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57" r:id="rId4"/>
    <p:sldId id="273" r:id="rId5"/>
    <p:sldId id="258" r:id="rId6"/>
    <p:sldId id="274" r:id="rId7"/>
    <p:sldId id="275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60" r:id="rId16"/>
    <p:sldId id="270" r:id="rId17"/>
    <p:sldId id="271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14" autoAdjust="0"/>
  </p:normalViewPr>
  <p:slideViewPr>
    <p:cSldViewPr snapToGrid="0">
      <p:cViewPr varScale="1">
        <p:scale>
          <a:sx n="95" d="100"/>
          <a:sy n="95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CC0D5-C0F5-4837-9331-E0CD7B1E3DD5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3AE52-9C74-452B-8452-CDB0BF493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9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6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7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90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4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2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54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46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30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9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3AE52-9C74-452B-8452-CDB0BF493D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DB1C-65F7-CA0E-1B0B-ECB26C472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4D05E-33CB-0AB5-C408-B012B28D9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84FE2-4A02-304D-B4E6-ECB46278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1A84-F914-4566-08E4-113A84AC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386F2-CCE3-F4D1-3170-E7961007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4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0F23-7B53-2986-8D44-01E4A3F8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07DB1-30DA-F4E4-B630-C75F3EFAD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93CB1-48E5-AA4F-54FD-33B8D1C9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207F-1323-EBD3-965C-483088F6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FF237-02CE-4A3D-3B1E-2C2C6B84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AF90AC-2072-C5C5-404D-A47E9CAC9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FE0CA-0AC9-D16C-1186-70BD3CC67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AFFD5-E8D2-E688-1609-9611C9A9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E5F2-FF85-A50A-78F4-04BE1C3C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A456A-395E-1CFA-7995-51408381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9721-0964-4CA9-AABD-74C8B9B8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78931-EE20-DA1C-DB6F-BD691E5DD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5F764-B82D-75F3-601C-7E89E11E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6A85B-6790-4AE4-CB06-6922D787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C0081-298E-D898-A8DA-53128C50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0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128C-DEB4-0D28-32E6-FF814373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372C9-9370-2413-A6C5-F9E9022A4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A6967-520F-F234-0A1A-85445CECD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6B9C6-567B-1B96-D883-0E4746BC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ECBEB-92A1-CBFD-AA50-31B9DD31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8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FAD41-DE99-A840-790F-C5192FB5D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7EFE3-82DA-1229-9F32-B4C7B71E8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13179-9118-DC34-97E9-0066F9FA1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F0565-0FBE-BEB6-54E4-416A5839E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DD247-3F3E-3F57-DE12-4B3D48B0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BFD18-D661-EEFA-7560-CC2C3C8F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34D7-28D0-DCBB-5B9F-B14CEB0E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76E10-C469-B4B4-7B4A-39639CB3C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0409C-2F82-53B2-BF2C-9D33BCC8D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2DBD2-C992-7A0B-96B4-5AAA81A3E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24BEE-2E99-2939-AAD1-1DD023201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709FE-272D-AFED-85B5-BDF35730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86B4D-CAEA-4D74-16AC-EF76B6E6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AA390-0DDE-2901-B697-249D6F1A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0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35BF-24C1-BA7D-D220-E50BB64F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4031-DAA2-6EFB-A9CF-D54C8DAB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AE7EC-5E9A-B8B1-4ED3-E1F7FF1A9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F7CEB-6CEC-191E-284D-24F437A7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2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BE2D1-12AA-7FB4-0E70-13915DAF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3C2B70-8195-83CD-64D9-5BFD3E6A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79C0B-2ACC-156B-892D-6DA797E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974D-82E5-99E4-85E1-806B8AFA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1F41A-B882-35AE-5A5D-56265A28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3409C-7DE4-EFF9-704C-E0AE89042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F35A7-13FC-5846-4690-B0A83D22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98837-D1FF-892E-071E-4380D132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0A344-C1F9-AFBA-10BE-D661D107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50B1-0EF4-2300-6C38-FA98F2DF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D4BE99-B19F-5A24-530F-AE51F57115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F43B2-6677-A669-50E1-A3DE57F58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2F0C0-C376-1C9D-C0C5-D0FB2640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46D82-06AE-4339-8EBD-72571B22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3E8B4-5C46-1870-4D8C-3EAB143F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8E82F-485B-5574-3738-DE4DBB34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68555-A339-895F-19A8-54EC7D7F3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AFD73-AA03-0655-298E-7B656C0FC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64514-4B12-4669-A7E2-8900AA26E0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CFE3D-86AE-2FBC-104A-810562EFF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A4302-52FD-FBC3-A73E-861F3D717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8A0B6-CDD5-485E-9C83-B4A7E50C0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0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1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soinc.org/sites/default/files/uploaded_files/MaterialsScienceC25.pdf" TargetMode="External"/><Relationship Id="rId5" Type="http://schemas.openxmlformats.org/officeDocument/2006/relationships/hyperlink" Target="https://www.soinc.org/materials-science-c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1.png"/><Relationship Id="rId5" Type="http://schemas.openxmlformats.org/officeDocument/2006/relationships/hyperlink" Target="https://www.soinc.org/faq/materials-science-div-c" TargetMode="Externa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orstek.com/en/resources/brochures-datasheets/" TargetMode="Externa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eramics.org/professional-resources/teachers/#sign-up" TargetMode="External"/><Relationship Id="rId12" Type="http://schemas.openxmlformats.org/officeDocument/2006/relationships/hyperlink" Target="https://materialismpodcast.com/episodes.html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ceramics.org/professional-resources/teachers/free-downloadable-lessons/" TargetMode="External"/><Relationship Id="rId11" Type="http://schemas.openxmlformats.org/officeDocument/2006/relationships/hyperlink" Target="https://www.corning.com/worldwide/en.html" TargetMode="External"/><Relationship Id="rId5" Type="http://schemas.openxmlformats.org/officeDocument/2006/relationships/hyperlink" Target="https://ceramics.org/about/what-are-engineered-ceramics-and-glass/" TargetMode="External"/><Relationship Id="rId10" Type="http://schemas.openxmlformats.org/officeDocument/2006/relationships/hyperlink" Target="https://go.koppglass.com/hubfs/glass_properties_ebook_Kopp_Glass.pdf?hsCtaTracking=e6258e4b-0559-409a-8839-ee60fe29169d%7C7bc409aa-9015-4f71-b7ac-e7cbb7b366e1" TargetMode="External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www.morgantechnicalceramics.com/en-gb/ceramics-10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soinc.org/sites/default/files/uploaded_files/ChemistryExpeC.pdf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BAAC-9F37-F66D-AA53-BB1A51418A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Materials Science 2025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96A2DF-5138-9E53-BD0A-EE65064AC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27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6"/>
    </mc:Choice>
    <mc:Fallback>
      <p:transition spd="slow" advTm="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7" x="11264900" y="79375"/>
          <p14:tracePt t="603" x="11212513" y="119063"/>
          <p14:tracePt t="611" x="11172825" y="171450"/>
          <p14:tracePt t="618" x="11133138" y="198438"/>
          <p14:tracePt t="628" x="11106150" y="198438"/>
          <p14:tracePt t="642" x="11093450" y="211138"/>
          <p14:tracePt t="648" x="11080750" y="211138"/>
          <p14:tracePt t="798" x="11093450" y="198438"/>
          <p14:tracePt t="806" x="11106150" y="171450"/>
          <p14:tracePt t="814" x="11145838" y="131763"/>
          <p14:tracePt t="822" x="11172825" y="106363"/>
          <p14:tracePt t="830" x="11199813" y="79375"/>
          <p14:tracePt t="838" x="11252200" y="39688"/>
          <p14:tracePt t="846" x="11291888" y="12700"/>
          <p14:tracePt t="5773" x="11966575" y="238125"/>
          <p14:tracePt t="5780" x="11953875" y="357188"/>
          <p14:tracePt t="5788" x="11953875" y="436563"/>
          <p14:tracePt t="5793" x="11953875" y="515938"/>
          <p14:tracePt t="5804" x="11953875" y="555625"/>
          <p14:tracePt t="5809" x="11953875" y="595313"/>
          <p14:tracePt t="5818" x="11966575" y="622300"/>
          <p14:tracePt t="5826" x="11966575" y="635000"/>
          <p14:tracePt t="5832" x="11980863" y="649288"/>
          <p14:tracePt t="5839" x="11993563" y="649288"/>
          <p14:tracePt t="5848" x="11993563" y="661988"/>
          <p14:tracePt t="5855" x="12006263" y="674688"/>
          <p14:tracePt t="5872" x="12020550" y="674688"/>
          <p14:tracePt t="5880" x="12020550" y="688975"/>
          <p14:tracePt t="5895" x="12033250" y="688975"/>
          <p14:tracePt t="5904" x="12045950" y="6889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A31A7-378D-1D10-47D9-D9AEA731F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6"/>
            <a:ext cx="10515600" cy="923330"/>
          </a:xfrm>
        </p:spPr>
        <p:txBody>
          <a:bodyPr/>
          <a:lstStyle/>
          <a:p>
            <a:r>
              <a:rPr lang="en-US" dirty="0"/>
              <a:t>C. Characterization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52854-C36F-3626-7FAA-6107CF2969DA}"/>
              </a:ext>
            </a:extLst>
          </p:cNvPr>
          <p:cNvSpPr txBox="1"/>
          <p:nvPr/>
        </p:nvSpPr>
        <p:spPr>
          <a:xfrm>
            <a:off x="269190" y="1423038"/>
            <a:ext cx="724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X-ray diffraction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Light optical microscopy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Electron microscopy</a:t>
            </a:r>
          </a:p>
        </p:txBody>
      </p:sp>
      <p:pic>
        <p:nvPicPr>
          <p:cNvPr id="6146" name="Picture 2" descr="Bragg's Law">
            <a:extLst>
              <a:ext uri="{FF2B5EF4-FFF2-40B4-BE49-F238E27FC236}">
                <a16:creationId xmlns:a16="http://schemas.microsoft.com/office/drawing/2014/main" id="{D8F9128E-169F-439B-616B-280A6F6A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80" y="541660"/>
            <a:ext cx="4605680" cy="22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768453-DDC2-E17F-E7BE-70CA6E21F36D}"/>
              </a:ext>
            </a:extLst>
          </p:cNvPr>
          <p:cNvSpPr txBox="1"/>
          <p:nvPr/>
        </p:nvSpPr>
        <p:spPr>
          <a:xfrm>
            <a:off x="7517861" y="121118"/>
            <a:ext cx="414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 diffraction is based on Bragg’s law: </a:t>
            </a:r>
          </a:p>
        </p:txBody>
      </p:sp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BAC4F35-45A2-E296-2BE7-62C5748BE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70" y="3904754"/>
            <a:ext cx="4131430" cy="26774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BBEF1C-ABD4-83FF-9A86-F7990E946ADB}"/>
              </a:ext>
            </a:extLst>
          </p:cNvPr>
          <p:cNvSpPr txBox="1"/>
          <p:nvPr/>
        </p:nvSpPr>
        <p:spPr>
          <a:xfrm>
            <a:off x="7517861" y="3431321"/>
            <a:ext cx="478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X-ray diffraction plot for a ceramic: </a:t>
            </a:r>
          </a:p>
        </p:txBody>
      </p:sp>
      <p:pic>
        <p:nvPicPr>
          <p:cNvPr id="13" name="Picture 12" descr="A close-up of a cell&#10;&#10;Description automatically generated">
            <a:extLst>
              <a:ext uri="{FF2B5EF4-FFF2-40B4-BE49-F238E27FC236}">
                <a16:creationId xmlns:a16="http://schemas.microsoft.com/office/drawing/2014/main" id="{D253AA04-5357-E83D-C099-39FEFEA8F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5" y="4558235"/>
            <a:ext cx="4351880" cy="2175940"/>
          </a:xfrm>
          <a:prstGeom prst="rect">
            <a:avLst/>
          </a:prstGeom>
        </p:spPr>
      </p:pic>
      <p:pic>
        <p:nvPicPr>
          <p:cNvPr id="6154" name="Picture 10" descr="Scanning Electron Microscope (SEM) | Products | JEOL Ltd.">
            <a:extLst>
              <a:ext uri="{FF2B5EF4-FFF2-40B4-BE49-F238E27FC236}">
                <a16:creationId xmlns:a16="http://schemas.microsoft.com/office/drawing/2014/main" id="{8E2B417F-9411-CB09-C2A7-E733F9340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30" y="1183326"/>
            <a:ext cx="2737269" cy="273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9B9E09-856E-5F7C-4660-7A2286CDB0D1}"/>
              </a:ext>
            </a:extLst>
          </p:cNvPr>
          <p:cNvSpPr txBox="1"/>
          <p:nvPr/>
        </p:nvSpPr>
        <p:spPr>
          <a:xfrm>
            <a:off x="80757" y="3920595"/>
            <a:ext cx="4789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taken on an optical microscope of a ceramic showing grain boundaries: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9AB16-FB41-B179-A357-17E5BA649F92}"/>
              </a:ext>
            </a:extLst>
          </p:cNvPr>
          <p:cNvSpPr txBox="1"/>
          <p:nvPr/>
        </p:nvSpPr>
        <p:spPr>
          <a:xfrm>
            <a:off x="3893525" y="938117"/>
            <a:ext cx="335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Scanning electron microscope: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E33036-1DAC-4DD7-42DE-0D1F3C6E5724}"/>
              </a:ext>
            </a:extLst>
          </p:cNvPr>
          <p:cNvSpPr/>
          <p:nvPr/>
        </p:nvSpPr>
        <p:spPr>
          <a:xfrm>
            <a:off x="80757" y="3920595"/>
            <a:ext cx="4501541" cy="287934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AE05D-D995-07E7-AE4A-A6912DD5E723}"/>
              </a:ext>
            </a:extLst>
          </p:cNvPr>
          <p:cNvSpPr/>
          <p:nvPr/>
        </p:nvSpPr>
        <p:spPr>
          <a:xfrm>
            <a:off x="3845229" y="906693"/>
            <a:ext cx="3357155" cy="294813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EDA76E-B703-5DE5-7B58-D38FBB4FCFEB}"/>
              </a:ext>
            </a:extLst>
          </p:cNvPr>
          <p:cNvSpPr/>
          <p:nvPr/>
        </p:nvSpPr>
        <p:spPr>
          <a:xfrm>
            <a:off x="7365930" y="63960"/>
            <a:ext cx="4556880" cy="294813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338ACE-4AB2-99E2-9064-E30D577CBB83}"/>
              </a:ext>
            </a:extLst>
          </p:cNvPr>
          <p:cNvSpPr/>
          <p:nvPr/>
        </p:nvSpPr>
        <p:spPr>
          <a:xfrm>
            <a:off x="7365581" y="3431321"/>
            <a:ext cx="4556880" cy="330285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3BC01EE-58D7-6025-FCB2-C395EE11A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186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32"/>
    </mc:Choice>
    <mc:Fallback>
      <p:transition spd="slow" advTm="14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8" x="1352550" y="6584950"/>
          <p14:tracePt t="825" x="1352550" y="6356350"/>
          <p14:tracePt t="833" x="1352550" y="6143625"/>
          <p14:tracePt t="841" x="1352550" y="5961063"/>
          <p14:tracePt t="848" x="1368425" y="5792788"/>
          <p14:tracePt t="857" x="1398588" y="5672138"/>
          <p14:tracePt t="867" x="1414463" y="5626100"/>
          <p14:tracePt t="873" x="1414463" y="5580063"/>
          <p14:tracePt t="881" x="1428750" y="5549900"/>
          <p14:tracePt t="898" x="1428750" y="5535613"/>
          <p14:tracePt t="1071" x="1414463" y="5549900"/>
          <p14:tracePt t="1079" x="1398588" y="5565775"/>
          <p14:tracePt t="1089" x="1368425" y="5595938"/>
          <p14:tracePt t="1097" x="1308100" y="5626100"/>
          <p14:tracePt t="1104" x="1246188" y="5672138"/>
          <p14:tracePt t="1114" x="1155700" y="5718175"/>
          <p14:tracePt t="1117" x="1063625" y="5732463"/>
          <p14:tracePt t="1123" x="1003300" y="5762625"/>
          <p14:tracePt t="1132" x="927100" y="5792788"/>
          <p14:tracePt t="1140" x="881063" y="5792788"/>
          <p14:tracePt t="1148" x="836613" y="5808663"/>
          <p14:tracePt t="1156" x="806450" y="5824538"/>
          <p14:tracePt t="1164" x="774700" y="5824538"/>
          <p14:tracePt t="1172" x="760413" y="5824538"/>
          <p14:tracePt t="1180" x="760413" y="5838825"/>
          <p14:tracePt t="1188" x="744538" y="5838825"/>
          <p14:tracePt t="1204" x="730250" y="5838825"/>
          <p14:tracePt t="1212" x="714375" y="5838825"/>
          <p14:tracePt t="1220" x="684213" y="5854700"/>
          <p14:tracePt t="1229" x="638175" y="5854700"/>
          <p14:tracePt t="1236" x="592138" y="5854700"/>
          <p14:tracePt t="1242" x="547688" y="5854700"/>
          <p14:tracePt t="1250" x="517525" y="5838825"/>
          <p14:tracePt t="1258" x="485775" y="5824538"/>
          <p14:tracePt t="1266" x="455613" y="5792788"/>
          <p14:tracePt t="1274" x="411163" y="5762625"/>
          <p14:tracePt t="1282" x="379413" y="5718175"/>
          <p14:tracePt t="1290" x="334963" y="5626100"/>
          <p14:tracePt t="1298" x="304800" y="5519738"/>
          <p14:tracePt t="1306" x="288925" y="5383213"/>
          <p14:tracePt t="1315" x="273050" y="5246688"/>
          <p14:tracePt t="1322" x="258763" y="5108575"/>
          <p14:tracePt t="1331" x="258763" y="4927600"/>
          <p14:tracePt t="1338" x="258763" y="4745038"/>
          <p14:tracePt t="1346" x="258763" y="4576763"/>
          <p14:tracePt t="1354" x="273050" y="4424363"/>
          <p14:tracePt t="1362" x="288925" y="4303713"/>
          <p14:tracePt t="1368" x="319088" y="4181475"/>
          <p14:tracePt t="1376" x="349250" y="4090988"/>
          <p14:tracePt t="1384" x="395288" y="3984625"/>
          <p14:tracePt t="1392" x="441325" y="3892550"/>
          <p14:tracePt t="1400" x="485775" y="3832225"/>
          <p14:tracePt t="1408" x="517525" y="3771900"/>
          <p14:tracePt t="1416" x="561975" y="3740150"/>
          <p14:tracePt t="1424" x="577850" y="3709988"/>
          <p14:tracePt t="1432" x="608013" y="3663950"/>
          <p14:tracePt t="1440" x="608013" y="3649663"/>
          <p14:tracePt t="1448" x="623888" y="3633788"/>
          <p14:tracePt t="1464" x="638175" y="3619500"/>
          <p14:tracePt t="1472" x="654050" y="3619500"/>
          <p14:tracePt t="1479" x="654050" y="3603625"/>
          <p14:tracePt t="1487" x="668338" y="3589338"/>
          <p14:tracePt t="1501" x="684213" y="3573463"/>
          <p14:tracePt t="1517" x="698500" y="3557588"/>
          <p14:tracePt t="1525" x="714375" y="3557588"/>
          <p14:tracePt t="1535" x="714375" y="3543300"/>
          <p14:tracePt t="1542" x="730250" y="3543300"/>
          <p14:tracePt t="1550" x="730250" y="3527425"/>
          <p14:tracePt t="1558" x="744538" y="3513138"/>
          <p14:tracePt t="1566" x="744538" y="3497263"/>
          <p14:tracePt t="1574" x="760413" y="3497263"/>
          <p14:tracePt t="1582" x="774700" y="3482975"/>
          <p14:tracePt t="1590" x="774700" y="3467100"/>
          <p14:tracePt t="1598" x="790575" y="3467100"/>
          <p14:tracePt t="1614" x="790575" y="3451225"/>
          <p14:tracePt t="1622" x="806450" y="3451225"/>
          <p14:tracePt t="1875" x="806450" y="3436938"/>
          <p14:tracePt t="1889" x="774700" y="3406775"/>
          <p14:tracePt t="1897" x="744538" y="3375025"/>
          <p14:tracePt t="1906" x="714375" y="3330575"/>
          <p14:tracePt t="1913" x="668338" y="3300413"/>
          <p14:tracePt t="1922" x="638175" y="3284538"/>
          <p14:tracePt t="1929" x="608013" y="3238500"/>
          <p14:tracePt t="1939" x="577850" y="3208338"/>
          <p14:tracePt t="1945" x="547688" y="3194050"/>
          <p14:tracePt t="1955" x="531813" y="3148013"/>
          <p14:tracePt t="1961" x="517525" y="3117850"/>
          <p14:tracePt t="1971" x="485775" y="3101975"/>
          <p14:tracePt t="1977" x="485775" y="3086100"/>
          <p14:tracePt t="1984" x="471488" y="3086100"/>
          <p14:tracePt t="1993" x="471488" y="3071813"/>
          <p14:tracePt t="2002" x="455613" y="3071813"/>
          <p14:tracePt t="2007" x="455613" y="3055938"/>
          <p14:tracePt t="2456" x="455613" y="3041650"/>
          <p14:tracePt t="2464" x="441325" y="3041650"/>
          <p14:tracePt t="2472" x="441325" y="3025775"/>
          <p14:tracePt t="2488" x="425450" y="3011488"/>
          <p14:tracePt t="2502" x="425450" y="2995613"/>
          <p14:tracePt t="2511" x="425450" y="2979738"/>
          <p14:tracePt t="2527" x="425450" y="2965450"/>
          <p14:tracePt t="2543" x="425450" y="2949575"/>
          <p14:tracePt t="2559" x="425450" y="2935288"/>
          <p14:tracePt t="2567" x="425450" y="2919413"/>
          <p14:tracePt t="2584" x="425450" y="2905125"/>
          <p14:tracePt t="4331" x="411163" y="2905125"/>
          <p14:tracePt t="4338" x="395288" y="2859088"/>
          <p14:tracePt t="4347" x="379413" y="2828925"/>
          <p14:tracePt t="4358" x="365125" y="2782888"/>
          <p14:tracePt t="4363" x="319088" y="2722563"/>
          <p14:tracePt t="4374" x="288925" y="2630488"/>
          <p14:tracePt t="4378" x="242888" y="2570163"/>
          <p14:tracePt t="4387" x="212725" y="2478088"/>
          <p14:tracePt t="4397" x="166688" y="2387600"/>
          <p14:tracePt t="4403" x="136525" y="2295525"/>
          <p14:tracePt t="4413" x="106363" y="2235200"/>
          <p14:tracePt t="4417" x="76200" y="2174875"/>
          <p14:tracePt t="4423" x="46038" y="2128838"/>
          <p14:tracePt t="4432" x="30163" y="2098675"/>
          <p14:tracePt t="4440" x="15875" y="2052638"/>
          <p14:tracePt t="4447" x="0" y="2022475"/>
          <p14:tracePt t="4457" x="0" y="2006600"/>
          <p14:tracePt t="4740" x="46038" y="1916113"/>
          <p14:tracePt t="4747" x="76200" y="1900238"/>
          <p14:tracePt t="4755" x="106363" y="1900238"/>
          <p14:tracePt t="4763" x="122238" y="1870075"/>
          <p14:tracePt t="4771" x="152400" y="1855788"/>
          <p14:tracePt t="4780" x="166688" y="1824038"/>
          <p14:tracePt t="4789" x="196850" y="1793875"/>
          <p14:tracePt t="4798" x="228600" y="1763713"/>
          <p14:tracePt t="4803" x="242888" y="1717675"/>
          <p14:tracePt t="4814" x="273050" y="1657350"/>
          <p14:tracePt t="4819" x="288925" y="1611313"/>
          <p14:tracePt t="4831" x="304800" y="1566863"/>
          <p14:tracePt t="4835" x="304800" y="1520825"/>
          <p14:tracePt t="4846" x="319088" y="1474788"/>
          <p14:tracePt t="4851" x="334963" y="1428750"/>
          <p14:tracePt t="4859" x="349250" y="1398588"/>
          <p14:tracePt t="4869" x="349250" y="1354138"/>
          <p14:tracePt t="4875" x="365125" y="1322388"/>
          <p14:tracePt t="4884" x="379413" y="1292225"/>
          <p14:tracePt t="4891" x="395288" y="1277938"/>
          <p14:tracePt t="4899" x="395288" y="1246188"/>
          <p14:tracePt t="4913" x="395288" y="1231900"/>
          <p14:tracePt t="4920" x="411163" y="1231900"/>
          <p14:tracePt t="4928" x="411163" y="1216025"/>
          <p14:tracePt t="4952" x="425450" y="1216025"/>
          <p14:tracePt t="4961" x="425450" y="1201738"/>
          <p14:tracePt t="4968" x="425450" y="1185863"/>
          <p14:tracePt t="4978" x="441325" y="1185863"/>
          <p14:tracePt t="5000" x="455613" y="1171575"/>
          <p14:tracePt t="5032" x="471488" y="1155700"/>
          <p14:tracePt t="5070" x="471488" y="1139825"/>
          <p14:tracePt t="5078" x="485775" y="1139825"/>
          <p14:tracePt t="5110" x="485775" y="1125538"/>
          <p14:tracePt t="5126" x="485775" y="1109663"/>
          <p14:tracePt t="5142" x="501650" y="1079500"/>
          <p14:tracePt t="5150" x="517525" y="1049338"/>
          <p14:tracePt t="5158" x="531813" y="1003300"/>
          <p14:tracePt t="5166" x="531813" y="942975"/>
          <p14:tracePt t="5172" x="547688" y="896938"/>
          <p14:tracePt t="5179" x="561975" y="850900"/>
          <p14:tracePt t="5188" x="577850" y="820738"/>
          <p14:tracePt t="5196" x="577850" y="790575"/>
          <p14:tracePt t="5204" x="577850" y="776288"/>
          <p14:tracePt t="5220" x="577850" y="760413"/>
          <p14:tracePt t="19591" x="654050" y="760413"/>
          <p14:tracePt t="19599" x="774700" y="806450"/>
          <p14:tracePt t="19607" x="896938" y="850900"/>
          <p14:tracePt t="19618" x="1049338" y="912813"/>
          <p14:tracePt t="19622" x="1216025" y="1003300"/>
          <p14:tracePt t="19629" x="1444625" y="1109663"/>
          <p14:tracePt t="19639" x="1687513" y="1277938"/>
          <p14:tracePt t="19645" x="1976438" y="1444625"/>
          <p14:tracePt t="19655" x="2189163" y="1611313"/>
          <p14:tracePt t="19661" x="2386013" y="1717675"/>
          <p14:tracePt t="19671" x="2568575" y="1793875"/>
          <p14:tracePt t="19677" x="2720975" y="1870075"/>
          <p14:tracePt t="19687" x="2873375" y="1916113"/>
          <p14:tracePt t="19694" x="2994025" y="1962150"/>
          <p14:tracePt t="19702" x="3086100" y="1976438"/>
          <p14:tracePt t="19707" x="3132138" y="1976438"/>
          <p14:tracePt t="19716" x="3146425" y="1946275"/>
          <p14:tracePt t="19723" x="3146425" y="1930400"/>
          <p14:tracePt t="20331" x="3146425" y="1916113"/>
          <p14:tracePt t="20339" x="3146425" y="1900238"/>
          <p14:tracePt t="20347" x="3176588" y="1870075"/>
          <p14:tracePt t="20357" x="3208338" y="1855788"/>
          <p14:tracePt t="20363" x="3222625" y="1839913"/>
          <p14:tracePt t="20374" x="3222625" y="1809750"/>
          <p14:tracePt t="20379" x="3222625" y="1793875"/>
          <p14:tracePt t="20385" x="3222625" y="1763713"/>
          <p14:tracePt t="20394" x="3222625" y="1733550"/>
          <p14:tracePt t="20401" x="3222625" y="1717675"/>
          <p14:tracePt t="20409" x="3222625" y="1703388"/>
          <p14:tracePt t="20417" x="3222625" y="1673225"/>
          <p14:tracePt t="20426" x="3222625" y="1627188"/>
          <p14:tracePt t="20432" x="3222625" y="1611313"/>
          <p14:tracePt t="20457" x="3222625" y="1597025"/>
          <p14:tracePt t="20465" x="3222625" y="1581150"/>
          <p14:tracePt t="20481" x="3222625" y="1566863"/>
          <p14:tracePt t="20519" x="3222625" y="1550988"/>
          <p14:tracePt t="20818" x="3222625" y="1535113"/>
          <p14:tracePt t="20858" x="3208338" y="1535113"/>
          <p14:tracePt t="23151" x="3192463" y="1520825"/>
          <p14:tracePt t="23159" x="3162300" y="1504950"/>
          <p14:tracePt t="23167" x="3116263" y="1504950"/>
          <p14:tracePt t="23179" x="3086100" y="1490663"/>
          <p14:tracePt t="23183" x="3040063" y="1474788"/>
          <p14:tracePt t="23194" x="2994025" y="1444625"/>
          <p14:tracePt t="23199" x="2949575" y="1444625"/>
          <p14:tracePt t="23208" x="2903538" y="1414463"/>
          <p14:tracePt t="23214" x="2873375" y="1414463"/>
          <p14:tracePt t="23221" x="2857500" y="1398588"/>
          <p14:tracePt t="23230" x="2843213" y="1398588"/>
          <p14:tracePt t="23246" x="2827338" y="1398588"/>
          <p14:tracePt t="23261" x="2813050" y="1398588"/>
          <p14:tracePt t="23269" x="2813050" y="1384300"/>
          <p14:tracePt t="23293" x="2797175" y="1384300"/>
          <p14:tracePt t="23403" x="2781300" y="1368425"/>
          <p14:tracePt t="23637" x="2767013" y="1354138"/>
          <p14:tracePt t="23653" x="2751138" y="1354138"/>
          <p14:tracePt t="23661" x="2751138" y="1338263"/>
          <p14:tracePt t="23669" x="2736850" y="1338263"/>
          <p14:tracePt t="23677" x="2736850" y="1322388"/>
          <p14:tracePt t="23685" x="2720975" y="1322388"/>
          <p14:tracePt t="23693" x="2720975" y="1308100"/>
          <p14:tracePt t="23700" x="2706688" y="1292225"/>
          <p14:tracePt t="23709" x="2690813" y="1292225"/>
          <p14:tracePt t="23723" x="2674938" y="1277938"/>
          <p14:tracePt t="23739" x="2660650" y="1277938"/>
          <p14:tracePt t="23756" x="2644775" y="1277938"/>
          <p14:tracePt t="23763" x="2630488" y="1262063"/>
          <p14:tracePt t="23779" x="2614613" y="1246188"/>
          <p14:tracePt t="23787" x="2600325" y="1231900"/>
          <p14:tracePt t="23795" x="2584450" y="1231900"/>
          <p14:tracePt t="23804" x="2584450" y="1216025"/>
          <p14:tracePt t="23811" x="2568575" y="1216025"/>
          <p14:tracePt t="23827" x="2554288" y="1201738"/>
          <p14:tracePt t="23849" x="2538413" y="1185863"/>
          <p14:tracePt t="23857" x="2524125" y="1185863"/>
          <p14:tracePt t="23865" x="2524125" y="1171575"/>
          <p14:tracePt t="23881" x="2508250" y="1171575"/>
          <p14:tracePt t="23905" x="2492375" y="1155700"/>
          <p14:tracePt t="23921" x="2478088" y="1155700"/>
          <p14:tracePt t="23929" x="2478088" y="1139825"/>
          <p14:tracePt t="23937" x="2462213" y="1139825"/>
          <p14:tracePt t="23945" x="2447925" y="1125538"/>
          <p14:tracePt t="23954" x="2447925" y="1109663"/>
          <p14:tracePt t="23961" x="2432050" y="1109663"/>
          <p14:tracePt t="23969" x="2432050" y="1095375"/>
          <p14:tracePt t="23975" x="2417763" y="1095375"/>
          <p14:tracePt t="23991" x="2401888" y="1079500"/>
          <p14:tracePt t="23999" x="2386013" y="1079500"/>
          <p14:tracePt t="24015" x="2371725" y="1079500"/>
          <p14:tracePt t="24023" x="2371725" y="1065213"/>
          <p14:tracePt t="24031" x="2355850" y="1065213"/>
          <p14:tracePt t="24047" x="2341563" y="1049338"/>
          <p14:tracePt t="24056" x="2325688" y="1049338"/>
          <p14:tracePt t="24063" x="2295525" y="1033463"/>
          <p14:tracePt t="24079" x="2265363" y="1019175"/>
          <p14:tracePt t="24088" x="2249488" y="1003300"/>
          <p14:tracePt t="24095" x="2219325" y="1003300"/>
          <p14:tracePt t="24101" x="2205038" y="1003300"/>
          <p14:tracePt t="24109" x="2173288" y="989013"/>
          <p14:tracePt t="24117" x="2143125" y="973138"/>
          <p14:tracePt t="24125" x="2112963" y="973138"/>
          <p14:tracePt t="24133" x="2082800" y="957263"/>
          <p14:tracePt t="24141" x="2052638" y="942975"/>
          <p14:tracePt t="24149" x="2022475" y="942975"/>
          <p14:tracePt t="24157" x="1976438" y="927100"/>
          <p14:tracePt t="24165" x="1930400" y="927100"/>
          <p14:tracePt t="24173" x="1884363" y="927100"/>
          <p14:tracePt t="24181" x="1854200" y="927100"/>
          <p14:tracePt t="24189" x="1809750" y="927100"/>
          <p14:tracePt t="24197" x="1763713" y="942975"/>
          <p14:tracePt t="24205" x="1717675" y="942975"/>
          <p14:tracePt t="24213" x="1671638" y="957263"/>
          <p14:tracePt t="24221" x="1581150" y="973138"/>
          <p14:tracePt t="24227" x="1520825" y="973138"/>
          <p14:tracePt t="24234" x="1428750" y="989013"/>
          <p14:tracePt t="24243" x="1352550" y="1003300"/>
          <p14:tracePt t="24250" x="1292225" y="1019175"/>
          <p14:tracePt t="24259" x="1216025" y="1033463"/>
          <p14:tracePt t="24267" x="1169988" y="1033463"/>
          <p14:tracePt t="24275" x="1125538" y="1049338"/>
          <p14:tracePt t="24283" x="1093788" y="1049338"/>
          <p14:tracePt t="24291" x="1063625" y="1049338"/>
          <p14:tracePt t="24299" x="1033463" y="1065213"/>
          <p14:tracePt t="24307" x="987425" y="1065213"/>
          <p14:tracePt t="24315" x="957263" y="1079500"/>
          <p14:tracePt t="24323" x="927100" y="1095375"/>
          <p14:tracePt t="24331" x="912813" y="1095375"/>
          <p14:tracePt t="24339" x="881063" y="1109663"/>
          <p14:tracePt t="24347" x="836613" y="1125538"/>
          <p14:tracePt t="24353" x="820738" y="1139825"/>
          <p14:tracePt t="24360" x="806450" y="1139825"/>
          <p14:tracePt t="24369" x="760413" y="1139825"/>
          <p14:tracePt t="24377" x="730250" y="1155700"/>
          <p14:tracePt t="24385" x="714375" y="1171575"/>
          <p14:tracePt t="24393" x="698500" y="1171575"/>
          <p14:tracePt t="24400" x="668338" y="1185863"/>
          <p14:tracePt t="24409" x="638175" y="1201738"/>
          <p14:tracePt t="24417" x="623888" y="1201738"/>
          <p14:tracePt t="24425" x="592138" y="1216025"/>
          <p14:tracePt t="24433" x="577850" y="1231900"/>
          <p14:tracePt t="24441" x="561975" y="1231900"/>
          <p14:tracePt t="24457" x="547688" y="1231900"/>
          <p14:tracePt t="24465" x="547688" y="1246188"/>
          <p14:tracePt t="24473" x="531813" y="1246188"/>
          <p14:tracePt t="24479" x="517525" y="1246188"/>
          <p14:tracePt t="24495" x="501650" y="1246188"/>
          <p14:tracePt t="24503" x="501650" y="1262063"/>
          <p14:tracePt t="24511" x="485775" y="1262063"/>
          <p14:tracePt t="24527" x="471488" y="1262063"/>
          <p14:tracePt t="24535" x="455613" y="1262063"/>
          <p14:tracePt t="24543" x="441325" y="1277938"/>
          <p14:tracePt t="24559" x="425450" y="1277938"/>
          <p14:tracePt t="24567" x="411163" y="1277938"/>
          <p14:tracePt t="24575" x="395288" y="1277938"/>
          <p14:tracePt t="24591" x="379413" y="1277938"/>
          <p14:tracePt t="24710" x="379413" y="1292225"/>
          <p14:tracePt t="24922" x="365125" y="1292225"/>
          <p14:tracePt t="24930" x="365125" y="1308100"/>
          <p14:tracePt t="24938" x="349250" y="1322388"/>
          <p14:tracePt t="24947" x="334963" y="1322388"/>
          <p14:tracePt t="24955" x="334963" y="1338263"/>
          <p14:tracePt t="24966" x="319088" y="1354138"/>
          <p14:tracePt t="24971" x="304800" y="1368425"/>
          <p14:tracePt t="24982" x="288925" y="1368425"/>
          <p14:tracePt t="24986" x="273050" y="1384300"/>
          <p14:tracePt t="24993" x="258763" y="1398588"/>
          <p14:tracePt t="25002" x="242888" y="1414463"/>
          <p14:tracePt t="25009" x="228600" y="1414463"/>
          <p14:tracePt t="25017" x="228600" y="1428750"/>
          <p14:tracePt t="25024" x="212725" y="1428750"/>
          <p14:tracePt t="25104" x="212725" y="1444625"/>
          <p14:tracePt t="25158" x="212725" y="1460500"/>
          <p14:tracePt t="25190" x="212725" y="1474788"/>
          <p14:tracePt t="25206" x="212725" y="1490663"/>
          <p14:tracePt t="25222" x="228600" y="1504950"/>
          <p14:tracePt t="25231" x="228600" y="1520825"/>
          <p14:tracePt t="25238" x="242888" y="1520825"/>
          <p14:tracePt t="25244" x="242888" y="1535113"/>
          <p14:tracePt t="25252" x="242888" y="1566863"/>
          <p14:tracePt t="25261" x="258763" y="1566863"/>
          <p14:tracePt t="25269" x="258763" y="1581150"/>
          <p14:tracePt t="25285" x="258763" y="1597025"/>
          <p14:tracePt t="25403" x="242888" y="1597025"/>
          <p14:tracePt t="25459" x="242888" y="1581150"/>
          <p14:tracePt t="25505" x="228600" y="1581150"/>
          <p14:tracePt t="26166" x="242888" y="1581150"/>
          <p14:tracePt t="26190" x="258763" y="1581150"/>
          <p14:tracePt t="26198" x="258763" y="1597025"/>
          <p14:tracePt t="26215" x="258763" y="1611313"/>
          <p14:tracePt t="26231" x="258763" y="1627188"/>
          <p14:tracePt t="26247" x="258763" y="1643063"/>
          <p14:tracePt t="26261" x="258763" y="1657350"/>
          <p14:tracePt t="26269" x="273050" y="1673225"/>
          <p14:tracePt t="26277" x="273050" y="1687513"/>
          <p14:tracePt t="26294" x="273050" y="1703388"/>
          <p14:tracePt t="26300" x="273050" y="1717675"/>
          <p14:tracePt t="26323" x="273050" y="1733550"/>
          <p14:tracePt t="26443" x="288925" y="1763713"/>
          <p14:tracePt t="26451" x="288925" y="1793875"/>
          <p14:tracePt t="26459" x="304800" y="1809750"/>
          <p14:tracePt t="26475" x="319088" y="1824038"/>
          <p14:tracePt t="26483" x="319088" y="1839913"/>
          <p14:tracePt t="26494" x="334963" y="1839913"/>
          <p14:tracePt t="26498" x="334963" y="1855788"/>
          <p14:tracePt t="28105" x="334963" y="1885950"/>
          <p14:tracePt t="28113" x="334963" y="1916113"/>
          <p14:tracePt t="28121" x="334963" y="1962150"/>
          <p14:tracePt t="28132" x="334963" y="1992313"/>
          <p14:tracePt t="28137" x="334963" y="2022475"/>
          <p14:tracePt t="28148" x="334963" y="2038350"/>
          <p14:tracePt t="28153" x="334963" y="2052638"/>
          <p14:tracePt t="28169" x="334963" y="2068513"/>
          <p14:tracePt t="28311" x="349250" y="2098675"/>
          <p14:tracePt t="28325" x="349250" y="2112963"/>
          <p14:tracePt t="28333" x="365125" y="2112963"/>
          <p14:tracePt t="30595" x="379413" y="2144713"/>
          <p14:tracePt t="30603" x="379413" y="2174875"/>
          <p14:tracePt t="30611" x="395288" y="2219325"/>
          <p14:tracePt t="30622" x="441325" y="2265363"/>
          <p14:tracePt t="30625" x="455613" y="2311400"/>
          <p14:tracePt t="30634" x="485775" y="2341563"/>
          <p14:tracePt t="30642" x="501650" y="2387600"/>
          <p14:tracePt t="30651" x="547688" y="2417763"/>
          <p14:tracePt t="30659" x="577850" y="2447925"/>
          <p14:tracePt t="30665" x="608013" y="2478088"/>
          <p14:tracePt t="30675" x="638175" y="2493963"/>
          <p14:tracePt t="30681" x="684213" y="2493963"/>
          <p14:tracePt t="30688" x="698500" y="2508250"/>
          <p14:tracePt t="30696" x="714375" y="2524125"/>
          <p14:tracePt t="30704" x="744538" y="2524125"/>
          <p14:tracePt t="30712" x="774700" y="2540000"/>
          <p14:tracePt t="30721" x="806450" y="2554288"/>
          <p14:tracePt t="30728" x="836613" y="2570163"/>
          <p14:tracePt t="30736" x="866775" y="2570163"/>
          <p14:tracePt t="30744" x="912813" y="2584450"/>
          <p14:tracePt t="30750" x="942975" y="2600325"/>
          <p14:tracePt t="30758" x="973138" y="2600325"/>
          <p14:tracePt t="30766" x="1003300" y="2616200"/>
          <p14:tracePt t="30774" x="1033463" y="2630488"/>
          <p14:tracePt t="30781" x="1079500" y="2630488"/>
          <p14:tracePt t="30790" x="1109663" y="2646363"/>
          <p14:tracePt t="30798" x="1155700" y="2646363"/>
          <p14:tracePt t="30806" x="1201738" y="2646363"/>
          <p14:tracePt t="30813" x="1276350" y="2646363"/>
          <p14:tracePt t="30822" x="1368425" y="2646363"/>
          <p14:tracePt t="30830" x="1489075" y="2646363"/>
          <p14:tracePt t="30838" x="1611313" y="2630488"/>
          <p14:tracePt t="30846" x="1747838" y="2616200"/>
          <p14:tracePt t="30854" x="1900238" y="2570163"/>
          <p14:tracePt t="30862" x="2052638" y="2540000"/>
          <p14:tracePt t="30869" x="2189163" y="2493963"/>
          <p14:tracePt t="30876" x="2341563" y="2463800"/>
          <p14:tracePt t="30886" x="2508250" y="2417763"/>
          <p14:tracePt t="30892" x="2674938" y="2371725"/>
          <p14:tracePt t="30900" x="2813050" y="2357438"/>
          <p14:tracePt t="30908" x="2949575" y="2311400"/>
          <p14:tracePt t="30916" x="3025775" y="2281238"/>
          <p14:tracePt t="30924" x="3101975" y="2251075"/>
          <p14:tracePt t="30932" x="3146425" y="2219325"/>
          <p14:tracePt t="30940" x="3208338" y="2174875"/>
          <p14:tracePt t="30948" x="3238500" y="2144713"/>
          <p14:tracePt t="30955" x="3268663" y="2112963"/>
          <p14:tracePt t="30964" x="3298825" y="2098675"/>
          <p14:tracePt t="30971" x="3314700" y="2068513"/>
          <p14:tracePt t="30980" x="3328988" y="2038350"/>
          <p14:tracePt t="30988" x="3344863" y="1992313"/>
          <p14:tracePt t="30996" x="3375025" y="1962150"/>
          <p14:tracePt t="31003" x="3389313" y="1916113"/>
          <p14:tracePt t="31010" x="3405188" y="1839913"/>
          <p14:tracePt t="31019" x="3421063" y="1763713"/>
          <p14:tracePt t="31026" x="3421063" y="1703388"/>
          <p14:tracePt t="31036" x="3421063" y="1643063"/>
          <p14:tracePt t="31042" x="3421063" y="1550988"/>
          <p14:tracePt t="31050" x="3389313" y="1460500"/>
          <p14:tracePt t="31058" x="3359150" y="1368425"/>
          <p14:tracePt t="31066" x="3314700" y="1262063"/>
          <p14:tracePt t="31074" x="3268663" y="1171575"/>
          <p14:tracePt t="31081" x="3208338" y="1065213"/>
          <p14:tracePt t="31090" x="3146425" y="973138"/>
          <p14:tracePt t="31098" x="3040063" y="882650"/>
          <p14:tracePt t="31105" x="2949575" y="806450"/>
          <p14:tracePt t="31114" x="2873375" y="744538"/>
          <p14:tracePt t="31122" x="2813050" y="684213"/>
          <p14:tracePt t="31128" x="2736850" y="638175"/>
          <p14:tracePt t="31136" x="2660650" y="608013"/>
          <p14:tracePt t="31144" x="2600325" y="593725"/>
          <p14:tracePt t="31153" x="2538413" y="577850"/>
          <p14:tracePt t="31160" x="2447925" y="561975"/>
          <p14:tracePt t="31170" x="2386013" y="547688"/>
          <p14:tracePt t="31176" x="2325688" y="547688"/>
          <p14:tracePt t="31186" x="2249488" y="547688"/>
          <p14:tracePt t="31192" x="2173288" y="547688"/>
          <p14:tracePt t="31200" x="2097088" y="547688"/>
          <p14:tracePt t="31208" x="1990725" y="547688"/>
          <p14:tracePt t="31216" x="1884363" y="561975"/>
          <p14:tracePt t="31224" x="1763713" y="577850"/>
          <p14:tracePt t="31232" x="1611313" y="593725"/>
          <p14:tracePt t="31240" x="1474788" y="608013"/>
          <p14:tracePt t="31248" x="1308100" y="623888"/>
          <p14:tracePt t="31255" x="1169988" y="638175"/>
          <p14:tracePt t="31262" x="1019175" y="654050"/>
          <p14:tracePt t="31270" x="912813" y="684213"/>
          <p14:tracePt t="31278" x="820738" y="714375"/>
          <p14:tracePt t="31286" x="744538" y="744538"/>
          <p14:tracePt t="31294" x="668338" y="776288"/>
          <p14:tracePt t="31303" x="592138" y="820738"/>
          <p14:tracePt t="31310" x="531813" y="866775"/>
          <p14:tracePt t="31320" x="471488" y="896938"/>
          <p14:tracePt t="31326" x="425450" y="942975"/>
          <p14:tracePt t="31334" x="365125" y="973138"/>
          <p14:tracePt t="31342" x="319088" y="1019175"/>
          <p14:tracePt t="31350" x="273050" y="1065213"/>
          <p14:tracePt t="31358" x="228600" y="1109663"/>
          <p14:tracePt t="31366" x="182563" y="1139825"/>
          <p14:tracePt t="31374" x="166688" y="1201738"/>
          <p14:tracePt t="31380" x="152400" y="1216025"/>
          <p14:tracePt t="31389" x="136525" y="1246188"/>
          <p14:tracePt t="31396" x="122238" y="1277938"/>
          <p14:tracePt t="31405" x="90488" y="1322388"/>
          <p14:tracePt t="31412" x="90488" y="1368425"/>
          <p14:tracePt t="31420" x="76200" y="1414463"/>
          <p14:tracePt t="31427" x="60325" y="1474788"/>
          <p14:tracePt t="31437" x="46038" y="1520825"/>
          <p14:tracePt t="31444" x="46038" y="1566863"/>
          <p14:tracePt t="31453" x="46038" y="1611313"/>
          <p14:tracePt t="31460" x="46038" y="1657350"/>
          <p14:tracePt t="31469" x="46038" y="1703388"/>
          <p14:tracePt t="31476" x="60325" y="1779588"/>
          <p14:tracePt t="31484" x="76200" y="1824038"/>
          <p14:tracePt t="31492" x="106363" y="1870075"/>
          <p14:tracePt t="31500" x="136525" y="1946275"/>
          <p14:tracePt t="31505" x="182563" y="1992313"/>
          <p14:tracePt t="31514" x="212725" y="2068513"/>
          <p14:tracePt t="31522" x="258763" y="2112963"/>
          <p14:tracePt t="31530" x="304800" y="2189163"/>
          <p14:tracePt t="31539" x="349250" y="2251075"/>
          <p14:tracePt t="31546" x="395288" y="2311400"/>
          <p14:tracePt t="31553" x="455613" y="2387600"/>
          <p14:tracePt t="31561" x="531813" y="2463800"/>
          <p14:tracePt t="31570" x="608013" y="2540000"/>
          <p14:tracePt t="31577" x="654050" y="2600325"/>
          <p14:tracePt t="31585" x="730250" y="2646363"/>
          <p14:tracePt t="31603" x="912813" y="2767013"/>
          <p14:tracePt t="31609" x="987425" y="2828925"/>
          <p14:tracePt t="31617" x="1079500" y="2889250"/>
          <p14:tracePt t="31624" x="1169988" y="2949575"/>
          <p14:tracePt t="31631" x="1231900" y="2995613"/>
          <p14:tracePt t="31639" x="1276350" y="3041650"/>
          <p14:tracePt t="31647" x="1308100" y="3055938"/>
          <p14:tracePt t="31655" x="1352550" y="3086100"/>
          <p14:tracePt t="31662" x="1398588" y="3117850"/>
          <p14:tracePt t="31671" x="1428750" y="3132138"/>
          <p14:tracePt t="31678" x="1458913" y="3148013"/>
          <p14:tracePt t="31687" x="1504950" y="3162300"/>
          <p14:tracePt t="31695" x="1550988" y="3178175"/>
          <p14:tracePt t="31703" x="1611313" y="3194050"/>
          <p14:tracePt t="31711" x="1671638" y="3194050"/>
          <p14:tracePt t="31719" x="1733550" y="3194050"/>
          <p14:tracePt t="31727" x="1809750" y="3194050"/>
          <p14:tracePt t="31736" x="1884363" y="3194050"/>
          <p14:tracePt t="31743" x="1960563" y="3194050"/>
          <p14:tracePt t="31752" x="2052638" y="3194050"/>
          <p14:tracePt t="31759" x="2159000" y="3132138"/>
          <p14:tracePt t="31764" x="2265363" y="3086100"/>
          <p14:tracePt t="31773" x="2417763" y="3041650"/>
          <p14:tracePt t="31781" x="2554288" y="2995613"/>
          <p14:tracePt t="31789" x="2706688" y="2949575"/>
          <p14:tracePt t="31797" x="2843213" y="2873375"/>
          <p14:tracePt t="31805" x="2963863" y="2828925"/>
          <p14:tracePt t="31813" x="3055938" y="2767013"/>
          <p14:tracePt t="31821" x="3101975" y="2736850"/>
          <p14:tracePt t="31829" x="3146425" y="2676525"/>
          <p14:tracePt t="31837" x="3176588" y="2646363"/>
          <p14:tracePt t="31845" x="3192463" y="2600325"/>
          <p14:tracePt t="31854" x="3208338" y="2554288"/>
          <p14:tracePt t="31861" x="3222625" y="2463800"/>
          <p14:tracePt t="31869" x="3238500" y="2371725"/>
          <p14:tracePt t="31877" x="3252788" y="2281238"/>
          <p14:tracePt t="31883" x="3268663" y="2174875"/>
          <p14:tracePt t="31891" x="3282950" y="2052638"/>
          <p14:tracePt t="31899" x="3282950" y="1962150"/>
          <p14:tracePt t="31907" x="3298825" y="1885950"/>
          <p14:tracePt t="31915" x="3298825" y="1779588"/>
          <p14:tracePt t="31923" x="3298825" y="1673225"/>
          <p14:tracePt t="31931" x="3268663" y="1581150"/>
          <p14:tracePt t="31939" x="3222625" y="1490663"/>
          <p14:tracePt t="31947" x="3176588" y="1428750"/>
          <p14:tracePt t="31955" x="3116263" y="1368425"/>
          <p14:tracePt t="31963" x="3086100" y="1308100"/>
          <p14:tracePt t="31971" x="3025775" y="1262063"/>
          <p14:tracePt t="31979" x="2979738" y="1201738"/>
          <p14:tracePt t="31987" x="2919413" y="1171575"/>
          <p14:tracePt t="31995" x="2843213" y="1125538"/>
          <p14:tracePt t="32003" x="2781300" y="1095375"/>
          <p14:tracePt t="32011" x="2706688" y="1049338"/>
          <p14:tracePt t="32017" x="2630488" y="1019175"/>
          <p14:tracePt t="32025" x="2508250" y="973138"/>
          <p14:tracePt t="32033" x="2401888" y="957263"/>
          <p14:tracePt t="32041" x="2311400" y="942975"/>
          <p14:tracePt t="32049" x="2173288" y="927100"/>
          <p14:tracePt t="32057" x="2052638" y="912813"/>
          <p14:tracePt t="32065" x="1916113" y="896938"/>
          <p14:tracePt t="32073" x="1763713" y="882650"/>
          <p14:tracePt t="32081" x="1627188" y="882650"/>
          <p14:tracePt t="32089" x="1458913" y="882650"/>
          <p14:tracePt t="32097" x="1308100" y="882650"/>
          <p14:tracePt t="32105" x="1185863" y="882650"/>
          <p14:tracePt t="32113" x="1063625" y="882650"/>
          <p14:tracePt t="32121" x="973138" y="896938"/>
          <p14:tracePt t="32129" x="881063" y="912813"/>
          <p14:tracePt t="32136" x="820738" y="927100"/>
          <p14:tracePt t="32143" x="774700" y="942975"/>
          <p14:tracePt t="32152" x="744538" y="942975"/>
          <p14:tracePt t="32159" x="714375" y="957263"/>
          <p14:tracePt t="32167" x="668338" y="989013"/>
          <p14:tracePt t="32175" x="638175" y="1003300"/>
          <p14:tracePt t="32183" x="608013" y="1033463"/>
          <p14:tracePt t="32191" x="577850" y="1065213"/>
          <p14:tracePt t="32199" x="531813" y="1095375"/>
          <p14:tracePt t="32207" x="485775" y="1155700"/>
          <p14:tracePt t="32215" x="425450" y="1201738"/>
          <p14:tracePt t="32223" x="365125" y="1262063"/>
          <p14:tracePt t="32231" x="319088" y="1322388"/>
          <p14:tracePt t="32239" x="258763" y="1368425"/>
          <p14:tracePt t="32247" x="228600" y="1428750"/>
          <p14:tracePt t="32255" x="196850" y="1474788"/>
          <p14:tracePt t="32263" x="182563" y="1504950"/>
          <p14:tracePt t="32269" x="166688" y="1550988"/>
          <p14:tracePt t="32277" x="166688" y="1597025"/>
          <p14:tracePt t="32286" x="166688" y="1643063"/>
          <p14:tracePt t="32293" x="166688" y="1703388"/>
          <p14:tracePt t="32303" x="166688" y="1779588"/>
          <p14:tracePt t="32309" x="166688" y="1839913"/>
          <p14:tracePt t="32317" x="182563" y="1930400"/>
          <p14:tracePt t="32325" x="212725" y="2006600"/>
          <p14:tracePt t="32333" x="242888" y="2098675"/>
          <p14:tracePt t="32341" x="288925" y="2189163"/>
          <p14:tracePt t="32349" x="334963" y="2265363"/>
          <p14:tracePt t="32357" x="379413" y="2311400"/>
          <p14:tracePt t="32365" x="425450" y="2387600"/>
          <p14:tracePt t="32373" x="485775" y="2463800"/>
          <p14:tracePt t="32381" x="531813" y="2508250"/>
          <p14:tracePt t="32388" x="577850" y="2570163"/>
          <p14:tracePt t="32395" x="638175" y="2616200"/>
          <p14:tracePt t="32404" x="684213" y="2660650"/>
          <p14:tracePt t="32411" x="744538" y="2722563"/>
          <p14:tracePt t="32419" x="806450" y="2767013"/>
          <p14:tracePt t="32427" x="881063" y="2828925"/>
          <p14:tracePt t="32436" x="942975" y="2889250"/>
          <p14:tracePt t="32443" x="1019175" y="2935288"/>
          <p14:tracePt t="32451" x="1109663" y="2979738"/>
          <p14:tracePt t="32459" x="1185863" y="3025775"/>
          <p14:tracePt t="32467" x="1246188" y="3055938"/>
          <p14:tracePt t="32475" x="1322388" y="3101975"/>
          <p14:tracePt t="32483" x="1414463" y="3117850"/>
          <p14:tracePt t="32491" x="1474788" y="3148013"/>
          <p14:tracePt t="32499" x="1565275" y="3178175"/>
          <p14:tracePt t="32507" x="1641475" y="3194050"/>
          <p14:tracePt t="32513" x="1733550" y="3224213"/>
          <p14:tracePt t="32521" x="1824038" y="3238500"/>
          <p14:tracePt t="32529" x="1900238" y="3254375"/>
          <p14:tracePt t="32537" x="1990725" y="3254375"/>
          <p14:tracePt t="32545" x="2052638" y="3254375"/>
          <p14:tracePt t="32553" x="2128838" y="3254375"/>
          <p14:tracePt t="32561" x="2205038" y="3238500"/>
          <p14:tracePt t="32569" x="2265363" y="3208338"/>
          <p14:tracePt t="32577" x="2341563" y="3162300"/>
          <p14:tracePt t="32586" x="2401888" y="3132138"/>
          <p14:tracePt t="32593" x="2462213" y="3086100"/>
          <p14:tracePt t="32603" x="2524125" y="3025775"/>
          <p14:tracePt t="32609" x="2568575" y="2979738"/>
          <p14:tracePt t="32617" x="2614613" y="2919413"/>
          <p14:tracePt t="32625" x="2674938" y="2843213"/>
          <p14:tracePt t="32633" x="2720975" y="2797175"/>
          <p14:tracePt t="32641" x="2751138" y="2722563"/>
          <p14:tracePt t="32647" x="2797175" y="2630488"/>
          <p14:tracePt t="32655" x="2827338" y="2554288"/>
          <p14:tracePt t="32663" x="2857500" y="2447925"/>
          <p14:tracePt t="32671" x="2887663" y="2357438"/>
          <p14:tracePt t="32679" x="2903538" y="2235200"/>
          <p14:tracePt t="32687" x="2919413" y="2144713"/>
          <p14:tracePt t="32695" x="2933700" y="2052638"/>
          <p14:tracePt t="32703" x="2949575" y="1992313"/>
          <p14:tracePt t="32711" x="2949575" y="1946275"/>
          <p14:tracePt t="32720" x="2949575" y="1900238"/>
          <p14:tracePt t="32727" x="2949575" y="1855788"/>
          <p14:tracePt t="32737" x="2949575" y="1824038"/>
          <p14:tracePt t="32743" x="2949575" y="1793875"/>
          <p14:tracePt t="32751" x="2949575" y="1763713"/>
          <p14:tracePt t="32758" x="2933700" y="1717675"/>
          <p14:tracePt t="32765" x="2933700" y="1703388"/>
          <p14:tracePt t="32773" x="2919413" y="1673225"/>
          <p14:tracePt t="32781" x="2903538" y="1643063"/>
          <p14:tracePt t="32789" x="2887663" y="1597025"/>
          <p14:tracePt t="32797" x="2873375" y="1566863"/>
          <p14:tracePt t="32805" x="2857500" y="1535113"/>
          <p14:tracePt t="32813" x="2813050" y="1504950"/>
          <p14:tracePt t="32821" x="2813050" y="1490663"/>
          <p14:tracePt t="32829" x="2781300" y="1474788"/>
          <p14:tracePt t="32837" x="2751138" y="1444625"/>
          <p14:tracePt t="32845" x="2720975" y="1428750"/>
          <p14:tracePt t="32853" x="2660650" y="1384300"/>
          <p14:tracePt t="32861" x="2614613" y="1354138"/>
          <p14:tracePt t="32870" x="2538413" y="1322388"/>
          <p14:tracePt t="32877" x="2478088" y="1277938"/>
          <p14:tracePt t="32886" x="2386013" y="1246188"/>
          <p14:tracePt t="32893" x="2311400" y="1216025"/>
          <p14:tracePt t="32899" x="2235200" y="1171575"/>
          <p14:tracePt t="32907" x="2143125" y="1125538"/>
          <p14:tracePt t="32915" x="2052638" y="1109663"/>
          <p14:tracePt t="32923" x="1960563" y="1095375"/>
          <p14:tracePt t="32931" x="1900238" y="1095375"/>
          <p14:tracePt t="32939" x="1824038" y="1079500"/>
          <p14:tracePt t="32947" x="1733550" y="1079500"/>
          <p14:tracePt t="32955" x="1657350" y="1079500"/>
          <p14:tracePt t="32963" x="1565275" y="1065213"/>
          <p14:tracePt t="32971" x="1474788" y="1049338"/>
          <p14:tracePt t="32979" x="1398588" y="1049338"/>
          <p14:tracePt t="32988" x="1322388" y="1049338"/>
          <p14:tracePt t="32995" x="1231900" y="1049338"/>
          <p14:tracePt t="33004" x="1155700" y="1049338"/>
          <p14:tracePt t="33011" x="1093788" y="1049338"/>
          <p14:tracePt t="33017" x="1019175" y="1049338"/>
          <p14:tracePt t="33025" x="973138" y="1049338"/>
          <p14:tracePt t="33033" x="927100" y="1049338"/>
          <p14:tracePt t="33041" x="896938" y="1065213"/>
          <p14:tracePt t="33049" x="881063" y="1079500"/>
          <p14:tracePt t="33057" x="866775" y="1079500"/>
          <p14:tracePt t="33065" x="866775" y="1095375"/>
          <p14:tracePt t="33073" x="850900" y="1095375"/>
          <p14:tracePt t="33081" x="836613" y="1109663"/>
          <p14:tracePt t="33089" x="836613" y="1125538"/>
          <p14:tracePt t="33097" x="806450" y="1155700"/>
          <p14:tracePt t="33105" x="774700" y="1185863"/>
          <p14:tracePt t="33113" x="760413" y="1216025"/>
          <p14:tracePt t="33121" x="730250" y="1262063"/>
          <p14:tracePt t="33129" x="714375" y="1308100"/>
          <p14:tracePt t="33137" x="684213" y="1354138"/>
          <p14:tracePt t="33145" x="654050" y="1398588"/>
          <p14:tracePt t="33151" x="638175" y="1460500"/>
          <p14:tracePt t="33159" x="623888" y="1504950"/>
          <p14:tracePt t="33167" x="608013" y="1550988"/>
          <p14:tracePt t="33175" x="592138" y="1597025"/>
          <p14:tracePt t="33183" x="592138" y="1627188"/>
          <p14:tracePt t="33191" x="577850" y="1657350"/>
          <p14:tracePt t="33199" x="561975" y="1687513"/>
          <p14:tracePt t="33207" x="547688" y="1733550"/>
          <p14:tracePt t="33215" x="547688" y="1763713"/>
          <p14:tracePt t="33223" x="547688" y="1809750"/>
          <p14:tracePt t="33231" x="547688" y="1839913"/>
          <p14:tracePt t="33239" x="547688" y="1885950"/>
          <p14:tracePt t="33247" x="547688" y="1916113"/>
          <p14:tracePt t="33255" x="547688" y="1946275"/>
          <p14:tracePt t="33263" x="547688" y="1976438"/>
          <p14:tracePt t="33270" x="547688" y="2022475"/>
          <p14:tracePt t="33277" x="547688" y="2052638"/>
          <p14:tracePt t="33285" x="561975" y="2082800"/>
          <p14:tracePt t="33293" x="577850" y="2112963"/>
          <p14:tracePt t="33301" x="577850" y="2144713"/>
          <p14:tracePt t="33309" x="577850" y="2189163"/>
          <p14:tracePt t="33317" x="592138" y="2219325"/>
          <p14:tracePt t="33325" x="608013" y="2235200"/>
          <p14:tracePt t="33333" x="608013" y="2251075"/>
          <p14:tracePt t="33341" x="623888" y="2281238"/>
          <p14:tracePt t="33349" x="638175" y="2281238"/>
          <p14:tracePt t="33357" x="638175" y="2311400"/>
          <p14:tracePt t="33365" x="654050" y="2327275"/>
          <p14:tracePt t="33372" x="654050" y="2341563"/>
          <p14:tracePt t="33381" x="668338" y="2371725"/>
          <p14:tracePt t="33389" x="684213" y="2371725"/>
          <p14:tracePt t="33397" x="684213" y="2387600"/>
          <p14:tracePt t="33403" x="698500" y="2401888"/>
          <p14:tracePt t="33420" x="698500" y="2417763"/>
          <p14:tracePt t="33427" x="698500" y="2433638"/>
          <p14:tracePt t="33475" x="698500" y="2447925"/>
          <p14:tracePt t="33483" x="714375" y="2447925"/>
          <p14:tracePt t="33491" x="714375" y="2463800"/>
          <p14:tracePt t="33507" x="714375" y="2478088"/>
          <p14:tracePt t="33515" x="714375" y="2493963"/>
          <p14:tracePt t="33545" x="714375" y="2508250"/>
          <p14:tracePt t="33561" x="714375" y="2524125"/>
          <p14:tracePt t="33577" x="714375" y="2540000"/>
          <p14:tracePt t="33585" x="714375" y="2554288"/>
          <p14:tracePt t="33601" x="714375" y="2570163"/>
          <p14:tracePt t="33609" x="698500" y="2570163"/>
          <p14:tracePt t="33658" x="684213" y="2570163"/>
          <p14:tracePt t="33664" x="668338" y="2570163"/>
          <p14:tracePt t="33673" x="654050" y="2570163"/>
          <p14:tracePt t="33690" x="638175" y="2570163"/>
          <p14:tracePt t="47043" x="912813" y="2570163"/>
          <p14:tracePt t="47051" x="1262063" y="2554288"/>
          <p14:tracePt t="47059" x="1520825" y="2540000"/>
          <p14:tracePt t="47067" x="1703388" y="2508250"/>
          <p14:tracePt t="47074" x="1839913" y="2493963"/>
          <p14:tracePt t="47084" x="1930400" y="2493963"/>
          <p14:tracePt t="47090" x="1976438" y="2493963"/>
          <p14:tracePt t="47098" x="1990725" y="2478088"/>
          <p14:tracePt t="47106" x="2006600" y="2463800"/>
          <p14:tracePt t="47209" x="2036763" y="2447925"/>
          <p14:tracePt t="47217" x="2066925" y="2433638"/>
          <p14:tracePt t="47225" x="2143125" y="2417763"/>
          <p14:tracePt t="47234" x="2279650" y="2357438"/>
          <p14:tracePt t="47241" x="2417763" y="2311400"/>
          <p14:tracePt t="47248" x="2600325" y="2265363"/>
          <p14:tracePt t="47256" x="2843213" y="2205038"/>
          <p14:tracePt t="47264" x="3208338" y="2112963"/>
          <p14:tracePt t="47272" x="3648075" y="2038350"/>
          <p14:tracePt t="47280" x="4211638" y="1962150"/>
          <p14:tracePt t="47286" x="4803775" y="1885950"/>
          <p14:tracePt t="47294" x="5397500" y="1793875"/>
          <p14:tracePt t="47302" x="5989638" y="1779588"/>
          <p14:tracePt t="47311" x="6445250" y="1749425"/>
          <p14:tracePt t="47320" x="6794500" y="1733550"/>
          <p14:tracePt t="47327" x="7129463" y="1703388"/>
          <p14:tracePt t="47337" x="7388225" y="1687513"/>
          <p14:tracePt t="47343" x="7631113" y="1657350"/>
          <p14:tracePt t="47352" x="7813675" y="1597025"/>
          <p14:tracePt t="47359" x="7966075" y="1550988"/>
          <p14:tracePt t="47370" x="8072438" y="1504950"/>
          <p14:tracePt t="47375" x="8162925" y="1460500"/>
          <p14:tracePt t="47386" x="8208963" y="1428750"/>
          <p14:tracePt t="47391" x="8255000" y="1384300"/>
          <p14:tracePt t="47399" x="8301038" y="1354138"/>
          <p14:tracePt t="47409" x="8331200" y="1308100"/>
          <p14:tracePt t="47413" x="8375650" y="1277938"/>
          <p14:tracePt t="47422" x="8407400" y="1246188"/>
          <p14:tracePt t="47429" x="8451850" y="1201738"/>
          <p14:tracePt t="47437" x="8513763" y="1171575"/>
          <p14:tracePt t="47445" x="8604250" y="1125538"/>
          <p14:tracePt t="47453" x="8710613" y="1079500"/>
          <p14:tracePt t="47461" x="8832850" y="1049338"/>
          <p14:tracePt t="47469" x="8999538" y="1003300"/>
          <p14:tracePt t="47477" x="9182100" y="989013"/>
          <p14:tracePt t="47486" x="9378950" y="973138"/>
          <p14:tracePt t="47493" x="9561513" y="957263"/>
          <p14:tracePt t="47503" x="9713913" y="942975"/>
          <p14:tracePt t="47509" x="9836150" y="927100"/>
          <p14:tracePt t="47520" x="9926638" y="912813"/>
          <p14:tracePt t="47525" x="9986963" y="896938"/>
          <p14:tracePt t="47537" x="10018713" y="882650"/>
          <p14:tracePt t="47542" x="10048875" y="866775"/>
          <p14:tracePt t="47547" x="10063163" y="866775"/>
          <p14:tracePt t="47556" x="10063163" y="850900"/>
          <p14:tracePt t="47563" x="10094913" y="850900"/>
          <p14:tracePt t="47572" x="10139363" y="836613"/>
          <p14:tracePt t="47578" x="10201275" y="820738"/>
          <p14:tracePt t="47586" x="10275888" y="806450"/>
          <p14:tracePt t="47593" x="10382250" y="790575"/>
          <p14:tracePt t="47602" x="10534650" y="790575"/>
          <p14:tracePt t="47609" x="10656888" y="776288"/>
          <p14:tracePt t="47619" x="10777538" y="776288"/>
          <p14:tracePt t="47625" x="10869613" y="776288"/>
          <p14:tracePt t="47634" x="10975975" y="760413"/>
          <p14:tracePt t="47641" x="11052175" y="744538"/>
          <p14:tracePt t="47649" x="11128375" y="730250"/>
          <p14:tracePt t="47657" x="11204575" y="714375"/>
          <p14:tracePt t="47663" x="11264900" y="714375"/>
          <p14:tracePt t="47671" x="11310938" y="700088"/>
          <p14:tracePt t="47679" x="11341100" y="684213"/>
          <p14:tracePt t="47687" x="11371263" y="668338"/>
          <p14:tracePt t="47703" x="11385550" y="654050"/>
          <p14:tracePt t="47719" x="11385550" y="638175"/>
          <p14:tracePt t="47735" x="11385550" y="608013"/>
          <p14:tracePt t="47751" x="11385550" y="577850"/>
          <p14:tracePt t="47759" x="11355388" y="547688"/>
          <p14:tracePt t="47767" x="11325225" y="517525"/>
          <p14:tracePt t="47775" x="11264900" y="487363"/>
          <p14:tracePt t="47783" x="11218863" y="425450"/>
          <p14:tracePt t="47789" x="11128375" y="379413"/>
          <p14:tracePt t="47797" x="11036300" y="334963"/>
          <p14:tracePt t="47805" x="10929938" y="288925"/>
          <p14:tracePt t="47813" x="10823575" y="242888"/>
          <p14:tracePt t="47820" x="10687050" y="198438"/>
          <p14:tracePt t="47829" x="10550525" y="136525"/>
          <p14:tracePt t="47837" x="10398125" y="106363"/>
          <p14:tracePt t="47845" x="10261600" y="90488"/>
          <p14:tracePt t="47853" x="10125075" y="76200"/>
          <p14:tracePt t="47861" x="9986963" y="60325"/>
          <p14:tracePt t="47868" x="9866313" y="60325"/>
          <p14:tracePt t="47877" x="9759950" y="60325"/>
          <p14:tracePt t="47885" x="9683750" y="60325"/>
          <p14:tracePt t="47893" x="9623425" y="60325"/>
          <p14:tracePt t="47901" x="9577388" y="60325"/>
          <p14:tracePt t="47906" x="9547225" y="60325"/>
          <p14:tracePt t="47916" x="9531350" y="60325"/>
          <p14:tracePt t="47923" x="9517063" y="60325"/>
          <p14:tracePt t="47939" x="9501188" y="46038"/>
          <p14:tracePt t="47946" x="9471025" y="46038"/>
          <p14:tracePt t="47955" x="9440863" y="46038"/>
          <p14:tracePt t="47963" x="9410700" y="46038"/>
          <p14:tracePt t="47971" x="9378950" y="46038"/>
          <p14:tracePt t="47979" x="9334500" y="46038"/>
          <p14:tracePt t="47987" x="9304338" y="46038"/>
          <p14:tracePt t="47995" x="9258300" y="46038"/>
          <p14:tracePt t="48003" x="9228138" y="46038"/>
          <p14:tracePt t="48011" x="9182100" y="46038"/>
          <p14:tracePt t="48019" x="9121775" y="60325"/>
          <p14:tracePt t="48028" x="9059863" y="60325"/>
          <p14:tracePt t="48035" x="8999538" y="76200"/>
          <p14:tracePt t="48042" x="8909050" y="90488"/>
          <p14:tracePt t="48051" x="8832850" y="90488"/>
          <p14:tracePt t="48058" x="8770938" y="106363"/>
          <p14:tracePt t="48068" x="8726488" y="106363"/>
          <p14:tracePt t="48074" x="8680450" y="122238"/>
          <p14:tracePt t="48082" x="8620125" y="122238"/>
          <p14:tracePt t="48090" x="8574088" y="122238"/>
          <p14:tracePt t="48098" x="8528050" y="136525"/>
          <p14:tracePt t="48106" x="8482013" y="136525"/>
          <p14:tracePt t="48113" x="8451850" y="152400"/>
          <p14:tracePt t="48122" x="8421688" y="166688"/>
          <p14:tracePt t="48130" x="8391525" y="166688"/>
          <p14:tracePt t="48137" x="8345488" y="182563"/>
          <p14:tracePt t="48146" x="8285163" y="212725"/>
          <p14:tracePt t="48153" x="8224838" y="228600"/>
          <p14:tracePt t="48159" x="8178800" y="242888"/>
          <p14:tracePt t="48168" x="8132763" y="273050"/>
          <p14:tracePt t="48175" x="8056563" y="288925"/>
          <p14:tracePt t="48185" x="8012113" y="304800"/>
          <p14:tracePt t="48192" x="7966075" y="334963"/>
          <p14:tracePt t="48202" x="7920038" y="365125"/>
          <p14:tracePt t="48207" x="7874000" y="379413"/>
          <p14:tracePt t="48216" x="7843838" y="411163"/>
          <p14:tracePt t="48223" x="7799388" y="441325"/>
          <p14:tracePt t="48232" x="7753350" y="471488"/>
          <p14:tracePt t="48240" x="7723188" y="487363"/>
          <p14:tracePt t="48248" x="7691438" y="517525"/>
          <p14:tracePt t="48255" x="7661275" y="547688"/>
          <p14:tracePt t="48263" x="7646988" y="577850"/>
          <p14:tracePt t="48272" x="7631113" y="608013"/>
          <p14:tracePt t="48280" x="7616825" y="654050"/>
          <p14:tracePt t="48287" x="7585075" y="684213"/>
          <p14:tracePt t="48293" x="7570788" y="714375"/>
          <p14:tracePt t="48302" x="7554913" y="744538"/>
          <p14:tracePt t="48310" x="7524750" y="790575"/>
          <p14:tracePt t="48318" x="7524750" y="850900"/>
          <p14:tracePt t="48326" x="7510463" y="896938"/>
          <p14:tracePt t="48335" x="7494588" y="942975"/>
          <p14:tracePt t="48342" x="7478713" y="1003300"/>
          <p14:tracePt t="48352" x="7464425" y="1049338"/>
          <p14:tracePt t="48358" x="7464425" y="1125538"/>
          <p14:tracePt t="48366" x="7464425" y="1185863"/>
          <p14:tracePt t="48374" x="7464425" y="1231900"/>
          <p14:tracePt t="48382" x="7464425" y="1277938"/>
          <p14:tracePt t="48390" x="7464425" y="1322388"/>
          <p14:tracePt t="48398" x="7464425" y="1368425"/>
          <p14:tracePt t="48406" x="7478713" y="1414463"/>
          <p14:tracePt t="48412" x="7478713" y="1460500"/>
          <p14:tracePt t="48419" x="7494588" y="1504950"/>
          <p14:tracePt t="48428" x="7494588" y="1566863"/>
          <p14:tracePt t="48436" x="7510463" y="1643063"/>
          <p14:tracePt t="48444" x="7524750" y="1687513"/>
          <p14:tracePt t="48451" x="7540625" y="1733550"/>
          <p14:tracePt t="48460" x="7570788" y="1779588"/>
          <p14:tracePt t="48468" x="7585075" y="1824038"/>
          <p14:tracePt t="48476" x="7600950" y="1900238"/>
          <p14:tracePt t="48485" x="7631113" y="1946275"/>
          <p14:tracePt t="48492" x="7646988" y="1992313"/>
          <p14:tracePt t="48501" x="7677150" y="2052638"/>
          <p14:tracePt t="48508" x="7707313" y="2098675"/>
          <p14:tracePt t="48515" x="7737475" y="2144713"/>
          <p14:tracePt t="48523" x="7767638" y="2205038"/>
          <p14:tracePt t="48532" x="7799388" y="2251075"/>
          <p14:tracePt t="48538" x="7843838" y="2311400"/>
          <p14:tracePt t="48546" x="7889875" y="2357438"/>
          <p14:tracePt t="48553" x="7920038" y="2387600"/>
          <p14:tracePt t="48562" x="7980363" y="2447925"/>
          <p14:tracePt t="48570" x="8012113" y="2478088"/>
          <p14:tracePt t="48578" x="8056563" y="2524125"/>
          <p14:tracePt t="48586" x="8102600" y="2554288"/>
          <p14:tracePt t="48594" x="8148638" y="2584450"/>
          <p14:tracePt t="48602" x="8208963" y="2630488"/>
          <p14:tracePt t="48609" x="8255000" y="2660650"/>
          <p14:tracePt t="48619" x="8301038" y="2706688"/>
          <p14:tracePt t="48626" x="8375650" y="2752725"/>
          <p14:tracePt t="48635" x="8467725" y="2782888"/>
          <p14:tracePt t="48642" x="8558213" y="2813050"/>
          <p14:tracePt t="48651" x="8650288" y="2843213"/>
          <p14:tracePt t="48658" x="8726488" y="2873375"/>
          <p14:tracePt t="48664" x="8816975" y="2889250"/>
          <p14:tracePt t="48671" x="8909050" y="2905125"/>
          <p14:tracePt t="48680" x="8983663" y="2919413"/>
          <p14:tracePt t="48687" x="9075738" y="2935288"/>
          <p14:tracePt t="48696" x="9182100" y="2949575"/>
          <p14:tracePt t="48703" x="9304338" y="2949575"/>
          <p14:tracePt t="48712" x="9394825" y="2949575"/>
          <p14:tracePt t="48719" x="9501188" y="2949575"/>
          <p14:tracePt t="48727" x="9623425" y="2949575"/>
          <p14:tracePt t="48736" x="9729788" y="2949575"/>
          <p14:tracePt t="48744" x="9850438" y="2935288"/>
          <p14:tracePt t="48752" x="9972675" y="2919413"/>
          <p14:tracePt t="48760" x="10109200" y="2889250"/>
          <p14:tracePt t="48769" x="10215563" y="2859088"/>
          <p14:tracePt t="48776" x="10321925" y="2843213"/>
          <p14:tracePt t="48786" x="10414000" y="2828925"/>
          <p14:tracePt t="48790" x="10504488" y="2797175"/>
          <p14:tracePt t="48798" x="10596563" y="2767013"/>
          <p14:tracePt t="48806" x="10656888" y="2736850"/>
          <p14:tracePt t="48814" x="10733088" y="2690813"/>
          <p14:tracePt t="48822" x="10793413" y="2660650"/>
          <p14:tracePt t="48830" x="10839450" y="2630488"/>
          <p14:tracePt t="48837" x="10869613" y="2600325"/>
          <p14:tracePt t="48846" x="10915650" y="2570163"/>
          <p14:tracePt t="48854" x="10960100" y="2508250"/>
          <p14:tracePt t="48862" x="11036300" y="2463800"/>
          <p14:tracePt t="48871" x="11082338" y="2417763"/>
          <p14:tracePt t="48878" x="11158538" y="2357438"/>
          <p14:tracePt t="48886" x="11218863" y="2295525"/>
          <p14:tracePt t="48894" x="11264900" y="2235200"/>
          <p14:tracePt t="48902" x="11325225" y="2205038"/>
          <p14:tracePt t="48908" x="11385550" y="2144713"/>
          <p14:tracePt t="48916" x="11417300" y="2098675"/>
          <p14:tracePt t="48924" x="11461750" y="2038350"/>
          <p14:tracePt t="48932" x="11493500" y="2006600"/>
          <p14:tracePt t="48940" x="11523663" y="1976438"/>
          <p14:tracePt t="48948" x="11537950" y="1930400"/>
          <p14:tracePt t="48956" x="11568113" y="1855788"/>
          <p14:tracePt t="48964" x="11583988" y="1793875"/>
          <p14:tracePt t="48972" x="11614150" y="1703388"/>
          <p14:tracePt t="48980" x="11630025" y="1597025"/>
          <p14:tracePt t="48987" x="11644313" y="1504950"/>
          <p14:tracePt t="48996" x="11644313" y="1444625"/>
          <p14:tracePt t="49004" x="11644313" y="1384300"/>
          <p14:tracePt t="49012" x="11644313" y="1338263"/>
          <p14:tracePt t="49020" x="11630025" y="1292225"/>
          <p14:tracePt t="49028" x="11614150" y="1246188"/>
          <p14:tracePt t="49035" x="11614150" y="1201738"/>
          <p14:tracePt t="49042" x="11568113" y="1139825"/>
          <p14:tracePt t="49050" x="11523663" y="1095375"/>
          <p14:tracePt t="49058" x="11477625" y="1033463"/>
          <p14:tracePt t="49066" x="11417300" y="942975"/>
          <p14:tracePt t="49074" x="11355388" y="866775"/>
          <p14:tracePt t="49082" x="11264900" y="790575"/>
          <p14:tracePt t="49090" x="11172825" y="730250"/>
          <p14:tracePt t="49098" x="11082338" y="668338"/>
          <p14:tracePt t="49105" x="10990263" y="623888"/>
          <p14:tracePt t="49114" x="10899775" y="561975"/>
          <p14:tracePt t="49121" x="10809288" y="501650"/>
          <p14:tracePt t="49130" x="10717213" y="441325"/>
          <p14:tracePt t="49139" x="10626725" y="379413"/>
          <p14:tracePt t="49145" x="10534650" y="334963"/>
          <p14:tracePt t="49155" x="10474325" y="304800"/>
          <p14:tracePt t="49160" x="10428288" y="273050"/>
          <p14:tracePt t="49169" x="10382250" y="258763"/>
          <p14:tracePt t="49176" x="10352088" y="242888"/>
          <p14:tracePt t="49185" x="10307638" y="228600"/>
          <p14:tracePt t="49191" x="10261600" y="212725"/>
          <p14:tracePt t="49200" x="10201275" y="198438"/>
          <p14:tracePt t="49208" x="10139363" y="182563"/>
          <p14:tracePt t="49216" x="10048875" y="166688"/>
          <p14:tracePt t="49224" x="9972675" y="152400"/>
          <p14:tracePt t="49232" x="9880600" y="136525"/>
          <p14:tracePt t="49240" x="9820275" y="122238"/>
          <p14:tracePt t="49248" x="9729788" y="106363"/>
          <p14:tracePt t="49255" x="9667875" y="106363"/>
          <p14:tracePt t="49264" x="9591675" y="106363"/>
          <p14:tracePt t="49271" x="9531350" y="106363"/>
          <p14:tracePt t="49278" x="9440863" y="106363"/>
          <p14:tracePt t="49288" x="9378950" y="106363"/>
          <p14:tracePt t="49293" x="9288463" y="106363"/>
          <p14:tracePt t="49303" x="9212263" y="122238"/>
          <p14:tracePt t="49310" x="9121775" y="136525"/>
          <p14:tracePt t="49320" x="9029700" y="166688"/>
          <p14:tracePt t="49326" x="8969375" y="198438"/>
          <p14:tracePt t="49334" x="8877300" y="228600"/>
          <p14:tracePt t="49342" x="8786813" y="273050"/>
          <p14:tracePt t="49350" x="8680450" y="304800"/>
          <p14:tracePt t="49358" x="8574088" y="349250"/>
          <p14:tracePt t="49366" x="8451850" y="395288"/>
          <p14:tracePt t="49374" x="8345488" y="441325"/>
          <p14:tracePt t="49381" x="8255000" y="487363"/>
          <p14:tracePt t="49390" x="8162925" y="531813"/>
          <p14:tracePt t="49398" x="8086725" y="577850"/>
          <p14:tracePt t="49406" x="8012113" y="608013"/>
          <p14:tracePt t="49412" x="7966075" y="654050"/>
          <p14:tracePt t="49420" x="7905750" y="700088"/>
          <p14:tracePt t="49428" x="7874000" y="730250"/>
          <p14:tracePt t="49436" x="7843838" y="760413"/>
          <p14:tracePt t="49444" x="7799388" y="806450"/>
          <p14:tracePt t="49453" x="7783513" y="836613"/>
          <p14:tracePt t="49460" x="7753350" y="866775"/>
          <p14:tracePt t="49470" x="7707313" y="927100"/>
          <p14:tracePt t="49476" x="7677150" y="957263"/>
          <p14:tracePt t="49486" x="7646988" y="989013"/>
          <p14:tracePt t="49492" x="7631113" y="1033463"/>
          <p14:tracePt t="49500" x="7585075" y="1095375"/>
          <p14:tracePt t="49509" x="7570788" y="1139825"/>
          <p14:tracePt t="49516" x="7554913" y="1171575"/>
          <p14:tracePt t="49523" x="7540625" y="1216025"/>
          <p14:tracePt t="49532" x="7524750" y="1262063"/>
          <p14:tracePt t="49539" x="7524750" y="1292225"/>
          <p14:tracePt t="49546" x="7510463" y="1338263"/>
          <p14:tracePt t="49555" x="7494588" y="1368425"/>
          <p14:tracePt t="49562" x="7494588" y="1398588"/>
          <p14:tracePt t="49569" x="7478713" y="1428750"/>
          <p14:tracePt t="49577" x="7478713" y="1474788"/>
          <p14:tracePt t="49586" x="7478713" y="1504950"/>
          <p14:tracePt t="49593" x="7478713" y="1550988"/>
          <p14:tracePt t="49604" x="7478713" y="1597025"/>
          <p14:tracePt t="49610" x="7478713" y="1627188"/>
          <p14:tracePt t="49620" x="7478713" y="1673225"/>
          <p14:tracePt t="49626" x="7478713" y="1703388"/>
          <p14:tracePt t="49634" x="7478713" y="1749425"/>
          <p14:tracePt t="49642" x="7478713" y="1779588"/>
          <p14:tracePt t="49650" x="7478713" y="1809750"/>
          <p14:tracePt t="49656" x="7494588" y="1839913"/>
          <p14:tracePt t="49664" x="7510463" y="1885950"/>
          <p14:tracePt t="49672" x="7510463" y="1916113"/>
          <p14:tracePt t="49680" x="7510463" y="1930400"/>
          <p14:tracePt t="49688" x="7524750" y="1946275"/>
          <p14:tracePt t="49696" x="7540625" y="1992313"/>
          <p14:tracePt t="49705" x="7540625" y="2022475"/>
          <p14:tracePt t="49712" x="7554913" y="2052638"/>
          <p14:tracePt t="49720" x="7570788" y="2082800"/>
          <p14:tracePt t="49728" x="7585075" y="2112963"/>
          <p14:tracePt t="49737" x="7585075" y="2159000"/>
          <p14:tracePt t="49744" x="7600950" y="2189163"/>
          <p14:tracePt t="49753" x="7616825" y="2219325"/>
          <p14:tracePt t="49760" x="7616825" y="2235200"/>
          <p14:tracePt t="49770" x="7631113" y="2265363"/>
          <p14:tracePt t="49776" x="7646988" y="2281238"/>
          <p14:tracePt t="49782" x="7646988" y="2295525"/>
          <p14:tracePt t="49790" x="7661275" y="2295525"/>
          <p14:tracePt t="49798" x="7677150" y="2311400"/>
          <p14:tracePt t="49805" x="7677150" y="2341563"/>
          <p14:tracePt t="49813" x="7691438" y="2357438"/>
          <p14:tracePt t="49821" x="7707313" y="2387600"/>
          <p14:tracePt t="49829" x="7707313" y="2401888"/>
          <p14:tracePt t="49837" x="7723188" y="2417763"/>
          <p14:tracePt t="49845" x="7737475" y="2433638"/>
          <p14:tracePt t="49853" x="7737475" y="2447925"/>
          <p14:tracePt t="49862" x="7753350" y="2478088"/>
          <p14:tracePt t="49870" x="7767638" y="2508250"/>
          <p14:tracePt t="49878" x="7783513" y="2524125"/>
          <p14:tracePt t="49886" x="7799388" y="2540000"/>
          <p14:tracePt t="49894" x="7813675" y="2554288"/>
          <p14:tracePt t="49903" x="7829550" y="2570163"/>
          <p14:tracePt t="49908" x="7859713" y="2570163"/>
          <p14:tracePt t="49916" x="7874000" y="2600325"/>
          <p14:tracePt t="49924" x="7905750" y="2616200"/>
          <p14:tracePt t="49932" x="7950200" y="2646363"/>
          <p14:tracePt t="49940" x="7980363" y="2676525"/>
          <p14:tracePt t="49948" x="8012113" y="2706688"/>
          <p14:tracePt t="49956" x="8042275" y="2722563"/>
          <p14:tracePt t="49964" x="8102600" y="2752725"/>
          <p14:tracePt t="49971" x="8132763" y="2782888"/>
          <p14:tracePt t="49980" x="8178800" y="2813050"/>
          <p14:tracePt t="49988" x="8239125" y="2843213"/>
          <p14:tracePt t="49996" x="8285163" y="2889250"/>
          <p14:tracePt t="50003" x="8331200" y="2905125"/>
          <p14:tracePt t="50012" x="8375650" y="2919413"/>
          <p14:tracePt t="50020" x="8421688" y="2935288"/>
          <p14:tracePt t="50028" x="8482013" y="2949575"/>
          <p14:tracePt t="50034" x="8528050" y="2965450"/>
          <p14:tracePt t="50042" x="8574088" y="2965450"/>
          <p14:tracePt t="50050" x="8620125" y="2979738"/>
          <p14:tracePt t="50058" x="8650288" y="2995613"/>
          <p14:tracePt t="50066" x="8696325" y="2995613"/>
          <p14:tracePt t="50073" x="8726488" y="2995613"/>
          <p14:tracePt t="50082" x="8770938" y="3011488"/>
          <p14:tracePt t="50090" x="8802688" y="3011488"/>
          <p14:tracePt t="50098" x="8847138" y="3011488"/>
          <p14:tracePt t="50105" x="8877300" y="3011488"/>
          <p14:tracePt t="50114" x="8939213" y="3011488"/>
          <p14:tracePt t="50121" x="8983663" y="3011488"/>
          <p14:tracePt t="50130" x="9015413" y="3011488"/>
          <p14:tracePt t="50137" x="9045575" y="3011488"/>
          <p14:tracePt t="50146" x="9075738" y="3011488"/>
          <p14:tracePt t="50153" x="9105900" y="3011488"/>
          <p14:tracePt t="50160" x="9136063" y="3011488"/>
          <p14:tracePt t="50168" x="9166225" y="3011488"/>
          <p14:tracePt t="50176" x="9212263" y="3011488"/>
          <p14:tracePt t="50184" x="9242425" y="3011488"/>
          <p14:tracePt t="50192" x="9288463" y="2995613"/>
          <p14:tracePt t="50200" x="9334500" y="2995613"/>
          <p14:tracePt t="50208" x="9378950" y="2979738"/>
          <p14:tracePt t="50216" x="9424988" y="2979738"/>
          <p14:tracePt t="50224" x="9485313" y="2965450"/>
          <p14:tracePt t="50232" x="9577388" y="2949575"/>
          <p14:tracePt t="50239" x="9667875" y="2935288"/>
          <p14:tracePt t="50248" x="9744075" y="2935288"/>
          <p14:tracePt t="50255" x="9836150" y="2919413"/>
          <p14:tracePt t="50264" x="9912350" y="2905125"/>
          <p14:tracePt t="50271" x="10002838" y="2905125"/>
          <p14:tracePt t="50279" x="10079038" y="2889250"/>
          <p14:tracePt t="50287" x="10169525" y="2873375"/>
          <p14:tracePt t="50294" x="10245725" y="2859088"/>
          <p14:tracePt t="50304" x="10321925" y="2843213"/>
          <p14:tracePt t="50310" x="10382250" y="2828925"/>
          <p14:tracePt t="50318" x="10474325" y="2813050"/>
          <p14:tracePt t="50325" x="10550525" y="2813050"/>
          <p14:tracePt t="50333" x="10656888" y="2797175"/>
          <p14:tracePt t="50342" x="10747375" y="2782888"/>
          <p14:tracePt t="50350" x="10823575" y="2767013"/>
          <p14:tracePt t="50358" x="10915650" y="2736850"/>
          <p14:tracePt t="50366" x="11006138" y="2706688"/>
          <p14:tracePt t="50374" x="11066463" y="2676525"/>
          <p14:tracePt t="50382" x="11142663" y="2646363"/>
          <p14:tracePt t="50389" x="11188700" y="2616200"/>
          <p14:tracePt t="50398" x="11249025" y="2570163"/>
          <p14:tracePt t="50405" x="11279188" y="2540000"/>
          <p14:tracePt t="50411" x="11310938" y="2478088"/>
          <p14:tracePt t="50420" x="11341100" y="2417763"/>
          <p14:tracePt t="50428" x="11355388" y="2327275"/>
          <p14:tracePt t="50437" x="11371263" y="2219325"/>
          <p14:tracePt t="50444" x="11385550" y="2098675"/>
          <p14:tracePt t="50454" x="11401425" y="1976438"/>
          <p14:tracePt t="50459" x="11417300" y="1855788"/>
          <p14:tracePt t="50468" x="11431588" y="1749425"/>
          <p14:tracePt t="50475" x="11431588" y="1627188"/>
          <p14:tracePt t="50484" x="11431588" y="1504950"/>
          <p14:tracePt t="50492" x="11431588" y="1414463"/>
          <p14:tracePt t="50500" x="11417300" y="1338263"/>
          <p14:tracePt t="50508" x="11401425" y="1231900"/>
          <p14:tracePt t="50516" x="11371263" y="1125538"/>
          <p14:tracePt t="50524" x="11355388" y="1033463"/>
          <p14:tracePt t="50530" x="11310938" y="942975"/>
          <p14:tracePt t="50539" x="11279188" y="866775"/>
          <p14:tracePt t="50545" x="11234738" y="790575"/>
          <p14:tracePt t="50554" x="11188700" y="700088"/>
          <p14:tracePt t="50562" x="11158538" y="654050"/>
          <p14:tracePt t="50570" x="11098213" y="593725"/>
          <p14:tracePt t="50578" x="11066463" y="561975"/>
          <p14:tracePt t="50588" x="11006138" y="501650"/>
          <p14:tracePt t="50594" x="10960100" y="455613"/>
          <p14:tracePt t="50602" x="10915650" y="425450"/>
          <p14:tracePt t="50621" x="10853738" y="349250"/>
          <p14:tracePt t="50626" x="10809288" y="319088"/>
          <p14:tracePt t="50634" x="10763250" y="288925"/>
          <p14:tracePt t="50642" x="10702925" y="242888"/>
          <p14:tracePt t="50650" x="10656888" y="198438"/>
          <p14:tracePt t="50658" x="10610850" y="198438"/>
          <p14:tracePt t="50664" x="10520363" y="166688"/>
          <p14:tracePt t="50673" x="10428288" y="136525"/>
          <p14:tracePt t="50680" x="10307638" y="122238"/>
          <p14:tracePt t="50688" x="10201275" y="106363"/>
          <p14:tracePt t="50696" x="10079038" y="90488"/>
          <p14:tracePt t="50704" x="9956800" y="76200"/>
          <p14:tracePt t="50712" x="9836150" y="76200"/>
          <p14:tracePt t="50720" x="9713913" y="60325"/>
          <p14:tracePt t="50728" x="9561513" y="46038"/>
          <p14:tracePt t="50737" x="9440863" y="46038"/>
          <p14:tracePt t="50744" x="9318625" y="46038"/>
          <p14:tracePt t="50752" x="9212263" y="30163"/>
          <p14:tracePt t="50760" x="9090025" y="30163"/>
          <p14:tracePt t="50768" x="9015413" y="30163"/>
          <p14:tracePt t="50776" x="8969375" y="30163"/>
          <p14:tracePt t="50782" x="8923338" y="30163"/>
          <p14:tracePt t="50789" x="8877300" y="30163"/>
          <p14:tracePt t="50797" x="8832850" y="46038"/>
          <p14:tracePt t="50805" x="8786813" y="60325"/>
          <p14:tracePt t="50814" x="8726488" y="60325"/>
          <p14:tracePt t="50822" x="8680450" y="76200"/>
          <p14:tracePt t="50829" x="8634413" y="90488"/>
          <p14:tracePt t="50838" x="8588375" y="122238"/>
          <p14:tracePt t="50846" x="8543925" y="152400"/>
          <p14:tracePt t="50854" x="8482013" y="182563"/>
          <p14:tracePt t="50861" x="8437563" y="228600"/>
          <p14:tracePt t="50871" x="8375650" y="242888"/>
          <p14:tracePt t="50878" x="8345488" y="273050"/>
          <p14:tracePt t="50888" x="8315325" y="288925"/>
          <p14:tracePt t="50894" x="8285163" y="319088"/>
          <p14:tracePt t="50902" x="8255000" y="334963"/>
          <p14:tracePt t="50910" x="8239125" y="365125"/>
          <p14:tracePt t="50916" x="8208963" y="395288"/>
          <p14:tracePt t="50924" x="8193088" y="425450"/>
          <p14:tracePt t="50932" x="8162925" y="441325"/>
          <p14:tracePt t="50940" x="8148638" y="487363"/>
          <p14:tracePt t="50948" x="8118475" y="517525"/>
          <p14:tracePt t="50957" x="8102600" y="547688"/>
          <p14:tracePt t="50964" x="8072438" y="577850"/>
          <p14:tracePt t="50973" x="8072438" y="623888"/>
          <p14:tracePt t="50980" x="8042275" y="684213"/>
          <p14:tracePt t="50988" x="8026400" y="714375"/>
          <p14:tracePt t="50996" x="8026400" y="760413"/>
          <p14:tracePt t="51004" x="8012113" y="806450"/>
          <p14:tracePt t="51011" x="7996238" y="850900"/>
          <p14:tracePt t="51021" x="7980363" y="896938"/>
          <p14:tracePt t="51028" x="7966075" y="942975"/>
          <p14:tracePt t="51037" x="7966075" y="989013"/>
          <p14:tracePt t="51042" x="7950200" y="1033463"/>
          <p14:tracePt t="51050" x="7935913" y="1065213"/>
          <p14:tracePt t="51057" x="7920038" y="1109663"/>
          <p14:tracePt t="51066" x="7920038" y="1139825"/>
          <p14:tracePt t="51073" x="7905750" y="1185863"/>
          <p14:tracePt t="51082" x="7905750" y="1231900"/>
          <p14:tracePt t="51089" x="7889875" y="1277938"/>
          <p14:tracePt t="51098" x="7874000" y="1322388"/>
          <p14:tracePt t="51106" x="7874000" y="1368425"/>
          <p14:tracePt t="51114" x="7874000" y="1414463"/>
          <p14:tracePt t="51123" x="7859713" y="1460500"/>
          <p14:tracePt t="51130" x="7843838" y="1520825"/>
          <p14:tracePt t="51138" x="7843838" y="1566863"/>
          <p14:tracePt t="51146" x="7843838" y="1597025"/>
          <p14:tracePt t="51156" x="7843838" y="1643063"/>
          <p14:tracePt t="51159" x="7843838" y="1673225"/>
          <p14:tracePt t="51168" x="7843838" y="1717675"/>
          <p14:tracePt t="51176" x="7843838" y="1763713"/>
          <p14:tracePt t="51185" x="7843838" y="1793875"/>
          <p14:tracePt t="51191" x="7843838" y="1839913"/>
          <p14:tracePt t="51200" x="7843838" y="1885950"/>
          <p14:tracePt t="51208" x="7843838" y="1930400"/>
          <p14:tracePt t="51216" x="7843838" y="1992313"/>
          <p14:tracePt t="51224" x="7843838" y="2038350"/>
          <p14:tracePt t="51231" x="7859713" y="2082800"/>
          <p14:tracePt t="51239" x="7859713" y="2128838"/>
          <p14:tracePt t="51247" x="7874000" y="2174875"/>
          <p14:tracePt t="51256" x="7889875" y="2219325"/>
          <p14:tracePt t="51264" x="7905750" y="2265363"/>
          <p14:tracePt t="51272" x="7920038" y="2311400"/>
          <p14:tracePt t="51280" x="7935913" y="2371725"/>
          <p14:tracePt t="51285" x="7950200" y="2417763"/>
          <p14:tracePt t="51294" x="7966075" y="2447925"/>
          <p14:tracePt t="51302" x="7980363" y="2478088"/>
          <p14:tracePt t="51309" x="8012113" y="2524125"/>
          <p14:tracePt t="51318" x="8026400" y="2554288"/>
          <p14:tracePt t="51326" x="8042275" y="2570163"/>
          <p14:tracePt t="51333" x="8056563" y="2600325"/>
          <p14:tracePt t="51342" x="8086725" y="2630488"/>
          <p14:tracePt t="51349" x="8118475" y="2660650"/>
          <p14:tracePt t="51357" x="8148638" y="2690813"/>
          <p14:tracePt t="51365" x="8193088" y="2722563"/>
          <p14:tracePt t="51373" x="8208963" y="2736850"/>
          <p14:tracePt t="51381" x="8239125" y="2752725"/>
          <p14:tracePt t="51389" x="8269288" y="2767013"/>
          <p14:tracePt t="51405" x="8285163" y="2782888"/>
          <p14:tracePt t="51420" x="8301038" y="2797175"/>
          <p14:tracePt t="51427" x="8301038" y="2813050"/>
          <p14:tracePt t="51554" x="8239125" y="2813050"/>
          <p14:tracePt t="51562" x="8178800" y="2828925"/>
          <p14:tracePt t="51571" x="8132763" y="2843213"/>
          <p14:tracePt t="51578" x="8072438" y="2859088"/>
          <p14:tracePt t="51585" x="7980363" y="2873375"/>
          <p14:tracePt t="51594" x="7920038" y="2889250"/>
          <p14:tracePt t="51602" x="7859713" y="2905125"/>
          <p14:tracePt t="51623" x="7767638" y="2919413"/>
          <p14:tracePt t="51626" x="7723188" y="2935288"/>
          <p14:tracePt t="51634" x="7707313" y="2935288"/>
          <p14:tracePt t="51650" x="7691438" y="2935288"/>
          <p14:tracePt t="51658" x="7677150" y="2949575"/>
          <p14:tracePt t="52171" x="7661275" y="2949575"/>
          <p14:tracePt t="52185" x="7631113" y="2949575"/>
          <p14:tracePt t="52193" x="7600950" y="2949575"/>
          <p14:tracePt t="52200" x="7585075" y="2935288"/>
          <p14:tracePt t="52208" x="7554913" y="2935288"/>
          <p14:tracePt t="52216" x="7524750" y="2919413"/>
          <p14:tracePt t="52224" x="7478713" y="2919413"/>
          <p14:tracePt t="52240" x="7464425" y="2919413"/>
          <p14:tracePt t="52248" x="7448550" y="2919413"/>
          <p14:tracePt t="52256" x="7434263" y="2919413"/>
          <p14:tracePt t="52272" x="7418388" y="2919413"/>
          <p14:tracePt t="52296" x="7418388" y="2905125"/>
          <p14:tracePt t="52326" x="7404100" y="2905125"/>
          <p14:tracePt t="54557" x="7418388" y="2905125"/>
          <p14:tracePt t="54565" x="7448550" y="2905125"/>
          <p14:tracePt t="54573" x="7478713" y="2919413"/>
          <p14:tracePt t="54584" x="7510463" y="2935288"/>
          <p14:tracePt t="54589" x="7554913" y="2935288"/>
          <p14:tracePt t="54600" x="7600950" y="2949575"/>
          <p14:tracePt t="54605" x="7646988" y="2949575"/>
          <p14:tracePt t="54618" x="7737475" y="2965450"/>
          <p14:tracePt t="54621" x="7813675" y="2979738"/>
          <p14:tracePt t="54627" x="7920038" y="2979738"/>
          <p14:tracePt t="54637" x="8042275" y="2995613"/>
          <p14:tracePt t="54643" x="8162925" y="3011488"/>
          <p14:tracePt t="54653" x="8269288" y="3011488"/>
          <p14:tracePt t="54658" x="8391525" y="3011488"/>
          <p14:tracePt t="54666" x="8513763" y="3011488"/>
          <p14:tracePt t="54674" x="8634413" y="3011488"/>
          <p14:tracePt t="54682" x="8786813" y="3011488"/>
          <p14:tracePt t="54690" x="8923338" y="2995613"/>
          <p14:tracePt t="54698" x="9059863" y="2979738"/>
          <p14:tracePt t="54706" x="9197975" y="2965450"/>
          <p14:tracePt t="54714" x="9304338" y="2949575"/>
          <p14:tracePt t="54722" x="9394825" y="2935288"/>
          <p14:tracePt t="54731" x="9501188" y="2919413"/>
          <p14:tracePt t="54736" x="9591675" y="2905125"/>
          <p14:tracePt t="54744" x="9683750" y="2889250"/>
          <p14:tracePt t="54752" x="9729788" y="2889250"/>
          <p14:tracePt t="54760" x="9774238" y="2873375"/>
          <p14:tracePt t="54768" x="9820275" y="2859088"/>
          <p14:tracePt t="54776" x="9866313" y="2843213"/>
          <p14:tracePt t="54784" x="9912350" y="2828925"/>
          <p14:tracePt t="54792" x="9956800" y="2797175"/>
          <p14:tracePt t="54799" x="10033000" y="2752725"/>
          <p14:tracePt t="54808" x="10125075" y="2690813"/>
          <p14:tracePt t="54816" x="10215563" y="2630488"/>
          <p14:tracePt t="54824" x="10307638" y="2554288"/>
          <p14:tracePt t="54833" x="10444163" y="2447925"/>
          <p14:tracePt t="54840" x="10534650" y="2357438"/>
          <p14:tracePt t="54848" x="10671175" y="2265363"/>
          <p14:tracePt t="54856" x="10809288" y="2144713"/>
          <p14:tracePt t="54863" x="10929938" y="2006600"/>
          <p14:tracePt t="54870" x="11052175" y="1900238"/>
          <p14:tracePt t="54878" x="11142663" y="1809750"/>
          <p14:tracePt t="54886" x="11218863" y="1703388"/>
          <p14:tracePt t="54894" x="11279188" y="1643063"/>
          <p14:tracePt t="54902" x="11325225" y="1581150"/>
          <p14:tracePt t="54910" x="11371263" y="1504950"/>
          <p14:tracePt t="54918" x="11371263" y="1460500"/>
          <p14:tracePt t="54926" x="11385550" y="1398588"/>
          <p14:tracePt t="54934" x="11401425" y="1354138"/>
          <p14:tracePt t="54942" x="11417300" y="1308100"/>
          <p14:tracePt t="54950" x="11417300" y="1262063"/>
          <p14:tracePt t="54958" x="11417300" y="1231900"/>
          <p14:tracePt t="54966" x="11417300" y="1185863"/>
          <p14:tracePt t="54974" x="11417300" y="1139825"/>
          <p14:tracePt t="54982" x="11417300" y="1095375"/>
          <p14:tracePt t="54988" x="11401425" y="1049338"/>
          <p14:tracePt t="54998" x="11385550" y="1003300"/>
          <p14:tracePt t="55004" x="11371263" y="942975"/>
          <p14:tracePt t="55012" x="11341100" y="896938"/>
          <p14:tracePt t="55020" x="11310938" y="820738"/>
          <p14:tracePt t="55028" x="11264900" y="730250"/>
          <p14:tracePt t="55036" x="11204575" y="638175"/>
          <p14:tracePt t="55043" x="11142663" y="577850"/>
          <p14:tracePt t="55052" x="11082338" y="501650"/>
          <p14:tracePt t="55061" x="10990263" y="441325"/>
          <p14:tracePt t="55067" x="10899775" y="379413"/>
          <p14:tracePt t="55076" x="10777538" y="334963"/>
          <p14:tracePt t="55083" x="10671175" y="288925"/>
          <p14:tracePt t="55091" x="10550525" y="228600"/>
          <p14:tracePt t="55101" x="10414000" y="182563"/>
          <p14:tracePt t="55108" x="10275888" y="136525"/>
          <p14:tracePt t="55115" x="10109200" y="90488"/>
          <p14:tracePt t="55122" x="9926638" y="60325"/>
          <p14:tracePt t="55132" x="9774238" y="46038"/>
          <p14:tracePt t="55138" x="9623425" y="15875"/>
          <p14:tracePt t="55146" x="9471025" y="0"/>
          <p14:tracePt t="55256" x="8407400" y="46038"/>
          <p14:tracePt t="55264" x="8361363" y="76200"/>
          <p14:tracePt t="55272" x="8301038" y="122238"/>
          <p14:tracePt t="55281" x="8255000" y="152400"/>
          <p14:tracePt t="55288" x="8193088" y="198438"/>
          <p14:tracePt t="55296" x="8148638" y="242888"/>
          <p14:tracePt t="55304" x="8102600" y="273050"/>
          <p14:tracePt t="55312" x="8072438" y="304800"/>
          <p14:tracePt t="55320" x="8042275" y="349250"/>
          <p14:tracePt t="55328" x="8012113" y="379413"/>
          <p14:tracePt t="55335" x="7966075" y="411163"/>
          <p14:tracePt t="55344" x="7935913" y="455613"/>
          <p14:tracePt t="55352" x="7905750" y="487363"/>
          <p14:tracePt t="55360" x="7874000" y="517525"/>
          <p14:tracePt t="55366" x="7859713" y="547688"/>
          <p14:tracePt t="55374" x="7843838" y="593725"/>
          <p14:tracePt t="55382" x="7829550" y="623888"/>
          <p14:tracePt t="55390" x="7813675" y="654050"/>
          <p14:tracePt t="55398" x="7799388" y="684213"/>
          <p14:tracePt t="55406" x="7783513" y="714375"/>
          <p14:tracePt t="55415" x="7767638" y="760413"/>
          <p14:tracePt t="55422" x="7767638" y="790575"/>
          <p14:tracePt t="55432" x="7753350" y="806450"/>
          <p14:tracePt t="55438" x="7737475" y="836613"/>
          <p14:tracePt t="55446" x="7737475" y="882650"/>
          <p14:tracePt t="55453" x="7723188" y="912813"/>
          <p14:tracePt t="55462" x="7707313" y="942975"/>
          <p14:tracePt t="55470" x="7691438" y="973138"/>
          <p14:tracePt t="55478" x="7691438" y="1003300"/>
          <p14:tracePt t="55486" x="7691438" y="1033463"/>
          <p14:tracePt t="55492" x="7691438" y="1079500"/>
          <p14:tracePt t="55500" x="7691438" y="1109663"/>
          <p14:tracePt t="55508" x="7691438" y="1139825"/>
          <p14:tracePt t="55516" x="7691438" y="1171575"/>
          <p14:tracePt t="55524" x="7691438" y="1201738"/>
          <p14:tracePt t="55532" x="7677150" y="1246188"/>
          <p14:tracePt t="55540" x="7677150" y="1292225"/>
          <p14:tracePt t="55548" x="7677150" y="1338263"/>
          <p14:tracePt t="55556" x="7677150" y="1368425"/>
          <p14:tracePt t="55566" x="7677150" y="1414463"/>
          <p14:tracePt t="55572" x="7677150" y="1444625"/>
          <p14:tracePt t="55582" x="7677150" y="1504950"/>
          <p14:tracePt t="55588" x="7677150" y="1550988"/>
          <p14:tracePt t="55600" x="7691438" y="1597025"/>
          <p14:tracePt t="55604" x="7707313" y="1643063"/>
          <p14:tracePt t="55612" x="7723188" y="1687513"/>
          <p14:tracePt t="55617" x="7723188" y="1733550"/>
          <p14:tracePt t="55626" x="7737475" y="1779588"/>
          <p14:tracePt t="55634" x="7753350" y="1824038"/>
          <p14:tracePt t="55642" x="7767638" y="1855788"/>
          <p14:tracePt t="55651" x="7767638" y="1900238"/>
          <p14:tracePt t="55658" x="7799388" y="1946275"/>
          <p14:tracePt t="55667" x="7813675" y="1976438"/>
          <p14:tracePt t="55674" x="7829550" y="2022475"/>
          <p14:tracePt t="55682" x="7843838" y="2052638"/>
          <p14:tracePt t="55690" x="7874000" y="2112963"/>
          <p14:tracePt t="55699" x="7889875" y="2144713"/>
          <p14:tracePt t="55706" x="7920038" y="2174875"/>
          <p14:tracePt t="55715" x="7935913" y="2205038"/>
          <p14:tracePt t="55722" x="7966075" y="2235200"/>
          <p14:tracePt t="55732" x="7996238" y="2281238"/>
          <p14:tracePt t="55738" x="8012113" y="2295525"/>
          <p14:tracePt t="55744" x="8056563" y="2327275"/>
          <p14:tracePt t="55752" x="8086725" y="2341563"/>
          <p14:tracePt t="55760" x="8118475" y="2371725"/>
          <p14:tracePt t="55768" x="8148638" y="2371725"/>
          <p14:tracePt t="55776" x="8193088" y="2401888"/>
          <p14:tracePt t="55784" x="8224838" y="2417763"/>
          <p14:tracePt t="55792" x="8269288" y="2447925"/>
          <p14:tracePt t="55801" x="8345488" y="2478088"/>
          <p14:tracePt t="55808" x="8391525" y="2493963"/>
          <p14:tracePt t="55816" x="8451850" y="2508250"/>
          <p14:tracePt t="55824" x="8528050" y="2524125"/>
          <p14:tracePt t="55832" x="8604250" y="2554288"/>
          <p14:tracePt t="55840" x="8696325" y="2570163"/>
          <p14:tracePt t="55849" x="8756650" y="2584450"/>
          <p14:tracePt t="55855" x="8832850" y="2600325"/>
          <p14:tracePt t="55866" x="8909050" y="2616200"/>
          <p14:tracePt t="55870" x="8999538" y="2630488"/>
          <p14:tracePt t="55878" x="9075738" y="2646363"/>
          <p14:tracePt t="55886" x="9182100" y="2660650"/>
          <p14:tracePt t="55894" x="9304338" y="2676525"/>
          <p14:tracePt t="55901" x="9440863" y="2690813"/>
          <p14:tracePt t="55910" x="9561513" y="2706688"/>
          <p14:tracePt t="55918" x="9683750" y="2706688"/>
          <p14:tracePt t="55926" x="9790113" y="2722563"/>
          <p14:tracePt t="55934" x="9896475" y="2736850"/>
          <p14:tracePt t="55942" x="9972675" y="2736850"/>
          <p14:tracePt t="55951" x="10033000" y="2736850"/>
          <p14:tracePt t="55958" x="10094913" y="2736850"/>
          <p14:tracePt t="55966" x="10169525" y="2722563"/>
          <p14:tracePt t="55974" x="10231438" y="2706688"/>
          <p14:tracePt t="55982" x="10275888" y="2676525"/>
          <p14:tracePt t="55990" x="10337800" y="2660650"/>
          <p14:tracePt t="55996" x="10382250" y="2616200"/>
          <p14:tracePt t="56004" x="10444163" y="2584450"/>
          <p14:tracePt t="56012" x="10488613" y="2540000"/>
          <p14:tracePt t="56020" x="10550525" y="2493963"/>
          <p14:tracePt t="56028" x="10596563" y="2463800"/>
          <p14:tracePt t="56036" x="10671175" y="2401888"/>
          <p14:tracePt t="56044" x="10717213" y="2357438"/>
          <p14:tracePt t="56052" x="10777538" y="2327275"/>
          <p14:tracePt t="56060" x="10823575" y="2265363"/>
          <p14:tracePt t="56068" x="10869613" y="2235200"/>
          <p14:tracePt t="56076" x="10899775" y="2174875"/>
          <p14:tracePt t="56085" x="10945813" y="2112963"/>
          <p14:tracePt t="56091" x="10990263" y="2022475"/>
          <p14:tracePt t="56101" x="11036300" y="1885950"/>
          <p14:tracePt t="56107" x="11066463" y="1763713"/>
          <p14:tracePt t="56116" x="11098213" y="1643063"/>
          <p14:tracePt t="56122" x="11112500" y="1535113"/>
          <p14:tracePt t="56130" x="11128375" y="1428750"/>
          <p14:tracePt t="56138" x="11142663" y="1368425"/>
          <p14:tracePt t="56146" x="11142663" y="1277938"/>
          <p14:tracePt t="56154" x="11142663" y="1216025"/>
          <p14:tracePt t="56162" x="11142663" y="1171575"/>
          <p14:tracePt t="56170" x="11142663" y="1095375"/>
          <p14:tracePt t="56177" x="11142663" y="1033463"/>
          <p14:tracePt t="56186" x="11142663" y="957263"/>
          <p14:tracePt t="56194" x="11128375" y="912813"/>
          <p14:tracePt t="56202" x="11098213" y="850900"/>
          <p14:tracePt t="56210" x="11066463" y="776288"/>
          <p14:tracePt t="56218" x="11036300" y="730250"/>
          <p14:tracePt t="56226" x="10990263" y="668338"/>
          <p14:tracePt t="56235" x="10945813" y="623888"/>
          <p14:tracePt t="56243" x="10915650" y="561975"/>
          <p14:tracePt t="56249" x="10869613" y="531813"/>
          <p14:tracePt t="56256" x="10839450" y="471488"/>
          <p14:tracePt t="56266" x="10777538" y="425450"/>
          <p14:tracePt t="56272" x="10733088" y="379413"/>
          <p14:tracePt t="56280" x="10656888" y="334963"/>
          <p14:tracePt t="56288" x="10580688" y="304800"/>
          <p14:tracePt t="56296" x="10520363" y="258763"/>
          <p14:tracePt t="56304" x="10444163" y="228600"/>
          <p14:tracePt t="56312" x="10382250" y="198438"/>
          <p14:tracePt t="56320" x="10291763" y="182563"/>
          <p14:tracePt t="56328" x="10201275" y="166688"/>
          <p14:tracePt t="56336" x="10139363" y="152400"/>
          <p14:tracePt t="56344" x="10094913" y="152400"/>
          <p14:tracePt t="56351" x="10048875" y="152400"/>
          <p14:tracePt t="56360" x="10002838" y="152400"/>
          <p14:tracePt t="56368" x="9956800" y="152400"/>
          <p14:tracePt t="56374" x="9912350" y="152400"/>
          <p14:tracePt t="56383" x="9866313" y="152400"/>
          <p14:tracePt t="56390" x="9820275" y="152400"/>
          <p14:tracePt t="56399" x="9774238" y="166688"/>
          <p14:tracePt t="56406" x="9713913" y="182563"/>
          <p14:tracePt t="56414" x="9637713" y="212725"/>
          <p14:tracePt t="56422" x="9577388" y="242888"/>
          <p14:tracePt t="56429" x="9485313" y="242888"/>
          <p14:tracePt t="56438" x="9410700" y="273050"/>
          <p14:tracePt t="56446" x="9364663" y="288925"/>
          <p14:tracePt t="56454" x="9318625" y="319088"/>
          <p14:tracePt t="56462" x="9272588" y="319088"/>
          <p14:tracePt t="56470" x="9228138" y="349250"/>
          <p14:tracePt t="56478" x="9166225" y="379413"/>
          <p14:tracePt t="56485" x="9121775" y="395288"/>
          <p14:tracePt t="56494" x="9075738" y="441325"/>
          <p14:tracePt t="56500" x="9015413" y="487363"/>
          <p14:tracePt t="56508" x="8969375" y="517525"/>
          <p14:tracePt t="56517" x="8909050" y="547688"/>
          <p14:tracePt t="56524" x="8877300" y="561975"/>
          <p14:tracePt t="56533" x="8847138" y="608013"/>
          <p14:tracePt t="56540" x="8816975" y="623888"/>
          <p14:tracePt t="56549" x="8786813" y="654050"/>
          <p14:tracePt t="56556" x="8756650" y="700088"/>
          <p14:tracePt t="56564" x="8726488" y="714375"/>
          <p14:tracePt t="56571" x="8710613" y="744538"/>
          <p14:tracePt t="56580" x="8680450" y="790575"/>
          <p14:tracePt t="56588" x="8650288" y="820738"/>
          <p14:tracePt t="56596" x="8634413" y="836613"/>
          <p14:tracePt t="56616" x="8604250" y="896938"/>
          <p14:tracePt t="56620" x="8588375" y="912813"/>
          <p14:tracePt t="56626" x="8574088" y="927100"/>
          <p14:tracePt t="56634" x="8574088" y="942975"/>
          <p14:tracePt t="56642" x="8558213" y="973138"/>
          <p14:tracePt t="56650" x="8543925" y="989013"/>
          <p14:tracePt t="56658" x="8543925" y="1003300"/>
          <p14:tracePt t="56667" x="8528050" y="1033463"/>
          <p14:tracePt t="56674" x="8513763" y="1065213"/>
          <p14:tracePt t="56690" x="8497888" y="1095375"/>
          <p14:tracePt t="56700" x="8482013" y="1109663"/>
          <p14:tracePt t="56706" x="8482013" y="1125538"/>
          <p14:tracePt t="56714" x="8482013" y="1139825"/>
          <p14:tracePt t="56722" x="8467725" y="1155700"/>
          <p14:tracePt t="56729" x="8451850" y="1171575"/>
          <p14:tracePt t="56737" x="8451850" y="1185863"/>
          <p14:tracePt t="56745" x="8437563" y="1201738"/>
          <p14:tracePt t="56751" x="8421688" y="1231900"/>
          <p14:tracePt t="56759" x="8421688" y="1246188"/>
          <p14:tracePt t="56767" x="8407400" y="1262063"/>
          <p14:tracePt t="56775" x="8407400" y="1292225"/>
          <p14:tracePt t="56783" x="8391525" y="1308100"/>
          <p14:tracePt t="56791" x="8391525" y="1338263"/>
          <p14:tracePt t="56800" x="8391525" y="1368425"/>
          <p14:tracePt t="56807" x="8391525" y="1398588"/>
          <p14:tracePt t="56815" x="8391525" y="1428750"/>
          <p14:tracePt t="56823" x="8391525" y="1460500"/>
          <p14:tracePt t="56832" x="8375650" y="1490663"/>
          <p14:tracePt t="56839" x="8375650" y="1520825"/>
          <p14:tracePt t="56850" x="8375650" y="1550988"/>
          <p14:tracePt t="56855" x="8375650" y="1597025"/>
          <p14:tracePt t="56863" x="8375650" y="1627188"/>
          <p14:tracePt t="56871" x="8375650" y="1657350"/>
          <p14:tracePt t="56877" x="8391525" y="1703388"/>
          <p14:tracePt t="56885" x="8407400" y="1733550"/>
          <p14:tracePt t="56893" x="8421688" y="1779588"/>
          <p14:tracePt t="56901" x="8421688" y="1824038"/>
          <p14:tracePt t="56909" x="8437563" y="1885950"/>
          <p14:tracePt t="56917" x="8451850" y="1930400"/>
          <p14:tracePt t="56925" x="8467725" y="1976438"/>
          <p14:tracePt t="56933" x="8482013" y="2022475"/>
          <p14:tracePt t="56941" x="8528050" y="2098675"/>
          <p14:tracePt t="56949" x="8558213" y="2144713"/>
          <p14:tracePt t="56957" x="8604250" y="2219325"/>
          <p14:tracePt t="56966" x="8634413" y="2281238"/>
          <p14:tracePt t="56973" x="8680450" y="2357438"/>
          <p14:tracePt t="56982" x="8726488" y="2401888"/>
          <p14:tracePt t="56989" x="8770938" y="2478088"/>
          <p14:tracePt t="56997" x="8816975" y="2554288"/>
          <p14:tracePt t="57003" x="8847138" y="2600325"/>
          <p14:tracePt t="57011" x="8877300" y="2646363"/>
          <p14:tracePt t="57019" x="8923338" y="2676525"/>
          <p14:tracePt t="57027" x="8953500" y="2706688"/>
          <p14:tracePt t="57035" x="8983663" y="2736850"/>
          <p14:tracePt t="57043" x="9015413" y="2736850"/>
          <p14:tracePt t="57051" x="9045575" y="2752725"/>
          <p14:tracePt t="57059" x="9075738" y="2767013"/>
          <p14:tracePt t="57067" x="9105900" y="2782888"/>
          <p14:tracePt t="57075" x="9136063" y="2782888"/>
          <p14:tracePt t="57084" x="9197975" y="2797175"/>
          <p14:tracePt t="57091" x="9228138" y="2813050"/>
          <p14:tracePt t="57100" x="9258300" y="2828925"/>
          <p14:tracePt t="57107" x="9288463" y="2828925"/>
          <p14:tracePt t="57116" x="9334500" y="2843213"/>
          <p14:tracePt t="57123" x="9364663" y="2843213"/>
          <p14:tracePt t="57129" x="9410700" y="2859088"/>
          <p14:tracePt t="57137" x="9440863" y="2873375"/>
          <p14:tracePt t="57145" x="9455150" y="2873375"/>
          <p14:tracePt t="57153" x="9471025" y="2873375"/>
          <p14:tracePt t="57161" x="9485313" y="2873375"/>
          <p14:tracePt t="57169" x="9501188" y="2873375"/>
          <p14:tracePt t="57177" x="9517063" y="2859088"/>
          <p14:tracePt t="57185" x="9531350" y="2859088"/>
          <p14:tracePt t="57193" x="9547225" y="2828925"/>
          <p14:tracePt t="57201" x="9547225" y="2813050"/>
          <p14:tracePt t="57209" x="9547225" y="2797175"/>
          <p14:tracePt t="57217" x="9531350" y="2797175"/>
          <p14:tracePt t="57225" x="9485313" y="2782888"/>
          <p14:tracePt t="57234" x="9440863" y="2782888"/>
          <p14:tracePt t="57651" x="9440863" y="2767013"/>
          <p14:tracePt t="57659" x="9485313" y="2767013"/>
          <p14:tracePt t="57667" x="9531350" y="2767013"/>
          <p14:tracePt t="57675" x="9577388" y="2752725"/>
          <p14:tracePt t="57683" x="9577388" y="2736850"/>
          <p14:tracePt t="57699" x="9591675" y="2736850"/>
          <p14:tracePt t="57707" x="9607550" y="2736850"/>
          <p14:tracePt t="57715" x="9637713" y="2736850"/>
          <p14:tracePt t="57723" x="9683750" y="2736850"/>
          <p14:tracePt t="57731" x="9744075" y="2736850"/>
          <p14:tracePt t="57739" x="9836150" y="2752725"/>
          <p14:tracePt t="57747" x="9912350" y="2767013"/>
          <p14:tracePt t="57756" x="10002838" y="2782888"/>
          <p14:tracePt t="57763" x="10094913" y="2813050"/>
          <p14:tracePt t="57772" x="10139363" y="2828925"/>
          <p14:tracePt t="57776" x="10185400" y="2843213"/>
          <p14:tracePt t="57786" x="10245725" y="2889250"/>
          <p14:tracePt t="57794" x="10291763" y="2919413"/>
          <p14:tracePt t="57801" x="10367963" y="2965450"/>
          <p14:tracePt t="57811" x="10414000" y="3011488"/>
          <p14:tracePt t="57817" x="10488613" y="3055938"/>
          <p14:tracePt t="57827" x="10564813" y="3086100"/>
          <p14:tracePt t="57833" x="10626725" y="3132138"/>
          <p14:tracePt t="57842" x="10702925" y="3162300"/>
          <p14:tracePt t="57849" x="10747375" y="3208338"/>
          <p14:tracePt t="57858" x="10809288" y="3224213"/>
          <p14:tracePt t="57865" x="10839450" y="3268663"/>
          <p14:tracePt t="57874" x="10869613" y="3268663"/>
          <p14:tracePt t="57881" x="10899775" y="3284538"/>
          <p14:tracePt t="57889" x="10915650" y="3300413"/>
          <p14:tracePt t="57894" x="10929938" y="3314700"/>
          <p14:tracePt t="57903" x="10945813" y="3330575"/>
          <p14:tracePt t="57910" x="10960100" y="3330575"/>
          <p14:tracePt t="57920" x="10960100" y="3344863"/>
          <p14:tracePt t="57925" x="10975975" y="3344863"/>
          <p14:tracePt t="57934" x="10990263" y="3375025"/>
          <p14:tracePt t="57942" x="11006138" y="3375025"/>
          <p14:tracePt t="57950" x="11036300" y="3406775"/>
          <p14:tracePt t="57958" x="11052175" y="3406775"/>
          <p14:tracePt t="57966" x="11066463" y="3421063"/>
          <p14:tracePt t="57974" x="11066463" y="3436938"/>
          <p14:tracePt t="57982" x="11082338" y="3436938"/>
          <p14:tracePt t="60777" x="11066463" y="3451225"/>
          <p14:tracePt t="63566" x="11066463" y="3467100"/>
          <p14:tracePt t="63582" x="11052175" y="3467100"/>
          <p14:tracePt t="63590" x="11036300" y="3482975"/>
          <p14:tracePt t="63611" x="11022013" y="3497263"/>
          <p14:tracePt t="63616" x="11022013" y="3513138"/>
          <p14:tracePt t="63626" x="11006138" y="3513138"/>
          <p14:tracePt t="63631" x="11006138" y="3527425"/>
          <p14:tracePt t="63647" x="10990263" y="3527425"/>
          <p14:tracePt t="63663" x="10975975" y="3543300"/>
          <p14:tracePt t="63669" x="10975975" y="3557588"/>
          <p14:tracePt t="63693" x="10960100" y="3557588"/>
          <p14:tracePt t="63701" x="10960100" y="3573463"/>
          <p14:tracePt t="64159" x="10945813" y="3573463"/>
          <p14:tracePt t="64175" x="10929938" y="3573463"/>
          <p14:tracePt t="64181" x="10915650" y="3557588"/>
          <p14:tracePt t="64189" x="10915650" y="3543300"/>
          <p14:tracePt t="64197" x="10899775" y="3543300"/>
          <p14:tracePt t="64213" x="10883900" y="3543300"/>
          <p14:tracePt t="64221" x="10883900" y="3527425"/>
          <p14:tracePt t="64229" x="10853738" y="3527425"/>
          <p14:tracePt t="64237" x="10839450" y="3513138"/>
          <p14:tracePt t="64245" x="10809288" y="3513138"/>
          <p14:tracePt t="64252" x="10777538" y="3497263"/>
          <p14:tracePt t="64261" x="10733088" y="3497263"/>
          <p14:tracePt t="64269" x="10702925" y="3497263"/>
          <p14:tracePt t="64277" x="10671175" y="3497263"/>
          <p14:tracePt t="64286" x="10656888" y="3497263"/>
          <p14:tracePt t="64293" x="10626725" y="3497263"/>
          <p14:tracePt t="64302" x="10596563" y="3497263"/>
          <p14:tracePt t="64307" x="10550525" y="3497263"/>
          <p14:tracePt t="64315" x="10520363" y="3482975"/>
          <p14:tracePt t="64323" x="10488613" y="3482975"/>
          <p14:tracePt t="64331" x="10458450" y="3482975"/>
          <p14:tracePt t="64339" x="10428288" y="3482975"/>
          <p14:tracePt t="64345" x="10398125" y="3482975"/>
          <p14:tracePt t="64354" x="10352088" y="3497263"/>
          <p14:tracePt t="64362" x="10321925" y="3513138"/>
          <p14:tracePt t="64370" x="10291763" y="3513138"/>
          <p14:tracePt t="64378" x="10261600" y="3527425"/>
          <p14:tracePt t="64386" x="10231438" y="3543300"/>
          <p14:tracePt t="64394" x="10201275" y="3557588"/>
          <p14:tracePt t="64402" x="10169525" y="3557588"/>
          <p14:tracePt t="64410" x="10155238" y="3557588"/>
          <p14:tracePt t="64418" x="10139363" y="3557588"/>
          <p14:tracePt t="64433" x="10125075" y="3557588"/>
          <p14:tracePt t="64450" x="10109200" y="3557588"/>
          <p14:tracePt t="64529" x="10094913" y="3557588"/>
          <p14:tracePt t="64575" x="10079038" y="3557588"/>
          <p14:tracePt t="64591" x="10063163" y="3557588"/>
          <p14:tracePt t="64600" x="10063163" y="3573463"/>
          <p14:tracePt t="64607" x="10048875" y="3573463"/>
          <p14:tracePt t="64617" x="10033000" y="3589338"/>
          <p14:tracePt t="64622" x="10002838" y="3589338"/>
          <p14:tracePt t="64630" x="9986963" y="3589338"/>
          <p14:tracePt t="64638" x="9956800" y="3603625"/>
          <p14:tracePt t="64646" x="9926638" y="3619500"/>
          <p14:tracePt t="64654" x="9880600" y="3619500"/>
          <p14:tracePt t="64662" x="9850438" y="3633788"/>
          <p14:tracePt t="64670" x="9820275" y="3649663"/>
          <p14:tracePt t="64678" x="9790113" y="3663950"/>
          <p14:tracePt t="64684" x="9744075" y="3663950"/>
          <p14:tracePt t="64692" x="9683750" y="3695700"/>
          <p14:tracePt t="64700" x="9637713" y="3709988"/>
          <p14:tracePt t="64708" x="9591675" y="3725863"/>
          <p14:tracePt t="64717" x="9531350" y="3756025"/>
          <p14:tracePt t="64724" x="9471025" y="3771900"/>
          <p14:tracePt t="64734" x="9410700" y="3786188"/>
          <p14:tracePt t="64740" x="9364663" y="3802063"/>
          <p14:tracePt t="64748" x="9318625" y="3802063"/>
          <p14:tracePt t="64757" x="9272588" y="3816350"/>
          <p14:tracePt t="64764" x="9242425" y="3832225"/>
          <p14:tracePt t="64772" x="9197975" y="3846513"/>
          <p14:tracePt t="64780" x="9151938" y="3846513"/>
          <p14:tracePt t="64788" x="9121775" y="3846513"/>
          <p14:tracePt t="64796" x="9090025" y="3862388"/>
          <p14:tracePt t="64804" x="9059863" y="3862388"/>
          <p14:tracePt t="64810" x="9029700" y="3878263"/>
          <p14:tracePt t="64819" x="8999538" y="3878263"/>
          <p14:tracePt t="64826" x="8969375" y="3892550"/>
          <p14:tracePt t="64834" x="8939213" y="3892550"/>
          <p14:tracePt t="64842" x="8923338" y="3892550"/>
          <p14:tracePt t="64850" x="8893175" y="3892550"/>
          <p14:tracePt t="64867" x="8877300" y="3908425"/>
          <p14:tracePt t="64890" x="8863013" y="3908425"/>
          <p14:tracePt t="65167" x="8847138" y="3908425"/>
          <p14:tracePt t="65175" x="8802688" y="3908425"/>
          <p14:tracePt t="65180" x="8756650" y="3908425"/>
          <p14:tracePt t="65188" x="8696325" y="3908425"/>
          <p14:tracePt t="65196" x="8634413" y="3908425"/>
          <p14:tracePt t="65204" x="8543925" y="3908425"/>
          <p14:tracePt t="65212" x="8467725" y="3892550"/>
          <p14:tracePt t="65221" x="8375650" y="3892550"/>
          <p14:tracePt t="65229" x="8301038" y="3878263"/>
          <p14:tracePt t="65237" x="8255000" y="3862388"/>
          <p14:tracePt t="65245" x="8224838" y="3846513"/>
          <p14:tracePt t="65253" x="8208963" y="3846513"/>
          <p14:tracePt t="65263" x="8193088" y="3846513"/>
          <p14:tracePt t="65285" x="8178800" y="3832225"/>
          <p14:tracePt t="65309" x="8178800" y="3816350"/>
          <p14:tracePt t="65331" x="8162925" y="3816350"/>
          <p14:tracePt t="65347" x="8148638" y="3816350"/>
          <p14:tracePt t="65379" x="8132763" y="3802063"/>
          <p14:tracePt t="65427" x="8118475" y="3802063"/>
          <p14:tracePt t="65441" x="8118475" y="3786188"/>
          <p14:tracePt t="65457" x="8102600" y="3786188"/>
          <p14:tracePt t="65464" x="8102600" y="3771900"/>
          <p14:tracePt t="65480" x="8086725" y="3756025"/>
          <p14:tracePt t="65496" x="8072438" y="3740150"/>
          <p14:tracePt t="65520" x="8056563" y="3725863"/>
          <p14:tracePt t="65544" x="8042275" y="3725863"/>
          <p14:tracePt t="65818" x="8026400" y="3709988"/>
          <p14:tracePt t="65826" x="8012113" y="3709988"/>
          <p14:tracePt t="65850" x="7996238" y="3695700"/>
          <p14:tracePt t="65858" x="7996238" y="3679825"/>
          <p14:tracePt t="65865" x="7980363" y="3679825"/>
          <p14:tracePt t="65890" x="7966075" y="3663950"/>
          <p14:tracePt t="65915" x="7950200" y="3663950"/>
          <p14:tracePt t="65923" x="7935913" y="3649663"/>
          <p14:tracePt t="65939" x="7920038" y="3649663"/>
          <p14:tracePt t="66317" x="7905750" y="3649663"/>
          <p14:tracePt t="66325" x="7889875" y="3663950"/>
          <p14:tracePt t="66331" x="7889875" y="3679825"/>
          <p14:tracePt t="66339" x="7889875" y="3709988"/>
          <p14:tracePt t="66347" x="7889875" y="3740150"/>
          <p14:tracePt t="66355" x="7874000" y="3756025"/>
          <p14:tracePt t="66363" x="7859713" y="3786188"/>
          <p14:tracePt t="66371" x="7859713" y="3802063"/>
          <p14:tracePt t="66380" x="7843838" y="3816350"/>
          <p14:tracePt t="66387" x="7843838" y="3832225"/>
          <p14:tracePt t="66403" x="7829550" y="3862388"/>
          <p14:tracePt t="66412" x="7829550" y="3892550"/>
          <p14:tracePt t="66419" x="7813675" y="3908425"/>
          <p14:tracePt t="66427" x="7813675" y="3938588"/>
          <p14:tracePt t="66435" x="7799388" y="3968750"/>
          <p14:tracePt t="66444" x="7799388" y="3998913"/>
          <p14:tracePt t="66450" x="7783513" y="4014788"/>
          <p14:tracePt t="66458" x="7783513" y="4044950"/>
          <p14:tracePt t="66464" x="7767638" y="4060825"/>
          <p14:tracePt t="66481" x="7767638" y="4090988"/>
          <p14:tracePt t="66489" x="7767638" y="4105275"/>
          <p14:tracePt t="66497" x="7767638" y="4121150"/>
          <p14:tracePt t="66505" x="7767638" y="4151313"/>
          <p14:tracePt t="66513" x="7767638" y="4181475"/>
          <p14:tracePt t="66521" x="7767638" y="4227513"/>
          <p14:tracePt t="66529" x="7767638" y="4257675"/>
          <p14:tracePt t="66536" x="7767638" y="4287838"/>
          <p14:tracePt t="66543" x="7767638" y="4318000"/>
          <p14:tracePt t="66552" x="7767638" y="4349750"/>
          <p14:tracePt t="66559" x="7767638" y="4379913"/>
          <p14:tracePt t="66568" x="7767638" y="4424363"/>
          <p14:tracePt t="66576" x="7767638" y="4470400"/>
          <p14:tracePt t="66581" x="7767638" y="4516438"/>
          <p14:tracePt t="66592" x="7767638" y="4562475"/>
          <p14:tracePt t="66598" x="7783513" y="4606925"/>
          <p14:tracePt t="66608" x="7783513" y="4638675"/>
          <p14:tracePt t="66614" x="7799388" y="4683125"/>
          <p14:tracePt t="66622" x="7799388" y="4729163"/>
          <p14:tracePt t="66630" x="7813675" y="4775200"/>
          <p14:tracePt t="66638" x="7813675" y="4805363"/>
          <p14:tracePt t="66646" x="7829550" y="4851400"/>
          <p14:tracePt t="66654" x="7843838" y="4895850"/>
          <p14:tracePt t="66661" x="7843838" y="4941888"/>
          <p14:tracePt t="66670" x="7843838" y="4987925"/>
          <p14:tracePt t="66677" x="7843838" y="5033963"/>
          <p14:tracePt t="66686" x="7859713" y="5064125"/>
          <p14:tracePt t="66693" x="7859713" y="5108575"/>
          <p14:tracePt t="66702" x="7874000" y="5140325"/>
          <p14:tracePt t="66709" x="7874000" y="5184775"/>
          <p14:tracePt t="66716" x="7889875" y="5230813"/>
          <p14:tracePt t="66724" x="7889875" y="5260975"/>
          <p14:tracePt t="66732" x="7889875" y="5307013"/>
          <p14:tracePt t="66741" x="7889875" y="5337175"/>
          <p14:tracePt t="66748" x="7905750" y="5383213"/>
          <p14:tracePt t="66758" x="7905750" y="5429250"/>
          <p14:tracePt t="66763" x="7920038" y="5459413"/>
          <p14:tracePt t="66772" x="7920038" y="5489575"/>
          <p14:tracePt t="66780" x="7920038" y="5519738"/>
          <p14:tracePt t="66788" x="7920038" y="5535613"/>
          <p14:tracePt t="66796" x="7920038" y="5565775"/>
          <p14:tracePt t="66804" x="7920038" y="5580063"/>
          <p14:tracePt t="66812" x="7920038" y="5595938"/>
          <p14:tracePt t="66820" x="7920038" y="5611813"/>
          <p14:tracePt t="66834" x="7920038" y="5626100"/>
          <p14:tracePt t="66842" x="7920038" y="5641975"/>
          <p14:tracePt t="66849" x="7920038" y="5656263"/>
          <p14:tracePt t="66866" x="7920038" y="5672138"/>
          <p14:tracePt t="66882" x="7920038" y="5686425"/>
          <p14:tracePt t="66892" x="7920038" y="5702300"/>
          <p14:tracePt t="66898" x="7920038" y="5718175"/>
          <p14:tracePt t="66914" x="7920038" y="5732463"/>
          <p14:tracePt t="66930" x="7920038" y="5748338"/>
          <p14:tracePt t="66938" x="7920038" y="5762625"/>
          <p14:tracePt t="66946" x="7920038" y="5778500"/>
          <p14:tracePt t="66962" x="7920038" y="5808663"/>
          <p14:tracePt t="66968" x="7920038" y="5824538"/>
          <p14:tracePt t="66984" x="7920038" y="5854700"/>
          <p14:tracePt t="66992" x="7920038" y="5868988"/>
          <p14:tracePt t="67000" x="7920038" y="5884863"/>
          <p14:tracePt t="67008" x="7920038" y="5915025"/>
          <p14:tracePt t="67016" x="7920038" y="5930900"/>
          <p14:tracePt t="67025" x="7905750" y="5961063"/>
          <p14:tracePt t="67032" x="7905750" y="5975350"/>
          <p14:tracePt t="67042" x="7905750" y="6007100"/>
          <p14:tracePt t="67048" x="7905750" y="6037263"/>
          <p14:tracePt t="67056" x="7889875" y="6051550"/>
          <p14:tracePt t="67064" x="7889875" y="6081713"/>
          <p14:tracePt t="67080" x="7874000" y="6097588"/>
          <p14:tracePt t="67094" x="7874000" y="6113463"/>
          <p14:tracePt t="67102" x="7874000" y="6127750"/>
          <p14:tracePt t="67110" x="7874000" y="6143625"/>
          <p14:tracePt t="67125" x="7874000" y="6157913"/>
          <p14:tracePt t="67142" x="7874000" y="6173788"/>
          <p14:tracePt t="67159" x="7874000" y="6189663"/>
          <p14:tracePt t="67166" x="7874000" y="6203950"/>
          <p14:tracePt t="67175" x="7859713" y="6203950"/>
          <p14:tracePt t="67182" x="7859713" y="6219825"/>
          <p14:tracePt t="67235" x="7859713" y="6234113"/>
          <p14:tracePt t="67259" x="7859713" y="6249988"/>
          <p14:tracePt t="67267" x="7859713" y="6264275"/>
          <p14:tracePt t="67466" x="7889875" y="6264275"/>
          <p14:tracePt t="67473" x="7935913" y="6264275"/>
          <p14:tracePt t="67479" x="7980363" y="6249988"/>
          <p14:tracePt t="67488" x="8012113" y="6249988"/>
          <p14:tracePt t="67495" x="8042275" y="6234113"/>
          <p14:tracePt t="67503" x="8072438" y="6234113"/>
          <p14:tracePt t="67510" x="8102600" y="6234113"/>
          <p14:tracePt t="67529" x="8118475" y="6234113"/>
          <p14:tracePt t="67535" x="8148638" y="6234113"/>
          <p14:tracePt t="67543" x="8162925" y="6219825"/>
          <p14:tracePt t="67551" x="8193088" y="6219825"/>
          <p14:tracePt t="67559" x="8224838" y="6219825"/>
          <p14:tracePt t="67567" x="8255000" y="6219825"/>
          <p14:tracePt t="67575" x="8301038" y="6219825"/>
          <p14:tracePt t="67583" x="8331200" y="6219825"/>
          <p14:tracePt t="67591" x="8361363" y="6219825"/>
          <p14:tracePt t="67597" x="8391525" y="6219825"/>
          <p14:tracePt t="67606" x="8421688" y="6219825"/>
          <p14:tracePt t="67613" x="8451850" y="6219825"/>
          <p14:tracePt t="67620" x="8497888" y="6219825"/>
          <p14:tracePt t="67629" x="8528050" y="6219825"/>
          <p14:tracePt t="67637" x="8558213" y="6219825"/>
          <p14:tracePt t="67645" x="8604250" y="6219825"/>
          <p14:tracePt t="67653" x="8650288" y="6219825"/>
          <p14:tracePt t="67661" x="8696325" y="6219825"/>
          <p14:tracePt t="67669" x="8726488" y="6219825"/>
          <p14:tracePt t="67677" x="8770938" y="6219825"/>
          <p14:tracePt t="67685" x="8802688" y="6219825"/>
          <p14:tracePt t="67693" x="8832850" y="6219825"/>
          <p14:tracePt t="67701" x="8863013" y="6219825"/>
          <p14:tracePt t="67709" x="8893175" y="6219825"/>
          <p14:tracePt t="67716" x="8939213" y="6219825"/>
          <p14:tracePt t="67723" x="8969375" y="6234113"/>
          <p14:tracePt t="67731" x="8999538" y="6234113"/>
          <p14:tracePt t="67739" x="9029700" y="6234113"/>
          <p14:tracePt t="67746" x="9075738" y="6234113"/>
          <p14:tracePt t="67756" x="9121775" y="6234113"/>
          <p14:tracePt t="67763" x="9166225" y="6234113"/>
          <p14:tracePt t="67771" x="9212263" y="6234113"/>
          <p14:tracePt t="67779" x="9272588" y="6249988"/>
          <p14:tracePt t="67787" x="9348788" y="6264275"/>
          <p14:tracePt t="67795" x="9410700" y="6264275"/>
          <p14:tracePt t="67803" x="9455150" y="6280150"/>
          <p14:tracePt t="67811" x="9501188" y="6280150"/>
          <p14:tracePt t="67818" x="9547225" y="6280150"/>
          <p14:tracePt t="67827" x="9591675" y="6280150"/>
          <p14:tracePt t="67835" x="9623425" y="6296025"/>
          <p14:tracePt t="67843" x="9653588" y="6296025"/>
          <p14:tracePt t="67848" x="9683750" y="6296025"/>
          <p14:tracePt t="67857" x="9713913" y="6296025"/>
          <p14:tracePt t="67865" x="9759950" y="6310313"/>
          <p14:tracePt t="67873" x="9805988" y="6310313"/>
          <p14:tracePt t="67880" x="9850438" y="6326188"/>
          <p14:tracePt t="67889" x="9926638" y="6326188"/>
          <p14:tracePt t="67897" x="10002838" y="6340475"/>
          <p14:tracePt t="67906" x="10079038" y="6356350"/>
          <p14:tracePt t="67912" x="10139363" y="6356350"/>
          <p14:tracePt t="67921" x="10201275" y="6356350"/>
          <p14:tracePt t="67928" x="10245725" y="6356350"/>
          <p14:tracePt t="67937" x="10291763" y="6370638"/>
          <p14:tracePt t="67945" x="10337800" y="6370638"/>
          <p14:tracePt t="67953" x="10382250" y="6370638"/>
          <p14:tracePt t="67961" x="10414000" y="6370638"/>
          <p14:tracePt t="67969" x="10458450" y="6370638"/>
          <p14:tracePt t="67975" x="10504488" y="6370638"/>
          <p14:tracePt t="67983" x="10550525" y="6370638"/>
          <p14:tracePt t="67991" x="10596563" y="6370638"/>
          <p14:tracePt t="67999" x="10656888" y="6370638"/>
          <p14:tracePt t="68007" x="10702925" y="6370638"/>
          <p14:tracePt t="68015" x="10747375" y="6370638"/>
          <p14:tracePt t="68023" x="10777538" y="6370638"/>
          <p14:tracePt t="68031" x="10823575" y="6370638"/>
          <p14:tracePt t="68040" x="10869613" y="6370638"/>
          <p14:tracePt t="68047" x="10899775" y="6370638"/>
          <p14:tracePt t="68056" x="10929938" y="6370638"/>
          <p14:tracePt t="68063" x="10960100" y="6356350"/>
          <p14:tracePt t="68071" x="10990263" y="6356350"/>
          <p14:tracePt t="68079" x="11006138" y="6356350"/>
          <p14:tracePt t="68087" x="11052175" y="6356350"/>
          <p14:tracePt t="68095" x="11082338" y="6356350"/>
          <p14:tracePt t="68101" x="11112500" y="6340475"/>
          <p14:tracePt t="68109" x="11142663" y="6340475"/>
          <p14:tracePt t="68117" x="11158538" y="6340475"/>
          <p14:tracePt t="68125" x="11188700" y="6340475"/>
          <p14:tracePt t="68141" x="11204575" y="6340475"/>
          <p14:tracePt t="68157" x="11218863" y="6340475"/>
          <p14:tracePt t="68165" x="11234738" y="6340475"/>
          <p14:tracePt t="68181" x="11249025" y="6340475"/>
          <p14:tracePt t="68190" x="11249025" y="6326188"/>
          <p14:tracePt t="68197" x="11264900" y="6326188"/>
          <p14:tracePt t="68213" x="11279188" y="6310313"/>
          <p14:tracePt t="68221" x="11295063" y="6310313"/>
          <p14:tracePt t="68235" x="11310938" y="6310313"/>
          <p14:tracePt t="68267" x="11325225" y="6310313"/>
          <p14:tracePt t="68357" x="11310938" y="6310313"/>
          <p14:tracePt t="68363" x="11295063" y="6296025"/>
          <p14:tracePt t="68371" x="11264900" y="6280150"/>
          <p14:tracePt t="68379" x="11234738" y="6280150"/>
          <p14:tracePt t="68387" x="11188700" y="6280150"/>
          <p14:tracePt t="68396" x="11098213" y="6280150"/>
          <p14:tracePt t="68402" x="11022013" y="6280150"/>
          <p14:tracePt t="68412" x="10929938" y="6280150"/>
          <p14:tracePt t="68418" x="10853738" y="6280150"/>
          <p14:tracePt t="68428" x="10763250" y="6280150"/>
          <p14:tracePt t="68435" x="10687050" y="6280150"/>
          <p14:tracePt t="68444" x="10596563" y="6280150"/>
          <p14:tracePt t="68450" x="10520363" y="6280150"/>
          <p14:tracePt t="68461" x="10428288" y="6296025"/>
          <p14:tracePt t="68466" x="10367963" y="6310313"/>
          <p14:tracePt t="68477" x="10307638" y="6310313"/>
          <p14:tracePt t="68481" x="10245725" y="6326188"/>
          <p14:tracePt t="68488" x="10169525" y="6326188"/>
          <p14:tracePt t="68496" x="10125075" y="6340475"/>
          <p14:tracePt t="68504" x="10079038" y="6340475"/>
          <p14:tracePt t="68512" x="10033000" y="6340475"/>
          <p14:tracePt t="68519" x="9986963" y="6356350"/>
          <p14:tracePt t="68528" x="9942513" y="6356350"/>
          <p14:tracePt t="68535" x="9896475" y="6356350"/>
          <p14:tracePt t="68543" x="9850438" y="6356350"/>
          <p14:tracePt t="68551" x="9805988" y="6370638"/>
          <p14:tracePt t="68559" x="9759950" y="6370638"/>
          <p14:tracePt t="68567" x="9713913" y="6386513"/>
          <p14:tracePt t="68576" x="9667875" y="6402388"/>
          <p14:tracePt t="68583" x="9623425" y="6402388"/>
          <p14:tracePt t="68593" x="9561513" y="6416675"/>
          <p14:tracePt t="68599" x="9501188" y="6432550"/>
          <p14:tracePt t="68608" x="9455150" y="6446838"/>
          <p14:tracePt t="68613" x="9410700" y="6462713"/>
          <p14:tracePt t="68621" x="9364663" y="6462713"/>
          <p14:tracePt t="68628" x="9318625" y="6478588"/>
          <p14:tracePt t="68637" x="9288463" y="6478588"/>
          <p14:tracePt t="68644" x="9258300" y="6492875"/>
          <p14:tracePt t="68653" x="9228138" y="6508750"/>
          <p14:tracePt t="68660" x="9182100" y="6508750"/>
          <p14:tracePt t="68669" x="9151938" y="6508750"/>
          <p14:tracePt t="68676" x="9136063" y="6508750"/>
          <p14:tracePt t="68684" x="9121775" y="6508750"/>
          <p14:tracePt t="68692" x="9105900" y="6523038"/>
          <p14:tracePt t="68700" x="9090025" y="6523038"/>
          <p14:tracePt t="68709" x="9075738" y="6523038"/>
          <p14:tracePt t="68717" x="9045575" y="6523038"/>
          <p14:tracePt t="68725" x="9029700" y="6523038"/>
          <p14:tracePt t="68731" x="9015413" y="6523038"/>
          <p14:tracePt t="68739" x="8983663" y="6538913"/>
          <p14:tracePt t="68747" x="8939213" y="6538913"/>
          <p14:tracePt t="68755" x="8909050" y="6538913"/>
          <p14:tracePt t="68763" x="8877300" y="6538913"/>
          <p14:tracePt t="68771" x="8847138" y="6538913"/>
          <p14:tracePt t="68779" x="8802688" y="6538913"/>
          <p14:tracePt t="68787" x="8770938" y="6538913"/>
          <p14:tracePt t="68795" x="8740775" y="6538913"/>
          <p14:tracePt t="68803" x="8710613" y="6538913"/>
          <p14:tracePt t="68811" x="8664575" y="6538913"/>
          <p14:tracePt t="68819" x="8634413" y="6538913"/>
          <p14:tracePt t="68826" x="8604250" y="6523038"/>
          <p14:tracePt t="68834" x="8574088" y="6523038"/>
          <p14:tracePt t="68842" x="8543925" y="6508750"/>
          <p14:tracePt t="68852" x="8513763" y="6508750"/>
          <p14:tracePt t="68857" x="8467725" y="6492875"/>
          <p14:tracePt t="68866" x="8421688" y="6492875"/>
          <p14:tracePt t="68874" x="8391525" y="6478588"/>
          <p14:tracePt t="68889" x="8361363" y="6478588"/>
          <p14:tracePt t="68897" x="8345488" y="6462713"/>
          <p14:tracePt t="68904" x="8315325" y="6446838"/>
          <p14:tracePt t="68913" x="8285163" y="6446838"/>
          <p14:tracePt t="68921" x="8239125" y="6432550"/>
          <p14:tracePt t="68929" x="8193088" y="6416675"/>
          <p14:tracePt t="68937" x="8162925" y="6402388"/>
          <p14:tracePt t="68945" x="8132763" y="6402388"/>
          <p14:tracePt t="68953" x="8102600" y="6386513"/>
          <p14:tracePt t="68961" x="8072438" y="6386513"/>
          <p14:tracePt t="68969" x="8056563" y="6370638"/>
          <p14:tracePt t="68983" x="8042275" y="6370638"/>
          <p14:tracePt t="68991" x="8026400" y="6370638"/>
          <p14:tracePt t="69105" x="8056563" y="6370638"/>
          <p14:tracePt t="69113" x="8102600" y="6370638"/>
          <p14:tracePt t="69119" x="8178800" y="6370638"/>
          <p14:tracePt t="69129" x="8301038" y="6370638"/>
          <p14:tracePt t="69135" x="8437563" y="6370638"/>
          <p14:tracePt t="69146" x="8604250" y="6370638"/>
          <p14:tracePt t="69151" x="8770938" y="6370638"/>
          <p14:tracePt t="69162" x="8939213" y="6370638"/>
          <p14:tracePt t="69167" x="9105900" y="6370638"/>
          <p14:tracePt t="69179" x="9258300" y="6370638"/>
          <p14:tracePt t="69183" x="9394825" y="6370638"/>
          <p14:tracePt t="69191" x="9517063" y="6386513"/>
          <p14:tracePt t="69199" x="9637713" y="6402388"/>
          <p14:tracePt t="69207" x="9744075" y="6402388"/>
          <p14:tracePt t="69216" x="9820275" y="6402388"/>
          <p14:tracePt t="69224" x="9912350" y="6402388"/>
          <p14:tracePt t="69232" x="9972675" y="6402388"/>
          <p14:tracePt t="69237" x="10018713" y="6402388"/>
          <p14:tracePt t="69244" x="10063163" y="6402388"/>
          <p14:tracePt t="69252" x="10109200" y="6402388"/>
          <p14:tracePt t="69260" x="10139363" y="6402388"/>
          <p14:tracePt t="69268" x="10169525" y="6402388"/>
          <p14:tracePt t="69276" x="10201275" y="6402388"/>
          <p14:tracePt t="69284" x="10245725" y="6402388"/>
          <p14:tracePt t="69293" x="10275888" y="6402388"/>
          <p14:tracePt t="69300" x="10321925" y="6416675"/>
          <p14:tracePt t="69310" x="10367963" y="6416675"/>
          <p14:tracePt t="69316" x="10414000" y="6416675"/>
          <p14:tracePt t="69324" x="10458450" y="6416675"/>
          <p14:tracePt t="69332" x="10504488" y="6416675"/>
          <p14:tracePt t="69340" x="10550525" y="6416675"/>
          <p14:tracePt t="69348" x="10596563" y="6416675"/>
          <p14:tracePt t="69354" x="10641013" y="6416675"/>
          <p14:tracePt t="69362" x="10671175" y="6416675"/>
          <p14:tracePt t="69370" x="10717213" y="6416675"/>
          <p14:tracePt t="69378" x="10747375" y="6416675"/>
          <p14:tracePt t="69386" x="10777538" y="6416675"/>
          <p14:tracePt t="69394" x="10793413" y="6416675"/>
          <p14:tracePt t="69402" x="10839450" y="6416675"/>
          <p14:tracePt t="69410" x="10853738" y="6416675"/>
          <p14:tracePt t="69418" x="10869613" y="6416675"/>
          <p14:tracePt t="69427" x="10883900" y="6416675"/>
          <p14:tracePt t="69443" x="10899775" y="6402388"/>
          <p14:tracePt t="69459" x="10915650" y="6402388"/>
          <p14:tracePt t="69474" x="10929938" y="6402388"/>
          <p14:tracePt t="69482" x="10945813" y="6402388"/>
          <p14:tracePt t="69495" x="10960100" y="6402388"/>
          <p14:tracePt t="69520" x="11006138" y="6402388"/>
          <p14:tracePt t="69529" x="11022013" y="6402388"/>
          <p14:tracePt t="69538" x="11052175" y="6402388"/>
          <p14:tracePt t="69548" x="11066463" y="6402388"/>
          <p14:tracePt t="69554" x="11082338" y="6402388"/>
          <p14:tracePt t="69564" x="11098213" y="6402388"/>
          <p14:tracePt t="69570" x="11112500" y="6402388"/>
          <p14:tracePt t="69580" x="11128375" y="6386513"/>
          <p14:tracePt t="69585" x="11142663" y="6386513"/>
          <p14:tracePt t="69638" x="11158538" y="6386513"/>
          <p14:tracePt t="69739" x="11172825" y="6386513"/>
          <p14:tracePt t="69754" x="11204575" y="6386513"/>
          <p14:tracePt t="69763" x="11279188" y="6386513"/>
          <p14:tracePt t="69770" x="11371263" y="6370638"/>
          <p14:tracePt t="69779" x="11493500" y="6356350"/>
          <p14:tracePt t="69786" x="11614150" y="6356350"/>
          <p14:tracePt t="69795" x="11706225" y="6356350"/>
          <p14:tracePt t="69802" x="11780838" y="6340475"/>
          <p14:tracePt t="69811" x="11826875" y="6340475"/>
          <p14:tracePt t="69819" x="11842750" y="6340475"/>
          <p14:tracePt t="69962" x="11826875" y="6340475"/>
          <p14:tracePt t="69970" x="11796713" y="6340475"/>
          <p14:tracePt t="69977" x="11766550" y="6340475"/>
          <p14:tracePt t="69986" x="11736388" y="6340475"/>
          <p14:tracePt t="69994" x="11690350" y="6340475"/>
          <p14:tracePt t="70001" x="11644313" y="6340475"/>
          <p14:tracePt t="70009" x="11614150" y="6340475"/>
          <p14:tracePt t="70017" x="11568113" y="6340475"/>
          <p14:tracePt t="70025" x="11523663" y="6340475"/>
          <p14:tracePt t="70032" x="11477625" y="6340475"/>
          <p14:tracePt t="70041" x="11431588" y="6356350"/>
          <p14:tracePt t="70049" x="11385550" y="6356350"/>
          <p14:tracePt t="70057" x="11341100" y="6356350"/>
          <p14:tracePt t="70065" x="11295063" y="6356350"/>
          <p14:tracePt t="70073" x="11249025" y="6370638"/>
          <p14:tracePt t="70081" x="11204575" y="6370638"/>
          <p14:tracePt t="70089" x="11158538" y="6370638"/>
          <p14:tracePt t="70098" x="11128375" y="6370638"/>
          <p14:tracePt t="70105" x="11098213" y="6370638"/>
          <p14:tracePt t="70113" x="11082338" y="6370638"/>
          <p14:tracePt t="70121" x="11066463" y="6370638"/>
          <p14:tracePt t="70131" x="11052175" y="6370638"/>
          <p14:tracePt t="70134" x="11036300" y="6370638"/>
          <p14:tracePt t="70147" x="11022013" y="6370638"/>
          <p14:tracePt t="70151" x="10990263" y="6370638"/>
          <p14:tracePt t="70160" x="10960100" y="6370638"/>
          <p14:tracePt t="70167" x="10945813" y="6370638"/>
          <p14:tracePt t="70175" x="10915650" y="6386513"/>
          <p14:tracePt t="70183" x="10899775" y="6386513"/>
          <p14:tracePt t="70199" x="10883900" y="6386513"/>
          <p14:tracePt t="70207" x="10869613" y="6386513"/>
          <p14:tracePt t="70215" x="10853738" y="6386513"/>
          <p14:tracePt t="70223" x="10839450" y="6402388"/>
          <p14:tracePt t="70232" x="10823575" y="6402388"/>
          <p14:tracePt t="70237" x="10793413" y="6402388"/>
          <p14:tracePt t="70243" x="10777538" y="6402388"/>
          <p14:tracePt t="70251" x="10747375" y="6402388"/>
          <p14:tracePt t="70260" x="10717213" y="6402388"/>
          <p14:tracePt t="70267" x="10687050" y="6402388"/>
          <p14:tracePt t="70277" x="10656888" y="6402388"/>
          <p14:tracePt t="70283" x="10610850" y="6402388"/>
          <p14:tracePt t="70294" x="10580688" y="6402388"/>
          <p14:tracePt t="70299" x="10550525" y="6402388"/>
          <p14:tracePt t="70308" x="10520363" y="6402388"/>
          <p14:tracePt t="70315" x="10488613" y="6402388"/>
          <p14:tracePt t="70323" x="10458450" y="6402388"/>
          <p14:tracePt t="70331" x="10428288" y="6416675"/>
          <p14:tracePt t="70339" x="10382250" y="6416675"/>
          <p14:tracePt t="70347" x="10352088" y="6416675"/>
          <p14:tracePt t="70356" x="10321925" y="6416675"/>
          <p14:tracePt t="70363" x="10291763" y="6416675"/>
          <p14:tracePt t="70370" x="10261600" y="6416675"/>
          <p14:tracePt t="70377" x="10215563" y="6416675"/>
          <p14:tracePt t="70386" x="10169525" y="6416675"/>
          <p14:tracePt t="70394" x="10109200" y="6416675"/>
          <p14:tracePt t="70401" x="10048875" y="6416675"/>
          <p14:tracePt t="70411" x="9972675" y="6432550"/>
          <p14:tracePt t="70417" x="9912350" y="6432550"/>
          <p14:tracePt t="70427" x="9850438" y="6432550"/>
          <p14:tracePt t="70433" x="9805988" y="6432550"/>
          <p14:tracePt t="70443" x="9774238" y="6432550"/>
          <p14:tracePt t="70449" x="9744075" y="6432550"/>
          <p14:tracePt t="70458" x="9729788" y="6432550"/>
          <p14:tracePt t="70466" x="9699625" y="6432550"/>
          <p14:tracePt t="70474" x="9653588" y="6432550"/>
          <p14:tracePt t="70481" x="9637713" y="6432550"/>
          <p14:tracePt t="70487" x="9623425" y="6432550"/>
          <p14:tracePt t="70495" x="9591675" y="6432550"/>
          <p14:tracePt t="70503" x="9561513" y="6432550"/>
          <p14:tracePt t="70511" x="9517063" y="6432550"/>
          <p14:tracePt t="70519" x="9485313" y="6432550"/>
          <p14:tracePt t="70528" x="9455150" y="6432550"/>
          <p14:tracePt t="70535" x="9440863" y="6432550"/>
          <p14:tracePt t="70544" x="9424988" y="6432550"/>
          <p14:tracePt t="70561" x="9410700" y="6432550"/>
          <p14:tracePt t="70567" x="9410700" y="6446838"/>
          <p14:tracePt t="70577" x="9394825" y="6446838"/>
          <p14:tracePt t="70584" x="9378950" y="6446838"/>
          <p14:tracePt t="70599" x="9364663" y="6446838"/>
          <p14:tracePt t="70627" x="9348788" y="6446838"/>
          <p14:tracePt t="70630" x="9334500" y="6446838"/>
          <p14:tracePt t="70637" x="9318625" y="6446838"/>
          <p14:tracePt t="70654" x="9304338" y="6446838"/>
          <p14:tracePt t="70678" x="9288463" y="6446838"/>
          <p14:tracePt t="70694" x="9272588" y="6446838"/>
          <p14:tracePt t="70701" x="9258300" y="6446838"/>
          <p14:tracePt t="70710" x="9242425" y="6446838"/>
          <p14:tracePt t="70717" x="9212263" y="6446838"/>
          <p14:tracePt t="70733" x="9197975" y="6446838"/>
          <p14:tracePt t="70747" x="9182100" y="6446838"/>
          <p14:tracePt t="70756" x="9166225" y="6446838"/>
          <p14:tracePt t="70764" x="9151938" y="6446838"/>
          <p14:tracePt t="70771" x="9136063" y="6446838"/>
          <p14:tracePt t="70779" x="9105900" y="6446838"/>
          <p14:tracePt t="70787" x="9090025" y="6446838"/>
          <p14:tracePt t="70795" x="9059863" y="6446838"/>
          <p14:tracePt t="70804" x="9015413" y="6446838"/>
          <p14:tracePt t="70811" x="8983663" y="6446838"/>
          <p14:tracePt t="70819" x="8953500" y="6446838"/>
          <p14:tracePt t="70827" x="8923338" y="6446838"/>
          <p14:tracePt t="70835" x="8893175" y="6446838"/>
          <p14:tracePt t="70844" x="8877300" y="6446838"/>
          <p14:tracePt t="70851" x="8832850" y="6446838"/>
          <p14:tracePt t="70860" x="8802688" y="6446838"/>
          <p14:tracePt t="70865" x="8786813" y="6446838"/>
          <p14:tracePt t="70873" x="8756650" y="6446838"/>
          <p14:tracePt t="70881" x="8726488" y="6446838"/>
          <p14:tracePt t="70892" x="8696325" y="6446838"/>
          <p14:tracePt t="70897" x="8650288" y="6446838"/>
          <p14:tracePt t="70905" x="8620125" y="6432550"/>
          <p14:tracePt t="70914" x="8604250" y="6432550"/>
          <p14:tracePt t="70921" x="8588375" y="6432550"/>
          <p14:tracePt t="70929" x="8574088" y="6432550"/>
          <p14:tracePt t="70945" x="8558213" y="6432550"/>
          <p14:tracePt t="70954" x="8543925" y="6432550"/>
          <p14:tracePt t="70970" x="8528050" y="6432550"/>
          <p14:tracePt t="70992" x="8513763" y="6416675"/>
          <p14:tracePt t="71008" x="8497888" y="6416675"/>
          <p14:tracePt t="71015" x="8482013" y="6416675"/>
          <p14:tracePt t="71031" x="8467725" y="6416675"/>
          <p14:tracePt t="71040" x="8467725" y="6402388"/>
          <p14:tracePt t="71047" x="8451850" y="6402388"/>
          <p14:tracePt t="71395" x="8437563" y="6402388"/>
          <p14:tracePt t="71403" x="8421688" y="6402388"/>
          <p14:tracePt t="71419" x="8407400" y="6402388"/>
          <p14:tracePt t="71436" x="8391525" y="6402388"/>
          <p14:tracePt t="71453" x="8361363" y="6402388"/>
          <p14:tracePt t="71467" x="8345488" y="6386513"/>
          <p14:tracePt t="71475" x="8331200" y="6386513"/>
          <p14:tracePt t="71483" x="8315325" y="6386513"/>
          <p14:tracePt t="71491" x="8301038" y="6386513"/>
          <p14:tracePt t="71505" x="8285163" y="6386513"/>
          <p14:tracePt t="71537" x="8269288" y="6386513"/>
          <p14:tracePt t="71577" x="8255000" y="6386513"/>
          <p14:tracePt t="71601" x="8239125" y="6386513"/>
          <p14:tracePt t="71618" x="8224838" y="6370638"/>
          <p14:tracePt t="71947" x="8224838" y="6356350"/>
          <p14:tracePt t="71955" x="8208963" y="6340475"/>
          <p14:tracePt t="71963" x="8193088" y="6340475"/>
          <p14:tracePt t="71974" x="8193088" y="6326188"/>
          <p14:tracePt t="71990" x="8178800" y="6310313"/>
          <p14:tracePt t="72001" x="8162925" y="6296025"/>
          <p14:tracePt t="72011" x="8162925" y="6280150"/>
          <p14:tracePt t="72025" x="8148638" y="6280150"/>
          <p14:tracePt t="72033" x="8148638" y="6264275"/>
          <p14:tracePt t="72057" x="8132763" y="6264275"/>
          <p14:tracePt t="72081" x="8132763" y="6249988"/>
          <p14:tracePt t="72617" x="8132763" y="6234113"/>
          <p14:tracePt t="72625" x="8148638" y="6219825"/>
          <p14:tracePt t="72647" x="8162925" y="6219825"/>
          <p14:tracePt t="72663" x="8162925" y="6203950"/>
          <p14:tracePt t="72679" x="8178800" y="6203950"/>
          <p14:tracePt t="72695" x="8193088" y="6189663"/>
          <p14:tracePt t="72703" x="8208963" y="6189663"/>
          <p14:tracePt t="72711" x="8208963" y="6173788"/>
          <p14:tracePt t="72719" x="8224838" y="6157913"/>
          <p14:tracePt t="72734" x="8239125" y="6157913"/>
          <p14:tracePt t="72750" x="8255000" y="6157913"/>
          <p14:tracePt t="72757" x="8269288" y="6157913"/>
          <p14:tracePt t="72773" x="8285163" y="6157913"/>
          <p14:tracePt t="72789" x="8301038" y="6157913"/>
          <p14:tracePt t="72796" x="8301038" y="6143625"/>
          <p14:tracePt t="72812" x="8315325" y="6143625"/>
          <p14:tracePt t="72836" x="8331200" y="6143625"/>
          <p14:tracePt t="72844" x="8345488" y="6143625"/>
          <p14:tracePt t="72860" x="8361363" y="6143625"/>
          <p14:tracePt t="72876" x="8375650" y="6143625"/>
          <p14:tracePt t="72892" x="8391525" y="6143625"/>
          <p14:tracePt t="72938" x="8407400" y="6143625"/>
          <p14:tracePt t="72961" x="8421688" y="6143625"/>
          <p14:tracePt t="73010" x="8437563" y="6143625"/>
          <p14:tracePt t="73017" x="8437563" y="6157913"/>
          <p14:tracePt t="73023" x="8451850" y="6173788"/>
          <p14:tracePt t="73040" x="8467725" y="6173788"/>
          <p14:tracePt t="73048" x="8467725" y="6189663"/>
          <p14:tracePt t="73072" x="8482013" y="6203950"/>
          <p14:tracePt t="73096" x="8497888" y="6203950"/>
          <p14:tracePt t="73128" x="8513763" y="6219825"/>
          <p14:tracePt t="73135" x="8528050" y="6219825"/>
          <p14:tracePt t="73141" x="8528050" y="6234113"/>
          <p14:tracePt t="73150" x="8543925" y="6234113"/>
          <p14:tracePt t="73157" x="8558213" y="6234113"/>
          <p14:tracePt t="73166" x="8558213" y="6249988"/>
          <p14:tracePt t="73174" x="8574088" y="6249988"/>
          <p14:tracePt t="73184" x="8588375" y="6249988"/>
          <p14:tracePt t="73190" x="8604250" y="6264275"/>
          <p14:tracePt t="73206" x="8634413" y="6264275"/>
          <p14:tracePt t="73223" x="8650288" y="6264275"/>
          <p14:tracePt t="73671" x="8664575" y="6264275"/>
          <p14:tracePt t="73678" x="8696325" y="6249988"/>
          <p14:tracePt t="73687" x="8726488" y="6234113"/>
          <p14:tracePt t="73696" x="8770938" y="6234113"/>
          <p14:tracePt t="73703" x="8802688" y="6234113"/>
          <p14:tracePt t="73711" x="8802688" y="6219825"/>
          <p14:tracePt t="73719" x="8832850" y="6219825"/>
          <p14:tracePt t="73742" x="8832850" y="6203950"/>
          <p14:tracePt t="73947" x="8832850" y="6189663"/>
          <p14:tracePt t="73956" x="8816975" y="6189663"/>
          <p14:tracePt t="73962" x="8816975" y="6173788"/>
          <p14:tracePt t="73978" x="8802688" y="6143625"/>
          <p14:tracePt t="73986" x="8802688" y="6127750"/>
          <p14:tracePt t="73993" x="8786813" y="6081713"/>
          <p14:tracePt t="74001" x="8770938" y="5975350"/>
          <p14:tracePt t="74009" x="8756650" y="5838825"/>
          <p14:tracePt t="74017" x="8740775" y="5686425"/>
          <p14:tracePt t="74025" x="8726488" y="5503863"/>
          <p14:tracePt t="74033" x="8726488" y="5337175"/>
          <p14:tracePt t="74041" x="8726488" y="5200650"/>
          <p14:tracePt t="74049" x="8726488" y="5078413"/>
          <p14:tracePt t="74056" x="8726488" y="5018088"/>
          <p14:tracePt t="74063" x="8726488" y="4941888"/>
          <p14:tracePt t="74071" x="8740775" y="4895850"/>
          <p14:tracePt t="74079" x="8756650" y="4865688"/>
          <p14:tracePt t="74087" x="8770938" y="4835525"/>
          <p14:tracePt t="74095" x="8770938" y="4819650"/>
          <p14:tracePt t="74103" x="8770938" y="4805363"/>
          <p14:tracePt t="74111" x="8770938" y="4789488"/>
          <p14:tracePt t="74119" x="8770938" y="4775200"/>
          <p14:tracePt t="74127" x="8786813" y="4775200"/>
          <p14:tracePt t="74135" x="8786813" y="4759325"/>
          <p14:tracePt t="74159" x="8786813" y="4745038"/>
          <p14:tracePt t="74167" x="8802688" y="4729163"/>
          <p14:tracePt t="74189" x="8802688" y="4713288"/>
          <p14:tracePt t="74206" x="8802688" y="4699000"/>
          <p14:tracePt t="74213" x="8816975" y="4699000"/>
          <p14:tracePt t="74221" x="8816975" y="4683125"/>
          <p14:tracePt t="74229" x="8832850" y="4668838"/>
          <p14:tracePt t="74245" x="8832850" y="4652963"/>
          <p14:tracePt t="74253" x="8847138" y="4652963"/>
          <p14:tracePt t="74261" x="8847138" y="4638675"/>
          <p14:tracePt t="74277" x="8847138" y="4622800"/>
          <p14:tracePt t="74285" x="8863013" y="4606925"/>
          <p14:tracePt t="74299" x="8863013" y="4592638"/>
          <p14:tracePt t="74307" x="8877300" y="4576763"/>
          <p14:tracePt t="74323" x="8893175" y="4546600"/>
          <p14:tracePt t="74339" x="8893175" y="4530725"/>
          <p14:tracePt t="74443" x="8893175" y="4576763"/>
          <p14:tracePt t="74451" x="8893175" y="4622800"/>
          <p14:tracePt t="74458" x="8877300" y="4683125"/>
          <p14:tracePt t="74467" x="8863013" y="4775200"/>
          <p14:tracePt t="74475" x="8847138" y="4865688"/>
          <p14:tracePt t="74482" x="8832850" y="4941888"/>
          <p14:tracePt t="74492" x="8816975" y="5064125"/>
          <p14:tracePt t="74498" x="8816975" y="5170488"/>
          <p14:tracePt t="74508" x="8802688" y="5291138"/>
          <p14:tracePt t="74514" x="8802688" y="5383213"/>
          <p14:tracePt t="74522" x="8802688" y="5459413"/>
          <p14:tracePt t="74530" x="8802688" y="5503863"/>
          <p14:tracePt t="74538" x="8802688" y="5549900"/>
          <p14:tracePt t="74546" x="8802688" y="5580063"/>
          <p14:tracePt t="74552" x="8802688" y="5611813"/>
          <p14:tracePt t="74560" x="8802688" y="5641975"/>
          <p14:tracePt t="74568" x="8802688" y="5656263"/>
          <p14:tracePt t="74576" x="8802688" y="5672138"/>
          <p14:tracePt t="74584" x="8802688" y="5686425"/>
          <p14:tracePt t="74592" x="8802688" y="5702300"/>
          <p14:tracePt t="74609" x="8816975" y="5762625"/>
          <p14:tracePt t="74616" x="8832850" y="5792788"/>
          <p14:tracePt t="74625" x="8832850" y="5808663"/>
          <p14:tracePt t="74632" x="8847138" y="5838825"/>
          <p14:tracePt t="74642" x="8863013" y="5854700"/>
          <p14:tracePt t="74648" x="8877300" y="5868988"/>
          <p14:tracePt t="74656" x="8877300" y="5900738"/>
          <p14:tracePt t="74664" x="8893175" y="5915025"/>
          <p14:tracePt t="74672" x="8909050" y="5930900"/>
          <p14:tracePt t="74677" x="8909050" y="5945188"/>
          <p14:tracePt t="74685" x="8923338" y="5961063"/>
          <p14:tracePt t="74694" x="8923338" y="5975350"/>
          <p14:tracePt t="74702" x="8939213" y="5991225"/>
          <p14:tracePt t="74710" x="8953500" y="6007100"/>
          <p14:tracePt t="74726" x="8969375" y="6021388"/>
          <p14:tracePt t="74742" x="8969375" y="6037263"/>
          <p14:tracePt t="74750" x="8983663" y="6037263"/>
          <p14:tracePt t="74774" x="8983663" y="6051550"/>
          <p14:tracePt t="74782" x="8983663" y="6067425"/>
          <p14:tracePt t="74798" x="8999538" y="6067425"/>
          <p14:tracePt t="74812" x="8999538" y="6081713"/>
          <p14:tracePt t="74827" x="9015413" y="6081713"/>
          <p14:tracePt t="74836" x="9015413" y="6097588"/>
          <p14:tracePt t="74868" x="9029700" y="6113463"/>
          <p14:tracePt t="74885" x="9029700" y="6127750"/>
          <p14:tracePt t="74909" x="9045575" y="6143625"/>
          <p14:tracePt t="74925" x="9045575" y="6157913"/>
          <p14:tracePt t="74932" x="9059863" y="6157913"/>
          <p14:tracePt t="74939" x="9059863" y="6173788"/>
          <p14:tracePt t="74947" x="9075738" y="6189663"/>
          <p14:tracePt t="74954" x="9090025" y="6203950"/>
          <p14:tracePt t="74970" x="9105900" y="6219825"/>
          <p14:tracePt t="74985" x="9105900" y="6234113"/>
          <p14:tracePt t="74994" x="9121775" y="6234113"/>
          <p14:tracePt t="75002" x="9136063" y="6249988"/>
          <p14:tracePt t="75129" x="9136063" y="6234113"/>
          <p14:tracePt t="75137" x="9136063" y="6203950"/>
          <p14:tracePt t="75145" x="9121775" y="6157913"/>
          <p14:tracePt t="75153" x="9105900" y="6127750"/>
          <p14:tracePt t="75160" x="9105900" y="6097588"/>
          <p14:tracePt t="75167" x="9090025" y="6081713"/>
          <p14:tracePt t="75175" x="9090025" y="6067425"/>
          <p14:tracePt t="75184" x="9075738" y="6067425"/>
          <p14:tracePt t="75191" x="9075738" y="6051550"/>
          <p14:tracePt t="75389" x="9090025" y="6081713"/>
          <p14:tracePt t="75397" x="9090025" y="6097588"/>
          <p14:tracePt t="75405" x="9121775" y="6127750"/>
          <p14:tracePt t="75416" x="9121775" y="6143625"/>
          <p14:tracePt t="75421" x="9136063" y="6157913"/>
          <p14:tracePt t="75433" x="9136063" y="6173788"/>
          <p14:tracePt t="75436" x="9151938" y="6189663"/>
          <p14:tracePt t="75443" x="9166225" y="6189663"/>
          <p14:tracePt t="75491" x="9182100" y="6189663"/>
          <p14:tracePt t="75515" x="9197975" y="6189663"/>
          <p14:tracePt t="75523" x="9212263" y="6189663"/>
          <p14:tracePt t="75530" x="9258300" y="6173788"/>
          <p14:tracePt t="75539" x="9288463" y="6157913"/>
          <p14:tracePt t="75549" x="9334500" y="6113463"/>
          <p14:tracePt t="75555" x="9424988" y="6067425"/>
          <p14:tracePt t="75561" x="9501188" y="6021388"/>
          <p14:tracePt t="75571" x="9561513" y="5991225"/>
          <p14:tracePt t="75577" x="9637713" y="5945188"/>
          <p14:tracePt t="75587" x="9699625" y="5900738"/>
          <p14:tracePt t="75593" x="9729788" y="5884863"/>
          <p14:tracePt t="75603" x="9744075" y="5868988"/>
          <p14:tracePt t="75617" x="9759950" y="5854700"/>
          <p14:tracePt t="75751" x="9774238" y="5868988"/>
          <p14:tracePt t="75759" x="9774238" y="5884863"/>
          <p14:tracePt t="75767" x="9790113" y="5900738"/>
          <p14:tracePt t="75774" x="9805988" y="5915025"/>
          <p14:tracePt t="75791" x="9820275" y="5930900"/>
          <p14:tracePt t="75807" x="9836150" y="5945188"/>
          <p14:tracePt t="75823" x="9836150" y="5961063"/>
          <p14:tracePt t="75832" x="9850438" y="5961063"/>
          <p14:tracePt t="75837" x="9850438" y="5975350"/>
          <p14:tracePt t="75845" x="9866313" y="5975350"/>
          <p14:tracePt t="76067" x="9896475" y="6007100"/>
          <p14:tracePt t="76074" x="9926638" y="6007100"/>
          <p14:tracePt t="76080" x="9972675" y="6021388"/>
          <p14:tracePt t="76089" x="10002838" y="6037263"/>
          <p14:tracePt t="76096" x="10033000" y="6037263"/>
          <p14:tracePt t="76104" x="10063163" y="6051550"/>
          <p14:tracePt t="76112" x="10109200" y="6067425"/>
          <p14:tracePt t="76120" x="10155238" y="6081713"/>
          <p14:tracePt t="76128" x="10201275" y="6081713"/>
          <p14:tracePt t="76136" x="10245725" y="6097588"/>
          <p14:tracePt t="76144" x="10291763" y="6097588"/>
          <p14:tracePt t="76152" x="10337800" y="6097588"/>
          <p14:tracePt t="76159" x="10367963" y="6097588"/>
          <p14:tracePt t="76168" x="10382250" y="6097588"/>
          <p14:tracePt t="76175" x="10398125" y="6097588"/>
          <p14:tracePt t="76184" x="10428288" y="6097588"/>
          <p14:tracePt t="76192" x="10444163" y="6097588"/>
          <p14:tracePt t="76198" x="10458450" y="6097588"/>
          <p14:tracePt t="76208" x="10488613" y="6097588"/>
          <p14:tracePt t="76214" x="10520363" y="6097588"/>
          <p14:tracePt t="76222" x="10534650" y="6097588"/>
          <p14:tracePt t="76230" x="10550525" y="6097588"/>
          <p14:tracePt t="76238" x="10580688" y="6097588"/>
          <p14:tracePt t="76245" x="10610850" y="6097588"/>
          <p14:tracePt t="76253" x="10641013" y="6097588"/>
          <p14:tracePt t="76261" x="10671175" y="6097588"/>
          <p14:tracePt t="76269" x="10717213" y="6081713"/>
          <p14:tracePt t="76278" x="10763250" y="6081713"/>
          <p14:tracePt t="76286" x="10809288" y="6081713"/>
          <p14:tracePt t="76293" x="10839450" y="6067425"/>
          <p14:tracePt t="76302" x="10869613" y="6067425"/>
          <p14:tracePt t="76310" x="10899775" y="6067425"/>
          <p14:tracePt t="76318" x="10915650" y="6067425"/>
          <p14:tracePt t="76324" x="10929938" y="6067425"/>
          <p14:tracePt t="76332" x="10960100" y="6051550"/>
          <p14:tracePt t="76341" x="10990263" y="6051550"/>
          <p14:tracePt t="76348" x="11022013" y="6037263"/>
          <p14:tracePt t="76357" x="11036300" y="6037263"/>
          <p14:tracePt t="76364" x="11066463" y="6037263"/>
          <p14:tracePt t="76372" x="11082338" y="6037263"/>
          <p14:tracePt t="76388" x="11098213" y="6021388"/>
          <p14:tracePt t="76396" x="11112500" y="6021388"/>
          <p14:tracePt t="76420" x="11128375" y="6007100"/>
          <p14:tracePt t="76466" x="11142663" y="5991225"/>
          <p14:tracePt t="76482" x="11142663" y="5975350"/>
          <p14:tracePt t="76490" x="11158538" y="5975350"/>
          <p14:tracePt t="76522" x="11172825" y="5961063"/>
          <p14:tracePt t="76538" x="11172825" y="5945188"/>
          <p14:tracePt t="76562" x="11172825" y="5930900"/>
          <p14:tracePt t="76576" x="11172825" y="5915025"/>
          <p14:tracePt t="76593" x="11172825" y="5900738"/>
          <p14:tracePt t="76607" x="11172825" y="5884863"/>
          <p14:tracePt t="76623" x="11172825" y="5868988"/>
          <p14:tracePt t="76639" x="11158538" y="5854700"/>
          <p14:tracePt t="76647" x="11158538" y="5838825"/>
          <p14:tracePt t="76655" x="11158538" y="5824538"/>
          <p14:tracePt t="76663" x="11158538" y="5792788"/>
          <p14:tracePt t="76671" x="11158538" y="5762625"/>
          <p14:tracePt t="76679" x="11158538" y="5732463"/>
          <p14:tracePt t="76687" x="11158538" y="5718175"/>
          <p14:tracePt t="76695" x="11142663" y="5686425"/>
          <p14:tracePt t="76701" x="11128375" y="5656263"/>
          <p14:tracePt t="76709" x="11128375" y="5626100"/>
          <p14:tracePt t="76717" x="11112500" y="5611813"/>
          <p14:tracePt t="76725" x="11112500" y="5580063"/>
          <p14:tracePt t="76733" x="11098213" y="5565775"/>
          <p14:tracePt t="76741" x="11098213" y="5535613"/>
          <p14:tracePt t="76749" x="11098213" y="5503863"/>
          <p14:tracePt t="76758" x="11098213" y="5473700"/>
          <p14:tracePt t="76765" x="11082338" y="5443538"/>
          <p14:tracePt t="76774" x="11082338" y="5429250"/>
          <p14:tracePt t="76781" x="11082338" y="5413375"/>
          <p14:tracePt t="76791" x="11082338" y="5397500"/>
          <p14:tracePt t="76797" x="11082338" y="5383213"/>
          <p14:tracePt t="76805" x="11066463" y="5367338"/>
          <p14:tracePt t="76813" x="11066463" y="5322888"/>
          <p14:tracePt t="76821" x="11066463" y="5307013"/>
          <p14:tracePt t="76827" x="11066463" y="5291138"/>
          <p14:tracePt t="76835" x="11066463" y="5276850"/>
          <p14:tracePt t="76843" x="11066463" y="5230813"/>
          <p14:tracePt t="76851" x="11066463" y="5200650"/>
          <p14:tracePt t="76867" x="11066463" y="5170488"/>
          <p14:tracePt t="76875" x="11052175" y="5140325"/>
          <p14:tracePt t="76883" x="11052175" y="5124450"/>
          <p14:tracePt t="76891" x="11036300" y="5108575"/>
          <p14:tracePt t="76899" x="11022013" y="5078413"/>
          <p14:tracePt t="76907" x="11022013" y="5064125"/>
          <p14:tracePt t="76915" x="11006138" y="5048250"/>
          <p14:tracePt t="76923" x="11006138" y="5018088"/>
          <p14:tracePt t="76931" x="10975975" y="5018088"/>
          <p14:tracePt t="76940" x="10975975" y="5002213"/>
          <p14:tracePt t="76947" x="10960100" y="5002213"/>
          <p14:tracePt t="76953" x="10945813" y="4987925"/>
          <p14:tracePt t="76961" x="10945813" y="4972050"/>
          <p14:tracePt t="76969" x="10929938" y="4972050"/>
          <p14:tracePt t="76977" x="10929938" y="4957763"/>
          <p14:tracePt t="76993" x="10915650" y="4957763"/>
          <p14:tracePt t="77001" x="10915650" y="4941888"/>
          <p14:tracePt t="77009" x="10899775" y="4941888"/>
          <p14:tracePt t="77025" x="10883900" y="4927600"/>
          <p14:tracePt t="77041" x="10883900" y="4911725"/>
          <p14:tracePt t="77137" x="10883900" y="4895850"/>
          <p14:tracePt t="77144" x="10899775" y="4895850"/>
          <p14:tracePt t="77152" x="10929938" y="4881563"/>
          <p14:tracePt t="77160" x="10929938" y="4865688"/>
          <p14:tracePt t="77168" x="10960100" y="4865688"/>
          <p14:tracePt t="77176" x="10990263" y="4865688"/>
          <p14:tracePt t="77184" x="11022013" y="4851400"/>
          <p14:tracePt t="77193" x="11066463" y="4851400"/>
          <p14:tracePt t="77198" x="11112500" y="4851400"/>
          <p14:tracePt t="77206" x="11158538" y="4851400"/>
          <p14:tracePt t="77222" x="11172825" y="4851400"/>
          <p14:tracePt t="77246" x="11172825" y="4835525"/>
          <p14:tracePt t="77277" x="11172825" y="4819650"/>
          <p14:tracePt t="77294" x="11172825" y="4805363"/>
          <p14:tracePt t="77302" x="11172825" y="4789488"/>
          <p14:tracePt t="77310" x="11158538" y="4759325"/>
          <p14:tracePt t="77318" x="11158538" y="4729163"/>
          <p14:tracePt t="77326" x="11142663" y="4683125"/>
          <p14:tracePt t="77332" x="11112500" y="4638675"/>
          <p14:tracePt t="77340" x="11112500" y="4576763"/>
          <p14:tracePt t="77348" x="11082338" y="4530725"/>
          <p14:tracePt t="77357" x="11052175" y="4486275"/>
          <p14:tracePt t="77367" x="11036300" y="4440238"/>
          <p14:tracePt t="77373" x="11022013" y="4394200"/>
          <p14:tracePt t="77382" x="10990263" y="4364038"/>
          <p14:tracePt t="77389" x="10975975" y="4349750"/>
          <p14:tracePt t="77399" x="10945813" y="4303713"/>
          <p14:tracePt t="77405" x="10929938" y="4303713"/>
          <p14:tracePt t="77413" x="10915650" y="4273550"/>
          <p14:tracePt t="77421" x="10899775" y="4273550"/>
          <p14:tracePt t="77430" x="10899775" y="4257675"/>
          <p14:tracePt t="77437" x="10883900" y="4257675"/>
          <p14:tracePt t="77446" x="10869613" y="4257675"/>
          <p14:tracePt t="77467" x="10853738" y="4257675"/>
          <p14:tracePt t="77499" x="10839450" y="4257675"/>
          <p14:tracePt t="77515" x="10823575" y="4257675"/>
          <p14:tracePt t="77523" x="10809288" y="4241800"/>
          <p14:tracePt t="77531" x="10793413" y="4241800"/>
          <p14:tracePt t="77539" x="10763250" y="4241800"/>
          <p14:tracePt t="77547" x="10733088" y="4241800"/>
          <p14:tracePt t="77555" x="10687050" y="4241800"/>
          <p14:tracePt t="77562" x="10641013" y="4241800"/>
          <p14:tracePt t="77570" x="10596563" y="4257675"/>
          <p14:tracePt t="77577" x="10550525" y="4257675"/>
          <p14:tracePt t="77584" x="10488613" y="4257675"/>
          <p14:tracePt t="77592" x="10414000" y="4273550"/>
          <p14:tracePt t="77611" x="10307638" y="4303713"/>
          <p14:tracePt t="77616" x="10261600" y="4318000"/>
          <p14:tracePt t="77626" x="10215563" y="4318000"/>
          <p14:tracePt t="77632" x="10185400" y="4318000"/>
          <p14:tracePt t="77640" x="10155238" y="4333875"/>
          <p14:tracePt t="77648" x="10139363" y="4349750"/>
          <p14:tracePt t="77656" x="10125075" y="4349750"/>
          <p14:tracePt t="77664" x="10125075" y="4364038"/>
          <p14:tracePt t="77672" x="10094913" y="4379913"/>
          <p14:tracePt t="77688" x="10079038" y="4394200"/>
          <p14:tracePt t="77702" x="10063163" y="4410075"/>
          <p14:tracePt t="77718" x="10048875" y="4424363"/>
          <p14:tracePt t="77726" x="10033000" y="4440238"/>
          <p14:tracePt t="77742" x="10018713" y="4456113"/>
          <p14:tracePt t="77750" x="10018713" y="4486275"/>
          <p14:tracePt t="77759" x="10018713" y="4500563"/>
          <p14:tracePt t="77766" x="10002838" y="4516438"/>
          <p14:tracePt t="77777" x="10002838" y="4546600"/>
          <p14:tracePt t="77782" x="9986963" y="4592638"/>
          <p14:tracePt t="77790" x="9986963" y="4622800"/>
          <p14:tracePt t="77798" x="9986963" y="4652963"/>
          <p14:tracePt t="77806" x="9986963" y="4683125"/>
          <p14:tracePt t="77814" x="9986963" y="4713288"/>
          <p14:tracePt t="77822" x="9986963" y="4745038"/>
          <p14:tracePt t="77830" x="10002838" y="4759325"/>
          <p14:tracePt t="77835" x="10002838" y="4775200"/>
          <p14:tracePt t="77844" x="10018713" y="4789488"/>
          <p14:tracePt t="77852" x="10018713" y="4805363"/>
          <p14:tracePt t="77860" x="10033000" y="4819650"/>
          <p14:tracePt t="77868" x="10048875" y="4819650"/>
          <p14:tracePt t="77876" x="10048875" y="4835525"/>
          <p14:tracePt t="77884" x="10063163" y="4835525"/>
          <p14:tracePt t="77892" x="10063163" y="4865688"/>
          <p14:tracePt t="77900" x="10079038" y="4865688"/>
          <p14:tracePt t="77910" x="10079038" y="4881563"/>
          <p14:tracePt t="77916" x="10109200" y="4881563"/>
          <p14:tracePt t="77924" x="10109200" y="4895850"/>
          <p14:tracePt t="77932" x="10139363" y="4911725"/>
          <p14:tracePt t="77940" x="10155238" y="4927600"/>
          <p14:tracePt t="77948" x="10185400" y="4941888"/>
          <p14:tracePt t="77954" x="10215563" y="4972050"/>
          <p14:tracePt t="77961" x="10261600" y="4987925"/>
          <p14:tracePt t="77970" x="10275888" y="5018088"/>
          <p14:tracePt t="77978" x="10307638" y="5033963"/>
          <p14:tracePt t="77986" x="10337800" y="5048250"/>
          <p14:tracePt t="77995" x="10367963" y="5064125"/>
          <p14:tracePt t="78002" x="10382250" y="5078413"/>
          <p14:tracePt t="78010" x="10414000" y="5094288"/>
          <p14:tracePt t="78018" x="10458450" y="5108575"/>
          <p14:tracePt t="78026" x="10488613" y="5108575"/>
          <p14:tracePt t="78034" x="10520363" y="5124450"/>
          <p14:tracePt t="78043" x="10550525" y="5140325"/>
          <p14:tracePt t="78050" x="10580688" y="5154613"/>
          <p14:tracePt t="78060" x="10626725" y="5154613"/>
          <p14:tracePt t="78066" x="10641013" y="5154613"/>
          <p14:tracePt t="78074" x="10656888" y="5154613"/>
          <p14:tracePt t="78079" x="10671175" y="5154613"/>
          <p14:tracePt t="78088" x="10687050" y="5154613"/>
          <p14:tracePt t="78095" x="10702925" y="5154613"/>
          <p14:tracePt t="78104" x="10717213" y="5154613"/>
          <p14:tracePt t="78120" x="10733088" y="5154613"/>
          <p14:tracePt t="78128" x="10747375" y="5154613"/>
          <p14:tracePt t="78136" x="10763250" y="5154613"/>
          <p14:tracePt t="78143" x="10777538" y="5154613"/>
          <p14:tracePt t="78152" x="10793413" y="5154613"/>
          <p14:tracePt t="78184" x="10809288" y="5154613"/>
          <p14:tracePt t="78206" x="10823575" y="5140325"/>
          <p14:tracePt t="78214" x="10823575" y="5124450"/>
          <p14:tracePt t="78222" x="10839450" y="5124450"/>
          <p14:tracePt t="78230" x="10853738" y="5108575"/>
          <p14:tracePt t="78245" x="10869613" y="5094288"/>
          <p14:tracePt t="78262" x="10869613" y="5078413"/>
          <p14:tracePt t="78270" x="10883900" y="5064125"/>
          <p14:tracePt t="78286" x="10883900" y="5048250"/>
          <p14:tracePt t="78302" x="10883900" y="5033963"/>
          <p14:tracePt t="78318" x="10883900" y="5018088"/>
          <p14:tracePt t="78327" x="10883900" y="5002213"/>
          <p14:tracePt t="78340" x="10883900" y="4987925"/>
          <p14:tracePt t="78348" x="10869613" y="4972050"/>
          <p14:tracePt t="78356" x="10853738" y="4941888"/>
          <p14:tracePt t="78364" x="10853738" y="4927600"/>
          <p14:tracePt t="78372" x="10839450" y="4911725"/>
          <p14:tracePt t="78380" x="10839450" y="4895850"/>
          <p14:tracePt t="78571" x="10823575" y="4895850"/>
          <p14:tracePt t="78586" x="10809288" y="4895850"/>
          <p14:tracePt t="78593" x="10793413" y="4895850"/>
          <p14:tracePt t="78602" x="10763250" y="4927600"/>
          <p14:tracePt t="78609" x="10733088" y="4941888"/>
          <p14:tracePt t="78616" x="10671175" y="4987925"/>
          <p14:tracePt t="78624" x="10626725" y="5018088"/>
          <p14:tracePt t="78632" x="10564813" y="5064125"/>
          <p14:tracePt t="78640" x="10520363" y="5094288"/>
          <p14:tracePt t="78648" x="10474325" y="5140325"/>
          <p14:tracePt t="78655" x="10398125" y="5184775"/>
          <p14:tracePt t="78664" x="10337800" y="5214938"/>
          <p14:tracePt t="78671" x="10291763" y="5260975"/>
          <p14:tracePt t="78679" x="10231438" y="5307013"/>
          <p14:tracePt t="78687" x="10185400" y="5337175"/>
          <p14:tracePt t="78695" x="10155238" y="5383213"/>
          <p14:tracePt t="78703" x="10109200" y="5397500"/>
          <p14:tracePt t="78710" x="10079038" y="5429250"/>
          <p14:tracePt t="78717" x="10048875" y="5443538"/>
          <p14:tracePt t="78725" x="10018713" y="5459413"/>
          <p14:tracePt t="78733" x="9972675" y="5473700"/>
          <p14:tracePt t="78742" x="9926638" y="5489575"/>
          <p14:tracePt t="78750" x="9896475" y="5519738"/>
          <p14:tracePt t="78758" x="9850438" y="5519738"/>
          <p14:tracePt t="78766" x="9805988" y="5535613"/>
          <p14:tracePt t="78774" x="9759950" y="5549900"/>
          <p14:tracePt t="78782" x="9713913" y="5565775"/>
          <p14:tracePt t="78790" x="9667875" y="5565775"/>
          <p14:tracePt t="78797" x="9623425" y="5565775"/>
          <p14:tracePt t="78806" x="9591675" y="5565775"/>
          <p14:tracePt t="78814" x="9547225" y="5565775"/>
          <p14:tracePt t="78822" x="9501188" y="5565775"/>
          <p14:tracePt t="78830" x="9455150" y="5565775"/>
          <p14:tracePt t="78836" x="9410700" y="5565775"/>
          <p14:tracePt t="78845" x="9364663" y="5565775"/>
          <p14:tracePt t="78852" x="9318625" y="5580063"/>
          <p14:tracePt t="78862" x="9288463" y="5580063"/>
          <p14:tracePt t="78867" x="9258300" y="5580063"/>
          <p14:tracePt t="78876" x="9228138" y="5580063"/>
          <p14:tracePt t="78883" x="9197975" y="5580063"/>
          <p14:tracePt t="78892" x="9166225" y="5595938"/>
          <p14:tracePt t="78908" x="9151938" y="5595938"/>
          <p14:tracePt t="78924" x="9136063" y="5595938"/>
          <p14:tracePt t="78932" x="9121775" y="5595938"/>
          <p14:tracePt t="78940" x="9105900" y="5595938"/>
          <p14:tracePt t="78948" x="9090025" y="5595938"/>
          <p14:tracePt t="78956" x="9075738" y="5611813"/>
          <p14:tracePt t="78962" x="9059863" y="5611813"/>
          <p14:tracePt t="78970" x="9059863" y="5626100"/>
          <p14:tracePt t="78986" x="9045575" y="5626100"/>
          <p14:tracePt t="78996" x="9045575" y="5641975"/>
          <p14:tracePt t="79002" x="9029700" y="5641975"/>
          <p14:tracePt t="79012" x="9029700" y="5656263"/>
          <p14:tracePt t="79018" x="9015413" y="5672138"/>
          <p14:tracePt t="79026" x="8983663" y="5702300"/>
          <p14:tracePt t="79034" x="8983663" y="5748338"/>
          <p14:tracePt t="79042" x="8953500" y="5778500"/>
          <p14:tracePt t="79050" x="8939213" y="5808663"/>
          <p14:tracePt t="79058" x="8923338" y="5824538"/>
          <p14:tracePt t="79066" x="8909050" y="5838825"/>
          <p14:tracePt t="79074" x="8909050" y="5854700"/>
          <p14:tracePt t="79088" x="8893175" y="5868988"/>
          <p14:tracePt t="79160" x="8877300" y="5884863"/>
          <p14:tracePt t="79177" x="8863013" y="5884863"/>
          <p14:tracePt t="79185" x="8847138" y="5884863"/>
          <p14:tracePt t="79193" x="8847138" y="5900738"/>
          <p14:tracePt t="79201" x="8832850" y="5900738"/>
          <p14:tracePt t="79209" x="8802688" y="5900738"/>
          <p14:tracePt t="79216" x="8786813" y="5900738"/>
          <p14:tracePt t="79223" x="8770938" y="5915025"/>
          <p14:tracePt t="79231" x="8740775" y="5915025"/>
          <p14:tracePt t="79239" x="8726488" y="5915025"/>
          <p14:tracePt t="79248" x="8710613" y="5915025"/>
          <p14:tracePt t="79255" x="8696325" y="5915025"/>
          <p14:tracePt t="79264" x="8680450" y="5915025"/>
          <p14:tracePt t="79271" x="8664575" y="5915025"/>
          <p14:tracePt t="79775" x="8650288" y="5900738"/>
          <p14:tracePt t="79791" x="8634413" y="5884863"/>
          <p14:tracePt t="79808" x="8620125" y="5868988"/>
          <p14:tracePt t="79813" x="8604250" y="5854700"/>
          <p14:tracePt t="79821" x="8588375" y="5838825"/>
          <p14:tracePt t="79829" x="8574088" y="5808663"/>
          <p14:tracePt t="79837" x="8558213" y="5792788"/>
          <p14:tracePt t="79846" x="8543925" y="5762625"/>
          <p14:tracePt t="79851" x="8543925" y="5732463"/>
          <p14:tracePt t="79867" x="8528050" y="5718175"/>
          <p14:tracePt t="79876" x="8513763" y="5702300"/>
          <p14:tracePt t="79892" x="8513763" y="5686425"/>
          <p14:tracePt t="79915" x="8497888" y="5672138"/>
          <p14:tracePt t="79939" x="8497888" y="5656263"/>
          <p14:tracePt t="79955" x="8497888" y="5641975"/>
          <p14:tracePt t="79971" x="8482013" y="5641975"/>
          <p14:tracePt t="79977" x="8482013" y="5626100"/>
          <p14:tracePt t="80001" x="8482013" y="5611813"/>
          <p14:tracePt t="80033" x="8482013" y="5595938"/>
          <p14:tracePt t="80161" x="8467725" y="5595938"/>
          <p14:tracePt t="80319" x="8451850" y="5611813"/>
          <p14:tracePt t="80327" x="8451850" y="5626100"/>
          <p14:tracePt t="80344" x="8451850" y="5641975"/>
          <p14:tracePt t="80351" x="8451850" y="5656263"/>
          <p14:tracePt t="80365" x="8451850" y="5686425"/>
          <p14:tracePt t="80373" x="8451850" y="5702300"/>
          <p14:tracePt t="80381" x="8451850" y="5732463"/>
          <p14:tracePt t="80389" x="8451850" y="5762625"/>
          <p14:tracePt t="80397" x="8451850" y="5792788"/>
          <p14:tracePt t="80405" x="8451850" y="5838825"/>
          <p14:tracePt t="80421" x="8451850" y="5854700"/>
          <p14:tracePt t="80523" x="8437563" y="5838825"/>
          <p14:tracePt t="80531" x="8437563" y="5824538"/>
          <p14:tracePt t="80538" x="8421688" y="5824538"/>
          <p14:tracePt t="80547" x="8421688" y="5808663"/>
          <p14:tracePt t="80555" x="8407400" y="5808663"/>
          <p14:tracePt t="80562" x="8407400" y="5792788"/>
          <p14:tracePt t="80570" x="8391525" y="5792788"/>
          <p14:tracePt t="80578" x="8375650" y="5778500"/>
          <p14:tracePt t="80586" x="8375650" y="5762625"/>
          <p14:tracePt t="80602" x="8361363" y="5748338"/>
          <p14:tracePt t="81695" x="8361363" y="5732463"/>
          <p14:tracePt t="81703" x="8375650" y="5732463"/>
          <p14:tracePt t="81711" x="8407400" y="5718175"/>
          <p14:tracePt t="81719" x="8437563" y="5686425"/>
          <p14:tracePt t="81727" x="8467725" y="5672138"/>
          <p14:tracePt t="81735" x="8513763" y="5626100"/>
          <p14:tracePt t="81743" x="8588375" y="5595938"/>
          <p14:tracePt t="81751" x="8680450" y="5549900"/>
          <p14:tracePt t="81759" x="8770938" y="5503863"/>
          <p14:tracePt t="81765" x="8863013" y="5459413"/>
          <p14:tracePt t="81773" x="8969375" y="5413375"/>
          <p14:tracePt t="81781" x="9045575" y="5397500"/>
          <p14:tracePt t="81789" x="9182100" y="5383213"/>
          <p14:tracePt t="81797" x="9304338" y="5367338"/>
          <p14:tracePt t="81805" x="9424988" y="5353050"/>
          <p14:tracePt t="81813" x="9547225" y="5337175"/>
          <p14:tracePt t="81823" x="9667875" y="5322888"/>
          <p14:tracePt t="81829" x="9790113" y="5322888"/>
          <p14:tracePt t="81837" x="9912350" y="5307013"/>
          <p14:tracePt t="81845" x="10002838" y="5307013"/>
          <p14:tracePt t="81853" x="10094913" y="5291138"/>
          <p14:tracePt t="81861" x="10139363" y="5291138"/>
          <p14:tracePt t="81869" x="10201275" y="5276850"/>
          <p14:tracePt t="81877" x="10261600" y="5276850"/>
          <p14:tracePt t="81885" x="10307638" y="5276850"/>
          <p14:tracePt t="81891" x="10337800" y="5276850"/>
          <p14:tracePt t="81899" x="10367963" y="5276850"/>
          <p14:tracePt t="81907" x="10398125" y="5276850"/>
          <p14:tracePt t="81915" x="10414000" y="5276850"/>
          <p14:tracePt t="81923" x="10444163" y="5276850"/>
          <p14:tracePt t="81931" x="10458450" y="5276850"/>
          <p14:tracePt t="81939" x="10488613" y="5276850"/>
          <p14:tracePt t="81947" x="10520363" y="5276850"/>
          <p14:tracePt t="81955" x="10564813" y="5291138"/>
          <p14:tracePt t="81963" x="10610850" y="5307013"/>
          <p14:tracePt t="81971" x="10656888" y="5322888"/>
          <p14:tracePt t="81979" x="10702925" y="5322888"/>
          <p14:tracePt t="81987" x="10747375" y="5322888"/>
          <p14:tracePt t="81995" x="10793413" y="5337175"/>
          <p14:tracePt t="82003" x="10839450" y="5337175"/>
          <p14:tracePt t="82011" x="10869613" y="5337175"/>
          <p14:tracePt t="82017" x="10915650" y="5337175"/>
          <p14:tracePt t="82026" x="10945813" y="5337175"/>
          <p14:tracePt t="82033" x="10975975" y="5337175"/>
          <p14:tracePt t="82041" x="11022013" y="5337175"/>
          <p14:tracePt t="82049" x="11052175" y="5322888"/>
          <p14:tracePt t="82057" x="11082338" y="5307013"/>
          <p14:tracePt t="82065" x="11098213" y="5307013"/>
          <p14:tracePt t="82073" x="11128375" y="5291138"/>
          <p14:tracePt t="82081" x="11158538" y="5260975"/>
          <p14:tracePt t="82089" x="11188700" y="5246688"/>
          <p14:tracePt t="82097" x="11218863" y="5214938"/>
          <p14:tracePt t="82105" x="11249025" y="5170488"/>
          <p14:tracePt t="82113" x="11264900" y="5140325"/>
          <p14:tracePt t="82121" x="11279188" y="5108575"/>
          <p14:tracePt t="82129" x="11310938" y="5064125"/>
          <p14:tracePt t="82137" x="11325225" y="4972050"/>
          <p14:tracePt t="82143" x="11355388" y="4865688"/>
          <p14:tracePt t="82151" x="11371263" y="4775200"/>
          <p14:tracePt t="82160" x="11371263" y="4699000"/>
          <p14:tracePt t="82167" x="11385550" y="4638675"/>
          <p14:tracePt t="82175" x="11385550" y="4576763"/>
          <p14:tracePt t="82183" x="11385550" y="4530725"/>
          <p14:tracePt t="82191" x="11371263" y="4486275"/>
          <p14:tracePt t="82199" x="11341100" y="4440238"/>
          <p14:tracePt t="82207" x="11325225" y="4394200"/>
          <p14:tracePt t="82215" x="11295063" y="4349750"/>
          <p14:tracePt t="82223" x="11279188" y="4318000"/>
          <p14:tracePt t="82231" x="11234738" y="4287838"/>
          <p14:tracePt t="82239" x="11204575" y="4257675"/>
          <p14:tracePt t="82247" x="11172825" y="4211638"/>
          <p14:tracePt t="82255" x="11112500" y="4181475"/>
          <p14:tracePt t="82263" x="11082338" y="4135438"/>
          <p14:tracePt t="82271" x="11036300" y="4105275"/>
          <p14:tracePt t="82277" x="10975975" y="4060825"/>
          <p14:tracePt t="82285" x="10929938" y="4029075"/>
          <p14:tracePt t="82293" x="10869613" y="3984625"/>
          <p14:tracePt t="82301" x="10823575" y="3952875"/>
          <p14:tracePt t="82310" x="10777538" y="3938588"/>
          <p14:tracePt t="82317" x="10717213" y="3908425"/>
          <p14:tracePt t="82325" x="10671175" y="3892550"/>
          <p14:tracePt t="82333" x="10626725" y="3878263"/>
          <p14:tracePt t="82341" x="10580688" y="3846513"/>
          <p14:tracePt t="82349" x="10520363" y="3816350"/>
          <p14:tracePt t="82357" x="10458450" y="3802063"/>
          <p14:tracePt t="82365" x="10414000" y="3802063"/>
          <p14:tracePt t="82373" x="10367963" y="3786188"/>
          <p14:tracePt t="82381" x="10321925" y="3771900"/>
          <p14:tracePt t="82389" x="10275888" y="3756025"/>
          <p14:tracePt t="82395" x="10185400" y="3740150"/>
          <p14:tracePt t="82403" x="10125075" y="3740150"/>
          <p14:tracePt t="82411" x="10048875" y="3725863"/>
          <p14:tracePt t="82419" x="9972675" y="3709988"/>
          <p14:tracePt t="82427" x="9880600" y="3695700"/>
          <p14:tracePt t="82435" x="9774238" y="3679825"/>
          <p14:tracePt t="82444" x="9699625" y="3663950"/>
          <p14:tracePt t="82451" x="9591675" y="3663950"/>
          <p14:tracePt t="82460" x="9501188" y="3649663"/>
          <p14:tracePt t="82467" x="9424988" y="3649663"/>
          <p14:tracePt t="82475" x="9364663" y="3649663"/>
          <p14:tracePt t="82483" x="9304338" y="3649663"/>
          <p14:tracePt t="82491" x="9228138" y="3649663"/>
          <p14:tracePt t="82499" x="9182100" y="3633788"/>
          <p14:tracePt t="82507" x="9136063" y="3633788"/>
          <p14:tracePt t="82515" x="9075738" y="3633788"/>
          <p14:tracePt t="82523" x="9015413" y="3649663"/>
          <p14:tracePt t="82529" x="8953500" y="3663950"/>
          <p14:tracePt t="82537" x="8877300" y="3679825"/>
          <p14:tracePt t="82545" x="8816975" y="3679825"/>
          <p14:tracePt t="82553" x="8770938" y="3695700"/>
          <p14:tracePt t="82562" x="8726488" y="3709988"/>
          <p14:tracePt t="82569" x="8680450" y="3725863"/>
          <p14:tracePt t="82577" x="8634413" y="3740150"/>
          <p14:tracePt t="82585" x="8604250" y="3756025"/>
          <p14:tracePt t="82594" x="8574088" y="3771900"/>
          <p14:tracePt t="82611" x="8528050" y="3816350"/>
          <p14:tracePt t="82616" x="8513763" y="3846513"/>
          <p14:tracePt t="82625" x="8467725" y="3878263"/>
          <p14:tracePt t="82633" x="8437563" y="3938588"/>
          <p14:tracePt t="82641" x="8391525" y="3984625"/>
          <p14:tracePt t="82647" x="8345488" y="4060825"/>
          <p14:tracePt t="82655" x="8301038" y="4121150"/>
          <p14:tracePt t="82663" x="8269288" y="4181475"/>
          <p14:tracePt t="82671" x="8224838" y="4273550"/>
          <p14:tracePt t="82679" x="8178800" y="4364038"/>
          <p14:tracePt t="82687" x="8148638" y="4440238"/>
          <p14:tracePt t="82695" x="8118475" y="4516438"/>
          <p14:tracePt t="82703" x="8102600" y="4606925"/>
          <p14:tracePt t="82712" x="8086725" y="4683125"/>
          <p14:tracePt t="82719" x="8086725" y="4775200"/>
          <p14:tracePt t="82727" x="8086725" y="4865688"/>
          <p14:tracePt t="82735" x="8086725" y="4972050"/>
          <p14:tracePt t="82744" x="8086725" y="5078413"/>
          <p14:tracePt t="82751" x="8086725" y="5184775"/>
          <p14:tracePt t="82760" x="8102600" y="5291138"/>
          <p14:tracePt t="82767" x="8118475" y="5367338"/>
          <p14:tracePt t="82775" x="8132763" y="5443538"/>
          <p14:tracePt t="82781" x="8148638" y="5503863"/>
          <p14:tracePt t="82789" x="8162925" y="5549900"/>
          <p14:tracePt t="82797" x="8178800" y="5595938"/>
          <p14:tracePt t="82805" x="8178800" y="5626100"/>
          <p14:tracePt t="82813" x="8193088" y="5656263"/>
          <p14:tracePt t="82821" x="8208963" y="5702300"/>
          <p14:tracePt t="82829" x="8208963" y="5732463"/>
          <p14:tracePt t="82837" x="8224838" y="5762625"/>
          <p14:tracePt t="82845" x="8239125" y="5792788"/>
          <p14:tracePt t="82853" x="8255000" y="5824538"/>
          <p14:tracePt t="82861" x="8255000" y="5868988"/>
          <p14:tracePt t="82869" x="8269288" y="5900738"/>
          <p14:tracePt t="82878" x="8285163" y="5930900"/>
          <p14:tracePt t="82885" x="8301038" y="5961063"/>
          <p14:tracePt t="82894" x="8315325" y="5991225"/>
          <p14:tracePt t="82899" x="8345488" y="6037263"/>
          <p14:tracePt t="82907" x="8361363" y="6067425"/>
          <p14:tracePt t="82915" x="8391525" y="6097588"/>
          <p14:tracePt t="82923" x="8421688" y="6127750"/>
          <p14:tracePt t="82933" x="8451850" y="6173788"/>
          <p14:tracePt t="82939" x="8482013" y="6203950"/>
          <p14:tracePt t="82947" x="8513763" y="6234113"/>
          <p14:tracePt t="82955" x="8543925" y="6280150"/>
          <p14:tracePt t="82963" x="8604250" y="6326188"/>
          <p14:tracePt t="82971" x="8650288" y="6370638"/>
          <p14:tracePt t="82979" x="8710613" y="6402388"/>
          <p14:tracePt t="82987" x="8756650" y="6446838"/>
          <p14:tracePt t="82995" x="8832850" y="6492875"/>
          <p14:tracePt t="83003" x="8909050" y="6538913"/>
          <p14:tracePt t="83011" x="8969375" y="6569075"/>
          <p14:tracePt t="83019" x="9029700" y="6599238"/>
          <p14:tracePt t="83025" x="9075738" y="6615113"/>
          <p14:tracePt t="83033" x="9121775" y="6629400"/>
          <p14:tracePt t="83041" x="9151938" y="6629400"/>
          <p14:tracePt t="83049" x="9182100" y="6645275"/>
          <p14:tracePt t="83057" x="9228138" y="6659563"/>
          <p14:tracePt t="83065" x="9272588" y="6675438"/>
          <p14:tracePt t="83073" x="9318625" y="6675438"/>
          <p14:tracePt t="83081" x="9378950" y="6691313"/>
          <p14:tracePt t="83089" x="9424988" y="6691313"/>
          <p14:tracePt t="83097" x="9471025" y="6691313"/>
          <p14:tracePt t="83105" x="9531350" y="6691313"/>
          <p14:tracePt t="83113" x="9607550" y="6691313"/>
          <p14:tracePt t="83121" x="9683750" y="6691313"/>
          <p14:tracePt t="83129" x="9774238" y="6691313"/>
          <p14:tracePt t="83137" x="9850438" y="6691313"/>
          <p14:tracePt t="83145" x="9956800" y="6691313"/>
          <p14:tracePt t="83151" x="10048875" y="6675438"/>
          <p14:tracePt t="83159" x="10125075" y="6659563"/>
          <p14:tracePt t="83167" x="10215563" y="6645275"/>
          <p14:tracePt t="83175" x="10307638" y="6629400"/>
          <p14:tracePt t="83183" x="10382250" y="6615113"/>
          <p14:tracePt t="83191" x="10458450" y="6584950"/>
          <p14:tracePt t="83199" x="10504488" y="6569075"/>
          <p14:tracePt t="83207" x="10550525" y="6538913"/>
          <p14:tracePt t="83215" x="10580688" y="6523038"/>
          <p14:tracePt t="83223" x="10626725" y="6492875"/>
          <p14:tracePt t="83231" x="10656888" y="6462713"/>
          <p14:tracePt t="83239" x="10687050" y="6432550"/>
          <p14:tracePt t="83247" x="10717213" y="6386513"/>
          <p14:tracePt t="83255" x="10763250" y="6326188"/>
          <p14:tracePt t="83263" x="10793413" y="6280150"/>
          <p14:tracePt t="83271" x="10839450" y="6219825"/>
          <p14:tracePt t="83279" x="10869613" y="6189663"/>
          <p14:tracePt t="83285" x="10915650" y="6127750"/>
          <p14:tracePt t="83294" x="10929938" y="6097588"/>
          <p14:tracePt t="83301" x="10960100" y="6067425"/>
          <p14:tracePt t="83309" x="10960100" y="6037263"/>
          <p14:tracePt t="83317" x="10975975" y="5991225"/>
          <p14:tracePt t="83325" x="10990263" y="5961063"/>
          <p14:tracePt t="83333" x="11006138" y="5930900"/>
          <p14:tracePt t="83341" x="11006138" y="5884863"/>
          <p14:tracePt t="83349" x="11022013" y="5838825"/>
          <p14:tracePt t="83357" x="11036300" y="5778500"/>
          <p14:tracePt t="83365" x="11052175" y="5718175"/>
          <p14:tracePt t="83373" x="11066463" y="5641975"/>
          <p14:tracePt t="83381" x="11082338" y="5535613"/>
          <p14:tracePt t="83389" x="11082338" y="5459413"/>
          <p14:tracePt t="83397" x="11082338" y="5367338"/>
          <p14:tracePt t="83403" x="11082338" y="5276850"/>
          <p14:tracePt t="83411" x="11066463" y="5200650"/>
          <p14:tracePt t="83419" x="11052175" y="5108575"/>
          <p14:tracePt t="83428" x="11036300" y="5064125"/>
          <p14:tracePt t="83435" x="11022013" y="5018088"/>
          <p14:tracePt t="83443" x="10990263" y="4927600"/>
          <p14:tracePt t="83451" x="10960100" y="4865688"/>
          <p14:tracePt t="83459" x="10915650" y="4789488"/>
          <p14:tracePt t="83467" x="10853738" y="4729163"/>
          <p14:tracePt t="83475" x="10777538" y="4683125"/>
          <p14:tracePt t="83483" x="10733088" y="4622800"/>
          <p14:tracePt t="83491" x="10641013" y="4562475"/>
          <p14:tracePt t="83499" x="10550525" y="4516438"/>
          <p14:tracePt t="83507" x="10444163" y="4470400"/>
          <p14:tracePt t="83515" x="10352088" y="4440238"/>
          <p14:tracePt t="83523" x="10261600" y="4410075"/>
          <p14:tracePt t="83529" x="10169525" y="4379913"/>
          <p14:tracePt t="83537" x="10094913" y="4364038"/>
          <p14:tracePt t="83545" x="10002838" y="4349750"/>
          <p14:tracePt t="83553" x="9942513" y="4349750"/>
          <p14:tracePt t="83561" x="9866313" y="4333875"/>
          <p14:tracePt t="83569" x="9774238" y="4333875"/>
          <p14:tracePt t="83578" x="9699625" y="4333875"/>
          <p14:tracePt t="83584" x="9607550" y="4333875"/>
          <p14:tracePt t="83594" x="9531350" y="4333875"/>
          <p14:tracePt t="83612" x="9364663" y="4349750"/>
          <p14:tracePt t="83617" x="9272588" y="4349750"/>
          <p14:tracePt t="83625" x="9197975" y="4364038"/>
          <p14:tracePt t="83633" x="9105900" y="4364038"/>
          <p14:tracePt t="83641" x="9059863" y="4364038"/>
          <p14:tracePt t="83649" x="8999538" y="4379913"/>
          <p14:tracePt t="83657" x="8953500" y="4394200"/>
          <p14:tracePt t="83663" x="8909050" y="4394200"/>
          <p14:tracePt t="83671" x="8863013" y="4410075"/>
          <p14:tracePt t="83679" x="8802688" y="4440238"/>
          <p14:tracePt t="83687" x="8756650" y="4486275"/>
          <p14:tracePt t="83695" x="8710613" y="4516438"/>
          <p14:tracePt t="83703" x="8650288" y="4562475"/>
          <p14:tracePt t="83711" x="8620125" y="4592638"/>
          <p14:tracePt t="83719" x="8558213" y="4638675"/>
          <p14:tracePt t="83728" x="8513763" y="4668838"/>
          <p14:tracePt t="83735" x="8467725" y="4713288"/>
          <p14:tracePt t="83743" x="8437563" y="4745038"/>
          <p14:tracePt t="83751" x="8407400" y="4775200"/>
          <p14:tracePt t="83759" x="8391525" y="4805363"/>
          <p14:tracePt t="83767" x="8361363" y="4865688"/>
          <p14:tracePt t="83775" x="8331200" y="4911725"/>
          <p14:tracePt t="83781" x="8301038" y="4957763"/>
          <p14:tracePt t="83789" x="8285163" y="5018088"/>
          <p14:tracePt t="83797" x="8255000" y="5064125"/>
          <p14:tracePt t="83805" x="8239125" y="5108575"/>
          <p14:tracePt t="83813" x="8224838" y="5170488"/>
          <p14:tracePt t="83821" x="8208963" y="5260975"/>
          <p14:tracePt t="83829" x="8208963" y="5307013"/>
          <p14:tracePt t="83837" x="8208963" y="5353050"/>
          <p14:tracePt t="83845" x="8208963" y="5397500"/>
          <p14:tracePt t="83853" x="8208963" y="5459413"/>
          <p14:tracePt t="83862" x="8224838" y="5519738"/>
          <p14:tracePt t="83869" x="8239125" y="5565775"/>
          <p14:tracePt t="83878" x="8255000" y="5641975"/>
          <p14:tracePt t="83885" x="8269288" y="5686425"/>
          <p14:tracePt t="83893" x="8285163" y="5748338"/>
          <p14:tracePt t="83901" x="8315325" y="5808663"/>
          <p14:tracePt t="83907" x="8345488" y="5854700"/>
          <p14:tracePt t="83915" x="8375650" y="5900738"/>
          <p14:tracePt t="83923" x="8421688" y="5961063"/>
          <p14:tracePt t="83931" x="8451850" y="5991225"/>
          <p14:tracePt t="83939" x="8497888" y="6051550"/>
          <p14:tracePt t="83947" x="8528050" y="6081713"/>
          <p14:tracePt t="83955" x="8588375" y="6127750"/>
          <p14:tracePt t="83963" x="8634413" y="6173788"/>
          <p14:tracePt t="83971" x="8696325" y="6234113"/>
          <p14:tracePt t="83980" x="8770938" y="6280150"/>
          <p14:tracePt t="83987" x="8832850" y="6310313"/>
          <p14:tracePt t="83995" x="8909050" y="6356350"/>
          <p14:tracePt t="84003" x="8983663" y="6402388"/>
          <p14:tracePt t="84011" x="9045575" y="6446838"/>
          <p14:tracePt t="84019" x="9121775" y="6492875"/>
          <p14:tracePt t="84027" x="9166225" y="6508750"/>
          <p14:tracePt t="84033" x="9242425" y="6523038"/>
          <p14:tracePt t="84041" x="9288463" y="6538913"/>
          <p14:tracePt t="84049" x="9334500" y="6553200"/>
          <p14:tracePt t="84057" x="9378950" y="6569075"/>
          <p14:tracePt t="84065" x="9424988" y="6569075"/>
          <p14:tracePt t="84073" x="9471025" y="6584950"/>
          <p14:tracePt t="84081" x="9531350" y="6584950"/>
          <p14:tracePt t="84089" x="9591675" y="6599238"/>
          <p14:tracePt t="84097" x="9667875" y="6599238"/>
          <p14:tracePt t="84105" x="9729788" y="6599238"/>
          <p14:tracePt t="84113" x="9774238" y="6599238"/>
          <p14:tracePt t="84121" x="9820275" y="6599238"/>
          <p14:tracePt t="84129" x="9866313" y="6599238"/>
          <p14:tracePt t="84137" x="9912350" y="6599238"/>
          <p14:tracePt t="84146" x="9956800" y="6599238"/>
          <p14:tracePt t="84153" x="10002838" y="6584950"/>
          <p14:tracePt t="84159" x="10048875" y="6584950"/>
          <p14:tracePt t="84167" x="10094913" y="6569075"/>
          <p14:tracePt t="84175" x="10139363" y="6553200"/>
          <p14:tracePt t="84183" x="10185400" y="6538913"/>
          <p14:tracePt t="84191" x="10231438" y="6538913"/>
          <p14:tracePt t="84199" x="10291763" y="6538913"/>
          <p14:tracePt t="84207" x="10367963" y="6523038"/>
          <p14:tracePt t="84215" x="10444163" y="6508750"/>
          <p14:tracePt t="84223" x="10520363" y="6492875"/>
          <p14:tracePt t="84231" x="10596563" y="6478588"/>
          <p14:tracePt t="84239" x="10656888" y="6462713"/>
          <p14:tracePt t="84247" x="10717213" y="6446838"/>
          <p14:tracePt t="84255" x="10763250" y="6432550"/>
          <p14:tracePt t="84264" x="10809288" y="6432550"/>
          <p14:tracePt t="84271" x="10839450" y="6416675"/>
          <p14:tracePt t="84279" x="10869613" y="6402388"/>
          <p14:tracePt t="84285" x="10899775" y="6402388"/>
          <p14:tracePt t="84293" x="10945813" y="6386513"/>
          <p14:tracePt t="84301" x="10960100" y="6370638"/>
          <p14:tracePt t="84309" x="10990263" y="6356350"/>
          <p14:tracePt t="84317" x="11006138" y="6356350"/>
          <p14:tracePt t="84325" x="11036300" y="6340475"/>
          <p14:tracePt t="84333" x="11066463" y="6326188"/>
          <p14:tracePt t="84341" x="11082338" y="6326188"/>
          <p14:tracePt t="84349" x="11112500" y="6326188"/>
          <p14:tracePt t="84357" x="11142663" y="6326188"/>
          <p14:tracePt t="84365" x="11158538" y="6310313"/>
          <p14:tracePt t="84373" x="11172825" y="6296025"/>
          <p14:tracePt t="84381" x="11204575" y="6296025"/>
          <p14:tracePt t="84389" x="11218863" y="6296025"/>
          <p14:tracePt t="84397" x="11234738" y="6296025"/>
          <p14:tracePt t="84412" x="11249025" y="6296025"/>
          <p14:tracePt t="84769" x="11279188" y="6296025"/>
          <p14:tracePt t="84777" x="11295063" y="6296025"/>
          <p14:tracePt t="84791" x="11310938" y="6296025"/>
          <p14:tracePt t="84799" x="11325225" y="6296025"/>
          <p14:tracePt t="84815" x="11341100" y="6296025"/>
          <p14:tracePt t="84831" x="11355388" y="6296025"/>
          <p14:tracePt t="84847" x="11371263" y="6296025"/>
          <p14:tracePt t="84856" x="11385550" y="6296025"/>
          <p14:tracePt t="84887" x="11401425" y="6296025"/>
          <p14:tracePt t="84911" x="11417300" y="6296025"/>
          <p14:tracePt t="84925" x="11447463" y="6280150"/>
          <p14:tracePt t="84933" x="11461750" y="6264275"/>
          <p14:tracePt t="84941" x="11493500" y="6249988"/>
          <p14:tracePt t="84950" x="11523663" y="6219825"/>
          <p14:tracePt t="84957" x="11537950" y="6189663"/>
          <p14:tracePt t="84965" x="11568113" y="6157913"/>
          <p14:tracePt t="84974" x="11568113" y="6113463"/>
          <p14:tracePt t="84981" x="11583988" y="6037263"/>
          <p14:tracePt t="84990" x="11599863" y="5961063"/>
          <p14:tracePt t="84997" x="11614150" y="5838825"/>
          <p14:tracePt t="85007" x="11614150" y="5732463"/>
          <p14:tracePt t="85013" x="11614150" y="5656263"/>
          <p14:tracePt t="85024" x="11614150" y="5580063"/>
          <p14:tracePt t="85029" x="11614150" y="5549900"/>
          <p14:tracePt t="85037" x="11614150" y="5519738"/>
          <p14:tracePt t="85044" x="11599863" y="5503863"/>
          <p14:tracePt t="85060" x="11599863" y="5489575"/>
          <p14:tracePt t="85193" x="11599863" y="5473700"/>
          <p14:tracePt t="98255" x="11493500" y="5459413"/>
          <p14:tracePt t="98262" x="11264900" y="5429250"/>
          <p14:tracePt t="98271" x="10960100" y="5413375"/>
          <p14:tracePt t="98281" x="10488613" y="5367338"/>
          <p14:tracePt t="98287" x="9972675" y="5322888"/>
          <p14:tracePt t="98298" x="9531350" y="5246688"/>
          <p14:tracePt t="98303" x="9166225" y="5154613"/>
          <p14:tracePt t="98311" x="8909050" y="5048250"/>
          <p14:tracePt t="98319" x="8664575" y="4927600"/>
          <p14:tracePt t="98325" x="8528050" y="4835525"/>
          <p14:tracePt t="98331" x="8391525" y="4775200"/>
          <p14:tracePt t="98339" x="8301038" y="4729163"/>
          <p14:tracePt t="98347" x="8255000" y="4683125"/>
          <p14:tracePt t="98354" x="8208963" y="4668838"/>
          <p14:tracePt t="98363" x="8132763" y="4652963"/>
          <p14:tracePt t="98371" x="8042275" y="4622800"/>
          <p14:tracePt t="98379" x="7950200" y="4606925"/>
          <p14:tracePt t="98387" x="7843838" y="4592638"/>
          <p14:tracePt t="98396" x="7723188" y="4592638"/>
          <p14:tracePt t="98403" x="7600950" y="4592638"/>
          <p14:tracePt t="98412" x="7434263" y="4638675"/>
          <p14:tracePt t="98420" x="7221538" y="4683125"/>
          <p14:tracePt t="98429" x="6977063" y="4759325"/>
          <p14:tracePt t="98436" x="6688138" y="4835525"/>
          <p14:tracePt t="98445" x="6400800" y="4927600"/>
          <p14:tracePt t="98452" x="6126163" y="4987925"/>
          <p14:tracePt t="98458" x="5883275" y="5018088"/>
          <p14:tracePt t="98466" x="5746750" y="5048250"/>
          <p14:tracePt t="98474" x="5700713" y="5064125"/>
          <p14:tracePt t="98481" x="5684838" y="5078413"/>
          <p14:tracePt t="99027" x="5670550" y="5078413"/>
          <p14:tracePt t="99043" x="5670550" y="5064125"/>
          <p14:tracePt t="99059" x="5670550" y="5048250"/>
          <p14:tracePt t="99075" x="5670550" y="5033963"/>
          <p14:tracePt t="99091" x="5670550" y="5002213"/>
          <p14:tracePt t="99105" x="5684838" y="4972050"/>
          <p14:tracePt t="99113" x="5684838" y="4927600"/>
          <p14:tracePt t="99122" x="5684838" y="4911725"/>
          <p14:tracePt t="99161" x="5684838" y="4895850"/>
          <p14:tracePt t="99193" x="5670550" y="4881563"/>
          <p14:tracePt t="99217" x="5654675" y="4865688"/>
          <p14:tracePt t="99223" x="5640388" y="4865688"/>
          <p14:tracePt t="99238" x="5624513" y="4851400"/>
          <p14:tracePt t="99246" x="5594350" y="4835525"/>
          <p14:tracePt t="99254" x="5564188" y="4835525"/>
          <p14:tracePt t="99262" x="5548313" y="4819650"/>
          <p14:tracePt t="99270" x="5518150" y="4805363"/>
          <p14:tracePt t="99278" x="5503863" y="4805363"/>
          <p14:tracePt t="99286" x="5487988" y="4789488"/>
          <p14:tracePt t="99294" x="5472113" y="4775200"/>
          <p14:tracePt t="99310" x="5441950" y="4759325"/>
          <p14:tracePt t="99318" x="5427663" y="4759325"/>
          <p14:tracePt t="99326" x="5411788" y="4745038"/>
          <p14:tracePt t="99335" x="5397500" y="4729163"/>
          <p14:tracePt t="99342" x="5365750" y="4729163"/>
          <p14:tracePt t="99348" x="5351463" y="4713288"/>
          <p14:tracePt t="99356" x="5335588" y="4699000"/>
          <p14:tracePt t="99364" x="5321300" y="4699000"/>
          <p14:tracePt t="99372" x="5305425" y="4683125"/>
          <p14:tracePt t="99388" x="5289550" y="4683125"/>
          <p14:tracePt t="99452" x="5289550" y="4668838"/>
          <p14:tracePt t="99531" x="5275263" y="4668838"/>
          <p14:tracePt t="99539" x="5259388" y="4652963"/>
          <p14:tracePt t="99546" x="5245100" y="4638675"/>
          <p14:tracePt t="99563" x="5214938" y="4606925"/>
          <p14:tracePt t="99570" x="5168900" y="4606925"/>
          <p14:tracePt t="99579" x="5138738" y="4562475"/>
          <p14:tracePt t="99588" x="5092700" y="4530725"/>
          <p14:tracePt t="99595" x="5032375" y="4486275"/>
          <p14:tracePt t="99605" x="4940300" y="4440238"/>
          <p14:tracePt t="99608" x="4879975" y="4394200"/>
          <p14:tracePt t="99616" x="4757738" y="4333875"/>
          <p14:tracePt t="99624" x="4637088" y="4273550"/>
          <p14:tracePt t="99632" x="4484688" y="4211638"/>
          <p14:tracePt t="99640" x="4362450" y="4135438"/>
          <p14:tracePt t="99648" x="4225925" y="4090988"/>
          <p14:tracePt t="99656" x="4119563" y="4044950"/>
          <p14:tracePt t="99664" x="4013200" y="4014788"/>
          <p14:tracePt t="99672" x="3922713" y="3984625"/>
          <p14:tracePt t="99679" x="3830638" y="3952875"/>
          <p14:tracePt t="99687" x="3754438" y="3938588"/>
          <p14:tracePt t="99696" x="3648075" y="3922713"/>
          <p14:tracePt t="99704" x="3541713" y="3892550"/>
          <p14:tracePt t="99712" x="3405188" y="3832225"/>
          <p14:tracePt t="99720" x="3298825" y="3802063"/>
          <p14:tracePt t="99728" x="3192463" y="3756025"/>
          <p14:tracePt t="99735" x="3101975" y="3725863"/>
          <p14:tracePt t="99742" x="3025775" y="3679825"/>
          <p14:tracePt t="99752" x="2933700" y="3663950"/>
          <p14:tracePt t="99758" x="2857500" y="3649663"/>
          <p14:tracePt t="99766" x="2813050" y="3633788"/>
          <p14:tracePt t="99774" x="2767013" y="3619500"/>
          <p14:tracePt t="99782" x="2736850" y="3603625"/>
          <p14:tracePt t="99790" x="2706688" y="3603625"/>
          <p14:tracePt t="99798" x="2674938" y="3589338"/>
          <p14:tracePt t="99806" x="2644775" y="3573463"/>
          <p14:tracePt t="99814" x="2600325" y="3557588"/>
          <p14:tracePt t="99822" x="2568575" y="3557588"/>
          <p14:tracePt t="99830" x="2524125" y="3543300"/>
          <p14:tracePt t="99837" x="2478088" y="3527425"/>
          <p14:tracePt t="99846" x="2432050" y="3513138"/>
          <p14:tracePt t="99854" x="2386013" y="3513138"/>
          <p14:tracePt t="99860" x="2341563" y="3497263"/>
          <p14:tracePt t="99868" x="2295525" y="3482975"/>
          <p14:tracePt t="99876" x="2249488" y="3467100"/>
          <p14:tracePt t="99885" x="2189163" y="3467100"/>
          <p14:tracePt t="99892" x="2143125" y="3451225"/>
          <p14:tracePt t="99901" x="2082800" y="3436938"/>
          <p14:tracePt t="99908" x="1990725" y="3421063"/>
          <p14:tracePt t="99916" x="1916113" y="3406775"/>
          <p14:tracePt t="99924" x="1824038" y="3390900"/>
          <p14:tracePt t="99932" x="1717675" y="3375025"/>
          <p14:tracePt t="99940" x="1641475" y="3360738"/>
          <p14:tracePt t="99948" x="1520825" y="3344863"/>
          <p14:tracePt t="99956" x="1382713" y="3330575"/>
          <p14:tracePt t="99964" x="1292225" y="3330575"/>
          <p14:tracePt t="99972" x="1185863" y="3330575"/>
          <p14:tracePt t="99978" x="1079500" y="3330575"/>
          <p14:tracePt t="99987" x="973138" y="3330575"/>
          <p14:tracePt t="99994" x="881063" y="3330575"/>
          <p14:tracePt t="100002" x="774700" y="3344863"/>
          <p14:tracePt t="100010" x="684213" y="3360738"/>
          <p14:tracePt t="100019" x="577850" y="3375025"/>
          <p14:tracePt t="100026" x="501650" y="3390900"/>
          <p14:tracePt t="100035" x="425450" y="3406775"/>
          <p14:tracePt t="100042" x="349250" y="3421063"/>
          <p14:tracePt t="100052" x="273050" y="3436938"/>
          <p14:tracePt t="100058" x="228600" y="3436938"/>
          <p14:tracePt t="100066" x="196850" y="3451225"/>
          <p14:tracePt t="100074" x="166688" y="3482975"/>
          <p14:tracePt t="100082" x="122238" y="3513138"/>
          <p14:tracePt t="100090" x="90488" y="3543300"/>
          <p14:tracePt t="100098" x="60325" y="3589338"/>
          <p14:tracePt t="100106" x="30163" y="3619500"/>
          <p14:tracePt t="100112" x="0" y="3649663"/>
          <p14:tracePt t="100358" x="46038" y="5778500"/>
          <p14:tracePt t="100364" x="76200" y="5808663"/>
          <p14:tracePt t="100372" x="122238" y="5854700"/>
          <p14:tracePt t="100380" x="152400" y="5884863"/>
          <p14:tracePt t="100388" x="182563" y="5915025"/>
          <p14:tracePt t="100396" x="228600" y="5961063"/>
          <p14:tracePt t="100404" x="258763" y="5991225"/>
          <p14:tracePt t="100412" x="288925" y="6021388"/>
          <p14:tracePt t="100421" x="319088" y="6051550"/>
          <p14:tracePt t="100428" x="365125" y="6081713"/>
          <p14:tracePt t="100436" x="411163" y="6127750"/>
          <p14:tracePt t="100444" x="471488" y="6157913"/>
          <p14:tracePt t="100452" x="517525" y="6203950"/>
          <p14:tracePt t="100460" x="577850" y="6234113"/>
          <p14:tracePt t="100469" x="668338" y="6280150"/>
          <p14:tracePt t="100476" x="730250" y="6326188"/>
          <p14:tracePt t="100485" x="790575" y="6356350"/>
          <p14:tracePt t="100490" x="836613" y="6370638"/>
          <p14:tracePt t="100498" x="881063" y="6402388"/>
          <p14:tracePt t="100505" x="927100" y="6432550"/>
          <p14:tracePt t="100514" x="1003300" y="6446838"/>
          <p14:tracePt t="100521" x="1063625" y="6462713"/>
          <p14:tracePt t="100530" x="1155700" y="6478588"/>
          <p14:tracePt t="100538" x="1231900" y="6492875"/>
          <p14:tracePt t="100546" x="1338263" y="6508750"/>
          <p14:tracePt t="100555" x="1458913" y="6508750"/>
          <p14:tracePt t="100562" x="1595438" y="6523038"/>
          <p14:tracePt t="100571" x="1717675" y="6523038"/>
          <p14:tracePt t="100578" x="1839913" y="6523038"/>
          <p14:tracePt t="100587" x="1960563" y="6538913"/>
          <p14:tracePt t="100594" x="2082800" y="6538913"/>
          <p14:tracePt t="100603" x="2205038" y="6538913"/>
          <p14:tracePt t="100619" x="2432050" y="6553200"/>
          <p14:tracePt t="100623" x="2554288" y="6553200"/>
          <p14:tracePt t="100632" x="2674938" y="6569075"/>
          <p14:tracePt t="100640" x="2797175" y="6569075"/>
          <p14:tracePt t="100648" x="2919413" y="6569075"/>
          <p14:tracePt t="100656" x="3040063" y="6569075"/>
          <p14:tracePt t="100664" x="3162300" y="6569075"/>
          <p14:tracePt t="100672" x="3282950" y="6569075"/>
          <p14:tracePt t="100680" x="3405188" y="6553200"/>
          <p14:tracePt t="100688" x="3527425" y="6538913"/>
          <p14:tracePt t="100695" x="3633788" y="6523038"/>
          <p14:tracePt t="100705" x="3724275" y="6492875"/>
          <p14:tracePt t="100712" x="3816350" y="6478588"/>
          <p14:tracePt t="100720" x="3906838" y="6462713"/>
          <p14:tracePt t="100728" x="3983038" y="6416675"/>
          <p14:tracePt t="100736" x="4059238" y="6370638"/>
          <p14:tracePt t="100742" x="4135438" y="6326188"/>
          <p14:tracePt t="100750" x="4195763" y="6280150"/>
          <p14:tracePt t="100757" x="4271963" y="6219825"/>
          <p14:tracePt t="100766" x="4332288" y="6189663"/>
          <p14:tracePt t="100774" x="4362450" y="6127750"/>
          <p14:tracePt t="100782" x="4408488" y="6081713"/>
          <p14:tracePt t="100790" x="4454525" y="6007100"/>
          <p14:tracePt t="100798" x="4484688" y="5961063"/>
          <p14:tracePt t="100805" x="4530725" y="5884863"/>
          <p14:tracePt t="100814" x="4545013" y="5792788"/>
          <p14:tracePt t="100821" x="4560888" y="5718175"/>
          <p14:tracePt t="100830" x="4575175" y="5626100"/>
          <p14:tracePt t="100838" x="4591050" y="5549900"/>
          <p14:tracePt t="100846" x="4606925" y="5459413"/>
          <p14:tracePt t="100855" x="4606925" y="5383213"/>
          <p14:tracePt t="100862" x="4606925" y="5291138"/>
          <p14:tracePt t="100869" x="4606925" y="5214938"/>
          <p14:tracePt t="100876" x="4591050" y="5154613"/>
          <p14:tracePt t="100886" x="4575175" y="5094288"/>
          <p14:tracePt t="100892" x="4560888" y="5048250"/>
          <p14:tracePt t="100900" x="4514850" y="4987925"/>
          <p14:tracePt t="100908" x="4468813" y="4941888"/>
          <p14:tracePt t="100916" x="4438650" y="4881563"/>
          <p14:tracePt t="100924" x="4378325" y="4835525"/>
          <p14:tracePt t="100932" x="4332288" y="4775200"/>
          <p14:tracePt t="100940" x="4271963" y="4745038"/>
          <p14:tracePt t="100948" x="4225925" y="4699000"/>
          <p14:tracePt t="100955" x="4165600" y="4652963"/>
          <p14:tracePt t="100964" x="4089400" y="4622800"/>
          <p14:tracePt t="100971" x="4029075" y="4576763"/>
          <p14:tracePt t="100980" x="3967163" y="4530725"/>
          <p14:tracePt t="100989" x="3922713" y="4500563"/>
          <p14:tracePt t="100993" x="3876675" y="4470400"/>
          <p14:tracePt t="101003" x="3816350" y="4440238"/>
          <p14:tracePt t="101010" x="3754438" y="4410075"/>
          <p14:tracePt t="101020" x="3663950" y="4379913"/>
          <p14:tracePt t="101026" x="3571875" y="4364038"/>
          <p14:tracePt t="101034" x="3465513" y="4333875"/>
          <p14:tracePt t="101042" x="3359150" y="4318000"/>
          <p14:tracePt t="101050" x="3238500" y="4303713"/>
          <p14:tracePt t="101058" x="3116263" y="4287838"/>
          <p14:tracePt t="101066" x="2994025" y="4273550"/>
          <p14:tracePt t="101074" x="2873375" y="4241800"/>
          <p14:tracePt t="101082" x="2736850" y="4227513"/>
          <p14:tracePt t="101090" x="2644775" y="4211638"/>
          <p14:tracePt t="101098" x="2554288" y="4211638"/>
          <p14:tracePt t="101105" x="2478088" y="4211638"/>
          <p14:tracePt t="101114" x="2371725" y="4211638"/>
          <p14:tracePt t="101120" x="2279650" y="4211638"/>
          <p14:tracePt t="101128" x="2173288" y="4227513"/>
          <p14:tracePt t="101136" x="2082800" y="4241800"/>
          <p14:tracePt t="101144" x="1976438" y="4273550"/>
          <p14:tracePt t="101153" x="1884363" y="4303713"/>
          <p14:tracePt t="101160" x="1763713" y="4318000"/>
          <p14:tracePt t="101169" x="1657350" y="4349750"/>
          <p14:tracePt t="101176" x="1550988" y="4379913"/>
          <p14:tracePt t="101184" x="1444625" y="4410075"/>
          <p14:tracePt t="101192" x="1338263" y="4440238"/>
          <p14:tracePt t="101200" x="1246188" y="4470400"/>
          <p14:tracePt t="101208" x="1155700" y="4500563"/>
          <p14:tracePt t="101216" x="1109663" y="4530725"/>
          <p14:tracePt t="101223" x="1049338" y="4562475"/>
          <p14:tracePt t="101232" x="1003300" y="4592638"/>
          <p14:tracePt t="101240" x="957263" y="4638675"/>
          <p14:tracePt t="101246" x="881063" y="4683125"/>
          <p14:tracePt t="101255" x="820738" y="4713288"/>
          <p14:tracePt t="101262" x="774700" y="4759325"/>
          <p14:tracePt t="101270" x="714375" y="4789488"/>
          <p14:tracePt t="101278" x="668338" y="4835525"/>
          <p14:tracePt t="101287" x="608013" y="4881563"/>
          <p14:tracePt t="101294" x="561975" y="4927600"/>
          <p14:tracePt t="101304" x="531813" y="4957763"/>
          <p14:tracePt t="101310" x="485775" y="5002213"/>
          <p14:tracePt t="101320" x="471488" y="5033963"/>
          <p14:tracePt t="101325" x="455613" y="5064125"/>
          <p14:tracePt t="101335" x="441325" y="5094288"/>
          <p14:tracePt t="101342" x="441325" y="5140325"/>
          <p14:tracePt t="101350" x="425450" y="5170488"/>
          <p14:tracePt t="101358" x="411163" y="5200650"/>
          <p14:tracePt t="101364" x="395288" y="5230813"/>
          <p14:tracePt t="101372" x="395288" y="5260975"/>
          <p14:tracePt t="101380" x="379413" y="5307013"/>
          <p14:tracePt t="101389" x="379413" y="5337175"/>
          <p14:tracePt t="101396" x="379413" y="5367338"/>
          <p14:tracePt t="101404" x="379413" y="5397500"/>
          <p14:tracePt t="101412" x="379413" y="5429250"/>
          <p14:tracePt t="101420" x="379413" y="5459413"/>
          <p14:tracePt t="101428" x="379413" y="5489575"/>
          <p14:tracePt t="101437" x="379413" y="5535613"/>
          <p14:tracePt t="101444" x="395288" y="5565775"/>
          <p14:tracePt t="101454" x="411163" y="5595938"/>
          <p14:tracePt t="101460" x="425450" y="5626100"/>
          <p14:tracePt t="101468" x="425450" y="5656263"/>
          <p14:tracePt t="101476" x="441325" y="5702300"/>
          <p14:tracePt t="101484" x="455613" y="5732463"/>
          <p14:tracePt t="101492" x="471488" y="5762625"/>
          <p14:tracePt t="101498" x="517525" y="5808663"/>
          <p14:tracePt t="101506" x="517525" y="5854700"/>
          <p14:tracePt t="101514" x="531813" y="5884863"/>
          <p14:tracePt t="101522" x="577850" y="5930900"/>
          <p14:tracePt t="101529" x="592138" y="5961063"/>
          <p14:tracePt t="101539" x="623888" y="6007100"/>
          <p14:tracePt t="101546" x="654050" y="6037263"/>
          <p14:tracePt t="101554" x="684213" y="6067425"/>
          <p14:tracePt t="101562" x="730250" y="6113463"/>
          <p14:tracePt t="101570" x="760413" y="6143625"/>
          <p14:tracePt t="101578" x="790575" y="6157913"/>
          <p14:tracePt t="101587" x="820738" y="6203950"/>
          <p14:tracePt t="101605" x="896938" y="6264275"/>
          <p14:tracePt t="101610" x="957263" y="6310313"/>
          <p14:tracePt t="101619" x="1003300" y="6340475"/>
          <p14:tracePt t="101625" x="1049338" y="6386513"/>
          <p14:tracePt t="101632" x="1125538" y="6432550"/>
          <p14:tracePt t="101640" x="1216025" y="6478588"/>
          <p14:tracePt t="101648" x="1292225" y="6523038"/>
          <p14:tracePt t="101656" x="1382713" y="6569075"/>
          <p14:tracePt t="101664" x="1458913" y="6584950"/>
          <p14:tracePt t="101673" x="1550988" y="6629400"/>
          <p14:tracePt t="101680" x="1641475" y="6675438"/>
          <p14:tracePt t="101689" x="1733550" y="6705600"/>
          <p14:tracePt t="101696" x="1824038" y="6735763"/>
          <p14:tracePt t="101704" x="1900238" y="6767513"/>
          <p14:tracePt t="101712" x="1990725" y="6797675"/>
          <p14:tracePt t="101720" x="2082800" y="6811963"/>
          <p14:tracePt t="101728" x="2189163" y="6827838"/>
          <p14:tracePt t="101737" x="2265363" y="6842125"/>
          <p14:tracePt t="101884" x="3328988" y="6842125"/>
          <p14:tracePt t="101892" x="3359150" y="6827838"/>
          <p14:tracePt t="101900" x="3389313" y="6827838"/>
          <p14:tracePt t="101908" x="3389313" y="6811963"/>
          <p14:tracePt t="101916" x="3421063" y="6811963"/>
          <p14:tracePt t="101924" x="3435350" y="6797675"/>
          <p14:tracePt t="101932" x="3451225" y="6797675"/>
          <p14:tracePt t="101940" x="3465513" y="6781800"/>
          <p14:tracePt t="101948" x="3481388" y="6781800"/>
          <p14:tracePt t="101956" x="3495675" y="6767513"/>
          <p14:tracePt t="101964" x="3511550" y="6751638"/>
          <p14:tracePt t="101972" x="3541713" y="6751638"/>
          <p14:tracePt t="101980" x="3571875" y="6735763"/>
          <p14:tracePt t="101988" x="3603625" y="6721475"/>
          <p14:tracePt t="101994" x="3633788" y="6721475"/>
          <p14:tracePt t="102004" x="3663950" y="6705600"/>
          <p14:tracePt t="102010" x="3694113" y="6691313"/>
          <p14:tracePt t="102018" x="3724275" y="6675438"/>
          <p14:tracePt t="102026" x="3770313" y="6675438"/>
          <p14:tracePt t="102034" x="3800475" y="6659563"/>
          <p14:tracePt t="102042" x="3830638" y="6645275"/>
          <p14:tracePt t="102050" x="3860800" y="6629400"/>
          <p14:tracePt t="102058" x="3890963" y="6629400"/>
          <p14:tracePt t="102066" x="3937000" y="6615113"/>
          <p14:tracePt t="102073" x="3952875" y="6599238"/>
          <p14:tracePt t="102082" x="3967163" y="6599238"/>
          <p14:tracePt t="102098" x="3983038" y="6599238"/>
          <p14:tracePt t="102106" x="3998913" y="6599238"/>
          <p14:tracePt t="102114" x="3998913" y="6584950"/>
          <p14:tracePt t="102122" x="4029075" y="6584950"/>
          <p14:tracePt t="102128" x="4043363" y="6584950"/>
          <p14:tracePt t="102138" x="4059238" y="6569075"/>
          <p14:tracePt t="102144" x="4089400" y="6569075"/>
          <p14:tracePt t="102152" x="4105275" y="6569075"/>
          <p14:tracePt t="102160" x="4135438" y="6569075"/>
          <p14:tracePt t="102168" x="4165600" y="6553200"/>
          <p14:tracePt t="102176" x="4195763" y="6553200"/>
          <p14:tracePt t="102184" x="4241800" y="6538913"/>
          <p14:tracePt t="102192" x="4318000" y="6523038"/>
          <p14:tracePt t="102200" x="4362450" y="6523038"/>
          <p14:tracePt t="102208" x="4408488" y="6508750"/>
          <p14:tracePt t="102216" x="4454525" y="6492875"/>
          <p14:tracePt t="102224" x="4484688" y="6478588"/>
          <p14:tracePt t="102232" x="4514850" y="6478588"/>
          <p14:tracePt t="102240" x="4545013" y="6478588"/>
          <p14:tracePt t="102248" x="4560888" y="6462713"/>
          <p14:tracePt t="102254" x="4575175" y="6462713"/>
          <p14:tracePt t="102262" x="4591050" y="6462713"/>
          <p14:tracePt t="102271" x="4606925" y="6446838"/>
          <p14:tracePt t="102633" x="4621213" y="6446838"/>
          <p14:tracePt t="102647" x="4651375" y="6416675"/>
          <p14:tracePt t="102655" x="4713288" y="6402388"/>
          <p14:tracePt t="102663" x="4773613" y="6356350"/>
          <p14:tracePt t="102671" x="4864100" y="6310313"/>
          <p14:tracePt t="102681" x="4970463" y="6264275"/>
          <p14:tracePt t="102689" x="5092700" y="6219825"/>
          <p14:tracePt t="102697" x="5183188" y="6173788"/>
          <p14:tracePt t="102704" x="5245100" y="6127750"/>
          <p14:tracePt t="102712" x="5275263" y="6113463"/>
          <p14:tracePt t="102720" x="5289550" y="6113463"/>
          <p14:tracePt t="102728" x="5305425" y="6097588"/>
          <p14:tracePt t="106967" x="5289550" y="6081713"/>
          <p14:tracePt t="106975" x="5259388" y="6051550"/>
          <p14:tracePt t="106983" x="5214938" y="6007100"/>
          <p14:tracePt t="106991" x="5153025" y="5975350"/>
          <p14:tracePt t="106998" x="5122863" y="5945188"/>
          <p14:tracePt t="107008" x="5092700" y="5915025"/>
          <p14:tracePt t="107012" x="5062538" y="5900738"/>
          <p14:tracePt t="107020" x="5062538" y="5884863"/>
          <p14:tracePt t="107028" x="5046663" y="5868988"/>
          <p14:tracePt t="107044" x="5032375" y="5854700"/>
          <p14:tracePt t="107052" x="5016500" y="5838825"/>
          <p14:tracePt t="107060" x="5002213" y="5824538"/>
          <p14:tracePt t="107076" x="4986338" y="5808663"/>
          <p14:tracePt t="107093" x="4970463" y="5792788"/>
          <p14:tracePt t="107100" x="4956175" y="5778500"/>
          <p14:tracePt t="107108" x="4956175" y="5762625"/>
          <p14:tracePt t="107124" x="4956175" y="5748338"/>
          <p14:tracePt t="107138" x="4956175" y="5732463"/>
          <p14:tracePt t="107146" x="4940300" y="5732463"/>
          <p14:tracePt t="107154" x="4940300" y="5718175"/>
          <p14:tracePt t="107162" x="4940300" y="5702300"/>
          <p14:tracePt t="107178" x="4940300" y="5686425"/>
          <p14:tracePt t="107193" x="4940300" y="5672138"/>
          <p14:tracePt t="107234" x="4940300" y="5656263"/>
          <p14:tracePt t="107243" x="4926013" y="5656263"/>
          <p14:tracePt t="107265" x="4926013" y="5641975"/>
          <p14:tracePt t="107273" x="4910138" y="5641975"/>
          <p14:tracePt t="107281" x="4894263" y="5641975"/>
          <p14:tracePt t="107289" x="4894263" y="5626100"/>
          <p14:tracePt t="107296" x="4879975" y="5626100"/>
          <p14:tracePt t="107305" x="4879975" y="5611813"/>
          <p14:tracePt t="107313" x="4864100" y="5611813"/>
          <p14:tracePt t="107329" x="4849813" y="5611813"/>
          <p14:tracePt t="107337" x="4833938" y="5595938"/>
          <p14:tracePt t="107377" x="4819650" y="5595938"/>
          <p14:tracePt t="107407" x="4803775" y="5580063"/>
          <p14:tracePt t="107423" x="4787900" y="5580063"/>
          <p14:tracePt t="107431" x="4773613" y="5580063"/>
          <p14:tracePt t="107438" x="4773613" y="5565775"/>
          <p14:tracePt t="107446" x="4757738" y="5565775"/>
          <p14:tracePt t="107454" x="4757738" y="5549900"/>
          <p14:tracePt t="107462" x="4743450" y="5549900"/>
          <p14:tracePt t="107470" x="4743450" y="5535613"/>
          <p14:tracePt t="107478" x="4727575" y="5519738"/>
          <p14:tracePt t="107486" x="4713288" y="5519738"/>
          <p14:tracePt t="107494" x="4713288" y="5503863"/>
          <p14:tracePt t="107502" x="4697413" y="5503863"/>
          <p14:tracePt t="108093" x="4681538" y="5489575"/>
          <p14:tracePt t="108101" x="4651375" y="5459413"/>
          <p14:tracePt t="108109" x="4621213" y="5429250"/>
          <p14:tracePt t="108119" x="4591050" y="5413375"/>
          <p14:tracePt t="108125" x="4575175" y="5413375"/>
          <p14:tracePt t="108621" x="4591050" y="5413375"/>
          <p14:tracePt t="108633" x="4591050" y="5429250"/>
          <p14:tracePt t="108646" x="4606925" y="5443538"/>
          <p14:tracePt t="108653" x="4621213" y="5459413"/>
          <p14:tracePt t="108675" x="4637088" y="5473700"/>
          <p14:tracePt t="108691" x="4651375" y="5489575"/>
          <p14:tracePt t="108707" x="4667250" y="5489575"/>
          <p14:tracePt t="108715" x="4681538" y="5503863"/>
          <p14:tracePt t="108723" x="4681538" y="5519738"/>
          <p14:tracePt t="108739" x="4697413" y="5535613"/>
          <p14:tracePt t="108755" x="4713288" y="5549900"/>
          <p14:tracePt t="108771" x="4727575" y="5565775"/>
          <p14:tracePt t="108781" x="4727575" y="5580063"/>
          <p14:tracePt t="108798" x="4743450" y="5595938"/>
          <p14:tracePt t="108809" x="4743450" y="5611813"/>
          <p14:tracePt t="108825" x="4743450" y="5626100"/>
          <p14:tracePt t="108841" x="4743450" y="5641975"/>
          <p14:tracePt t="108857" x="4743450" y="5656263"/>
          <p14:tracePt t="108897" x="4727575" y="5656263"/>
          <p14:tracePt t="108913" x="4697413" y="5656263"/>
          <p14:tracePt t="108921" x="4667250" y="5656263"/>
          <p14:tracePt t="108929" x="4621213" y="5641975"/>
          <p14:tracePt t="108935" x="4575175" y="5626100"/>
          <p14:tracePt t="108942" x="4484688" y="5611813"/>
          <p14:tracePt t="108950" x="4408488" y="5595938"/>
          <p14:tracePt t="108958" x="4318000" y="5595938"/>
          <p14:tracePt t="108966" x="4241800" y="5580063"/>
          <p14:tracePt t="108974" x="4195763" y="5565775"/>
          <p14:tracePt t="108982" x="4149725" y="5565775"/>
          <p14:tracePt t="108990" x="4149725" y="5549900"/>
          <p14:tracePt t="108998" x="4135438" y="5549900"/>
          <p14:tracePt t="109187" x="4135438" y="5535613"/>
          <p14:tracePt t="109195" x="4149725" y="5535613"/>
          <p14:tracePt t="109203" x="4165600" y="5503863"/>
          <p14:tracePt t="109211" x="4165600" y="5489575"/>
          <p14:tracePt t="109218" x="4165600" y="5473700"/>
          <p14:tracePt t="109228" x="4165600" y="5443538"/>
          <p14:tracePt t="109242" x="4149725" y="5429250"/>
          <p14:tracePt t="109250" x="4149725" y="5383213"/>
          <p14:tracePt t="109258" x="4119563" y="5367338"/>
          <p14:tracePt t="109266" x="4105275" y="5353050"/>
          <p14:tracePt t="109274" x="4073525" y="5322888"/>
          <p14:tracePt t="109282" x="4029075" y="5291138"/>
          <p14:tracePt t="109290" x="3998913" y="5260975"/>
          <p14:tracePt t="109298" x="3952875" y="5214938"/>
          <p14:tracePt t="109305" x="3876675" y="5170488"/>
          <p14:tracePt t="109313" x="3800475" y="5108575"/>
          <p14:tracePt t="109320" x="3709988" y="5048250"/>
          <p14:tracePt t="109328" x="3617913" y="4987925"/>
          <p14:tracePt t="109336" x="3527425" y="4941888"/>
          <p14:tracePt t="109344" x="3481388" y="4911725"/>
          <p14:tracePt t="109352" x="3405188" y="4865688"/>
          <p14:tracePt t="109361" x="3344863" y="4819650"/>
          <p14:tracePt t="109367" x="3282950" y="4775200"/>
          <p14:tracePt t="109378" x="3238500" y="4759325"/>
          <p14:tracePt t="109384" x="3192463" y="4713288"/>
          <p14:tracePt t="109393" x="3146425" y="4713288"/>
          <p14:tracePt t="109399" x="3116263" y="4699000"/>
          <p14:tracePt t="109408" x="3086100" y="4683125"/>
          <p14:tracePt t="109416" x="3055938" y="4683125"/>
          <p14:tracePt t="109426" x="3009900" y="4668838"/>
          <p14:tracePt t="109431" x="2979738" y="4652963"/>
          <p14:tracePt t="109438" x="2949575" y="4638675"/>
          <p14:tracePt t="109447" x="2903538" y="4638675"/>
          <p14:tracePt t="109453" x="2873375" y="4622800"/>
          <p14:tracePt t="109465" x="2827338" y="4606925"/>
          <p14:tracePt t="109470" x="2781300" y="4592638"/>
          <p14:tracePt t="109478" x="2736850" y="4592638"/>
          <p14:tracePt t="109486" x="2674938" y="4592638"/>
          <p14:tracePt t="109495" x="2630488" y="4576763"/>
          <p14:tracePt t="109501" x="2600325" y="4562475"/>
          <p14:tracePt t="109511" x="2554288" y="4546600"/>
          <p14:tracePt t="109518" x="2508250" y="4530725"/>
          <p14:tracePt t="109528" x="2462213" y="4530725"/>
          <p14:tracePt t="109534" x="2417763" y="4516438"/>
          <p14:tracePt t="109542" x="2371725" y="4500563"/>
          <p14:tracePt t="109550" x="2325688" y="4486275"/>
          <p14:tracePt t="109558" x="2265363" y="4486275"/>
          <p14:tracePt t="109564" x="2205038" y="4486275"/>
          <p14:tracePt t="109572" x="2143125" y="4486275"/>
          <p14:tracePt t="109580" x="2082800" y="4486275"/>
          <p14:tracePt t="109588" x="2022475" y="4486275"/>
          <p14:tracePt t="109596" x="1976438" y="4486275"/>
          <p14:tracePt t="109604" x="1930400" y="4486275"/>
          <p14:tracePt t="109612" x="1884363" y="4470400"/>
          <p14:tracePt t="109620" x="1839913" y="4470400"/>
          <p14:tracePt t="109628" x="1793875" y="4470400"/>
          <p14:tracePt t="109636" x="1733550" y="4470400"/>
          <p14:tracePt t="109645" x="1687513" y="4470400"/>
          <p14:tracePt t="109652" x="1641475" y="4470400"/>
          <p14:tracePt t="109662" x="1565275" y="4470400"/>
          <p14:tracePt t="109668" x="1489075" y="4470400"/>
          <p14:tracePt t="109676" x="1414463" y="4470400"/>
          <p14:tracePt t="109684" x="1352550" y="4470400"/>
          <p14:tracePt t="109690" x="1308100" y="4470400"/>
          <p14:tracePt t="109698" x="1276350" y="4470400"/>
          <p14:tracePt t="109706" x="1216025" y="4486275"/>
          <p14:tracePt t="109714" x="1169988" y="4500563"/>
          <p14:tracePt t="109722" x="1125538" y="4516438"/>
          <p14:tracePt t="109730" x="1079500" y="4530725"/>
          <p14:tracePt t="109738" x="1033463" y="4530725"/>
          <p14:tracePt t="109747" x="987425" y="4546600"/>
          <p14:tracePt t="109754" x="957263" y="4562475"/>
          <p14:tracePt t="109762" x="912813" y="4576763"/>
          <p14:tracePt t="109770" x="881063" y="4606925"/>
          <p14:tracePt t="109779" x="850900" y="4622800"/>
          <p14:tracePt t="109785" x="806450" y="4638675"/>
          <p14:tracePt t="109795" x="774700" y="4668838"/>
          <p14:tracePt t="109802" x="744538" y="4699000"/>
          <p14:tracePt t="109812" x="698500" y="4729163"/>
          <p14:tracePt t="109818" x="668338" y="4759325"/>
          <p14:tracePt t="109824" x="654050" y="4789488"/>
          <p14:tracePt t="109832" x="608013" y="4819650"/>
          <p14:tracePt t="109840" x="577850" y="4865688"/>
          <p14:tracePt t="109849" x="547688" y="4895850"/>
          <p14:tracePt t="109856" x="501650" y="4941888"/>
          <p14:tracePt t="109863" x="485775" y="4987925"/>
          <p14:tracePt t="109872" x="455613" y="5033963"/>
          <p14:tracePt t="109881" x="425450" y="5078413"/>
          <p14:tracePt t="109888" x="411163" y="5124450"/>
          <p14:tracePt t="109897" x="379413" y="5184775"/>
          <p14:tracePt t="109904" x="365125" y="5230813"/>
          <p14:tracePt t="109912" x="365125" y="5276850"/>
          <p14:tracePt t="109920" x="349250" y="5322888"/>
          <p14:tracePt t="109928" x="334963" y="5353050"/>
          <p14:tracePt t="109936" x="319088" y="5383213"/>
          <p14:tracePt t="109942" x="319088" y="5429250"/>
          <p14:tracePt t="109950" x="319088" y="5473700"/>
          <p14:tracePt t="109958" x="319088" y="5519738"/>
          <p14:tracePt t="109966" x="319088" y="5565775"/>
          <p14:tracePt t="109974" x="319088" y="5611813"/>
          <p14:tracePt t="109982" x="319088" y="5656263"/>
          <p14:tracePt t="109990" x="319088" y="5702300"/>
          <p14:tracePt t="109997" x="319088" y="5748338"/>
          <p14:tracePt t="110006" x="319088" y="5792788"/>
          <p14:tracePt t="110014" x="319088" y="5838825"/>
          <p14:tracePt t="110022" x="319088" y="5884863"/>
          <p14:tracePt t="110030" x="334963" y="5961063"/>
          <p14:tracePt t="110038" x="349250" y="6007100"/>
          <p14:tracePt t="110047" x="349250" y="6051550"/>
          <p14:tracePt t="110054" x="365125" y="6097588"/>
          <p14:tracePt t="110062" x="379413" y="6143625"/>
          <p14:tracePt t="110070" x="395288" y="6189663"/>
          <p14:tracePt t="110076" x="411163" y="6219825"/>
          <p14:tracePt t="110084" x="425450" y="6264275"/>
          <p14:tracePt t="110092" x="455613" y="6310313"/>
          <p14:tracePt t="110100" x="455613" y="6340475"/>
          <p14:tracePt t="110108" x="485775" y="6356350"/>
          <p14:tracePt t="110116" x="501650" y="6402388"/>
          <p14:tracePt t="110124" x="517525" y="6416675"/>
          <p14:tracePt t="110132" x="531813" y="6446838"/>
          <p14:tracePt t="110140" x="547688" y="6478588"/>
          <p14:tracePt t="110147" x="577850" y="6508750"/>
          <p14:tracePt t="110156" x="592138" y="6538913"/>
          <p14:tracePt t="110164" x="608013" y="6553200"/>
          <p14:tracePt t="110172" x="623888" y="6584950"/>
          <p14:tracePt t="110181" x="654050" y="6615113"/>
          <p14:tracePt t="110188" x="684213" y="6645275"/>
          <p14:tracePt t="110196" x="714375" y="6675438"/>
          <p14:tracePt t="110201" x="744538" y="6705600"/>
          <p14:tracePt t="110211" x="790575" y="6735763"/>
          <p14:tracePt t="110217" x="820738" y="6751638"/>
          <p14:tracePt t="110225" x="850900" y="6781800"/>
          <p14:tracePt t="110233" x="881063" y="6797675"/>
          <p14:tracePt t="110241" x="927100" y="6811963"/>
          <p14:tracePt t="110249" x="957263" y="6842125"/>
          <p14:tracePt t="110445" x="2720975" y="6735763"/>
          <p14:tracePt t="110453" x="2767013" y="6691313"/>
          <p14:tracePt t="110462" x="2843213" y="6599238"/>
          <p14:tracePt t="110469" x="2919413" y="6523038"/>
          <p14:tracePt t="110478" x="3025775" y="6432550"/>
          <p14:tracePt t="110485" x="3116263" y="6326188"/>
          <p14:tracePt t="110494" x="3192463" y="6264275"/>
          <p14:tracePt t="110501" x="3238500" y="6219825"/>
          <p14:tracePt t="110509" x="3298825" y="6157913"/>
          <p14:tracePt t="110517" x="3328988" y="6127750"/>
          <p14:tracePt t="110525" x="3359150" y="6097588"/>
          <p14:tracePt t="110533" x="3405188" y="6051550"/>
          <p14:tracePt t="110541" x="3435350" y="6021388"/>
          <p14:tracePt t="110549" x="3495675" y="5975350"/>
          <p14:tracePt t="110557" x="3527425" y="5945188"/>
          <p14:tracePt t="110565" x="3557588" y="5915025"/>
          <p14:tracePt t="110573" x="3587750" y="5868988"/>
          <p14:tracePt t="110579" x="3633788" y="5854700"/>
          <p14:tracePt t="110587" x="3663950" y="5824538"/>
          <p14:tracePt t="110596" x="3694113" y="5778500"/>
          <p14:tracePt t="110603" x="3754438" y="5748338"/>
          <p14:tracePt t="110612" x="3784600" y="5702300"/>
          <p14:tracePt t="110619" x="3816350" y="5672138"/>
          <p14:tracePt t="110628" x="3860800" y="5641975"/>
          <p14:tracePt t="110635" x="3890963" y="5595938"/>
          <p14:tracePt t="110644" x="3922713" y="5565775"/>
          <p14:tracePt t="110651" x="3937000" y="5535613"/>
          <p14:tracePt t="110659" x="3967163" y="5503863"/>
          <p14:tracePt t="110667" x="3967163" y="5459413"/>
          <p14:tracePt t="110675" x="3983038" y="5443538"/>
          <p14:tracePt t="110683" x="3998913" y="5413375"/>
          <p14:tracePt t="110691" x="3998913" y="5383213"/>
          <p14:tracePt t="110699" x="4013200" y="5353050"/>
          <p14:tracePt t="110705" x="4029075" y="5291138"/>
          <p14:tracePt t="110713" x="4029075" y="5246688"/>
          <p14:tracePt t="110721" x="4043363" y="5200650"/>
          <p14:tracePt t="110729" x="4043363" y="5154613"/>
          <p14:tracePt t="110737" x="4043363" y="5108575"/>
          <p14:tracePt t="110745" x="4043363" y="5064125"/>
          <p14:tracePt t="110753" x="4029075" y="5018088"/>
          <p14:tracePt t="110762" x="4013200" y="4972050"/>
          <p14:tracePt t="110769" x="4013200" y="4941888"/>
          <p14:tracePt t="110778" x="3967163" y="4895850"/>
          <p14:tracePt t="110785" x="3937000" y="4851400"/>
          <p14:tracePt t="110794" x="3906838" y="4819650"/>
          <p14:tracePt t="110801" x="3860800" y="4789488"/>
          <p14:tracePt t="110810" x="3830638" y="4745038"/>
          <p14:tracePt t="110817" x="3800475" y="4713288"/>
          <p14:tracePt t="110825" x="3754438" y="4699000"/>
          <p14:tracePt t="110831" x="3709988" y="4683125"/>
          <p14:tracePt t="110839" x="3678238" y="4668838"/>
          <p14:tracePt t="110847" x="3648075" y="4652963"/>
          <p14:tracePt t="110855" x="3617913" y="4652963"/>
          <p14:tracePt t="110863" x="3571875" y="4638675"/>
          <p14:tracePt t="110871" x="3527425" y="4622800"/>
          <p14:tracePt t="110880" x="3495675" y="4606925"/>
          <p14:tracePt t="110887" x="3451225" y="4606925"/>
          <p14:tracePt t="110895" x="3405188" y="4606925"/>
          <p14:tracePt t="110903" x="3359150" y="4592638"/>
          <p14:tracePt t="110912" x="3314700" y="4592638"/>
          <p14:tracePt t="110919" x="3252788" y="4592638"/>
          <p14:tracePt t="110928" x="3192463" y="4592638"/>
          <p14:tracePt t="110935" x="3146425" y="4592638"/>
          <p14:tracePt t="110945" x="3086100" y="4592638"/>
          <p14:tracePt t="110951" x="3025775" y="4592638"/>
          <p14:tracePt t="110957" x="2979738" y="4592638"/>
          <p14:tracePt t="110965" x="2933700" y="4606925"/>
          <p14:tracePt t="110973" x="2873375" y="4622800"/>
          <p14:tracePt t="110981" x="2813050" y="4638675"/>
          <p14:tracePt t="110989" x="2736850" y="4652963"/>
          <p14:tracePt t="110997" x="2644775" y="4668838"/>
          <p14:tracePt t="111005" x="2584450" y="4683125"/>
          <p14:tracePt t="111013" x="2492375" y="4683125"/>
          <p14:tracePt t="111021" x="2401888" y="4699000"/>
          <p14:tracePt t="111029" x="2325688" y="4729163"/>
          <p14:tracePt t="111037" x="2235200" y="4759325"/>
          <p14:tracePt t="111045" x="2159000" y="4775200"/>
          <p14:tracePt t="111053" x="2097088" y="4789488"/>
          <p14:tracePt t="111062" x="2036763" y="4805363"/>
          <p14:tracePt t="111069" x="1990725" y="4819650"/>
          <p14:tracePt t="111079" x="1946275" y="4835525"/>
          <p14:tracePt t="111085" x="1916113" y="4851400"/>
          <p14:tracePt t="111091" x="1884363" y="4865688"/>
          <p14:tracePt t="111099" x="1854200" y="4881563"/>
          <p14:tracePt t="111107" x="1809750" y="4927600"/>
          <p14:tracePt t="111115" x="1747838" y="4957763"/>
          <p14:tracePt t="111123" x="1671638" y="5018088"/>
          <p14:tracePt t="111131" x="1581150" y="5078413"/>
          <p14:tracePt t="111139" x="1489075" y="5140325"/>
          <p14:tracePt t="111147" x="1398588" y="5200650"/>
          <p14:tracePt t="111155" x="1308100" y="5260975"/>
          <p14:tracePt t="111163" x="1246188" y="5307013"/>
          <p14:tracePt t="111171" x="1185863" y="5353050"/>
          <p14:tracePt t="111180" x="1125538" y="5397500"/>
          <p14:tracePt t="111187" x="1093788" y="5459413"/>
          <p14:tracePt t="111196" x="1063625" y="5489575"/>
          <p14:tracePt t="111201" x="1033463" y="5519738"/>
          <p14:tracePt t="111212" x="1019175" y="5549900"/>
          <p14:tracePt t="111217" x="1019175" y="5595938"/>
          <p14:tracePt t="111225" x="1003300" y="5626100"/>
          <p14:tracePt t="111233" x="987425" y="5656263"/>
          <p14:tracePt t="111241" x="973138" y="5686425"/>
          <p14:tracePt t="111249" x="973138" y="5732463"/>
          <p14:tracePt t="111257" x="957263" y="5778500"/>
          <p14:tracePt t="111265" x="957263" y="5824538"/>
          <p14:tracePt t="111274" x="957263" y="5868988"/>
          <p14:tracePt t="111281" x="957263" y="5915025"/>
          <p14:tracePt t="111289" x="957263" y="5961063"/>
          <p14:tracePt t="111297" x="957263" y="6007100"/>
          <p14:tracePt t="111305" x="957263" y="6051550"/>
          <p14:tracePt t="111313" x="973138" y="6097588"/>
          <p14:tracePt t="111321" x="987425" y="6127750"/>
          <p14:tracePt t="111329" x="1003300" y="6157913"/>
          <p14:tracePt t="111335" x="1003300" y="6189663"/>
          <p14:tracePt t="111344" x="1033463" y="6219825"/>
          <p14:tracePt t="111352" x="1049338" y="6264275"/>
          <p14:tracePt t="111359" x="1079500" y="6296025"/>
          <p14:tracePt t="111367" x="1093788" y="6310313"/>
          <p14:tracePt t="111375" x="1109663" y="6340475"/>
          <p14:tracePt t="111383" x="1125538" y="6340475"/>
          <p14:tracePt t="111391" x="1155700" y="6370638"/>
          <p14:tracePt t="111407" x="1169988" y="6386513"/>
          <p14:tracePt t="111415" x="1169988" y="6402388"/>
          <p14:tracePt t="111423" x="1185863" y="6402388"/>
          <p14:tracePt t="111431" x="1201738" y="6416675"/>
          <p14:tracePt t="111439" x="1201738" y="6432550"/>
          <p14:tracePt t="111447" x="1216025" y="6432550"/>
          <p14:tracePt t="111455" x="1231900" y="6446838"/>
          <p14:tracePt t="111462" x="1246188" y="6462713"/>
          <p14:tracePt t="111469" x="1246188" y="6478588"/>
          <p14:tracePt t="111479" x="1276350" y="6492875"/>
          <p14:tracePt t="111485" x="1276350" y="6508750"/>
          <p14:tracePt t="111493" x="1292225" y="6538913"/>
          <p14:tracePt t="111501" x="1338263" y="6553200"/>
          <p14:tracePt t="111509" x="1368425" y="6584950"/>
          <p14:tracePt t="111517" x="1398588" y="6599238"/>
          <p14:tracePt t="111525" x="1428750" y="6629400"/>
          <p14:tracePt t="111533" x="1458913" y="6659563"/>
          <p14:tracePt t="111541" x="1489075" y="6691313"/>
          <p14:tracePt t="111549" x="1520825" y="6721475"/>
          <p14:tracePt t="111557" x="1565275" y="6735763"/>
          <p14:tracePt t="111565" x="1595438" y="6767513"/>
          <p14:tracePt t="111573" x="1611313" y="6781800"/>
          <p14:tracePt t="111581" x="1657350" y="6797675"/>
          <p14:tracePt t="111587" x="1671638" y="6811963"/>
          <p14:tracePt t="111596" x="1703388" y="6827838"/>
          <p14:tracePt t="111613" x="1733550" y="6842125"/>
          <p14:tracePt t="111907" x="2524125" y="6842125"/>
          <p14:tracePt t="111913" x="2584450" y="6827838"/>
          <p14:tracePt t="111920" x="2630488" y="6811963"/>
          <p14:tracePt t="111928" x="2674938" y="6811963"/>
          <p14:tracePt t="111936" x="2706688" y="6811963"/>
          <p14:tracePt t="111945" x="2736850" y="6811963"/>
          <p14:tracePt t="111952" x="2781300" y="6811963"/>
          <p14:tracePt t="111960" x="2813050" y="6811963"/>
          <p14:tracePt t="111966" x="2857500" y="6811963"/>
          <p14:tracePt t="111974" x="2887663" y="6811963"/>
          <p14:tracePt t="111982" x="2919413" y="6797675"/>
          <p14:tracePt t="111990" x="2963863" y="6781800"/>
          <p14:tracePt t="111998" x="2994025" y="6781800"/>
          <p14:tracePt t="112006" x="3025775" y="6781800"/>
          <p14:tracePt t="112014" x="3070225" y="6767513"/>
          <p14:tracePt t="112022" x="3101975" y="6767513"/>
          <p14:tracePt t="112031" x="3116263" y="6767513"/>
          <p14:tracePt t="112038" x="3146425" y="6767513"/>
          <p14:tracePt t="112048" x="3176588" y="6767513"/>
          <p14:tracePt t="112054" x="3192463" y="6767513"/>
          <p14:tracePt t="112064" x="3208338" y="6751638"/>
          <p14:tracePt t="112070" x="3222625" y="6751638"/>
          <p14:tracePt t="112078" x="3268663" y="6735763"/>
          <p14:tracePt t="112084" x="3298825" y="6735763"/>
          <p14:tracePt t="112092" x="3328988" y="6721475"/>
          <p14:tracePt t="112100" x="3359150" y="6705600"/>
          <p14:tracePt t="112108" x="3389313" y="6691313"/>
          <p14:tracePt t="112116" x="3435350" y="6691313"/>
          <p14:tracePt t="112124" x="3451225" y="6675438"/>
          <p14:tracePt t="112133" x="3465513" y="6659563"/>
          <p14:tracePt t="112140" x="3495675" y="6659563"/>
          <p14:tracePt t="112148" x="3511550" y="6645275"/>
          <p14:tracePt t="112156" x="3527425" y="6629400"/>
          <p14:tracePt t="112172" x="3541713" y="6615113"/>
          <p14:tracePt t="112188" x="3557588" y="6584950"/>
          <p14:tracePt t="112198" x="3571875" y="6569075"/>
          <p14:tracePt t="112204" x="3571875" y="6553200"/>
          <p14:tracePt t="112212" x="3587750" y="6523038"/>
          <p14:tracePt t="112218" x="3603625" y="6478588"/>
          <p14:tracePt t="112226" x="3617913" y="6446838"/>
          <p14:tracePt t="112234" x="3617913" y="6402388"/>
          <p14:tracePt t="112242" x="3617913" y="6370638"/>
          <p14:tracePt t="112250" x="3633788" y="6326188"/>
          <p14:tracePt t="112258" x="3633788" y="6264275"/>
          <p14:tracePt t="112266" x="3648075" y="6219825"/>
          <p14:tracePt t="112274" x="3648075" y="6157913"/>
          <p14:tracePt t="112283" x="3663950" y="6097588"/>
          <p14:tracePt t="112290" x="3663950" y="6051550"/>
          <p14:tracePt t="112298" x="3663950" y="6007100"/>
          <p14:tracePt t="112306" x="3678238" y="5975350"/>
          <p14:tracePt t="112315" x="3694113" y="5945188"/>
          <p14:tracePt t="112322" x="3709988" y="5915025"/>
          <p14:tracePt t="112331" x="3709988" y="5884863"/>
          <p14:tracePt t="112336" x="3724275" y="5854700"/>
          <p14:tracePt t="112344" x="3724275" y="5838825"/>
          <p14:tracePt t="112352" x="3740150" y="5824538"/>
          <p14:tracePt t="112360" x="3740150" y="5792788"/>
          <p14:tracePt t="112368" x="3740150" y="5778500"/>
          <p14:tracePt t="112376" x="3740150" y="5762625"/>
          <p14:tracePt t="112384" x="3754438" y="5732463"/>
          <p14:tracePt t="112392" x="3754438" y="5718175"/>
          <p14:tracePt t="112400" x="3754438" y="5702300"/>
          <p14:tracePt t="112408" x="3754438" y="5686425"/>
          <p14:tracePt t="112424" x="3754438" y="5656263"/>
          <p14:tracePt t="112440" x="3754438" y="5641975"/>
          <p14:tracePt t="112448" x="3754438" y="5626100"/>
          <p14:tracePt t="112456" x="3754438" y="5595938"/>
          <p14:tracePt t="112465" x="3754438" y="5565775"/>
          <p14:tracePt t="112470" x="3754438" y="5535613"/>
          <p14:tracePt t="112478" x="3740150" y="5489575"/>
          <p14:tracePt t="112486" x="3724275" y="5459413"/>
          <p14:tracePt t="112494" x="3709988" y="5413375"/>
          <p14:tracePt t="112503" x="3709988" y="5383213"/>
          <p14:tracePt t="112515" x="3694113" y="5353050"/>
          <p14:tracePt t="112525" x="3663950" y="5307013"/>
          <p14:tracePt t="112527" x="3663950" y="5276850"/>
          <p14:tracePt t="112537" x="3617913" y="5230813"/>
          <p14:tracePt t="112541" x="3587750" y="5200650"/>
          <p14:tracePt t="112549" x="3541713" y="5140325"/>
          <p14:tracePt t="112557" x="3495675" y="5094288"/>
          <p14:tracePt t="112565" x="3405188" y="5033963"/>
          <p14:tracePt t="112573" x="3328988" y="4972050"/>
          <p14:tracePt t="112582" x="3238500" y="4911725"/>
          <p14:tracePt t="112587" x="3176588" y="4851400"/>
          <p14:tracePt t="112597" x="3086100" y="4805363"/>
          <p14:tracePt t="112603" x="3025775" y="4759325"/>
          <p14:tracePt t="112611" x="2963863" y="4745038"/>
          <p14:tracePt t="112619" x="2903538" y="4729163"/>
          <p14:tracePt t="112627" x="2857500" y="4713288"/>
          <p14:tracePt t="112635" x="2813050" y="4699000"/>
          <p14:tracePt t="112643" x="2767013" y="4683125"/>
          <p14:tracePt t="112651" x="2706688" y="4683125"/>
          <p14:tracePt t="112659" x="2660650" y="4683125"/>
          <p14:tracePt t="112667" x="2614613" y="4683125"/>
          <p14:tracePt t="112675" x="2554288" y="4683125"/>
          <p14:tracePt t="112683" x="2492375" y="4699000"/>
          <p14:tracePt t="112691" x="2432050" y="4713288"/>
          <p14:tracePt t="112699" x="2341563" y="4729163"/>
          <p14:tracePt t="112707" x="2279650" y="4745038"/>
          <p14:tracePt t="112715" x="2219325" y="4759325"/>
          <p14:tracePt t="112722" x="2173288" y="4759325"/>
          <p14:tracePt t="112731" x="2128838" y="4775200"/>
          <p14:tracePt t="112737" x="2097088" y="4789488"/>
          <p14:tracePt t="112745" x="2066925" y="4805363"/>
          <p14:tracePt t="112753" x="2036763" y="4805363"/>
          <p14:tracePt t="112761" x="2006600" y="4819650"/>
          <p14:tracePt t="112769" x="1976438" y="4835525"/>
          <p14:tracePt t="112777" x="1930400" y="4835525"/>
          <p14:tracePt t="112785" x="1900238" y="4865688"/>
          <p14:tracePt t="112793" x="1870075" y="4881563"/>
          <p14:tracePt t="112801" x="1839913" y="4911725"/>
          <p14:tracePt t="112809" x="1793875" y="4941888"/>
          <p14:tracePt t="112817" x="1763713" y="4972050"/>
          <p14:tracePt t="112825" x="1733550" y="5002213"/>
          <p14:tracePt t="112833" x="1687513" y="5033963"/>
          <p14:tracePt t="112841" x="1671638" y="5078413"/>
          <p14:tracePt t="112847" x="1657350" y="5094288"/>
          <p14:tracePt t="112855" x="1627188" y="5124450"/>
          <p14:tracePt t="112864" x="1611313" y="5170488"/>
          <p14:tracePt t="112871" x="1595438" y="5184775"/>
          <p14:tracePt t="112880" x="1565275" y="5200650"/>
          <p14:tracePt t="112887" x="1565275" y="5230813"/>
          <p14:tracePt t="112897" x="1550988" y="5246688"/>
          <p14:tracePt t="112903" x="1535113" y="5260975"/>
          <p14:tracePt t="112911" x="1520825" y="5291138"/>
          <p14:tracePt t="112919" x="1504950" y="5322888"/>
          <p14:tracePt t="112927" x="1504950" y="5337175"/>
          <p14:tracePt t="112935" x="1489075" y="5367338"/>
          <p14:tracePt t="112943" x="1474788" y="5397500"/>
          <p14:tracePt t="112951" x="1458913" y="5413375"/>
          <p14:tracePt t="112959" x="1458913" y="5443538"/>
          <p14:tracePt t="112967" x="1444625" y="5459413"/>
          <p14:tracePt t="112973" x="1428750" y="5473700"/>
          <p14:tracePt t="112989" x="1428750" y="5489575"/>
          <p14:tracePt t="112998" x="1414463" y="5489575"/>
          <p14:tracePt t="113005" x="1414463" y="5503863"/>
          <p14:tracePt t="113021" x="1398588" y="5519738"/>
          <p14:tracePt t="113030" x="1398588" y="5535613"/>
          <p14:tracePt t="113045" x="1398588" y="5549900"/>
          <p14:tracePt t="113061" x="1398588" y="5565775"/>
          <p14:tracePt t="113069" x="1382713" y="5580063"/>
          <p14:tracePt t="113077" x="1382713" y="5595938"/>
          <p14:tracePt t="113091" x="1382713" y="5611813"/>
          <p14:tracePt t="113107" x="1382713" y="5626100"/>
          <p14:tracePt t="113115" x="1382713" y="5641975"/>
          <p14:tracePt t="113131" x="1382713" y="5656263"/>
          <p14:tracePt t="113148" x="1382713" y="5672138"/>
          <p14:tracePt t="113165" x="1382713" y="5686425"/>
          <p14:tracePt t="113173" x="1382713" y="5702300"/>
          <p14:tracePt t="113189" x="1382713" y="5718175"/>
          <p14:tracePt t="113205" x="1382713" y="5732463"/>
          <p14:tracePt t="113220" x="1382713" y="5748338"/>
          <p14:tracePt t="113229" x="1382713" y="5762625"/>
          <p14:tracePt t="113243" x="1398588" y="5778500"/>
          <p14:tracePt t="113259" x="1398588" y="5792788"/>
          <p14:tracePt t="113269" x="1414463" y="5808663"/>
          <p14:tracePt t="113275" x="1428750" y="5824538"/>
          <p14:tracePt t="113285" x="1428750" y="5854700"/>
          <p14:tracePt t="113291" x="1444625" y="5868988"/>
          <p14:tracePt t="113301" x="1444625" y="5884863"/>
          <p14:tracePt t="113307" x="1458913" y="5900738"/>
          <p14:tracePt t="113323" x="1474788" y="5930900"/>
          <p14:tracePt t="113339" x="1489075" y="5945188"/>
          <p14:tracePt t="113345" x="1489075" y="5961063"/>
          <p14:tracePt t="113355" x="1504950" y="5975350"/>
          <p14:tracePt t="113361" x="1504950" y="6007100"/>
          <p14:tracePt t="113370" x="1520825" y="6021388"/>
          <p14:tracePt t="113377" x="1535113" y="6037263"/>
          <p14:tracePt t="113384" x="1535113" y="6081713"/>
          <p14:tracePt t="113393" x="1550988" y="6097588"/>
          <p14:tracePt t="113402" x="1565275" y="6113463"/>
          <p14:tracePt t="113409" x="1565275" y="6127750"/>
          <p14:tracePt t="113417" x="1565275" y="6143625"/>
          <p14:tracePt t="113425" x="1581150" y="6157913"/>
          <p14:tracePt t="113441" x="1581150" y="6173788"/>
          <p14:tracePt t="113452" x="1595438" y="6173788"/>
          <p14:tracePt t="113456" x="1595438" y="6189663"/>
          <p14:tracePt t="113468" x="1611313" y="6203950"/>
          <p14:tracePt t="113482" x="1611313" y="6219825"/>
          <p14:tracePt t="113488" x="1627188" y="6219825"/>
          <p14:tracePt t="113495" x="1627188" y="6234113"/>
          <p14:tracePt t="113503" x="1641475" y="6234113"/>
          <p14:tracePt t="113511" x="1641475" y="6249988"/>
          <p14:tracePt t="113520" x="1641475" y="6264275"/>
          <p14:tracePt t="113527" x="1657350" y="6264275"/>
          <p14:tracePt t="113536" x="1671638" y="6280150"/>
          <p14:tracePt t="113559" x="1671638" y="6296025"/>
          <p14:tracePt t="113568" x="1687513" y="6296025"/>
          <p14:tracePt t="113585" x="1687513" y="6310313"/>
          <p14:tracePt t="114141" x="1687513" y="6280150"/>
          <p14:tracePt t="114149" x="1703388" y="6234113"/>
          <p14:tracePt t="114157" x="1717675" y="6189663"/>
          <p14:tracePt t="114166" x="1747838" y="6097588"/>
          <p14:tracePt t="114172" x="1778000" y="5991225"/>
          <p14:tracePt t="114182" x="1824038" y="5854700"/>
          <p14:tracePt t="114188" x="1870075" y="5718175"/>
          <p14:tracePt t="114196" x="1900238" y="5595938"/>
          <p14:tracePt t="114204" x="1916113" y="5473700"/>
          <p14:tracePt t="114212" x="1930400" y="5367338"/>
          <p14:tracePt t="114220" x="1946275" y="5260975"/>
          <p14:tracePt t="114228" x="1960563" y="5200650"/>
          <p14:tracePt t="114236" x="1960563" y="5154613"/>
          <p14:tracePt t="114242" x="1960563" y="5124450"/>
          <p14:tracePt t="114252" x="1960563" y="5094288"/>
          <p14:tracePt t="114258" x="1960563" y="5048250"/>
          <p14:tracePt t="114266" x="1946275" y="5018088"/>
          <p14:tracePt t="114274" x="1916113" y="4987925"/>
          <p14:tracePt t="114282" x="1916113" y="4957763"/>
          <p14:tracePt t="114290" x="1900238" y="4927600"/>
          <p14:tracePt t="114298" x="1884363" y="4895850"/>
          <p14:tracePt t="114315" x="1870075" y="4881563"/>
          <p14:tracePt t="114338" x="1854200" y="4865688"/>
          <p14:tracePt t="114519" x="1839913" y="4865688"/>
          <p14:tracePt t="117604" x="1854200" y="4865688"/>
          <p14:tracePt t="117609" x="1870075" y="4865688"/>
          <p14:tracePt t="117748" x="1870075" y="4881563"/>
          <p14:tracePt t="117756" x="1778000" y="4881563"/>
          <p14:tracePt t="117764" x="1687513" y="4881563"/>
          <p14:tracePt t="117772" x="1611313" y="4895850"/>
          <p14:tracePt t="117780" x="1581150" y="4911725"/>
          <p14:tracePt t="118285" x="1581150" y="4895850"/>
          <p14:tracePt t="118292" x="1595438" y="4865688"/>
          <p14:tracePt t="118301" x="1627188" y="4835525"/>
          <p14:tracePt t="118311" x="1657350" y="4789488"/>
          <p14:tracePt t="118317" x="1703388" y="4759325"/>
          <p14:tracePt t="118328" x="1733550" y="4745038"/>
          <p14:tracePt t="118333" x="1747838" y="4713288"/>
          <p14:tracePt t="118341" x="1763713" y="4713288"/>
          <p14:tracePt t="118350" x="1763713" y="4683125"/>
          <p14:tracePt t="118365" x="1763713" y="4668838"/>
          <p14:tracePt t="118373" x="1763713" y="4638675"/>
          <p14:tracePt t="118380" x="1778000" y="4638675"/>
          <p14:tracePt t="118389" x="1778000" y="4622800"/>
          <p14:tracePt t="118395" x="1778000" y="4606925"/>
          <p14:tracePt t="118419" x="1778000" y="4592638"/>
          <p14:tracePt t="118499" x="1778000" y="4576763"/>
          <p14:tracePt t="118577" x="1763713" y="4576763"/>
          <p14:tracePt t="118584" x="1763713" y="4562475"/>
          <p14:tracePt t="118617" x="1747838" y="4546600"/>
          <p14:tracePt t="118626" x="1747838" y="4530725"/>
          <p14:tracePt t="118655" x="1747838" y="4516438"/>
          <p14:tracePt t="118662" x="1733550" y="4516438"/>
          <p14:tracePt t="118671" x="1733550" y="4500563"/>
          <p14:tracePt t="118695" x="1717675" y="4486275"/>
          <p14:tracePt t="118703" x="1717675" y="4470400"/>
          <p14:tracePt t="118719" x="1703388" y="4456113"/>
          <p14:tracePt t="118735" x="1703388" y="4440238"/>
          <p14:tracePt t="118751" x="1703388" y="4410075"/>
          <p14:tracePt t="118767" x="1703388" y="4394200"/>
          <p14:tracePt t="118781" x="1703388" y="4379913"/>
          <p14:tracePt t="118797" x="1687513" y="4379913"/>
          <p14:tracePt t="118805" x="1687513" y="4364038"/>
          <p14:tracePt t="118813" x="1687513" y="4349750"/>
          <p14:tracePt t="122477" x="1687513" y="4364038"/>
          <p14:tracePt t="122485" x="1703388" y="4364038"/>
          <p14:tracePt t="122493" x="1717675" y="4379913"/>
          <p14:tracePt t="122506" x="1733550" y="4379913"/>
          <p14:tracePt t="122656" x="1733550" y="4364038"/>
          <p14:tracePt t="122664" x="1733550" y="4349750"/>
          <p14:tracePt t="122680" x="1733550" y="4333875"/>
          <p14:tracePt t="122696" x="1747838" y="4318000"/>
          <p14:tracePt t="122704" x="1747838" y="4303713"/>
          <p14:tracePt t="122719" x="1747838" y="4287838"/>
          <p14:tracePt t="122730" x="1763713" y="4273550"/>
          <p14:tracePt t="122736" x="1763713" y="4257675"/>
          <p14:tracePt t="122744" x="1778000" y="4241800"/>
          <p14:tracePt t="122753" x="1778000" y="4227513"/>
          <p14:tracePt t="122760" x="1778000" y="4211638"/>
          <p14:tracePt t="122768" x="1778000" y="4197350"/>
          <p14:tracePt t="122774" x="1793875" y="4181475"/>
          <p14:tracePt t="122782" x="1809750" y="4151313"/>
          <p14:tracePt t="122790" x="1809750" y="4105275"/>
          <p14:tracePt t="122798" x="1824038" y="4075113"/>
          <p14:tracePt t="122806" x="1839913" y="4029075"/>
          <p14:tracePt t="122814" x="1854200" y="3998913"/>
          <p14:tracePt t="122822" x="1854200" y="3952875"/>
          <p14:tracePt t="122830" x="1870075" y="3908425"/>
          <p14:tracePt t="122840" x="1884363" y="3862388"/>
          <p14:tracePt t="122847" x="1900238" y="3816350"/>
          <p14:tracePt t="122856" x="1900238" y="3771900"/>
          <p14:tracePt t="122863" x="1900238" y="3740150"/>
          <p14:tracePt t="122872" x="1900238" y="3679825"/>
          <p14:tracePt t="122879" x="1884363" y="3633788"/>
          <p14:tracePt t="122888" x="1870075" y="3589338"/>
          <p14:tracePt t="122893" x="1870075" y="3543300"/>
          <p14:tracePt t="122904" x="1854200" y="3497263"/>
          <p14:tracePt t="122909" x="1824038" y="3451225"/>
          <p14:tracePt t="122920" x="1793875" y="3390900"/>
          <p14:tracePt t="122925" x="1747838" y="3344863"/>
          <p14:tracePt t="122933" x="1717675" y="3314700"/>
          <p14:tracePt t="122943" x="1687513" y="3268663"/>
          <p14:tracePt t="122949" x="1671638" y="3224213"/>
          <p14:tracePt t="122959" x="1641475" y="3194050"/>
          <p14:tracePt t="122965" x="1611313" y="3148013"/>
          <p14:tracePt t="122975" x="1581150" y="3117850"/>
          <p14:tracePt t="122981" x="1565275" y="3086100"/>
          <p14:tracePt t="122989" x="1535113" y="3071813"/>
          <p14:tracePt t="122997" x="1520825" y="3025775"/>
          <p14:tracePt t="123006" x="1489075" y="2995613"/>
          <p14:tracePt t="123013" x="1458913" y="2965450"/>
          <p14:tracePt t="123020" x="1428750" y="2935288"/>
          <p14:tracePt t="123027" x="1398588" y="2919413"/>
          <p14:tracePt t="123037" x="1352550" y="2873375"/>
          <p14:tracePt t="123043" x="1322388" y="2843213"/>
          <p14:tracePt t="123052" x="1292225" y="2813050"/>
          <p14:tracePt t="123058" x="1246188" y="2782888"/>
          <p14:tracePt t="123069" x="1231900" y="2736850"/>
          <p14:tracePt t="123074" x="1185863" y="2706688"/>
          <p14:tracePt t="123082" x="1169988" y="2676525"/>
          <p14:tracePt t="123090" x="1139825" y="2630488"/>
          <p14:tracePt t="123098" x="1125538" y="2600325"/>
          <p14:tracePt t="123106" x="1109663" y="2570163"/>
          <p14:tracePt t="123114" x="1079500" y="2540000"/>
          <p14:tracePt t="123122" x="1063625" y="2508250"/>
          <p14:tracePt t="123130" x="1063625" y="2463800"/>
          <p14:tracePt t="123139" x="1049338" y="2433638"/>
          <p14:tracePt t="123145" x="1033463" y="2401888"/>
          <p14:tracePt t="123153" x="1019175" y="2371725"/>
          <p14:tracePt t="123161" x="1019175" y="2341563"/>
          <p14:tracePt t="123171" x="1019175" y="2295525"/>
          <p14:tracePt t="123177" x="1003300" y="2265363"/>
          <p14:tracePt t="123187" x="1003300" y="2235200"/>
          <p14:tracePt t="123193" x="1003300" y="2205038"/>
          <p14:tracePt t="123204" x="1003300" y="2189163"/>
          <p14:tracePt t="123208" x="987425" y="2174875"/>
          <p14:tracePt t="123501" x="987425" y="2189163"/>
          <p14:tracePt t="123517" x="987425" y="2205038"/>
          <p14:tracePt t="123525" x="1003300" y="2219325"/>
          <p14:tracePt t="123532" x="1003300" y="2251075"/>
          <p14:tracePt t="123539" x="1019175" y="2265363"/>
          <p14:tracePt t="123547" x="1033463" y="2281238"/>
          <p14:tracePt t="123555" x="1033463" y="2295525"/>
          <p14:tracePt t="123564" x="1049338" y="2295525"/>
          <p14:tracePt t="123587" x="1049338" y="2311400"/>
          <p14:tracePt t="123619" x="1063625" y="2327275"/>
          <p14:tracePt t="123644" x="1093788" y="2341563"/>
          <p14:tracePt t="123657" x="1109663" y="2357438"/>
          <p14:tracePt t="123673" x="1125538" y="2371725"/>
          <p14:tracePt t="123682" x="1139825" y="2387600"/>
          <p14:tracePt t="123691" x="1155700" y="2387600"/>
          <p14:tracePt t="123697" x="1155700" y="2401888"/>
          <p14:tracePt t="123705" x="1169988" y="2401888"/>
          <p14:tracePt t="123728" x="1185863" y="2401888"/>
          <p14:tracePt t="123776" x="1201738" y="2401888"/>
          <p14:tracePt t="123782" x="1216025" y="2401888"/>
          <p14:tracePt t="123791" x="1246188" y="2401888"/>
          <p14:tracePt t="123798" x="1292225" y="2401888"/>
          <p14:tracePt t="123806" x="1352550" y="2401888"/>
          <p14:tracePt t="123814" x="1444625" y="2401888"/>
          <p14:tracePt t="123822" x="1535113" y="2387600"/>
          <p14:tracePt t="123830" x="1657350" y="2387600"/>
          <p14:tracePt t="123838" x="1824038" y="2371725"/>
          <p14:tracePt t="123846" x="1976438" y="2371725"/>
          <p14:tracePt t="123854" x="2128838" y="2357438"/>
          <p14:tracePt t="123862" x="2311400" y="2357438"/>
          <p14:tracePt t="123870" x="2492375" y="2357438"/>
          <p14:tracePt t="123878" x="2690813" y="2357438"/>
          <p14:tracePt t="123886" x="2903538" y="2357438"/>
          <p14:tracePt t="123894" x="3146425" y="2357438"/>
          <p14:tracePt t="123900" x="3451225" y="2327275"/>
          <p14:tracePt t="123910" x="3709988" y="2311400"/>
          <p14:tracePt t="123916" x="3937000" y="2281238"/>
          <p14:tracePt t="123926" x="4165600" y="2265363"/>
          <p14:tracePt t="123932" x="4348163" y="2251075"/>
          <p14:tracePt t="123943" x="4514850" y="2219325"/>
          <p14:tracePt t="123948" x="4637088" y="2205038"/>
          <p14:tracePt t="123956" x="4757738" y="2174875"/>
          <p14:tracePt t="123964" x="4819650" y="2159000"/>
          <p14:tracePt t="123972" x="4864100" y="2159000"/>
          <p14:tracePt t="123980" x="4879975" y="2144713"/>
          <p14:tracePt t="124012" x="4894263" y="2144713"/>
          <p14:tracePt t="124020" x="4894263" y="2128838"/>
          <p14:tracePt t="124028" x="4910138" y="2112963"/>
          <p14:tracePt t="124034" x="4910138" y="2098675"/>
          <p14:tracePt t="124042" x="4940300" y="2082800"/>
          <p14:tracePt t="124050" x="4940300" y="2052638"/>
          <p14:tracePt t="124059" x="4986338" y="2006600"/>
          <p14:tracePt t="124066" x="5002213" y="1976438"/>
          <p14:tracePt t="124076" x="5046663" y="1946275"/>
          <p14:tracePt t="124082" x="5062538" y="1900238"/>
          <p14:tracePt t="124092" x="5092700" y="1870075"/>
          <p14:tracePt t="124098" x="5108575" y="1855788"/>
          <p14:tracePt t="124106" x="5122863" y="1824038"/>
          <p14:tracePt t="124114" x="5122863" y="1809750"/>
          <p14:tracePt t="124122" x="5138738" y="1793875"/>
          <p14:tracePt t="124130" x="5168900" y="1749425"/>
          <p14:tracePt t="124138" x="5199063" y="1717675"/>
          <p14:tracePt t="124146" x="5229225" y="1687513"/>
          <p14:tracePt t="124154" x="5275263" y="1627188"/>
          <p14:tracePt t="124161" x="5305425" y="1581150"/>
          <p14:tracePt t="124168" x="5351463" y="1520825"/>
          <p14:tracePt t="124176" x="5411788" y="1474788"/>
          <p14:tracePt t="124184" x="5457825" y="1414463"/>
          <p14:tracePt t="124192" x="5503863" y="1368425"/>
          <p14:tracePt t="124200" x="5518150" y="1322388"/>
          <p14:tracePt t="124209" x="5548313" y="1292225"/>
          <p14:tracePt t="124216" x="5548313" y="1277938"/>
          <p14:tracePt t="124226" x="5564188" y="1262063"/>
          <p14:tracePt t="124232" x="5578475" y="1246188"/>
          <p14:tracePt t="124240" x="5578475" y="1231900"/>
          <p14:tracePt t="124248" x="5578475" y="1216025"/>
          <p14:tracePt t="124256" x="5594350" y="1216025"/>
          <p14:tracePt t="124264" x="5594350" y="1201738"/>
          <p14:tracePt t="124272" x="5594350" y="1185863"/>
          <p14:tracePt t="124286" x="5594350" y="1171575"/>
          <p14:tracePt t="124294" x="5594350" y="1125538"/>
          <p14:tracePt t="124302" x="5564188" y="1095375"/>
          <p14:tracePt t="124310" x="5548313" y="1065213"/>
          <p14:tracePt t="124318" x="5503863" y="1033463"/>
          <p14:tracePt t="124326" x="5472113" y="989013"/>
          <p14:tracePt t="124334" x="5427663" y="973138"/>
          <p14:tracePt t="124342" x="5381625" y="957263"/>
          <p14:tracePt t="124350" x="5289550" y="942975"/>
          <p14:tracePt t="124359" x="5199063" y="912813"/>
          <p14:tracePt t="124366" x="5122863" y="896938"/>
          <p14:tracePt t="124376" x="5016500" y="896938"/>
          <p14:tracePt t="124382" x="4926013" y="896938"/>
          <p14:tracePt t="124390" x="4864100" y="896938"/>
          <p14:tracePt t="124398" x="4819650" y="896938"/>
          <p14:tracePt t="124406" x="4773613" y="927100"/>
          <p14:tracePt t="124411" x="4727575" y="942975"/>
          <p14:tracePt t="124420" x="4667250" y="989013"/>
          <p14:tracePt t="124428" x="4621213" y="1003300"/>
          <p14:tracePt t="124436" x="4560888" y="1049338"/>
          <p14:tracePt t="124445" x="4514850" y="1095375"/>
          <p14:tracePt t="124452" x="4454525" y="1139825"/>
          <p14:tracePt t="124461" x="4408488" y="1201738"/>
          <p14:tracePt t="124468" x="4348163" y="1246188"/>
          <p14:tracePt t="124476" x="4302125" y="1308100"/>
          <p14:tracePt t="124484" x="4271963" y="1354138"/>
          <p14:tracePt t="124493" x="4241800" y="1414463"/>
          <p14:tracePt t="124500" x="4225925" y="1460500"/>
          <p14:tracePt t="124509" x="4211638" y="1504950"/>
          <p14:tracePt t="124516" x="4195763" y="1566863"/>
          <p14:tracePt t="124526" x="4179888" y="1643063"/>
          <p14:tracePt t="124532" x="4165600" y="1717675"/>
          <p14:tracePt t="124538" x="4149725" y="1793875"/>
          <p14:tracePt t="124546" x="4135438" y="1855788"/>
          <p14:tracePt t="124554" x="4135438" y="1930400"/>
          <p14:tracePt t="124562" x="4119563" y="2022475"/>
          <p14:tracePt t="124570" x="4119563" y="2112963"/>
          <p14:tracePt t="124578" x="4119563" y="2189163"/>
          <p14:tracePt t="124586" x="4119563" y="2295525"/>
          <p14:tracePt t="124594" x="4135438" y="2417763"/>
          <p14:tracePt t="124602" x="4165600" y="2524125"/>
          <p14:tracePt t="124611" x="4195763" y="2630488"/>
          <p14:tracePt t="124618" x="4211638" y="2736850"/>
          <p14:tracePt t="124626" x="4241800" y="2828925"/>
          <p14:tracePt t="124634" x="4271963" y="2905125"/>
          <p14:tracePt t="124642" x="4318000" y="2995613"/>
          <p14:tracePt t="124650" x="4348163" y="3086100"/>
          <p14:tracePt t="124660" x="4378325" y="3178175"/>
          <p14:tracePt t="124664" x="4392613" y="3254375"/>
          <p14:tracePt t="124672" x="4424363" y="3330575"/>
          <p14:tracePt t="124680" x="4454525" y="3406775"/>
          <p14:tracePt t="124688" x="4484688" y="3482975"/>
          <p14:tracePt t="124696" x="4500563" y="3543300"/>
          <p14:tracePt t="124704" x="4530725" y="3603625"/>
          <p14:tracePt t="124712" x="4560888" y="3649663"/>
          <p14:tracePt t="124720" x="4575175" y="3709988"/>
          <p14:tracePt t="124729" x="4621213" y="3740150"/>
          <p14:tracePt t="124736" x="4637088" y="3786188"/>
          <p14:tracePt t="124745" x="4681538" y="3832225"/>
          <p14:tracePt t="124752" x="4697413" y="3862388"/>
          <p14:tracePt t="124760" x="4727575" y="3892550"/>
          <p14:tracePt t="124768" x="4757738" y="3922713"/>
          <p14:tracePt t="124777" x="4787900" y="3968750"/>
          <p14:tracePt t="124784" x="4819650" y="3998913"/>
          <p14:tracePt t="124793" x="4864100" y="4029075"/>
          <p14:tracePt t="124798" x="4910138" y="4044950"/>
          <p14:tracePt t="124806" x="4956175" y="4075113"/>
          <p14:tracePt t="124814" x="5032375" y="4090988"/>
          <p14:tracePt t="124822" x="5108575" y="4121150"/>
          <p14:tracePt t="124830" x="5199063" y="4135438"/>
          <p14:tracePt t="124838" x="5289550" y="4135438"/>
          <p14:tracePt t="124846" x="5381625" y="4135438"/>
          <p14:tracePt t="124854" x="5487988" y="4135438"/>
          <p14:tracePt t="124863" x="5610225" y="4135438"/>
          <p14:tracePt t="124870" x="5761038" y="4105275"/>
          <p14:tracePt t="124877" x="5899150" y="4075113"/>
          <p14:tracePt t="124885" x="6049963" y="4029075"/>
          <p14:tracePt t="124893" x="6186488" y="3998913"/>
          <p14:tracePt t="124901" x="6338888" y="3968750"/>
          <p14:tracePt t="124910" x="6491288" y="3938588"/>
          <p14:tracePt t="124915" x="6613525" y="3908425"/>
          <p14:tracePt t="124923" x="6734175" y="3862388"/>
          <p14:tracePt t="124931" x="6826250" y="3846513"/>
          <p14:tracePt t="124939" x="6886575" y="3816350"/>
          <p14:tracePt t="124947" x="6962775" y="3771900"/>
          <p14:tracePt t="124955" x="7023100" y="3725863"/>
          <p14:tracePt t="124963" x="7069138" y="3679825"/>
          <p14:tracePt t="124971" x="7129463" y="3619500"/>
          <p14:tracePt t="124979" x="7189788" y="3527425"/>
          <p14:tracePt t="124987" x="7235825" y="3436938"/>
          <p14:tracePt t="124995" x="7281863" y="3330575"/>
          <p14:tracePt t="125003" x="7327900" y="3238500"/>
          <p14:tracePt t="125011" x="7372350" y="3132138"/>
          <p14:tracePt t="125019" x="7418388" y="3041650"/>
          <p14:tracePt t="125027" x="7464425" y="2949575"/>
          <p14:tracePt t="125035" x="7510463" y="2859088"/>
          <p14:tracePt t="125043" x="7540625" y="2797175"/>
          <p14:tracePt t="125049" x="7540625" y="2706688"/>
          <p14:tracePt t="125059" x="7554913" y="2630488"/>
          <p14:tracePt t="125065" x="7554913" y="2524125"/>
          <p14:tracePt t="125073" x="7554913" y="2401888"/>
          <p14:tracePt t="125081" x="7554913" y="2251075"/>
          <p14:tracePt t="125089" x="7540625" y="2128838"/>
          <p14:tracePt t="125097" x="7510463" y="2022475"/>
          <p14:tracePt t="125105" x="7478713" y="1930400"/>
          <p14:tracePt t="125113" x="7464425" y="1855788"/>
          <p14:tracePt t="125121" x="7418388" y="1763713"/>
          <p14:tracePt t="125129" x="7372350" y="1673225"/>
          <p14:tracePt t="125137" x="7297738" y="1566863"/>
          <p14:tracePt t="125145" x="7235825" y="1474788"/>
          <p14:tracePt t="125153" x="7175500" y="1384300"/>
          <p14:tracePt t="125161" x="7099300" y="1277938"/>
          <p14:tracePt t="125167" x="7008813" y="1185863"/>
          <p14:tracePt t="125175" x="6916738" y="1109663"/>
          <p14:tracePt t="125183" x="6810375" y="1019175"/>
          <p14:tracePt t="125192" x="6673850" y="927100"/>
          <p14:tracePt t="125199" x="6567488" y="866775"/>
          <p14:tracePt t="125209" x="6475413" y="820738"/>
          <p14:tracePt t="125215" x="6384925" y="776288"/>
          <p14:tracePt t="125223" x="6292850" y="730250"/>
          <p14:tracePt t="125231" x="6218238" y="714375"/>
          <p14:tracePt t="125239" x="6142038" y="700088"/>
          <p14:tracePt t="125247" x="6096000" y="684213"/>
          <p14:tracePt t="125255" x="6049963" y="668338"/>
          <p14:tracePt t="125263" x="5973763" y="654050"/>
          <p14:tracePt t="125271" x="5913438" y="654050"/>
          <p14:tracePt t="125279" x="5837238" y="654050"/>
          <p14:tracePt t="125287" x="5746750" y="654050"/>
          <p14:tracePt t="125293" x="5670550" y="654050"/>
          <p14:tracePt t="125301" x="5594350" y="654050"/>
          <p14:tracePt t="125309" x="5503863" y="654050"/>
          <p14:tracePt t="125317" x="5411788" y="668338"/>
          <p14:tracePt t="125326" x="5335588" y="684213"/>
          <p14:tracePt t="125333" x="5259388" y="714375"/>
          <p14:tracePt t="125343" x="5183188" y="730250"/>
          <p14:tracePt t="125349" x="5092700" y="744538"/>
          <p14:tracePt t="125357" x="5002213" y="776288"/>
          <p14:tracePt t="125365" x="4956175" y="776288"/>
          <p14:tracePt t="125373" x="4894263" y="806450"/>
          <p14:tracePt t="125381" x="4819650" y="850900"/>
          <p14:tracePt t="125389" x="4743450" y="896938"/>
          <p14:tracePt t="125397" x="4681538" y="942975"/>
          <p14:tracePt t="125405" x="4591050" y="989013"/>
          <p14:tracePt t="125413" x="4530725" y="1033463"/>
          <p14:tracePt t="125421" x="4454525" y="1095375"/>
          <p14:tracePt t="125427" x="4378325" y="1155700"/>
          <p14:tracePt t="125435" x="4318000" y="1216025"/>
          <p14:tracePt t="125444" x="4256088" y="1292225"/>
          <p14:tracePt t="125451" x="4195763" y="1384300"/>
          <p14:tracePt t="125459" x="4135438" y="1428750"/>
          <p14:tracePt t="125467" x="4089400" y="1520825"/>
          <p14:tracePt t="125476" x="4043363" y="1597025"/>
          <p14:tracePt t="125483" x="3998913" y="1687513"/>
          <p14:tracePt t="125492" x="3967163" y="1779588"/>
          <p14:tracePt t="125499" x="3922713" y="1839913"/>
          <p14:tracePt t="125507" x="3890963" y="1916113"/>
          <p14:tracePt t="125515" x="3860800" y="1976438"/>
          <p14:tracePt t="125523" x="3830638" y="2052638"/>
          <p14:tracePt t="125531" x="3800475" y="2144713"/>
          <p14:tracePt t="125539" x="3770313" y="2219325"/>
          <p14:tracePt t="125545" x="3770313" y="2311400"/>
          <p14:tracePt t="125553" x="3754438" y="2417763"/>
          <p14:tracePt t="125561" x="3724275" y="2508250"/>
          <p14:tracePt t="125569" x="3709988" y="2584450"/>
          <p14:tracePt t="125577" x="3694113" y="2646363"/>
          <p14:tracePt t="125585" x="3678238" y="2722563"/>
          <p14:tracePt t="125594" x="3678238" y="2782888"/>
          <p14:tracePt t="125610" x="3678238" y="2873375"/>
          <p14:tracePt t="125617" x="3678238" y="2919413"/>
          <p14:tracePt t="125626" x="3678238" y="2965450"/>
          <p14:tracePt t="125633" x="3678238" y="3011488"/>
          <p14:tracePt t="125643" x="3678238" y="3055938"/>
          <p14:tracePt t="125649" x="3694113" y="3117850"/>
          <p14:tracePt t="125657" x="3709988" y="3194050"/>
          <p14:tracePt t="125665" x="3724275" y="3254375"/>
          <p14:tracePt t="125673" x="3740150" y="3314700"/>
          <p14:tracePt t="125679" x="3754438" y="3390900"/>
          <p14:tracePt t="125687" x="3770313" y="3451225"/>
          <p14:tracePt t="125695" x="3784600" y="3543300"/>
          <p14:tracePt t="125703" x="3800475" y="3589338"/>
          <p14:tracePt t="125711" x="3816350" y="3633788"/>
          <p14:tracePt t="125719" x="3846513" y="3709988"/>
          <p14:tracePt t="125727" x="3876675" y="3756025"/>
          <p14:tracePt t="125735" x="3890963" y="3816350"/>
          <p14:tracePt t="125743" x="3937000" y="3878263"/>
          <p14:tracePt t="125751" x="3967163" y="3908425"/>
          <p14:tracePt t="125759" x="4013200" y="3952875"/>
          <p14:tracePt t="125767" x="4043363" y="3998913"/>
          <p14:tracePt t="125776" x="4073525" y="4029075"/>
          <p14:tracePt t="125783" x="4135438" y="4075113"/>
          <p14:tracePt t="125792" x="4179888" y="4121150"/>
          <p14:tracePt t="125797" x="4241800" y="4151313"/>
          <p14:tracePt t="125805" x="4318000" y="4211638"/>
          <p14:tracePt t="125813" x="4362450" y="4257675"/>
          <p14:tracePt t="125821" x="4454525" y="4303713"/>
          <p14:tracePt t="125829" x="4530725" y="4318000"/>
          <p14:tracePt t="125837" x="4606925" y="4349750"/>
          <p14:tracePt t="125845" x="4697413" y="4379913"/>
          <p14:tracePt t="125853" x="4787900" y="4394200"/>
          <p14:tracePt t="125861" x="4864100" y="4410075"/>
          <p14:tracePt t="125869" x="4956175" y="4410075"/>
          <p14:tracePt t="125877" x="5032375" y="4424363"/>
          <p14:tracePt t="125885" x="5138738" y="4424363"/>
          <p14:tracePt t="125894" x="5259388" y="4424363"/>
          <p14:tracePt t="125901" x="5381625" y="4440238"/>
          <p14:tracePt t="125910" x="5503863" y="4440238"/>
          <p14:tracePt t="125917" x="5624513" y="4440238"/>
          <p14:tracePt t="125923" x="5761038" y="4440238"/>
          <p14:tracePt t="125931" x="5837238" y="4440238"/>
          <p14:tracePt t="125939" x="5959475" y="4424363"/>
          <p14:tracePt t="125947" x="6065838" y="4410075"/>
          <p14:tracePt t="125956" x="6186488" y="4394200"/>
          <p14:tracePt t="125964" x="6292850" y="4364038"/>
          <p14:tracePt t="125972" x="6400800" y="4333875"/>
          <p14:tracePt t="125980" x="6491288" y="4303713"/>
          <p14:tracePt t="125988" x="6581775" y="4257675"/>
          <p14:tracePt t="125997" x="6673850" y="4211638"/>
          <p14:tracePt t="126004" x="6764338" y="4151313"/>
          <p14:tracePt t="126013" x="6840538" y="4090988"/>
          <p14:tracePt t="126020" x="6902450" y="4014788"/>
          <p14:tracePt t="126028" x="6962775" y="3922713"/>
          <p14:tracePt t="126036" x="7038975" y="3802063"/>
          <p14:tracePt t="126044" x="7083425" y="3649663"/>
          <p14:tracePt t="126052" x="7129463" y="3467100"/>
          <p14:tracePt t="126058" x="7145338" y="3284538"/>
          <p14:tracePt t="126066" x="7159625" y="3101975"/>
          <p14:tracePt t="126074" x="7189788" y="2919413"/>
          <p14:tracePt t="126082" x="7189788" y="2752725"/>
          <p14:tracePt t="126090" x="7189788" y="2616200"/>
          <p14:tracePt t="126098" x="7189788" y="2493963"/>
          <p14:tracePt t="126106" x="7189788" y="2387600"/>
          <p14:tracePt t="126114" x="7175500" y="2281238"/>
          <p14:tracePt t="126122" x="7159625" y="2205038"/>
          <p14:tracePt t="126130" x="7145338" y="2098675"/>
          <p14:tracePt t="126138" x="7129463" y="2006600"/>
          <p14:tracePt t="126147" x="7115175" y="1916113"/>
          <p14:tracePt t="126154" x="7099300" y="1839913"/>
          <p14:tracePt t="126161" x="7083425" y="1749425"/>
          <p14:tracePt t="126170" x="7069138" y="1687513"/>
          <p14:tracePt t="126178" x="7053263" y="1643063"/>
          <p14:tracePt t="126184" x="7038975" y="1611313"/>
          <p14:tracePt t="126192" x="7008813" y="1550988"/>
          <p14:tracePt t="126200" x="6992938" y="1504950"/>
          <p14:tracePt t="126208" x="6962775" y="1460500"/>
          <p14:tracePt t="126216" x="6932613" y="1414463"/>
          <p14:tracePt t="126224" x="6886575" y="1368425"/>
          <p14:tracePt t="126232" x="6826250" y="1322388"/>
          <p14:tracePt t="126240" x="6780213" y="1277938"/>
          <p14:tracePt t="126248" x="6704013" y="1231900"/>
          <p14:tracePt t="126256" x="6613525" y="1185863"/>
          <p14:tracePt t="126264" x="6521450" y="1139825"/>
          <p14:tracePt t="126272" x="6445250" y="1095375"/>
          <p14:tracePt t="126281" x="6354763" y="1049338"/>
          <p14:tracePt t="126288" x="6248400" y="1033463"/>
          <p14:tracePt t="126297" x="6142038" y="1019175"/>
          <p14:tracePt t="126304" x="6019800" y="1003300"/>
          <p14:tracePt t="126312" x="5899150" y="989013"/>
          <p14:tracePt t="126318" x="5761038" y="989013"/>
          <p14:tracePt t="126328" x="5640388" y="989013"/>
          <p14:tracePt t="126334" x="5518150" y="989013"/>
          <p14:tracePt t="126342" x="5427663" y="989013"/>
          <p14:tracePt t="126350" x="5289550" y="1003300"/>
          <p14:tracePt t="126358" x="5168900" y="1019175"/>
          <p14:tracePt t="126366" x="5046663" y="1033463"/>
          <p14:tracePt t="126374" x="4910138" y="1049338"/>
          <p14:tracePt t="126382" x="4773613" y="1065213"/>
          <p14:tracePt t="126390" x="4651375" y="1109663"/>
          <p14:tracePt t="126398" x="4545013" y="1125538"/>
          <p14:tracePt t="126406" x="4454525" y="1171575"/>
          <p14:tracePt t="126414" x="4362450" y="1216025"/>
          <p14:tracePt t="126422" x="4271963" y="1262063"/>
          <p14:tracePt t="126428" x="4211638" y="1308100"/>
          <p14:tracePt t="126436" x="4135438" y="1368425"/>
          <p14:tracePt t="126445" x="4059238" y="1428750"/>
          <p14:tracePt t="126452" x="3983038" y="1490663"/>
          <p14:tracePt t="126462" x="3922713" y="1535113"/>
          <p14:tracePt t="126468" x="3860800" y="1597025"/>
          <p14:tracePt t="126478" x="3800475" y="1657350"/>
          <p14:tracePt t="126484" x="3770313" y="1717675"/>
          <p14:tracePt t="126491" x="3724275" y="1809750"/>
          <p14:tracePt t="126499" x="3678238" y="1885950"/>
          <p14:tracePt t="126507" x="3633788" y="1976438"/>
          <p14:tracePt t="126516" x="3603625" y="2068513"/>
          <p14:tracePt t="126523" x="3571875" y="2144713"/>
          <p14:tracePt t="126531" x="3541713" y="2235200"/>
          <p14:tracePt t="126539" x="3511550" y="2327275"/>
          <p14:tracePt t="126547" x="3495675" y="2401888"/>
          <p14:tracePt t="126553" x="3481388" y="2493963"/>
          <p14:tracePt t="126562" x="3465513" y="2584450"/>
          <p14:tracePt t="126569" x="3451225" y="2660650"/>
          <p14:tracePt t="126577" x="3451225" y="2752725"/>
          <p14:tracePt t="126585" x="3451225" y="2797175"/>
          <p14:tracePt t="126594" x="3451225" y="2843213"/>
          <p14:tracePt t="126612" x="3465513" y="2935288"/>
          <p14:tracePt t="126617" x="3481388" y="2979738"/>
          <p14:tracePt t="126626" x="3495675" y="3025775"/>
          <p14:tracePt t="126633" x="3527425" y="3086100"/>
          <p14:tracePt t="126641" x="3557588" y="3132138"/>
          <p14:tracePt t="126649" x="3571875" y="3178175"/>
          <p14:tracePt t="126657" x="3617913" y="3238500"/>
          <p14:tracePt t="126665" x="3663950" y="3300413"/>
          <p14:tracePt t="126673" x="3694113" y="3360738"/>
          <p14:tracePt t="126681" x="3740150" y="3406775"/>
          <p14:tracePt t="126687" x="3784600" y="3467100"/>
          <p14:tracePt t="126695" x="3816350" y="3513138"/>
          <p14:tracePt t="126703" x="3860800" y="3573463"/>
          <p14:tracePt t="126713" x="3890963" y="3619500"/>
          <p14:tracePt t="126719" x="3937000" y="3649663"/>
          <p14:tracePt t="126727" x="3967163" y="3709988"/>
          <p14:tracePt t="126735" x="4029075" y="3756025"/>
          <p14:tracePt t="126744" x="4073525" y="3786188"/>
          <p14:tracePt t="126751" x="4119563" y="3816350"/>
          <p14:tracePt t="126760" x="4165600" y="3862388"/>
          <p14:tracePt t="126767" x="4195763" y="3892550"/>
          <p14:tracePt t="126775" x="4256088" y="3922713"/>
          <p14:tracePt t="126783" x="4286250" y="3952875"/>
          <p14:tracePt t="126791" x="4332288" y="3968750"/>
          <p14:tracePt t="126799" x="4362450" y="3984625"/>
          <p14:tracePt t="126805" x="4408488" y="3998913"/>
          <p14:tracePt t="126813" x="4438650" y="4014788"/>
          <p14:tracePt t="126821" x="4468813" y="4029075"/>
          <p14:tracePt t="126829" x="4500563" y="4044950"/>
          <p14:tracePt t="126837" x="4530725" y="4044950"/>
          <p14:tracePt t="126846" x="4575175" y="4060825"/>
          <p14:tracePt t="126853" x="4621213" y="4075113"/>
          <p14:tracePt t="126863" x="4681538" y="4090988"/>
          <p14:tracePt t="126869" x="4727575" y="4090988"/>
          <p14:tracePt t="126878" x="4773613" y="4090988"/>
          <p14:tracePt t="126885" x="4819650" y="4105275"/>
          <p14:tracePt t="126894" x="4864100" y="4105275"/>
          <p14:tracePt t="126901" x="4894263" y="4121150"/>
          <p14:tracePt t="126911" x="4940300" y="4121150"/>
          <p14:tracePt t="126917" x="4970463" y="4121150"/>
          <p14:tracePt t="126925" x="5002213" y="4135438"/>
          <p14:tracePt t="126931" x="5046663" y="4135438"/>
          <p14:tracePt t="126939" x="5092700" y="4135438"/>
          <p14:tracePt t="126947" x="5138738" y="4135438"/>
          <p14:tracePt t="126955" x="5183188" y="4135438"/>
          <p14:tracePt t="126963" x="5214938" y="4135438"/>
          <p14:tracePt t="126971" x="5259388" y="4121150"/>
          <p14:tracePt t="126979" x="5321300" y="4105275"/>
          <p14:tracePt t="126987" x="5365750" y="4105275"/>
          <p14:tracePt t="126995" x="5427663" y="4090988"/>
          <p14:tracePt t="127004" x="5487988" y="4075113"/>
          <p14:tracePt t="127011" x="5578475" y="4060825"/>
          <p14:tracePt t="127019" x="5640388" y="4044950"/>
          <p14:tracePt t="127028" x="5716588" y="4014788"/>
          <p14:tracePt t="127035" x="5761038" y="3998913"/>
          <p14:tracePt t="127045" x="5807075" y="3968750"/>
          <p14:tracePt t="127051" x="5867400" y="3938588"/>
          <p14:tracePt t="127061" x="5913438" y="3908425"/>
          <p14:tracePt t="127065" x="5973763" y="3846513"/>
          <p14:tracePt t="127073" x="6035675" y="3802063"/>
          <p14:tracePt t="127081" x="6111875" y="3756025"/>
          <p14:tracePt t="127089" x="6186488" y="3709988"/>
          <p14:tracePt t="127097" x="6248400" y="3649663"/>
          <p14:tracePt t="127105" x="6292850" y="3589338"/>
          <p14:tracePt t="127113" x="6354763" y="3543300"/>
          <p14:tracePt t="127121" x="6400800" y="3482975"/>
          <p14:tracePt t="127129" x="6445250" y="3436938"/>
          <p14:tracePt t="127137" x="6491288" y="3360738"/>
          <p14:tracePt t="127146" x="6521450" y="3300413"/>
          <p14:tracePt t="127153" x="6581775" y="3208338"/>
          <p14:tracePt t="127162" x="6627813" y="3132138"/>
          <p14:tracePt t="127169" x="6673850" y="3041650"/>
          <p14:tracePt t="127178" x="6704013" y="2949575"/>
          <p14:tracePt t="127183" x="6734175" y="2859088"/>
          <p14:tracePt t="127191" x="6750050" y="2782888"/>
          <p14:tracePt t="127199" x="6764338" y="2676525"/>
          <p14:tracePt t="127207" x="6764338" y="2584450"/>
          <p14:tracePt t="127215" x="6780213" y="2508250"/>
          <p14:tracePt t="127223" x="6780213" y="2417763"/>
          <p14:tracePt t="127231" x="6780213" y="2357438"/>
          <p14:tracePt t="127239" x="6780213" y="2281238"/>
          <p14:tracePt t="127247" x="6780213" y="2189163"/>
          <p14:tracePt t="127255" x="6764338" y="2098675"/>
          <p14:tracePt t="127263" x="6750050" y="2022475"/>
          <p14:tracePt t="127271" x="6734175" y="1930400"/>
          <p14:tracePt t="127279" x="6704013" y="1870075"/>
          <p14:tracePt t="127287" x="6688138" y="1809750"/>
          <p14:tracePt t="127296" x="6673850" y="1749425"/>
          <p14:tracePt t="127303" x="6627813" y="1673225"/>
          <p14:tracePt t="127311" x="6581775" y="1581150"/>
          <p14:tracePt t="127317" x="6537325" y="1504950"/>
          <p14:tracePt t="127325" x="6491288" y="1428750"/>
          <p14:tracePt t="127333" x="6461125" y="1354138"/>
          <p14:tracePt t="127341" x="6415088" y="1308100"/>
          <p14:tracePt t="127349" x="6369050" y="1246188"/>
          <p14:tracePt t="127357" x="6338888" y="1201738"/>
          <p14:tracePt t="127365" x="6292850" y="1139825"/>
          <p14:tracePt t="127373" x="6262688" y="1109663"/>
          <p14:tracePt t="127381" x="6232525" y="1079500"/>
          <p14:tracePt t="127389" x="6186488" y="1033463"/>
          <p14:tracePt t="127397" x="6156325" y="1003300"/>
          <p14:tracePt t="127405" x="6142038" y="989013"/>
          <p14:tracePt t="127413" x="6096000" y="957263"/>
          <p14:tracePt t="127429" x="6065838" y="942975"/>
          <p14:tracePt t="127435" x="6049963" y="927100"/>
          <p14:tracePt t="127451" x="6035675" y="927100"/>
          <p14:tracePt t="127459" x="6019800" y="912813"/>
          <p14:tracePt t="127475" x="6005513" y="912813"/>
          <p14:tracePt t="127499" x="5989638" y="912813"/>
          <p14:tracePt t="128446" x="5959475" y="927100"/>
          <p14:tracePt t="128453" x="5929313" y="957263"/>
          <p14:tracePt t="128461" x="5867400" y="1003300"/>
          <p14:tracePt t="128468" x="5822950" y="1049338"/>
          <p14:tracePt t="128475" x="5776913" y="1079500"/>
          <p14:tracePt t="128483" x="5716588" y="1125538"/>
          <p14:tracePt t="128491" x="5670550" y="1155700"/>
          <p14:tracePt t="128499" x="5610225" y="1185863"/>
          <p14:tracePt t="128507" x="5564188" y="1201738"/>
          <p14:tracePt t="128515" x="5534025" y="1216025"/>
          <p14:tracePt t="128523" x="5518150" y="1216025"/>
          <p14:tracePt t="128531" x="5503863" y="1216025"/>
          <p14:tracePt t="128539" x="5487988" y="1216025"/>
          <p14:tracePt t="129045" x="5503863" y="1216025"/>
          <p14:tracePt t="129171" x="5503863" y="1231900"/>
          <p14:tracePt t="129509" x="5518150" y="1231900"/>
          <p14:tracePt t="129517" x="5548313" y="1231900"/>
          <p14:tracePt t="129525" x="5594350" y="1231900"/>
          <p14:tracePt t="129535" x="5670550" y="1231900"/>
          <p14:tracePt t="129541" x="5776913" y="1231900"/>
          <p14:tracePt t="129552" x="5883275" y="1216025"/>
          <p14:tracePt t="129557" x="6019800" y="1201738"/>
          <p14:tracePt t="129565" x="6172200" y="1185863"/>
          <p14:tracePt t="129574" x="6354763" y="1155700"/>
          <p14:tracePt t="129581" x="6491288" y="1155700"/>
          <p14:tracePt t="129603" x="6734175" y="1125538"/>
          <p14:tracePt t="129605" x="6826250" y="1109663"/>
          <p14:tracePt t="129613" x="6870700" y="1109663"/>
          <p14:tracePt t="129623" x="6902450" y="1095375"/>
          <p14:tracePt t="129627" x="6916738" y="1095375"/>
          <p14:tracePt t="129636" x="6916738" y="1079500"/>
          <p14:tracePt t="130305" x="6886575" y="1065213"/>
          <p14:tracePt t="130312" x="6826250" y="1049338"/>
          <p14:tracePt t="130321" x="6734175" y="1033463"/>
          <p14:tracePt t="130332" x="6613525" y="1019175"/>
          <p14:tracePt t="130336" x="6491288" y="1003300"/>
          <p14:tracePt t="130348" x="6338888" y="989013"/>
          <p14:tracePt t="130353" x="6218238" y="989013"/>
          <p14:tracePt t="130364" x="6080125" y="973138"/>
          <p14:tracePt t="130369" x="5959475" y="973138"/>
          <p14:tracePt t="130377" x="5867400" y="973138"/>
          <p14:tracePt t="130386" x="5807075" y="973138"/>
          <p14:tracePt t="130393" x="5761038" y="973138"/>
          <p14:tracePt t="130401" x="5730875" y="973138"/>
          <p14:tracePt t="130407" x="5700713" y="989013"/>
          <p14:tracePt t="130415" x="5670550" y="989013"/>
          <p14:tracePt t="130423" x="5624513" y="1003300"/>
          <p14:tracePt t="130431" x="5594350" y="1019175"/>
          <p14:tracePt t="130439" x="5578475" y="1033463"/>
          <p14:tracePt t="130448" x="5548313" y="1033463"/>
          <p14:tracePt t="130455" x="5534025" y="1049338"/>
          <p14:tracePt t="130471" x="5518150" y="1065213"/>
          <p14:tracePt t="130481" x="5503863" y="1079500"/>
          <p14:tracePt t="130498" x="5487988" y="1079500"/>
          <p14:tracePt t="130503" x="5487988" y="1095375"/>
          <p14:tracePt t="130527" x="5472113" y="1109663"/>
          <p14:tracePt t="130541" x="5457825" y="1109663"/>
          <p14:tracePt t="130550" x="5441950" y="1125538"/>
          <p14:tracePt t="130557" x="5441950" y="1139825"/>
          <p14:tracePt t="130565" x="5427663" y="1139825"/>
          <p14:tracePt t="130573" x="5427663" y="1155700"/>
          <p14:tracePt t="130583" x="5411788" y="1201738"/>
          <p14:tracePt t="130589" x="5397500" y="1231900"/>
          <p14:tracePt t="130598" x="5381625" y="1262063"/>
          <p14:tracePt t="130616" x="5321300" y="1368425"/>
          <p14:tracePt t="130620" x="5305425" y="1414463"/>
          <p14:tracePt t="130631" x="5289550" y="1460500"/>
          <p14:tracePt t="130637" x="5259388" y="1504950"/>
          <p14:tracePt t="130648" x="5245100" y="1566863"/>
          <p14:tracePt t="130653" x="5214938" y="1611313"/>
          <p14:tracePt t="130661" x="5183188" y="1673225"/>
          <p14:tracePt t="130667" x="5168900" y="1749425"/>
          <p14:tracePt t="130675" x="5153025" y="1793875"/>
          <p14:tracePt t="130684" x="5122863" y="1870075"/>
          <p14:tracePt t="130690" x="5076825" y="1930400"/>
          <p14:tracePt t="130698" x="5062538" y="1976438"/>
          <p14:tracePt t="130705" x="5046663" y="2052638"/>
          <p14:tracePt t="130715" x="5016500" y="2098675"/>
          <p14:tracePt t="130722" x="5002213" y="2144713"/>
          <p14:tracePt t="130730" x="4970463" y="2189163"/>
          <p14:tracePt t="130738" x="4970463" y="2235200"/>
          <p14:tracePt t="130746" x="4956175" y="2265363"/>
          <p14:tracePt t="130754" x="4940300" y="2295525"/>
          <p14:tracePt t="130763" x="4940300" y="2327275"/>
          <p14:tracePt t="130770" x="4926013" y="2357438"/>
          <p14:tracePt t="130776" x="4910138" y="2401888"/>
          <p14:tracePt t="130786" x="4894263" y="2433638"/>
          <p14:tracePt t="130792" x="4894263" y="2463800"/>
          <p14:tracePt t="130800" x="4879975" y="2493963"/>
          <p14:tracePt t="130808" x="4864100" y="2524125"/>
          <p14:tracePt t="130815" x="4849813" y="2554288"/>
          <p14:tracePt t="130824" x="4849813" y="2570163"/>
          <p14:tracePt t="130831" x="4833938" y="2584450"/>
          <p14:tracePt t="130840" x="4833938" y="2600325"/>
          <p14:tracePt t="130848" x="4833938" y="2616200"/>
          <p14:tracePt t="130856" x="4819650" y="2616200"/>
          <p14:tracePt t="130864" x="4819650" y="2630488"/>
          <p14:tracePt t="130880" x="4803775" y="2646363"/>
          <p14:tracePt t="130902" x="4803775" y="2660650"/>
          <p14:tracePt t="130913" x="4803775" y="2676525"/>
          <p14:tracePt t="130918" x="4787900" y="2676525"/>
          <p14:tracePt t="130926" x="4787900" y="2690813"/>
          <p14:tracePt t="130942" x="4787900" y="2706688"/>
          <p14:tracePt t="130958" x="4773613" y="2722563"/>
          <p14:tracePt t="130965" x="4773613" y="2736850"/>
          <p14:tracePt t="131006" x="4757738" y="2752725"/>
          <p14:tracePt t="131022" x="4743450" y="2767013"/>
          <p14:tracePt t="131030" x="4727575" y="2767013"/>
          <p14:tracePt t="131038" x="4727575" y="2782888"/>
          <p14:tracePt t="131046" x="4713288" y="2782888"/>
          <p14:tracePt t="131060" x="4713288" y="2797175"/>
          <p14:tracePt t="131068" x="4697413" y="2813050"/>
          <p14:tracePt t="131092" x="4697413" y="2828925"/>
          <p14:tracePt t="131100" x="4681538" y="2828925"/>
          <p14:tracePt t="131108" x="4667250" y="2828925"/>
          <p14:tracePt t="139917" x="4651375" y="2889250"/>
          <p14:tracePt t="139925" x="4637088" y="3025775"/>
          <p14:tracePt t="139931" x="4621213" y="3208338"/>
          <p14:tracePt t="139940" x="4621213" y="3451225"/>
          <p14:tracePt t="139946" x="4606925" y="3679825"/>
          <p14:tracePt t="139954" x="4591050" y="3908425"/>
          <p14:tracePt t="139961" x="4530725" y="4135438"/>
          <p14:tracePt t="139970" x="4454525" y="4394200"/>
          <p14:tracePt t="139978" x="4348163" y="4652963"/>
          <p14:tracePt t="139986" x="4256088" y="4881563"/>
          <p14:tracePt t="139993" x="4149725" y="5108575"/>
          <p14:tracePt t="140002" x="4043363" y="5367338"/>
          <p14:tracePt t="140009" x="3876675" y="5626100"/>
          <p14:tracePt t="140018" x="3740150" y="5854700"/>
          <p14:tracePt t="140026" x="3571875" y="6081713"/>
          <p14:tracePt t="140034" x="3405188" y="6264275"/>
          <p14:tracePt t="140043" x="3252788" y="6478588"/>
          <p14:tracePt t="140050" x="3101975" y="6691313"/>
          <p14:tracePt t="145004" x="592138" y="6356350"/>
          <p14:tracePt t="145011" x="881063" y="5945188"/>
          <p14:tracePt t="145019" x="1169988" y="5489575"/>
          <p14:tracePt t="145027" x="1474788" y="5002213"/>
          <p14:tracePt t="145033" x="1778000" y="4486275"/>
          <p14:tracePt t="145041" x="2159000" y="3862388"/>
          <p14:tracePt t="145049" x="2554288" y="3178175"/>
          <p14:tracePt t="145057" x="3009900" y="2401888"/>
          <p14:tracePt t="145066" x="3405188" y="1673225"/>
          <p14:tracePt t="145073" x="3816350" y="866775"/>
          <p14:tracePt t="145082" x="4149725" y="1063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8C5E-5299-C3EA-6D4E-9BBF5046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225209"/>
          </a:xfrm>
        </p:spPr>
        <p:txBody>
          <a:bodyPr/>
          <a:lstStyle/>
          <a:p>
            <a:r>
              <a:rPr lang="en-US" dirty="0"/>
              <a:t>D. Mechanical Properties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2415BE-A473-06E0-3508-D9BB7FCB0C94}"/>
              </a:ext>
            </a:extLst>
          </p:cNvPr>
          <p:cNvSpPr txBox="1"/>
          <p:nvPr/>
        </p:nvSpPr>
        <p:spPr>
          <a:xfrm>
            <a:off x="137475" y="874484"/>
            <a:ext cx="40836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Density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Hardness</a:t>
            </a:r>
          </a:p>
          <a:p>
            <a:pPr marL="285750" indent="-285750">
              <a:buFontTx/>
              <a:buChar char="-"/>
            </a:pPr>
            <a:r>
              <a:rPr lang="en-US" dirty="0"/>
              <a:t>Elastic Modulus</a:t>
            </a:r>
          </a:p>
          <a:p>
            <a:pPr marL="285750" indent="-285750">
              <a:buFontTx/>
              <a:buChar char="-"/>
            </a:pPr>
            <a:r>
              <a:rPr lang="en-US" dirty="0"/>
              <a:t>Flexural Strength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Compressive Strength</a:t>
            </a:r>
          </a:p>
          <a:p>
            <a:pPr marL="285750" indent="-285750">
              <a:buFontTx/>
              <a:buChar char="-"/>
            </a:pPr>
            <a:r>
              <a:rPr lang="en-US" dirty="0"/>
              <a:t>Fracture toughness</a:t>
            </a:r>
          </a:p>
          <a:p>
            <a:pPr marL="285750" indent="-285750">
              <a:buFontTx/>
              <a:buChar char="-"/>
            </a:pPr>
            <a:r>
              <a:rPr lang="en-US" dirty="0"/>
              <a:t>Brittle fracture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Calculation of Stress and Strain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State and National Only: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Calculation of elastic modulus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Calculation of flexural strength</a:t>
            </a:r>
          </a:p>
        </p:txBody>
      </p:sp>
      <p:pic>
        <p:nvPicPr>
          <p:cNvPr id="7170" name="Picture 2" descr="Mechanical Behavior of Ceramics | MATSE 81: Materials In Today's World">
            <a:extLst>
              <a:ext uri="{FF2B5EF4-FFF2-40B4-BE49-F238E27FC236}">
                <a16:creationId xmlns:a16="http://schemas.microsoft.com/office/drawing/2014/main" id="{65F712F6-A7CB-B419-1D6D-8F0FF0AC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5" y="2561319"/>
            <a:ext cx="39243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57C972E-A463-89F8-CBDD-A5B9B1263EDF}"/>
              </a:ext>
            </a:extLst>
          </p:cNvPr>
          <p:cNvGrpSpPr/>
          <p:nvPr/>
        </p:nvGrpSpPr>
        <p:grpSpPr>
          <a:xfrm>
            <a:off x="6091454" y="223041"/>
            <a:ext cx="6235380" cy="1928388"/>
            <a:chOff x="4352849" y="1567095"/>
            <a:chExt cx="6235380" cy="1928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8534439-1329-1D0B-D674-E54FC760676F}"/>
                    </a:ext>
                  </a:extLst>
                </p:cNvPr>
                <p:cNvSpPr txBox="1"/>
                <p:nvPr/>
              </p:nvSpPr>
              <p:spPr>
                <a:xfrm>
                  <a:off x="5284528" y="1988594"/>
                  <a:ext cx="638252" cy="516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8534439-1329-1D0B-D674-E54FC76067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4528" y="1988594"/>
                  <a:ext cx="638252" cy="51674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F604552-C8C8-EA2B-25C2-9D6A896A4141}"/>
                    </a:ext>
                  </a:extLst>
                </p:cNvPr>
                <p:cNvSpPr txBox="1"/>
                <p:nvPr/>
              </p:nvSpPr>
              <p:spPr>
                <a:xfrm>
                  <a:off x="8277365" y="1984110"/>
                  <a:ext cx="698140" cy="5712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F604552-C8C8-EA2B-25C2-9D6A896A41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365" y="1984110"/>
                  <a:ext cx="698140" cy="5712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C8DEEF-D98C-A49F-6482-C750C30FD461}"/>
                </a:ext>
              </a:extLst>
            </p:cNvPr>
            <p:cNvSpPr txBox="1"/>
            <p:nvPr/>
          </p:nvSpPr>
          <p:spPr>
            <a:xfrm>
              <a:off x="4417277" y="2572153"/>
              <a:ext cx="27613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σ</a:t>
              </a:r>
              <a:r>
                <a:rPr lang="en-US" dirty="0"/>
                <a:t> = stress</a:t>
              </a:r>
            </a:p>
            <a:p>
              <a:r>
                <a:rPr lang="en-US" dirty="0"/>
                <a:t>F = load</a:t>
              </a:r>
            </a:p>
            <a:p>
              <a:r>
                <a:rPr lang="en-US" dirty="0"/>
                <a:t>A = cross-sectional area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7B8757-0215-B428-C44F-2E80798861DE}"/>
                </a:ext>
              </a:extLst>
            </p:cNvPr>
            <p:cNvSpPr txBox="1"/>
            <p:nvPr/>
          </p:nvSpPr>
          <p:spPr>
            <a:xfrm>
              <a:off x="7464029" y="2572153"/>
              <a:ext cx="312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ε</a:t>
              </a:r>
              <a:r>
                <a:rPr lang="en-US" dirty="0"/>
                <a:t> = strain</a:t>
              </a:r>
            </a:p>
            <a:p>
              <a:r>
                <a:rPr lang="en-US" dirty="0" err="1"/>
                <a:t>Δl</a:t>
              </a:r>
              <a:r>
                <a:rPr lang="en-US" dirty="0"/>
                <a:t> = change in length </a:t>
              </a:r>
            </a:p>
            <a:p>
              <a:r>
                <a:rPr lang="en-US" dirty="0"/>
                <a:t>l</a:t>
              </a:r>
              <a:r>
                <a:rPr lang="en-US" baseline="-25000" dirty="0"/>
                <a:t>0 </a:t>
              </a:r>
              <a:r>
                <a:rPr lang="en-US" dirty="0"/>
                <a:t>= original length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CA7D07-15F4-6285-E287-776E0600DEEA}"/>
                </a:ext>
              </a:extLst>
            </p:cNvPr>
            <p:cNvSpPr txBox="1"/>
            <p:nvPr/>
          </p:nvSpPr>
          <p:spPr>
            <a:xfrm>
              <a:off x="4417277" y="1567095"/>
              <a:ext cx="2558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Calculation of stress: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9FE14A-3C99-EFF5-0FFC-146F915F3692}"/>
                </a:ext>
              </a:extLst>
            </p:cNvPr>
            <p:cNvSpPr/>
            <p:nvPr/>
          </p:nvSpPr>
          <p:spPr>
            <a:xfrm>
              <a:off x="4352849" y="1580216"/>
              <a:ext cx="2825777" cy="1915267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C3D42E-1FA7-FEC2-D88F-89CE83D53269}"/>
                </a:ext>
              </a:extLst>
            </p:cNvPr>
            <p:cNvSpPr txBox="1"/>
            <p:nvPr/>
          </p:nvSpPr>
          <p:spPr>
            <a:xfrm>
              <a:off x="7347326" y="1567095"/>
              <a:ext cx="2558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Calculation of strain: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811F46-1565-9F09-6DE7-7B15C6237DF6}"/>
                </a:ext>
              </a:extLst>
            </p:cNvPr>
            <p:cNvSpPr/>
            <p:nvPr/>
          </p:nvSpPr>
          <p:spPr>
            <a:xfrm>
              <a:off x="7282898" y="1580216"/>
              <a:ext cx="2825777" cy="1915267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DA9E39-D38F-6C49-06A5-D824BF66BA3B}"/>
              </a:ext>
            </a:extLst>
          </p:cNvPr>
          <p:cNvGrpSpPr/>
          <p:nvPr/>
        </p:nvGrpSpPr>
        <p:grpSpPr>
          <a:xfrm>
            <a:off x="230418" y="4059355"/>
            <a:ext cx="6421252" cy="2740589"/>
            <a:chOff x="4446773" y="4061945"/>
            <a:chExt cx="6421252" cy="27405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133E4A7-2939-C2BB-2D35-55F1AF11A9E6}"/>
                    </a:ext>
                  </a:extLst>
                </p:cNvPr>
                <p:cNvSpPr txBox="1"/>
                <p:nvPr/>
              </p:nvSpPr>
              <p:spPr>
                <a:xfrm>
                  <a:off x="5042097" y="4460181"/>
                  <a:ext cx="1154611" cy="5282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133E4A7-2939-C2BB-2D35-55F1AF11A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2097" y="4460181"/>
                  <a:ext cx="1154611" cy="5282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92A25D-03D2-CB7E-503D-6491B44A198E}"/>
                </a:ext>
              </a:extLst>
            </p:cNvPr>
            <p:cNvSpPr txBox="1"/>
            <p:nvPr/>
          </p:nvSpPr>
          <p:spPr>
            <a:xfrm>
              <a:off x="4566111" y="5434961"/>
              <a:ext cx="41121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σ</a:t>
              </a:r>
              <a:r>
                <a:rPr lang="en-US" baseline="-25000" dirty="0"/>
                <a:t>fs</a:t>
              </a:r>
              <a:r>
                <a:rPr lang="en-US" dirty="0"/>
                <a:t> = flexural strength</a:t>
              </a:r>
            </a:p>
            <a:p>
              <a:r>
                <a:rPr lang="en-US" dirty="0"/>
                <a:t>F</a:t>
              </a:r>
              <a:r>
                <a:rPr lang="en-US" baseline="-25000" dirty="0"/>
                <a:t>f</a:t>
              </a:r>
              <a:r>
                <a:rPr lang="en-US" dirty="0"/>
                <a:t> = load at fracture</a:t>
              </a:r>
            </a:p>
            <a:p>
              <a:r>
                <a:rPr lang="en-US" dirty="0"/>
                <a:t>L = distance between support points</a:t>
              </a:r>
            </a:p>
            <a:p>
              <a:r>
                <a:rPr lang="en-US" dirty="0"/>
                <a:t>b &amp; d = dimensions of rectangle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815C90-DAB5-7956-13F5-6ADBBBE1D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13118" y="4131209"/>
              <a:ext cx="2582223" cy="259625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8F30B2-C8FD-983A-2797-9EEAA390E770}"/>
                </a:ext>
              </a:extLst>
            </p:cNvPr>
            <p:cNvSpPr txBox="1"/>
            <p:nvPr/>
          </p:nvSpPr>
          <p:spPr>
            <a:xfrm>
              <a:off x="4638252" y="4061945"/>
              <a:ext cx="3772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Calculation of flexural strength: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52B826-AA7E-990C-001F-B45EAE821130}"/>
                </a:ext>
              </a:extLst>
            </p:cNvPr>
            <p:cNvSpPr/>
            <p:nvPr/>
          </p:nvSpPr>
          <p:spPr>
            <a:xfrm>
              <a:off x="4446773" y="4075066"/>
              <a:ext cx="6421252" cy="2727468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620746F-401C-F86D-0961-596576A9B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577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05"/>
    </mc:Choice>
    <mc:Fallback>
      <p:transition spd="slow" advTm="16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" x="1125538" y="6446838"/>
          <p14:tracePt t="101" x="1109663" y="6446838"/>
          <p14:tracePt t="125" x="1109663" y="6462713"/>
          <p14:tracePt t="141" x="1093788" y="6462713"/>
          <p14:tracePt t="149" x="1079500" y="6478588"/>
          <p14:tracePt t="157" x="1063625" y="6478588"/>
          <p14:tracePt t="165" x="1033463" y="6492875"/>
          <p14:tracePt t="173" x="1003300" y="6508750"/>
          <p14:tracePt t="181" x="973138" y="6523038"/>
          <p14:tracePt t="189" x="942975" y="6523038"/>
          <p14:tracePt t="198" x="912813" y="6538913"/>
          <p14:tracePt t="205" x="881063" y="6553200"/>
          <p14:tracePt t="211" x="866775" y="6553200"/>
          <p14:tracePt t="219" x="836613" y="6569075"/>
          <p14:tracePt t="227" x="820738" y="6584950"/>
          <p14:tracePt t="235" x="790575" y="6599238"/>
          <p14:tracePt t="243" x="760413" y="6599238"/>
          <p14:tracePt t="259" x="730250" y="6615113"/>
          <p14:tracePt t="275" x="714375" y="6615113"/>
          <p14:tracePt t="291" x="698500" y="6615113"/>
          <p14:tracePt t="307" x="684213" y="6615113"/>
          <p14:tracePt t="323" x="668338" y="6615113"/>
          <p14:tracePt t="333" x="654050" y="6615113"/>
          <p14:tracePt t="353" x="638175" y="6615113"/>
          <p14:tracePt t="369" x="623888" y="6615113"/>
          <p14:tracePt t="385" x="608013" y="6615113"/>
          <p14:tracePt t="393" x="592138" y="6615113"/>
          <p14:tracePt t="402" x="577850" y="6599238"/>
          <p14:tracePt t="409" x="561975" y="6599238"/>
          <p14:tracePt t="417" x="547688" y="6599238"/>
          <p14:tracePt t="425" x="531813" y="6599238"/>
          <p14:tracePt t="433" x="501650" y="6599238"/>
          <p14:tracePt t="450" x="425450" y="6599238"/>
          <p14:tracePt t="457" x="379413" y="6599238"/>
          <p14:tracePt t="463" x="334963" y="6599238"/>
          <p14:tracePt t="471" x="273050" y="6599238"/>
          <p14:tracePt t="479" x="182563" y="6615113"/>
          <p14:tracePt t="487" x="122238" y="6629400"/>
          <p14:tracePt t="495" x="76200" y="6629400"/>
          <p14:tracePt t="503" x="30163" y="6645275"/>
          <p14:tracePt t="511" x="0" y="6645275"/>
          <p14:tracePt t="9036" x="15875" y="5184775"/>
          <p14:tracePt t="9044" x="46038" y="5064125"/>
          <p14:tracePt t="9052" x="60325" y="4927600"/>
          <p14:tracePt t="9060" x="76200" y="4805363"/>
          <p14:tracePt t="9068" x="90488" y="4683125"/>
          <p14:tracePt t="9075" x="122238" y="4576763"/>
          <p14:tracePt t="9084" x="152400" y="4470400"/>
          <p14:tracePt t="9092" x="182563" y="4379913"/>
          <p14:tracePt t="9098" x="196850" y="4273550"/>
          <p14:tracePt t="9106" x="242888" y="4151313"/>
          <p14:tracePt t="9114" x="273050" y="4029075"/>
          <p14:tracePt t="9122" x="334963" y="3892550"/>
          <p14:tracePt t="9130" x="395288" y="3771900"/>
          <p14:tracePt t="9138" x="455613" y="3679825"/>
          <p14:tracePt t="9146" x="517525" y="3589338"/>
          <p14:tracePt t="9154" x="577850" y="3513138"/>
          <p14:tracePt t="9162" x="608013" y="3436938"/>
          <p14:tracePt t="9170" x="654050" y="3344863"/>
          <p14:tracePt t="9178" x="714375" y="3254375"/>
          <p14:tracePt t="9186" x="774700" y="3132138"/>
          <p14:tracePt t="9194" x="836613" y="2995613"/>
          <p14:tracePt t="9202" x="896938" y="2859088"/>
          <p14:tracePt t="9211" x="942975" y="2722563"/>
          <p14:tracePt t="9218" x="987425" y="2630488"/>
          <p14:tracePt t="9226" x="1003300" y="2584450"/>
          <p14:tracePt t="9232" x="1019175" y="2554288"/>
          <p14:tracePt t="9242" x="1019175" y="2524125"/>
          <p14:tracePt t="9248" x="1033463" y="2508250"/>
          <p14:tracePt t="9256" x="1049338" y="2463800"/>
          <p14:tracePt t="9264" x="1063625" y="2447925"/>
          <p14:tracePt t="9272" x="1063625" y="2417763"/>
          <p14:tracePt t="9280" x="1079500" y="2387600"/>
          <p14:tracePt t="9288" x="1093788" y="2341563"/>
          <p14:tracePt t="9296" x="1109663" y="2281238"/>
          <p14:tracePt t="9304" x="1109663" y="2219325"/>
          <p14:tracePt t="9312" x="1125538" y="2174875"/>
          <p14:tracePt t="9320" x="1139825" y="2128838"/>
          <p14:tracePt t="9328" x="1155700" y="2082800"/>
          <p14:tracePt t="9336" x="1169988" y="2038350"/>
          <p14:tracePt t="9344" x="1169988" y="1992313"/>
          <p14:tracePt t="9350" x="1169988" y="1962150"/>
          <p14:tracePt t="9359" x="1169988" y="1916113"/>
          <p14:tracePt t="9377" x="1155700" y="1900238"/>
          <p14:tracePt t="9382" x="1155700" y="1870075"/>
          <p14:tracePt t="9392" x="1139825" y="1839913"/>
          <p14:tracePt t="9398" x="1125538" y="1809750"/>
          <p14:tracePt t="9406" x="1109663" y="1779588"/>
          <p14:tracePt t="9414" x="1109663" y="1749425"/>
          <p14:tracePt t="9422" x="1093788" y="1703388"/>
          <p14:tracePt t="9430" x="1079500" y="1673225"/>
          <p14:tracePt t="9438" x="1079500" y="1643063"/>
          <p14:tracePt t="9446" x="1063625" y="1611313"/>
          <p14:tracePt t="9454" x="1049338" y="1581150"/>
          <p14:tracePt t="9462" x="1033463" y="1535113"/>
          <p14:tracePt t="9470" x="1033463" y="1504950"/>
          <p14:tracePt t="9476" x="1033463" y="1460500"/>
          <p14:tracePt t="9484" x="1033463" y="1428750"/>
          <p14:tracePt t="9492" x="1019175" y="1398588"/>
          <p14:tracePt t="9499" x="1019175" y="1384300"/>
          <p14:tracePt t="9508" x="1003300" y="1338263"/>
          <p14:tracePt t="9515" x="1003300" y="1308100"/>
          <p14:tracePt t="9525" x="987425" y="1277938"/>
          <p14:tracePt t="9531" x="987425" y="1262063"/>
          <p14:tracePt t="9540" x="973138" y="1231900"/>
          <p14:tracePt t="9548" x="957263" y="1201738"/>
          <p14:tracePt t="9555" x="957263" y="1185863"/>
          <p14:tracePt t="9563" x="942975" y="1155700"/>
          <p14:tracePt t="9571" x="927100" y="1139825"/>
          <p14:tracePt t="9579" x="927100" y="1125538"/>
          <p14:tracePt t="9587" x="912813" y="1109663"/>
          <p14:tracePt t="9593" x="896938" y="1109663"/>
          <p14:tracePt t="9601" x="896938" y="1095375"/>
          <p14:tracePt t="9609" x="881063" y="1079500"/>
          <p14:tracePt t="9626" x="850900" y="1065213"/>
          <p14:tracePt t="9642" x="836613" y="1033463"/>
          <p14:tracePt t="9649" x="790575" y="1033463"/>
          <p14:tracePt t="9659" x="760413" y="1019175"/>
          <p14:tracePt t="9665" x="730250" y="1003300"/>
          <p14:tracePt t="9675" x="684213" y="989013"/>
          <p14:tracePt t="9681" x="638175" y="989013"/>
          <p14:tracePt t="9689" x="592138" y="973138"/>
          <p14:tracePt t="9697" x="547688" y="957263"/>
          <p14:tracePt t="9706" x="501650" y="942975"/>
          <p14:tracePt t="9713" x="455613" y="942975"/>
          <p14:tracePt t="9721" x="411163" y="927100"/>
          <p14:tracePt t="9727" x="379413" y="927100"/>
          <p14:tracePt t="9736" x="349250" y="927100"/>
          <p14:tracePt t="9743" x="334963" y="912813"/>
          <p14:tracePt t="9759" x="319088" y="912813"/>
          <p14:tracePt t="9767" x="304800" y="912813"/>
          <p14:tracePt t="9783" x="288925" y="912813"/>
          <p14:tracePt t="9792" x="273050" y="912813"/>
          <p14:tracePt t="9809" x="258763" y="927100"/>
          <p14:tracePt t="9825" x="242888" y="942975"/>
          <p14:tracePt t="9839" x="228600" y="957263"/>
          <p14:tracePt t="9847" x="212725" y="957263"/>
          <p14:tracePt t="9853" x="212725" y="973138"/>
          <p14:tracePt t="9861" x="196850" y="973138"/>
          <p14:tracePt t="9869" x="196850" y="989013"/>
          <p14:tracePt t="9877" x="182563" y="1003300"/>
          <p14:tracePt t="9893" x="182563" y="1019175"/>
          <p14:tracePt t="9901" x="182563" y="1033463"/>
          <p14:tracePt t="9909" x="166688" y="1049338"/>
          <p14:tracePt t="9917" x="166688" y="1065213"/>
          <p14:tracePt t="9926" x="166688" y="1079500"/>
          <p14:tracePt t="9933" x="166688" y="1095375"/>
          <p14:tracePt t="9942" x="166688" y="1125538"/>
          <p14:tracePt t="9949" x="166688" y="1155700"/>
          <p14:tracePt t="9958" x="166688" y="1185863"/>
          <p14:tracePt t="9965" x="166688" y="1216025"/>
          <p14:tracePt t="9971" x="182563" y="1246188"/>
          <p14:tracePt t="9979" x="196850" y="1277938"/>
          <p14:tracePt t="9987" x="196850" y="1292225"/>
          <p14:tracePt t="9995" x="212725" y="1308100"/>
          <p14:tracePt t="10003" x="228600" y="1338263"/>
          <p14:tracePt t="10011" x="228600" y="1354138"/>
          <p14:tracePt t="10019" x="258763" y="1384300"/>
          <p14:tracePt t="10027" x="273050" y="1384300"/>
          <p14:tracePt t="10035" x="304800" y="1428750"/>
          <p14:tracePt t="10043" x="334963" y="1428750"/>
          <p14:tracePt t="10051" x="349250" y="1460500"/>
          <p14:tracePt t="10060" x="395288" y="1460500"/>
          <p14:tracePt t="10067" x="425450" y="1474788"/>
          <p14:tracePt t="10076" x="455613" y="1490663"/>
          <p14:tracePt t="10083" x="485775" y="1504950"/>
          <p14:tracePt t="10092" x="517525" y="1504950"/>
          <p14:tracePt t="10099" x="561975" y="1520825"/>
          <p14:tracePt t="10105" x="592138" y="1535113"/>
          <p14:tracePt t="10113" x="638175" y="1550988"/>
          <p14:tracePt t="10121" x="684213" y="1550988"/>
          <p14:tracePt t="10129" x="730250" y="1550988"/>
          <p14:tracePt t="10137" x="774700" y="1550988"/>
          <p14:tracePt t="10145" x="850900" y="1550988"/>
          <p14:tracePt t="10153" x="896938" y="1550988"/>
          <p14:tracePt t="10161" x="973138" y="1535113"/>
          <p14:tracePt t="10169" x="1033463" y="1520825"/>
          <p14:tracePt t="10177" x="1079500" y="1504950"/>
          <p14:tracePt t="10185" x="1125538" y="1490663"/>
          <p14:tracePt t="10193" x="1155700" y="1490663"/>
          <p14:tracePt t="10201" x="1185863" y="1474788"/>
          <p14:tracePt t="10210" x="1231900" y="1460500"/>
          <p14:tracePt t="10217" x="1246188" y="1460500"/>
          <p14:tracePt t="10226" x="1262063" y="1444625"/>
          <p14:tracePt t="10231" x="1276350" y="1428750"/>
          <p14:tracePt t="10247" x="1292225" y="1414463"/>
          <p14:tracePt t="10255" x="1308100" y="1414463"/>
          <p14:tracePt t="10263" x="1308100" y="1398588"/>
          <p14:tracePt t="10271" x="1322388" y="1384300"/>
          <p14:tracePt t="10287" x="1338263" y="1368425"/>
          <p14:tracePt t="10303" x="1352550" y="1354138"/>
          <p14:tracePt t="10311" x="1368425" y="1354138"/>
          <p14:tracePt t="10319" x="1368425" y="1322388"/>
          <p14:tracePt t="10327" x="1382713" y="1308100"/>
          <p14:tracePt t="10335" x="1382713" y="1292225"/>
          <p14:tracePt t="10343" x="1398588" y="1277938"/>
          <p14:tracePt t="10351" x="1414463" y="1262063"/>
          <p14:tracePt t="10359" x="1414463" y="1231900"/>
          <p14:tracePt t="10376" x="1444625" y="1185863"/>
          <p14:tracePt t="10381" x="1458913" y="1155700"/>
          <p14:tracePt t="10389" x="1474788" y="1125538"/>
          <p14:tracePt t="10397" x="1489075" y="1109663"/>
          <p14:tracePt t="10405" x="1489075" y="1095375"/>
          <p14:tracePt t="10413" x="1489075" y="1065213"/>
          <p14:tracePt t="10421" x="1504950" y="1049338"/>
          <p14:tracePt t="10429" x="1504950" y="1033463"/>
          <p14:tracePt t="10437" x="1520825" y="1003300"/>
          <p14:tracePt t="10445" x="1520825" y="989013"/>
          <p14:tracePt t="10453" x="1520825" y="973138"/>
          <p14:tracePt t="10461" x="1520825" y="942975"/>
          <p14:tracePt t="10469" x="1520825" y="927100"/>
          <p14:tracePt t="10477" x="1504950" y="912813"/>
          <p14:tracePt t="10483" x="1504950" y="896938"/>
          <p14:tracePt t="10493" x="1489075" y="896938"/>
          <p14:tracePt t="10499" x="1489075" y="866775"/>
          <p14:tracePt t="10507" x="1458913" y="850900"/>
          <p14:tracePt t="10515" x="1458913" y="836613"/>
          <p14:tracePt t="10523" x="1428750" y="836613"/>
          <p14:tracePt t="10531" x="1398588" y="820738"/>
          <p14:tracePt t="10539" x="1368425" y="806450"/>
          <p14:tracePt t="10547" x="1338263" y="790575"/>
          <p14:tracePt t="10555" x="1308100" y="790575"/>
          <p14:tracePt t="10563" x="1276350" y="790575"/>
          <p14:tracePt t="10571" x="1231900" y="776288"/>
          <p14:tracePt t="10579" x="1185863" y="776288"/>
          <p14:tracePt t="10587" x="1139825" y="760413"/>
          <p14:tracePt t="10595" x="1109663" y="760413"/>
          <p14:tracePt t="10603" x="1079500" y="760413"/>
          <p14:tracePt t="10610" x="1049338" y="760413"/>
          <p14:tracePt t="10617" x="1019175" y="760413"/>
          <p14:tracePt t="10626" x="1003300" y="760413"/>
          <p14:tracePt t="10633" x="973138" y="760413"/>
          <p14:tracePt t="10643" x="942975" y="760413"/>
          <p14:tracePt t="10649" x="927100" y="760413"/>
          <p14:tracePt t="10659" x="896938" y="760413"/>
          <p14:tracePt t="10665" x="850900" y="760413"/>
          <p14:tracePt t="10673" x="836613" y="760413"/>
          <p14:tracePt t="10681" x="806450" y="776288"/>
          <p14:tracePt t="10689" x="774700" y="776288"/>
          <p14:tracePt t="10697" x="744538" y="790575"/>
          <p14:tracePt t="10705" x="714375" y="806450"/>
          <p14:tracePt t="10713" x="684213" y="820738"/>
          <p14:tracePt t="10721" x="654050" y="820738"/>
          <p14:tracePt t="10729" x="623888" y="836613"/>
          <p14:tracePt t="10735" x="577850" y="850900"/>
          <p14:tracePt t="10744" x="561975" y="866775"/>
          <p14:tracePt t="10751" x="531813" y="882650"/>
          <p14:tracePt t="10759" x="501650" y="896938"/>
          <p14:tracePt t="10767" x="485775" y="896938"/>
          <p14:tracePt t="10776" x="471488" y="912813"/>
          <p14:tracePt t="10783" x="455613" y="927100"/>
          <p14:tracePt t="10799" x="441325" y="942975"/>
          <p14:tracePt t="10808" x="425450" y="942975"/>
          <p14:tracePt t="10815" x="425450" y="957263"/>
          <p14:tracePt t="10823" x="411163" y="957263"/>
          <p14:tracePt t="10831" x="411163" y="973138"/>
          <p14:tracePt t="10847" x="411163" y="989013"/>
          <p14:tracePt t="10861" x="395288" y="1003300"/>
          <p14:tracePt t="10877" x="395288" y="1019175"/>
          <p14:tracePt t="10894" x="379413" y="1033463"/>
          <p14:tracePt t="10910" x="379413" y="1049338"/>
          <p14:tracePt t="10917" x="379413" y="1065213"/>
          <p14:tracePt t="10927" x="365125" y="1065213"/>
          <p14:tracePt t="10933" x="365125" y="1079500"/>
          <p14:tracePt t="10958" x="365125" y="1095375"/>
          <p14:tracePt t="10973" x="365125" y="1109663"/>
          <p14:tracePt t="10981" x="365125" y="1125538"/>
          <p14:tracePt t="10995" x="365125" y="1139825"/>
          <p14:tracePt t="11011" x="365125" y="1155700"/>
          <p14:tracePt t="11027" x="379413" y="1171575"/>
          <p14:tracePt t="11035" x="379413" y="1185863"/>
          <p14:tracePt t="11051" x="395288" y="1201738"/>
          <p14:tracePt t="11067" x="395288" y="1216025"/>
          <p14:tracePt t="11077" x="411163" y="1216025"/>
          <p14:tracePt t="11083" x="411163" y="1231900"/>
          <p14:tracePt t="11093" x="425450" y="1246188"/>
          <p14:tracePt t="11105" x="441325" y="1246188"/>
          <p14:tracePt t="11121" x="441325" y="1262063"/>
          <p14:tracePt t="11137" x="455613" y="1277938"/>
          <p14:tracePt t="11161" x="471488" y="1292225"/>
          <p14:tracePt t="11169" x="471488" y="1308100"/>
          <p14:tracePt t="11185" x="485775" y="1308100"/>
          <p14:tracePt t="12983" x="455613" y="1308100"/>
          <p14:tracePt t="12999" x="441325" y="1308100"/>
          <p14:tracePt t="13008" x="411163" y="1308100"/>
          <p14:tracePt t="13015" x="395288" y="1308100"/>
          <p14:tracePt t="13026" x="379413" y="1308100"/>
          <p14:tracePt t="13030" x="379413" y="1292225"/>
          <p14:tracePt t="13036" x="365125" y="1292225"/>
          <p14:tracePt t="16961" x="349250" y="1292225"/>
          <p14:tracePt t="17355" x="349250" y="1308100"/>
          <p14:tracePt t="17363" x="349250" y="1322388"/>
          <p14:tracePt t="17381" x="365125" y="1322388"/>
          <p14:tracePt t="17387" x="365125" y="1338263"/>
          <p14:tracePt t="17393" x="379413" y="1338263"/>
          <p14:tracePt t="17401" x="395288" y="1338263"/>
          <p14:tracePt t="17409" x="395288" y="1354138"/>
          <p14:tracePt t="17417" x="411163" y="1354138"/>
          <p14:tracePt t="17434" x="425450" y="1368425"/>
          <p14:tracePt t="17449" x="441325" y="1384300"/>
          <p14:tracePt t="17457" x="455613" y="1384300"/>
          <p14:tracePt t="17473" x="471488" y="1398588"/>
          <p14:tracePt t="17771" x="425450" y="1398588"/>
          <p14:tracePt t="17779" x="411163" y="1398588"/>
          <p14:tracePt t="17787" x="395288" y="1398588"/>
          <p14:tracePt t="17796" x="379413" y="1398588"/>
          <p14:tracePt t="17802" x="365125" y="1398588"/>
          <p14:tracePt t="17812" x="349250" y="1398588"/>
          <p14:tracePt t="17829" x="334963" y="1414463"/>
          <p14:tracePt t="17842" x="319088" y="1414463"/>
          <p14:tracePt t="18063" x="319088" y="1444625"/>
          <p14:tracePt t="18079" x="334963" y="1460500"/>
          <p14:tracePt t="18088" x="349250" y="1460500"/>
          <p14:tracePt t="18095" x="349250" y="1474788"/>
          <p14:tracePt t="18106" x="365125" y="1490663"/>
          <p14:tracePt t="18111" x="379413" y="1490663"/>
          <p14:tracePt t="18120" x="395288" y="1504950"/>
          <p14:tracePt t="18135" x="411163" y="1520825"/>
          <p14:tracePt t="18142" x="411163" y="1535113"/>
          <p14:tracePt t="18149" x="425450" y="1535113"/>
          <p14:tracePt t="18164" x="441325" y="1550988"/>
          <p14:tracePt t="18172" x="455613" y="1550988"/>
          <p14:tracePt t="18189" x="471488" y="1566863"/>
          <p14:tracePt t="18205" x="485775" y="1566863"/>
          <p14:tracePt t="18220" x="501650" y="1581150"/>
          <p14:tracePt t="18228" x="517525" y="1581150"/>
          <p14:tracePt t="18244" x="531813" y="1581150"/>
          <p14:tracePt t="18255" x="531813" y="1597025"/>
          <p14:tracePt t="18260" x="547688" y="1597025"/>
          <p14:tracePt t="18274" x="561975" y="1597025"/>
          <p14:tracePt t="18282" x="577850" y="1597025"/>
          <p14:tracePt t="18298" x="592138" y="1597025"/>
          <p14:tracePt t="18306" x="608013" y="1597025"/>
          <p14:tracePt t="18314" x="623888" y="1611313"/>
          <p14:tracePt t="18322" x="668338" y="1627188"/>
          <p14:tracePt t="18330" x="698500" y="1627188"/>
          <p14:tracePt t="18338" x="730250" y="1627188"/>
          <p14:tracePt t="18346" x="760413" y="1627188"/>
          <p14:tracePt t="18355" x="790575" y="1627188"/>
          <p14:tracePt t="18362" x="820738" y="1627188"/>
          <p14:tracePt t="18371" x="850900" y="1627188"/>
          <p14:tracePt t="18378" x="896938" y="1627188"/>
          <p14:tracePt t="18388" x="927100" y="1627188"/>
          <p14:tracePt t="18392" x="957263" y="1627188"/>
          <p14:tracePt t="18400" x="987425" y="1627188"/>
          <p14:tracePt t="18408" x="1033463" y="1611313"/>
          <p14:tracePt t="18416" x="1063625" y="1611313"/>
          <p14:tracePt t="18424" x="1093788" y="1597025"/>
          <p14:tracePt t="18432" x="1139825" y="1597025"/>
          <p14:tracePt t="18440" x="1169988" y="1581150"/>
          <p14:tracePt t="18448" x="1201738" y="1566863"/>
          <p14:tracePt t="18456" x="1231900" y="1550988"/>
          <p14:tracePt t="18464" x="1262063" y="1550988"/>
          <p14:tracePt t="18473" x="1308100" y="1535113"/>
          <p14:tracePt t="18480" x="1352550" y="1520825"/>
          <p14:tracePt t="18488" x="1398588" y="1504950"/>
          <p14:tracePt t="18496" x="1444625" y="1504950"/>
          <p14:tracePt t="18505" x="1489075" y="1490663"/>
          <p14:tracePt t="18512" x="1535113" y="1474788"/>
          <p14:tracePt t="18518" x="1565275" y="1460500"/>
          <p14:tracePt t="18526" x="1595438" y="1460500"/>
          <p14:tracePt t="18534" x="1627188" y="1444625"/>
          <p14:tracePt t="18542" x="1627188" y="1428750"/>
          <p14:tracePt t="18550" x="1641475" y="1428750"/>
          <p14:tracePt t="18558" x="1657350" y="1414463"/>
          <p14:tracePt t="18574" x="1657350" y="1398588"/>
          <p14:tracePt t="18582" x="1671638" y="1384300"/>
          <p14:tracePt t="18598" x="1687513" y="1368425"/>
          <p14:tracePt t="18606" x="1687513" y="1354138"/>
          <p14:tracePt t="18614" x="1703388" y="1338263"/>
          <p14:tracePt t="18623" x="1717675" y="1308100"/>
          <p14:tracePt t="18630" x="1717675" y="1262063"/>
          <p14:tracePt t="18638" x="1717675" y="1231900"/>
          <p14:tracePt t="18644" x="1717675" y="1185863"/>
          <p14:tracePt t="18652" x="1717675" y="1155700"/>
          <p14:tracePt t="18660" x="1717675" y="1125538"/>
          <p14:tracePt t="18668" x="1703388" y="1095375"/>
          <p14:tracePt t="18676" x="1687513" y="1065213"/>
          <p14:tracePt t="18684" x="1657350" y="1019175"/>
          <p14:tracePt t="18692" x="1595438" y="1003300"/>
          <p14:tracePt t="18700" x="1550988" y="989013"/>
          <p14:tracePt t="18708" x="1489075" y="973138"/>
          <p14:tracePt t="18716" x="1398588" y="957263"/>
          <p14:tracePt t="18724" x="1322388" y="942975"/>
          <p14:tracePt t="18731" x="1231900" y="927100"/>
          <p14:tracePt t="18739" x="1169988" y="912813"/>
          <p14:tracePt t="18747" x="1125538" y="912813"/>
          <p14:tracePt t="18755" x="1079500" y="912813"/>
          <p14:tracePt t="18763" x="1049338" y="912813"/>
          <p14:tracePt t="18770" x="1019175" y="912813"/>
          <p14:tracePt t="18777" x="987425" y="912813"/>
          <p14:tracePt t="18787" x="973138" y="912813"/>
          <p14:tracePt t="18793" x="942975" y="912813"/>
          <p14:tracePt t="18801" x="912813" y="912813"/>
          <p14:tracePt t="18809" x="912813" y="927100"/>
          <p14:tracePt t="18818" x="896938" y="927100"/>
          <p14:tracePt t="18825" x="866775" y="942975"/>
          <p14:tracePt t="18833" x="836613" y="942975"/>
          <p14:tracePt t="18841" x="806450" y="957263"/>
          <p14:tracePt t="18849" x="774700" y="989013"/>
          <p14:tracePt t="18857" x="730250" y="989013"/>
          <p14:tracePt t="18865" x="698500" y="1019175"/>
          <p14:tracePt t="18873" x="668338" y="1033463"/>
          <p14:tracePt t="18881" x="638175" y="1033463"/>
          <p14:tracePt t="18889" x="608013" y="1049338"/>
          <p14:tracePt t="18895" x="608013" y="1065213"/>
          <p14:tracePt t="18904" x="592138" y="1065213"/>
          <p14:tracePt t="18911" x="592138" y="1079500"/>
          <p14:tracePt t="18927" x="577850" y="1095375"/>
          <p14:tracePt t="18937" x="561975" y="1095375"/>
          <p14:tracePt t="18943" x="561975" y="1109663"/>
          <p14:tracePt t="18951" x="547688" y="1125538"/>
          <p14:tracePt t="18959" x="547688" y="1139825"/>
          <p14:tracePt t="18967" x="531813" y="1139825"/>
          <p14:tracePt t="18975" x="531813" y="1171575"/>
          <p14:tracePt t="18984" x="517525" y="1185863"/>
          <p14:tracePt t="18991" x="517525" y="1201738"/>
          <p14:tracePt t="18999" x="517525" y="1231900"/>
          <p14:tracePt t="19007" x="517525" y="1246188"/>
          <p14:tracePt t="19013" x="517525" y="1262063"/>
          <p14:tracePt t="19021" x="517525" y="1277938"/>
          <p14:tracePt t="19037" x="517525" y="1308100"/>
          <p14:tracePt t="19045" x="517525" y="1322388"/>
          <p14:tracePt t="19054" x="517525" y="1338263"/>
          <p14:tracePt t="19061" x="531813" y="1368425"/>
          <p14:tracePt t="19070" x="531813" y="1384300"/>
          <p14:tracePt t="19077" x="547688" y="1414463"/>
          <p14:tracePt t="19087" x="577850" y="1444625"/>
          <p14:tracePt t="19093" x="592138" y="1474788"/>
          <p14:tracePt t="19101" x="623888" y="1490663"/>
          <p14:tracePt t="19109" x="638175" y="1520825"/>
          <p14:tracePt t="19117" x="654050" y="1535113"/>
          <p14:tracePt t="19125" x="698500" y="1566863"/>
          <p14:tracePt t="19133" x="730250" y="1566863"/>
          <p14:tracePt t="19139" x="760413" y="1581150"/>
          <p14:tracePt t="19148" x="806450" y="1597025"/>
          <p14:tracePt t="19155" x="850900" y="1597025"/>
          <p14:tracePt t="19163" x="912813" y="1597025"/>
          <p14:tracePt t="19171" x="973138" y="1611313"/>
          <p14:tracePt t="19179" x="1049338" y="1611313"/>
          <p14:tracePt t="19188" x="1093788" y="1611313"/>
          <p14:tracePt t="19195" x="1155700" y="1611313"/>
          <p14:tracePt t="19204" x="1216025" y="1611313"/>
          <p14:tracePt t="19211" x="1292225" y="1597025"/>
          <p14:tracePt t="19221" x="1338263" y="1581150"/>
          <p14:tracePt t="19227" x="1398588" y="1566863"/>
          <p14:tracePt t="19237" x="1444625" y="1566863"/>
          <p14:tracePt t="19243" x="1489075" y="1550988"/>
          <p14:tracePt t="19252" x="1535113" y="1535113"/>
          <p14:tracePt t="19259" x="1581150" y="1520825"/>
          <p14:tracePt t="19265" x="1627188" y="1520825"/>
          <p14:tracePt t="19273" x="1671638" y="1504950"/>
          <p14:tracePt t="19281" x="1717675" y="1490663"/>
          <p14:tracePt t="19289" x="1747838" y="1474788"/>
          <p14:tracePt t="19297" x="1793875" y="1474788"/>
          <p14:tracePt t="19305" x="1824038" y="1460500"/>
          <p14:tracePt t="19313" x="1854200" y="1444625"/>
          <p14:tracePt t="19322" x="1884363" y="1428750"/>
          <p14:tracePt t="19330" x="1900238" y="1428750"/>
          <p14:tracePt t="19337" x="1900238" y="1414463"/>
          <p14:tracePt t="19346" x="1916113" y="1414463"/>
          <p14:tracePt t="19371" x="1946275" y="1384300"/>
          <p14:tracePt t="19378" x="1960563" y="1384300"/>
          <p14:tracePt t="19385" x="1976438" y="1354138"/>
          <p14:tracePt t="19392" x="2006600" y="1354138"/>
          <p14:tracePt t="19399" x="2036763" y="1322388"/>
          <p14:tracePt t="19407" x="2052638" y="1322388"/>
          <p14:tracePt t="19415" x="2066925" y="1292225"/>
          <p14:tracePt t="19431" x="2066925" y="1277938"/>
          <p14:tracePt t="19439" x="2082800" y="1277938"/>
          <p14:tracePt t="19447" x="2082800" y="1262063"/>
          <p14:tracePt t="19455" x="2082800" y="1246188"/>
          <p14:tracePt t="19471" x="2082800" y="1231900"/>
          <p14:tracePt t="19479" x="2082800" y="1201738"/>
          <p14:tracePt t="19488" x="2066925" y="1201738"/>
          <p14:tracePt t="19495" x="2066925" y="1185863"/>
          <p14:tracePt t="19504" x="2036763" y="1171575"/>
          <p14:tracePt t="19511" x="2022475" y="1171575"/>
          <p14:tracePt t="19517" x="2006600" y="1155700"/>
          <p14:tracePt t="19525" x="1976438" y="1155700"/>
          <p14:tracePt t="19533" x="1946275" y="1139825"/>
          <p14:tracePt t="19541" x="1900238" y="1139825"/>
          <p14:tracePt t="19549" x="1854200" y="1139825"/>
          <p14:tracePt t="19557" x="1809750" y="1125538"/>
          <p14:tracePt t="19565" x="1763713" y="1125538"/>
          <p14:tracePt t="19573" x="1703388" y="1109663"/>
          <p14:tracePt t="19581" x="1611313" y="1109663"/>
          <p14:tracePt t="19589" x="1550988" y="1109663"/>
          <p14:tracePt t="19597" x="1504950" y="1109663"/>
          <p14:tracePt t="19605" x="1444625" y="1109663"/>
          <p14:tracePt t="19613" x="1382713" y="1125538"/>
          <p14:tracePt t="19622" x="1338263" y="1125538"/>
          <p14:tracePt t="19629" x="1292225" y="1125538"/>
          <p14:tracePt t="19638" x="1246188" y="1125538"/>
          <p14:tracePt t="19643" x="1216025" y="1125538"/>
          <p14:tracePt t="19651" x="1169988" y="1125538"/>
          <p14:tracePt t="19659" x="1125538" y="1139825"/>
          <p14:tracePt t="19667" x="1093788" y="1139825"/>
          <p14:tracePt t="19675" x="1063625" y="1139825"/>
          <p14:tracePt t="19683" x="1033463" y="1155700"/>
          <p14:tracePt t="19691" x="1003300" y="1155700"/>
          <p14:tracePt t="19699" x="957263" y="1171575"/>
          <p14:tracePt t="19707" x="912813" y="1171575"/>
          <p14:tracePt t="19715" x="881063" y="1171575"/>
          <p14:tracePt t="19723" x="836613" y="1171575"/>
          <p14:tracePt t="19731" x="806450" y="1185863"/>
          <p14:tracePt t="19739" x="774700" y="1185863"/>
          <p14:tracePt t="19747" x="744538" y="1201738"/>
          <p14:tracePt t="19755" x="714375" y="1201738"/>
          <p14:tracePt t="19763" x="684213" y="1216025"/>
          <p14:tracePt t="19771" x="654050" y="1216025"/>
          <p14:tracePt t="19777" x="623888" y="1216025"/>
          <p14:tracePt t="19786" x="592138" y="1216025"/>
          <p14:tracePt t="19793" x="561975" y="1216025"/>
          <p14:tracePt t="19801" x="531813" y="1216025"/>
          <p14:tracePt t="19809" x="501650" y="1216025"/>
          <p14:tracePt t="19818" x="455613" y="1216025"/>
          <p14:tracePt t="19825" x="425450" y="1231900"/>
          <p14:tracePt t="19833" x="411163" y="1231900"/>
          <p14:tracePt t="19841" x="379413" y="1231900"/>
          <p14:tracePt t="19849" x="365125" y="1231900"/>
          <p14:tracePt t="19857" x="349250" y="1246188"/>
          <p14:tracePt t="19865" x="334963" y="1246188"/>
          <p14:tracePt t="19881" x="319088" y="1246188"/>
          <p14:tracePt t="19895" x="304800" y="1246188"/>
          <p14:tracePt t="19905" x="304800" y="1262063"/>
          <p14:tracePt t="19911" x="288925" y="1262063"/>
          <p14:tracePt t="19919" x="273050" y="1277938"/>
          <p14:tracePt t="19935" x="258763" y="1292225"/>
          <p14:tracePt t="19943" x="258763" y="1308100"/>
          <p14:tracePt t="19951" x="242888" y="1308100"/>
          <p14:tracePt t="19959" x="242888" y="1322388"/>
          <p14:tracePt t="19967" x="228600" y="1322388"/>
          <p14:tracePt t="19975" x="212725" y="1338263"/>
          <p14:tracePt t="19992" x="196850" y="1354138"/>
          <p14:tracePt t="19999" x="196850" y="1368425"/>
          <p14:tracePt t="20015" x="182563" y="1384300"/>
          <p14:tracePt t="20029" x="182563" y="1398588"/>
          <p14:tracePt t="20045" x="182563" y="1414463"/>
          <p14:tracePt t="20834" x="182563" y="1398588"/>
          <p14:tracePt t="27923" x="182563" y="1414463"/>
          <p14:tracePt t="27932" x="182563" y="1428750"/>
          <p14:tracePt t="27939" x="182563" y="1444625"/>
          <p14:tracePt t="27948" x="196850" y="1460500"/>
          <p14:tracePt t="27954" x="212725" y="1490663"/>
          <p14:tracePt t="27962" x="212725" y="1520825"/>
          <p14:tracePt t="27970" x="212725" y="1566863"/>
          <p14:tracePt t="27978" x="212725" y="1581150"/>
          <p14:tracePt t="27986" x="212725" y="1597025"/>
          <p14:tracePt t="27994" x="212725" y="1611313"/>
          <p14:tracePt t="28002" x="212725" y="1643063"/>
          <p14:tracePt t="28009" x="228600" y="1657350"/>
          <p14:tracePt t="28017" x="228600" y="1687513"/>
          <p14:tracePt t="28026" x="228600" y="1717675"/>
          <p14:tracePt t="28033" x="242888" y="1763713"/>
          <p14:tracePt t="28042" x="242888" y="1793875"/>
          <p14:tracePt t="28049" x="242888" y="1809750"/>
          <p14:tracePt t="28058" x="242888" y="1824038"/>
          <p14:tracePt t="28074" x="242888" y="1839913"/>
          <p14:tracePt t="28096" x="242888" y="1855788"/>
          <p14:tracePt t="28263" x="242888" y="1839913"/>
          <p14:tracePt t="28288" x="242888" y="1824038"/>
          <p14:tracePt t="30903" x="242888" y="1809750"/>
          <p14:tracePt t="30917" x="242888" y="1793875"/>
          <p14:tracePt t="30925" x="258763" y="1793875"/>
          <p14:tracePt t="31351" x="258763" y="1779588"/>
          <p14:tracePt t="31370" x="242888" y="1763713"/>
          <p14:tracePt t="31376" x="242888" y="1749425"/>
          <p14:tracePt t="31384" x="228600" y="1749425"/>
          <p14:tracePt t="31396" x="228600" y="1733550"/>
          <p14:tracePt t="31400" x="212725" y="1733550"/>
          <p14:tracePt t="31407" x="196850" y="1717675"/>
          <p14:tracePt t="31422" x="182563" y="1717675"/>
          <p14:tracePt t="31430" x="182563" y="1703388"/>
          <p14:tracePt t="31436" x="166688" y="1703388"/>
          <p14:tracePt t="31444" x="166688" y="1687513"/>
          <p14:tracePt t="31460" x="152400" y="1687513"/>
          <p14:tracePt t="31476" x="136525" y="1673225"/>
          <p14:tracePt t="31491" x="122238" y="1657350"/>
          <p14:tracePt t="31508" x="106363" y="1643063"/>
          <p14:tracePt t="31515" x="106363" y="1627188"/>
          <p14:tracePt t="31523" x="90488" y="1627188"/>
          <p14:tracePt t="31540" x="76200" y="1611313"/>
          <p14:tracePt t="31547" x="60325" y="1611313"/>
          <p14:tracePt t="31561" x="46038" y="1611313"/>
          <p14:tracePt t="31569" x="46038" y="1597025"/>
          <p14:tracePt t="31585" x="30163" y="1597025"/>
          <p14:tracePt t="31785" x="46038" y="1611313"/>
          <p14:tracePt t="31801" x="60325" y="1611313"/>
          <p14:tracePt t="31810" x="76200" y="1611313"/>
          <p14:tracePt t="31816" x="76200" y="1627188"/>
          <p14:tracePt t="31823" x="90488" y="1627188"/>
          <p14:tracePt t="31895" x="106363" y="1627188"/>
          <p14:tracePt t="31911" x="106363" y="1611313"/>
          <p14:tracePt t="31919" x="122238" y="1611313"/>
          <p14:tracePt t="31927" x="122238" y="1597025"/>
          <p14:tracePt t="31933" x="136525" y="1597025"/>
          <p14:tracePt t="31942" x="136525" y="1581150"/>
          <p14:tracePt t="32005" x="136525" y="1566863"/>
          <p14:tracePt t="32241" x="122238" y="1566863"/>
          <p14:tracePt t="32280" x="122238" y="1550988"/>
          <p14:tracePt t="32296" x="106363" y="1550988"/>
          <p14:tracePt t="32312" x="106363" y="1535113"/>
          <p14:tracePt t="32318" x="90488" y="1535113"/>
          <p14:tracePt t="33241" x="76200" y="1520825"/>
          <p14:tracePt t="33249" x="60325" y="1504950"/>
          <p14:tracePt t="33266" x="30163" y="1490663"/>
          <p14:tracePt t="33273" x="0" y="1460500"/>
          <p14:tracePt t="33519" x="0" y="1520825"/>
          <p14:tracePt t="33526" x="15875" y="1535113"/>
          <p14:tracePt t="33535" x="30163" y="1550988"/>
          <p14:tracePt t="33552" x="30163" y="1566863"/>
          <p14:tracePt t="33557" x="46038" y="1566863"/>
          <p14:tracePt t="33568" x="46038" y="1581150"/>
          <p14:tracePt t="33573" x="60325" y="1581150"/>
          <p14:tracePt t="33595" x="60325" y="1597025"/>
          <p14:tracePt t="33817" x="90488" y="1597025"/>
          <p14:tracePt t="33825" x="122238" y="1597025"/>
          <p14:tracePt t="33833" x="152400" y="1597025"/>
          <p14:tracePt t="33844" x="196850" y="1611313"/>
          <p14:tracePt t="33847" x="258763" y="1627188"/>
          <p14:tracePt t="33855" x="349250" y="1643063"/>
          <p14:tracePt t="33864" x="441325" y="1657350"/>
          <p14:tracePt t="33871" x="517525" y="1673225"/>
          <p14:tracePt t="33878" x="608013" y="1687513"/>
          <p14:tracePt t="33886" x="684213" y="1703388"/>
          <p14:tracePt t="33894" x="760413" y="1717675"/>
          <p14:tracePt t="33902" x="806450" y="1717675"/>
          <p14:tracePt t="33910" x="836613" y="1717675"/>
          <p14:tracePt t="33918" x="866775" y="1717675"/>
          <p14:tracePt t="33926" x="881063" y="1717675"/>
          <p14:tracePt t="33942" x="896938" y="1717675"/>
          <p14:tracePt t="33958" x="912813" y="1733550"/>
          <p14:tracePt t="33966" x="927100" y="1733550"/>
          <p14:tracePt t="33980" x="942975" y="1733550"/>
          <p14:tracePt t="33988" x="957263" y="1733550"/>
          <p14:tracePt t="34004" x="973138" y="1733550"/>
          <p14:tracePt t="34012" x="987425" y="1733550"/>
          <p14:tracePt t="34028" x="1003300" y="1749425"/>
          <p14:tracePt t="34044" x="1019175" y="1749425"/>
          <p14:tracePt t="34052" x="1019175" y="1763713"/>
          <p14:tracePt t="34060" x="1049338" y="1763713"/>
          <p14:tracePt t="34068" x="1063625" y="1763713"/>
          <p14:tracePt t="34076" x="1093788" y="1779588"/>
          <p14:tracePt t="34084" x="1125538" y="1793875"/>
          <p14:tracePt t="34093" x="1169988" y="1793875"/>
          <p14:tracePt t="34098" x="1216025" y="1793875"/>
          <p14:tracePt t="34108" x="1262063" y="1793875"/>
          <p14:tracePt t="34114" x="1308100" y="1793875"/>
          <p14:tracePt t="34123" x="1352550" y="1793875"/>
          <p14:tracePt t="34130" x="1398588" y="1793875"/>
          <p14:tracePt t="34138" x="1444625" y="1793875"/>
          <p14:tracePt t="34146" x="1489075" y="1793875"/>
          <p14:tracePt t="34154" x="1535113" y="1793875"/>
          <p14:tracePt t="34162" x="1565275" y="1793875"/>
          <p14:tracePt t="34170" x="1611313" y="1793875"/>
          <p14:tracePt t="34178" x="1657350" y="1793875"/>
          <p14:tracePt t="34186" x="1687513" y="1793875"/>
          <p14:tracePt t="34194" x="1717675" y="1793875"/>
          <p14:tracePt t="34202" x="1747838" y="1793875"/>
          <p14:tracePt t="34210" x="1793875" y="1779588"/>
          <p14:tracePt t="34218" x="1824038" y="1763713"/>
          <p14:tracePt t="34225" x="1870075" y="1763713"/>
          <p14:tracePt t="34232" x="1900238" y="1763713"/>
          <p14:tracePt t="34242" x="1930400" y="1763713"/>
          <p14:tracePt t="34248" x="1960563" y="1749425"/>
          <p14:tracePt t="34258" x="1990725" y="1733550"/>
          <p14:tracePt t="34264" x="2022475" y="1733550"/>
          <p14:tracePt t="34272" x="2036763" y="1733550"/>
          <p14:tracePt t="34280" x="2052638" y="1717675"/>
          <p14:tracePt t="34344" x="2052638" y="1703388"/>
          <p14:tracePt t="34390" x="2006600" y="1703388"/>
          <p14:tracePt t="34398" x="1930400" y="1703388"/>
          <p14:tracePt t="34407" x="1793875" y="1717675"/>
          <p14:tracePt t="34414" x="1611313" y="1763713"/>
          <p14:tracePt t="34422" x="1414463" y="1779588"/>
          <p14:tracePt t="34430" x="1185863" y="1793875"/>
          <p14:tracePt t="34438" x="973138" y="1809750"/>
          <p14:tracePt t="34446" x="744538" y="1809750"/>
          <p14:tracePt t="34454" x="561975" y="1824038"/>
          <p14:tracePt t="34462" x="425450" y="1824038"/>
          <p14:tracePt t="34470" x="334963" y="1824038"/>
          <p14:tracePt t="34477" x="288925" y="1824038"/>
          <p14:tracePt t="34484" x="273050" y="1824038"/>
          <p14:tracePt t="34589" x="258763" y="1824038"/>
          <p14:tracePt t="34597" x="242888" y="1809750"/>
          <p14:tracePt t="34611" x="228600" y="1809750"/>
          <p14:tracePt t="34627" x="228600" y="1793875"/>
          <p14:tracePt t="34643" x="212725" y="1793875"/>
          <p14:tracePt t="34809" x="228600" y="1793875"/>
          <p14:tracePt t="34817" x="228600" y="1809750"/>
          <p14:tracePt t="34825" x="242888" y="1809750"/>
          <p14:tracePt t="34835" x="258763" y="1809750"/>
          <p14:tracePt t="34851" x="258763" y="1824038"/>
          <p14:tracePt t="34870" x="273050" y="1824038"/>
          <p14:tracePt t="39383" x="273050" y="1839913"/>
          <p14:tracePt t="39408" x="273050" y="1855788"/>
          <p14:tracePt t="39415" x="273050" y="1885950"/>
          <p14:tracePt t="39431" x="273050" y="1900238"/>
          <p14:tracePt t="39440" x="273050" y="1930400"/>
          <p14:tracePt t="39447" x="273050" y="1946275"/>
          <p14:tracePt t="39455" x="273050" y="1962150"/>
          <p14:tracePt t="39461" x="273050" y="1976438"/>
          <p14:tracePt t="39469" x="273050" y="1992313"/>
          <p14:tracePt t="39477" x="273050" y="2006600"/>
          <p14:tracePt t="41283" x="273050" y="2022475"/>
          <p14:tracePt t="41291" x="273050" y="2052638"/>
          <p14:tracePt t="41299" x="273050" y="2068513"/>
          <p14:tracePt t="41310" x="273050" y="2082800"/>
          <p14:tracePt t="41315" x="273050" y="2112963"/>
          <p14:tracePt t="41331" x="273050" y="2128838"/>
          <p14:tracePt t="41339" x="258763" y="2144713"/>
          <p14:tracePt t="41347" x="258763" y="2159000"/>
          <p14:tracePt t="41362" x="258763" y="2174875"/>
          <p14:tracePt t="41371" x="258763" y="2189163"/>
          <p14:tracePt t="41379" x="258763" y="2205038"/>
          <p14:tracePt t="41395" x="242888" y="2219325"/>
          <p14:tracePt t="41411" x="242888" y="2235200"/>
          <p14:tracePt t="41426" x="242888" y="2251075"/>
          <p14:tracePt t="41445" x="242888" y="2265363"/>
          <p14:tracePt t="41449" x="242888" y="2281238"/>
          <p14:tracePt t="41465" x="242888" y="2295525"/>
          <p14:tracePt t="41481" x="228600" y="2311400"/>
          <p14:tracePt t="41497" x="228600" y="2327275"/>
          <p14:tracePt t="41506" x="228600" y="2341563"/>
          <p14:tracePt t="41519" x="228600" y="2357438"/>
          <p14:tracePt t="41535" x="212725" y="2371725"/>
          <p14:tracePt t="41551" x="212725" y="2387600"/>
          <p14:tracePt t="41560" x="212725" y="2401888"/>
          <p14:tracePt t="41576" x="212725" y="2417763"/>
          <p14:tracePt t="41583" x="212725" y="2433638"/>
          <p14:tracePt t="41594" x="212725" y="2447925"/>
          <p14:tracePt t="41599" x="212725" y="2478088"/>
          <p14:tracePt t="41616" x="212725" y="2493963"/>
          <p14:tracePt t="41627" x="212725" y="2508250"/>
          <p14:tracePt t="41631" x="212725" y="2524125"/>
          <p14:tracePt t="41802" x="212725" y="2508250"/>
          <p14:tracePt t="41826" x="212725" y="2493963"/>
          <p14:tracePt t="41834" x="196850" y="2493963"/>
          <p14:tracePt t="41858" x="196850" y="2478088"/>
          <p14:tracePt t="41882" x="196850" y="2463800"/>
          <p14:tracePt t="41896" x="196850" y="2447925"/>
          <p14:tracePt t="42031" x="196850" y="2433638"/>
          <p14:tracePt t="52615" x="196850" y="2463800"/>
          <p14:tracePt t="52623" x="196850" y="2524125"/>
          <p14:tracePt t="52631" x="196850" y="2570163"/>
          <p14:tracePt t="52642" x="196850" y="2616200"/>
          <p14:tracePt t="52647" x="196850" y="2660650"/>
          <p14:tracePt t="52663" x="196850" y="2676525"/>
          <p14:tracePt t="52672" x="196850" y="2690813"/>
          <p14:tracePt t="52679" x="196850" y="2706688"/>
          <p14:tracePt t="52805" x="182563" y="2706688"/>
          <p14:tracePt t="56955" x="166688" y="2722563"/>
          <p14:tracePt t="56963" x="166688" y="2736850"/>
          <p14:tracePt t="56971" x="166688" y="2752725"/>
          <p14:tracePt t="56982" x="166688" y="2767013"/>
          <p14:tracePt t="56987" x="152400" y="2767013"/>
          <p14:tracePt t="56999" x="152400" y="2782888"/>
          <p14:tracePt t="57016" x="152400" y="2797175"/>
          <p14:tracePt t="57877" x="152400" y="2813050"/>
          <p14:tracePt t="57885" x="166688" y="2828925"/>
          <p14:tracePt t="57893" x="166688" y="2873375"/>
          <p14:tracePt t="57903" x="182563" y="2905125"/>
          <p14:tracePt t="57906" x="196850" y="2935288"/>
          <p14:tracePt t="57914" x="212725" y="2965450"/>
          <p14:tracePt t="57922" x="212725" y="2995613"/>
          <p14:tracePt t="57930" x="228600" y="3041650"/>
          <p14:tracePt t="57938" x="242888" y="3055938"/>
          <p14:tracePt t="57946" x="242888" y="3086100"/>
          <p14:tracePt t="57954" x="258763" y="3101975"/>
          <p14:tracePt t="57962" x="273050" y="3101975"/>
          <p14:tracePt t="57970" x="273050" y="3117850"/>
          <p14:tracePt t="57978" x="288925" y="3132138"/>
          <p14:tracePt t="57994" x="304800" y="3148013"/>
          <p14:tracePt t="58010" x="304800" y="3162300"/>
          <p14:tracePt t="58019" x="319088" y="3162300"/>
          <p14:tracePt t="58026" x="334963" y="3178175"/>
          <p14:tracePt t="58035" x="334963" y="3194050"/>
          <p14:tracePt t="58040" x="349250" y="3208338"/>
          <p14:tracePt t="58056" x="349250" y="3224213"/>
          <p14:tracePt t="58064" x="365125" y="3224213"/>
          <p14:tracePt t="58072" x="365125" y="3238500"/>
          <p14:tracePt t="58080" x="365125" y="3254375"/>
          <p14:tracePt t="58096" x="379413" y="3254375"/>
          <p14:tracePt t="58104" x="395288" y="3268663"/>
          <p14:tracePt t="58120" x="411163" y="3284538"/>
          <p14:tracePt t="58136" x="425450" y="3300413"/>
          <p14:tracePt t="58144" x="441325" y="3314700"/>
          <p14:tracePt t="58153" x="455613" y="3330575"/>
          <p14:tracePt t="58160" x="471488" y="3344863"/>
          <p14:tracePt t="58168" x="471488" y="3360738"/>
          <p14:tracePt t="58174" x="485775" y="3375025"/>
          <p14:tracePt t="58182" x="485775" y="3390900"/>
          <p14:tracePt t="58190" x="501650" y="3390900"/>
          <p14:tracePt t="58198" x="501650" y="3406775"/>
          <p14:tracePt t="58206" x="517525" y="3406775"/>
          <p14:tracePt t="58214" x="531813" y="3421063"/>
          <p14:tracePt t="58222" x="531813" y="3436938"/>
          <p14:tracePt t="58230" x="547688" y="3436938"/>
          <p14:tracePt t="58238" x="547688" y="3451225"/>
          <p14:tracePt t="58254" x="561975" y="3451225"/>
          <p14:tracePt t="58262" x="577850" y="3482975"/>
          <p14:tracePt t="58278" x="592138" y="3497263"/>
          <p14:tracePt t="58292" x="608013" y="3513138"/>
          <p14:tracePt t="58310" x="623888" y="3543300"/>
          <p14:tracePt t="58319" x="638175" y="3543300"/>
          <p14:tracePt t="58324" x="638175" y="3557588"/>
          <p14:tracePt t="58332" x="654050" y="3557588"/>
          <p14:tracePt t="58340" x="654050" y="3573463"/>
          <p14:tracePt t="58348" x="668338" y="3573463"/>
          <p14:tracePt t="58370" x="668338" y="3589338"/>
          <p14:tracePt t="58499" x="654050" y="3589338"/>
          <p14:tracePt t="58507" x="638175" y="3573463"/>
          <p14:tracePt t="58515" x="623888" y="3573463"/>
          <p14:tracePt t="58524" x="608013" y="3557588"/>
          <p14:tracePt t="58531" x="577850" y="3543300"/>
          <p14:tracePt t="58538" x="547688" y="3527425"/>
          <p14:tracePt t="58544" x="517525" y="3482975"/>
          <p14:tracePt t="58552" x="455613" y="3451225"/>
          <p14:tracePt t="58560" x="425450" y="3421063"/>
          <p14:tracePt t="58568" x="395288" y="3375025"/>
          <p14:tracePt t="58576" x="365125" y="3360738"/>
          <p14:tracePt t="58585" x="349250" y="3344863"/>
          <p14:tracePt t="58592" x="334963" y="3314700"/>
          <p14:tracePt t="58602" x="304800" y="3284538"/>
          <p14:tracePt t="58608" x="288925" y="3268663"/>
          <p14:tracePt t="58616" x="288925" y="3254375"/>
          <p14:tracePt t="58624" x="273050" y="3224213"/>
          <p14:tracePt t="58632" x="273050" y="3208338"/>
          <p14:tracePt t="58640" x="258763" y="3178175"/>
          <p14:tracePt t="58648" x="258763" y="3162300"/>
          <p14:tracePt t="58662" x="258763" y="3148013"/>
          <p14:tracePt t="58751" x="258763" y="3132138"/>
          <p14:tracePt t="58767" x="258763" y="3117850"/>
          <p14:tracePt t="58947" x="258763" y="3101975"/>
          <p14:tracePt t="58963" x="258763" y="3086100"/>
          <p14:tracePt t="59003" x="258763" y="3071813"/>
          <p14:tracePt t="59019" x="258763" y="3055938"/>
          <p14:tracePt t="59136" x="258763" y="3041650"/>
          <p14:tracePt t="66313" x="273050" y="3011488"/>
          <p14:tracePt t="66320" x="304800" y="2979738"/>
          <p14:tracePt t="66328" x="319088" y="2935288"/>
          <p14:tracePt t="66335" x="349250" y="2905125"/>
          <p14:tracePt t="66344" x="379413" y="2859088"/>
          <p14:tracePt t="66351" x="395288" y="2828925"/>
          <p14:tracePt t="66361" x="395288" y="2797175"/>
          <p14:tracePt t="66366" x="411163" y="2797175"/>
          <p14:tracePt t="66388" x="425450" y="2782888"/>
          <p14:tracePt t="66390" x="425450" y="2767013"/>
          <p14:tracePt t="66643" x="425450" y="2782888"/>
          <p14:tracePt t="66651" x="411163" y="2782888"/>
          <p14:tracePt t="66659" x="411163" y="2797175"/>
          <p14:tracePt t="66668" x="395288" y="2813050"/>
          <p14:tracePt t="66674" x="395288" y="2828925"/>
          <p14:tracePt t="66684" x="379413" y="2843213"/>
          <p14:tracePt t="66697" x="365125" y="2859088"/>
          <p14:tracePt t="66704" x="349250" y="2873375"/>
          <p14:tracePt t="66712" x="349250" y="2889250"/>
          <p14:tracePt t="66729" x="334963" y="2905125"/>
          <p14:tracePt t="66736" x="334963" y="2919413"/>
          <p14:tracePt t="66846" x="334963" y="2935288"/>
          <p14:tracePt t="66940" x="319088" y="2935288"/>
          <p14:tracePt t="67029" x="304800" y="2935288"/>
          <p14:tracePt t="67061" x="288925" y="2935288"/>
          <p14:tracePt t="67123" x="288925" y="2949575"/>
          <p14:tracePt t="67131" x="288925" y="2965450"/>
          <p14:tracePt t="67147" x="304800" y="2979738"/>
          <p14:tracePt t="67155" x="319088" y="2979738"/>
          <p14:tracePt t="67163" x="319088" y="2995613"/>
          <p14:tracePt t="67171" x="334963" y="2995613"/>
          <p14:tracePt t="67178" x="334963" y="3011488"/>
          <p14:tracePt t="67186" x="349250" y="3011488"/>
          <p14:tracePt t="67201" x="365125" y="3025775"/>
          <p14:tracePt t="67208" x="379413" y="3041650"/>
          <p14:tracePt t="67233" x="395288" y="3041650"/>
          <p14:tracePt t="67248" x="395288" y="3055938"/>
          <p14:tracePt t="67272" x="411163" y="3055938"/>
          <p14:tracePt t="67296" x="425450" y="3055938"/>
          <p14:tracePt t="67304" x="441325" y="3055938"/>
          <p14:tracePt t="67320" x="455613" y="3071813"/>
          <p14:tracePt t="67326" x="471488" y="3086100"/>
          <p14:tracePt t="67334" x="485775" y="3086100"/>
          <p14:tracePt t="67342" x="517525" y="3086100"/>
          <p14:tracePt t="67351" x="561975" y="3101975"/>
          <p14:tracePt t="67369" x="623888" y="3117850"/>
          <p14:tracePt t="67374" x="654050" y="3117850"/>
          <p14:tracePt t="67384" x="698500" y="3132138"/>
          <p14:tracePt t="67390" x="744538" y="3148013"/>
          <p14:tracePt t="67398" x="820738" y="3162300"/>
          <p14:tracePt t="67406" x="896938" y="3162300"/>
          <p14:tracePt t="67414" x="987425" y="3178175"/>
          <p14:tracePt t="67422" x="1063625" y="3194050"/>
          <p14:tracePt t="67430" x="1155700" y="3208338"/>
          <p14:tracePt t="67438" x="1231900" y="3208338"/>
          <p14:tracePt t="67444" x="1322388" y="3224213"/>
          <p14:tracePt t="67453" x="1414463" y="3238500"/>
          <p14:tracePt t="67460" x="1489075" y="3238500"/>
          <p14:tracePt t="67468" x="1550988" y="3238500"/>
          <p14:tracePt t="67476" x="1595438" y="3238500"/>
          <p14:tracePt t="67485" x="1627188" y="3254375"/>
          <p14:tracePt t="67492" x="1671638" y="3254375"/>
          <p14:tracePt t="67501" x="1703388" y="3268663"/>
          <p14:tracePt t="67508" x="1733550" y="3268663"/>
          <p14:tracePt t="67518" x="1763713" y="3268663"/>
          <p14:tracePt t="67524" x="1809750" y="3284538"/>
          <p14:tracePt t="67532" x="1839913" y="3284538"/>
          <p14:tracePt t="67540" x="1884363" y="3284538"/>
          <p14:tracePt t="67548" x="1930400" y="3284538"/>
          <p14:tracePt t="67556" x="1990725" y="3300413"/>
          <p14:tracePt t="67564" x="2066925" y="3300413"/>
          <p14:tracePt t="67570" x="2112963" y="3300413"/>
          <p14:tracePt t="67578" x="2159000" y="3300413"/>
          <p14:tracePt t="67586" x="2205038" y="3300413"/>
          <p14:tracePt t="67594" x="2235200" y="3300413"/>
          <p14:tracePt t="67602" x="2279650" y="3300413"/>
          <p14:tracePt t="67610" x="2341563" y="3300413"/>
          <p14:tracePt t="67619" x="2417763" y="3300413"/>
          <p14:tracePt t="67626" x="2462213" y="3300413"/>
          <p14:tracePt t="67635" x="2508250" y="3300413"/>
          <p14:tracePt t="67642" x="2554288" y="3284538"/>
          <p14:tracePt t="67651" x="2614613" y="3284538"/>
          <p14:tracePt t="67658" x="2660650" y="3268663"/>
          <p14:tracePt t="67668" x="2706688" y="3254375"/>
          <p14:tracePt t="67674" x="2751138" y="3254375"/>
          <p14:tracePt t="67682" x="2797175" y="3238500"/>
          <p14:tracePt t="67690" x="2857500" y="3224213"/>
          <p14:tracePt t="67696" x="2903538" y="3208338"/>
          <p14:tracePt t="67704" x="2963863" y="3194050"/>
          <p14:tracePt t="67712" x="3025775" y="3194050"/>
          <p14:tracePt t="67720" x="3101975" y="3178175"/>
          <p14:tracePt t="67728" x="3176588" y="3162300"/>
          <p14:tracePt t="67737" x="3252788" y="3148013"/>
          <p14:tracePt t="67744" x="3328988" y="3132138"/>
          <p14:tracePt t="67753" x="3421063" y="3117850"/>
          <p14:tracePt t="67760" x="3495675" y="3101975"/>
          <p14:tracePt t="67769" x="3571875" y="3086100"/>
          <p14:tracePt t="67776" x="3617913" y="3071813"/>
          <p14:tracePt t="67784" x="3663950" y="3071813"/>
          <p14:tracePt t="67792" x="3694113" y="3071813"/>
          <p14:tracePt t="67802" x="3709988" y="3055938"/>
          <p14:tracePt t="67808" x="3709988" y="3041650"/>
          <p14:tracePt t="67819" x="3724275" y="3041650"/>
          <p14:tracePt t="67822" x="3724275" y="3025775"/>
          <p14:tracePt t="67830" x="3740150" y="3025775"/>
          <p14:tracePt t="67846" x="3740150" y="3011488"/>
          <p14:tracePt t="67854" x="3754438" y="3011488"/>
          <p14:tracePt t="67862" x="3770313" y="2995613"/>
          <p14:tracePt t="67870" x="3770313" y="2979738"/>
          <p14:tracePt t="67878" x="3784600" y="2949575"/>
          <p14:tracePt t="67887" x="3784600" y="2935288"/>
          <p14:tracePt t="67894" x="3784600" y="2889250"/>
          <p14:tracePt t="67902" x="3784600" y="2859088"/>
          <p14:tracePt t="67910" x="3784600" y="2813050"/>
          <p14:tracePt t="67919" x="3770313" y="2752725"/>
          <p14:tracePt t="67926" x="3740150" y="2690813"/>
          <p14:tracePt t="67935" x="3694113" y="2646363"/>
          <p14:tracePt t="67942" x="3633788" y="2584450"/>
          <p14:tracePt t="67948" x="3571875" y="2540000"/>
          <p14:tracePt t="67956" x="3481388" y="2493963"/>
          <p14:tracePt t="67964" x="3359150" y="2463800"/>
          <p14:tracePt t="67972" x="3208338" y="2417763"/>
          <p14:tracePt t="67980" x="3040063" y="2401888"/>
          <p14:tracePt t="67988" x="2857500" y="2387600"/>
          <p14:tracePt t="67996" x="2660650" y="2371725"/>
          <p14:tracePt t="68004" x="2478088" y="2357438"/>
          <p14:tracePt t="68012" x="2295525" y="2341563"/>
          <p14:tracePt t="68021" x="2128838" y="2341563"/>
          <p14:tracePt t="68028" x="1976438" y="2341563"/>
          <p14:tracePt t="68037" x="1809750" y="2311400"/>
          <p14:tracePt t="68044" x="1657350" y="2311400"/>
          <p14:tracePt t="68052" x="1520825" y="2311400"/>
          <p14:tracePt t="68060" x="1398588" y="2311400"/>
          <p14:tracePt t="68066" x="1292225" y="2311400"/>
          <p14:tracePt t="68074" x="1216025" y="2311400"/>
          <p14:tracePt t="68082" x="1109663" y="2311400"/>
          <p14:tracePt t="68090" x="1019175" y="2327275"/>
          <p14:tracePt t="68098" x="942975" y="2341563"/>
          <p14:tracePt t="68106" x="850900" y="2357438"/>
          <p14:tracePt t="68114" x="774700" y="2371725"/>
          <p14:tracePt t="68122" x="698500" y="2387600"/>
          <p14:tracePt t="68130" x="623888" y="2401888"/>
          <p14:tracePt t="68138" x="517525" y="2433638"/>
          <p14:tracePt t="68146" x="425450" y="2447925"/>
          <p14:tracePt t="68154" x="319088" y="2463800"/>
          <p14:tracePt t="68162" x="212725" y="2508250"/>
          <p14:tracePt t="68170" x="122238" y="2540000"/>
          <p14:tracePt t="68178" x="46038" y="2554288"/>
          <p14:tracePt t="68429" x="122238" y="3224213"/>
          <p14:tracePt t="68437" x="242888" y="3238500"/>
          <p14:tracePt t="68443" x="349250" y="3254375"/>
          <p14:tracePt t="68452" x="441325" y="3268663"/>
          <p14:tracePt t="68459" x="577850" y="3284538"/>
          <p14:tracePt t="68468" x="714375" y="3284538"/>
          <p14:tracePt t="68475" x="836613" y="3300413"/>
          <p14:tracePt t="68484" x="957263" y="3300413"/>
          <p14:tracePt t="68491" x="1079500" y="3314700"/>
          <p14:tracePt t="68501" x="1185863" y="3314700"/>
          <p14:tracePt t="68507" x="1262063" y="3314700"/>
          <p14:tracePt t="68515" x="1352550" y="3330575"/>
          <p14:tracePt t="68523" x="1458913" y="3330575"/>
          <p14:tracePt t="68531" x="1535113" y="3330575"/>
          <p14:tracePt t="68539" x="1641475" y="3330575"/>
          <p14:tracePt t="68547" x="1747838" y="3330575"/>
          <p14:tracePt t="68555" x="1854200" y="3314700"/>
          <p14:tracePt t="68563" x="1960563" y="3300413"/>
          <p14:tracePt t="68569" x="2082800" y="3284538"/>
          <p14:tracePt t="68577" x="2159000" y="3268663"/>
          <p14:tracePt t="68585" x="2249488" y="3254375"/>
          <p14:tracePt t="68593" x="2311400" y="3238500"/>
          <p14:tracePt t="68602" x="2386013" y="3224213"/>
          <p14:tracePt t="68609" x="2432050" y="3224213"/>
          <p14:tracePt t="68618" x="2478088" y="3208338"/>
          <p14:tracePt t="68625" x="2524125" y="3194050"/>
          <p14:tracePt t="68635" x="2554288" y="3178175"/>
          <p14:tracePt t="68652" x="2630488" y="3162300"/>
          <p14:tracePt t="68657" x="2660650" y="3162300"/>
          <p14:tracePt t="68665" x="2674938" y="3148013"/>
          <p14:tracePt t="68673" x="2690813" y="3148013"/>
          <p14:tracePt t="68681" x="2720975" y="3148013"/>
          <p14:tracePt t="68695" x="2736850" y="3132138"/>
          <p14:tracePt t="68703" x="2781300" y="3117850"/>
          <p14:tracePt t="68711" x="2813050" y="3117850"/>
          <p14:tracePt t="68719" x="2843213" y="3101975"/>
          <p14:tracePt t="68727" x="2873375" y="3086100"/>
          <p14:tracePt t="68735" x="2903538" y="3086100"/>
          <p14:tracePt t="68743" x="2949575" y="3071813"/>
          <p14:tracePt t="68752" x="2979738" y="3071813"/>
          <p14:tracePt t="68759" x="3009900" y="3055938"/>
          <p14:tracePt t="68768" x="3040063" y="3055938"/>
          <p14:tracePt t="68775" x="3070225" y="3041650"/>
          <p14:tracePt t="68784" x="3116263" y="3025775"/>
          <p14:tracePt t="68791" x="3132138" y="3025775"/>
          <p14:tracePt t="68799" x="3146425" y="3011488"/>
          <p14:tracePt t="68807" x="3176588" y="3011488"/>
          <p14:tracePt t="68815" x="3176588" y="2995613"/>
          <p14:tracePt t="68821" x="3192463" y="2995613"/>
          <p14:tracePt t="68837" x="3208338" y="2995613"/>
          <p14:tracePt t="68845" x="3208338" y="2979738"/>
          <p14:tracePt t="68893" x="3238500" y="2979738"/>
          <p14:tracePt t="68917" x="3252788" y="2979738"/>
          <p14:tracePt t="68925" x="3268663" y="2979738"/>
          <p14:tracePt t="68933" x="3298825" y="2979738"/>
          <p14:tracePt t="68941" x="3314700" y="2979738"/>
          <p14:tracePt t="68947" x="3328988" y="2979738"/>
          <p14:tracePt t="68955" x="3344863" y="2979738"/>
          <p14:tracePt t="68963" x="3359150" y="2979738"/>
          <p14:tracePt t="68971" x="3375025" y="2979738"/>
          <p14:tracePt t="68979" x="3421063" y="2979738"/>
          <p14:tracePt t="68987" x="3451225" y="2979738"/>
          <p14:tracePt t="68995" x="3495675" y="2995613"/>
          <p14:tracePt t="69003" x="3541713" y="3011488"/>
          <p14:tracePt t="69011" x="3587750" y="3025775"/>
          <p14:tracePt t="69019" x="3617913" y="3025775"/>
          <p14:tracePt t="69027" x="3663950" y="3041650"/>
          <p14:tracePt t="69036" x="3678238" y="3055938"/>
          <p14:tracePt t="69051" x="3694113" y="3055938"/>
          <p14:tracePt t="69171" x="3678238" y="3055938"/>
          <p14:tracePt t="69179" x="3633788" y="3071813"/>
          <p14:tracePt t="69187" x="3587750" y="3071813"/>
          <p14:tracePt t="69195" x="3511550" y="3071813"/>
          <p14:tracePt t="69201" x="3375025" y="3086100"/>
          <p14:tracePt t="69209" x="3238500" y="3101975"/>
          <p14:tracePt t="69216" x="3101975" y="3101975"/>
          <p14:tracePt t="69224" x="2919413" y="3101975"/>
          <p14:tracePt t="69232" x="2736850" y="3117850"/>
          <p14:tracePt t="69240" x="2554288" y="3117850"/>
          <p14:tracePt t="69248" x="2371725" y="3132138"/>
          <p14:tracePt t="69258" x="2219325" y="3148013"/>
          <p14:tracePt t="69264" x="2097088" y="3162300"/>
          <p14:tracePt t="69272" x="1976438" y="3178175"/>
          <p14:tracePt t="69280" x="1900238" y="3178175"/>
          <p14:tracePt t="69288" x="1854200" y="3178175"/>
          <p14:tracePt t="69296" x="1824038" y="3178175"/>
          <p14:tracePt t="69305" x="1809750" y="3178175"/>
          <p14:tracePt t="69310" x="1793875" y="3178175"/>
          <p14:tracePt t="69326" x="1778000" y="3178175"/>
          <p14:tracePt t="69469" x="1747838" y="3178175"/>
          <p14:tracePt t="69477" x="1703388" y="3178175"/>
          <p14:tracePt t="69484" x="1671638" y="3194050"/>
          <p14:tracePt t="69492" x="1641475" y="3194050"/>
          <p14:tracePt t="69500" x="1595438" y="3194050"/>
          <p14:tracePt t="69508" x="1550988" y="3208338"/>
          <p14:tracePt t="69516" x="1504950" y="3224213"/>
          <p14:tracePt t="69524" x="1458913" y="3224213"/>
          <p14:tracePt t="69532" x="1368425" y="3238500"/>
          <p14:tracePt t="69540" x="1292225" y="3254375"/>
          <p14:tracePt t="69548" x="1201738" y="3268663"/>
          <p14:tracePt t="69556" x="1109663" y="3284538"/>
          <p14:tracePt t="69564" x="1049338" y="3300413"/>
          <p14:tracePt t="69573" x="973138" y="3314700"/>
          <p14:tracePt t="69577" x="912813" y="3330575"/>
          <p14:tracePt t="69585" x="866775" y="3330575"/>
          <p14:tracePt t="69593" x="836613" y="3330575"/>
          <p14:tracePt t="69601" x="820738" y="3330575"/>
          <p14:tracePt t="69609" x="806450" y="3344863"/>
          <p14:tracePt t="69753" x="806450" y="3360738"/>
          <p14:tracePt t="69761" x="790575" y="3360738"/>
          <p14:tracePt t="69770" x="774700" y="3390900"/>
          <p14:tracePt t="69777" x="744538" y="3467100"/>
          <p14:tracePt t="69785" x="698500" y="3543300"/>
          <p14:tracePt t="69793" x="668338" y="3589338"/>
          <p14:tracePt t="69801" x="623888" y="3649663"/>
          <p14:tracePt t="69810" x="608013" y="3679825"/>
          <p14:tracePt t="69817" x="577850" y="3709988"/>
          <p14:tracePt t="69827" x="561975" y="3725863"/>
          <p14:tracePt t="69840" x="547688" y="3725863"/>
          <p14:tracePt t="69847" x="547688" y="3740150"/>
          <p14:tracePt t="69997" x="531813" y="3709988"/>
          <p14:tracePt t="70005" x="517525" y="3663950"/>
          <p14:tracePt t="70013" x="517525" y="3649663"/>
          <p14:tracePt t="70023" x="517525" y="3619500"/>
          <p14:tracePt t="70029" x="517525" y="3589338"/>
          <p14:tracePt t="70040" x="501650" y="3557588"/>
          <p14:tracePt t="70045" x="501650" y="3527425"/>
          <p14:tracePt t="70061" x="501650" y="3513138"/>
          <p14:tracePt t="70249" x="501650" y="3527425"/>
          <p14:tracePt t="70265" x="501650" y="3543300"/>
          <p14:tracePt t="70273" x="501650" y="3557588"/>
          <p14:tracePt t="70290" x="517525" y="3573463"/>
          <p14:tracePt t="70297" x="517525" y="3603625"/>
          <p14:tracePt t="70308" x="531813" y="3603625"/>
          <p14:tracePt t="70313" x="547688" y="3633788"/>
          <p14:tracePt t="70321" x="547688" y="3649663"/>
          <p14:tracePt t="70329" x="561975" y="3663950"/>
          <p14:tracePt t="70335" x="577850" y="3679825"/>
          <p14:tracePt t="70344" x="577850" y="3709988"/>
          <p14:tracePt t="70351" x="592138" y="3725863"/>
          <p14:tracePt t="70359" x="592138" y="3740150"/>
          <p14:tracePt t="70376" x="608013" y="3756025"/>
          <p14:tracePt t="70383" x="608013" y="3771900"/>
          <p14:tracePt t="70573" x="608013" y="3756025"/>
          <p14:tracePt t="70595" x="608013" y="3740150"/>
          <p14:tracePt t="70611" x="608013" y="3709988"/>
          <p14:tracePt t="70619" x="608013" y="3679825"/>
          <p14:tracePt t="70627" x="608013" y="3663950"/>
          <p14:tracePt t="70635" x="608013" y="3649663"/>
          <p14:tracePt t="70643" x="608013" y="3619500"/>
          <p14:tracePt t="70651" x="608013" y="3603625"/>
          <p14:tracePt t="70659" x="608013" y="3589338"/>
          <p14:tracePt t="70667" x="608013" y="3573463"/>
          <p14:tracePt t="70683" x="608013" y="3557588"/>
          <p14:tracePt t="70700" x="608013" y="3543300"/>
          <p14:tracePt t="70716" x="608013" y="3527425"/>
          <p14:tracePt t="70959" x="623888" y="3527425"/>
          <p14:tracePt t="72005" x="623888" y="3543300"/>
          <p14:tracePt t="72013" x="638175" y="3543300"/>
          <p14:tracePt t="72021" x="638175" y="3557588"/>
          <p14:tracePt t="72037" x="654050" y="3557588"/>
          <p14:tracePt t="72101" x="654050" y="3573463"/>
          <p14:tracePt t="72136" x="654050" y="3589338"/>
          <p14:tracePt t="72142" x="654050" y="3603625"/>
          <p14:tracePt t="72155" x="654050" y="3619500"/>
          <p14:tracePt t="72170" x="654050" y="3633788"/>
          <p14:tracePt t="72178" x="638175" y="3633788"/>
          <p14:tracePt t="72186" x="638175" y="3663950"/>
          <p14:tracePt t="72202" x="623888" y="3679825"/>
          <p14:tracePt t="72218" x="623888" y="3695700"/>
          <p14:tracePt t="72226" x="608013" y="3695700"/>
          <p14:tracePt t="72241" x="608013" y="3709988"/>
          <p14:tracePt t="72264" x="608013" y="3725863"/>
          <p14:tracePt t="72304" x="608013" y="3740150"/>
          <p14:tracePt t="72320" x="592138" y="3740150"/>
          <p14:tracePt t="72651" x="592138" y="3725863"/>
          <p14:tracePt t="72659" x="592138" y="3709988"/>
          <p14:tracePt t="72667" x="608013" y="3695700"/>
          <p14:tracePt t="72678" x="623888" y="3679825"/>
          <p14:tracePt t="72683" x="623888" y="3649663"/>
          <p14:tracePt t="72695" x="654050" y="3603625"/>
          <p14:tracePt t="72700" x="684213" y="3557588"/>
          <p14:tracePt t="72708" x="730250" y="3467100"/>
          <p14:tracePt t="72714" x="774700" y="3375025"/>
          <p14:tracePt t="72723" x="836613" y="3284538"/>
          <p14:tracePt t="72733" x="881063" y="3238500"/>
          <p14:tracePt t="72739" x="927100" y="3162300"/>
          <p14:tracePt t="72746" x="973138" y="3086100"/>
          <p14:tracePt t="72753" x="1003300" y="3025775"/>
          <p14:tracePt t="72761" x="1049338" y="2935288"/>
          <p14:tracePt t="72768" x="1109663" y="2843213"/>
          <p14:tracePt t="72777" x="1185863" y="2706688"/>
          <p14:tracePt t="72784" x="1246188" y="2584450"/>
          <p14:tracePt t="72792" x="1308100" y="2447925"/>
          <p14:tracePt t="72800" x="1368425" y="2311400"/>
          <p14:tracePt t="72809" x="1444625" y="2159000"/>
          <p14:tracePt t="72816" x="1504950" y="2006600"/>
          <p14:tracePt t="72825" x="1565275" y="1885950"/>
          <p14:tracePt t="72832" x="1611313" y="1793875"/>
          <p14:tracePt t="72842" x="1641475" y="1733550"/>
          <p14:tracePt t="72848" x="1657350" y="1703388"/>
          <p14:tracePt t="72857" x="1671638" y="1673225"/>
          <p14:tracePt t="72865" x="1687513" y="1657350"/>
          <p14:tracePt t="72877" x="1703388" y="1643063"/>
          <p14:tracePt t="73061" x="1703388" y="1657350"/>
          <p14:tracePt t="73069" x="1687513" y="1673225"/>
          <p14:tracePt t="73086" x="1671638" y="1703388"/>
          <p14:tracePt t="73093" x="1657350" y="1733550"/>
          <p14:tracePt t="73104" x="1641475" y="1779588"/>
          <p14:tracePt t="73109" x="1641475" y="1824038"/>
          <p14:tracePt t="73120" x="1627188" y="1900238"/>
          <p14:tracePt t="73123" x="1611313" y="1962150"/>
          <p14:tracePt t="73131" x="1595438" y="2006600"/>
          <p14:tracePt t="73140" x="1581150" y="2052638"/>
          <p14:tracePt t="73147" x="1581150" y="2098675"/>
          <p14:tracePt t="73157" x="1581150" y="2144713"/>
          <p14:tracePt t="73163" x="1581150" y="2174875"/>
          <p14:tracePt t="73170" x="1581150" y="2219325"/>
          <p14:tracePt t="73179" x="1595438" y="2251075"/>
          <p14:tracePt t="73188" x="1611313" y="2265363"/>
          <p14:tracePt t="73195" x="1657350" y="2295525"/>
          <p14:tracePt t="73204" x="1687513" y="2311400"/>
          <p14:tracePt t="73211" x="1733550" y="2327275"/>
          <p14:tracePt t="73220" x="1778000" y="2327275"/>
          <p14:tracePt t="73227" x="1839913" y="2327275"/>
          <p14:tracePt t="73237" x="1946275" y="2327275"/>
          <p14:tracePt t="73243" x="2022475" y="2327275"/>
          <p14:tracePt t="73249" x="2112963" y="2327275"/>
          <p14:tracePt t="73257" x="2189163" y="2311400"/>
          <p14:tracePt t="73265" x="2279650" y="2295525"/>
          <p14:tracePt t="73273" x="2355850" y="2295525"/>
          <p14:tracePt t="73281" x="2432050" y="2281238"/>
          <p14:tracePt t="73290" x="2462213" y="2281238"/>
          <p14:tracePt t="73297" x="2492375" y="2281238"/>
          <p14:tracePt t="73306" x="2492375" y="2265363"/>
          <p14:tracePt t="73313" x="2492375" y="2251075"/>
          <p14:tracePt t="73399" x="2508250" y="2251075"/>
          <p14:tracePt t="73407" x="2524125" y="2265363"/>
          <p14:tracePt t="73423" x="2538413" y="2281238"/>
          <p14:tracePt t="73433" x="2538413" y="2295525"/>
          <p14:tracePt t="73439" x="2568575" y="2311400"/>
          <p14:tracePt t="73448" x="2584450" y="2311400"/>
          <p14:tracePt t="73455" x="2600325" y="2327275"/>
          <p14:tracePt t="73463" x="2614613" y="2327275"/>
          <p14:tracePt t="73471" x="2614613" y="2341563"/>
          <p14:tracePt t="73866" x="2644775" y="2341563"/>
          <p14:tracePt t="73873" x="2751138" y="2281238"/>
          <p14:tracePt t="73881" x="2903538" y="2235200"/>
          <p14:tracePt t="73887" x="3055938" y="2205038"/>
          <p14:tracePt t="73895" x="3192463" y="2174875"/>
          <p14:tracePt t="73902" x="3314700" y="2128838"/>
          <p14:tracePt t="73912" x="3421063" y="2112963"/>
          <p14:tracePt t="73918" x="3495675" y="2112963"/>
          <p14:tracePt t="73926" x="3557588" y="2098675"/>
          <p14:tracePt t="73934" x="3617913" y="2082800"/>
          <p14:tracePt t="73942" x="3678238" y="2082800"/>
          <p14:tracePt t="73950" x="3784600" y="2068513"/>
          <p14:tracePt t="73958" x="3906838" y="2068513"/>
          <p14:tracePt t="73966" x="4043363" y="2052638"/>
          <p14:tracePt t="73974" x="4179888" y="2052638"/>
          <p14:tracePt t="73982" x="4362450" y="2052638"/>
          <p14:tracePt t="73990" x="4575175" y="2052638"/>
          <p14:tracePt t="73998" x="4864100" y="2068513"/>
          <p14:tracePt t="74006" x="5199063" y="2098675"/>
          <p14:tracePt t="74012" x="5654675" y="2098675"/>
          <p14:tracePt t="74020" x="6111875" y="2098675"/>
          <p14:tracePt t="74028" x="6657975" y="2112963"/>
          <p14:tracePt t="74036" x="7281863" y="2112963"/>
          <p14:tracePt t="74044" x="7859713" y="2112963"/>
          <p14:tracePt t="74052" x="8437563" y="2112963"/>
          <p14:tracePt t="74060" x="8909050" y="2082800"/>
          <p14:tracePt t="74068" x="9334500" y="2052638"/>
          <p14:tracePt t="74076" x="9713913" y="2006600"/>
          <p14:tracePt t="74084" x="10033000" y="1976438"/>
          <p14:tracePt t="74092" x="10215563" y="1962150"/>
          <p14:tracePt t="74100" x="10352088" y="1946275"/>
          <p14:tracePt t="74108" x="10444163" y="1930400"/>
          <p14:tracePt t="74116" x="10488613" y="1916113"/>
          <p14:tracePt t="74126" x="10520363" y="1900238"/>
          <p14:tracePt t="74130" x="10534650" y="1900238"/>
          <p14:tracePt t="74155" x="10550525" y="1900238"/>
          <p14:tracePt t="74162" x="10550525" y="1885950"/>
          <p14:tracePt t="74170" x="10580688" y="1870075"/>
          <p14:tracePt t="74178" x="10596563" y="1870075"/>
          <p14:tracePt t="74186" x="10610850" y="1855788"/>
          <p14:tracePt t="74194" x="10641013" y="1839913"/>
          <p14:tracePt t="74210" x="10656888" y="1824038"/>
          <p14:tracePt t="74218" x="10671175" y="1824038"/>
          <p14:tracePt t="74259" x="10687050" y="1824038"/>
          <p14:tracePt t="74439" x="10671175" y="1839913"/>
          <p14:tracePt t="74447" x="10610850" y="1870075"/>
          <p14:tracePt t="74455" x="10550525" y="1900238"/>
          <p14:tracePt t="74465" x="10474325" y="1916113"/>
          <p14:tracePt t="74471" x="10367963" y="1946275"/>
          <p14:tracePt t="74482" x="10245725" y="2006600"/>
          <p14:tracePt t="74487" x="10125075" y="2038350"/>
          <p14:tracePt t="74496" x="9972675" y="2082800"/>
          <p14:tracePt t="74502" x="9820275" y="2112963"/>
          <p14:tracePt t="74508" x="9683750" y="2159000"/>
          <p14:tracePt t="74516" x="9561513" y="2174875"/>
          <p14:tracePt t="74524" x="9455150" y="2205038"/>
          <p14:tracePt t="74532" x="9364663" y="2219325"/>
          <p14:tracePt t="74540" x="9272588" y="2235200"/>
          <p14:tracePt t="74548" x="9197975" y="2251075"/>
          <p14:tracePt t="74556" x="9105900" y="2265363"/>
          <p14:tracePt t="74564" x="9015413" y="2281238"/>
          <p14:tracePt t="74572" x="8939213" y="2295525"/>
          <p14:tracePt t="74581" x="8877300" y="2311400"/>
          <p14:tracePt t="74588" x="8786813" y="2327275"/>
          <p14:tracePt t="74596" x="8696325" y="2341563"/>
          <p14:tracePt t="74604" x="8620125" y="2341563"/>
          <p14:tracePt t="74612" x="8528050" y="2357438"/>
          <p14:tracePt t="74620" x="8451850" y="2357438"/>
          <p14:tracePt t="74629" x="8375650" y="2371725"/>
          <p14:tracePt t="74634" x="8331200" y="2371725"/>
          <p14:tracePt t="74642" x="8285163" y="2387600"/>
          <p14:tracePt t="74650" x="8239125" y="2387600"/>
          <p14:tracePt t="74658" x="8193088" y="2401888"/>
          <p14:tracePt t="74666" x="8148638" y="2417763"/>
          <p14:tracePt t="74674" x="8086725" y="2417763"/>
          <p14:tracePt t="74682" x="8012113" y="2433638"/>
          <p14:tracePt t="74690" x="7935913" y="2447925"/>
          <p14:tracePt t="74698" x="7843838" y="2463800"/>
          <p14:tracePt t="74706" x="7737475" y="2478088"/>
          <p14:tracePt t="74714" x="7631113" y="2493963"/>
          <p14:tracePt t="74722" x="7510463" y="2508250"/>
          <p14:tracePt t="74731" x="7388225" y="2524125"/>
          <p14:tracePt t="74738" x="7281863" y="2524125"/>
          <p14:tracePt t="74747" x="7159625" y="2540000"/>
          <p14:tracePt t="74754" x="7083425" y="2554288"/>
          <p14:tracePt t="74762" x="6992938" y="2554288"/>
          <p14:tracePt t="74768" x="6932613" y="2554288"/>
          <p14:tracePt t="74776" x="6886575" y="2554288"/>
          <p14:tracePt t="74784" x="6856413" y="2554288"/>
          <p14:tracePt t="74792" x="6826250" y="2554288"/>
          <p14:tracePt t="74800" x="6794500" y="2554288"/>
          <p14:tracePt t="74808" x="6764338" y="2554288"/>
          <p14:tracePt t="74816" x="6734175" y="2554288"/>
          <p14:tracePt t="74824" x="6719888" y="2554288"/>
          <p14:tracePt t="74832" x="6704013" y="2554288"/>
          <p14:tracePt t="74848" x="6688138" y="2554288"/>
          <p14:tracePt t="74864" x="6673850" y="2554288"/>
          <p14:tracePt t="74926" x="6657975" y="2554288"/>
          <p14:tracePt t="75006" x="6657975" y="2540000"/>
          <p14:tracePt t="75141" x="6643688" y="2540000"/>
          <p14:tracePt t="75155" x="6627813" y="2524125"/>
          <p14:tracePt t="75163" x="6597650" y="2524125"/>
          <p14:tracePt t="75172" x="6567488" y="2508250"/>
          <p14:tracePt t="75179" x="6537325" y="2493963"/>
          <p14:tracePt t="75187" x="6507163" y="2493963"/>
          <p14:tracePt t="75194" x="6475413" y="2478088"/>
          <p14:tracePt t="75202" x="6430963" y="2463800"/>
          <p14:tracePt t="75210" x="6415088" y="2463800"/>
          <p14:tracePt t="75219" x="6415088" y="2447925"/>
          <p14:tracePt t="75226" x="6400800" y="2447925"/>
          <p14:tracePt t="75510" x="6400800" y="2433638"/>
          <p14:tracePt t="82385" x="6400800" y="2401888"/>
          <p14:tracePt t="82393" x="6400800" y="2371725"/>
          <p14:tracePt t="82401" x="6400800" y="2327275"/>
          <p14:tracePt t="82412" x="6400800" y="2295525"/>
          <p14:tracePt t="82416" x="6400800" y="2265363"/>
          <p14:tracePt t="82426" x="6415088" y="2235200"/>
          <p14:tracePt t="82432" x="6415088" y="2205038"/>
          <p14:tracePt t="82440" x="6415088" y="2189163"/>
          <p14:tracePt t="82622" x="6415088" y="2205038"/>
          <p14:tracePt t="82708" x="6384925" y="2205038"/>
          <p14:tracePt t="82716" x="6354763" y="2205038"/>
          <p14:tracePt t="82724" x="6324600" y="2205038"/>
          <p14:tracePt t="82732" x="6278563" y="2205038"/>
          <p14:tracePt t="82740" x="6248400" y="2205038"/>
          <p14:tracePt t="82749" x="6202363" y="2219325"/>
          <p14:tracePt t="82754" x="6172200" y="2219325"/>
          <p14:tracePt t="82762" x="6142038" y="2219325"/>
          <p14:tracePt t="82770" x="6111875" y="2235200"/>
          <p14:tracePt t="82778" x="6096000" y="2251075"/>
          <p14:tracePt t="82786" x="6065838" y="2251075"/>
          <p14:tracePt t="82794" x="6049963" y="2251075"/>
          <p14:tracePt t="82802" x="6035675" y="2265363"/>
          <p14:tracePt t="82810" x="6005513" y="2265363"/>
          <p14:tracePt t="82826" x="5989638" y="2265363"/>
          <p14:tracePt t="83014" x="5989638" y="2295525"/>
          <p14:tracePt t="83022" x="6019800" y="2327275"/>
          <p14:tracePt t="83030" x="6049963" y="2341563"/>
          <p14:tracePt t="83040" x="6080125" y="2357438"/>
          <p14:tracePt t="83046" x="6126163" y="2387600"/>
          <p14:tracePt t="83056" x="6172200" y="2433638"/>
          <p14:tracePt t="83062" x="6232525" y="2463800"/>
          <p14:tracePt t="83070" x="6278563" y="2493963"/>
          <p14:tracePt t="83078" x="6324600" y="2540000"/>
          <p14:tracePt t="83088" x="6384925" y="2570163"/>
          <p14:tracePt t="83094" x="6430963" y="2600325"/>
          <p14:tracePt t="83102" x="6491288" y="2630488"/>
          <p14:tracePt t="83110" x="6537325" y="2630488"/>
          <p14:tracePt t="83119" x="6581775" y="2646363"/>
          <p14:tracePt t="83126" x="6613525" y="2660650"/>
          <p14:tracePt t="83134" x="6657975" y="2676525"/>
          <p14:tracePt t="83142" x="6704013" y="2690813"/>
          <p14:tracePt t="83148" x="6750050" y="2706688"/>
          <p14:tracePt t="83156" x="6794500" y="2722563"/>
          <p14:tracePt t="83164" x="6856413" y="2736850"/>
          <p14:tracePt t="83172" x="6916738" y="2752725"/>
          <p14:tracePt t="83180" x="6992938" y="2767013"/>
          <p14:tracePt t="83189" x="7083425" y="2767013"/>
          <p14:tracePt t="83196" x="7175500" y="2782888"/>
          <p14:tracePt t="83206" x="7251700" y="2797175"/>
          <p14:tracePt t="83212" x="7342188" y="2797175"/>
          <p14:tracePt t="83220" x="7448550" y="2813050"/>
          <p14:tracePt t="83228" x="7540625" y="2813050"/>
          <p14:tracePt t="83236" x="7646988" y="2813050"/>
          <p14:tracePt t="83244" x="7767638" y="2813050"/>
          <p14:tracePt t="83252" x="7920038" y="2813050"/>
          <p14:tracePt t="83258" x="8042275" y="2813050"/>
          <p14:tracePt t="83266" x="8162925" y="2813050"/>
          <p14:tracePt t="83274" x="8301038" y="2797175"/>
          <p14:tracePt t="83282" x="8421688" y="2797175"/>
          <p14:tracePt t="83290" x="8543925" y="2797175"/>
          <p14:tracePt t="83298" x="8664575" y="2797175"/>
          <p14:tracePt t="83306" x="8816975" y="2797175"/>
          <p14:tracePt t="83314" x="8953500" y="2813050"/>
          <p14:tracePt t="83323" x="9090025" y="2828925"/>
          <p14:tracePt t="83330" x="9242425" y="2843213"/>
          <p14:tracePt t="83340" x="9378950" y="2843213"/>
          <p14:tracePt t="83346" x="9531350" y="2843213"/>
          <p14:tracePt t="83357" x="9667875" y="2843213"/>
          <p14:tracePt t="83362" x="9805988" y="2843213"/>
          <p14:tracePt t="83370" x="9926638" y="2843213"/>
          <p14:tracePt t="83378" x="10048875" y="2843213"/>
          <p14:tracePt t="83384" x="10185400" y="2828925"/>
          <p14:tracePt t="83392" x="10275888" y="2813050"/>
          <p14:tracePt t="83400" x="10382250" y="2797175"/>
          <p14:tracePt t="83408" x="10474325" y="2782888"/>
          <p14:tracePt t="83416" x="10580688" y="2767013"/>
          <p14:tracePt t="83425" x="10687050" y="2752725"/>
          <p14:tracePt t="83432" x="10809288" y="2706688"/>
          <p14:tracePt t="83440" x="10945813" y="2660650"/>
          <p14:tracePt t="83448" x="11082338" y="2616200"/>
          <p14:tracePt t="83457" x="11234738" y="2570163"/>
          <p14:tracePt t="83464" x="11385550" y="2524125"/>
          <p14:tracePt t="83473" x="11507788" y="2447925"/>
          <p14:tracePt t="83480" x="11644313" y="2371725"/>
          <p14:tracePt t="83490" x="11750675" y="2311400"/>
          <p14:tracePt t="83496" x="11842750" y="2251075"/>
          <p14:tracePt t="83506" x="11918950" y="2174875"/>
          <p14:tracePt t="83512" x="11995150" y="2112963"/>
          <p14:tracePt t="83518" x="12039600" y="2052638"/>
          <p14:tracePt t="83526" x="12101513" y="2006600"/>
          <p14:tracePt t="83534" x="12131675" y="1946275"/>
          <p14:tracePt t="83723" x="12085638" y="228600"/>
          <p14:tracePt t="83731" x="11995150" y="182563"/>
          <p14:tracePt t="83739" x="11872913" y="136525"/>
          <p14:tracePt t="83747" x="11750675" y="90488"/>
          <p14:tracePt t="83755" x="11599863" y="30163"/>
          <p14:tracePt t="83975" x="7600950" y="15875"/>
          <p14:tracePt t="83983" x="7524750" y="30163"/>
          <p14:tracePt t="83991" x="7434263" y="60325"/>
          <p14:tracePt t="83999" x="7327900" y="90488"/>
          <p14:tracePt t="84007" x="7221538" y="106363"/>
          <p14:tracePt t="84013" x="7099300" y="136525"/>
          <p14:tracePt t="84022" x="6962775" y="166688"/>
          <p14:tracePt t="84029" x="6840538" y="198438"/>
          <p14:tracePt t="84039" x="6750050" y="242888"/>
          <p14:tracePt t="84045" x="6688138" y="273050"/>
          <p14:tracePt t="84053" x="6613525" y="319088"/>
          <p14:tracePt t="84061" x="6567488" y="349250"/>
          <p14:tracePt t="84069" x="6507163" y="395288"/>
          <p14:tracePt t="84077" x="6461125" y="411163"/>
          <p14:tracePt t="84085" x="6400800" y="455613"/>
          <p14:tracePt t="84093" x="6369050" y="487363"/>
          <p14:tracePt t="84101" x="6338888" y="531813"/>
          <p14:tracePt t="84109" x="6292850" y="561975"/>
          <p14:tracePt t="84117" x="6278563" y="593725"/>
          <p14:tracePt t="84125" x="6248400" y="623888"/>
          <p14:tracePt t="84131" x="6232525" y="668338"/>
          <p14:tracePt t="84140" x="6218238" y="700088"/>
          <p14:tracePt t="84147" x="6186488" y="744538"/>
          <p14:tracePt t="84155" x="6142038" y="820738"/>
          <p14:tracePt t="84163" x="6096000" y="866775"/>
          <p14:tracePt t="84172" x="6049963" y="957263"/>
          <p14:tracePt t="84179" x="6035675" y="1019175"/>
          <p14:tracePt t="84189" x="6005513" y="1065213"/>
          <p14:tracePt t="84195" x="5973763" y="1109663"/>
          <p14:tracePt t="84203" x="5959475" y="1155700"/>
          <p14:tracePt t="84211" x="5943600" y="1201738"/>
          <p14:tracePt t="84219" x="5929313" y="1246188"/>
          <p14:tracePt t="84227" x="5929313" y="1277938"/>
          <p14:tracePt t="84235" x="5913438" y="1308100"/>
          <p14:tracePt t="84243" x="5899150" y="1338263"/>
          <p14:tracePt t="84251" x="5883275" y="1368425"/>
          <p14:tracePt t="84259" x="5883275" y="1414463"/>
          <p14:tracePt t="84265" x="5883275" y="1444625"/>
          <p14:tracePt t="84273" x="5883275" y="1474788"/>
          <p14:tracePt t="84281" x="5883275" y="1504950"/>
          <p14:tracePt t="84289" x="5883275" y="1535113"/>
          <p14:tracePt t="84297" x="5883275" y="1581150"/>
          <p14:tracePt t="84306" x="5899150" y="1611313"/>
          <p14:tracePt t="84313" x="5913438" y="1657350"/>
          <p14:tracePt t="84322" x="5913438" y="1717675"/>
          <p14:tracePt t="84329" x="5943600" y="1763713"/>
          <p14:tracePt t="84337" x="5973763" y="1824038"/>
          <p14:tracePt t="84345" x="6005513" y="1885950"/>
          <p14:tracePt t="84353" x="6049963" y="1962150"/>
          <p14:tracePt t="84373" x="6126163" y="2052638"/>
          <p14:tracePt t="84377" x="6186488" y="2128838"/>
          <p14:tracePt t="84383" x="6232525" y="2189163"/>
          <p14:tracePt t="84391" x="6278563" y="2235200"/>
          <p14:tracePt t="84399" x="6338888" y="2281238"/>
          <p14:tracePt t="84407" x="6400800" y="2341563"/>
          <p14:tracePt t="84415" x="6461125" y="2387600"/>
          <p14:tracePt t="84424" x="6521450" y="2433638"/>
          <p14:tracePt t="84431" x="6597650" y="2478088"/>
          <p14:tracePt t="84439" x="6657975" y="2524125"/>
          <p14:tracePt t="84447" x="6750050" y="2570163"/>
          <p14:tracePt t="84456" x="6840538" y="2616200"/>
          <p14:tracePt t="84463" x="6932613" y="2646363"/>
          <p14:tracePt t="84473" x="7023100" y="2690813"/>
          <p14:tracePt t="84479" x="7099300" y="2706688"/>
          <p14:tracePt t="84487" x="7205663" y="2736850"/>
          <p14:tracePt t="84495" x="7342188" y="2752725"/>
          <p14:tracePt t="84503" x="7464425" y="2767013"/>
          <p14:tracePt t="84509" x="7600950" y="2782888"/>
          <p14:tracePt t="84518" x="7753350" y="2782888"/>
          <p14:tracePt t="84525" x="7905750" y="2782888"/>
          <p14:tracePt t="84533" x="8072438" y="2782888"/>
          <p14:tracePt t="84541" x="8255000" y="2767013"/>
          <p14:tracePt t="84549" x="8437563" y="2767013"/>
          <p14:tracePt t="84557" x="8604250" y="2752725"/>
          <p14:tracePt t="84565" x="8740775" y="2736850"/>
          <p14:tracePt t="84574" x="8877300" y="2722563"/>
          <p14:tracePt t="84581" x="9015413" y="2722563"/>
          <p14:tracePt t="84590" x="9136063" y="2706688"/>
          <p14:tracePt t="84597" x="9258300" y="2690813"/>
          <p14:tracePt t="84606" x="9378950" y="2676525"/>
          <p14:tracePt t="84613" x="9501188" y="2660650"/>
          <p14:tracePt t="84623" x="9653588" y="2630488"/>
          <p14:tracePt t="84629" x="9790113" y="2616200"/>
          <p14:tracePt t="84636" x="9926638" y="2570163"/>
          <p14:tracePt t="84643" x="10048875" y="2554288"/>
          <p14:tracePt t="84651" x="10139363" y="2524125"/>
          <p14:tracePt t="84659" x="10215563" y="2508250"/>
          <p14:tracePt t="84667" x="10307638" y="2493963"/>
          <p14:tracePt t="84675" x="10382250" y="2478088"/>
          <p14:tracePt t="84683" x="10474325" y="2463800"/>
          <p14:tracePt t="84691" x="10564813" y="2433638"/>
          <p14:tracePt t="84699" x="10641013" y="2417763"/>
          <p14:tracePt t="84707" x="10717213" y="2401888"/>
          <p14:tracePt t="84715" x="10793413" y="2387600"/>
          <p14:tracePt t="84724" x="10869613" y="2371725"/>
          <p14:tracePt t="84731" x="10915650" y="2357438"/>
          <p14:tracePt t="84740" x="10975975" y="2341563"/>
          <p14:tracePt t="84747" x="11036300" y="2295525"/>
          <p14:tracePt t="84756" x="11082338" y="2281238"/>
          <p14:tracePt t="84761" x="11128375" y="2251075"/>
          <p14:tracePt t="84769" x="11188700" y="2219325"/>
          <p14:tracePt t="84777" x="11218863" y="2189163"/>
          <p14:tracePt t="84785" x="11249025" y="2159000"/>
          <p14:tracePt t="84793" x="11310938" y="2112963"/>
          <p14:tracePt t="84801" x="11341100" y="2068513"/>
          <p14:tracePt t="84809" x="11385550" y="2006600"/>
          <p14:tracePt t="84817" x="11447463" y="1930400"/>
          <p14:tracePt t="84825" x="11493500" y="1870075"/>
          <p14:tracePt t="84833" x="11523663" y="1779588"/>
          <p14:tracePt t="84841" x="11568113" y="1687513"/>
          <p14:tracePt t="84849" x="11614150" y="1597025"/>
          <p14:tracePt t="84859" x="11660188" y="1520825"/>
          <p14:tracePt t="84865" x="11706225" y="1460500"/>
          <p14:tracePt t="84873" x="11736388" y="1398588"/>
          <p14:tracePt t="84881" x="11750675" y="1354138"/>
          <p14:tracePt t="84887" x="11780838" y="1308100"/>
          <p14:tracePt t="84895" x="11796713" y="1262063"/>
          <p14:tracePt t="84903" x="11812588" y="1185863"/>
          <p14:tracePt t="84911" x="11812588" y="1139825"/>
          <p14:tracePt t="84919" x="11826875" y="1079500"/>
          <p14:tracePt t="84927" x="11842750" y="1019175"/>
          <p14:tracePt t="84935" x="11842750" y="942975"/>
          <p14:tracePt t="84943" x="11842750" y="896938"/>
          <p14:tracePt t="84951" x="11842750" y="836613"/>
          <p14:tracePt t="84959" x="11842750" y="790575"/>
          <p14:tracePt t="84967" x="11826875" y="730250"/>
          <p14:tracePt t="84975" x="11826875" y="684213"/>
          <p14:tracePt t="84983" x="11812588" y="638175"/>
          <p14:tracePt t="84991" x="11796713" y="593725"/>
          <p14:tracePt t="84999" x="11750675" y="517525"/>
          <p14:tracePt t="85007" x="11720513" y="471488"/>
          <p14:tracePt t="85013" x="11660188" y="411163"/>
          <p14:tracePt t="85021" x="11599863" y="349250"/>
          <p14:tracePt t="85029" x="11507788" y="288925"/>
          <p14:tracePt t="85037" x="11447463" y="258763"/>
          <p14:tracePt t="85045" x="11355388" y="212725"/>
          <p14:tracePt t="85053" x="11249025" y="166688"/>
          <p14:tracePt t="85061" x="11112500" y="122238"/>
          <p14:tracePt t="85069" x="10990263" y="106363"/>
          <p14:tracePt t="85078" x="10869613" y="90488"/>
          <p14:tracePt t="85085" x="10763250" y="76200"/>
          <p14:tracePt t="85093" x="10656888" y="60325"/>
          <p14:tracePt t="85101" x="10550525" y="60325"/>
          <p14:tracePt t="85109" x="10474325" y="46038"/>
          <p14:tracePt t="85117" x="10367963" y="46038"/>
          <p14:tracePt t="85125" x="10291763" y="46038"/>
          <p14:tracePt t="85131" x="10185400" y="46038"/>
          <p14:tracePt t="85140" x="10063163" y="46038"/>
          <p14:tracePt t="85147" x="9942513" y="46038"/>
          <p14:tracePt t="85157" x="9805988" y="46038"/>
          <p14:tracePt t="85163" x="9667875" y="46038"/>
          <p14:tracePt t="85172" x="9531350" y="60325"/>
          <p14:tracePt t="85179" x="9364663" y="76200"/>
          <p14:tracePt t="85188" x="9182100" y="90488"/>
          <p14:tracePt t="85195" x="9029700" y="106363"/>
          <p14:tracePt t="85203" x="8832850" y="122238"/>
          <p14:tracePt t="85211" x="8680450" y="136525"/>
          <p14:tracePt t="85219" x="8513763" y="152400"/>
          <p14:tracePt t="85227" x="8361363" y="182563"/>
          <p14:tracePt t="85235" x="8224838" y="228600"/>
          <p14:tracePt t="85243" x="8072438" y="273050"/>
          <p14:tracePt t="85251" x="7935913" y="319088"/>
          <p14:tracePt t="85258" x="7767638" y="349250"/>
          <p14:tracePt t="85265" x="7600950" y="395288"/>
          <p14:tracePt t="85274" x="7448550" y="411163"/>
          <p14:tracePt t="85281" x="7327900" y="441325"/>
          <p14:tracePt t="85290" x="7221538" y="455613"/>
          <p14:tracePt t="85297" x="7129463" y="487363"/>
          <p14:tracePt t="85307" x="7053263" y="517525"/>
          <p14:tracePt t="85313" x="6962775" y="547688"/>
          <p14:tracePt t="85321" x="6870700" y="577850"/>
          <p14:tracePt t="85329" x="6780213" y="623888"/>
          <p14:tracePt t="85337" x="6688138" y="668338"/>
          <p14:tracePt t="85345" x="6581775" y="700088"/>
          <p14:tracePt t="85353" x="6491288" y="744538"/>
          <p14:tracePt t="85361" x="6400800" y="790575"/>
          <p14:tracePt t="85374" x="6324600" y="820738"/>
          <p14:tracePt t="85375" x="6262688" y="836613"/>
          <p14:tracePt t="85383" x="6218238" y="882650"/>
          <p14:tracePt t="85391" x="6172200" y="912813"/>
          <p14:tracePt t="85399" x="6111875" y="942975"/>
          <p14:tracePt t="85407" x="6080125" y="989013"/>
          <p14:tracePt t="85415" x="6049963" y="1003300"/>
          <p14:tracePt t="85424" x="6005513" y="1033463"/>
          <p14:tracePt t="85431" x="5989638" y="1079500"/>
          <p14:tracePt t="85440" x="5959475" y="1109663"/>
          <p14:tracePt t="85447" x="5929313" y="1139825"/>
          <p14:tracePt t="85457" x="5913438" y="1171575"/>
          <p14:tracePt t="85463" x="5913438" y="1201738"/>
          <p14:tracePt t="85471" x="5899150" y="1216025"/>
          <p14:tracePt t="85479" x="5883275" y="1246188"/>
          <p14:tracePt t="85487" x="5867400" y="1292225"/>
          <p14:tracePt t="85495" x="5867400" y="1322388"/>
          <p14:tracePt t="85503" x="5853113" y="1354138"/>
          <p14:tracePt t="85509" x="5853113" y="1398588"/>
          <p14:tracePt t="85517" x="5853113" y="1444625"/>
          <p14:tracePt t="85525" x="5837238" y="1490663"/>
          <p14:tracePt t="85533" x="5837238" y="1535113"/>
          <p14:tracePt t="85541" x="5837238" y="1597025"/>
          <p14:tracePt t="85549" x="5853113" y="1643063"/>
          <p14:tracePt t="85557" x="5867400" y="1703388"/>
          <p14:tracePt t="85565" x="5883275" y="1779588"/>
          <p14:tracePt t="85574" x="5929313" y="1870075"/>
          <p14:tracePt t="85582" x="5943600" y="1930400"/>
          <p14:tracePt t="85590" x="5973763" y="1992313"/>
          <p14:tracePt t="85597" x="6019800" y="2038350"/>
          <p14:tracePt t="85605" x="6049963" y="2082800"/>
          <p14:tracePt t="85613" x="6111875" y="2144713"/>
          <p14:tracePt t="85621" x="6156325" y="2205038"/>
          <p14:tracePt t="85627" x="6218238" y="2251075"/>
          <p14:tracePt t="85635" x="6308725" y="2311400"/>
          <p14:tracePt t="85643" x="6400800" y="2371725"/>
          <p14:tracePt t="85651" x="6491288" y="2417763"/>
          <p14:tracePt t="85659" x="6613525" y="2493963"/>
          <p14:tracePt t="85667" x="6750050" y="2540000"/>
          <p14:tracePt t="85675" x="6870700" y="2584450"/>
          <p14:tracePt t="85683" x="7008813" y="2630488"/>
          <p14:tracePt t="85692" x="7145338" y="2660650"/>
          <p14:tracePt t="85699" x="7265988" y="2676525"/>
          <p14:tracePt t="85708" x="7404100" y="2690813"/>
          <p14:tracePt t="85715" x="7540625" y="2706688"/>
          <p14:tracePt t="85724" x="7661275" y="2722563"/>
          <p14:tracePt t="85731" x="7783513" y="2722563"/>
          <p14:tracePt t="85740" x="7889875" y="2736850"/>
          <p14:tracePt t="85747" x="8012113" y="2736850"/>
          <p14:tracePt t="85753" x="8132763" y="2736850"/>
          <p14:tracePt t="85761" x="8255000" y="2736850"/>
          <p14:tracePt t="85769" x="8375650" y="2736850"/>
          <p14:tracePt t="85777" x="8528050" y="2736850"/>
          <p14:tracePt t="85785" x="8664575" y="2736850"/>
          <p14:tracePt t="85793" x="8802688" y="2736850"/>
          <p14:tracePt t="85801" x="8923338" y="2722563"/>
          <p14:tracePt t="85809" x="9075738" y="2722563"/>
          <p14:tracePt t="85817" x="9212263" y="2706688"/>
          <p14:tracePt t="85825" x="9334500" y="2690813"/>
          <p14:tracePt t="85833" x="9471025" y="2676525"/>
          <p14:tracePt t="85842" x="9591675" y="2660650"/>
          <p14:tracePt t="85850" x="9713913" y="2646363"/>
          <p14:tracePt t="85858" x="9836150" y="2630488"/>
          <p14:tracePt t="85865" x="9956800" y="2616200"/>
          <p14:tracePt t="85874" x="10079038" y="2600325"/>
          <p14:tracePt t="85879" x="10231438" y="2570163"/>
          <p14:tracePt t="85887" x="10352088" y="2554288"/>
          <p14:tracePt t="85895" x="10504488" y="2540000"/>
          <p14:tracePt t="85903" x="10641013" y="2524125"/>
          <p14:tracePt t="85912" x="10809288" y="2508250"/>
          <p14:tracePt t="85919" x="10945813" y="2493963"/>
          <p14:tracePt t="85928" x="11066463" y="2478088"/>
          <p14:tracePt t="85935" x="11204575" y="2447925"/>
          <p14:tracePt t="85943" x="11341100" y="2401888"/>
          <p14:tracePt t="85951" x="11461750" y="2371725"/>
          <p14:tracePt t="85959" x="11583988" y="2327275"/>
          <p14:tracePt t="85967" x="11674475" y="2281238"/>
          <p14:tracePt t="85976" x="11736388" y="2251075"/>
          <p14:tracePt t="85983" x="11812588" y="2219325"/>
          <p14:tracePt t="85992" x="11872913" y="2174875"/>
          <p14:tracePt t="85999" x="11933238" y="2128838"/>
          <p14:tracePt t="86005" x="11979275" y="2098675"/>
          <p14:tracePt t="86013" x="12025313" y="2052638"/>
          <p14:tracePt t="86021" x="12055475" y="2022475"/>
          <p14:tracePt t="86029" x="12085638" y="1992313"/>
          <p14:tracePt t="86037" x="12115800" y="1946275"/>
          <p14:tracePt t="86045" x="12145963" y="1900238"/>
          <p14:tracePt t="86053" x="12176125" y="1855788"/>
          <p14:tracePt t="86147" x="12145963" y="668338"/>
          <p14:tracePt t="86155" x="12115800" y="608013"/>
          <p14:tracePt t="86163" x="12085638" y="547688"/>
          <p14:tracePt t="86171" x="12055475" y="487363"/>
          <p14:tracePt t="86179" x="12009438" y="425450"/>
          <p14:tracePt t="86188" x="11963400" y="379413"/>
          <p14:tracePt t="86195" x="11933238" y="319088"/>
          <p14:tracePt t="86203" x="11872913" y="273050"/>
          <p14:tracePt t="86211" x="11826875" y="228600"/>
          <p14:tracePt t="86219" x="11780838" y="198438"/>
          <p14:tracePt t="86227" x="11736388" y="152400"/>
          <p14:tracePt t="86235" x="11674475" y="106363"/>
          <p14:tracePt t="86243" x="11630025" y="90488"/>
          <p14:tracePt t="86249" x="11583988" y="60325"/>
          <p14:tracePt t="86257" x="11493500" y="30163"/>
          <p14:tracePt t="86265" x="11401425" y="0"/>
          <p14:tracePt t="86374" x="10321925" y="15875"/>
          <p14:tracePt t="86377" x="10215563" y="30163"/>
          <p14:tracePt t="86384" x="10109200" y="46038"/>
          <p14:tracePt t="86393" x="10033000" y="60325"/>
          <p14:tracePt t="86400" x="9926638" y="76200"/>
          <p14:tracePt t="86410" x="9836150" y="90488"/>
          <p14:tracePt t="86416" x="9729788" y="122238"/>
          <p14:tracePt t="86428" x="9607550" y="136525"/>
          <p14:tracePt t="86432" x="9485313" y="166688"/>
          <p14:tracePt t="86440" x="9334500" y="198438"/>
          <p14:tracePt t="86448" x="9197975" y="228600"/>
          <p14:tracePt t="86456" x="9045575" y="258763"/>
          <p14:tracePt t="86464" x="8909050" y="288925"/>
          <p14:tracePt t="86472" x="8786813" y="304800"/>
          <p14:tracePt t="86480" x="8650288" y="334963"/>
          <p14:tracePt t="86488" x="8543925" y="349250"/>
          <p14:tracePt t="86496" x="8451850" y="365125"/>
          <p14:tracePt t="86502" x="8361363" y="395288"/>
          <p14:tracePt t="86510" x="8239125" y="411163"/>
          <p14:tracePt t="86518" x="8148638" y="425450"/>
          <p14:tracePt t="86527" x="8042275" y="455613"/>
          <p14:tracePt t="86534" x="7920038" y="471488"/>
          <p14:tracePt t="86544" x="7799388" y="487363"/>
          <p14:tracePt t="86550" x="7661275" y="501650"/>
          <p14:tracePt t="86561" x="7570788" y="517525"/>
          <p14:tracePt t="86566" x="7464425" y="531813"/>
          <p14:tracePt t="86577" x="7372350" y="547688"/>
          <p14:tracePt t="86582" x="7281863" y="547688"/>
          <p14:tracePt t="86590" x="7221538" y="561975"/>
          <p14:tracePt t="86598" x="7145338" y="577850"/>
          <p14:tracePt t="86606" x="7053263" y="593725"/>
          <p14:tracePt t="86614" x="6992938" y="608013"/>
          <p14:tracePt t="86622" x="6916738" y="623888"/>
          <p14:tracePt t="86629" x="6870700" y="638175"/>
          <p14:tracePt t="86636" x="6826250" y="654050"/>
          <p14:tracePt t="86644" x="6780213" y="654050"/>
          <p14:tracePt t="86652" x="6734175" y="668338"/>
          <p14:tracePt t="86661" x="6704013" y="684213"/>
          <p14:tracePt t="86668" x="6657975" y="700088"/>
          <p14:tracePt t="86678" x="6627813" y="700088"/>
          <p14:tracePt t="86684" x="6597650" y="714375"/>
          <p14:tracePt t="86694" x="6567488" y="730250"/>
          <p14:tracePt t="86700" x="6537325" y="730250"/>
          <p14:tracePt t="86710" x="6491288" y="760413"/>
          <p14:tracePt t="86716" x="6461125" y="776288"/>
          <p14:tracePt t="86727" x="6445250" y="776288"/>
          <p14:tracePt t="86733" x="6415088" y="806450"/>
          <p14:tracePt t="86740" x="6384925" y="820738"/>
          <p14:tracePt t="86748" x="6369050" y="820738"/>
          <p14:tracePt t="86754" x="6338888" y="836613"/>
          <p14:tracePt t="86763" x="6324600" y="850900"/>
          <p14:tracePt t="86780" x="6292850" y="866775"/>
          <p14:tracePt t="86786" x="6278563" y="882650"/>
          <p14:tracePt t="86795" x="6248400" y="896938"/>
          <p14:tracePt t="86802" x="6232525" y="942975"/>
          <p14:tracePt t="86811" x="6202363" y="957263"/>
          <p14:tracePt t="86818" x="6186488" y="989013"/>
          <p14:tracePt t="86827" x="6156325" y="1019175"/>
          <p14:tracePt t="86834" x="6142038" y="1049338"/>
          <p14:tracePt t="86844" x="6126163" y="1079500"/>
          <p14:tracePt t="86850" x="6111875" y="1109663"/>
          <p14:tracePt t="86861" x="6111875" y="1139825"/>
          <p14:tracePt t="86866" x="6096000" y="1185863"/>
          <p14:tracePt t="86875" x="6080125" y="1216025"/>
          <p14:tracePt t="86881" x="6065838" y="1246188"/>
          <p14:tracePt t="86888" x="6065838" y="1262063"/>
          <p14:tracePt t="86896" x="6065838" y="1308100"/>
          <p14:tracePt t="86904" x="6049963" y="1322388"/>
          <p14:tracePt t="86912" x="6049963" y="1354138"/>
          <p14:tracePt t="86920" x="6049963" y="1384300"/>
          <p14:tracePt t="86929" x="6035675" y="1414463"/>
          <p14:tracePt t="86936" x="6035675" y="1460500"/>
          <p14:tracePt t="86945" x="6035675" y="1504950"/>
          <p14:tracePt t="86952" x="6035675" y="1535113"/>
          <p14:tracePt t="86961" x="6035675" y="1581150"/>
          <p14:tracePt t="86968" x="6035675" y="1611313"/>
          <p14:tracePt t="86978" x="6049963" y="1643063"/>
          <p14:tracePt t="86984" x="6049963" y="1673225"/>
          <p14:tracePt t="86994" x="6065838" y="1703388"/>
          <p14:tracePt t="86998" x="6080125" y="1749425"/>
          <p14:tracePt t="87006" x="6096000" y="1779588"/>
          <p14:tracePt t="87014" x="6096000" y="1809750"/>
          <p14:tracePt t="87022" x="6111875" y="1824038"/>
          <p14:tracePt t="87030" x="6126163" y="1870075"/>
          <p14:tracePt t="87037" x="6142038" y="1900238"/>
          <p14:tracePt t="87045" x="6142038" y="1916113"/>
          <p14:tracePt t="87054" x="6172200" y="1946275"/>
          <p14:tracePt t="87061" x="6172200" y="1992313"/>
          <p14:tracePt t="87070" x="6186488" y="2022475"/>
          <p14:tracePt t="87077" x="6202363" y="2052638"/>
          <p14:tracePt t="87085" x="6218238" y="2082800"/>
          <p14:tracePt t="87095" x="6232525" y="2112963"/>
          <p14:tracePt t="87101" x="6248400" y="2144713"/>
          <p14:tracePt t="87109" x="6262688" y="2159000"/>
          <p14:tracePt t="87118" x="6278563" y="2189163"/>
          <p14:tracePt t="87124" x="6292850" y="2205038"/>
          <p14:tracePt t="87132" x="6292850" y="2219325"/>
          <p14:tracePt t="87139" x="6324600" y="2235200"/>
          <p14:tracePt t="87148" x="6324600" y="2251075"/>
          <p14:tracePt t="87156" x="6338888" y="2251075"/>
          <p14:tracePt t="87164" x="6369050" y="2281238"/>
          <p14:tracePt t="87172" x="6384925" y="2281238"/>
          <p14:tracePt t="87180" x="6415088" y="2311400"/>
          <p14:tracePt t="87188" x="6461125" y="2327275"/>
          <p14:tracePt t="87195" x="6491288" y="2357438"/>
          <p14:tracePt t="87204" x="6521450" y="2371725"/>
          <p14:tracePt t="87211" x="6551613" y="2401888"/>
          <p14:tracePt t="87220" x="6597650" y="2401888"/>
          <p14:tracePt t="87228" x="6627813" y="2433638"/>
          <p14:tracePt t="87236" x="6657975" y="2447925"/>
          <p14:tracePt t="87245" x="6688138" y="2447925"/>
          <p14:tracePt t="87249" x="6719888" y="2478088"/>
          <p14:tracePt t="87259" x="6764338" y="2493963"/>
          <p14:tracePt t="87266" x="6794500" y="2493963"/>
          <p14:tracePt t="87274" x="6826250" y="2508250"/>
          <p14:tracePt t="87282" x="6856413" y="2524125"/>
          <p14:tracePt t="87289" x="6886575" y="2540000"/>
          <p14:tracePt t="87297" x="6932613" y="2540000"/>
          <p14:tracePt t="87306" x="6962775" y="2554288"/>
          <p14:tracePt t="87314" x="6992938" y="2570163"/>
          <p14:tracePt t="87322" x="7023100" y="2584450"/>
          <p14:tracePt t="87329" x="7053263" y="2584450"/>
          <p14:tracePt t="87338" x="7099300" y="2600325"/>
          <p14:tracePt t="87345" x="7129463" y="2616200"/>
          <p14:tracePt t="87362" x="7189788" y="2630488"/>
          <p14:tracePt t="87369" x="7221538" y="2646363"/>
          <p14:tracePt t="87376" x="7265988" y="2660650"/>
          <p14:tracePt t="87383" x="7312025" y="2660650"/>
          <p14:tracePt t="87393" x="7358063" y="2676525"/>
          <p14:tracePt t="87399" x="7404100" y="2690813"/>
          <p14:tracePt t="87409" x="7434263" y="2706688"/>
          <p14:tracePt t="87416" x="7478713" y="2706688"/>
          <p14:tracePt t="87424" x="7524750" y="2706688"/>
          <p14:tracePt t="87431" x="7570788" y="2706688"/>
          <p14:tracePt t="87439" x="7616825" y="2722563"/>
          <p14:tracePt t="87447" x="7661275" y="2722563"/>
          <p14:tracePt t="87456" x="7707313" y="2722563"/>
          <p14:tracePt t="87464" x="7767638" y="2722563"/>
          <p14:tracePt t="87472" x="7829550" y="2722563"/>
          <p14:tracePt t="87480" x="7889875" y="2722563"/>
          <p14:tracePt t="87488" x="7980363" y="2722563"/>
          <p14:tracePt t="87494" x="8056563" y="2722563"/>
          <p14:tracePt t="87502" x="8148638" y="2706688"/>
          <p14:tracePt t="87511" x="8208963" y="2690813"/>
          <p14:tracePt t="87517" x="8301038" y="2690813"/>
          <p14:tracePt t="87526" x="8391525" y="2676525"/>
          <p14:tracePt t="87534" x="8451850" y="2660650"/>
          <p14:tracePt t="87543" x="8528050" y="2646363"/>
          <p14:tracePt t="87549" x="8588375" y="2630488"/>
          <p14:tracePt t="87558" x="8650288" y="2616200"/>
          <p14:tracePt t="87566" x="8696325" y="2600325"/>
          <p14:tracePt t="87574" x="8756650" y="2600325"/>
          <p14:tracePt t="87582" x="8832850" y="2584450"/>
          <p14:tracePt t="87589" x="8893175" y="2570163"/>
          <p14:tracePt t="87598" x="8983663" y="2554288"/>
          <p14:tracePt t="87606" x="9059863" y="2554288"/>
          <p14:tracePt t="87613" x="9151938" y="2540000"/>
          <p14:tracePt t="87621" x="9228138" y="2524125"/>
          <p14:tracePt t="87627" x="9318625" y="2508250"/>
          <p14:tracePt t="87636" x="9378950" y="2508250"/>
          <p14:tracePt t="87644" x="9440863" y="2493963"/>
          <p14:tracePt t="87651" x="9485313" y="2478088"/>
          <p14:tracePt t="87660" x="9547225" y="2478088"/>
          <p14:tracePt t="87667" x="9591675" y="2463800"/>
          <p14:tracePt t="87677" x="9637713" y="2463800"/>
          <p14:tracePt t="87683" x="9699625" y="2463800"/>
          <p14:tracePt t="87693" x="9744075" y="2447925"/>
          <p14:tracePt t="87699" x="9805988" y="2447925"/>
          <p14:tracePt t="87708" x="9866313" y="2433638"/>
          <p14:tracePt t="87716" x="9926638" y="2433638"/>
          <p14:tracePt t="87724" x="9986963" y="2433638"/>
          <p14:tracePt t="87732" x="10033000" y="2433638"/>
          <p14:tracePt t="87739" x="10079038" y="2433638"/>
          <p14:tracePt t="87745" x="10109200" y="2417763"/>
          <p14:tracePt t="87754" x="10139363" y="2417763"/>
          <p14:tracePt t="87761" x="10169525" y="2417763"/>
          <p14:tracePt t="87769" x="10201275" y="2417763"/>
          <p14:tracePt t="87778" x="10245725" y="2417763"/>
          <p14:tracePt t="87786" x="10275888" y="2417763"/>
          <p14:tracePt t="87794" x="10321925" y="2401888"/>
          <p14:tracePt t="87801" x="10367963" y="2401888"/>
          <p14:tracePt t="87810" x="10398125" y="2401888"/>
          <p14:tracePt t="87818" x="10428288" y="2387600"/>
          <p14:tracePt t="87827" x="10458450" y="2387600"/>
          <p14:tracePt t="87833" x="10488613" y="2387600"/>
          <p14:tracePt t="87843" x="10520363" y="2387600"/>
          <p14:tracePt t="87849" x="10550525" y="2387600"/>
          <p14:tracePt t="87857" x="10564813" y="2387600"/>
          <p14:tracePt t="87874" x="10580688" y="2387600"/>
          <p14:tracePt t="87879" x="10596563" y="2387600"/>
          <p14:tracePt t="87887" x="10626725" y="2387600"/>
          <p14:tracePt t="87904" x="10641013" y="2387600"/>
          <p14:tracePt t="87911" x="10671175" y="2401888"/>
          <p14:tracePt t="87928" x="10687050" y="2401888"/>
          <p14:tracePt t="87936" x="10702925" y="2401888"/>
          <p14:tracePt t="87944" x="10717213" y="2401888"/>
          <p14:tracePt t="87960" x="10733088" y="2417763"/>
          <p14:tracePt t="87978" x="10747375" y="2417763"/>
          <p14:tracePt t="87990" x="10763250" y="2417763"/>
          <p14:tracePt t="87997" x="10777538" y="2417763"/>
          <p14:tracePt t="88013" x="10793413" y="2417763"/>
          <p14:tracePt t="88029" x="10823575" y="2417763"/>
          <p14:tracePt t="88045" x="10839450" y="2417763"/>
          <p14:tracePt t="88054" x="10853738" y="2417763"/>
          <p14:tracePt t="88061" x="10853738" y="2433638"/>
          <p14:tracePt t="88070" x="10869613" y="2433638"/>
          <p14:tracePt t="88078" x="10883900" y="2433638"/>
          <p14:tracePt t="88086" x="10915650" y="2433638"/>
          <p14:tracePt t="88094" x="10929938" y="2447925"/>
          <p14:tracePt t="88102" x="10960100" y="2447925"/>
          <p14:tracePt t="88110" x="10990263" y="2447925"/>
          <p14:tracePt t="88116" x="11022013" y="2447925"/>
          <p14:tracePt t="88124" x="11052175" y="2447925"/>
          <p14:tracePt t="88132" x="11082338" y="2447925"/>
          <p14:tracePt t="88140" x="11098213" y="2447925"/>
          <p14:tracePt t="88148" x="11128375" y="2447925"/>
          <p14:tracePt t="88156" x="11158538" y="2447925"/>
          <p14:tracePt t="88164" x="11188700" y="2447925"/>
          <p14:tracePt t="88172" x="11234738" y="2447925"/>
          <p14:tracePt t="88180" x="11264900" y="2447925"/>
          <p14:tracePt t="88187" x="11295063" y="2447925"/>
          <p14:tracePt t="88195" x="11325225" y="2463800"/>
          <p14:tracePt t="88204" x="11355388" y="2463800"/>
          <p14:tracePt t="88211" x="11371263" y="2463800"/>
          <p14:tracePt t="88220" x="11401425" y="2478088"/>
          <p14:tracePt t="88227" x="11417300" y="2478088"/>
          <p14:tracePt t="88236" x="11431588" y="2478088"/>
          <p14:tracePt t="88249" x="11447463" y="2478088"/>
          <p14:tracePt t="88265" x="11461750" y="2478088"/>
          <p14:tracePt t="88559" x="11493500" y="2478088"/>
          <p14:tracePt t="88575" x="11507788" y="2463800"/>
          <p14:tracePt t="88584" x="11523663" y="2447925"/>
          <p14:tracePt t="88591" x="11553825" y="2447925"/>
          <p14:tracePt t="88603" x="11583988" y="2433638"/>
          <p14:tracePt t="88607" x="11614150" y="2417763"/>
          <p14:tracePt t="88616" x="11630025" y="2417763"/>
          <p14:tracePt t="88622" x="11644313" y="2417763"/>
          <p14:tracePt t="88628" x="11644313" y="2401888"/>
          <p14:tracePt t="88636" x="11660188" y="2401888"/>
          <p14:tracePt t="88889" x="11644313" y="2401888"/>
          <p14:tracePt t="92237" x="11644313" y="2387600"/>
          <p14:tracePt t="92245" x="11568113" y="2387600"/>
          <p14:tracePt t="92253" x="11461750" y="2357438"/>
          <p14:tracePt t="92263" x="11325225" y="2341563"/>
          <p14:tracePt t="92269" x="11172825" y="2327275"/>
          <p14:tracePt t="92281" x="11036300" y="2311400"/>
          <p14:tracePt t="92285" x="10883900" y="2281238"/>
          <p14:tracePt t="92297" x="10763250" y="2265363"/>
          <p14:tracePt t="92300" x="10687050" y="2265363"/>
          <p14:tracePt t="92307" x="10641013" y="2265363"/>
          <p14:tracePt t="92317" x="10596563" y="2251075"/>
          <p14:tracePt t="92323" x="10580688" y="2251075"/>
          <p14:tracePt t="92340" x="10564813" y="2251075"/>
          <p14:tracePt t="92348" x="10550525" y="2251075"/>
          <p14:tracePt t="92365" x="10534650" y="2251075"/>
          <p14:tracePt t="92607" x="10520363" y="2251075"/>
          <p14:tracePt t="92623" x="10474325" y="2281238"/>
          <p14:tracePt t="92631" x="10367963" y="2341563"/>
          <p14:tracePt t="92639" x="10185400" y="2417763"/>
          <p14:tracePt t="92650" x="9926638" y="2554288"/>
          <p14:tracePt t="92655" x="9547225" y="2706688"/>
          <p14:tracePt t="92664" x="9029700" y="2919413"/>
          <p14:tracePt t="92670" x="8482013" y="3132138"/>
          <p14:tracePt t="92676" x="7905750" y="3330575"/>
          <p14:tracePt t="92684" x="7327900" y="3497263"/>
          <p14:tracePt t="92692" x="6826250" y="3679825"/>
          <p14:tracePt t="92700" x="6324600" y="3846513"/>
          <p14:tracePt t="92707" x="5822950" y="4029075"/>
          <p14:tracePt t="92715" x="5472113" y="4167188"/>
          <p14:tracePt t="92723" x="5214938" y="4257675"/>
          <p14:tracePt t="92731" x="5062538" y="4333875"/>
          <p14:tracePt t="92739" x="4956175" y="4379913"/>
          <p14:tracePt t="92748" x="4879975" y="4424363"/>
          <p14:tracePt t="92755" x="4849813" y="4456113"/>
          <p14:tracePt t="92764" x="4819650" y="4470400"/>
          <p14:tracePt t="92780" x="4803775" y="4486275"/>
          <p14:tracePt t="92797" x="4787900" y="4486275"/>
          <p14:tracePt t="92907" x="4819650" y="4486275"/>
          <p14:tracePt t="92915" x="4864100" y="4470400"/>
          <p14:tracePt t="92922" x="4910138" y="4470400"/>
          <p14:tracePt t="92930" x="4970463" y="4456113"/>
          <p14:tracePt t="92938" x="5062538" y="4440238"/>
          <p14:tracePt t="92945" x="5153025" y="4410075"/>
          <p14:tracePt t="92955" x="5259388" y="4379913"/>
          <p14:tracePt t="92961" x="5335588" y="4364038"/>
          <p14:tracePt t="92970" x="5427663" y="4333875"/>
          <p14:tracePt t="92977" x="5518150" y="4303713"/>
          <p14:tracePt t="92987" x="5578475" y="4273550"/>
          <p14:tracePt t="92993" x="5624513" y="4273550"/>
          <p14:tracePt t="93001" x="5640388" y="4257675"/>
          <p14:tracePt t="93054" x="5640388" y="4241800"/>
          <p14:tracePt t="93071" x="5624513" y="4227513"/>
          <p14:tracePt t="93079" x="5594350" y="4211638"/>
          <p14:tracePt t="93088" x="5548313" y="4211638"/>
          <p14:tracePt t="93095" x="5457825" y="4197350"/>
          <p14:tracePt t="93104" x="5351463" y="4181475"/>
          <p14:tracePt t="93111" x="5214938" y="4167188"/>
          <p14:tracePt t="93119" x="5046663" y="4167188"/>
          <p14:tracePt t="93128" x="4864100" y="4151313"/>
          <p14:tracePt t="93135" x="4651375" y="4135438"/>
          <p14:tracePt t="93143" x="4408488" y="4075113"/>
          <p14:tracePt t="93157" x="4195763" y="4060825"/>
          <p14:tracePt t="93160" x="3983038" y="4029075"/>
          <p14:tracePt t="93168" x="3846513" y="4014788"/>
          <p14:tracePt t="93173" x="3694113" y="3998913"/>
          <p14:tracePt t="93184" x="3557588" y="3952875"/>
          <p14:tracePt t="93189" x="3435350" y="3938588"/>
          <p14:tracePt t="93198" x="3328988" y="3938588"/>
          <p14:tracePt t="93206" x="3238500" y="3938588"/>
          <p14:tracePt t="93213" x="3162300" y="3938588"/>
          <p14:tracePt t="93222" x="3055938" y="3938588"/>
          <p14:tracePt t="93229" x="2933700" y="3938588"/>
          <p14:tracePt t="93237" x="2813050" y="3938588"/>
          <p14:tracePt t="93246" x="2690813" y="3938588"/>
          <p14:tracePt t="93252" x="2554288" y="3952875"/>
          <p14:tracePt t="93261" x="2417763" y="3968750"/>
          <p14:tracePt t="93270" x="2295525" y="3984625"/>
          <p14:tracePt t="93276" x="2173288" y="4014788"/>
          <p14:tracePt t="93285" x="2052638" y="4029075"/>
          <p14:tracePt t="93292" x="1946275" y="4044950"/>
          <p14:tracePt t="93299" x="1854200" y="4060825"/>
          <p14:tracePt t="93306" x="1778000" y="4075113"/>
          <p14:tracePt t="93316" x="1687513" y="4105275"/>
          <p14:tracePt t="93322" x="1595438" y="4135438"/>
          <p14:tracePt t="93332" x="1489075" y="4181475"/>
          <p14:tracePt t="93338" x="1382713" y="4227513"/>
          <p14:tracePt t="93346" x="1276350" y="4257675"/>
          <p14:tracePt t="93354" x="1169988" y="4303713"/>
          <p14:tracePt t="93362" x="1079500" y="4349750"/>
          <p14:tracePt t="93370" x="987425" y="4394200"/>
          <p14:tracePt t="93378" x="896938" y="4440238"/>
          <p14:tracePt t="93400" x="774700" y="4530725"/>
          <p14:tracePt t="93402" x="698500" y="4562475"/>
          <p14:tracePt t="93411" x="654050" y="4606925"/>
          <p14:tracePt t="93416" x="561975" y="4652963"/>
          <p14:tracePt t="93424" x="485775" y="4713288"/>
          <p14:tracePt t="93433" x="395288" y="4775200"/>
          <p14:tracePt t="93440" x="319088" y="4819650"/>
          <p14:tracePt t="93449" x="228600" y="4881563"/>
          <p14:tracePt t="93456" x="166688" y="4911725"/>
          <p14:tracePt t="93466" x="106363" y="4972050"/>
          <p14:tracePt t="93472" x="30163" y="5018088"/>
          <p14:tracePt t="93724" x="76200" y="6234113"/>
          <p14:tracePt t="93732" x="122238" y="6264275"/>
          <p14:tracePt t="93740" x="196850" y="6296025"/>
          <p14:tracePt t="93750" x="242888" y="6310313"/>
          <p14:tracePt t="93756" x="334963" y="6340475"/>
          <p14:tracePt t="93767" x="379413" y="6340475"/>
          <p14:tracePt t="93772" x="441325" y="6356350"/>
          <p14:tracePt t="93780" x="485775" y="6370638"/>
          <p14:tracePt t="93788" x="531813" y="6386513"/>
          <p14:tracePt t="93794" x="577850" y="6402388"/>
          <p14:tracePt t="93802" x="623888" y="6402388"/>
          <p14:tracePt t="93810" x="668338" y="6416675"/>
          <p14:tracePt t="93818" x="714375" y="6432550"/>
          <p14:tracePt t="93826" x="760413" y="6446838"/>
          <p14:tracePt t="93835" x="806450" y="6446838"/>
          <p14:tracePt t="93842" x="881063" y="6462713"/>
          <p14:tracePt t="93850" x="957263" y="6462713"/>
          <p14:tracePt t="93858" x="1063625" y="6462713"/>
          <p14:tracePt t="93867" x="1169988" y="6462713"/>
          <p14:tracePt t="93874" x="1262063" y="6478588"/>
          <p14:tracePt t="93883" x="1338263" y="6478588"/>
          <p14:tracePt t="93890" x="1428750" y="6492875"/>
          <p14:tracePt t="93900" x="1504950" y="6492875"/>
          <p14:tracePt t="93906" x="1595438" y="6508750"/>
          <p14:tracePt t="93916" x="1671638" y="6508750"/>
          <p14:tracePt t="93920" x="1747838" y="6508750"/>
          <p14:tracePt t="93928" x="1839913" y="6523038"/>
          <p14:tracePt t="93936" x="1930400" y="6523038"/>
          <p14:tracePt t="93944" x="2006600" y="6523038"/>
          <p14:tracePt t="93952" x="2082800" y="6523038"/>
          <p14:tracePt t="93960" x="2189163" y="6523038"/>
          <p14:tracePt t="93968" x="2295525" y="6508750"/>
          <p14:tracePt t="93976" x="2401888" y="6508750"/>
          <p14:tracePt t="93984" x="2508250" y="6492875"/>
          <p14:tracePt t="93992" x="2584450" y="6492875"/>
          <p14:tracePt t="93999" x="2690813" y="6478588"/>
          <p14:tracePt t="94007" x="2797175" y="6478588"/>
          <p14:tracePt t="94015" x="2903538" y="6462713"/>
          <p14:tracePt t="94024" x="2979738" y="6446838"/>
          <p14:tracePt t="94032" x="3101975" y="6432550"/>
          <p14:tracePt t="94039" x="3238500" y="6416675"/>
          <p14:tracePt t="94046" x="3375025" y="6402388"/>
          <p14:tracePt t="94053" x="3541713" y="6356350"/>
          <p14:tracePt t="94062" x="3724275" y="6326188"/>
          <p14:tracePt t="94070" x="3890963" y="6280150"/>
          <p14:tracePt t="94078" x="4059238" y="6249988"/>
          <p14:tracePt t="94086" x="4179888" y="6234113"/>
          <p14:tracePt t="94094" x="4286250" y="6219825"/>
          <p14:tracePt t="94101" x="4362450" y="6219825"/>
          <p14:tracePt t="94109" x="4454525" y="6203950"/>
          <p14:tracePt t="94117" x="4545013" y="6189663"/>
          <p14:tracePt t="94126" x="4621213" y="6173788"/>
          <p14:tracePt t="94133" x="4727575" y="6157913"/>
          <p14:tracePt t="94141" x="4849813" y="6143625"/>
          <p14:tracePt t="94151" x="4986338" y="6113463"/>
          <p14:tracePt t="94157" x="5122863" y="6097588"/>
          <p14:tracePt t="94165" x="5245100" y="6067425"/>
          <p14:tracePt t="94172" x="5351463" y="6007100"/>
          <p14:tracePt t="94180" x="5441950" y="5991225"/>
          <p14:tracePt t="94187" x="5518150" y="5961063"/>
          <p14:tracePt t="94196" x="5564188" y="5930900"/>
          <p14:tracePt t="94203" x="5610225" y="5900738"/>
          <p14:tracePt t="94211" x="5654675" y="5884863"/>
          <p14:tracePt t="94219" x="5684838" y="5854700"/>
          <p14:tracePt t="94228" x="5716588" y="5838825"/>
          <p14:tracePt t="94235" x="5746750" y="5808663"/>
          <p14:tracePt t="94244" x="5791200" y="5762625"/>
          <p14:tracePt t="94251" x="5837238" y="5718175"/>
          <p14:tracePt t="94259" x="5899150" y="5641975"/>
          <p14:tracePt t="94268" x="5959475" y="5565775"/>
          <p14:tracePt t="94275" x="5989638" y="5519738"/>
          <p14:tracePt t="94283" x="6005513" y="5459413"/>
          <p14:tracePt t="94291" x="6019800" y="5413375"/>
          <p14:tracePt t="94299" x="6035675" y="5337175"/>
          <p14:tracePt t="94305" x="6035675" y="5246688"/>
          <p14:tracePt t="94315" x="6035675" y="5184775"/>
          <p14:tracePt t="94322" x="6035675" y="5108575"/>
          <p14:tracePt t="94329" x="6035675" y="5048250"/>
          <p14:tracePt t="94337" x="6035675" y="4957763"/>
          <p14:tracePt t="94346" x="6019800" y="4865688"/>
          <p14:tracePt t="94354" x="6005513" y="4789488"/>
          <p14:tracePt t="94361" x="5989638" y="4745038"/>
          <p14:tracePt t="94369" x="5943600" y="4683125"/>
          <p14:tracePt t="94377" x="5899150" y="4606925"/>
          <p14:tracePt t="94385" x="5867400" y="4562475"/>
          <p14:tracePt t="94393" x="5807075" y="4500563"/>
          <p14:tracePt t="94401" x="5746750" y="4470400"/>
          <p14:tracePt t="94409" x="5700713" y="4424363"/>
          <p14:tracePt t="94416" x="5624513" y="4379913"/>
          <p14:tracePt t="94423" x="5564188" y="4349750"/>
          <p14:tracePt t="94432" x="5503863" y="4303713"/>
          <p14:tracePt t="94439" x="5441950" y="4273550"/>
          <p14:tracePt t="94449" x="5365750" y="4241800"/>
          <p14:tracePt t="94455" x="5275263" y="4211638"/>
          <p14:tracePt t="94464" x="5199063" y="4181475"/>
          <p14:tracePt t="94471" x="5153025" y="4181475"/>
          <p14:tracePt t="94480" x="5092700" y="4167188"/>
          <p14:tracePt t="94487" x="5046663" y="4151313"/>
          <p14:tracePt t="94495" x="5016500" y="4135438"/>
          <p14:tracePt t="94503" x="4970463" y="4135438"/>
          <p14:tracePt t="94511" x="4940300" y="4135438"/>
          <p14:tracePt t="94519" x="4910138" y="4121150"/>
          <p14:tracePt t="94527" x="4879975" y="4105275"/>
          <p14:tracePt t="94535" x="4849813" y="4105275"/>
          <p14:tracePt t="94541" x="4819650" y="4090988"/>
          <p14:tracePt t="94549" x="4803775" y="4090988"/>
          <p14:tracePt t="94557" x="4787900" y="4090988"/>
          <p14:tracePt t="94566" x="4757738" y="4090988"/>
          <p14:tracePt t="94574" x="4743450" y="4090988"/>
          <p14:tracePt t="94582" x="4713288" y="4090988"/>
          <p14:tracePt t="94589" x="4697413" y="4090988"/>
          <p14:tracePt t="94599" x="4651375" y="4090988"/>
          <p14:tracePt t="94606" x="4621213" y="4090988"/>
          <p14:tracePt t="94616" x="4591050" y="4105275"/>
          <p14:tracePt t="94621" x="4560888" y="4105275"/>
          <p14:tracePt t="94629" x="4514850" y="4105275"/>
          <p14:tracePt t="94638" x="4484688" y="4121150"/>
          <p14:tracePt t="94645" x="4438650" y="4121150"/>
          <p14:tracePt t="94653" x="4362450" y="4135438"/>
          <p14:tracePt t="94662" x="4318000" y="4135438"/>
          <p14:tracePt t="94667" x="4271963" y="4151313"/>
          <p14:tracePt t="94675" x="4225925" y="4167188"/>
          <p14:tracePt t="94684" x="4195763" y="4167188"/>
          <p14:tracePt t="94691" x="4165600" y="4181475"/>
          <p14:tracePt t="94699" x="4135438" y="4197350"/>
          <p14:tracePt t="94707" x="4089400" y="4211638"/>
          <p14:tracePt t="94716" x="4059238" y="4211638"/>
          <p14:tracePt t="94723" x="4029075" y="4227513"/>
          <p14:tracePt t="94732" x="3998913" y="4241800"/>
          <p14:tracePt t="94739" x="3967163" y="4257675"/>
          <p14:tracePt t="94748" x="3937000" y="4273550"/>
          <p14:tracePt t="94755" x="3906838" y="4287838"/>
          <p14:tracePt t="94764" x="3876675" y="4303713"/>
          <p14:tracePt t="94771" x="3846513" y="4333875"/>
          <p14:tracePt t="94780" x="3816350" y="4349750"/>
          <p14:tracePt t="94788" x="3800475" y="4379913"/>
          <p14:tracePt t="94793" x="3754438" y="4394200"/>
          <p14:tracePt t="94801" x="3724275" y="4424363"/>
          <p14:tracePt t="94810" x="3694113" y="4470400"/>
          <p14:tracePt t="94817" x="3663950" y="4500563"/>
          <p14:tracePt t="94826" x="3633788" y="4546600"/>
          <p14:tracePt t="94835" x="3603625" y="4606925"/>
          <p14:tracePt t="94842" x="3587750" y="4638675"/>
          <p14:tracePt t="94849" x="3571875" y="4668838"/>
          <p14:tracePt t="94858" x="3557588" y="4713288"/>
          <p14:tracePt t="94866" x="3541713" y="4745038"/>
          <p14:tracePt t="94873" x="3527425" y="4789488"/>
          <p14:tracePt t="94883" x="3511550" y="4819650"/>
          <p14:tracePt t="94889" x="3495675" y="4865688"/>
          <p14:tracePt t="94898" x="3495675" y="4895850"/>
          <p14:tracePt t="94905" x="3481388" y="4927600"/>
          <p14:tracePt t="94914" x="3465513" y="4957763"/>
          <p14:tracePt t="94920" x="3465513" y="5002213"/>
          <p14:tracePt t="94927" x="3451225" y="5002213"/>
          <p14:tracePt t="94935" x="3435350" y="5018088"/>
          <p14:tracePt t="95473" x="3451225" y="5033963"/>
          <p14:tracePt t="95489" x="3465513" y="5033963"/>
          <p14:tracePt t="95514" x="3481388" y="5033963"/>
          <p14:tracePt t="95545" x="3481388" y="5048250"/>
          <p14:tracePt t="95939" x="3495675" y="5048250"/>
          <p14:tracePt t="95946" x="3511550" y="5033963"/>
          <p14:tracePt t="95953" x="3511550" y="5018088"/>
          <p14:tracePt t="95961" x="3527425" y="5002213"/>
          <p14:tracePt t="95977" x="3541713" y="4987925"/>
          <p14:tracePt t="95993" x="3541713" y="4972050"/>
          <p14:tracePt t="96017" x="3557588" y="4957763"/>
          <p14:tracePt t="96025" x="3557588" y="4941888"/>
          <p14:tracePt t="96041" x="3557588" y="4927600"/>
          <p14:tracePt t="96057" x="3557588" y="4911725"/>
          <p14:tracePt t="96071" x="3557588" y="4895850"/>
          <p14:tracePt t="96087" x="3557588" y="4881563"/>
          <p14:tracePt t="96167" x="3541713" y="4881563"/>
          <p14:tracePt t="96214" x="3541713" y="4865688"/>
          <p14:tracePt t="96237" x="3557588" y="4851400"/>
          <p14:tracePt t="96245" x="3571875" y="4851400"/>
          <p14:tracePt t="96255" x="3571875" y="4835525"/>
          <p14:tracePt t="96262" x="3587750" y="4835525"/>
          <p14:tracePt t="96270" x="3587750" y="4819650"/>
          <p14:tracePt t="96277" x="3603625" y="4805363"/>
          <p14:tracePt t="96285" x="3617913" y="4789488"/>
          <p14:tracePt t="96293" x="3633788" y="4775200"/>
          <p14:tracePt t="96302" x="3633788" y="4759325"/>
          <p14:tracePt t="96308" x="3648075" y="4759325"/>
          <p14:tracePt t="96315" x="3648075" y="4745038"/>
          <p14:tracePt t="96322" x="3663950" y="4729163"/>
          <p14:tracePt t="96330" x="3678238" y="4729163"/>
          <p14:tracePt t="96338" x="3678238" y="4713288"/>
          <p14:tracePt t="96378" x="3678238" y="4699000"/>
          <p14:tracePt t="96813" x="3663950" y="4699000"/>
          <p14:tracePt t="96827" x="3648075" y="4699000"/>
          <p14:tracePt t="96835" x="3617913" y="4699000"/>
          <p14:tracePt t="96844" x="3571875" y="4699000"/>
          <p14:tracePt t="96851" x="3511550" y="4699000"/>
          <p14:tracePt t="96859" x="3435350" y="4699000"/>
          <p14:tracePt t="96867" x="3344863" y="4699000"/>
          <p14:tracePt t="96874" x="3208338" y="4713288"/>
          <p14:tracePt t="96882" x="3086100" y="4729163"/>
          <p14:tracePt t="96890" x="2963863" y="4745038"/>
          <p14:tracePt t="96898" x="2857500" y="4759325"/>
          <p14:tracePt t="96906" x="2813050" y="4759325"/>
          <p14:tracePt t="96914" x="2781300" y="4759325"/>
          <p14:tracePt t="96930" x="2767013" y="4759325"/>
          <p14:tracePt t="97041" x="2781300" y="4745038"/>
          <p14:tracePt t="97049" x="2813050" y="4713288"/>
          <p14:tracePt t="97057" x="2843213" y="4683125"/>
          <p14:tracePt t="97065" x="2887663" y="4652963"/>
          <p14:tracePt t="97073" x="2933700" y="4606925"/>
          <p14:tracePt t="97079" x="2994025" y="4562475"/>
          <p14:tracePt t="97090" x="3040063" y="4530725"/>
          <p14:tracePt t="97095" x="3101975" y="4486275"/>
          <p14:tracePt t="97106" x="3146425" y="4456113"/>
          <p14:tracePt t="97111" x="3176588" y="4410075"/>
          <p14:tracePt t="97119" x="3238500" y="4379913"/>
          <p14:tracePt t="97129" x="3268663" y="4333875"/>
          <p14:tracePt t="97135" x="3298825" y="4318000"/>
          <p14:tracePt t="97143" x="3328988" y="4303713"/>
          <p14:tracePt t="97150" x="3359150" y="4273550"/>
          <p14:tracePt t="97158" x="3375025" y="4241800"/>
          <p14:tracePt t="97166" x="3389313" y="4211638"/>
          <p14:tracePt t="97174" x="3421063" y="4181475"/>
          <p14:tracePt t="97182" x="3421063" y="4167188"/>
          <p14:tracePt t="97190" x="3451225" y="4135438"/>
          <p14:tracePt t="97198" x="3465513" y="4121150"/>
          <p14:tracePt t="97204" x="3495675" y="4105275"/>
          <p14:tracePt t="97212" x="3511550" y="4090988"/>
          <p14:tracePt t="97222" x="3527425" y="4060825"/>
          <p14:tracePt t="97228" x="3557588" y="4060825"/>
          <p14:tracePt t="97239" x="3571875" y="4044950"/>
          <p14:tracePt t="97244" x="3587750" y="4029075"/>
          <p14:tracePt t="97260" x="3587750" y="4014788"/>
          <p14:tracePt t="97316" x="3587750" y="3998913"/>
          <p14:tracePt t="97324" x="3541713" y="3968750"/>
          <p14:tracePt t="97330" x="3465513" y="3922713"/>
          <p14:tracePt t="97338" x="3359150" y="3878263"/>
          <p14:tracePt t="97346" x="3238500" y="3832225"/>
          <p14:tracePt t="97354" x="3040063" y="3771900"/>
          <p14:tracePt t="97373" x="2690813" y="3709988"/>
          <p14:tracePt t="97378" x="2508250" y="3679825"/>
          <p14:tracePt t="97388" x="2371725" y="3663950"/>
          <p14:tracePt t="97394" x="2265363" y="3649663"/>
          <p14:tracePt t="97404" x="2219325" y="3633788"/>
          <p14:tracePt t="97410" x="2189163" y="3619500"/>
          <p14:tracePt t="97520" x="2189163" y="3603625"/>
          <p14:tracePt t="97528" x="2235200" y="3573463"/>
          <p14:tracePt t="97537" x="2295525" y="3557588"/>
          <p14:tracePt t="97544" x="2355850" y="3543300"/>
          <p14:tracePt t="97552" x="2417763" y="3527425"/>
          <p14:tracePt t="97560" x="2524125" y="3513138"/>
          <p14:tracePt t="97568" x="2614613" y="3497263"/>
          <p14:tracePt t="97576" x="2736850" y="3482975"/>
          <p14:tracePt t="97582" x="2843213" y="3467100"/>
          <p14:tracePt t="97590" x="2919413" y="3467100"/>
          <p14:tracePt t="97598" x="2963863" y="3467100"/>
          <p14:tracePt t="97606" x="2994025" y="3467100"/>
          <p14:tracePt t="97614" x="3009900" y="3467100"/>
          <p14:tracePt t="97805" x="3040063" y="3467100"/>
          <p14:tracePt t="97813" x="3086100" y="3482975"/>
          <p14:tracePt t="97821" x="3116263" y="3482975"/>
          <p14:tracePt t="97828" x="3162300" y="3497263"/>
          <p14:tracePt t="97834" x="3222625" y="3513138"/>
          <p14:tracePt t="97842" x="3298825" y="3527425"/>
          <p14:tracePt t="97850" x="3375025" y="3543300"/>
          <p14:tracePt t="97858" x="3465513" y="3557588"/>
          <p14:tracePt t="97866" x="3541713" y="3573463"/>
          <p14:tracePt t="97874" x="3617913" y="3573463"/>
          <p14:tracePt t="97882" x="3678238" y="3589338"/>
          <p14:tracePt t="97890" x="3724275" y="3603625"/>
          <p14:tracePt t="97898" x="3754438" y="3619500"/>
          <p14:tracePt t="97906" x="3770313" y="3619500"/>
          <p14:tracePt t="97914" x="3770313" y="3633788"/>
          <p14:tracePt t="97930" x="3784600" y="3633788"/>
          <p14:tracePt t="98048" x="3784600" y="3649663"/>
          <p14:tracePt t="98064" x="3754438" y="3679825"/>
          <p14:tracePt t="98072" x="3740150" y="3709988"/>
          <p14:tracePt t="98078" x="3724275" y="3740150"/>
          <p14:tracePt t="98086" x="3709988" y="3786188"/>
          <p14:tracePt t="98096" x="3694113" y="3832225"/>
          <p14:tracePt t="98102" x="3678238" y="3878263"/>
          <p14:tracePt t="98110" x="3663950" y="3938588"/>
          <p14:tracePt t="98118" x="3648075" y="3984625"/>
          <p14:tracePt t="98126" x="3648075" y="4014788"/>
          <p14:tracePt t="98134" x="3633788" y="4060825"/>
          <p14:tracePt t="98142" x="3633788" y="4090988"/>
          <p14:tracePt t="98150" x="3633788" y="4135438"/>
          <p14:tracePt t="98158" x="3633788" y="4167188"/>
          <p14:tracePt t="98166" x="3633788" y="4197350"/>
          <p14:tracePt t="98174" x="3633788" y="4227513"/>
          <p14:tracePt t="98182" x="3633788" y="4273550"/>
          <p14:tracePt t="98190" x="3633788" y="4303713"/>
          <p14:tracePt t="98198" x="3648075" y="4318000"/>
          <p14:tracePt t="98204" x="3663950" y="4349750"/>
          <p14:tracePt t="98220" x="3678238" y="4364038"/>
          <p14:tracePt t="98229" x="3694113" y="4410075"/>
          <p14:tracePt t="98236" x="3694113" y="4424363"/>
          <p14:tracePt t="98247" x="3709988" y="4440238"/>
          <p14:tracePt t="98252" x="3724275" y="4470400"/>
          <p14:tracePt t="98260" x="3724275" y="4486275"/>
          <p14:tracePt t="98268" x="3740150" y="4500563"/>
          <p14:tracePt t="98276" x="3754438" y="4500563"/>
          <p14:tracePt t="98434" x="3709988" y="4500563"/>
          <p14:tracePt t="98442" x="3648075" y="4500563"/>
          <p14:tracePt t="98450" x="3541713" y="4500563"/>
          <p14:tracePt t="98456" x="3451225" y="4500563"/>
          <p14:tracePt t="98464" x="3328988" y="4500563"/>
          <p14:tracePt t="98472" x="3208338" y="4500563"/>
          <p14:tracePt t="98480" x="3070225" y="4516438"/>
          <p14:tracePt t="98488" x="2949575" y="4530725"/>
          <p14:tracePt t="98497" x="2873375" y="4546600"/>
          <p14:tracePt t="98504" x="2781300" y="4562475"/>
          <p14:tracePt t="98513" x="2736850" y="4562475"/>
          <p14:tracePt t="98520" x="2690813" y="4576763"/>
          <p14:tracePt t="98530" x="2660650" y="4576763"/>
          <p14:tracePt t="98536" x="2630488" y="4592638"/>
          <p14:tracePt t="98544" x="2614613" y="4592638"/>
          <p14:tracePt t="98726" x="2600325" y="4576763"/>
          <p14:tracePt t="98737" x="2600325" y="4530725"/>
          <p14:tracePt t="98744" x="2568575" y="4500563"/>
          <p14:tracePt t="98749" x="2554288" y="4470400"/>
          <p14:tracePt t="98759" x="2524125" y="4440238"/>
          <p14:tracePt t="98765" x="2508250" y="4440238"/>
          <p14:tracePt t="98775" x="2478088" y="4424363"/>
          <p14:tracePt t="98781" x="2447925" y="4410075"/>
          <p14:tracePt t="98791" x="2417763" y="4410075"/>
          <p14:tracePt t="98796" x="2386013" y="4394200"/>
          <p14:tracePt t="98804" x="2341563" y="4394200"/>
          <p14:tracePt t="98812" x="2311400" y="4394200"/>
          <p14:tracePt t="98820" x="2279650" y="4394200"/>
          <p14:tracePt t="98828" x="2235200" y="4394200"/>
          <p14:tracePt t="98842" x="2219325" y="4394200"/>
          <p14:tracePt t="98852" x="2219325" y="4410075"/>
          <p14:tracePt t="98858" x="2205038" y="4410075"/>
          <p14:tracePt t="98866" x="2205038" y="4424363"/>
          <p14:tracePt t="98874" x="2189163" y="4440238"/>
          <p14:tracePt t="98882" x="2159000" y="4470400"/>
          <p14:tracePt t="98890" x="2159000" y="4500563"/>
          <p14:tracePt t="98898" x="2143125" y="4516438"/>
          <p14:tracePt t="98906" x="2128838" y="4530725"/>
          <p14:tracePt t="98914" x="2128838" y="4562475"/>
          <p14:tracePt t="98930" x="2128838" y="4576763"/>
          <p14:tracePt t="99207" x="2128838" y="4592638"/>
          <p14:tracePt t="99215" x="2128838" y="4638675"/>
          <p14:tracePt t="99221" x="2143125" y="4683125"/>
          <p14:tracePt t="99229" x="2189163" y="4775200"/>
          <p14:tracePt t="99238" x="2249488" y="4865688"/>
          <p14:tracePt t="99245" x="2325688" y="4957763"/>
          <p14:tracePt t="99255" x="2447925" y="5048250"/>
          <p14:tracePt t="99261" x="2568575" y="5170488"/>
          <p14:tracePt t="99271" x="2720975" y="5276850"/>
          <p14:tracePt t="99277" x="2873375" y="5353050"/>
          <p14:tracePt t="99287" x="3025775" y="5413375"/>
          <p14:tracePt t="99293" x="3208338" y="5503863"/>
          <p14:tracePt t="99300" x="3405188" y="5565775"/>
          <p14:tracePt t="99309" x="3603625" y="5641975"/>
          <p14:tracePt t="99318" x="3816350" y="5672138"/>
          <p14:tracePt t="99325" x="4013200" y="5718175"/>
          <p14:tracePt t="99334" x="4195763" y="5732463"/>
          <p14:tracePt t="99339" x="4348163" y="5732463"/>
          <p14:tracePt t="99350" x="4468813" y="5732463"/>
          <p14:tracePt t="99355" x="4545013" y="5732463"/>
          <p14:tracePt t="99364" x="4591050" y="5718175"/>
          <p14:tracePt t="99370" x="4621213" y="5702300"/>
          <p14:tracePt t="99395" x="4637088" y="5702300"/>
          <p14:tracePt t="99404" x="4637088" y="5686425"/>
          <p14:tracePt t="99419" x="4651375" y="5672138"/>
          <p14:tracePt t="99427" x="4667250" y="5656263"/>
          <p14:tracePt t="99437" x="4681538" y="5656263"/>
          <p14:tracePt t="99443" x="4697413" y="5641975"/>
          <p14:tracePt t="99451" x="4727575" y="5626100"/>
          <p14:tracePt t="99459" x="4757738" y="5595938"/>
          <p14:tracePt t="99468" x="4787900" y="5580063"/>
          <p14:tracePt t="99473" x="4833938" y="5549900"/>
          <p14:tracePt t="99484" x="4879975" y="5535613"/>
          <p14:tracePt t="99489" x="4956175" y="5519738"/>
          <p14:tracePt t="99500" x="5032375" y="5519738"/>
          <p14:tracePt t="99505" x="5138738" y="5489575"/>
          <p14:tracePt t="99513" x="5259388" y="5459413"/>
          <p14:tracePt t="99522" x="5411788" y="5443538"/>
          <p14:tracePt t="99529" x="5564188" y="5413375"/>
          <p14:tracePt t="99539" x="5700713" y="5383213"/>
          <p14:tracePt t="99544" x="5822950" y="5353050"/>
          <p14:tracePt t="99552" x="5929313" y="5322888"/>
          <p14:tracePt t="99560" x="6005513" y="5307013"/>
          <p14:tracePt t="99568" x="6035675" y="5307013"/>
          <p14:tracePt t="99576" x="6065838" y="5276850"/>
          <p14:tracePt t="99584" x="6096000" y="5260975"/>
          <p14:tracePt t="99590" x="6126163" y="5260975"/>
          <p14:tracePt t="99599" x="6126163" y="5230813"/>
          <p14:tracePt t="99606" x="6156325" y="5230813"/>
          <p14:tracePt t="99616" x="6156325" y="5214938"/>
          <p14:tracePt t="99622" x="6172200" y="5200650"/>
          <p14:tracePt t="99637" x="6186488" y="5184775"/>
          <p14:tracePt t="99653" x="6202363" y="5184775"/>
          <p14:tracePt t="99677" x="6202363" y="5170488"/>
          <p14:tracePt t="99693" x="6218238" y="5170488"/>
          <p14:tracePt t="99701" x="6218238" y="5154613"/>
          <p14:tracePt t="99715" x="6218238" y="5140325"/>
          <p14:tracePt t="99771" x="6218238" y="5124450"/>
          <p14:tracePt t="99787" x="6232525" y="5108575"/>
          <p14:tracePt t="99796" x="6232525" y="5094288"/>
          <p14:tracePt t="99804" x="6232525" y="5078413"/>
          <p14:tracePt t="99819" x="6232525" y="5064125"/>
          <p14:tracePt t="99835" x="6232525" y="5048250"/>
          <p14:tracePt t="99841" x="6248400" y="5048250"/>
          <p14:tracePt t="99849" x="6248400" y="5033963"/>
          <p14:tracePt t="99857" x="6262688" y="5018088"/>
          <p14:tracePt t="99865" x="6262688" y="5002213"/>
          <p14:tracePt t="99874" x="6278563" y="5002213"/>
          <p14:tracePt t="99881" x="6278563" y="4972050"/>
          <p14:tracePt t="99889" x="6292850" y="4972050"/>
          <p14:tracePt t="99898" x="6308725" y="4957763"/>
          <p14:tracePt t="99906" x="6308725" y="4941888"/>
          <p14:tracePt t="99915" x="6324600" y="4927600"/>
          <p14:tracePt t="99921" x="6324600" y="4911725"/>
          <p14:tracePt t="99931" x="6338888" y="4911725"/>
          <p14:tracePt t="99937" x="6354763" y="4895850"/>
          <p14:tracePt t="99946" x="6354763" y="4881563"/>
          <p14:tracePt t="99953" x="6369050" y="4881563"/>
          <p14:tracePt t="99959" x="6369050" y="4865688"/>
          <p14:tracePt t="99967" x="6384925" y="4865688"/>
          <p14:tracePt t="99975" x="6384925" y="4851400"/>
          <p14:tracePt t="99983" x="6400800" y="4851400"/>
          <p14:tracePt t="99991" x="6415088" y="4851400"/>
          <p14:tracePt t="99999" x="6415088" y="4835525"/>
          <p14:tracePt t="100023" x="6430963" y="4835525"/>
          <p14:tracePt t="100031" x="6430963" y="4819650"/>
          <p14:tracePt t="100798" x="6415088" y="4805363"/>
          <p14:tracePt t="100805" x="6400800" y="4775200"/>
          <p14:tracePt t="100813" x="6384925" y="4745038"/>
          <p14:tracePt t="100823" x="6369050" y="4729163"/>
          <p14:tracePt t="100829" x="6338888" y="4683125"/>
          <p14:tracePt t="100841" x="6324600" y="4652963"/>
          <p14:tracePt t="100845" x="6292850" y="4638675"/>
          <p14:tracePt t="100851" x="6248400" y="4592638"/>
          <p14:tracePt t="100860" x="6218238" y="4562475"/>
          <p14:tracePt t="100866" x="6172200" y="4516438"/>
          <p14:tracePt t="100874" x="6111875" y="4470400"/>
          <p14:tracePt t="100882" x="6035675" y="4424363"/>
          <p14:tracePt t="100891" x="5989638" y="4379913"/>
          <p14:tracePt t="100898" x="5943600" y="4364038"/>
          <p14:tracePt t="100908" x="5883275" y="4349750"/>
          <p14:tracePt t="100914" x="5837238" y="4333875"/>
          <p14:tracePt t="100922" x="5791200" y="4318000"/>
          <p14:tracePt t="100930" x="5746750" y="4303713"/>
          <p14:tracePt t="100939" x="5700713" y="4287838"/>
          <p14:tracePt t="100946" x="5670550" y="4273550"/>
          <p14:tracePt t="100955" x="5624513" y="4257675"/>
          <p14:tracePt t="100962" x="5578475" y="4257675"/>
          <p14:tracePt t="100972" x="5534025" y="4257675"/>
          <p14:tracePt t="100976" x="5503863" y="4241800"/>
          <p14:tracePt t="100984" x="5472113" y="4241800"/>
          <p14:tracePt t="100992" x="5441950" y="4241800"/>
          <p14:tracePt t="101000" x="5411788" y="4241800"/>
          <p14:tracePt t="101008" x="5381625" y="4241800"/>
          <p14:tracePt t="101016" x="5335588" y="4241800"/>
          <p14:tracePt t="101024" x="5289550" y="4241800"/>
          <p14:tracePt t="101032" x="5245100" y="4257675"/>
          <p14:tracePt t="101040" x="5199063" y="4287838"/>
          <p14:tracePt t="101048" x="5153025" y="4318000"/>
          <p14:tracePt t="101057" x="5076825" y="4349750"/>
          <p14:tracePt t="101064" x="4986338" y="4394200"/>
          <p14:tracePt t="101072" x="4910138" y="4440238"/>
          <p14:tracePt t="101080" x="4833938" y="4486275"/>
          <p14:tracePt t="101089" x="4757738" y="4530725"/>
          <p14:tracePt t="101094" x="4681538" y="4576763"/>
          <p14:tracePt t="101103" x="4637088" y="4606925"/>
          <p14:tracePt t="101110" x="4575175" y="4652963"/>
          <p14:tracePt t="101118" x="4530725" y="4683125"/>
          <p14:tracePt t="101126" x="4468813" y="4745038"/>
          <p14:tracePt t="101134" x="4424363" y="4805363"/>
          <p14:tracePt t="101142" x="4378325" y="4835525"/>
          <p14:tracePt t="101150" x="4332288" y="4895850"/>
          <p14:tracePt t="101158" x="4286250" y="4941888"/>
          <p14:tracePt t="101166" x="4241800" y="5002213"/>
          <p14:tracePt t="101174" x="4225925" y="5033963"/>
          <p14:tracePt t="101182" x="4195763" y="5078413"/>
          <p14:tracePt t="101191" x="4179888" y="5124450"/>
          <p14:tracePt t="101198" x="4165600" y="5170488"/>
          <p14:tracePt t="101208" x="4135438" y="5246688"/>
          <p14:tracePt t="101214" x="4119563" y="5291138"/>
          <p14:tracePt t="101222" x="4105275" y="5353050"/>
          <p14:tracePt t="101228" x="4105275" y="5397500"/>
          <p14:tracePt t="101238" x="4089400" y="5459413"/>
          <p14:tracePt t="101244" x="4089400" y="5503863"/>
          <p14:tracePt t="101252" x="4089400" y="5549900"/>
          <p14:tracePt t="101260" x="4089400" y="5595938"/>
          <p14:tracePt t="101268" x="4073525" y="5641975"/>
          <p14:tracePt t="101276" x="4073525" y="5686425"/>
          <p14:tracePt t="101284" x="4073525" y="5732463"/>
          <p14:tracePt t="101292" x="4073525" y="5778500"/>
          <p14:tracePt t="101300" x="4073525" y="5808663"/>
          <p14:tracePt t="101308" x="4073525" y="5838825"/>
          <p14:tracePt t="101316" x="4089400" y="5854700"/>
          <p14:tracePt t="101324" x="4089400" y="5884863"/>
          <p14:tracePt t="101332" x="4089400" y="5915025"/>
          <p14:tracePt t="101340" x="4105275" y="5945188"/>
          <p14:tracePt t="101346" x="4119563" y="5975350"/>
          <p14:tracePt t="101355" x="4135438" y="6007100"/>
          <p14:tracePt t="101374" x="4165600" y="6097588"/>
          <p14:tracePt t="101378" x="4179888" y="6143625"/>
          <p14:tracePt t="101389" x="4195763" y="6189663"/>
          <p14:tracePt t="101394" x="4211638" y="6234113"/>
          <p14:tracePt t="101402" x="4225925" y="6280150"/>
          <p14:tracePt t="101410" x="4241800" y="6340475"/>
          <p14:tracePt t="101418" x="4256088" y="6370638"/>
          <p14:tracePt t="101426" x="4271963" y="6402388"/>
          <p14:tracePt t="101435" x="4286250" y="6432550"/>
          <p14:tracePt t="101442" x="4318000" y="6462713"/>
          <p14:tracePt t="101450" x="4332288" y="6508750"/>
          <p14:tracePt t="101458" x="4362450" y="6523038"/>
          <p14:tracePt t="101466" x="4378325" y="6553200"/>
          <p14:tracePt t="101475" x="4392613" y="6569075"/>
          <p14:tracePt t="101480" x="4408488" y="6569075"/>
          <p14:tracePt t="101489" x="4408488" y="6599238"/>
          <p14:tracePt t="101496" x="4438650" y="6615113"/>
          <p14:tracePt t="101505" x="4454525" y="6629400"/>
          <p14:tracePt t="101512" x="4484688" y="6645275"/>
          <p14:tracePt t="101522" x="4514850" y="6675438"/>
          <p14:tracePt t="101528" x="4560888" y="6691313"/>
          <p14:tracePt t="101537" x="4591050" y="6705600"/>
          <p14:tracePt t="101544" x="4606925" y="6721475"/>
          <p14:tracePt t="101552" x="4637088" y="6721475"/>
          <p14:tracePt t="101560" x="4651375" y="6735763"/>
          <p14:tracePt t="101568" x="4667250" y="6751638"/>
          <p14:tracePt t="101583" x="4681538" y="6767513"/>
          <p14:tracePt t="101591" x="4697413" y="6767513"/>
          <p14:tracePt t="101597" x="4727575" y="6781800"/>
          <p14:tracePt t="101605" x="4757738" y="6797675"/>
          <p14:tracePt t="101613" x="4803775" y="6811963"/>
          <p14:tracePt t="101622" x="4833938" y="6811963"/>
          <p14:tracePt t="101629" x="4894263" y="6827838"/>
          <p14:tracePt t="101642" x="4940300" y="6842125"/>
          <p14:tracePt t="101717" x="5427663" y="6797675"/>
          <p14:tracePt t="101723" x="5518150" y="6751638"/>
          <p14:tracePt t="101731" x="5624513" y="6705600"/>
          <p14:tracePt t="101739" x="5761038" y="6629400"/>
          <p14:tracePt t="101747" x="5883275" y="6538913"/>
          <p14:tracePt t="101755" x="6019800" y="6432550"/>
          <p14:tracePt t="101763" x="6126163" y="6340475"/>
          <p14:tracePt t="101772" x="6232525" y="6234113"/>
          <p14:tracePt t="101779" x="6278563" y="6189663"/>
          <p14:tracePt t="101787" x="6324600" y="6127750"/>
          <p14:tracePt t="101795" x="6354763" y="6081713"/>
          <p14:tracePt t="101804" x="6400800" y="6007100"/>
          <p14:tracePt t="101811" x="6430963" y="5961063"/>
          <p14:tracePt t="101821" x="6461125" y="5884863"/>
          <p14:tracePt t="101827" x="6475413" y="5808663"/>
          <p14:tracePt t="101835" x="6491288" y="5686425"/>
          <p14:tracePt t="101843" x="6507163" y="5549900"/>
          <p14:tracePt t="101849" x="6507163" y="5429250"/>
          <p14:tracePt t="101857" x="6507163" y="5307013"/>
          <p14:tracePt t="101865" x="6507163" y="5184775"/>
          <p14:tracePt t="101873" x="6491288" y="5078413"/>
          <p14:tracePt t="101881" x="6475413" y="5002213"/>
          <p14:tracePt t="101889" x="6461125" y="4911725"/>
          <p14:tracePt t="101897" x="6445250" y="4851400"/>
          <p14:tracePt t="101906" x="6430963" y="4805363"/>
          <p14:tracePt t="101913" x="6415088" y="4759325"/>
          <p14:tracePt t="101921" x="6415088" y="4699000"/>
          <p14:tracePt t="101929" x="6400800" y="4652963"/>
          <p14:tracePt t="101938" x="6384925" y="4622800"/>
          <p14:tracePt t="101945" x="6369050" y="4606925"/>
          <p14:tracePt t="101954" x="6369050" y="4576763"/>
          <p14:tracePt t="101961" x="6354763" y="4530725"/>
          <p14:tracePt t="101967" x="6338888" y="4500563"/>
          <p14:tracePt t="101975" x="6338888" y="4486275"/>
          <p14:tracePt t="101983" x="6308725" y="4456113"/>
          <p14:tracePt t="101991" x="6292850" y="4410075"/>
          <p14:tracePt t="101999" x="6248400" y="4379913"/>
          <p14:tracePt t="102007" x="6218238" y="4364038"/>
          <p14:tracePt t="102015" x="6186488" y="4318000"/>
          <p14:tracePt t="102023" x="6156325" y="4287838"/>
          <p14:tracePt t="102031" x="6126163" y="4273550"/>
          <p14:tracePt t="102039" x="6096000" y="4227513"/>
          <p14:tracePt t="102047" x="6049963" y="4211638"/>
          <p14:tracePt t="102055" x="6019800" y="4167188"/>
          <p14:tracePt t="102063" x="5989638" y="4151313"/>
          <p14:tracePt t="102071" x="5943600" y="4135438"/>
          <p14:tracePt t="102079" x="5899150" y="4121150"/>
          <p14:tracePt t="102087" x="5837238" y="4105275"/>
          <p14:tracePt t="102095" x="5776913" y="4090988"/>
          <p14:tracePt t="102101" x="5730875" y="4075113"/>
          <p14:tracePt t="102109" x="5684838" y="4060825"/>
          <p14:tracePt t="102117" x="5640388" y="4060825"/>
          <p14:tracePt t="102125" x="5610225" y="4060825"/>
          <p14:tracePt t="102133" x="5578475" y="4060825"/>
          <p14:tracePt t="102141" x="5534025" y="4060825"/>
          <p14:tracePt t="102149" x="5518150" y="4060825"/>
          <p14:tracePt t="102157" x="5487988" y="4060825"/>
          <p14:tracePt t="102165" x="5457825" y="4060825"/>
          <p14:tracePt t="102173" x="5427663" y="4060825"/>
          <p14:tracePt t="102181" x="5397500" y="4060825"/>
          <p14:tracePt t="102189" x="5351463" y="4060825"/>
          <p14:tracePt t="102197" x="5321300" y="4075113"/>
          <p14:tracePt t="102205" x="5305425" y="4090988"/>
          <p14:tracePt t="102213" x="5275263" y="4090988"/>
          <p14:tracePt t="102219" x="5275263" y="4105275"/>
          <p14:tracePt t="102235" x="5259388" y="4105275"/>
          <p14:tracePt t="105315" x="5259388" y="4121150"/>
          <p14:tracePt t="105339" x="5245100" y="4121150"/>
          <p14:tracePt t="105497" x="5245100" y="4135438"/>
          <p14:tracePt t="105559" x="5229225" y="4151313"/>
          <p14:tracePt t="105575" x="5214938" y="4151313"/>
          <p14:tracePt t="105645" x="5214938" y="4167188"/>
          <p14:tracePt t="105670" x="5214938" y="4181475"/>
          <p14:tracePt t="105702" x="5214938" y="4197350"/>
          <p14:tracePt t="105718" x="5229225" y="4211638"/>
          <p14:tracePt t="105734" x="5245100" y="4211638"/>
          <p14:tracePt t="105742" x="5259388" y="4211638"/>
          <p14:tracePt t="105751" x="5275263" y="4211638"/>
          <p14:tracePt t="105759" x="5305425" y="4181475"/>
          <p14:tracePt t="105765" x="5351463" y="4135438"/>
          <p14:tracePt t="105775" x="5411788" y="4090988"/>
          <p14:tracePt t="105780" x="5487988" y="3998913"/>
          <p14:tracePt t="105788" x="5564188" y="3878263"/>
          <p14:tracePt t="105796" x="5670550" y="3725863"/>
          <p14:tracePt t="105804" x="5746750" y="3543300"/>
          <p14:tracePt t="105812" x="5867400" y="3268663"/>
          <p14:tracePt t="105821" x="5989638" y="2859088"/>
          <p14:tracePt t="105828" x="6096000" y="2371725"/>
          <p14:tracePt t="105836" x="6202363" y="1793875"/>
          <p14:tracePt t="105844" x="6248400" y="1292225"/>
          <p14:tracePt t="105852" x="6292850" y="820738"/>
          <p14:tracePt t="105860" x="6324600" y="395288"/>
          <p14:tracePt t="105868" x="6324600" y="60325"/>
          <p14:tracePt t="106669" x="5730875" y="288925"/>
          <p14:tracePt t="106678" x="5746750" y="517525"/>
          <p14:tracePt t="106686" x="5776913" y="744538"/>
          <p14:tracePt t="106693" x="5791200" y="927100"/>
          <p14:tracePt t="106701" x="5807075" y="1109663"/>
          <p14:tracePt t="106709" x="5822950" y="1246188"/>
          <p14:tracePt t="106718" x="5822950" y="1368425"/>
          <p14:tracePt t="106725" x="5837238" y="1490663"/>
          <p14:tracePt t="106733" x="5853113" y="1627188"/>
          <p14:tracePt t="106741" x="5867400" y="1749425"/>
          <p14:tracePt t="106749" x="5883275" y="1824038"/>
          <p14:tracePt t="106757" x="5899150" y="1916113"/>
          <p14:tracePt t="106765" x="5913438" y="2006600"/>
          <p14:tracePt t="106771" x="5929313" y="2082800"/>
          <p14:tracePt t="106780" x="5943600" y="2174875"/>
          <p14:tracePt t="106787" x="5959475" y="2251075"/>
          <p14:tracePt t="106795" x="5973763" y="2341563"/>
          <p14:tracePt t="106803" x="5989638" y="2433638"/>
          <p14:tracePt t="106812" x="6005513" y="2493963"/>
          <p14:tracePt t="106819" x="6019800" y="2554288"/>
          <p14:tracePt t="106827" x="6019800" y="2600325"/>
          <p14:tracePt t="106835" x="6035675" y="2660650"/>
          <p14:tracePt t="106843" x="6035675" y="2706688"/>
          <p14:tracePt t="106851" x="6049963" y="2752725"/>
          <p14:tracePt t="106859" x="6065838" y="2797175"/>
          <p14:tracePt t="106867" x="6065838" y="2859088"/>
          <p14:tracePt t="106875" x="6065838" y="2905125"/>
          <p14:tracePt t="106883" x="6065838" y="2949575"/>
          <p14:tracePt t="106891" x="6049963" y="2995613"/>
          <p14:tracePt t="106898" x="6049963" y="3041650"/>
          <p14:tracePt t="106905" x="6035675" y="3086100"/>
          <p14:tracePt t="106913" x="6035675" y="3117850"/>
          <p14:tracePt t="106921" x="6035675" y="3132138"/>
          <p14:tracePt t="106929" x="6035675" y="3148013"/>
          <p14:tracePt t="106937" x="6035675" y="3162300"/>
          <p14:tracePt t="106953" x="6035675" y="3178175"/>
          <p14:tracePt t="106969" x="6035675" y="3208338"/>
          <p14:tracePt t="106977" x="6019800" y="3238500"/>
          <p14:tracePt t="106985" x="6005513" y="3284538"/>
          <p14:tracePt t="106993" x="6005513" y="3314700"/>
          <p14:tracePt t="107001" x="5989638" y="3344863"/>
          <p14:tracePt t="107009" x="5989638" y="3375025"/>
          <p14:tracePt t="107015" x="5989638" y="3406775"/>
          <p14:tracePt t="107023" x="5989638" y="3436938"/>
          <p14:tracePt t="107031" x="5989638" y="3482975"/>
          <p14:tracePt t="107039" x="5989638" y="3527425"/>
          <p14:tracePt t="107047" x="5989638" y="3573463"/>
          <p14:tracePt t="107055" x="5989638" y="3619500"/>
          <p14:tracePt t="107063" x="5989638" y="3649663"/>
          <p14:tracePt t="107071" x="5989638" y="3679825"/>
          <p14:tracePt t="107079" x="5989638" y="3709988"/>
          <p14:tracePt t="107087" x="5989638" y="3740150"/>
          <p14:tracePt t="107096" x="5989638" y="3771900"/>
          <p14:tracePt t="107103" x="5989638" y="3802063"/>
          <p14:tracePt t="107113" x="5989638" y="3846513"/>
          <p14:tracePt t="107119" x="5989638" y="3892550"/>
          <p14:tracePt t="107127" x="5989638" y="3938588"/>
          <p14:tracePt t="107135" x="5989638" y="3984625"/>
          <p14:tracePt t="107141" x="5989638" y="4014788"/>
          <p14:tracePt t="107149" x="5989638" y="4044950"/>
          <p14:tracePt t="107157" x="5989638" y="4060825"/>
          <p14:tracePt t="107165" x="5989638" y="4075113"/>
          <p14:tracePt t="107181" x="6005513" y="4075113"/>
          <p14:tracePt t="107197" x="6005513" y="4090988"/>
          <p14:tracePt t="107205" x="6019800" y="4090988"/>
          <p14:tracePt t="107213" x="6019800" y="4105275"/>
          <p14:tracePt t="107229" x="6035675" y="4135438"/>
          <p14:tracePt t="107237" x="6049963" y="4151313"/>
          <p14:tracePt t="107246" x="6049963" y="4167188"/>
          <p14:tracePt t="107253" x="6065838" y="4181475"/>
          <p14:tracePt t="107261" x="6080125" y="4197350"/>
          <p14:tracePt t="107267" x="6080125" y="4211638"/>
          <p14:tracePt t="107275" x="6096000" y="4211638"/>
          <p14:tracePt t="107283" x="6096000" y="4227513"/>
          <p14:tracePt t="107323" x="6080125" y="4227513"/>
          <p14:tracePt t="107331" x="6065838" y="4227513"/>
          <p14:tracePt t="107339" x="6035675" y="4197350"/>
          <p14:tracePt t="107347" x="6005513" y="4181475"/>
          <p14:tracePt t="107355" x="5959475" y="4181475"/>
          <p14:tracePt t="107363" x="5913438" y="4167188"/>
          <p14:tracePt t="107381" x="5822950" y="4151313"/>
          <p14:tracePt t="107387" x="5761038" y="4135438"/>
          <p14:tracePt t="107393" x="5684838" y="4135438"/>
          <p14:tracePt t="107401" x="5594350" y="4135438"/>
          <p14:tracePt t="107409" x="5472113" y="4135438"/>
          <p14:tracePt t="107417" x="5397500" y="4135438"/>
          <p14:tracePt t="107425" x="5289550" y="4151313"/>
          <p14:tracePt t="107433" x="5168900" y="4167188"/>
          <p14:tracePt t="107441" x="5046663" y="4181475"/>
          <p14:tracePt t="107449" x="4910138" y="4197350"/>
          <p14:tracePt t="107457" x="4787900" y="4211638"/>
          <p14:tracePt t="107465" x="4667250" y="4227513"/>
          <p14:tracePt t="107473" x="4545013" y="4241800"/>
          <p14:tracePt t="107481" x="4438650" y="4273550"/>
          <p14:tracePt t="107489" x="4348163" y="4303713"/>
          <p14:tracePt t="107497" x="4256088" y="4318000"/>
          <p14:tracePt t="107505" x="4211638" y="4349750"/>
          <p14:tracePt t="107511" x="4165600" y="4379913"/>
          <p14:tracePt t="107519" x="4105275" y="4410075"/>
          <p14:tracePt t="107527" x="4073525" y="4440238"/>
          <p14:tracePt t="107535" x="4059238" y="4486275"/>
          <p14:tracePt t="107543" x="4013200" y="4516438"/>
          <p14:tracePt t="107551" x="3983038" y="4546600"/>
          <p14:tracePt t="107559" x="3952875" y="4606925"/>
          <p14:tracePt t="107567" x="3937000" y="4652963"/>
          <p14:tracePt t="107575" x="3906838" y="4713288"/>
          <p14:tracePt t="107583" x="3876675" y="4805363"/>
          <p14:tracePt t="107591" x="3846513" y="4911725"/>
          <p14:tracePt t="107599" x="3830638" y="5018088"/>
          <p14:tracePt t="107607" x="3816350" y="5140325"/>
          <p14:tracePt t="107615" x="3816350" y="5230813"/>
          <p14:tracePt t="107623" x="3816350" y="5307013"/>
          <p14:tracePt t="107631" x="3816350" y="5397500"/>
          <p14:tracePt t="107637" x="3830638" y="5459413"/>
          <p14:tracePt t="107646" x="3846513" y="5519738"/>
          <p14:tracePt t="107653" x="3846513" y="5580063"/>
          <p14:tracePt t="107662" x="3876675" y="5626100"/>
          <p14:tracePt t="107669" x="3890963" y="5672138"/>
          <p14:tracePt t="107677" x="3906838" y="5702300"/>
          <p14:tracePt t="107685" x="3937000" y="5748338"/>
          <p14:tracePt t="107693" x="3952875" y="5792788"/>
          <p14:tracePt t="107701" x="3983038" y="5838825"/>
          <p14:tracePt t="107709" x="4029075" y="5884863"/>
          <p14:tracePt t="107717" x="4059238" y="5945188"/>
          <p14:tracePt t="107725" x="4105275" y="5991225"/>
          <p14:tracePt t="107733" x="4135438" y="6021388"/>
          <p14:tracePt t="107741" x="4165600" y="6067425"/>
          <p14:tracePt t="107749" x="4211638" y="6097588"/>
          <p14:tracePt t="107757" x="4241800" y="6127750"/>
          <p14:tracePt t="107764" x="4271963" y="6173788"/>
          <p14:tracePt t="107771" x="4332288" y="6189663"/>
          <p14:tracePt t="107780" x="4378325" y="6234113"/>
          <p14:tracePt t="107787" x="4424363" y="6264275"/>
          <p14:tracePt t="107797" x="4484688" y="6280150"/>
          <p14:tracePt t="107803" x="4530725" y="6296025"/>
          <p14:tracePt t="107811" x="4575175" y="6310313"/>
          <p14:tracePt t="107819" x="4606925" y="6326188"/>
          <p14:tracePt t="107827" x="4637088" y="6326188"/>
          <p14:tracePt t="107835" x="4681538" y="6340475"/>
          <p14:tracePt t="107843" x="4697413" y="6340475"/>
          <p14:tracePt t="107851" x="4727575" y="6356350"/>
          <p14:tracePt t="107859" x="4773613" y="6356350"/>
          <p14:tracePt t="107867" x="4819650" y="6370638"/>
          <p14:tracePt t="107875" x="4894263" y="6370638"/>
          <p14:tracePt t="107881" x="4986338" y="6370638"/>
          <p14:tracePt t="107889" x="5062538" y="6370638"/>
          <p14:tracePt t="107897" x="5183188" y="6386513"/>
          <p14:tracePt t="107905" x="5321300" y="6386513"/>
          <p14:tracePt t="107913" x="5397500" y="6386513"/>
          <p14:tracePt t="107921" x="5441950" y="6386513"/>
          <p14:tracePt t="107931" x="5487988" y="6370638"/>
          <p14:tracePt t="107937" x="5534025" y="6356350"/>
          <p14:tracePt t="107946" x="5578475" y="6340475"/>
          <p14:tracePt t="107953" x="5624513" y="6340475"/>
          <p14:tracePt t="107961" x="5670550" y="6326188"/>
          <p14:tracePt t="107969" x="5700713" y="6296025"/>
          <p14:tracePt t="107977" x="5716588" y="6296025"/>
          <p14:tracePt t="107985" x="5746750" y="6264275"/>
          <p14:tracePt t="107993" x="5761038" y="6249988"/>
          <p14:tracePt t="108001" x="5791200" y="6219825"/>
          <p14:tracePt t="108007" x="5822950" y="6173788"/>
          <p14:tracePt t="108015" x="5853113" y="6127750"/>
          <p14:tracePt t="108023" x="5899150" y="6051550"/>
          <p14:tracePt t="108031" x="5943600" y="5991225"/>
          <p14:tracePt t="108039" x="6005513" y="5900738"/>
          <p14:tracePt t="108047" x="6049963" y="5824538"/>
          <p14:tracePt t="108055" x="6096000" y="5748338"/>
          <p14:tracePt t="108064" x="6096000" y="5702300"/>
          <p14:tracePt t="108071" x="6111875" y="5641975"/>
          <p14:tracePt t="108081" x="6126163" y="5549900"/>
          <p14:tracePt t="108087" x="6142038" y="5489575"/>
          <p14:tracePt t="108096" x="6142038" y="5397500"/>
          <p14:tracePt t="108103" x="6142038" y="5322888"/>
          <p14:tracePt t="108111" x="6142038" y="5230813"/>
          <p14:tracePt t="108119" x="6126163" y="5170488"/>
          <p14:tracePt t="108127" x="6111875" y="5108575"/>
          <p14:tracePt t="108133" x="6111875" y="5064125"/>
          <p14:tracePt t="108141" x="6096000" y="5018088"/>
          <p14:tracePt t="108149" x="6080125" y="4972050"/>
          <p14:tracePt t="108157" x="6065838" y="4941888"/>
          <p14:tracePt t="108165" x="6065838" y="4927600"/>
          <p14:tracePt t="108173" x="6049963" y="4895850"/>
          <p14:tracePt t="108181" x="6035675" y="4881563"/>
          <p14:tracePt t="108189" x="6035675" y="4865688"/>
          <p14:tracePt t="108197" x="6005513" y="4835525"/>
          <p14:tracePt t="108214" x="5989638" y="4819650"/>
          <p14:tracePt t="108221" x="5973763" y="4805363"/>
          <p14:tracePt t="108230" x="5943600" y="4789488"/>
          <p14:tracePt t="108237" x="5929313" y="4775200"/>
          <p14:tracePt t="108246" x="5913438" y="4775200"/>
          <p14:tracePt t="108253" x="5867400" y="4759325"/>
          <p14:tracePt t="108259" x="5853113" y="4745038"/>
          <p14:tracePt t="108267" x="5822950" y="4745038"/>
          <p14:tracePt t="108275" x="5791200" y="4729163"/>
          <p14:tracePt t="108283" x="5746750" y="4713288"/>
          <p14:tracePt t="108291" x="5700713" y="4699000"/>
          <p14:tracePt t="108299" x="5640388" y="4699000"/>
          <p14:tracePt t="108307" x="5610225" y="4683125"/>
          <p14:tracePt t="108315" x="5578475" y="4668838"/>
          <p14:tracePt t="108323" x="5548313" y="4652963"/>
          <p14:tracePt t="108332" x="5518150" y="4652963"/>
          <p14:tracePt t="108340" x="5487988" y="4652963"/>
          <p14:tracePt t="108348" x="5441950" y="4638675"/>
          <p14:tracePt t="108355" x="5411788" y="4638675"/>
          <p14:tracePt t="108365" x="5381625" y="4638675"/>
          <p14:tracePt t="108371" x="5351463" y="4638675"/>
          <p14:tracePt t="108380" x="5321300" y="4638675"/>
          <p14:tracePt t="108385" x="5289550" y="4638675"/>
          <p14:tracePt t="108393" x="5245100" y="4638675"/>
          <p14:tracePt t="108401" x="5183188" y="4652963"/>
          <p14:tracePt t="108409" x="5138738" y="4668838"/>
          <p14:tracePt t="108417" x="5108575" y="4683125"/>
          <p14:tracePt t="108425" x="5076825" y="4683125"/>
          <p14:tracePt t="108433" x="5046663" y="4699000"/>
          <p14:tracePt t="108441" x="5016500" y="4729163"/>
          <p14:tracePt t="108449" x="4970463" y="4759325"/>
          <p14:tracePt t="108457" x="4940300" y="4775200"/>
          <p14:tracePt t="108465" x="4910138" y="4805363"/>
          <p14:tracePt t="108473" x="4894263" y="4819650"/>
          <p14:tracePt t="108481" x="4879975" y="4851400"/>
          <p14:tracePt t="108489" x="4864100" y="4851400"/>
          <p14:tracePt t="108498" x="4864100" y="4865688"/>
          <p14:tracePt t="108503" x="4849813" y="4895850"/>
          <p14:tracePt t="108511" x="4833938" y="4927600"/>
          <p14:tracePt t="108519" x="4833938" y="4941888"/>
          <p14:tracePt t="108528" x="4833938" y="4957763"/>
          <p14:tracePt t="108535" x="4833938" y="4987925"/>
          <p14:tracePt t="108543" x="4864100" y="5002213"/>
          <p14:tracePt t="108551" x="4894263" y="5002213"/>
          <p14:tracePt t="108559" x="4894263" y="4972050"/>
          <p14:tracePt t="108567" x="4910138" y="4941888"/>
          <p14:tracePt t="108575" x="4910138" y="4927600"/>
          <p14:tracePt t="109307" x="4926013" y="4911725"/>
          <p14:tracePt t="109315" x="4940300" y="4895850"/>
          <p14:tracePt t="109323" x="4956175" y="4865688"/>
          <p14:tracePt t="109332" x="4956175" y="4851400"/>
          <p14:tracePt t="109339" x="4956175" y="4835525"/>
          <p14:tracePt t="109355" x="4956175" y="4819650"/>
          <p14:tracePt t="109371" x="4956175" y="4805363"/>
          <p14:tracePt t="109393" x="4956175" y="4789488"/>
          <p14:tracePt t="109409" x="4956175" y="4775200"/>
          <p14:tracePt t="109433" x="4940300" y="4775200"/>
          <p14:tracePt t="109449" x="4926013" y="4775200"/>
          <p14:tracePt t="109457" x="4910138" y="4775200"/>
          <p14:tracePt t="109465" x="4894263" y="4789488"/>
          <p14:tracePt t="109482" x="4894263" y="4819650"/>
          <p14:tracePt t="109489" x="4894263" y="4851400"/>
          <p14:tracePt t="109505" x="4894263" y="4865688"/>
          <p14:tracePt t="109511" x="4926013" y="4865688"/>
          <p14:tracePt t="109519" x="4956175" y="4881563"/>
          <p14:tracePt t="109527" x="5002213" y="4881563"/>
          <p14:tracePt t="109535" x="5046663" y="4881563"/>
          <p14:tracePt t="109543" x="5092700" y="4881563"/>
          <p14:tracePt t="109551" x="5122863" y="4865688"/>
          <p14:tracePt t="109559" x="5153025" y="4865688"/>
          <p14:tracePt t="109568" x="5199063" y="4851400"/>
          <p14:tracePt t="109575" x="5229225" y="4851400"/>
          <p14:tracePt t="109583" x="5229225" y="4835525"/>
          <p14:tracePt t="109591" x="5259388" y="4819650"/>
          <p14:tracePt t="109599" x="5305425" y="4819650"/>
          <p14:tracePt t="109607" x="5351463" y="4819650"/>
          <p14:tracePt t="109615" x="5381625" y="4805363"/>
          <p14:tracePt t="109623" x="5397500" y="4805363"/>
          <p14:tracePt t="109632" x="5411788" y="4789488"/>
          <p14:tracePt t="109646" x="5427663" y="4789488"/>
          <p14:tracePt t="109661" x="5441950" y="4789488"/>
          <p14:tracePt t="109685" x="5457825" y="4789488"/>
          <p14:tracePt t="109763" x="5457825" y="4775200"/>
          <p14:tracePt t="109771" x="5427663" y="4759325"/>
          <p14:tracePt t="109779" x="5397500" y="4745038"/>
          <p14:tracePt t="109787" x="5351463" y="4729163"/>
          <p14:tracePt t="109795" x="5289550" y="4683125"/>
          <p14:tracePt t="109803" x="5245100" y="4638675"/>
          <p14:tracePt t="109811" x="5168900" y="4576763"/>
          <p14:tracePt t="109819" x="5076825" y="4516438"/>
          <p14:tracePt t="109827" x="4940300" y="4456113"/>
          <p14:tracePt t="109835" x="4833938" y="4394200"/>
          <p14:tracePt t="109843" x="4727575" y="4349750"/>
          <p14:tracePt t="109851" x="4591050" y="4303713"/>
          <p14:tracePt t="109859" x="4468813" y="4257675"/>
          <p14:tracePt t="109867" x="4332288" y="4241800"/>
          <p14:tracePt t="109875" x="4179888" y="4211638"/>
          <p14:tracePt t="109882" x="4013200" y="4181475"/>
          <p14:tracePt t="109889" x="3876675" y="4167188"/>
          <p14:tracePt t="109898" x="3709988" y="4151313"/>
          <p14:tracePt t="109905" x="3541713" y="4121150"/>
          <p14:tracePt t="109913" x="3421063" y="4105275"/>
          <p14:tracePt t="109921" x="3298825" y="4090988"/>
          <p14:tracePt t="109929" x="3222625" y="4090988"/>
          <p14:tracePt t="109937" x="3176588" y="4090988"/>
          <p14:tracePt t="109945" x="3116263" y="4090988"/>
          <p14:tracePt t="109953" x="3070225" y="4105275"/>
          <p14:tracePt t="109961" x="3025775" y="4105275"/>
          <p14:tracePt t="109969" x="2949575" y="4121150"/>
          <p14:tracePt t="109977" x="2857500" y="4167188"/>
          <p14:tracePt t="109985" x="2751138" y="4197350"/>
          <p14:tracePt t="109993" x="2614613" y="4227513"/>
          <p14:tracePt t="110001" x="2508250" y="4257675"/>
          <p14:tracePt t="110007" x="2432050" y="4287838"/>
          <p14:tracePt t="110017" x="2341563" y="4303713"/>
          <p14:tracePt t="110023" x="2295525" y="4318000"/>
          <p14:tracePt t="110032" x="2249488" y="4333875"/>
          <p14:tracePt t="110039" x="2219325" y="4349750"/>
          <p14:tracePt t="110049" x="2205038" y="4349750"/>
          <p14:tracePt t="110111" x="2189163" y="4349750"/>
          <p14:tracePt t="110133" x="2173288" y="4349750"/>
          <p14:tracePt t="110149" x="2143125" y="4349750"/>
          <p14:tracePt t="110157" x="2097088" y="4349750"/>
          <p14:tracePt t="110165" x="2066925" y="4333875"/>
          <p14:tracePt t="110173" x="2036763" y="4318000"/>
          <p14:tracePt t="110182" x="2022475" y="4303713"/>
          <p14:tracePt t="110189" x="1990725" y="4303713"/>
          <p14:tracePt t="110198" x="1990725" y="4287838"/>
          <p14:tracePt t="110205" x="1976438" y="4287838"/>
          <p14:tracePt t="110214" x="1976438" y="4273550"/>
          <p14:tracePt t="110221" x="1960563" y="4273550"/>
          <p14:tracePt t="110229" x="1946275" y="4257675"/>
          <p14:tracePt t="110237" x="1930400" y="4257675"/>
          <p14:tracePt t="110245" x="1900238" y="4241800"/>
          <p14:tracePt t="110253" x="1870075" y="4241800"/>
          <p14:tracePt t="110259" x="1839913" y="4227513"/>
          <p14:tracePt t="110267" x="1809750" y="4211638"/>
          <p14:tracePt t="110275" x="1763713" y="4197350"/>
          <p14:tracePt t="110283" x="1733550" y="4197350"/>
          <p14:tracePt t="110291" x="1703388" y="4181475"/>
          <p14:tracePt t="110300" x="1671638" y="4181475"/>
          <p14:tracePt t="110307" x="1641475" y="4181475"/>
          <p14:tracePt t="110315" x="1611313" y="4181475"/>
          <p14:tracePt t="110323" x="1565275" y="4181475"/>
          <p14:tracePt t="110332" x="1520825" y="4181475"/>
          <p14:tracePt t="110339" x="1474788" y="4181475"/>
          <p14:tracePt t="110347" x="1428750" y="4181475"/>
          <p14:tracePt t="110355" x="1398588" y="4197350"/>
          <p14:tracePt t="110363" x="1368425" y="4211638"/>
          <p14:tracePt t="110371" x="1338263" y="4227513"/>
          <p14:tracePt t="110379" x="1308100" y="4257675"/>
          <p14:tracePt t="110385" x="1246188" y="4287838"/>
          <p14:tracePt t="110393" x="1201738" y="4333875"/>
          <p14:tracePt t="110401" x="1125538" y="4394200"/>
          <p14:tracePt t="110409" x="1033463" y="4470400"/>
          <p14:tracePt t="110417" x="957263" y="4546600"/>
          <p14:tracePt t="110425" x="881063" y="4638675"/>
          <p14:tracePt t="110433" x="820738" y="4713288"/>
          <p14:tracePt t="110441" x="760413" y="4805363"/>
          <p14:tracePt t="110449" x="714375" y="4881563"/>
          <p14:tracePt t="110457" x="668338" y="4957763"/>
          <p14:tracePt t="110465" x="638175" y="5033963"/>
          <p14:tracePt t="110473" x="608013" y="5124450"/>
          <p14:tracePt t="110483" x="592138" y="5200650"/>
          <p14:tracePt t="110489" x="577850" y="5291138"/>
          <p14:tracePt t="110499" x="561975" y="5397500"/>
          <p14:tracePt t="110505" x="561975" y="5503863"/>
          <p14:tracePt t="110511" x="561975" y="5595938"/>
          <p14:tracePt t="110519" x="561975" y="5702300"/>
          <p14:tracePt t="110527" x="577850" y="5824538"/>
          <p14:tracePt t="110535" x="592138" y="5915025"/>
          <p14:tracePt t="110543" x="638175" y="6021388"/>
          <p14:tracePt t="110551" x="684213" y="6113463"/>
          <p14:tracePt t="110559" x="744538" y="6203950"/>
          <p14:tracePt t="110567" x="806450" y="6296025"/>
          <p14:tracePt t="110575" x="866775" y="6370638"/>
          <p14:tracePt t="110584" x="957263" y="6432550"/>
          <p14:tracePt t="110591" x="1049338" y="6508750"/>
          <p14:tracePt t="110599" x="1169988" y="6569075"/>
          <p14:tracePt t="110607" x="1276350" y="6629400"/>
          <p14:tracePt t="110616" x="1382713" y="6675438"/>
          <p14:tracePt t="110623" x="1474788" y="6721475"/>
          <p14:tracePt t="110629" x="1565275" y="6751638"/>
          <p14:tracePt t="110637" x="1641475" y="6767513"/>
          <p14:tracePt t="110645" x="1717675" y="6781800"/>
          <p14:tracePt t="110653" x="1778000" y="6781800"/>
          <p14:tracePt t="110667" x="1870075" y="6735763"/>
          <p14:tracePt t="110669" x="1930400" y="6675438"/>
          <p14:tracePt t="110677" x="1976438" y="6629400"/>
          <p14:tracePt t="110685" x="2066925" y="6538913"/>
          <p14:tracePt t="110693" x="2173288" y="6462713"/>
          <p14:tracePt t="110701" x="2265363" y="6370638"/>
          <p14:tracePt t="110709" x="2355850" y="6310313"/>
          <p14:tracePt t="110717" x="2447925" y="6249988"/>
          <p14:tracePt t="110725" x="2492375" y="6203950"/>
          <p14:tracePt t="110734" x="2554288" y="6157913"/>
          <p14:tracePt t="110741" x="2584450" y="6113463"/>
          <p14:tracePt t="110750" x="2600325" y="6081713"/>
          <p14:tracePt t="110757" x="2614613" y="6021388"/>
          <p14:tracePt t="110763" x="2614613" y="5975350"/>
          <p14:tracePt t="110771" x="2614613" y="5915025"/>
          <p14:tracePt t="110779" x="2614613" y="5792788"/>
          <p14:tracePt t="110787" x="2584450" y="5656263"/>
          <p14:tracePt t="110795" x="2538413" y="5503863"/>
          <p14:tracePt t="110803" x="2492375" y="5383213"/>
          <p14:tracePt t="110811" x="2492375" y="5291138"/>
          <p14:tracePt t="110819" x="2478088" y="5246688"/>
          <p14:tracePt t="110827" x="2447925" y="5200650"/>
          <p14:tracePt t="110835" x="2432050" y="5154613"/>
          <p14:tracePt t="110843" x="2417763" y="5094288"/>
          <p14:tracePt t="110851" x="2371725" y="5048250"/>
          <p14:tracePt t="110859" x="2325688" y="4987925"/>
          <p14:tracePt t="110867" x="2279650" y="4941888"/>
          <p14:tracePt t="110875" x="2219325" y="4851400"/>
          <p14:tracePt t="110882" x="2143125" y="4759325"/>
          <p14:tracePt t="110889" x="2082800" y="4699000"/>
          <p14:tracePt t="110897" x="2052638" y="4683125"/>
          <p14:tracePt t="110905" x="2022475" y="4652963"/>
          <p14:tracePt t="110913" x="1976438" y="4638675"/>
          <p14:tracePt t="110921" x="1946275" y="4638675"/>
          <p14:tracePt t="110929" x="1916113" y="4638675"/>
          <p14:tracePt t="110937" x="1870075" y="4622800"/>
          <p14:tracePt t="110945" x="1839913" y="4622800"/>
          <p14:tracePt t="110953" x="1809750" y="4606925"/>
          <p14:tracePt t="110961" x="1763713" y="4592638"/>
          <p14:tracePt t="110969" x="1733550" y="4592638"/>
          <p14:tracePt t="110977" x="1703388" y="4592638"/>
          <p14:tracePt t="110985" x="1657350" y="4592638"/>
          <p14:tracePt t="110993" x="1627188" y="4592638"/>
          <p14:tracePt t="111001" x="1595438" y="4592638"/>
          <p14:tracePt t="111007" x="1565275" y="4592638"/>
          <p14:tracePt t="111016" x="1550988" y="4592638"/>
          <p14:tracePt t="111023" x="1520825" y="4592638"/>
          <p14:tracePt t="111033" x="1504950" y="4606925"/>
          <p14:tracePt t="111039" x="1489075" y="4606925"/>
          <p14:tracePt t="111047" x="1474788" y="4622800"/>
          <p14:tracePt t="111055" x="1458913" y="4638675"/>
          <p14:tracePt t="111063" x="1458913" y="4652963"/>
          <p14:tracePt t="111071" x="1428750" y="4683125"/>
          <p14:tracePt t="111079" x="1428750" y="4729163"/>
          <p14:tracePt t="111087" x="1382713" y="4789488"/>
          <p14:tracePt t="111095" x="1338263" y="4851400"/>
          <p14:tracePt t="111103" x="1292225" y="4941888"/>
          <p14:tracePt t="111111" x="1246188" y="5033963"/>
          <p14:tracePt t="111119" x="1201738" y="5124450"/>
          <p14:tracePt t="111127" x="1155700" y="5214938"/>
          <p14:tracePt t="111133" x="1139825" y="5291138"/>
          <p14:tracePt t="111141" x="1125538" y="5383213"/>
          <p14:tracePt t="111150" x="1109663" y="5489575"/>
          <p14:tracePt t="111157" x="1093788" y="5595938"/>
          <p14:tracePt t="111167" x="1093788" y="5702300"/>
          <p14:tracePt t="111173" x="1079500" y="5808663"/>
          <p14:tracePt t="111181" x="1063625" y="5884863"/>
          <p14:tracePt t="111189" x="1063625" y="5975350"/>
          <p14:tracePt t="111197" x="1063625" y="6067425"/>
          <p14:tracePt t="111205" x="1063625" y="6157913"/>
          <p14:tracePt t="111213" x="1063625" y="6234113"/>
          <p14:tracePt t="111221" x="1063625" y="6296025"/>
          <p14:tracePt t="111229" x="1063625" y="6340475"/>
          <p14:tracePt t="111237" x="1063625" y="6386513"/>
          <p14:tracePt t="111245" x="1063625" y="6432550"/>
          <p14:tracePt t="111253" x="1079500" y="6462713"/>
          <p14:tracePt t="111259" x="1093788" y="6492875"/>
          <p14:tracePt t="111267" x="1093788" y="6523038"/>
          <p14:tracePt t="111275" x="1125538" y="6538913"/>
          <p14:tracePt t="111283" x="1125538" y="6553200"/>
          <p14:tracePt t="111291" x="1155700" y="6584950"/>
          <p14:tracePt t="111307" x="1169988" y="6599238"/>
          <p14:tracePt t="111323" x="1185863" y="6615113"/>
          <p14:tracePt t="111331" x="1201738" y="6629400"/>
          <p14:tracePt t="112381" x="1216025" y="6629400"/>
          <p14:tracePt t="112405" x="1246188" y="6629400"/>
          <p14:tracePt t="112412" x="1246188" y="6615113"/>
          <p14:tracePt t="112419" x="1276350" y="6615113"/>
          <p14:tracePt t="112427" x="1308100" y="6599238"/>
          <p14:tracePt t="112435" x="1382713" y="6584950"/>
          <p14:tracePt t="112444" x="1489075" y="6553200"/>
          <p14:tracePt t="112450" x="1657350" y="6538913"/>
          <p14:tracePt t="112458" x="1930400" y="6478588"/>
          <p14:tracePt t="112466" x="2295525" y="6386513"/>
          <p14:tracePt t="112474" x="2767013" y="6310313"/>
          <p14:tracePt t="112482" x="3328988" y="6234113"/>
          <p14:tracePt t="112490" x="3967163" y="6127750"/>
          <p14:tracePt t="112498" x="4606925" y="6037263"/>
          <p14:tracePt t="112507" x="5214938" y="5930900"/>
          <p14:tracePt t="112514" x="5791200" y="5792788"/>
          <p14:tracePt t="112522" x="6354763" y="5686425"/>
          <p14:tracePt t="112528" x="6794500" y="5580063"/>
          <p14:tracePt t="112536" x="7205663" y="5489575"/>
          <p14:tracePt t="112544" x="7540625" y="5397500"/>
          <p14:tracePt t="112552" x="7813675" y="5337175"/>
          <p14:tracePt t="112560" x="8072438" y="5260975"/>
          <p14:tracePt t="112568" x="8285163" y="5200650"/>
          <p14:tracePt t="112576" x="8467725" y="5140325"/>
          <p14:tracePt t="112584" x="8620125" y="5108575"/>
          <p14:tracePt t="112592" x="8740775" y="5078413"/>
          <p14:tracePt t="112600" x="8832850" y="5048250"/>
          <p14:tracePt t="112608" x="8877300" y="5033963"/>
          <p14:tracePt t="112616" x="8909050" y="5033963"/>
          <p14:tracePt t="112624" x="8923338" y="5018088"/>
          <p14:tracePt t="112632" x="8923338" y="5002213"/>
          <p14:tracePt t="112670" x="8923338" y="4987925"/>
          <p14:tracePt t="112678" x="8939213" y="4957763"/>
          <p14:tracePt t="112687" x="8939213" y="4941888"/>
          <p14:tracePt t="112694" x="8939213" y="4927600"/>
          <p14:tracePt t="112702" x="8939213" y="4911725"/>
          <p14:tracePt t="112718" x="8939213" y="4895850"/>
          <p14:tracePt t="112726" x="8923338" y="4881563"/>
          <p14:tracePt t="112734" x="8909050" y="4881563"/>
          <p14:tracePt t="112742" x="8877300" y="4865688"/>
          <p14:tracePt t="112750" x="8863013" y="4851400"/>
          <p14:tracePt t="112758" x="8847138" y="4835525"/>
          <p14:tracePt t="112766" x="8802688" y="4819650"/>
          <p14:tracePt t="112774" x="8770938" y="4805363"/>
          <p14:tracePt t="112780" x="8740775" y="4789488"/>
          <p14:tracePt t="112789" x="8710613" y="4775200"/>
          <p14:tracePt t="112796" x="8650288" y="4729163"/>
          <p14:tracePt t="112806" x="8604250" y="4699000"/>
          <p14:tracePt t="112812" x="8558213" y="4668838"/>
          <p14:tracePt t="112822" x="8497888" y="4622800"/>
          <p14:tracePt t="112828" x="8451850" y="4592638"/>
          <p14:tracePt t="112836" x="8391525" y="4562475"/>
          <p14:tracePt t="112844" x="8361363" y="4546600"/>
          <p14:tracePt t="112852" x="8331200" y="4530725"/>
          <p14:tracePt t="112860" x="8315325" y="4500563"/>
          <p14:tracePt t="112868" x="8301038" y="4500563"/>
          <p14:tracePt t="112876" x="8285163" y="4486275"/>
          <p14:tracePt t="112892" x="8285163" y="4470400"/>
          <p14:tracePt t="112906" x="8285163" y="4456113"/>
          <p14:tracePt t="112914" x="8285163" y="4440238"/>
          <p14:tracePt t="112922" x="8285163" y="4424363"/>
          <p14:tracePt t="112930" x="8285163" y="4410075"/>
          <p14:tracePt t="112939" x="8285163" y="4394200"/>
          <p14:tracePt t="112946" x="8285163" y="4379913"/>
          <p14:tracePt t="112956" x="8301038" y="4364038"/>
          <p14:tracePt t="112962" x="8301038" y="4349750"/>
          <p14:tracePt t="112978" x="8301038" y="4333875"/>
          <p14:tracePt t="113049" x="8301038" y="4303713"/>
          <p14:tracePt t="113057" x="8301038" y="4257675"/>
          <p14:tracePt t="113065" x="8301038" y="4211638"/>
          <p14:tracePt t="113075" x="8285163" y="4167188"/>
          <p14:tracePt t="113081" x="8255000" y="4121150"/>
          <p14:tracePt t="113092" x="8239125" y="4060825"/>
          <p14:tracePt t="113097" x="8193088" y="4014788"/>
          <p14:tracePt t="113109" x="8148638" y="3968750"/>
          <p14:tracePt t="113113" x="8118475" y="3908425"/>
          <p14:tracePt t="113122" x="8072438" y="3862388"/>
          <p14:tracePt t="113129" x="8042275" y="3802063"/>
          <p14:tracePt t="113137" x="7996238" y="3756025"/>
          <p14:tracePt t="113146" x="7980363" y="3709988"/>
          <p14:tracePt t="113153" x="7980363" y="3679825"/>
          <p14:tracePt t="113160" x="7966075" y="3663950"/>
          <p14:tracePt t="113167" x="7966075" y="3633788"/>
          <p14:tracePt t="113176" x="7950200" y="3603625"/>
          <p14:tracePt t="113183" x="7950200" y="3557588"/>
          <p14:tracePt t="113192" x="7950200" y="3527425"/>
          <p14:tracePt t="113198" x="7950200" y="3497263"/>
          <p14:tracePt t="113207" x="7966075" y="3467100"/>
          <p14:tracePt t="113214" x="7966075" y="3436938"/>
          <p14:tracePt t="113222" x="7980363" y="3406775"/>
          <p14:tracePt t="113230" x="7996238" y="3375025"/>
          <p14:tracePt t="113239" x="7996238" y="3360738"/>
          <p14:tracePt t="113246" x="7996238" y="3344863"/>
          <p14:tracePt t="113256" x="8012113" y="3330575"/>
          <p14:tracePt t="113262" x="8012113" y="3300413"/>
          <p14:tracePt t="113270" x="8026400" y="3268663"/>
          <p14:tracePt t="113276" x="8026400" y="3238500"/>
          <p14:tracePt t="113284" x="8042275" y="3208338"/>
          <p14:tracePt t="113292" x="8056563" y="3194050"/>
          <p14:tracePt t="113300" x="8056563" y="3178175"/>
          <p14:tracePt t="113308" x="8072438" y="3178175"/>
          <p14:tracePt t="113316" x="8086725" y="3178175"/>
          <p14:tracePt t="113397" x="8086725" y="3162300"/>
          <p14:tracePt t="113475" x="8086725" y="3148013"/>
          <p14:tracePt t="113491" x="8086725" y="3132138"/>
          <p14:tracePt t="113507" x="8086725" y="3117850"/>
          <p14:tracePt t="113524" x="8072438" y="3101975"/>
          <p14:tracePt t="113530" x="8072438" y="3086100"/>
          <p14:tracePt t="113545" x="8072438" y="3071813"/>
          <p14:tracePt t="113553" x="8056563" y="3071813"/>
          <p14:tracePt t="113561" x="8056563" y="3055938"/>
          <p14:tracePt t="113585" x="8042275" y="3041650"/>
          <p14:tracePt t="113641" x="8042275" y="3025775"/>
          <p14:tracePt t="113680" x="8042275" y="3011488"/>
          <p14:tracePt t="114175" x="8042275" y="2995613"/>
          <p14:tracePt t="114183" x="8056563" y="2949575"/>
          <p14:tracePt t="114191" x="8072438" y="2919413"/>
          <p14:tracePt t="114202" x="8086725" y="2889250"/>
          <p14:tracePt t="114207" x="8086725" y="2859088"/>
          <p14:tracePt t="114218" x="8102600" y="2843213"/>
          <p14:tracePt t="114232" x="8102600" y="2828925"/>
          <p14:tracePt t="114663" x="8102600" y="2859088"/>
          <p14:tracePt t="114672" x="8102600" y="2889250"/>
          <p14:tracePt t="114679" x="8102600" y="2919413"/>
          <p14:tracePt t="114690" x="8102600" y="2935288"/>
          <p14:tracePt t="114695" x="8102600" y="2965450"/>
          <p14:tracePt t="114708" x="8102600" y="2979738"/>
          <p14:tracePt t="114711" x="8102600" y="2995613"/>
          <p14:tracePt t="114723" x="8102600" y="3011488"/>
          <p14:tracePt t="114734" x="8102600" y="3025775"/>
          <p14:tracePt t="114759" x="8102600" y="3041650"/>
          <p14:tracePt t="114775" x="8102600" y="3055938"/>
          <p14:tracePt t="114783" x="8102600" y="3071813"/>
          <p14:tracePt t="114797" x="8102600" y="3086100"/>
          <p14:tracePt t="114813" x="8086725" y="3101975"/>
          <p14:tracePt t="114829" x="8086725" y="3132138"/>
          <p14:tracePt t="114840" x="8072438" y="3178175"/>
          <p14:tracePt t="114845" x="8072438" y="3208338"/>
          <p14:tracePt t="114858" x="8072438" y="3254375"/>
          <p14:tracePt t="114862" x="8072438" y="3284538"/>
          <p14:tracePt t="114869" x="8072438" y="3330575"/>
          <p14:tracePt t="114876" x="8056563" y="3375025"/>
          <p14:tracePt t="114884" x="8056563" y="3421063"/>
          <p14:tracePt t="114892" x="8042275" y="3467100"/>
          <p14:tracePt t="114900" x="8042275" y="3527425"/>
          <p14:tracePt t="114909" x="8042275" y="3589338"/>
          <p14:tracePt t="114915" x="8026400" y="3663950"/>
          <p14:tracePt t="114923" x="8026400" y="3709988"/>
          <p14:tracePt t="114931" x="8026400" y="3756025"/>
          <p14:tracePt t="114939" x="8026400" y="3816350"/>
          <p14:tracePt t="114946" x="8026400" y="3862388"/>
          <p14:tracePt t="114954" x="8026400" y="3938588"/>
          <p14:tracePt t="114962" x="8026400" y="4029075"/>
          <p14:tracePt t="114971" x="8026400" y="4105275"/>
          <p14:tracePt t="114978" x="8026400" y="4211638"/>
          <p14:tracePt t="114988" x="8026400" y="4333875"/>
          <p14:tracePt t="114994" x="8026400" y="4424363"/>
          <p14:tracePt t="115004" x="8026400" y="4546600"/>
          <p14:tracePt t="115010" x="8026400" y="4668838"/>
          <p14:tracePt t="115018" x="8026400" y="4789488"/>
          <p14:tracePt t="115026" x="8026400" y="4895850"/>
          <p14:tracePt t="115032" x="7996238" y="5018088"/>
          <p14:tracePt t="115042" x="7996238" y="5124450"/>
          <p14:tracePt t="115048" x="7996238" y="5214938"/>
          <p14:tracePt t="115056" x="7980363" y="5322888"/>
          <p14:tracePt t="115064" x="7980363" y="5383213"/>
          <p14:tracePt t="115072" x="7980363" y="5443538"/>
          <p14:tracePt t="115080" x="7980363" y="5503863"/>
          <p14:tracePt t="115088" x="7980363" y="5565775"/>
          <p14:tracePt t="115096" x="7980363" y="5626100"/>
          <p14:tracePt t="115105" x="7980363" y="5672138"/>
          <p14:tracePt t="115112" x="7980363" y="5718175"/>
          <p14:tracePt t="115121" x="7980363" y="5748338"/>
          <p14:tracePt t="115128" x="7980363" y="5792788"/>
          <p14:tracePt t="115138" x="7980363" y="5838825"/>
          <p14:tracePt t="115144" x="7980363" y="5868988"/>
          <p14:tracePt t="115154" x="7980363" y="5915025"/>
          <p14:tracePt t="115160" x="7980363" y="5945188"/>
          <p14:tracePt t="115166" x="7980363" y="5975350"/>
          <p14:tracePt t="115174" x="7980363" y="6007100"/>
          <p14:tracePt t="115182" x="7980363" y="6037263"/>
          <p14:tracePt t="115190" x="7980363" y="6067425"/>
          <p14:tracePt t="115198" x="7980363" y="6097588"/>
          <p14:tracePt t="115206" x="7980363" y="6143625"/>
          <p14:tracePt t="115214" x="7980363" y="6173788"/>
          <p14:tracePt t="115222" x="7980363" y="6189663"/>
          <p14:tracePt t="115230" x="7980363" y="6219825"/>
          <p14:tracePt t="115238" x="7980363" y="6234113"/>
          <p14:tracePt t="115246" x="7980363" y="6249988"/>
          <p14:tracePt t="115254" x="7980363" y="6264275"/>
          <p14:tracePt t="115262" x="7980363" y="6280150"/>
          <p14:tracePt t="115271" x="7980363" y="6296025"/>
          <p14:tracePt t="115278" x="7980363" y="6310313"/>
          <p14:tracePt t="115288" x="7980363" y="6340475"/>
          <p14:tracePt t="115300" x="7980363" y="6356350"/>
          <p14:tracePt t="115308" x="7980363" y="6386513"/>
          <p14:tracePt t="115316" x="7996238" y="6386513"/>
          <p14:tracePt t="115324" x="7996238" y="6402388"/>
          <p14:tracePt t="115365" x="7996238" y="6416675"/>
          <p14:tracePt t="115381" x="7996238" y="6446838"/>
          <p14:tracePt t="115388" x="7996238" y="6462713"/>
          <p14:tracePt t="115397" x="7996238" y="6492875"/>
          <p14:tracePt t="115408" x="7996238" y="6523038"/>
          <p14:tracePt t="115411" x="7996238" y="6553200"/>
          <p14:tracePt t="115423" x="7996238" y="6599238"/>
          <p14:tracePt t="115427" x="7996238" y="6615113"/>
          <p14:tracePt t="115435" x="7980363" y="6615113"/>
          <p14:tracePt t="115593" x="7996238" y="6615113"/>
          <p14:tracePt t="115601" x="8042275" y="6615113"/>
          <p14:tracePt t="115609" x="8086725" y="6615113"/>
          <p14:tracePt t="115617" x="8132763" y="6615113"/>
          <p14:tracePt t="115624" x="8193088" y="6615113"/>
          <p14:tracePt t="115632" x="8285163" y="6599238"/>
          <p14:tracePt t="115639" x="8345488" y="6599238"/>
          <p14:tracePt t="115647" x="8421688" y="6599238"/>
          <p14:tracePt t="115656" x="8482013" y="6584950"/>
          <p14:tracePt t="115664" x="8528050" y="6584950"/>
          <p14:tracePt t="115671" x="8574088" y="6584950"/>
          <p14:tracePt t="115678" x="8604250" y="6584950"/>
          <p14:tracePt t="115688" x="8650288" y="6584950"/>
          <p14:tracePt t="115694" x="8696325" y="6569075"/>
          <p14:tracePt t="115702" x="8740775" y="6569075"/>
          <p14:tracePt t="115709" x="8786813" y="6569075"/>
          <p14:tracePt t="115718" x="8832850" y="6569075"/>
          <p14:tracePt t="115726" x="8877300" y="6569075"/>
          <p14:tracePt t="115734" x="8909050" y="6569075"/>
          <p14:tracePt t="115742" x="8953500" y="6569075"/>
          <p14:tracePt t="115749" x="8983663" y="6569075"/>
          <p14:tracePt t="115758" x="8999538" y="6569075"/>
          <p14:tracePt t="115766" x="9029700" y="6569075"/>
          <p14:tracePt t="115774" x="9045575" y="6569075"/>
          <p14:tracePt t="115782" x="9059863" y="6569075"/>
          <p14:tracePt t="115790" x="9090025" y="6569075"/>
          <p14:tracePt t="115797" x="9121775" y="6569075"/>
          <p14:tracePt t="115804" x="9151938" y="6569075"/>
          <p14:tracePt t="115812" x="9197975" y="6569075"/>
          <p14:tracePt t="115821" x="9228138" y="6569075"/>
          <p14:tracePt t="115828" x="9272588" y="6553200"/>
          <p14:tracePt t="115838" x="9318625" y="6553200"/>
          <p14:tracePt t="115844" x="9364663" y="6553200"/>
          <p14:tracePt t="115852" x="9394825" y="6553200"/>
          <p14:tracePt t="115859" x="9424988" y="6538913"/>
          <p14:tracePt t="115868" x="9455150" y="6538913"/>
          <p14:tracePt t="115876" x="9501188" y="6538913"/>
          <p14:tracePt t="115884" x="9517063" y="6538913"/>
          <p14:tracePt t="115891" x="9531350" y="6538913"/>
          <p14:tracePt t="115899" x="9561513" y="6538913"/>
          <p14:tracePt t="115907" x="9591675" y="6538913"/>
          <p14:tracePt t="115916" x="9637713" y="6538913"/>
          <p14:tracePt t="115922" x="9683750" y="6538913"/>
          <p14:tracePt t="115930" x="9729788" y="6538913"/>
          <p14:tracePt t="115938" x="9790113" y="6538913"/>
          <p14:tracePt t="115946" x="9836150" y="6538913"/>
          <p14:tracePt t="115955" x="9880600" y="6538913"/>
          <p14:tracePt t="115962" x="9926638" y="6538913"/>
          <p14:tracePt t="115972" x="9956800" y="6538913"/>
          <p14:tracePt t="115977" x="10002838" y="6538913"/>
          <p14:tracePt t="115988" x="10033000" y="6538913"/>
          <p14:tracePt t="115994" x="10063163" y="6538913"/>
          <p14:tracePt t="116002" x="10109200" y="6538913"/>
          <p14:tracePt t="116009" x="10155238" y="6538913"/>
          <p14:tracePt t="116018" x="10201275" y="6538913"/>
          <p14:tracePt t="116026" x="10261600" y="6553200"/>
          <p14:tracePt t="116034" x="10321925" y="6553200"/>
          <p14:tracePt t="116042" x="10398125" y="6569075"/>
          <p14:tracePt t="116048" x="10458450" y="6569075"/>
          <p14:tracePt t="116056" x="10504488" y="6569075"/>
          <p14:tracePt t="116064" x="10550525" y="6569075"/>
          <p14:tracePt t="116073" x="10596563" y="6569075"/>
          <p14:tracePt t="116080" x="10641013" y="6569075"/>
          <p14:tracePt t="116088" x="10687050" y="6569075"/>
          <p14:tracePt t="116096" x="10733088" y="6584950"/>
          <p14:tracePt t="116105" x="10777538" y="6584950"/>
          <p14:tracePt t="116112" x="10839450" y="6584950"/>
          <p14:tracePt t="116121" x="10915650" y="6584950"/>
          <p14:tracePt t="116128" x="11006138" y="6599238"/>
          <p14:tracePt t="116136" x="11082338" y="6599238"/>
          <p14:tracePt t="116144" x="11172825" y="6599238"/>
          <p14:tracePt t="116152" x="11249025" y="6599238"/>
          <p14:tracePt t="116159" x="11295063" y="6599238"/>
          <p14:tracePt t="116168" x="11325225" y="6599238"/>
          <p14:tracePt t="116174" x="11355388" y="6599238"/>
          <p14:tracePt t="116182" x="11385550" y="6599238"/>
          <p14:tracePt t="116190" x="11401425" y="6599238"/>
          <p14:tracePt t="116198" x="11417300" y="6599238"/>
          <p14:tracePt t="116206" x="11447463" y="6599238"/>
          <p14:tracePt t="116213" x="11447463" y="6584950"/>
          <p14:tracePt t="116222" x="11461750" y="6584950"/>
          <p14:tracePt t="116230" x="11461750" y="6569075"/>
          <p14:tracePt t="116238" x="11477625" y="6569075"/>
          <p14:tracePt t="116357" x="11477625" y="6553200"/>
          <p14:tracePt t="116365" x="11431588" y="6553200"/>
          <p14:tracePt t="116373" x="11385550" y="6553200"/>
          <p14:tracePt t="116380" x="11310938" y="6538913"/>
          <p14:tracePt t="116389" x="11204575" y="6523038"/>
          <p14:tracePt t="116396" x="11082338" y="6508750"/>
          <p14:tracePt t="116406" x="10960100" y="6508750"/>
          <p14:tracePt t="116412" x="10839450" y="6492875"/>
          <p14:tracePt t="116422" x="10702925" y="6478588"/>
          <p14:tracePt t="116426" x="10610850" y="6478588"/>
          <p14:tracePt t="116434" x="10520363" y="6478588"/>
          <p14:tracePt t="116441" x="10444163" y="6478588"/>
          <p14:tracePt t="116449" x="10352088" y="6478588"/>
          <p14:tracePt t="116457" x="10307638" y="6478588"/>
          <p14:tracePt t="116466" x="10261600" y="6478588"/>
          <p14:tracePt t="116473" x="10201275" y="6478588"/>
          <p14:tracePt t="116482" x="10155238" y="6478588"/>
          <p14:tracePt t="116489" x="10109200" y="6478588"/>
          <p14:tracePt t="116497" x="10033000" y="6478588"/>
          <p14:tracePt t="116505" x="9956800" y="6478588"/>
          <p14:tracePt t="116513" x="9896475" y="6478588"/>
          <p14:tracePt t="116521" x="9850438" y="6478588"/>
          <p14:tracePt t="116529" x="9805988" y="6478588"/>
          <p14:tracePt t="116538" x="9759950" y="6478588"/>
          <p14:tracePt t="116545" x="9729788" y="6478588"/>
          <p14:tracePt t="116551" x="9699625" y="6462713"/>
          <p14:tracePt t="116559" x="9653588" y="6462713"/>
          <p14:tracePt t="116567" x="9623425" y="6462713"/>
          <p14:tracePt t="116575" x="9591675" y="6462713"/>
          <p14:tracePt t="116583" x="9547225" y="6446838"/>
          <p14:tracePt t="116591" x="9501188" y="6446838"/>
          <p14:tracePt t="116599" x="9455150" y="6446838"/>
          <p14:tracePt t="116607" x="9410700" y="6446838"/>
          <p14:tracePt t="116616" x="9364663" y="6446838"/>
          <p14:tracePt t="116623" x="9318625" y="6446838"/>
          <p14:tracePt t="116631" x="9288463" y="6446838"/>
          <p14:tracePt t="116639" x="9258300" y="6446838"/>
          <p14:tracePt t="116648" x="9228138" y="6446838"/>
          <p14:tracePt t="116656" x="9197975" y="6446838"/>
          <p14:tracePt t="116663" x="9136063" y="6446838"/>
          <p14:tracePt t="116672" x="9090025" y="6462713"/>
          <p14:tracePt t="116678" x="9029700" y="6478588"/>
          <p14:tracePt t="116685" x="8983663" y="6478588"/>
          <p14:tracePt t="116694" x="8893175" y="6492875"/>
          <p14:tracePt t="116702" x="8832850" y="6508750"/>
          <p14:tracePt t="116709" x="8740775" y="6523038"/>
          <p14:tracePt t="116717" x="8680450" y="6523038"/>
          <p14:tracePt t="116726" x="8634413" y="6538913"/>
          <p14:tracePt t="116733" x="8588375" y="6538913"/>
          <p14:tracePt t="116741" x="8543925" y="6553200"/>
          <p14:tracePt t="116749" x="8497888" y="6553200"/>
          <p14:tracePt t="116757" x="8451850" y="6553200"/>
          <p14:tracePt t="116766" x="8391525" y="6553200"/>
          <p14:tracePt t="116773" x="8331200" y="6569075"/>
          <p14:tracePt t="116781" x="8285163" y="6584950"/>
          <p14:tracePt t="116789" x="8239125" y="6584950"/>
          <p14:tracePt t="116797" x="8193088" y="6599238"/>
          <p14:tracePt t="116805" x="8148638" y="6615113"/>
          <p14:tracePt t="116812" x="8118475" y="6615113"/>
          <p14:tracePt t="116819" x="8086725" y="6615113"/>
          <p14:tracePt t="116827" x="8056563" y="6615113"/>
          <p14:tracePt t="116835" x="8042275" y="6615113"/>
          <p14:tracePt t="116844" x="8012113" y="6629400"/>
          <p14:tracePt t="116859" x="7996238" y="6629400"/>
          <p14:tracePt t="116867" x="7996238" y="6645275"/>
          <p14:tracePt t="116875" x="7980363" y="6645275"/>
          <p14:tracePt t="116883" x="7966075" y="6645275"/>
          <p14:tracePt t="116900" x="7950200" y="6645275"/>
          <p14:tracePt t="117625" x="7950200" y="6659563"/>
          <p14:tracePt t="117649" x="7966075" y="6659563"/>
          <p14:tracePt t="117743" x="7980363" y="6659563"/>
          <p14:tracePt t="117837" x="7996238" y="6659563"/>
          <p14:tracePt t="117845" x="7996238" y="6675438"/>
          <p14:tracePt t="117853" x="8012113" y="6675438"/>
          <p14:tracePt t="118097" x="8026400" y="6675438"/>
          <p14:tracePt t="118161" x="8042275" y="6675438"/>
          <p14:tracePt t="118206" x="8056563" y="6675438"/>
          <p14:tracePt t="118222" x="8086725" y="6691313"/>
          <p14:tracePt t="118230" x="8102600" y="6691313"/>
          <p14:tracePt t="118238" x="8118475" y="6705600"/>
          <p14:tracePt t="118246" x="8148638" y="6721475"/>
          <p14:tracePt t="118255" x="8193088" y="6751638"/>
          <p14:tracePt t="118262" x="8224838" y="6767513"/>
          <p14:tracePt t="118271" x="8255000" y="6767513"/>
          <p14:tracePt t="118278" x="8269288" y="6781800"/>
          <p14:tracePt t="118288" x="8301038" y="6797675"/>
          <p14:tracePt t="118310" x="8315325" y="6797675"/>
          <p14:tracePt t="118318" x="8331200" y="6797675"/>
          <p14:tracePt t="118428" x="8315325" y="6797675"/>
          <p14:tracePt t="118452" x="8301038" y="6781800"/>
          <p14:tracePt t="118458" x="8301038" y="6767513"/>
          <p14:tracePt t="118468" x="8285163" y="6767513"/>
          <p14:tracePt t="118474" x="8285163" y="6751638"/>
          <p14:tracePt t="118482" x="8255000" y="6751638"/>
          <p14:tracePt t="118490" x="8255000" y="6735763"/>
          <p14:tracePt t="118498" x="8255000" y="6721475"/>
          <p14:tracePt t="118506" x="8239125" y="6705600"/>
          <p14:tracePt t="118522" x="8224838" y="6675438"/>
          <p14:tracePt t="118530" x="8208963" y="6659563"/>
          <p14:tracePt t="118539" x="8208963" y="6629400"/>
          <p14:tracePt t="118546" x="8193088" y="6615113"/>
          <p14:tracePt t="118555" x="8178800" y="6599238"/>
          <p14:tracePt t="118562" x="8178800" y="6584950"/>
          <p14:tracePt t="118584" x="8178800" y="6569075"/>
          <p14:tracePt t="119421" x="8178800" y="6584950"/>
          <p14:tracePt t="124391" x="8208963" y="6584950"/>
          <p14:tracePt t="124399" x="8239125" y="6538913"/>
          <p14:tracePt t="124407" x="8285163" y="6492875"/>
          <p14:tracePt t="124418" x="8315325" y="6432550"/>
          <p14:tracePt t="124423" x="8361363" y="6340475"/>
          <p14:tracePt t="124434" x="8407400" y="6296025"/>
          <p14:tracePt t="124439" x="8451850" y="6234113"/>
          <p14:tracePt t="124445" x="8482013" y="6189663"/>
          <p14:tracePt t="124455" x="8513763" y="6127750"/>
          <p14:tracePt t="124461" x="8528050" y="6081713"/>
          <p14:tracePt t="124470" x="8574088" y="6037263"/>
          <p14:tracePt t="124477" x="8604250" y="5975350"/>
          <p14:tracePt t="124485" x="8620125" y="5930900"/>
          <p14:tracePt t="124493" x="8634413" y="5884863"/>
          <p14:tracePt t="124502" x="8664575" y="5838825"/>
          <p14:tracePt t="124509" x="8680450" y="5778500"/>
          <p14:tracePt t="124519" x="8710613" y="5732463"/>
          <p14:tracePt t="124525" x="8726488" y="5686425"/>
          <p14:tracePt t="124534" x="8740775" y="5656263"/>
          <p14:tracePt t="124541" x="8770938" y="5626100"/>
          <p14:tracePt t="124551" x="8786813" y="5580063"/>
          <p14:tracePt t="124557" x="8802688" y="5549900"/>
          <p14:tracePt t="124566" x="8816975" y="5503863"/>
          <p14:tracePt t="124572" x="8832850" y="5473700"/>
          <p14:tracePt t="124578" x="8863013" y="5443538"/>
          <p14:tracePt t="124586" x="8877300" y="5397500"/>
          <p14:tracePt t="124594" x="8923338" y="5353050"/>
          <p14:tracePt t="124602" x="8939213" y="5322888"/>
          <p14:tracePt t="124610" x="8969375" y="5291138"/>
          <p14:tracePt t="124618" x="8983663" y="5246688"/>
          <p14:tracePt t="124626" x="9015413" y="5200650"/>
          <p14:tracePt t="124634" x="9029700" y="5170488"/>
          <p14:tracePt t="124642" x="9059863" y="5140325"/>
          <p14:tracePt t="124652" x="9075738" y="5108575"/>
          <p14:tracePt t="124658" x="9090025" y="5078413"/>
          <p14:tracePt t="124666" x="9105900" y="5064125"/>
          <p14:tracePt t="124674" x="9105900" y="5048250"/>
          <p14:tracePt t="124683" x="9121775" y="5033963"/>
          <p14:tracePt t="124690" x="9121775" y="5018088"/>
          <p14:tracePt t="124699" x="9136063" y="5018088"/>
          <p14:tracePt t="124704" x="9151938" y="4987925"/>
          <p14:tracePt t="124720" x="9166225" y="4972050"/>
          <p14:tracePt t="124736" x="9182100" y="4941888"/>
          <p14:tracePt t="124744" x="9197975" y="4927600"/>
          <p14:tracePt t="124760" x="9212263" y="4911725"/>
          <p14:tracePt t="124768" x="9212263" y="4895850"/>
          <p14:tracePt t="124784" x="9212263" y="4881563"/>
          <p14:tracePt t="124808" x="9228138" y="4881563"/>
          <p14:tracePt t="124817" x="9228138" y="4865688"/>
          <p14:tracePt t="124824" x="9242425" y="4865688"/>
          <p14:tracePt t="124833" x="9242425" y="4851400"/>
          <p14:tracePt t="124838" x="9242425" y="4835525"/>
          <p14:tracePt t="124846" x="9258300" y="4835525"/>
          <p14:tracePt t="124854" x="9258300" y="4819650"/>
          <p14:tracePt t="124862" x="9258300" y="4805363"/>
          <p14:tracePt t="124870" x="9272588" y="4789488"/>
          <p14:tracePt t="124886" x="9272588" y="4775200"/>
          <p14:tracePt t="124902" x="9272588" y="4759325"/>
          <p14:tracePt t="124910" x="9288463" y="4759325"/>
          <p14:tracePt t="124918" x="9288463" y="4745038"/>
          <p14:tracePt t="124926" x="9304338" y="4729163"/>
          <p14:tracePt t="125147" x="9304338" y="4713288"/>
          <p14:tracePt t="125619" x="9304338" y="4683125"/>
          <p14:tracePt t="125627" x="9318625" y="4652963"/>
          <p14:tracePt t="125635" x="9334500" y="4606925"/>
          <p14:tracePt t="125645" x="9334500" y="4576763"/>
          <p14:tracePt t="125651" x="9348788" y="4576763"/>
          <p14:tracePt t="125662" x="9348788" y="4562475"/>
          <p14:tracePt t="125679" x="9348788" y="4546600"/>
          <p14:tracePt t="125691" x="9348788" y="4530725"/>
          <p14:tracePt t="125713" x="9348788" y="4516438"/>
          <p14:tracePt t="125729" x="9364663" y="4486275"/>
          <p14:tracePt t="125747" x="9364663" y="4470400"/>
          <p14:tracePt t="125753" x="9364663" y="4440238"/>
          <p14:tracePt t="125769" x="9364663" y="4424363"/>
          <p14:tracePt t="126518" x="9378950" y="4424363"/>
          <p14:tracePt t="126533" x="9410700" y="4456113"/>
          <p14:tracePt t="126549" x="9440863" y="4470400"/>
          <p14:tracePt t="126559" x="9471025" y="4486275"/>
          <p14:tracePt t="126566" x="9517063" y="4516438"/>
          <p14:tracePt t="126573" x="9547225" y="4516438"/>
          <p14:tracePt t="126580" x="9577388" y="4530725"/>
          <p14:tracePt t="126588" x="9607550" y="4546600"/>
          <p14:tracePt t="126596" x="9637713" y="4562475"/>
          <p14:tracePt t="126602" x="9683750" y="4562475"/>
          <p14:tracePt t="126610" x="9713913" y="4576763"/>
          <p14:tracePt t="126618" x="9744075" y="4592638"/>
          <p14:tracePt t="126626" x="9774238" y="4606925"/>
          <p14:tracePt t="126634" x="9805988" y="4606925"/>
          <p14:tracePt t="126643" x="9850438" y="4606925"/>
          <p14:tracePt t="126650" x="9880600" y="4622800"/>
          <p14:tracePt t="126659" x="9926638" y="4622800"/>
          <p14:tracePt t="126666" x="9986963" y="4622800"/>
          <p14:tracePt t="126675" x="10048875" y="4638675"/>
          <p14:tracePt t="126682" x="10139363" y="4652963"/>
          <p14:tracePt t="126691" x="10215563" y="4668838"/>
          <p14:tracePt t="126698" x="10307638" y="4668838"/>
          <p14:tracePt t="126708" x="10367963" y="4668838"/>
          <p14:tracePt t="126714" x="10428288" y="4683125"/>
          <p14:tracePt t="126722" x="10474325" y="4683125"/>
          <p14:tracePt t="126728" x="10520363" y="4683125"/>
          <p14:tracePt t="126736" x="10550525" y="4683125"/>
          <p14:tracePt t="126744" x="10596563" y="4683125"/>
          <p14:tracePt t="126752" x="10626725" y="4668838"/>
          <p14:tracePt t="126761" x="10671175" y="4652963"/>
          <p14:tracePt t="126768" x="10717213" y="4652963"/>
          <p14:tracePt t="126776" x="10763250" y="4622800"/>
          <p14:tracePt t="126784" x="10809288" y="4592638"/>
          <p14:tracePt t="126792" x="10869613" y="4562475"/>
          <p14:tracePt t="126800" x="10899775" y="4530725"/>
          <p14:tracePt t="126808" x="10929938" y="4500563"/>
          <p14:tracePt t="126816" x="10975975" y="4470400"/>
          <p14:tracePt t="126825" x="11006138" y="4424363"/>
          <p14:tracePt t="126832" x="11022013" y="4410075"/>
          <p14:tracePt t="126842" x="11022013" y="4394200"/>
          <p14:tracePt t="126848" x="11022013" y="4379913"/>
          <p14:tracePt t="126854" x="11036300" y="4364038"/>
          <p14:tracePt t="126862" x="11036300" y="4333875"/>
          <p14:tracePt t="126870" x="11036300" y="4318000"/>
          <p14:tracePt t="126878" x="11036300" y="4287838"/>
          <p14:tracePt t="126886" x="11036300" y="4257675"/>
          <p14:tracePt t="126894" x="11022013" y="4211638"/>
          <p14:tracePt t="126902" x="11006138" y="4167188"/>
          <p14:tracePt t="126910" x="10960100" y="4075113"/>
          <p14:tracePt t="126918" x="10915650" y="3998913"/>
          <p14:tracePt t="126928" x="10883900" y="3952875"/>
          <p14:tracePt t="126934" x="10839450" y="3892550"/>
          <p14:tracePt t="126942" x="10793413" y="3846513"/>
          <p14:tracePt t="126950" x="10747375" y="3802063"/>
          <p14:tracePt t="126959" x="10702925" y="3756025"/>
          <p14:tracePt t="126966" x="10641013" y="3725863"/>
          <p14:tracePt t="126972" x="10596563" y="3679825"/>
          <p14:tracePt t="126980" x="10534650" y="3649663"/>
          <p14:tracePt t="126988" x="10474325" y="3619500"/>
          <p14:tracePt t="126996" x="10398125" y="3573463"/>
          <p14:tracePt t="127004" x="10307638" y="3557588"/>
          <p14:tracePt t="127012" x="10231438" y="3543300"/>
          <p14:tracePt t="127020" x="10155238" y="3527425"/>
          <p14:tracePt t="127028" x="10109200" y="3513138"/>
          <p14:tracePt t="127036" x="10063163" y="3513138"/>
          <p14:tracePt t="127044" x="10033000" y="3497263"/>
          <p14:tracePt t="127052" x="10002838" y="3497263"/>
          <p14:tracePt t="127060" x="9972675" y="3497263"/>
          <p14:tracePt t="127068" x="9942513" y="3497263"/>
          <p14:tracePt t="127077" x="9912350" y="3497263"/>
          <p14:tracePt t="127084" x="9866313" y="3497263"/>
          <p14:tracePt t="127092" x="9820275" y="3497263"/>
          <p14:tracePt t="127098" x="9774238" y="3497263"/>
          <p14:tracePt t="127106" x="9713913" y="3497263"/>
          <p14:tracePt t="127114" x="9667875" y="3497263"/>
          <p14:tracePt t="127122" x="9607550" y="3513138"/>
          <p14:tracePt t="127130" x="9561513" y="3527425"/>
          <p14:tracePt t="127138" x="9517063" y="3543300"/>
          <p14:tracePt t="127146" x="9471025" y="3557588"/>
          <p14:tracePt t="127154" x="9424988" y="3557588"/>
          <p14:tracePt t="127162" x="9378950" y="3573463"/>
          <p14:tracePt t="127170" x="9348788" y="3589338"/>
          <p14:tracePt t="127178" x="9334500" y="3603625"/>
          <p14:tracePt t="127186" x="9318625" y="3603625"/>
          <p14:tracePt t="127194" x="9304338" y="3619500"/>
          <p14:tracePt t="127202" x="9288463" y="3619500"/>
          <p14:tracePt t="127210" x="9288463" y="3649663"/>
          <p14:tracePt t="127218" x="9272588" y="3649663"/>
          <p14:tracePt t="127225" x="9272588" y="3679825"/>
          <p14:tracePt t="127232" x="9258300" y="3709988"/>
          <p14:tracePt t="127242" x="9242425" y="3756025"/>
          <p14:tracePt t="127248" x="9228138" y="3786188"/>
          <p14:tracePt t="127257" x="9228138" y="3832225"/>
          <p14:tracePt t="127264" x="9212263" y="3878263"/>
          <p14:tracePt t="127272" x="9197975" y="3922713"/>
          <p14:tracePt t="127280" x="9182100" y="3984625"/>
          <p14:tracePt t="127288" x="9166225" y="4029075"/>
          <p14:tracePt t="127296" x="9166225" y="4075113"/>
          <p14:tracePt t="127304" x="9166225" y="4135438"/>
          <p14:tracePt t="127312" x="9166225" y="4181475"/>
          <p14:tracePt t="127320" x="9166225" y="4211638"/>
          <p14:tracePt t="127328" x="9166225" y="4241800"/>
          <p14:tracePt t="127336" x="9166225" y="4287838"/>
          <p14:tracePt t="127344" x="9166225" y="4318000"/>
          <p14:tracePt t="127350" x="9182100" y="4364038"/>
          <p14:tracePt t="127359" x="9197975" y="4394200"/>
          <p14:tracePt t="127366" x="9197975" y="4440238"/>
          <p14:tracePt t="127375" x="9212263" y="4486275"/>
          <p14:tracePt t="127382" x="9228138" y="4516438"/>
          <p14:tracePt t="127393" x="9242425" y="4546600"/>
          <p14:tracePt t="127398" x="9242425" y="4576763"/>
          <p14:tracePt t="127409" x="9258300" y="4606925"/>
          <p14:tracePt t="127414" x="9272588" y="4652963"/>
          <p14:tracePt t="127422" x="9288463" y="4699000"/>
          <p14:tracePt t="127430" x="9288463" y="4745038"/>
          <p14:tracePt t="127438" x="9304338" y="4775200"/>
          <p14:tracePt t="127446" x="9318625" y="4819650"/>
          <p14:tracePt t="127454" x="9334500" y="4911725"/>
          <p14:tracePt t="127462" x="9334500" y="5002213"/>
          <p14:tracePt t="127470" x="9334500" y="5108575"/>
          <p14:tracePt t="127477" x="9334500" y="5214938"/>
          <p14:tracePt t="127484" x="9334500" y="5337175"/>
          <p14:tracePt t="127493" x="9334500" y="5429250"/>
          <p14:tracePt t="127500" x="9334500" y="5535613"/>
          <p14:tracePt t="127509" x="9334500" y="5626100"/>
          <p14:tracePt t="127516" x="9334500" y="5686425"/>
          <p14:tracePt t="127527" x="9318625" y="5732463"/>
          <p14:tracePt t="127532" x="9304338" y="5778500"/>
          <p14:tracePt t="127542" x="9304338" y="5824538"/>
          <p14:tracePt t="127548" x="9304338" y="5868988"/>
          <p14:tracePt t="127556" x="9304338" y="5900738"/>
          <p14:tracePt t="127564" x="9304338" y="5930900"/>
          <p14:tracePt t="127572" x="9304338" y="5961063"/>
          <p14:tracePt t="127580" x="9304338" y="5975350"/>
          <p14:tracePt t="127588" x="9304338" y="5991225"/>
          <p14:tracePt t="127594" x="9304338" y="6007100"/>
          <p14:tracePt t="127602" x="9304338" y="6021388"/>
          <p14:tracePt t="127618" x="9304338" y="6037263"/>
          <p14:tracePt t="127626" x="9318625" y="6037263"/>
          <p14:tracePt t="127634" x="9334500" y="6051550"/>
          <p14:tracePt t="127650" x="9334500" y="6067425"/>
          <p14:tracePt t="127659" x="9348788" y="6081713"/>
          <p14:tracePt t="127677" x="9364663" y="6097588"/>
          <p14:tracePt t="127692" x="9394825" y="6113463"/>
          <p14:tracePt t="127698" x="9410700" y="6127750"/>
          <p14:tracePt t="127706" x="9440863" y="6143625"/>
          <p14:tracePt t="127714" x="9471025" y="6157913"/>
          <p14:tracePt t="127722" x="9501188" y="6189663"/>
          <p14:tracePt t="127729" x="9531350" y="6203950"/>
          <p14:tracePt t="127736" x="9561513" y="6203950"/>
          <p14:tracePt t="127744" x="9607550" y="6219825"/>
          <p14:tracePt t="127752" x="9667875" y="6234113"/>
          <p14:tracePt t="127761" x="9713913" y="6249988"/>
          <p14:tracePt t="127768" x="9759950" y="6264275"/>
          <p14:tracePt t="127776" x="9805988" y="6264275"/>
          <p14:tracePt t="127784" x="9850438" y="6280150"/>
          <p14:tracePt t="127793" x="9880600" y="6296025"/>
          <p14:tracePt t="127800" x="9926638" y="6310313"/>
          <p14:tracePt t="127809" x="9956800" y="6310313"/>
          <p14:tracePt t="127816" x="10002838" y="6326188"/>
          <p14:tracePt t="127826" x="10033000" y="6326188"/>
          <p14:tracePt t="127832" x="10063163" y="6326188"/>
          <p14:tracePt t="127840" x="10079038" y="6326188"/>
          <p14:tracePt t="127846" x="10094913" y="6326188"/>
          <p14:tracePt t="127854" x="10125075" y="6326188"/>
          <p14:tracePt t="127862" x="10139363" y="6326188"/>
          <p14:tracePt t="127870" x="10155238" y="6326188"/>
          <p14:tracePt t="127878" x="10201275" y="6310313"/>
          <p14:tracePt t="127886" x="10215563" y="6296025"/>
          <p14:tracePt t="127894" x="10245725" y="6296025"/>
          <p14:tracePt t="127902" x="10275888" y="6280150"/>
          <p14:tracePt t="127910" x="10307638" y="6264275"/>
          <p14:tracePt t="127927" x="10337800" y="6234113"/>
          <p14:tracePt t="127935" x="10337800" y="6219825"/>
          <p14:tracePt t="127943" x="10352088" y="6203950"/>
          <p14:tracePt t="127950" x="10367963" y="6157913"/>
          <p14:tracePt t="127960" x="10367963" y="6143625"/>
          <p14:tracePt t="127966" x="10382250" y="6127750"/>
          <p14:tracePt t="127972" x="10398125" y="6097588"/>
          <p14:tracePt t="127980" x="10398125" y="6067425"/>
          <p14:tracePt t="127988" x="10398125" y="6051550"/>
          <p14:tracePt t="128004" x="10398125" y="6037263"/>
          <p14:tracePt t="128012" x="10398125" y="6021388"/>
          <p14:tracePt t="128020" x="10398125" y="5991225"/>
          <p14:tracePt t="128028" x="10398125" y="5961063"/>
          <p14:tracePt t="128036" x="10398125" y="5930900"/>
          <p14:tracePt t="128044" x="10398125" y="5915025"/>
          <p14:tracePt t="128052" x="10398125" y="5884863"/>
          <p14:tracePt t="128060" x="10382250" y="5868988"/>
          <p14:tracePt t="128068" x="10382250" y="5838825"/>
          <p14:tracePt t="128077" x="10352088" y="5808663"/>
          <p14:tracePt t="128084" x="10352088" y="5792788"/>
          <p14:tracePt t="128093" x="10321925" y="5762625"/>
          <p14:tracePt t="128100" x="10307638" y="5748338"/>
          <p14:tracePt t="128106" x="10275888" y="5732463"/>
          <p14:tracePt t="128114" x="10261600" y="5718175"/>
          <p14:tracePt t="128122" x="10231438" y="5702300"/>
          <p14:tracePt t="128130" x="10185400" y="5686425"/>
          <p14:tracePt t="128138" x="10169525" y="5672138"/>
          <p14:tracePt t="128146" x="10139363" y="5656263"/>
          <p14:tracePt t="128154" x="10125075" y="5656263"/>
          <p14:tracePt t="128162" x="10109200" y="5641975"/>
          <p14:tracePt t="128170" x="10094913" y="5641975"/>
          <p14:tracePt t="128178" x="10063163" y="5626100"/>
          <p14:tracePt t="128195" x="10033000" y="5626100"/>
          <p14:tracePt t="128202" x="10018713" y="5626100"/>
          <p14:tracePt t="128210" x="9972675" y="5626100"/>
          <p14:tracePt t="128218" x="9956800" y="5626100"/>
          <p14:tracePt t="128227" x="9942513" y="5626100"/>
          <p14:tracePt t="128232" x="9926638" y="5626100"/>
          <p14:tracePt t="128240" x="9896475" y="5626100"/>
          <p14:tracePt t="128248" x="9866313" y="5626100"/>
          <p14:tracePt t="128256" x="9850438" y="5626100"/>
          <p14:tracePt t="128264" x="9820275" y="5626100"/>
          <p14:tracePt t="128272" x="9790113" y="5641975"/>
          <p14:tracePt t="128288" x="9759950" y="5656263"/>
          <p14:tracePt t="128304" x="9744075" y="5672138"/>
          <p14:tracePt t="128312" x="9729788" y="5686425"/>
          <p14:tracePt t="128320" x="9713913" y="5686425"/>
          <p14:tracePt t="128328" x="9713913" y="5702300"/>
          <p14:tracePt t="128336" x="9699625" y="5702300"/>
          <p14:tracePt t="128345" x="9667875" y="5718175"/>
          <p14:tracePt t="128350" x="9667875" y="5732463"/>
          <p14:tracePt t="128360" x="9653588" y="5732463"/>
          <p14:tracePt t="128366" x="9653588" y="5748338"/>
          <p14:tracePt t="128378" x="9637713" y="5748338"/>
          <p14:tracePt t="128382" x="9623425" y="5762625"/>
          <p14:tracePt t="128390" x="9623425" y="5778500"/>
          <p14:tracePt t="128398" x="9607550" y="5778500"/>
          <p14:tracePt t="128406" x="9607550" y="5792788"/>
          <p14:tracePt t="128414" x="9591675" y="5792788"/>
          <p14:tracePt t="128422" x="9577388" y="5824538"/>
          <p14:tracePt t="128430" x="9577388" y="5854700"/>
          <p14:tracePt t="128438" x="9577388" y="5884863"/>
          <p14:tracePt t="128454" x="9561513" y="5915025"/>
          <p14:tracePt t="128470" x="9561513" y="5930900"/>
          <p14:tracePt t="128484" x="9561513" y="5945188"/>
          <p14:tracePt t="128494" x="9561513" y="5961063"/>
          <p14:tracePt t="128500" x="9577388" y="5975350"/>
          <p14:tracePt t="128510" x="9591675" y="5991225"/>
          <p14:tracePt t="128524" x="9607550" y="6007100"/>
          <p14:tracePt t="128532" x="9607550" y="6021388"/>
          <p14:tracePt t="128540" x="9623425" y="6037263"/>
          <p14:tracePt t="128556" x="9653588" y="6051550"/>
          <p14:tracePt t="128564" x="9653588" y="6067425"/>
          <p14:tracePt t="128572" x="9667875" y="6067425"/>
          <p14:tracePt t="128580" x="9667875" y="6081713"/>
          <p14:tracePt t="128588" x="9699625" y="6097588"/>
          <p14:tracePt t="128602" x="9713913" y="6113463"/>
          <p14:tracePt t="128833" x="9713913" y="6127750"/>
          <p14:tracePt t="128841" x="9683750" y="6127750"/>
          <p14:tracePt t="128849" x="9653588" y="6143625"/>
          <p14:tracePt t="128855" x="9637713" y="6157913"/>
          <p14:tracePt t="128864" x="9607550" y="6157913"/>
          <p14:tracePt t="128871" x="9577388" y="6173788"/>
          <p14:tracePt t="128880" x="9531350" y="6189663"/>
          <p14:tracePt t="128887" x="9501188" y="6203950"/>
          <p14:tracePt t="128897" x="9471025" y="6203950"/>
          <p14:tracePt t="128903" x="9455150" y="6219825"/>
          <p14:tracePt t="128912" x="9424988" y="6234113"/>
          <p14:tracePt t="128919" x="9410700" y="6234113"/>
          <p14:tracePt t="128928" x="9394825" y="6234113"/>
          <p14:tracePt t="128944" x="9378950" y="6249988"/>
          <p14:tracePt t="128960" x="9364663" y="6249988"/>
          <p14:tracePt t="128977" x="9348788" y="6249988"/>
          <p14:tracePt t="128981" x="9334500" y="6249988"/>
          <p14:tracePt t="128997" x="9318625" y="6264275"/>
          <p14:tracePt t="129013" x="9304338" y="6264275"/>
          <p14:tracePt t="129021" x="9304338" y="6280150"/>
          <p14:tracePt t="129029" x="9288463" y="6280150"/>
          <p14:tracePt t="129038" x="9272588" y="6280150"/>
          <p14:tracePt t="129053" x="9258300" y="6280150"/>
          <p14:tracePt t="129069" x="9242425" y="6280150"/>
          <p14:tracePt t="129077" x="9242425" y="6296025"/>
          <p14:tracePt t="129085" x="9228138" y="6296025"/>
          <p14:tracePt t="129101" x="9212263" y="6310313"/>
          <p14:tracePt t="129110" x="9197975" y="6310313"/>
          <p14:tracePt t="129115" x="9182100" y="6310313"/>
          <p14:tracePt t="129128" x="9166225" y="6326188"/>
          <p14:tracePt t="129131" x="9151938" y="6340475"/>
          <p14:tracePt t="129139" x="9121775" y="6340475"/>
          <p14:tracePt t="129149" x="9121775" y="6356350"/>
          <p14:tracePt t="129155" x="9090025" y="6356350"/>
          <p14:tracePt t="129171" x="9075738" y="6370638"/>
          <p14:tracePt t="129179" x="9059863" y="6370638"/>
          <p14:tracePt t="129188" x="9045575" y="6370638"/>
          <p14:tracePt t="129197" x="9029700" y="6370638"/>
          <p14:tracePt t="129211" x="9015413" y="6386513"/>
          <p14:tracePt t="129227" x="8999538" y="6386513"/>
          <p14:tracePt t="129233" x="8983663" y="6386513"/>
          <p14:tracePt t="129249" x="8969375" y="6386513"/>
          <p14:tracePt t="129261" x="8953500" y="6386513"/>
          <p14:tracePt t="129265" x="8939213" y="6386513"/>
          <p14:tracePt t="129277" x="8909050" y="6386513"/>
          <p14:tracePt t="129281" x="8893175" y="6386513"/>
          <p14:tracePt t="129290" x="8863013" y="6386513"/>
          <p14:tracePt t="129305" x="8832850" y="6386513"/>
          <p14:tracePt t="129321" x="8816975" y="6386513"/>
          <p14:tracePt t="129329" x="8786813" y="6386513"/>
          <p14:tracePt t="129337" x="8756650" y="6386513"/>
          <p14:tracePt t="129345" x="8726488" y="6386513"/>
          <p14:tracePt t="129351" x="8696325" y="6402388"/>
          <p14:tracePt t="129360" x="8680450" y="6402388"/>
          <p14:tracePt t="129367" x="8664575" y="6402388"/>
          <p14:tracePt t="129383" x="8650288" y="6402388"/>
          <p14:tracePt t="129431" x="8634413" y="6402388"/>
          <p14:tracePt t="129809" x="8620125" y="6402388"/>
          <p14:tracePt t="129817" x="8574088" y="6402388"/>
          <p14:tracePt t="129825" x="8574088" y="6386513"/>
          <p14:tracePt t="129836" x="8558213" y="6386513"/>
          <p14:tracePt t="129841" x="8543925" y="6370638"/>
          <p14:tracePt t="129853" x="8528050" y="6370638"/>
          <p14:tracePt t="129857" x="8528050" y="6356350"/>
          <p14:tracePt t="129863" x="8513763" y="6356350"/>
          <p14:tracePt t="129872" x="8497888" y="6340475"/>
          <p14:tracePt t="129879" x="8482013" y="6326188"/>
          <p14:tracePt t="129888" x="8437563" y="6326188"/>
          <p14:tracePt t="129896" x="8407400" y="6310313"/>
          <p14:tracePt t="129903" x="8375650" y="6296025"/>
          <p14:tracePt t="129911" x="8361363" y="6296025"/>
          <p14:tracePt t="129919" x="8345488" y="6280150"/>
          <p14:tracePt t="129927" x="8345488" y="6264275"/>
          <p14:tracePt t="129936" x="8331200" y="6264275"/>
          <p14:tracePt t="129943" x="8315325" y="6249988"/>
          <p14:tracePt t="129959" x="8301038" y="6234113"/>
          <p14:tracePt t="129975" x="8285163" y="6219825"/>
          <p14:tracePt t="129986" x="8285163" y="6203950"/>
          <p14:tracePt t="129997" x="8269288" y="6203950"/>
          <p14:tracePt t="130006" x="8255000" y="6189663"/>
          <p14:tracePt t="130030" x="8239125" y="6189663"/>
          <p14:tracePt t="130155" x="8239125" y="6173788"/>
          <p14:tracePt t="130195" x="8224838" y="6143625"/>
          <p14:tracePt t="130204" x="8224838" y="6127750"/>
          <p14:tracePt t="130211" x="8208963" y="6113463"/>
          <p14:tracePt t="130221" x="8208963" y="6097588"/>
          <p14:tracePt t="131525" x="8208963" y="6081713"/>
          <p14:tracePt t="131541" x="8193088" y="6067425"/>
          <p14:tracePt t="131550" x="8193088" y="6051550"/>
          <p14:tracePt t="131567" x="8193088" y="6037263"/>
          <p14:tracePt t="131582" x="8193088" y="6021388"/>
          <p14:tracePt t="131597" x="8193088" y="6007100"/>
          <p14:tracePt t="131606" x="8178800" y="6007100"/>
          <p14:tracePt t="131613" x="8178800" y="5991225"/>
          <p14:tracePt t="131629" x="8178800" y="5975350"/>
          <p14:tracePt t="131643" x="8178800" y="5961063"/>
          <p14:tracePt t="131654" x="8162925" y="5961063"/>
          <p14:tracePt t="131659" x="8162925" y="5945188"/>
          <p14:tracePt t="131669" x="8162925" y="5930900"/>
          <p14:tracePt t="131685" x="8148638" y="5915025"/>
          <p14:tracePt t="131702" x="8148638" y="5900738"/>
          <p14:tracePt t="131716" x="8148638" y="5884863"/>
          <p14:tracePt t="131730" x="8148638" y="5868988"/>
          <p14:tracePt t="131738" x="8148638" y="5854700"/>
          <p14:tracePt t="131746" x="8132763" y="5854700"/>
          <p14:tracePt t="132141" x="8132763" y="5838825"/>
          <p14:tracePt t="132155" x="8118475" y="5838825"/>
          <p14:tracePt t="132165" x="8118475" y="5824538"/>
          <p14:tracePt t="132179" x="8118475" y="5808663"/>
          <p14:tracePt t="132186" x="8118475" y="5792788"/>
          <p14:tracePt t="132202" x="8118475" y="5778500"/>
          <p14:tracePt t="132226" x="8118475" y="5762625"/>
          <p14:tracePt t="132242" x="8118475" y="5732463"/>
          <p14:tracePt t="132252" x="8118475" y="5702300"/>
          <p14:tracePt t="132258" x="8132763" y="5672138"/>
          <p14:tracePt t="132267" x="8132763" y="5641975"/>
          <p14:tracePt t="132274" x="8132763" y="5611813"/>
          <p14:tracePt t="132282" x="8132763" y="5565775"/>
          <p14:tracePt t="132288" x="8132763" y="5519738"/>
          <p14:tracePt t="132298" x="8132763" y="5473700"/>
          <p14:tracePt t="132304" x="8132763" y="5429250"/>
          <p14:tracePt t="132313" x="8132763" y="5383213"/>
          <p14:tracePt t="132320" x="8132763" y="5337175"/>
          <p14:tracePt t="132328" x="8132763" y="5307013"/>
          <p14:tracePt t="132336" x="8132763" y="5260975"/>
          <p14:tracePt t="132344" x="8148638" y="5230813"/>
          <p14:tracePt t="132352" x="8148638" y="5200650"/>
          <p14:tracePt t="132360" x="8148638" y="5170488"/>
          <p14:tracePt t="132382" x="8162925" y="5108575"/>
          <p14:tracePt t="132384" x="8162925" y="5094288"/>
          <p14:tracePt t="132392" x="8162925" y="5064125"/>
          <p14:tracePt t="132400" x="8162925" y="5033963"/>
          <p14:tracePt t="132406" x="8162925" y="5002213"/>
          <p14:tracePt t="132416" x="8162925" y="4972050"/>
          <p14:tracePt t="132422" x="8162925" y="4927600"/>
          <p14:tracePt t="132433" x="8162925" y="4851400"/>
          <p14:tracePt t="132438" x="8162925" y="4789488"/>
          <p14:tracePt t="132447" x="8148638" y="4729163"/>
          <p14:tracePt t="132454" x="8148638" y="4652963"/>
          <p14:tracePt t="132462" x="8148638" y="4576763"/>
          <p14:tracePt t="132470" x="8148638" y="4516438"/>
          <p14:tracePt t="132478" x="8132763" y="4470400"/>
          <p14:tracePt t="132486" x="8132763" y="4424363"/>
          <p14:tracePt t="132494" x="8132763" y="4379913"/>
          <p14:tracePt t="132502" x="8132763" y="4333875"/>
          <p14:tracePt t="132510" x="8132763" y="4287838"/>
          <p14:tracePt t="132518" x="8132763" y="4241800"/>
          <p14:tracePt t="132524" x="8118475" y="4197350"/>
          <p14:tracePt t="132533" x="8118475" y="4151313"/>
          <p14:tracePt t="132540" x="8102600" y="4105275"/>
          <p14:tracePt t="132549" x="8102600" y="4060825"/>
          <p14:tracePt t="132556" x="8086725" y="3998913"/>
          <p14:tracePt t="132566" x="8086725" y="3952875"/>
          <p14:tracePt t="132572" x="8072438" y="3878263"/>
          <p14:tracePt t="132582" x="8072438" y="3846513"/>
          <p14:tracePt t="132588" x="8056563" y="3802063"/>
          <p14:tracePt t="132596" x="8042275" y="3756025"/>
          <p14:tracePt t="132605" x="8026400" y="3709988"/>
          <p14:tracePt t="132612" x="8026400" y="3679825"/>
          <p14:tracePt t="132620" x="8012113" y="3633788"/>
          <p14:tracePt t="132628" x="7996238" y="3603625"/>
          <p14:tracePt t="132636" x="7980363" y="3557588"/>
          <p14:tracePt t="132644" x="7980363" y="3527425"/>
          <p14:tracePt t="132652" x="7966075" y="3513138"/>
          <p14:tracePt t="132658" x="7966075" y="3497263"/>
          <p14:tracePt t="132674" x="7950200" y="3497263"/>
          <p14:tracePt t="132800" x="7950200" y="3482975"/>
          <p14:tracePt t="132816" x="7935913" y="3467100"/>
          <p14:tracePt t="132824" x="7935913" y="3451225"/>
          <p14:tracePt t="132840" x="7935913" y="3436938"/>
          <p14:tracePt t="132856" x="7920038" y="3421063"/>
          <p14:tracePt t="132872" x="7920038" y="3406775"/>
          <p14:tracePt t="132880" x="7920038" y="3390900"/>
          <p14:tracePt t="132896" x="7920038" y="3375025"/>
          <p14:tracePt t="132904" x="7905750" y="3375025"/>
          <p14:tracePt t="132910" x="7905750" y="3360738"/>
          <p14:tracePt t="132926" x="7905750" y="3344863"/>
          <p14:tracePt t="132934" x="7889875" y="3344863"/>
          <p14:tracePt t="132942" x="7889875" y="3330575"/>
          <p14:tracePt t="132950" x="7889875" y="3314700"/>
          <p14:tracePt t="134163" x="7874000" y="3314700"/>
          <p14:tracePt t="134179" x="7859713" y="3314700"/>
          <p14:tracePt t="134185" x="7859713" y="3330575"/>
          <p14:tracePt t="134202" x="7843838" y="3344863"/>
          <p14:tracePt t="134217" x="7829550" y="3344863"/>
          <p14:tracePt t="134225" x="7829550" y="3360738"/>
          <p14:tracePt t="134257" x="7813675" y="3375025"/>
          <p14:tracePt t="134290" x="7813675" y="3390900"/>
          <p14:tracePt t="134336" x="7799388" y="3406775"/>
          <p14:tracePt t="134558" x="7799388" y="3421063"/>
          <p14:tracePt t="134565" x="7767638" y="3451225"/>
          <p14:tracePt t="134573" x="7753350" y="3482975"/>
          <p14:tracePt t="134584" x="7753350" y="3513138"/>
          <p14:tracePt t="134589" x="7737475" y="3543300"/>
          <p14:tracePt t="134601" x="7723188" y="3557588"/>
          <p14:tracePt t="134605" x="7723188" y="3589338"/>
          <p14:tracePt t="134613" x="7723188" y="3603625"/>
          <p14:tracePt t="134622" x="7707313" y="3633788"/>
          <p14:tracePt t="134630" x="7707313" y="3649663"/>
          <p14:tracePt t="134637" x="7691438" y="3695700"/>
          <p14:tracePt t="134653" x="7677150" y="3725863"/>
          <p14:tracePt t="134661" x="7677150" y="3740150"/>
          <p14:tracePt t="134670" x="7677150" y="3786188"/>
          <p14:tracePt t="134678" x="7677150" y="3802063"/>
          <p14:tracePt t="134684" x="7677150" y="3832225"/>
          <p14:tracePt t="134703" x="7677150" y="3846513"/>
          <p14:tracePt t="134707" x="7677150" y="3862388"/>
          <p14:tracePt t="134803" x="7691438" y="3832225"/>
          <p14:tracePt t="134810" x="7723188" y="3802063"/>
          <p14:tracePt t="134819" x="7737475" y="3771900"/>
          <p14:tracePt t="134825" x="7783513" y="3709988"/>
          <p14:tracePt t="134833" x="7829550" y="3663950"/>
          <p14:tracePt t="134840" x="7874000" y="3603625"/>
          <p14:tracePt t="134849" x="7950200" y="3543300"/>
          <p14:tracePt t="134856" x="8012113" y="3497263"/>
          <p14:tracePt t="134865" x="8056563" y="3451225"/>
          <p14:tracePt t="134872" x="8086725" y="3436938"/>
          <p14:tracePt t="134882" x="8132763" y="3406775"/>
          <p14:tracePt t="134888" x="8162925" y="3390900"/>
          <p14:tracePt t="134899" x="8178800" y="3390900"/>
          <p14:tracePt t="134904" x="8193088" y="3375025"/>
          <p14:tracePt t="134990" x="8208963" y="3375025"/>
          <p14:tracePt t="134998" x="8239125" y="3375025"/>
          <p14:tracePt t="135006" x="8269288" y="3375025"/>
          <p14:tracePt t="135014" x="8285163" y="3375025"/>
          <p14:tracePt t="135022" x="8315325" y="3375025"/>
          <p14:tracePt t="135033" x="8345488" y="3360738"/>
          <p14:tracePt t="135037" x="8391525" y="3360738"/>
          <p14:tracePt t="135046" x="8437563" y="3360738"/>
          <p14:tracePt t="135053" x="8482013" y="3360738"/>
          <p14:tracePt t="135059" x="8543925" y="3360738"/>
          <p14:tracePt t="135067" x="8604250" y="3360738"/>
          <p14:tracePt t="135075" x="8650288" y="3360738"/>
          <p14:tracePt t="135083" x="8696325" y="3375025"/>
          <p14:tracePt t="135091" x="8740775" y="3375025"/>
          <p14:tracePt t="135099" x="8770938" y="3390900"/>
          <p14:tracePt t="135107" x="8802688" y="3390900"/>
          <p14:tracePt t="135115" x="8832850" y="3406775"/>
          <p14:tracePt t="135123" x="8877300" y="3421063"/>
          <p14:tracePt t="135131" x="8909050" y="3436938"/>
          <p14:tracePt t="135139" x="8939213" y="3436938"/>
          <p14:tracePt t="135148" x="8969375" y="3451225"/>
          <p14:tracePt t="135155" x="8999538" y="3467100"/>
          <p14:tracePt t="135164" x="9045575" y="3467100"/>
          <p14:tracePt t="135171" x="9090025" y="3482975"/>
          <p14:tracePt t="135180" x="9121775" y="3482975"/>
          <p14:tracePt t="135185" x="9151938" y="3482975"/>
          <p14:tracePt t="135193" x="9197975" y="3497263"/>
          <p14:tracePt t="135201" x="9228138" y="3497263"/>
          <p14:tracePt t="135209" x="9258300" y="3513138"/>
          <p14:tracePt t="135217" x="9304338" y="3513138"/>
          <p14:tracePt t="135225" x="9348788" y="3527425"/>
          <p14:tracePt t="135233" x="9410700" y="3527425"/>
          <p14:tracePt t="135241" x="9455150" y="3543300"/>
          <p14:tracePt t="135249" x="9501188" y="3557588"/>
          <p14:tracePt t="135257" x="9547225" y="3573463"/>
          <p14:tracePt t="135265" x="9591675" y="3573463"/>
          <p14:tracePt t="135273" x="9623425" y="3573463"/>
          <p14:tracePt t="135281" x="9667875" y="3589338"/>
          <p14:tracePt t="135289" x="9699625" y="3589338"/>
          <p14:tracePt t="135297" x="9744075" y="3589338"/>
          <p14:tracePt t="135305" x="9790113" y="3589338"/>
          <p14:tracePt t="135311" x="9836150" y="3603625"/>
          <p14:tracePt t="135319" x="9880600" y="3603625"/>
          <p14:tracePt t="135327" x="9926638" y="3603625"/>
          <p14:tracePt t="135335" x="9956800" y="3603625"/>
          <p14:tracePt t="135343" x="10002838" y="3603625"/>
          <p14:tracePt t="135351" x="10018713" y="3603625"/>
          <p14:tracePt t="135380" x="10048875" y="3603625"/>
          <p14:tracePt t="135407" x="10063163" y="3603625"/>
          <p14:tracePt t="135415" x="10063163" y="3589338"/>
          <p14:tracePt t="135423" x="10079038" y="3589338"/>
          <p14:tracePt t="135431" x="10109200" y="3573463"/>
          <p14:tracePt t="135437" x="10109200" y="3557588"/>
          <p14:tracePt t="135445" x="10139363" y="3543300"/>
          <p14:tracePt t="135453" x="10155238" y="3527425"/>
          <p14:tracePt t="135461" x="10169525" y="3513138"/>
          <p14:tracePt t="135469" x="10201275" y="3497263"/>
          <p14:tracePt t="135477" x="10215563" y="3467100"/>
          <p14:tracePt t="135485" x="10231438" y="3451225"/>
          <p14:tracePt t="135493" x="10261600" y="3421063"/>
          <p14:tracePt t="135501" x="10261600" y="3390900"/>
          <p14:tracePt t="135509" x="10291763" y="3375025"/>
          <p14:tracePt t="135517" x="10291763" y="3344863"/>
          <p14:tracePt t="135525" x="10307638" y="3314700"/>
          <p14:tracePt t="135533" x="10321925" y="3284538"/>
          <p14:tracePt t="135541" x="10321925" y="3254375"/>
          <p14:tracePt t="135549" x="10337800" y="3224213"/>
          <p14:tracePt t="135557" x="10337800" y="3178175"/>
          <p14:tracePt t="135565" x="10352088" y="3148013"/>
          <p14:tracePt t="135571" x="10352088" y="3117850"/>
          <p14:tracePt t="135580" x="10352088" y="3071813"/>
          <p14:tracePt t="135587" x="10352088" y="3025775"/>
          <p14:tracePt t="135595" x="10337800" y="2979738"/>
          <p14:tracePt t="135603" x="10337800" y="2949575"/>
          <p14:tracePt t="135611" x="10321925" y="2919413"/>
          <p14:tracePt t="135619" x="10291763" y="2873375"/>
          <p14:tracePt t="135627" x="10291763" y="2843213"/>
          <p14:tracePt t="135635" x="10275888" y="2828925"/>
          <p14:tracePt t="135643" x="10261600" y="2813050"/>
          <p14:tracePt t="135651" x="10261600" y="2797175"/>
          <p14:tracePt t="135659" x="10231438" y="2782888"/>
          <p14:tracePt t="135667" x="10201275" y="2736850"/>
          <p14:tracePt t="135675" x="10169525" y="2706688"/>
          <p14:tracePt t="135683" x="10139363" y="2690813"/>
          <p14:tracePt t="135698" x="10125075" y="2676525"/>
          <p14:tracePt t="135705" x="10109200" y="2660650"/>
          <p14:tracePt t="135714" x="10094913" y="2660650"/>
          <p14:tracePt t="135721" x="10063163" y="2646363"/>
          <p14:tracePt t="135737" x="10048875" y="2646363"/>
          <p14:tracePt t="135753" x="10033000" y="2646363"/>
          <p14:tracePt t="135785" x="10002838" y="2646363"/>
          <p14:tracePt t="135793" x="9972675" y="2646363"/>
          <p14:tracePt t="135809" x="9942513" y="2660650"/>
          <p14:tracePt t="135815" x="9912350" y="2690813"/>
          <p14:tracePt t="135823" x="9866313" y="2706688"/>
          <p14:tracePt t="135831" x="9836150" y="2736850"/>
          <p14:tracePt t="135839" x="9805988" y="2782888"/>
          <p14:tracePt t="135848" x="9774238" y="2797175"/>
          <p14:tracePt t="135855" x="9759950" y="2828925"/>
          <p14:tracePt t="135865" x="9729788" y="2873375"/>
          <p14:tracePt t="135871" x="9729788" y="2905125"/>
          <p14:tracePt t="135879" x="9699625" y="2935288"/>
          <p14:tracePt t="135887" x="9683750" y="2965450"/>
          <p14:tracePt t="135895" x="9683750" y="3011488"/>
          <p14:tracePt t="135903" x="9667875" y="3041650"/>
          <p14:tracePt t="135911" x="9653588" y="3086100"/>
          <p14:tracePt t="135919" x="9637713" y="3132138"/>
          <p14:tracePt t="135927" x="9637713" y="3178175"/>
          <p14:tracePt t="135933" x="9637713" y="3208338"/>
          <p14:tracePt t="135941" x="9637713" y="3238500"/>
          <p14:tracePt t="135949" x="9637713" y="3284538"/>
          <p14:tracePt t="135957" x="9637713" y="3314700"/>
          <p14:tracePt t="135965" x="9637713" y="3360738"/>
          <p14:tracePt t="135973" x="9637713" y="3390900"/>
          <p14:tracePt t="135982" x="9637713" y="3406775"/>
          <p14:tracePt t="135989" x="9637713" y="3421063"/>
          <p14:tracePt t="135998" x="9637713" y="3436938"/>
          <p14:tracePt t="136005" x="9653588" y="3451225"/>
          <p14:tracePt t="136014" x="9683750" y="3482975"/>
          <p14:tracePt t="136029" x="9713913" y="3513138"/>
          <p14:tracePt t="136037" x="9744075" y="3527425"/>
          <p14:tracePt t="136045" x="9790113" y="3543300"/>
          <p14:tracePt t="136053" x="9805988" y="3557588"/>
          <p14:tracePt t="136059" x="9836150" y="3573463"/>
          <p14:tracePt t="136067" x="9850438" y="3573463"/>
          <p14:tracePt t="136075" x="9866313" y="3573463"/>
          <p14:tracePt t="136083" x="9880600" y="3573463"/>
          <p14:tracePt t="136091" x="9896475" y="3573463"/>
          <p14:tracePt t="136099" x="9942513" y="3573463"/>
          <p14:tracePt t="136107" x="9972675" y="3557588"/>
          <p14:tracePt t="136115" x="9986963" y="3557588"/>
          <p14:tracePt t="136123" x="10018713" y="3543300"/>
          <p14:tracePt t="136131" x="10033000" y="3527425"/>
          <p14:tracePt t="136139" x="10048875" y="3527425"/>
          <p14:tracePt t="136155" x="10048875" y="3513138"/>
          <p14:tracePt t="136171" x="10063163" y="3497263"/>
          <p14:tracePt t="136179" x="10063163" y="3482975"/>
          <p14:tracePt t="136185" x="10079038" y="3451225"/>
          <p14:tracePt t="136193" x="10094913" y="3436938"/>
          <p14:tracePt t="136201" x="10094913" y="3406775"/>
          <p14:tracePt t="136209" x="10109200" y="3390900"/>
          <p14:tracePt t="136217" x="10125075" y="3375025"/>
          <p14:tracePt t="136225" x="10125075" y="3360738"/>
          <p14:tracePt t="136233" x="10125075" y="3330575"/>
          <p14:tracePt t="136249" x="10125075" y="3314700"/>
          <p14:tracePt t="136257" x="10125075" y="3284538"/>
          <p14:tracePt t="136273" x="10125075" y="3268663"/>
          <p14:tracePt t="136281" x="10125075" y="3254375"/>
          <p14:tracePt t="136289" x="10125075" y="3224213"/>
          <p14:tracePt t="136299" x="10094913" y="3208338"/>
          <p14:tracePt t="136305" x="10079038" y="3194050"/>
          <p14:tracePt t="136311" x="10033000" y="3162300"/>
          <p14:tracePt t="136319" x="10018713" y="3148013"/>
          <p14:tracePt t="136327" x="9986963" y="3132138"/>
          <p14:tracePt t="136335" x="9956800" y="3117850"/>
          <p14:tracePt t="136343" x="9912350" y="3117850"/>
          <p14:tracePt t="136351" x="9880600" y="3101975"/>
          <p14:tracePt t="136359" x="9850438" y="3101975"/>
          <p14:tracePt t="136367" x="9820275" y="3101975"/>
          <p14:tracePt t="136375" x="9790113" y="3101975"/>
          <p14:tracePt t="136383" x="9759950" y="3101975"/>
          <p14:tracePt t="136392" x="9729788" y="3101975"/>
          <p14:tracePt t="136399" x="9713913" y="3101975"/>
          <p14:tracePt t="136408" x="9683750" y="3101975"/>
          <p14:tracePt t="136415" x="9653588" y="3117850"/>
          <p14:tracePt t="136423" x="9607550" y="3132138"/>
          <p14:tracePt t="136431" x="9577388" y="3148013"/>
          <p14:tracePt t="136437" x="9547225" y="3194050"/>
          <p14:tracePt t="136445" x="9517063" y="3224213"/>
          <p14:tracePt t="136453" x="9471025" y="3238500"/>
          <p14:tracePt t="136461" x="9455150" y="3284538"/>
          <p14:tracePt t="136469" x="9424988" y="3314700"/>
          <p14:tracePt t="136477" x="9424988" y="3344863"/>
          <p14:tracePt t="136485" x="9410700" y="3375025"/>
          <p14:tracePt t="136493" x="9394825" y="3421063"/>
          <p14:tracePt t="136501" x="9394825" y="3451225"/>
          <p14:tracePt t="136509" x="9394825" y="3467100"/>
          <p14:tracePt t="136517" x="9394825" y="3482975"/>
          <p14:tracePt t="136525" x="9394825" y="3497263"/>
          <p14:tracePt t="136533" x="9394825" y="3513138"/>
          <p14:tracePt t="136541" x="9424988" y="3543300"/>
          <p14:tracePt t="136549" x="9455150" y="3589338"/>
          <p14:tracePt t="136555" x="9485313" y="3619500"/>
          <p14:tracePt t="136563" x="9531350" y="3649663"/>
          <p14:tracePt t="136571" x="9591675" y="3679825"/>
          <p14:tracePt t="136579" x="9637713" y="3695700"/>
          <p14:tracePt t="136587" x="9683750" y="3709988"/>
          <p14:tracePt t="136595" x="9759950" y="3725863"/>
          <p14:tracePt t="136603" x="9836150" y="3740150"/>
          <p14:tracePt t="136611" x="9880600" y="3740150"/>
          <p14:tracePt t="136619" x="9926638" y="3740150"/>
          <p14:tracePt t="136627" x="9956800" y="3740150"/>
          <p14:tracePt t="136635" x="10002838" y="3709988"/>
          <p14:tracePt t="136643" x="10033000" y="3695700"/>
          <p14:tracePt t="136651" x="10094913" y="3649663"/>
          <p14:tracePt t="136659" x="10125075" y="3619500"/>
          <p14:tracePt t="136667" x="10155238" y="3589338"/>
          <p14:tracePt t="136684" x="10231438" y="3482975"/>
          <p14:tracePt t="136689" x="10245725" y="3436938"/>
          <p14:tracePt t="136698" x="10261600" y="3390900"/>
          <p14:tracePt t="136705" x="10275888" y="3344863"/>
          <p14:tracePt t="136713" x="10275888" y="3314700"/>
          <p14:tracePt t="136721" x="10291763" y="3300413"/>
          <p14:tracePt t="136729" x="10291763" y="3268663"/>
          <p14:tracePt t="136745" x="10291763" y="3254375"/>
          <p14:tracePt t="136761" x="10291763" y="3238500"/>
          <p14:tracePt t="136777" x="10275888" y="3224213"/>
          <p14:tracePt t="136785" x="10275888" y="3208338"/>
          <p14:tracePt t="136793" x="10261600" y="3194050"/>
          <p14:tracePt t="136801" x="10245725" y="3178175"/>
          <p14:tracePt t="136807" x="10231438" y="3178175"/>
          <p14:tracePt t="136816" x="10185400" y="3148013"/>
          <p14:tracePt t="136823" x="10155238" y="3148013"/>
          <p14:tracePt t="136833" x="10125075" y="3132138"/>
          <p14:tracePt t="136839" x="10094913" y="3117850"/>
          <p14:tracePt t="136847" x="10063163" y="3101975"/>
          <p14:tracePt t="136855" x="10018713" y="3101975"/>
          <p14:tracePt t="136863" x="9986963" y="3086100"/>
          <p14:tracePt t="136871" x="9972675" y="3071813"/>
          <p14:tracePt t="136879" x="9942513" y="3071813"/>
          <p14:tracePt t="136887" x="9896475" y="3055938"/>
          <p14:tracePt t="136895" x="9866313" y="3055938"/>
          <p14:tracePt t="136903" x="9836150" y="3055938"/>
          <p14:tracePt t="136911" x="9805988" y="3055938"/>
          <p14:tracePt t="136919" x="9774238" y="3055938"/>
          <p14:tracePt t="136927" x="9744075" y="3055938"/>
          <p14:tracePt t="136933" x="9713913" y="3055938"/>
          <p14:tracePt t="136941" x="9699625" y="3055938"/>
          <p14:tracePt t="136949" x="9683750" y="3055938"/>
          <p14:tracePt t="136957" x="9667875" y="3071813"/>
          <p14:tracePt t="136966" x="9653588" y="3071813"/>
          <p14:tracePt t="136973" x="9637713" y="3086100"/>
          <p14:tracePt t="136989" x="9623425" y="3101975"/>
          <p14:tracePt t="136998" x="9623425" y="3117850"/>
          <p14:tracePt t="137005" x="9607550" y="3117850"/>
          <p14:tracePt t="137013" x="9591675" y="3132138"/>
          <p14:tracePt t="137029" x="9577388" y="3148013"/>
          <p14:tracePt t="137037" x="9577388" y="3162300"/>
          <p14:tracePt t="137045" x="9561513" y="3178175"/>
          <p14:tracePt t="137053" x="9547225" y="3194050"/>
          <p14:tracePt t="137059" x="9547225" y="3208338"/>
          <p14:tracePt t="137067" x="9531350" y="3254375"/>
          <p14:tracePt t="137075" x="9517063" y="3284538"/>
          <p14:tracePt t="137083" x="9517063" y="3314700"/>
          <p14:tracePt t="137091" x="9517063" y="3344863"/>
          <p14:tracePt t="137099" x="9517063" y="3360738"/>
          <p14:tracePt t="137107" x="9517063" y="3390900"/>
          <p14:tracePt t="137116" x="9517063" y="3406775"/>
          <p14:tracePt t="137123" x="9517063" y="3421063"/>
          <p14:tracePt t="137133" x="9517063" y="3451225"/>
          <p14:tracePt t="137139" x="9517063" y="3467100"/>
          <p14:tracePt t="137147" x="9517063" y="3482975"/>
          <p14:tracePt t="137155" x="9531350" y="3513138"/>
          <p14:tracePt t="137163" x="9531350" y="3557588"/>
          <p14:tracePt t="137171" x="9561513" y="3589338"/>
          <p14:tracePt t="137179" x="9591675" y="3619500"/>
          <p14:tracePt t="137185" x="9637713" y="3649663"/>
          <p14:tracePt t="137193" x="9667875" y="3695700"/>
          <p14:tracePt t="137201" x="9699625" y="3725863"/>
          <p14:tracePt t="137209" x="9744075" y="3756025"/>
          <p14:tracePt t="137217" x="9805988" y="3771900"/>
          <p14:tracePt t="137225" x="9850438" y="3802063"/>
          <p14:tracePt t="137234" x="9896475" y="3816350"/>
          <p14:tracePt t="137241" x="9956800" y="3832225"/>
          <p14:tracePt t="137249" x="10002838" y="3832225"/>
          <p14:tracePt t="137257" x="10094913" y="3832225"/>
          <p14:tracePt t="137266" x="10155238" y="3832225"/>
          <p14:tracePt t="137273" x="10201275" y="3802063"/>
          <p14:tracePt t="137282" x="10245725" y="3786188"/>
          <p14:tracePt t="137289" x="10307638" y="3740150"/>
          <p14:tracePt t="137297" x="10337800" y="3709988"/>
          <p14:tracePt t="137305" x="10382250" y="3663950"/>
          <p14:tracePt t="137311" x="10414000" y="3633788"/>
          <p14:tracePt t="137319" x="10444163" y="3603625"/>
          <p14:tracePt t="137327" x="10488613" y="3557588"/>
          <p14:tracePt t="137335" x="10488613" y="3527425"/>
          <p14:tracePt t="137343" x="10504488" y="3497263"/>
          <p14:tracePt t="137351" x="10520363" y="3482975"/>
          <p14:tracePt t="137359" x="10520363" y="3451225"/>
          <p14:tracePt t="137367" x="10534650" y="3436938"/>
          <p14:tracePt t="137375" x="10534650" y="3421063"/>
          <p14:tracePt t="137384" x="10534650" y="3390900"/>
          <p14:tracePt t="137391" x="10534650" y="3360738"/>
          <p14:tracePt t="137400" x="10534650" y="3330575"/>
          <p14:tracePt t="137407" x="10520363" y="3300413"/>
          <p14:tracePt t="137417" x="10504488" y="3268663"/>
          <p14:tracePt t="137423" x="10488613" y="3224213"/>
          <p14:tracePt t="137433" x="10458450" y="3194050"/>
          <p14:tracePt t="137437" x="10444163" y="3162300"/>
          <p14:tracePt t="137445" x="10398125" y="3132138"/>
          <p14:tracePt t="137453" x="10367963" y="3117850"/>
          <p14:tracePt t="137461" x="10337800" y="3086100"/>
          <p14:tracePt t="137469" x="10307638" y="3086100"/>
          <p14:tracePt t="137477" x="10261600" y="3055938"/>
          <p14:tracePt t="137485" x="10231438" y="3041650"/>
          <p14:tracePt t="137493" x="10201275" y="3041650"/>
          <p14:tracePt t="137501" x="10155238" y="3025775"/>
          <p14:tracePt t="137509" x="10109200" y="3011488"/>
          <p14:tracePt t="137517" x="10063163" y="2995613"/>
          <p14:tracePt t="137525" x="10018713" y="2995613"/>
          <p14:tracePt t="137534" x="9972675" y="2979738"/>
          <p14:tracePt t="137541" x="9926638" y="2979738"/>
          <p14:tracePt t="137550" x="9880600" y="2979738"/>
          <p14:tracePt t="137557" x="9836150" y="2979738"/>
          <p14:tracePt t="137563" x="9805988" y="2979738"/>
          <p14:tracePt t="137571" x="9744075" y="2979738"/>
          <p14:tracePt t="137579" x="9699625" y="2979738"/>
          <p14:tracePt t="137587" x="9667875" y="2995613"/>
          <p14:tracePt t="137595" x="9637713" y="3011488"/>
          <p14:tracePt t="137603" x="9607550" y="3011488"/>
          <p14:tracePt t="137611" x="9577388" y="3025775"/>
          <p14:tracePt t="137619" x="9577388" y="3041650"/>
          <p14:tracePt t="137627" x="9561513" y="3041650"/>
          <p14:tracePt t="137635" x="9561513" y="3055938"/>
          <p14:tracePt t="137643" x="9547225" y="3055938"/>
          <p14:tracePt t="137651" x="9547225" y="3071813"/>
          <p14:tracePt t="137659" x="9531350" y="3086100"/>
          <p14:tracePt t="137667" x="9517063" y="3117850"/>
          <p14:tracePt t="137675" x="9517063" y="3148013"/>
          <p14:tracePt t="137682" x="9501188" y="3178175"/>
          <p14:tracePt t="137689" x="9501188" y="3208338"/>
          <p14:tracePt t="137697" x="9501188" y="3254375"/>
          <p14:tracePt t="137706" x="9501188" y="3300413"/>
          <p14:tracePt t="137713" x="9501188" y="3344863"/>
          <p14:tracePt t="137721" x="9501188" y="3375025"/>
          <p14:tracePt t="137729" x="9501188" y="3406775"/>
          <p14:tracePt t="137737" x="9501188" y="3451225"/>
          <p14:tracePt t="137745" x="9517063" y="3482975"/>
          <p14:tracePt t="137753" x="9531350" y="3513138"/>
          <p14:tracePt t="137761" x="9547225" y="3527425"/>
          <p14:tracePt t="137769" x="9577388" y="3543300"/>
          <p14:tracePt t="137777" x="9591675" y="3557588"/>
          <p14:tracePt t="137785" x="9623425" y="3573463"/>
          <p14:tracePt t="137793" x="9637713" y="3573463"/>
          <p14:tracePt t="137801" x="9667875" y="3589338"/>
          <p14:tracePt t="137807" x="9683750" y="3589338"/>
          <p14:tracePt t="137817" x="9713913" y="3603625"/>
          <p14:tracePt t="137823" x="9744075" y="3603625"/>
          <p14:tracePt t="137831" x="9774238" y="3603625"/>
          <p14:tracePt t="137839" x="9805988" y="3603625"/>
          <p14:tracePt t="137847" x="9850438" y="3603625"/>
          <p14:tracePt t="137855" x="9896475" y="3603625"/>
          <p14:tracePt t="137863" x="9942513" y="3589338"/>
          <p14:tracePt t="137871" x="9986963" y="3573463"/>
          <p14:tracePt t="137879" x="10018713" y="3573463"/>
          <p14:tracePt t="137887" x="10048875" y="3557588"/>
          <p14:tracePt t="137895" x="10094913" y="3543300"/>
          <p14:tracePt t="137903" x="10109200" y="3527425"/>
          <p14:tracePt t="137911" x="10125075" y="3513138"/>
          <p14:tracePt t="137919" x="10139363" y="3497263"/>
          <p14:tracePt t="137927" x="10155238" y="3467100"/>
          <p14:tracePt t="137933" x="10169525" y="3451225"/>
          <p14:tracePt t="137941" x="10169525" y="3421063"/>
          <p14:tracePt t="137950" x="10185400" y="3390900"/>
          <p14:tracePt t="137957" x="10201275" y="3344863"/>
          <p14:tracePt t="137967" x="10215563" y="3284538"/>
          <p14:tracePt t="137973" x="10215563" y="3238500"/>
          <p14:tracePt t="137981" x="10215563" y="3194050"/>
          <p14:tracePt t="137989" x="10231438" y="3148013"/>
          <p14:tracePt t="137997" x="10231438" y="3101975"/>
          <p14:tracePt t="138005" x="10231438" y="3071813"/>
          <p14:tracePt t="138013" x="10231438" y="3025775"/>
          <p14:tracePt t="138021" x="10231438" y="2995613"/>
          <p14:tracePt t="138029" x="10215563" y="2965450"/>
          <p14:tracePt t="138037" x="10201275" y="2935288"/>
          <p14:tracePt t="138045" x="10185400" y="2889250"/>
          <p14:tracePt t="138053" x="10185400" y="2873375"/>
          <p14:tracePt t="138059" x="10169525" y="2859088"/>
          <p14:tracePt t="138068" x="10155238" y="2843213"/>
          <p14:tracePt t="138075" x="10125075" y="2828925"/>
          <p14:tracePt t="138084" x="10109200" y="2828925"/>
          <p14:tracePt t="138091" x="10094913" y="2813050"/>
          <p14:tracePt t="138100" x="10063163" y="2797175"/>
          <p14:tracePt t="138107" x="10033000" y="2797175"/>
          <p14:tracePt t="138117" x="10002838" y="2797175"/>
          <p14:tracePt t="138123" x="9972675" y="2797175"/>
          <p14:tracePt t="138131" x="9942513" y="2797175"/>
          <p14:tracePt t="138139" x="9896475" y="2797175"/>
          <p14:tracePt t="138147" x="9850438" y="2797175"/>
          <p14:tracePt t="138155" x="9805988" y="2797175"/>
          <p14:tracePt t="138163" x="9759950" y="2797175"/>
          <p14:tracePt t="138171" x="9713913" y="2813050"/>
          <p14:tracePt t="138179" x="9653588" y="2828925"/>
          <p14:tracePt t="138187" x="9607550" y="2843213"/>
          <p14:tracePt t="138193" x="9577388" y="2859088"/>
          <p14:tracePt t="138201" x="9547225" y="2873375"/>
          <p14:tracePt t="138209" x="9517063" y="2889250"/>
          <p14:tracePt t="138217" x="9485313" y="2919413"/>
          <p14:tracePt t="138225" x="9471025" y="2935288"/>
          <p14:tracePt t="138234" x="9455150" y="2965450"/>
          <p14:tracePt t="138241" x="9440863" y="3011488"/>
          <p14:tracePt t="138251" x="9440863" y="3041650"/>
          <p14:tracePt t="138257" x="9424988" y="3071813"/>
          <p14:tracePt t="138265" x="9424988" y="3101975"/>
          <p14:tracePt t="138273" x="9424988" y="3132138"/>
          <p14:tracePt t="138282" x="9424988" y="3162300"/>
          <p14:tracePt t="138289" x="9424988" y="3208338"/>
          <p14:tracePt t="138297" x="9424988" y="3254375"/>
          <p14:tracePt t="138305" x="9440863" y="3314700"/>
          <p14:tracePt t="138311" x="9485313" y="3360738"/>
          <p14:tracePt t="138319" x="9501188" y="3406775"/>
          <p14:tracePt t="138327" x="9547225" y="3467100"/>
          <p14:tracePt t="138335" x="9607550" y="3513138"/>
          <p14:tracePt t="138343" x="9637713" y="3557588"/>
          <p14:tracePt t="138352" x="9667875" y="3589338"/>
          <p14:tracePt t="138369" x="9744075" y="3649663"/>
          <p14:tracePt t="138375" x="9774238" y="3663950"/>
          <p14:tracePt t="138391" x="9790113" y="3663950"/>
          <p14:tracePt t="138401" x="9805988" y="3663950"/>
          <p14:tracePt t="138415" x="9836150" y="3663950"/>
          <p14:tracePt t="138423" x="9850438" y="3663950"/>
          <p14:tracePt t="138431" x="9896475" y="3663950"/>
          <p14:tracePt t="138437" x="9912350" y="3649663"/>
          <p14:tracePt t="138445" x="9942513" y="3633788"/>
          <p14:tracePt t="138453" x="9972675" y="3633788"/>
          <p14:tracePt t="138461" x="10002838" y="3619500"/>
          <p14:tracePt t="138469" x="10033000" y="3603625"/>
          <p14:tracePt t="138477" x="10063163" y="3589338"/>
          <p14:tracePt t="138485" x="10094913" y="3589338"/>
          <p14:tracePt t="138493" x="10125075" y="3573463"/>
          <p14:tracePt t="138502" x="10155238" y="3557588"/>
          <p14:tracePt t="138509" x="10169525" y="3557588"/>
          <p14:tracePt t="138518" x="10201275" y="3543300"/>
          <p14:tracePt t="138525" x="10201275" y="3527425"/>
          <p14:tracePt t="138534" x="10215563" y="3527425"/>
          <p14:tracePt t="138541" x="10215563" y="3513138"/>
          <p14:tracePt t="138557" x="10231438" y="3497263"/>
          <p14:tracePt t="138563" x="10245725" y="3497263"/>
          <p14:tracePt t="138571" x="10245725" y="3482975"/>
          <p14:tracePt t="138579" x="10245725" y="3467100"/>
          <p14:tracePt t="138595" x="10261600" y="3451225"/>
          <p14:tracePt t="138611" x="10261600" y="3436938"/>
          <p14:tracePt t="138627" x="10275888" y="3406775"/>
          <p14:tracePt t="138635" x="10275888" y="3390900"/>
          <p14:tracePt t="138643" x="10275888" y="3360738"/>
          <p14:tracePt t="138651" x="10275888" y="3330575"/>
          <p14:tracePt t="138659" x="10275888" y="3300413"/>
          <p14:tracePt t="138668" x="10261600" y="3254375"/>
          <p14:tracePt t="138675" x="10261600" y="3224213"/>
          <p14:tracePt t="138684" x="10245725" y="3194050"/>
          <p14:tracePt t="138689" x="10231438" y="3178175"/>
          <p14:tracePt t="138697" x="10215563" y="3148013"/>
          <p14:tracePt t="138705" x="10185400" y="3117850"/>
          <p14:tracePt t="138713" x="10185400" y="3101975"/>
          <p14:tracePt t="138721" x="10155238" y="3101975"/>
          <p14:tracePt t="138729" x="10125075" y="3086100"/>
          <p14:tracePt t="138737" x="10109200" y="3071813"/>
          <p14:tracePt t="138745" x="10094913" y="3071813"/>
          <p14:tracePt t="138753" x="10063163" y="3071813"/>
          <p14:tracePt t="138761" x="10033000" y="3055938"/>
          <p14:tracePt t="138769" x="10018713" y="3055938"/>
          <p14:tracePt t="138777" x="9986963" y="3055938"/>
          <p14:tracePt t="138785" x="9956800" y="3055938"/>
          <p14:tracePt t="138793" x="9912350" y="3055938"/>
          <p14:tracePt t="138801" x="9880600" y="3055938"/>
          <p14:tracePt t="138809" x="9850438" y="3071813"/>
          <p14:tracePt t="138815" x="9820275" y="3086100"/>
          <p14:tracePt t="138823" x="9790113" y="3086100"/>
          <p14:tracePt t="138831" x="9759950" y="3101975"/>
          <p14:tracePt t="138839" x="9729788" y="3101975"/>
          <p14:tracePt t="138847" x="9713913" y="3117850"/>
          <p14:tracePt t="138855" x="9683750" y="3132138"/>
          <p14:tracePt t="138871" x="9667875" y="3148013"/>
          <p14:tracePt t="138887" x="9653588" y="3162300"/>
          <p14:tracePt t="138903" x="9637713" y="3178175"/>
          <p14:tracePt t="138911" x="9623425" y="3178175"/>
          <p14:tracePt t="138919" x="9623425" y="3194050"/>
          <p14:tracePt t="138941" x="9607550" y="3194050"/>
          <p14:tracePt t="139306" x="9591675" y="3194050"/>
          <p14:tracePt t="139328" x="9577388" y="3194050"/>
          <p14:tracePt t="139344" x="9561513" y="3194050"/>
          <p14:tracePt t="139376" x="9547225" y="3194050"/>
          <p14:tracePt t="139400" x="9531350" y="3194050"/>
          <p14:tracePt t="139669" x="9517063" y="3194050"/>
          <p14:tracePt t="143047" x="9517063" y="3208338"/>
          <p14:tracePt t="143055" x="9561513" y="3238500"/>
          <p14:tracePt t="143063" x="9637713" y="3268663"/>
          <p14:tracePt t="143073" x="9699625" y="3284538"/>
          <p14:tracePt t="143079" x="9790113" y="3300413"/>
          <p14:tracePt t="143090" x="9866313" y="3314700"/>
          <p14:tracePt t="143095" x="9986963" y="3314700"/>
          <p14:tracePt t="143104" x="10109200" y="3314700"/>
          <p14:tracePt t="143111" x="10261600" y="3314700"/>
          <p14:tracePt t="143119" x="10398125" y="3284538"/>
          <p14:tracePt t="143129" x="10550525" y="3254375"/>
          <p14:tracePt t="143133" x="10687050" y="3224213"/>
          <p14:tracePt t="143140" x="10839450" y="3208338"/>
          <p14:tracePt t="143148" x="10960100" y="3194050"/>
          <p14:tracePt t="143157" x="11066463" y="3178175"/>
          <p14:tracePt t="143164" x="11128375" y="3178175"/>
          <p14:tracePt t="143173" x="11158538" y="3162300"/>
          <p14:tracePt t="143180" x="11172825" y="3148013"/>
          <p14:tracePt t="143212" x="11172825" y="3132138"/>
          <p14:tracePt t="143236" x="11172825" y="3117850"/>
          <p14:tracePt t="143244" x="11172825" y="3101975"/>
          <p14:tracePt t="143253" x="11142663" y="3086100"/>
          <p14:tracePt t="143260" x="11112500" y="3071813"/>
          <p14:tracePt t="143266" x="11052175" y="3041650"/>
          <p14:tracePt t="143274" x="10960100" y="2995613"/>
          <p14:tracePt t="143282" x="10853738" y="2949575"/>
          <p14:tracePt t="143291" x="10717213" y="2905125"/>
          <p14:tracePt t="143298" x="10596563" y="2843213"/>
          <p14:tracePt t="143308" x="10444163" y="2782888"/>
          <p14:tracePt t="143314" x="10321925" y="2736850"/>
          <p14:tracePt t="143322" x="10215563" y="2722563"/>
          <p14:tracePt t="143330" x="10109200" y="2706688"/>
          <p14:tracePt t="143339" x="10002838" y="2706688"/>
          <p14:tracePt t="143346" x="9912350" y="2706688"/>
          <p14:tracePt t="143354" x="9820275" y="2706688"/>
          <p14:tracePt t="143362" x="9729788" y="2722563"/>
          <p14:tracePt t="143373" x="9667875" y="2736850"/>
          <p14:tracePt t="143378" x="9623425" y="2752725"/>
          <p14:tracePt t="143384" x="9577388" y="2752725"/>
          <p14:tracePt t="143392" x="9531350" y="2767013"/>
          <p14:tracePt t="143400" x="9485313" y="2782888"/>
          <p14:tracePt t="143408" x="9455150" y="2797175"/>
          <p14:tracePt t="143416" x="9410700" y="2797175"/>
          <p14:tracePt t="143424" x="9364663" y="2828925"/>
          <p14:tracePt t="143432" x="9318625" y="2873375"/>
          <p14:tracePt t="143440" x="9242425" y="2905125"/>
          <p14:tracePt t="143448" x="9166225" y="2949575"/>
          <p14:tracePt t="143457" x="9105900" y="2995613"/>
          <p14:tracePt t="143464" x="9029700" y="3041650"/>
          <p14:tracePt t="143472" x="8953500" y="3086100"/>
          <p14:tracePt t="143480" x="8893175" y="3132138"/>
          <p14:tracePt t="143488" x="8832850" y="3178175"/>
          <p14:tracePt t="143496" x="8756650" y="3238500"/>
          <p14:tracePt t="143505" x="8680450" y="3300413"/>
          <p14:tracePt t="143512" x="8634413" y="3375025"/>
          <p14:tracePt t="143518" x="8558213" y="3467100"/>
          <p14:tracePt t="143526" x="8467725" y="3557588"/>
          <p14:tracePt t="143534" x="8407400" y="3649663"/>
          <p14:tracePt t="143542" x="8345488" y="3740150"/>
          <p14:tracePt t="143550" x="8301038" y="3832225"/>
          <p14:tracePt t="143558" x="8269288" y="3892550"/>
          <p14:tracePt t="143566" x="8208963" y="4029075"/>
          <p14:tracePt t="143574" x="8193088" y="4121150"/>
          <p14:tracePt t="143582" x="8178800" y="4197350"/>
          <p14:tracePt t="143591" x="8148638" y="4303713"/>
          <p14:tracePt t="143598" x="8132763" y="4394200"/>
          <p14:tracePt t="143608" x="8118475" y="4500563"/>
          <p14:tracePt t="143614" x="8102600" y="4576763"/>
          <p14:tracePt t="143623" x="8086725" y="4652963"/>
          <p14:tracePt t="143630" x="8086725" y="4699000"/>
          <p14:tracePt t="143639" x="8086725" y="4745038"/>
          <p14:tracePt t="143644" x="8086725" y="4805363"/>
          <p14:tracePt t="143652" x="8086725" y="4881563"/>
          <p14:tracePt t="143660" x="8102600" y="4972050"/>
          <p14:tracePt t="143668" x="8118475" y="5048250"/>
          <p14:tracePt t="143676" x="8132763" y="5140325"/>
          <p14:tracePt t="143684" x="8148638" y="5230813"/>
          <p14:tracePt t="143692" x="8162925" y="5307013"/>
          <p14:tracePt t="143700" x="8162925" y="5397500"/>
          <p14:tracePt t="143708" x="8178800" y="5459413"/>
          <p14:tracePt t="143716" x="8193088" y="5535613"/>
          <p14:tracePt t="143724" x="8208963" y="5580063"/>
          <p14:tracePt t="143732" x="8224838" y="5641975"/>
          <p14:tracePt t="143741" x="8239125" y="5686425"/>
          <p14:tracePt t="143748" x="8285163" y="5748338"/>
          <p14:tracePt t="143757" x="8331200" y="5792788"/>
          <p14:tracePt t="143762" x="8361363" y="5868988"/>
          <p14:tracePt t="143772" x="8407400" y="5915025"/>
          <p14:tracePt t="143778" x="8451850" y="5991225"/>
          <p14:tracePt t="143787" x="8497888" y="6051550"/>
          <p14:tracePt t="143794" x="8528050" y="6097588"/>
          <p14:tracePt t="143802" x="8588375" y="6157913"/>
          <p14:tracePt t="143810" x="8634413" y="6189663"/>
          <p14:tracePt t="143818" x="8680450" y="6234113"/>
          <p14:tracePt t="143826" x="8710613" y="6264275"/>
          <p14:tracePt t="143834" x="8740775" y="6296025"/>
          <p14:tracePt t="143842" x="8770938" y="6340475"/>
          <p14:tracePt t="143850" x="8832850" y="6370638"/>
          <p14:tracePt t="143858" x="8909050" y="6416675"/>
          <p14:tracePt t="143866" x="8953500" y="6462713"/>
          <p14:tracePt t="143874" x="9015413" y="6492875"/>
          <p14:tracePt t="143882" x="9090025" y="6538913"/>
          <p14:tracePt t="143889" x="9182100" y="6584950"/>
          <p14:tracePt t="143896" x="9304338" y="6629400"/>
          <p14:tracePt t="143905" x="9424988" y="6675438"/>
          <p14:tracePt t="143912" x="9531350" y="6705600"/>
          <p14:tracePt t="143922" x="9637713" y="6721475"/>
          <p14:tracePt t="143928" x="9713913" y="6735763"/>
          <p14:tracePt t="143936" x="9790113" y="6751638"/>
          <p14:tracePt t="143944" x="9850438" y="6751638"/>
          <p14:tracePt t="143952" x="9912350" y="6751638"/>
          <p14:tracePt t="143960" x="9986963" y="6751638"/>
          <p14:tracePt t="143968" x="10079038" y="6751638"/>
          <p14:tracePt t="143976" x="10155238" y="6751638"/>
          <p14:tracePt t="143984" x="10245725" y="6751638"/>
          <p14:tracePt t="143992" x="10321925" y="6735763"/>
          <p14:tracePt t="144000" x="10414000" y="6705600"/>
          <p14:tracePt t="144008" x="10488613" y="6659563"/>
          <p14:tracePt t="144014" x="10580688" y="6629400"/>
          <p14:tracePt t="144023" x="10656888" y="6584950"/>
          <p14:tracePt t="144030" x="10747375" y="6523038"/>
          <p14:tracePt t="144039" x="10809288" y="6462713"/>
          <p14:tracePt t="144046" x="10883900" y="6402388"/>
          <p14:tracePt t="144056" x="10975975" y="6326188"/>
          <p14:tracePt t="144062" x="11066463" y="6264275"/>
          <p14:tracePt t="144072" x="11158538" y="6203950"/>
          <p14:tracePt t="144078" x="11279188" y="6127750"/>
          <p14:tracePt t="144086" x="11355388" y="6051550"/>
          <p14:tracePt t="144094" x="11417300" y="5991225"/>
          <p14:tracePt t="144102" x="11477625" y="5915025"/>
          <p14:tracePt t="144110" x="11537950" y="5838825"/>
          <p14:tracePt t="144118" x="11583988" y="5748338"/>
          <p14:tracePt t="144126" x="11614150" y="5672138"/>
          <p14:tracePt t="144134" x="11644313" y="5580063"/>
          <p14:tracePt t="144141" x="11660188" y="5473700"/>
          <p14:tracePt t="144148" x="11674475" y="5367338"/>
          <p14:tracePt t="144156" x="11674475" y="5260975"/>
          <p14:tracePt t="144164" x="11690350" y="5154613"/>
          <p14:tracePt t="144172" x="11690350" y="5078413"/>
          <p14:tracePt t="144180" x="11690350" y="5002213"/>
          <p14:tracePt t="144189" x="11690350" y="4911725"/>
          <p14:tracePt t="144196" x="11690350" y="4835525"/>
          <p14:tracePt t="144206" x="11674475" y="4745038"/>
          <p14:tracePt t="144212" x="11660188" y="4652963"/>
          <p14:tracePt t="144220" x="11630025" y="4576763"/>
          <p14:tracePt t="144228" x="11599863" y="4470400"/>
          <p14:tracePt t="144236" x="11568113" y="4379913"/>
          <p14:tracePt t="144244" x="11523663" y="4273550"/>
          <p14:tracePt t="144252" x="11477625" y="4181475"/>
          <p14:tracePt t="144260" x="11431588" y="4090988"/>
          <p14:tracePt t="144266" x="11385550" y="4014788"/>
          <p14:tracePt t="144275" x="11341100" y="3968750"/>
          <p14:tracePt t="144282" x="11295063" y="3908425"/>
          <p14:tracePt t="144292" x="11249025" y="3846513"/>
          <p14:tracePt t="144298" x="11204575" y="3816350"/>
          <p14:tracePt t="144307" x="11172825" y="3786188"/>
          <p14:tracePt t="144314" x="11112500" y="3725863"/>
          <p14:tracePt t="144323" x="11066463" y="3679825"/>
          <p14:tracePt t="144330" x="11006138" y="3619500"/>
          <p14:tracePt t="144339" x="10945813" y="3557588"/>
          <p14:tracePt t="144346" x="10883900" y="3513138"/>
          <p14:tracePt t="144357" x="10793413" y="3451225"/>
          <p14:tracePt t="144362" x="10717213" y="3390900"/>
          <p14:tracePt t="144374" x="10626725" y="3344863"/>
          <p14:tracePt t="144378" x="10534650" y="3300413"/>
          <p14:tracePt t="144386" x="10428288" y="3254375"/>
          <p14:tracePt t="144394" x="10321925" y="3208338"/>
          <p14:tracePt t="144400" x="10185400" y="3162300"/>
          <p14:tracePt t="144408" x="10079038" y="3101975"/>
          <p14:tracePt t="144416" x="9956800" y="3086100"/>
          <p14:tracePt t="144425" x="9836150" y="3071813"/>
          <p14:tracePt t="144432" x="9729788" y="3055938"/>
          <p14:tracePt t="144440" x="9653588" y="3055938"/>
          <p14:tracePt t="144449" x="9561513" y="3055938"/>
          <p14:tracePt t="144457" x="9501188" y="3055938"/>
          <p14:tracePt t="144464" x="9440863" y="3055938"/>
          <p14:tracePt t="144473" x="9394825" y="3055938"/>
          <p14:tracePt t="144480" x="9364663" y="3071813"/>
          <p14:tracePt t="144490" x="9318625" y="3086100"/>
          <p14:tracePt t="144496" x="9288463" y="3086100"/>
          <p14:tracePt t="144506" x="9258300" y="3101975"/>
          <p14:tracePt t="144510" x="9228138" y="3117850"/>
          <p14:tracePt t="144518" x="9197975" y="3132138"/>
          <p14:tracePt t="144526" x="9166225" y="3132138"/>
          <p14:tracePt t="144534" x="9151938" y="3148013"/>
          <p14:tracePt t="144542" x="9121775" y="3162300"/>
          <p14:tracePt t="144550" x="9090025" y="3178175"/>
          <p14:tracePt t="144558" x="9059863" y="3208338"/>
          <p14:tracePt t="144566" x="9045575" y="3208338"/>
          <p14:tracePt t="144574" x="8999538" y="3224213"/>
          <p14:tracePt t="144582" x="8969375" y="3254375"/>
          <p14:tracePt t="144590" x="8953500" y="3268663"/>
          <p14:tracePt t="144598" x="8923338" y="3284538"/>
          <p14:tracePt t="144607" x="8909050" y="3300413"/>
          <p14:tracePt t="144614" x="8893175" y="3314700"/>
          <p14:tracePt t="144630" x="8877300" y="3330575"/>
          <p14:tracePt t="144644" x="8877300" y="3344863"/>
          <p14:tracePt t="144652" x="8863013" y="3360738"/>
          <p14:tracePt t="145157" x="8847138" y="3375025"/>
          <p14:tracePt t="145166" x="8816975" y="3406775"/>
          <p14:tracePt t="145173" x="8802688" y="3436938"/>
          <p14:tracePt t="145184" x="8756650" y="3482975"/>
          <p14:tracePt t="145189" x="8726488" y="3543300"/>
          <p14:tracePt t="145200" x="8680450" y="3589338"/>
          <p14:tracePt t="145205" x="8664575" y="3649663"/>
          <p14:tracePt t="145214" x="8620125" y="3695700"/>
          <p14:tracePt t="145220" x="8588375" y="3740150"/>
          <p14:tracePt t="145229" x="8558213" y="3771900"/>
          <p14:tracePt t="145239" x="8543925" y="3802063"/>
          <p14:tracePt t="145245" x="8528050" y="3816350"/>
          <p14:tracePt t="145261" x="8528050" y="3832225"/>
          <p14:tracePt t="145269" x="8497888" y="3832225"/>
          <p14:tracePt t="145275" x="8437563" y="3816350"/>
          <p14:tracePt t="145284" x="8345488" y="3802063"/>
          <p14:tracePt t="145291" x="8208963" y="3802063"/>
          <p14:tracePt t="145301" x="8148638" y="3862388"/>
          <p14:tracePt t="145307" x="8132763" y="3892550"/>
          <p14:tracePt t="146039" x="8118475" y="3892550"/>
          <p14:tracePt t="146299" x="8102600" y="3892550"/>
          <p14:tracePt t="146307" x="8072438" y="3892550"/>
          <p14:tracePt t="146315" x="8042275" y="3892550"/>
          <p14:tracePt t="146325" x="7996238" y="3878263"/>
          <p14:tracePt t="146345" x="7966075" y="3878263"/>
          <p14:tracePt t="146348" x="7950200" y="3862388"/>
          <p14:tracePt t="146359" x="7920038" y="3846513"/>
          <p14:tracePt t="146379" x="7874000" y="3832225"/>
          <p14:tracePt t="146387" x="7859713" y="3816350"/>
          <p14:tracePt t="146397" x="7829550" y="3816350"/>
          <p14:tracePt t="146403" x="7799388" y="3816350"/>
          <p14:tracePt t="146409" x="7753350" y="3802063"/>
          <p14:tracePt t="146416" x="7723188" y="3802063"/>
          <p14:tracePt t="146425" x="7691438" y="3802063"/>
          <p14:tracePt t="146432" x="7661275" y="3802063"/>
          <p14:tracePt t="146440" x="7646988" y="3802063"/>
          <p14:tracePt t="146457" x="7631113" y="3786188"/>
          <p14:tracePt t="146473" x="7616825" y="3786188"/>
          <p14:tracePt t="146480" x="7616825" y="3771900"/>
          <p14:tracePt t="146490" x="7600950" y="3771900"/>
          <p14:tracePt t="146504" x="7585075" y="3771900"/>
          <p14:tracePt t="146512" x="7570788" y="3771900"/>
          <p14:tracePt t="146520" x="7554913" y="3771900"/>
          <p14:tracePt t="146542" x="7540625" y="3771900"/>
          <p14:tracePt t="146566" x="7524750" y="3771900"/>
          <p14:tracePt t="146598" x="7510463" y="3771900"/>
          <p14:tracePt t="146630" x="7494588" y="3771900"/>
          <p14:tracePt t="146639" x="7494588" y="3756025"/>
          <p14:tracePt t="146668" x="7494588" y="3740150"/>
          <p14:tracePt t="147180" x="7510463" y="3740150"/>
          <p14:tracePt t="147188" x="7585075" y="3740150"/>
          <p14:tracePt t="147196" x="7691438" y="3756025"/>
          <p14:tracePt t="147205" x="7829550" y="3771900"/>
          <p14:tracePt t="147212" x="8012113" y="3816350"/>
          <p14:tracePt t="147222" x="8224838" y="3846513"/>
          <p14:tracePt t="147228" x="8482013" y="3892550"/>
          <p14:tracePt t="147238" x="8770938" y="3952875"/>
          <p14:tracePt t="147244" x="9045575" y="4014788"/>
          <p14:tracePt t="147253" x="9334500" y="4105275"/>
          <p14:tracePt t="147260" x="9591675" y="4181475"/>
          <p14:tracePt t="147268" x="9836150" y="4241800"/>
          <p14:tracePt t="147276" x="10018713" y="4287838"/>
          <p14:tracePt t="147284" x="10169525" y="4333875"/>
          <p14:tracePt t="147292" x="10261600" y="4379913"/>
          <p14:tracePt t="147298" x="10321925" y="4424363"/>
          <p14:tracePt t="147307" x="10367963" y="4440238"/>
          <p14:tracePt t="147314" x="10382250" y="4440238"/>
          <p14:tracePt t="147322" x="10398125" y="4456113"/>
          <p14:tracePt t="147330" x="10398125" y="4470400"/>
          <p14:tracePt t="147402" x="10398125" y="4486275"/>
          <p14:tracePt t="147425" x="10414000" y="4500563"/>
          <p14:tracePt t="147457" x="10428288" y="4500563"/>
          <p14:tracePt t="147489" x="10428288" y="4486275"/>
          <p14:tracePt t="147497" x="10414000" y="4440238"/>
          <p14:tracePt t="147506" x="10398125" y="4394200"/>
          <p14:tracePt t="147513" x="10352088" y="4303713"/>
          <p14:tracePt t="147523" x="10307638" y="4211638"/>
          <p14:tracePt t="147528" x="10261600" y="4121150"/>
          <p14:tracePt t="147534" x="10215563" y="4075113"/>
          <p14:tracePt t="147545" x="10185400" y="4014788"/>
          <p14:tracePt t="147550" x="10139363" y="3968750"/>
          <p14:tracePt t="147558" x="10109200" y="3938588"/>
          <p14:tracePt t="147566" x="10079038" y="3892550"/>
          <p14:tracePt t="147574" x="10063163" y="3862388"/>
          <p14:tracePt t="147582" x="10033000" y="3832225"/>
          <p14:tracePt t="147592" x="10002838" y="3802063"/>
          <p14:tracePt t="147598" x="9972675" y="3756025"/>
          <p14:tracePt t="147606" x="9942513" y="3725863"/>
          <p14:tracePt t="147623" x="9926638" y="3695700"/>
          <p14:tracePt t="147630" x="9912350" y="3679825"/>
          <p14:tracePt t="147639" x="9912350" y="3663950"/>
          <p14:tracePt t="147646" x="9896475" y="3663950"/>
          <p14:tracePt t="147684" x="9896475" y="3649663"/>
          <p14:tracePt t="147732" x="9896475" y="3633788"/>
          <p14:tracePt t="147764" x="9896475" y="3619500"/>
          <p14:tracePt t="147780" x="9912350" y="3603625"/>
          <p14:tracePt t="147788" x="9926638" y="3603625"/>
          <p14:tracePt t="147796" x="9926638" y="3589338"/>
          <p14:tracePt t="147802" x="9942513" y="3589338"/>
          <p14:tracePt t="147810" x="9942513" y="3573463"/>
          <p14:tracePt t="147818" x="9956800" y="3573463"/>
          <p14:tracePt t="147826" x="9956800" y="3557588"/>
          <p14:tracePt t="147834" x="9972675" y="3557588"/>
          <p14:tracePt t="147842" x="9972675" y="3543300"/>
          <p14:tracePt t="148033" x="9942513" y="3573463"/>
          <p14:tracePt t="148041" x="9896475" y="3603625"/>
          <p14:tracePt t="148047" x="9866313" y="3649663"/>
          <p14:tracePt t="148055" x="9836150" y="3679825"/>
          <p14:tracePt t="148062" x="9805988" y="3709988"/>
          <p14:tracePt t="148070" x="9759950" y="3756025"/>
          <p14:tracePt t="148078" x="9729788" y="3786188"/>
          <p14:tracePt t="148086" x="9699625" y="3816350"/>
          <p14:tracePt t="148094" x="9667875" y="3846513"/>
          <p14:tracePt t="148102" x="9637713" y="3892550"/>
          <p14:tracePt t="148110" x="9591675" y="3922713"/>
          <p14:tracePt t="148118" x="9577388" y="3952875"/>
          <p14:tracePt t="148126" x="9547225" y="3998913"/>
          <p14:tracePt t="148134" x="9547225" y="4029075"/>
          <p14:tracePt t="148143" x="9531350" y="4044950"/>
          <p14:tracePt t="148150" x="9517063" y="4075113"/>
          <p14:tracePt t="148159" x="9517063" y="4090988"/>
          <p14:tracePt t="148166" x="9501188" y="4121150"/>
          <p14:tracePt t="148174" x="9485313" y="4151313"/>
          <p14:tracePt t="148180" x="9455150" y="4181475"/>
          <p14:tracePt t="148189" x="9424988" y="4241800"/>
          <p14:tracePt t="148196" x="9378950" y="4287838"/>
          <p14:tracePt t="148204" x="9334500" y="4349750"/>
          <p14:tracePt t="148212" x="9304338" y="4379913"/>
          <p14:tracePt t="148220" x="9272588" y="4424363"/>
          <p14:tracePt t="148228" x="9242425" y="4456113"/>
          <p14:tracePt t="148236" x="9228138" y="4500563"/>
          <p14:tracePt t="148244" x="9197975" y="4530725"/>
          <p14:tracePt t="148252" x="9182100" y="4546600"/>
          <p14:tracePt t="148260" x="9182100" y="4592638"/>
          <p14:tracePt t="148268" x="9166225" y="4592638"/>
          <p14:tracePt t="148276" x="9166225" y="4606925"/>
          <p14:tracePt t="148284" x="9151938" y="4622800"/>
          <p14:tracePt t="148292" x="9136063" y="4638675"/>
          <p14:tracePt t="148298" x="9136063" y="4668838"/>
          <p14:tracePt t="148308" x="9105900" y="4713288"/>
          <p14:tracePt t="148314" x="9090025" y="4745038"/>
          <p14:tracePt t="148324" x="9075738" y="4775200"/>
          <p14:tracePt t="148330" x="9045575" y="4819650"/>
          <p14:tracePt t="148338" x="9015413" y="4881563"/>
          <p14:tracePt t="148346" x="8983663" y="4941888"/>
          <p14:tracePt t="148354" x="8939213" y="5002213"/>
          <p14:tracePt t="148362" x="8877300" y="5078413"/>
          <p14:tracePt t="148370" x="8847138" y="5124450"/>
          <p14:tracePt t="148378" x="8802688" y="5184775"/>
          <p14:tracePt t="148386" x="8770938" y="5230813"/>
          <p14:tracePt t="148394" x="8726488" y="5260975"/>
          <p14:tracePt t="148402" x="8696325" y="5322888"/>
          <p14:tracePt t="148410" x="8650288" y="5353050"/>
          <p14:tracePt t="148418" x="8620125" y="5383213"/>
          <p14:tracePt t="148425" x="8604250" y="5429250"/>
          <p14:tracePt t="148432" x="8604250" y="5459413"/>
          <p14:tracePt t="148441" x="8588375" y="5489575"/>
          <p14:tracePt t="148448" x="8574088" y="5519738"/>
          <p14:tracePt t="148458" x="8558213" y="5549900"/>
          <p14:tracePt t="148464" x="8558213" y="5565775"/>
          <p14:tracePt t="148475" x="8543925" y="5580063"/>
          <p14:tracePt t="148480" x="8528050" y="5611813"/>
          <p14:tracePt t="148488" x="8528050" y="5626100"/>
          <p14:tracePt t="148496" x="8513763" y="5641975"/>
          <p14:tracePt t="148504" x="8497888" y="5656263"/>
          <p14:tracePt t="148512" x="8497888" y="5672138"/>
          <p14:tracePt t="148521" x="8482013" y="5702300"/>
          <p14:tracePt t="148528" x="8467725" y="5718175"/>
          <p14:tracePt t="148536" x="8467725" y="5732463"/>
          <p14:tracePt t="148544" x="8451850" y="5762625"/>
          <p14:tracePt t="148550" x="8437563" y="5792788"/>
          <p14:tracePt t="148558" x="8437563" y="5824538"/>
          <p14:tracePt t="148566" x="8421688" y="5854700"/>
          <p14:tracePt t="148575" x="8407400" y="5900738"/>
          <p14:tracePt t="148582" x="8391525" y="5930900"/>
          <p14:tracePt t="148591" x="8391525" y="5945188"/>
          <p14:tracePt t="148598" x="8375650" y="5961063"/>
          <p14:tracePt t="148625" x="8375650" y="5975350"/>
          <p14:tracePt t="148630" x="8361363" y="5991225"/>
          <p14:tracePt t="148654" x="8345488" y="6007100"/>
          <p14:tracePt t="148662" x="8345488" y="6021388"/>
          <p14:tracePt t="148670" x="8331200" y="6051550"/>
          <p14:tracePt t="148677" x="8315325" y="6067425"/>
          <p14:tracePt t="148684" x="8315325" y="6081713"/>
          <p14:tracePt t="148694" x="8301038" y="6113463"/>
          <p14:tracePt t="148700" x="8301038" y="6127750"/>
          <p14:tracePt t="148709" x="8285163" y="6157913"/>
          <p14:tracePt t="148716" x="8269288" y="6189663"/>
          <p14:tracePt t="148725" x="8255000" y="6234113"/>
          <p14:tracePt t="148732" x="8239125" y="6264275"/>
          <p14:tracePt t="148741" x="8224838" y="6296025"/>
          <p14:tracePt t="148748" x="8208963" y="6326188"/>
          <p14:tracePt t="148758" x="8208963" y="6356350"/>
          <p14:tracePt t="148764" x="8193088" y="6402388"/>
          <p14:tracePt t="148774" x="8178800" y="6432550"/>
          <p14:tracePt t="148780" x="8178800" y="6446838"/>
          <p14:tracePt t="148788" x="8162925" y="6462713"/>
          <p14:tracePt t="148802" x="8148638" y="6478588"/>
          <p14:tracePt t="148936" x="8162925" y="6478588"/>
          <p14:tracePt t="148944" x="8178800" y="6478588"/>
          <p14:tracePt t="148952" x="8239125" y="6416675"/>
          <p14:tracePt t="148960" x="8331200" y="6356350"/>
          <p14:tracePt t="148968" x="8467725" y="6296025"/>
          <p14:tracePt t="148977" x="8588375" y="6234113"/>
          <p14:tracePt t="148984" x="8726488" y="6189663"/>
          <p14:tracePt t="148992" x="8847138" y="6127750"/>
          <p14:tracePt t="149000" x="8999538" y="6051550"/>
          <p14:tracePt t="149009" x="9136063" y="5991225"/>
          <p14:tracePt t="149016" x="9242425" y="5945188"/>
          <p14:tracePt t="149025" x="9334500" y="5900738"/>
          <p14:tracePt t="149032" x="9378950" y="5854700"/>
          <p14:tracePt t="149042" x="9410700" y="5854700"/>
          <p14:tracePt t="149048" x="9440863" y="5838825"/>
          <p14:tracePt t="149054" x="9440863" y="5824538"/>
          <p14:tracePt t="149063" x="9455150" y="5824538"/>
          <p14:tracePt t="149070" x="9455150" y="5808663"/>
          <p14:tracePt t="149078" x="9471025" y="5808663"/>
          <p14:tracePt t="149086" x="9485313" y="5792788"/>
          <p14:tracePt t="149102" x="9501188" y="5778500"/>
          <p14:tracePt t="149110" x="9517063" y="5762625"/>
          <p14:tracePt t="149118" x="9531350" y="5762625"/>
          <p14:tracePt t="149127" x="9531350" y="5748338"/>
          <p14:tracePt t="149134" x="9547225" y="5748338"/>
          <p14:tracePt t="149143" x="9561513" y="5718175"/>
          <p14:tracePt t="149150" x="9577388" y="5718175"/>
          <p14:tracePt t="149159" x="9577388" y="5702300"/>
          <p14:tracePt t="149166" x="9591675" y="5702300"/>
          <p14:tracePt t="149180" x="9607550" y="5686425"/>
          <p14:tracePt t="149196" x="9623425" y="5672138"/>
          <p14:tracePt t="149204" x="9637713" y="5672138"/>
          <p14:tracePt t="149220" x="9653588" y="5656263"/>
          <p14:tracePt t="149236" x="9667875" y="5641975"/>
          <p14:tracePt t="149252" x="9699625" y="5626100"/>
          <p14:tracePt t="149260" x="9699625" y="5611813"/>
          <p14:tracePt t="149268" x="9713913" y="5611813"/>
          <p14:tracePt t="149277" x="9713913" y="5595938"/>
          <p14:tracePt t="149284" x="9744075" y="5595938"/>
          <p14:tracePt t="149293" x="9744075" y="5580063"/>
          <p14:tracePt t="149301" x="9759950" y="5565775"/>
          <p14:tracePt t="149309" x="9774238" y="5565775"/>
          <p14:tracePt t="149314" x="9790113" y="5549900"/>
          <p14:tracePt t="149322" x="9805988" y="5549900"/>
          <p14:tracePt t="149330" x="9820275" y="5549900"/>
          <p14:tracePt t="149346" x="9836150" y="5535613"/>
          <p14:tracePt t="149559" x="9836150" y="5519738"/>
          <p14:tracePt t="149639" x="9820275" y="5519738"/>
          <p14:tracePt t="149765" x="9805988" y="5519738"/>
          <p14:tracePt t="149773" x="9805988" y="5535613"/>
          <p14:tracePt t="149789" x="9790113" y="5549900"/>
          <p14:tracePt t="149804" x="9790113" y="5565775"/>
          <p14:tracePt t="149819" x="9774238" y="5580063"/>
          <p14:tracePt t="149827" x="9774238" y="5595938"/>
          <p14:tracePt t="149836" x="9759950" y="5626100"/>
          <p14:tracePt t="149843" x="9759950" y="5656263"/>
          <p14:tracePt t="149854" x="9744075" y="5686425"/>
          <p14:tracePt t="149859" x="9729788" y="5718175"/>
          <p14:tracePt t="149869" x="9729788" y="5748338"/>
          <p14:tracePt t="149875" x="9729788" y="5778500"/>
          <p14:tracePt t="149886" x="9713913" y="5824538"/>
          <p14:tracePt t="149891" x="9699625" y="5854700"/>
          <p14:tracePt t="149903" x="9699625" y="5868988"/>
          <p14:tracePt t="149907" x="9699625" y="5900738"/>
          <p14:tracePt t="149916" x="9699625" y="5930900"/>
          <p14:tracePt t="149931" x="9699625" y="5945188"/>
          <p14:tracePt t="149939" x="9699625" y="5961063"/>
          <p14:tracePt t="149953" x="9699625" y="5975350"/>
          <p14:tracePt t="149961" x="9699625" y="5991225"/>
          <p14:tracePt t="149977" x="9699625" y="6007100"/>
          <p14:tracePt t="150009" x="9699625" y="6021388"/>
          <p14:tracePt t="150213" x="9699625" y="6051550"/>
          <p14:tracePt t="150221" x="9729788" y="6097588"/>
          <p14:tracePt t="150229" x="9759950" y="6143625"/>
          <p14:tracePt t="150240" x="9790113" y="6189663"/>
          <p14:tracePt t="150245" x="9820275" y="6249988"/>
          <p14:tracePt t="150256" x="9880600" y="6296025"/>
          <p14:tracePt t="150261" x="9926638" y="6356350"/>
          <p14:tracePt t="150269" x="9972675" y="6402388"/>
          <p14:tracePt t="150277" x="10033000" y="6446838"/>
          <p14:tracePt t="150286" x="10094913" y="6492875"/>
          <p14:tracePt t="150294" x="10155238" y="6508750"/>
          <p14:tracePt t="150301" x="10201275" y="6508750"/>
          <p14:tracePt t="150308" x="10245725" y="6523038"/>
          <p14:tracePt t="150314" x="10291763" y="6523038"/>
          <p14:tracePt t="150322" x="10352088" y="6523038"/>
          <p14:tracePt t="150330" x="10398125" y="6523038"/>
          <p14:tracePt t="150340" x="10444163" y="6523038"/>
          <p14:tracePt t="150347" x="10488613" y="6523038"/>
          <p14:tracePt t="150356" x="10520363" y="6508750"/>
          <p14:tracePt t="150376" x="10580688" y="6478588"/>
          <p14:tracePt t="150380" x="10626725" y="6432550"/>
          <p14:tracePt t="150390" x="10656888" y="6402388"/>
          <p14:tracePt t="150395" x="10717213" y="6340475"/>
          <p14:tracePt t="150406" x="10763250" y="6296025"/>
          <p14:tracePt t="150411" x="10823575" y="6219825"/>
          <p14:tracePt t="150419" x="10883900" y="6127750"/>
          <p14:tracePt t="150429" x="10945813" y="6021388"/>
          <p14:tracePt t="150435" x="11022013" y="5884863"/>
          <p14:tracePt t="150442" x="11082338" y="5792788"/>
          <p14:tracePt t="150449" x="11112500" y="5748338"/>
          <p14:tracePt t="150457" x="11158538" y="5686425"/>
          <p14:tracePt t="150465" x="11188700" y="5641975"/>
          <p14:tracePt t="150474" x="11218863" y="5549900"/>
          <p14:tracePt t="150481" x="11264900" y="5459413"/>
          <p14:tracePt t="150490" x="11310938" y="5367338"/>
          <p14:tracePt t="150497" x="11355388" y="5260975"/>
          <p14:tracePt t="150506" x="11385550" y="5170488"/>
          <p14:tracePt t="150513" x="11401425" y="5048250"/>
          <p14:tracePt t="150523" x="11417300" y="4911725"/>
          <p14:tracePt t="150529" x="11431588" y="4759325"/>
          <p14:tracePt t="150540" x="11431588" y="4606925"/>
          <p14:tracePt t="150545" x="11431588" y="4456113"/>
          <p14:tracePt t="150557" x="11431588" y="4318000"/>
          <p14:tracePt t="150561" x="11417300" y="4197350"/>
          <p14:tracePt t="150567" x="11401425" y="4105275"/>
          <p14:tracePt t="150575" x="11401425" y="3998913"/>
          <p14:tracePt t="150582" x="11401425" y="3938588"/>
          <p14:tracePt t="150590" x="11385550" y="3862388"/>
          <p14:tracePt t="150598" x="11371263" y="3771900"/>
          <p14:tracePt t="150606" x="11371263" y="3679825"/>
          <p14:tracePt t="150614" x="11355388" y="3619500"/>
          <p14:tracePt t="150623" x="11341100" y="3527425"/>
          <p14:tracePt t="150630" x="11310938" y="3451225"/>
          <p14:tracePt t="150638" x="11295063" y="3344863"/>
          <p14:tracePt t="150646" x="11249025" y="3208338"/>
          <p14:tracePt t="150654" x="11218863" y="3101975"/>
          <p14:tracePt t="150662" x="11172825" y="3011488"/>
          <p14:tracePt t="150671" x="11142663" y="2949575"/>
          <p14:tracePt t="150678" x="11098213" y="2889250"/>
          <p14:tracePt t="150688" x="11066463" y="2828925"/>
          <p14:tracePt t="150694" x="11006138" y="2752725"/>
          <p14:tracePt t="150700" x="10945813" y="2690813"/>
          <p14:tracePt t="150708" x="10853738" y="2630488"/>
          <p14:tracePt t="150716" x="10763250" y="2570163"/>
          <p14:tracePt t="150724" x="10656888" y="2508250"/>
          <p14:tracePt t="150732" x="10550525" y="2463800"/>
          <p14:tracePt t="150740" x="10414000" y="2417763"/>
          <p14:tracePt t="150748" x="10291763" y="2357438"/>
          <p14:tracePt t="150757" x="10155238" y="2311400"/>
          <p14:tracePt t="150764" x="10018713" y="2251075"/>
          <p14:tracePt t="150773" x="9866313" y="2205038"/>
          <p14:tracePt t="150780" x="9713913" y="2174875"/>
          <p14:tracePt t="150788" x="9591675" y="2159000"/>
          <p14:tracePt t="150796" x="9471025" y="2144713"/>
          <p14:tracePt t="150805" x="9348788" y="2128838"/>
          <p14:tracePt t="150812" x="9228138" y="2128838"/>
          <p14:tracePt t="150818" x="9105900" y="2128838"/>
          <p14:tracePt t="150826" x="8983663" y="2128838"/>
          <p14:tracePt t="150834" x="8877300" y="2128838"/>
          <p14:tracePt t="150842" x="8802688" y="2128838"/>
          <p14:tracePt t="150850" x="8710613" y="2144713"/>
          <p14:tracePt t="150858" x="8650288" y="2159000"/>
          <p14:tracePt t="150866" x="8588375" y="2174875"/>
          <p14:tracePt t="150874" x="8558213" y="2174875"/>
          <p14:tracePt t="150882" x="8528050" y="2189163"/>
          <p14:tracePt t="150890" x="8497888" y="2205038"/>
          <p14:tracePt t="150898" x="8467725" y="2219325"/>
          <p14:tracePt t="150907" x="8421688" y="2251075"/>
          <p14:tracePt t="150914" x="8391525" y="2281238"/>
          <p14:tracePt t="150923" x="8345488" y="2327275"/>
          <p14:tracePt t="150930" x="8269288" y="2357438"/>
          <p14:tracePt t="150939" x="8193088" y="2417763"/>
          <p14:tracePt t="150944" x="8118475" y="2478088"/>
          <p14:tracePt t="150952" x="8026400" y="2570163"/>
          <p14:tracePt t="150960" x="7966075" y="2660650"/>
          <p14:tracePt t="150968" x="7905750" y="2752725"/>
          <p14:tracePt t="150976" x="7859713" y="2843213"/>
          <p14:tracePt t="150984" x="7813675" y="2935288"/>
          <p14:tracePt t="150992" x="7767638" y="3041650"/>
          <p14:tracePt t="151000" x="7753350" y="3162300"/>
          <p14:tracePt t="151008" x="7723188" y="3300413"/>
          <p14:tracePt t="151016" x="7707313" y="3421063"/>
          <p14:tracePt t="151024" x="7691438" y="3557588"/>
          <p14:tracePt t="151032" x="7677150" y="3709988"/>
          <p14:tracePt t="151040" x="7661275" y="3846513"/>
          <p14:tracePt t="151048" x="7661275" y="3998913"/>
          <p14:tracePt t="151057" x="7661275" y="4121150"/>
          <p14:tracePt t="151064" x="7661275" y="4273550"/>
          <p14:tracePt t="151071" x="7661275" y="4424363"/>
          <p14:tracePt t="151078" x="7661275" y="4562475"/>
          <p14:tracePt t="151088" x="7661275" y="4699000"/>
          <p14:tracePt t="151094" x="7677150" y="4819650"/>
          <p14:tracePt t="151103" x="7723188" y="4957763"/>
          <p14:tracePt t="151110" x="7753350" y="5048250"/>
          <p14:tracePt t="151118" x="7783513" y="5124450"/>
          <p14:tracePt t="151126" x="7813675" y="5214938"/>
          <p14:tracePt t="151134" x="7843838" y="5307013"/>
          <p14:tracePt t="151142" x="7874000" y="5397500"/>
          <p14:tracePt t="151150" x="7889875" y="5459413"/>
          <p14:tracePt t="151158" x="7905750" y="5503863"/>
          <p14:tracePt t="151166" x="7920038" y="5549900"/>
          <p14:tracePt t="151174" x="7935913" y="5595938"/>
          <p14:tracePt t="151182" x="7935913" y="5626100"/>
          <p14:tracePt t="151190" x="7950200" y="5641975"/>
          <p14:tracePt t="151196" x="7966075" y="5672138"/>
          <p14:tracePt t="151205" x="7980363" y="5718175"/>
          <p14:tracePt t="151212" x="7980363" y="5748338"/>
          <p14:tracePt t="151222" x="7996238" y="5778500"/>
          <p14:tracePt t="151228" x="8012113" y="5824538"/>
          <p14:tracePt t="151238" x="8026400" y="5868988"/>
          <p14:tracePt t="151244" x="8026400" y="5900738"/>
          <p14:tracePt t="151252" x="8042275" y="5945188"/>
          <p14:tracePt t="151260" x="8056563" y="5975350"/>
          <p14:tracePt t="151268" x="8072438" y="6007100"/>
          <p14:tracePt t="151276" x="8072438" y="6037263"/>
          <p14:tracePt t="151284" x="8102600" y="6067425"/>
          <p14:tracePt t="151292" x="8118475" y="6113463"/>
          <p14:tracePt t="151300" x="8148638" y="6143625"/>
          <p14:tracePt t="151308" x="8178800" y="6173788"/>
          <p14:tracePt t="151316" x="8224838" y="6234113"/>
          <p14:tracePt t="151322" x="8269288" y="6280150"/>
          <p14:tracePt t="151330" x="8331200" y="6340475"/>
          <p14:tracePt t="151338" x="8391525" y="6402388"/>
          <p14:tracePt t="151346" x="8437563" y="6446838"/>
          <p14:tracePt t="151355" x="8497888" y="6508750"/>
          <p14:tracePt t="151362" x="8588375" y="6569075"/>
          <p14:tracePt t="151372" x="8680450" y="6629400"/>
          <p14:tracePt t="151389" x="8893175" y="6721475"/>
          <p14:tracePt t="151394" x="9029700" y="6767513"/>
          <p14:tracePt t="151402" x="9136063" y="6797675"/>
          <p14:tracePt t="151410" x="9242425" y="6827838"/>
          <p14:tracePt t="151418" x="9364663" y="6842125"/>
          <p14:tracePt t="151552" x="11249025" y="6811963"/>
          <p14:tracePt t="151560" x="11279188" y="6767513"/>
          <p14:tracePt t="151568" x="11325225" y="6735763"/>
          <p14:tracePt t="151574" x="11355388" y="6691313"/>
          <p14:tracePt t="151582" x="11401425" y="6629400"/>
          <p14:tracePt t="151590" x="11431588" y="6584950"/>
          <p14:tracePt t="151598" x="11493500" y="6508750"/>
          <p14:tracePt t="151607" x="11553825" y="6446838"/>
          <p14:tracePt t="151614" x="11599863" y="6356350"/>
          <p14:tracePt t="151622" x="11644313" y="6296025"/>
          <p14:tracePt t="151630" x="11690350" y="6173788"/>
          <p14:tracePt t="151639" x="11736388" y="6067425"/>
          <p14:tracePt t="151646" x="11780838" y="5961063"/>
          <p14:tracePt t="151655" x="11796713" y="5838825"/>
          <p14:tracePt t="151662" x="11812588" y="5702300"/>
          <p14:tracePt t="151672" x="11812588" y="5519738"/>
          <p14:tracePt t="151678" x="11812588" y="5307013"/>
          <p14:tracePt t="151687" x="11812588" y="5124450"/>
          <p14:tracePt t="151692" x="11780838" y="4941888"/>
          <p14:tracePt t="151700" x="11736388" y="4805363"/>
          <p14:tracePt t="151708" x="11706225" y="4668838"/>
          <p14:tracePt t="151716" x="11674475" y="4562475"/>
          <p14:tracePt t="151724" x="11644313" y="4456113"/>
          <p14:tracePt t="151732" x="11630025" y="4379913"/>
          <p14:tracePt t="151741" x="11583988" y="4287838"/>
          <p14:tracePt t="151748" x="11568113" y="4211638"/>
          <p14:tracePt t="151758" x="11537950" y="4151313"/>
          <p14:tracePt t="151764" x="11493500" y="4060825"/>
          <p14:tracePt t="151773" x="11447463" y="3968750"/>
          <p14:tracePt t="151780" x="11401425" y="3892550"/>
          <p14:tracePt t="151789" x="11355388" y="3832225"/>
          <p14:tracePt t="151796" x="11325225" y="3771900"/>
          <p14:tracePt t="151806" x="11279188" y="3725863"/>
          <p14:tracePt t="151812" x="11249025" y="3663950"/>
          <p14:tracePt t="151818" x="11204575" y="3619500"/>
          <p14:tracePt t="151826" x="11142663" y="3557588"/>
          <p14:tracePt t="151834" x="11098213" y="3513138"/>
          <p14:tracePt t="151842" x="11052175" y="3451225"/>
          <p14:tracePt t="151850" x="11006138" y="3390900"/>
          <p14:tracePt t="151858" x="10929938" y="3344863"/>
          <p14:tracePt t="151866" x="10869613" y="3284538"/>
          <p14:tracePt t="151874" x="10793413" y="3224213"/>
          <p14:tracePt t="151882" x="10733088" y="3178175"/>
          <p14:tracePt t="151892" x="10671175" y="3148013"/>
          <p14:tracePt t="151898" x="10580688" y="3101975"/>
          <p14:tracePt t="151906" x="10520363" y="3055938"/>
          <p14:tracePt t="151914" x="10428288" y="3011488"/>
          <p14:tracePt t="151923" x="10352088" y="2965450"/>
          <p14:tracePt t="151930" x="10275888" y="2935288"/>
          <p14:tracePt t="151939" x="10215563" y="2919413"/>
          <p14:tracePt t="151944" x="10125075" y="2889250"/>
          <p14:tracePt t="151952" x="10063163" y="2873375"/>
          <p14:tracePt t="151959" x="10018713" y="2859088"/>
          <p14:tracePt t="151967" x="9942513" y="2843213"/>
          <p14:tracePt t="151975" x="9896475" y="2828925"/>
          <p14:tracePt t="151983" x="9850438" y="2828925"/>
          <p14:tracePt t="151991" x="9805988" y="2828925"/>
          <p14:tracePt t="151999" x="9744075" y="2828925"/>
          <p14:tracePt t="152007" x="9683750" y="2828925"/>
          <p14:tracePt t="152015" x="9637713" y="2828925"/>
          <p14:tracePt t="152023" x="9577388" y="2828925"/>
          <p14:tracePt t="152031" x="9501188" y="2843213"/>
          <p14:tracePt t="152039" x="9424988" y="2859088"/>
          <p14:tracePt t="152047" x="9378950" y="2873375"/>
          <p14:tracePt t="152055" x="9304338" y="2905125"/>
          <p14:tracePt t="152061" x="9212263" y="2919413"/>
          <p14:tracePt t="152069" x="9151938" y="2935288"/>
          <p14:tracePt t="152077" x="9105900" y="2965450"/>
          <p14:tracePt t="152085" x="9045575" y="2995613"/>
          <p14:tracePt t="152093" x="8999538" y="3025775"/>
          <p14:tracePt t="152101" x="8969375" y="3071813"/>
          <p14:tracePt t="152109" x="8909050" y="3101975"/>
          <p14:tracePt t="152117" x="8863013" y="3148013"/>
          <p14:tracePt t="152125" x="8802688" y="3178175"/>
          <p14:tracePt t="152133" x="8756650" y="3224213"/>
          <p14:tracePt t="152141" x="8696325" y="3268663"/>
          <p14:tracePt t="152149" x="8650288" y="3300413"/>
          <p14:tracePt t="152157" x="8604250" y="3344863"/>
          <p14:tracePt t="152165" x="8574088" y="3375025"/>
          <p14:tracePt t="152173" x="8528050" y="3421063"/>
          <p14:tracePt t="152181" x="8497888" y="3467100"/>
          <p14:tracePt t="152189" x="8467725" y="3513138"/>
          <p14:tracePt t="152195" x="8421688" y="3573463"/>
          <p14:tracePt t="152204" x="8391525" y="3619500"/>
          <p14:tracePt t="152211" x="8375650" y="3663950"/>
          <p14:tracePt t="152219" x="8361363" y="3709988"/>
          <p14:tracePt t="152227" x="8345488" y="3756025"/>
          <p14:tracePt t="152235" x="8331200" y="3802063"/>
          <p14:tracePt t="152243" x="8331200" y="3846513"/>
          <p14:tracePt t="152251" x="8301038" y="3892550"/>
          <p14:tracePt t="152259" x="8285163" y="3938588"/>
          <p14:tracePt t="152267" x="8269288" y="3984625"/>
          <p14:tracePt t="152275" x="8269288" y="4029075"/>
          <p14:tracePt t="152283" x="8255000" y="4075113"/>
          <p14:tracePt t="152291" x="8239125" y="4121150"/>
          <p14:tracePt t="152299" x="8224838" y="4167188"/>
          <p14:tracePt t="152307" x="8224838" y="4197350"/>
          <p14:tracePt t="152315" x="8208963" y="4227513"/>
          <p14:tracePt t="152322" x="8193088" y="4257675"/>
          <p14:tracePt t="152329" x="8178800" y="4287838"/>
          <p14:tracePt t="152338" x="8178800" y="4318000"/>
          <p14:tracePt t="152345" x="8162925" y="4349750"/>
          <p14:tracePt t="152354" x="8148638" y="4379913"/>
          <p14:tracePt t="152361" x="8148638" y="4394200"/>
          <p14:tracePt t="152369" x="8132763" y="4424363"/>
          <p14:tracePt t="152377" x="8118475" y="4456113"/>
          <p14:tracePt t="152385" x="8102600" y="4486275"/>
          <p14:tracePt t="152393" x="8102600" y="4516438"/>
          <p14:tracePt t="152401" x="8086725" y="4546600"/>
          <p14:tracePt t="152409" x="8072438" y="4576763"/>
          <p14:tracePt t="152417" x="8072438" y="4606925"/>
          <p14:tracePt t="152425" x="8056563" y="4652963"/>
          <p14:tracePt t="152433" x="8012113" y="4713288"/>
          <p14:tracePt t="152441" x="7980363" y="4759325"/>
          <p14:tracePt t="152447" x="7920038" y="4819650"/>
          <p14:tracePt t="152455" x="7859713" y="4865688"/>
          <p14:tracePt t="152463" x="7799388" y="4927600"/>
          <p14:tracePt t="152472" x="7723188" y="4987925"/>
          <p14:tracePt t="152479" x="7661275" y="5048250"/>
          <p14:tracePt t="152489" x="7585075" y="5108575"/>
          <p14:tracePt t="152495" x="7540625" y="5154613"/>
          <p14:tracePt t="152505" x="7478713" y="5200650"/>
          <p14:tracePt t="152511" x="7418388" y="5246688"/>
          <p14:tracePt t="152519" x="7327900" y="5291138"/>
          <p14:tracePt t="152527" x="7265988" y="5322888"/>
          <p14:tracePt t="152535" x="7221538" y="5353050"/>
          <p14:tracePt t="152543" x="7175500" y="5367338"/>
          <p14:tracePt t="152551" x="7129463" y="5383213"/>
          <p14:tracePt t="152559" x="7099300" y="5413375"/>
          <p14:tracePt t="152565" x="7069138" y="5429250"/>
          <p14:tracePt t="152573" x="7038975" y="5443538"/>
          <p14:tracePt t="152581" x="7008813" y="5459413"/>
          <p14:tracePt t="152589" x="6977063" y="5459413"/>
          <p14:tracePt t="152597" x="6977063" y="5473700"/>
          <p14:tracePt t="152606" x="6962775" y="5473700"/>
          <p14:tracePt t="152622" x="6946900" y="5473700"/>
          <p14:tracePt t="152866" x="6946900" y="5489575"/>
          <p14:tracePt t="152960" x="6962775" y="5503863"/>
          <p14:tracePt t="152976" x="6977063" y="5519738"/>
          <p14:tracePt t="152984" x="7008813" y="5519738"/>
          <p14:tracePt t="152992" x="7023100" y="5535613"/>
          <p14:tracePt t="153000" x="7053263" y="5549900"/>
          <p14:tracePt t="153009" x="7083425" y="5565775"/>
          <p14:tracePt t="153016" x="7129463" y="5565775"/>
          <p14:tracePt t="153025" x="7145338" y="5580063"/>
          <p14:tracePt t="153032" x="7159625" y="5595938"/>
          <p14:tracePt t="156073" x="7145338" y="5595938"/>
          <p14:tracePt t="156089" x="7129463" y="5595938"/>
          <p14:tracePt t="156098" x="7083425" y="5595938"/>
          <p14:tracePt t="156105" x="7053263" y="5611813"/>
          <p14:tracePt t="156116" x="7008813" y="5626100"/>
          <p14:tracePt t="156121" x="6977063" y="5626100"/>
          <p14:tracePt t="156127" x="6932613" y="5626100"/>
          <p14:tracePt t="156137" x="6886575" y="5641975"/>
          <p14:tracePt t="156143" x="6840538" y="5641975"/>
          <p14:tracePt t="156151" x="6810375" y="5641975"/>
          <p14:tracePt t="156158" x="6764338" y="5641975"/>
          <p14:tracePt t="156166" x="6734175" y="5641975"/>
          <p14:tracePt t="156174" x="6688138" y="5641975"/>
          <p14:tracePt t="156182" x="6657975" y="5641975"/>
          <p14:tracePt t="156190" x="6613525" y="5641975"/>
          <p14:tracePt t="156198" x="6567488" y="5641975"/>
          <p14:tracePt t="156206" x="6521450" y="5641975"/>
          <p14:tracePt t="156214" x="6475413" y="5626100"/>
          <p14:tracePt t="156222" x="6430963" y="5626100"/>
          <p14:tracePt t="156231" x="6384925" y="5611813"/>
          <p14:tracePt t="156238" x="6354763" y="5595938"/>
          <p14:tracePt t="156247" x="6324600" y="5595938"/>
          <p14:tracePt t="156254" x="6292850" y="5580063"/>
          <p14:tracePt t="156260" x="6262688" y="5565775"/>
          <p14:tracePt t="156268" x="6248400" y="5565775"/>
          <p14:tracePt t="156276" x="6232525" y="5565775"/>
          <p14:tracePt t="156284" x="6218238" y="5549900"/>
          <p14:tracePt t="156292" x="6202363" y="5535613"/>
          <p14:tracePt t="156300" x="6172200" y="5535613"/>
          <p14:tracePt t="156308" x="6142038" y="5535613"/>
          <p14:tracePt t="156316" x="6111875" y="5535613"/>
          <p14:tracePt t="156324" x="6080125" y="5519738"/>
          <p14:tracePt t="156332" x="6049963" y="5503863"/>
          <p14:tracePt t="156340" x="6019800" y="5503863"/>
          <p14:tracePt t="156349" x="6005513" y="5489575"/>
          <p14:tracePt t="156356" x="5989638" y="5489575"/>
          <p14:tracePt t="156364" x="5973763" y="5489575"/>
          <p14:tracePt t="156382" x="5959475" y="5489575"/>
          <p14:tracePt t="156386" x="5959475" y="5473700"/>
          <p14:tracePt t="156759" x="5943600" y="5473700"/>
          <p14:tracePt t="156767" x="5929313" y="5473700"/>
          <p14:tracePt t="156813" x="5913438" y="5443538"/>
          <p14:tracePt t="156821" x="5883275" y="5383213"/>
          <p14:tracePt t="156829" x="5853113" y="5337175"/>
          <p14:tracePt t="156839" x="5837238" y="5291138"/>
          <p14:tracePt t="156844" x="5822950" y="5246688"/>
          <p14:tracePt t="156852" x="5807075" y="5154613"/>
          <p14:tracePt t="156860" x="5791200" y="5078413"/>
          <p14:tracePt t="156870" x="5791200" y="4987925"/>
          <p14:tracePt t="156876" x="5776913" y="4881563"/>
          <p14:tracePt t="156885" x="5761038" y="4759325"/>
          <p14:tracePt t="156892" x="5746750" y="4638675"/>
          <p14:tracePt t="156900" x="5716588" y="4516438"/>
          <p14:tracePt t="156906" x="5670550" y="4379913"/>
          <p14:tracePt t="156914" x="5610225" y="4257675"/>
          <p14:tracePt t="156922" x="5534025" y="4121150"/>
          <p14:tracePt t="156930" x="5457825" y="3998913"/>
          <p14:tracePt t="156938" x="5365750" y="3846513"/>
          <p14:tracePt t="156946" x="5275263" y="3709988"/>
          <p14:tracePt t="156954" x="5214938" y="3589338"/>
          <p14:tracePt t="156962" x="5153025" y="3497263"/>
          <p14:tracePt t="156970" x="5092700" y="3406775"/>
          <p14:tracePt t="156978" x="5046663" y="3330575"/>
          <p14:tracePt t="156986" x="4986338" y="3254375"/>
          <p14:tracePt t="156994" x="4956175" y="3194050"/>
          <p14:tracePt t="157002" x="4910138" y="3101975"/>
          <p14:tracePt t="157010" x="4849813" y="3011488"/>
          <p14:tracePt t="157017" x="4787900" y="2919413"/>
          <p14:tracePt t="157024" x="4727575" y="2828925"/>
          <p14:tracePt t="157034" x="4667250" y="2736850"/>
          <p14:tracePt t="157040" x="4606925" y="2660650"/>
          <p14:tracePt t="157051" x="4545013" y="2584450"/>
          <p14:tracePt t="157056" x="4484688" y="2508250"/>
          <p14:tracePt t="157064" x="4392613" y="2417763"/>
          <p14:tracePt t="157072" x="4302125" y="2341563"/>
          <p14:tracePt t="157080" x="4211638" y="2251075"/>
          <p14:tracePt t="157088" x="4105275" y="2144713"/>
          <p14:tracePt t="157096" x="4013200" y="2052638"/>
          <p14:tracePt t="157104" x="3906838" y="1962150"/>
          <p14:tracePt t="157112" x="3784600" y="1885950"/>
          <p14:tracePt t="157120" x="3678238" y="1779588"/>
          <p14:tracePt t="157128" x="3571875" y="1717675"/>
          <p14:tracePt t="157136" x="3481388" y="1657350"/>
          <p14:tracePt t="157144" x="3389313" y="1627188"/>
          <p14:tracePt t="157149" x="3298825" y="1597025"/>
          <p14:tracePt t="157157" x="3208338" y="1566863"/>
          <p14:tracePt t="157166" x="3132138" y="1535113"/>
          <p14:tracePt t="157173" x="3040063" y="1520825"/>
          <p14:tracePt t="157182" x="2919413" y="1490663"/>
          <p14:tracePt t="157189" x="2781300" y="1474788"/>
          <p14:tracePt t="157199" x="2660650" y="1444625"/>
          <p14:tracePt t="157205" x="2538413" y="1428750"/>
          <p14:tracePt t="157213" x="2417763" y="1414463"/>
          <p14:tracePt t="157221" x="2311400" y="1398588"/>
          <p14:tracePt t="157229" x="2235200" y="1398588"/>
          <p14:tracePt t="157238" x="2143125" y="1398588"/>
          <p14:tracePt t="157246" x="2066925" y="1398588"/>
          <p14:tracePt t="157254" x="2006600" y="1398588"/>
          <p14:tracePt t="157262" x="1960563" y="1398588"/>
          <p14:tracePt t="157267" x="1900238" y="1414463"/>
          <p14:tracePt t="157275" x="1854200" y="1428750"/>
          <p14:tracePt t="157283" x="1793875" y="1428750"/>
          <p14:tracePt t="157291" x="1733550" y="1444625"/>
          <p14:tracePt t="157300" x="1687513" y="1460500"/>
          <p14:tracePt t="157307" x="1627188" y="1490663"/>
          <p14:tracePt t="157316" x="1565275" y="1504950"/>
          <p14:tracePt t="157323" x="1520825" y="1520825"/>
          <p14:tracePt t="157332" x="1428750" y="1535113"/>
          <p14:tracePt t="157339" x="1352550" y="1566863"/>
          <p14:tracePt t="157349" x="1308100" y="1597025"/>
          <p14:tracePt t="157355" x="1262063" y="1611313"/>
          <p14:tracePt t="157367" x="1216025" y="1643063"/>
          <p14:tracePt t="157371" x="1155700" y="1673225"/>
          <p14:tracePt t="157379" x="1125538" y="1717675"/>
          <p14:tracePt t="157387" x="1079500" y="1749425"/>
          <p14:tracePt t="157393" x="1049338" y="1809750"/>
          <p14:tracePt t="157401" x="1003300" y="1855788"/>
          <p14:tracePt t="157409" x="957263" y="1930400"/>
          <p14:tracePt t="157417" x="927100" y="2022475"/>
          <p14:tracePt t="157425" x="881063" y="2082800"/>
          <p14:tracePt t="157435" x="836613" y="2174875"/>
          <p14:tracePt t="157441" x="790575" y="2265363"/>
          <p14:tracePt t="157449" x="760413" y="2371725"/>
          <p14:tracePt t="157457" x="744538" y="2463800"/>
          <p14:tracePt t="157466" x="714375" y="2554288"/>
          <p14:tracePt t="157473" x="698500" y="2630488"/>
          <p14:tracePt t="157483" x="684213" y="2736850"/>
          <p14:tracePt t="157489" x="668338" y="2828925"/>
          <p14:tracePt t="157500" x="668338" y="2905125"/>
          <p14:tracePt t="157505" x="668338" y="2979738"/>
          <p14:tracePt t="157513" x="668338" y="3071813"/>
          <p14:tracePt t="157519" x="668338" y="3148013"/>
          <p14:tracePt t="157528" x="668338" y="3208338"/>
          <p14:tracePt t="157535" x="668338" y="3284538"/>
          <p14:tracePt t="157543" x="668338" y="3330575"/>
          <p14:tracePt t="157551" x="668338" y="3375025"/>
          <p14:tracePt t="157559" x="668338" y="3421063"/>
          <p14:tracePt t="157567" x="684213" y="3467100"/>
          <p14:tracePt t="157575" x="684213" y="3513138"/>
          <p14:tracePt t="157584" x="684213" y="3543300"/>
          <p14:tracePt t="157592" x="684213" y="3589338"/>
          <p14:tracePt t="157600" x="698500" y="3633788"/>
          <p14:tracePt t="157607" x="698500" y="3679825"/>
          <p14:tracePt t="157616" x="714375" y="3709988"/>
          <p14:tracePt t="157623" x="714375" y="3740150"/>
          <p14:tracePt t="157634" x="730250" y="3771900"/>
          <p14:tracePt t="157639" x="730250" y="3802063"/>
          <p14:tracePt t="157654" x="730250" y="3816350"/>
          <p14:tracePt t="157669" x="730250" y="3832225"/>
          <p14:tracePt t="157677" x="744538" y="3832225"/>
          <p14:tracePt t="158081" x="744538" y="3862388"/>
          <p14:tracePt t="158089" x="760413" y="3968750"/>
          <p14:tracePt t="158097" x="774700" y="4121150"/>
          <p14:tracePt t="158107" x="790575" y="4241800"/>
          <p14:tracePt t="158113" x="806450" y="4364038"/>
          <p14:tracePt t="158124" x="806450" y="4486275"/>
          <p14:tracePt t="158129" x="820738" y="4576763"/>
          <p14:tracePt t="158141" x="836613" y="4622800"/>
          <p14:tracePt t="158145" x="850900" y="4638675"/>
          <p14:tracePt t="158151" x="850900" y="4652963"/>
          <p14:tracePt t="158161" x="850900" y="4699000"/>
          <p14:tracePt t="158166" x="850900" y="4745038"/>
          <p14:tracePt t="158174" x="836613" y="4775200"/>
          <p14:tracePt t="158182" x="820738" y="4789488"/>
          <p14:tracePt t="158190" x="806450" y="4789488"/>
          <p14:tracePt t="158593" x="850900" y="4699000"/>
          <p14:tracePt t="158601" x="896938" y="4652963"/>
          <p14:tracePt t="158609" x="987425" y="4638675"/>
          <p14:tracePt t="158621" x="1033463" y="4606925"/>
          <p14:tracePt t="158625" x="1079500" y="4606925"/>
          <p14:tracePt t="158636" x="1093788" y="4592638"/>
          <p14:tracePt t="158641" x="1109663" y="4592638"/>
          <p14:tracePt t="158653" x="1125538" y="4592638"/>
          <p14:tracePt t="158664" x="1139825" y="4592638"/>
          <p14:tracePt t="158679" x="1139825" y="4576763"/>
          <p14:tracePt t="158687" x="1155700" y="4576763"/>
          <p14:tracePt t="158695" x="1155700" y="4562475"/>
          <p14:tracePt t="158703" x="1155700" y="4530725"/>
          <p14:tracePt t="158712" x="1169988" y="4500563"/>
          <p14:tracePt t="158720" x="1169988" y="4470400"/>
          <p14:tracePt t="158727" x="1169988" y="4424363"/>
          <p14:tracePt t="158736" x="1169988" y="4379913"/>
          <p14:tracePt t="158753" x="1185863" y="4364038"/>
          <p14:tracePt t="158789" x="1185863" y="4349750"/>
          <p14:tracePt t="158869" x="1169988" y="4349750"/>
          <p14:tracePt t="158885" x="1155700" y="4349750"/>
          <p14:tracePt t="158893" x="1139825" y="4349750"/>
          <p14:tracePt t="159065" x="1109663" y="4410075"/>
          <p14:tracePt t="159073" x="1063625" y="4562475"/>
          <p14:tracePt t="159081" x="1019175" y="4729163"/>
          <p14:tracePt t="159092" x="973138" y="4911725"/>
          <p14:tracePt t="159098" x="912813" y="5094288"/>
          <p14:tracePt t="159108" x="850900" y="5260975"/>
          <p14:tracePt t="159113" x="790575" y="5413375"/>
          <p14:tracePt t="159122" x="744538" y="5519738"/>
          <p14:tracePt t="159129" x="698500" y="5611813"/>
          <p14:tracePt t="159137" x="668338" y="5656263"/>
          <p14:tracePt t="159145" x="654050" y="5702300"/>
          <p14:tracePt t="159153" x="654050" y="5718175"/>
          <p14:tracePt t="159160" x="638175" y="5732463"/>
          <p14:tracePt t="159167" x="638175" y="5748338"/>
          <p14:tracePt t="159176" x="638175" y="5762625"/>
          <p14:tracePt t="159255" x="623888" y="5778500"/>
          <p14:tracePt t="159263" x="608013" y="5778500"/>
          <p14:tracePt t="159271" x="608013" y="5792788"/>
          <p14:tracePt t="159279" x="592138" y="5792788"/>
          <p14:tracePt t="159285" x="577850" y="5808663"/>
          <p14:tracePt t="159293" x="577850" y="5824538"/>
          <p14:tracePt t="159301" x="577850" y="5838825"/>
          <p14:tracePt t="159310" x="561975" y="5854700"/>
          <p14:tracePt t="159317" x="561975" y="5868988"/>
          <p14:tracePt t="159325" x="547688" y="5900738"/>
          <p14:tracePt t="159333" x="547688" y="5915025"/>
          <p14:tracePt t="159342" x="547688" y="5930900"/>
          <p14:tracePt t="159361" x="547688" y="5945188"/>
          <p14:tracePt t="159365" x="531813" y="5945188"/>
          <p14:tracePt t="159375" x="531813" y="5975350"/>
          <p14:tracePt t="159381" x="531813" y="5991225"/>
          <p14:tracePt t="159392" x="517525" y="6007100"/>
          <p14:tracePt t="159397" x="501650" y="6037263"/>
          <p14:tracePt t="159409" x="485775" y="6081713"/>
          <p14:tracePt t="159413" x="471488" y="6127750"/>
          <p14:tracePt t="159419" x="455613" y="6173788"/>
          <p14:tracePt t="159427" x="425450" y="6234113"/>
          <p14:tracePt t="159435" x="411163" y="6310313"/>
          <p14:tracePt t="159443" x="395288" y="6356350"/>
          <p14:tracePt t="159451" x="365125" y="6446838"/>
          <p14:tracePt t="159460" x="319088" y="6523038"/>
          <p14:tracePt t="159467" x="288925" y="6569075"/>
          <p14:tracePt t="159475" x="288925" y="6615113"/>
          <p14:tracePt t="159483" x="273050" y="6659563"/>
          <p14:tracePt t="159492" x="258763" y="6691313"/>
          <p14:tracePt t="159499" x="242888" y="6721475"/>
          <p14:tracePt t="159509" x="242888" y="6751638"/>
          <p14:tracePt t="159515" x="228600" y="6767513"/>
          <p14:tracePt t="159525" x="212725" y="6781800"/>
          <p14:tracePt t="159531" x="212725" y="6797675"/>
          <p14:tracePt t="159542" x="212725" y="6811963"/>
          <p14:tracePt t="161592" x="836613" y="5565775"/>
          <p14:tracePt t="161599" x="1382713" y="4562475"/>
          <p14:tracePt t="161607" x="1990725" y="3390900"/>
          <p14:tracePt t="161615" x="2600325" y="2174875"/>
          <p14:tracePt t="161623" x="3238500" y="8667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C0EA-A47F-472A-2EA6-EA0B5AFB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Thermal/Electrical Properties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93610-35A8-BE5F-C13B-0F66A4CDCEA1}"/>
              </a:ext>
            </a:extLst>
          </p:cNvPr>
          <p:cNvSpPr txBox="1"/>
          <p:nvPr/>
        </p:nvSpPr>
        <p:spPr>
          <a:xfrm>
            <a:off x="307538" y="1363574"/>
            <a:ext cx="40836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Thermal Properties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Heat Capacity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Thermal Expansion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Thermal Conductivity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Thermal Shock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State and National only, electrical properties: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Insulation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Electrical conductivity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Piezoelectricity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Dielectric Properties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218" name="Picture 2" descr="Real World: Space Shuttle Thermal Protection System [Archived]">
            <a:extLst>
              <a:ext uri="{FF2B5EF4-FFF2-40B4-BE49-F238E27FC236}">
                <a16:creationId xmlns:a16="http://schemas.microsoft.com/office/drawing/2014/main" id="{7E7BC6E1-9B24-758B-9E1C-13D67073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63" y="1516822"/>
            <a:ext cx="4556370" cy="256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rmal shock">
            <a:extLst>
              <a:ext uri="{FF2B5EF4-FFF2-40B4-BE49-F238E27FC236}">
                <a16:creationId xmlns:a16="http://schemas.microsoft.com/office/drawing/2014/main" id="{6EBF6512-6CCA-206D-E8E4-9363ECA8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11" y="4372942"/>
            <a:ext cx="3421937" cy="241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0B911-30A1-F0E2-FB3F-14AA6C57A84E}"/>
              </a:ext>
            </a:extLst>
          </p:cNvPr>
          <p:cNvSpPr txBox="1"/>
          <p:nvPr/>
        </p:nvSpPr>
        <p:spPr>
          <a:xfrm>
            <a:off x="8322158" y="870491"/>
            <a:ext cx="376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Ceramics typically have low thermal conductivity: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666EC-1C09-1D51-B525-D91AB00F0A9D}"/>
              </a:ext>
            </a:extLst>
          </p:cNvPr>
          <p:cNvSpPr txBox="1"/>
          <p:nvPr/>
        </p:nvSpPr>
        <p:spPr>
          <a:xfrm>
            <a:off x="6534712" y="4035676"/>
            <a:ext cx="376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shock: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E25DC-428F-5181-06FE-91FA9E852363}"/>
                  </a:ext>
                </a:extLst>
              </p:cNvPr>
              <p:cNvSpPr txBox="1"/>
              <p:nvPr/>
            </p:nvSpPr>
            <p:spPr>
              <a:xfrm>
                <a:off x="5350931" y="2005964"/>
                <a:ext cx="1010661" cy="571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E25DC-428F-5181-06FE-91FA9E852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931" y="2005964"/>
                <a:ext cx="1010661" cy="5712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45CB0AA-26E9-20C9-2E7E-B0D7A92664A9}"/>
              </a:ext>
            </a:extLst>
          </p:cNvPr>
          <p:cNvSpPr txBox="1"/>
          <p:nvPr/>
        </p:nvSpPr>
        <p:spPr>
          <a:xfrm>
            <a:off x="4279241" y="2577211"/>
            <a:ext cx="3154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l = Change in length</a:t>
            </a:r>
          </a:p>
          <a:p>
            <a:r>
              <a:rPr lang="en-US" dirty="0"/>
              <a:t>L</a:t>
            </a:r>
            <a:r>
              <a:rPr lang="en-US" baseline="-25000" dirty="0"/>
              <a:t>0</a:t>
            </a:r>
            <a:r>
              <a:rPr lang="en-US" dirty="0"/>
              <a:t>= Original length</a:t>
            </a:r>
          </a:p>
          <a:p>
            <a:r>
              <a:rPr lang="el-GR" dirty="0"/>
              <a:t>α</a:t>
            </a:r>
            <a:r>
              <a:rPr lang="en-US" dirty="0"/>
              <a:t> = linear coefficient of thermal expansion</a:t>
            </a:r>
          </a:p>
          <a:p>
            <a:r>
              <a:rPr lang="el-GR" dirty="0"/>
              <a:t>Δ</a:t>
            </a:r>
            <a:r>
              <a:rPr lang="en-US" dirty="0"/>
              <a:t>T = change in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F690F-D9A7-5CE1-C584-D1920D05D596}"/>
              </a:ext>
            </a:extLst>
          </p:cNvPr>
          <p:cNvSpPr txBox="1"/>
          <p:nvPr/>
        </p:nvSpPr>
        <p:spPr>
          <a:xfrm>
            <a:off x="4209208" y="1367522"/>
            <a:ext cx="379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Calculation of thermal </a:t>
            </a:r>
          </a:p>
          <a:p>
            <a:r>
              <a:rPr lang="en-US" b="1" dirty="0"/>
              <a:t>expansion: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CF1F3-9CC3-96AF-A98B-22C0A0126474}"/>
              </a:ext>
            </a:extLst>
          </p:cNvPr>
          <p:cNvSpPr/>
          <p:nvPr/>
        </p:nvSpPr>
        <p:spPr>
          <a:xfrm>
            <a:off x="4176635" y="1363574"/>
            <a:ext cx="3053223" cy="267210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9842416-46A5-13AF-1942-20EBE4C56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796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95"/>
    </mc:Choice>
    <mc:Fallback>
      <p:transition spd="slow" advTm="14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" x="1139825" y="5337175"/>
          <p14:tracePt t="223" x="1139825" y="5367338"/>
          <p14:tracePt t="231" x="1139825" y="5397500"/>
          <p14:tracePt t="238" x="1139825" y="5429250"/>
          <p14:tracePt t="246" x="1139825" y="5459413"/>
          <p14:tracePt t="254" x="1125538" y="5519738"/>
          <p14:tracePt t="262" x="1109663" y="5549900"/>
          <p14:tracePt t="270" x="1109663" y="5580063"/>
          <p14:tracePt t="277" x="1093788" y="5580063"/>
          <p14:tracePt t="286" x="1093788" y="5595938"/>
          <p14:tracePt t="294" x="1079500" y="5595938"/>
          <p14:tracePt t="302" x="1079500" y="5611813"/>
          <p14:tracePt t="356" x="1049338" y="5641975"/>
          <p14:tracePt t="364" x="1003300" y="5656263"/>
          <p14:tracePt t="372" x="957263" y="5686425"/>
          <p14:tracePt t="380" x="927100" y="5702300"/>
          <p14:tracePt t="388" x="881063" y="5732463"/>
          <p14:tracePt t="396" x="836613" y="5732463"/>
          <p14:tracePt t="404" x="806450" y="5748338"/>
          <p14:tracePt t="411" x="744538" y="5778500"/>
          <p14:tracePt t="420" x="714375" y="5792788"/>
          <p14:tracePt t="429" x="668338" y="5792788"/>
          <p14:tracePt t="436" x="623888" y="5824538"/>
          <p14:tracePt t="443" x="577850" y="5854700"/>
          <p14:tracePt t="451" x="517525" y="5884863"/>
          <p14:tracePt t="459" x="471488" y="5915025"/>
          <p14:tracePt t="470" x="441325" y="5930900"/>
          <p14:tracePt t="475" x="395288" y="5930900"/>
          <p14:tracePt t="483" x="379413" y="5945188"/>
          <p14:tracePt t="491" x="349250" y="5961063"/>
          <p14:tracePt t="500" x="319088" y="5991225"/>
          <p14:tracePt t="507" x="288925" y="6007100"/>
          <p14:tracePt t="515" x="273050" y="6007100"/>
          <p14:tracePt t="522" x="258763" y="6021388"/>
          <p14:tracePt t="530" x="242888" y="6037263"/>
          <p14:tracePt t="546" x="228600" y="6037263"/>
          <p14:tracePt t="658" x="242888" y="6037263"/>
          <p14:tracePt t="674" x="258763" y="6051550"/>
          <p14:tracePt t="690" x="273050" y="6067425"/>
          <p14:tracePt t="698" x="304800" y="6081713"/>
          <p14:tracePt t="704" x="319088" y="6081713"/>
          <p14:tracePt t="713" x="334963" y="6097588"/>
          <p14:tracePt t="720" x="349250" y="6097588"/>
          <p14:tracePt t="728" x="365125" y="6113463"/>
          <p14:tracePt t="736" x="365125" y="6127750"/>
          <p14:tracePt t="744" x="379413" y="6127750"/>
          <p14:tracePt t="886" x="365125" y="6127750"/>
          <p14:tracePt t="893" x="349250" y="6127750"/>
          <p14:tracePt t="919" x="334963" y="6127750"/>
          <p14:tracePt t="1004" x="319088" y="6127750"/>
          <p14:tracePt t="1020" x="304800" y="6127750"/>
          <p14:tracePt t="1036" x="288925" y="6127750"/>
          <p14:tracePt t="1430" x="273050" y="6127750"/>
          <p14:tracePt t="1446" x="258763" y="6143625"/>
          <p14:tracePt t="1460" x="228600" y="6157913"/>
          <p14:tracePt t="1484" x="212725" y="6173788"/>
          <p14:tracePt t="13472" x="212725" y="6157913"/>
          <p14:tracePt t="13480" x="196850" y="6127750"/>
          <p14:tracePt t="13488" x="182563" y="6081713"/>
          <p14:tracePt t="13498" x="166688" y="6051550"/>
          <p14:tracePt t="13503" x="166688" y="6007100"/>
          <p14:tracePt t="13511" x="166688" y="5991225"/>
          <p14:tracePt t="13557" x="166688" y="5975350"/>
          <p14:tracePt t="13598" x="152400" y="5975350"/>
          <p14:tracePt t="13676" x="152400" y="5961063"/>
          <p14:tracePt t="13692" x="166688" y="5930900"/>
          <p14:tracePt t="13701" x="182563" y="5915025"/>
          <p14:tracePt t="13708" x="196850" y="5884863"/>
          <p14:tracePt t="13718" x="228600" y="5824538"/>
          <p14:tracePt t="13724" x="258763" y="5762625"/>
          <p14:tracePt t="13733" x="304800" y="5672138"/>
          <p14:tracePt t="13740" x="365125" y="5535613"/>
          <p14:tracePt t="13751" x="411163" y="5397500"/>
          <p14:tracePt t="13756" x="471488" y="5246688"/>
          <p14:tracePt t="13768" x="531813" y="5094288"/>
          <p14:tracePt t="13772" x="592138" y="4957763"/>
          <p14:tracePt t="13783" x="638175" y="4805363"/>
          <p14:tracePt t="13787" x="684213" y="4652963"/>
          <p14:tracePt t="13796" x="714375" y="4516438"/>
          <p14:tracePt t="13806" x="744538" y="4364038"/>
          <p14:tracePt t="13810" x="774700" y="4197350"/>
          <p14:tracePt t="13820" x="806450" y="4014788"/>
          <p14:tracePt t="13826" x="820738" y="3862388"/>
          <p14:tracePt t="13834" x="836613" y="3695700"/>
          <p14:tracePt t="13840" x="836613" y="3557588"/>
          <p14:tracePt t="13848" x="836613" y="3421063"/>
          <p14:tracePt t="13857" x="836613" y="3284538"/>
          <p14:tracePt t="13865" x="836613" y="3178175"/>
          <p14:tracePt t="13872" x="820738" y="3071813"/>
          <p14:tracePt t="13881" x="806450" y="3011488"/>
          <p14:tracePt t="13888" x="806450" y="2965450"/>
          <p14:tracePt t="13897" x="790575" y="2919413"/>
          <p14:tracePt t="13905" x="790575" y="2889250"/>
          <p14:tracePt t="13915" x="790575" y="2843213"/>
          <p14:tracePt t="13921" x="790575" y="2813050"/>
          <p14:tracePt t="13927" x="774700" y="2782888"/>
          <p14:tracePt t="13935" x="774700" y="2736850"/>
          <p14:tracePt t="13943" x="774700" y="2706688"/>
          <p14:tracePt t="13950" x="774700" y="2660650"/>
          <p14:tracePt t="13959" x="774700" y="2616200"/>
          <p14:tracePt t="13966" x="774700" y="2554288"/>
          <p14:tracePt t="13974" x="790575" y="2493963"/>
          <p14:tracePt t="13982" x="806450" y="2401888"/>
          <p14:tracePt t="13991" x="820738" y="2327275"/>
          <p14:tracePt t="14000" x="850900" y="2219325"/>
          <p14:tracePt t="14007" x="881063" y="2082800"/>
          <p14:tracePt t="14016" x="927100" y="1976438"/>
          <p14:tracePt t="14023" x="973138" y="1870075"/>
          <p14:tracePt t="14031" x="1003300" y="1809750"/>
          <p14:tracePt t="14039" x="1033463" y="1749425"/>
          <p14:tracePt t="14047" x="1063625" y="1703388"/>
          <p14:tracePt t="14053" x="1093788" y="1643063"/>
          <p14:tracePt t="14061" x="1125538" y="1597025"/>
          <p14:tracePt t="14069" x="1139825" y="1550988"/>
          <p14:tracePt t="14077" x="1169988" y="1520825"/>
          <p14:tracePt t="14084" x="1185863" y="1460500"/>
          <p14:tracePt t="14092" x="1201738" y="1428750"/>
          <p14:tracePt t="14101" x="1216025" y="1398588"/>
          <p14:tracePt t="14109" x="1231900" y="1368425"/>
          <p14:tracePt t="14116" x="1246188" y="1338263"/>
          <p14:tracePt t="14124" x="1262063" y="1292225"/>
          <p14:tracePt t="14133" x="1262063" y="1262063"/>
          <p14:tracePt t="14140" x="1292225" y="1231900"/>
          <p14:tracePt t="14149" x="1308100" y="1216025"/>
          <p14:tracePt t="14157" x="1308100" y="1201738"/>
          <p14:tracePt t="14171" x="1308100" y="1185863"/>
          <p14:tracePt t="14306" x="1322388" y="1185863"/>
          <p14:tracePt t="14354" x="1322388" y="1201738"/>
          <p14:tracePt t="14362" x="1338263" y="1201738"/>
          <p14:tracePt t="14370" x="1338263" y="1216025"/>
          <p14:tracePt t="14384" x="1352550" y="1231900"/>
          <p14:tracePt t="14393" x="1368425" y="1231900"/>
          <p14:tracePt t="14400" x="1368425" y="1246188"/>
          <p14:tracePt t="14415" x="1382713" y="1262063"/>
          <p14:tracePt t="14422" x="1414463" y="1277938"/>
          <p14:tracePt t="14438" x="1428750" y="1292225"/>
          <p14:tracePt t="14447" x="1458913" y="1308100"/>
          <p14:tracePt t="14454" x="1489075" y="1308100"/>
          <p14:tracePt t="14465" x="1520825" y="1322388"/>
          <p14:tracePt t="14470" x="1550988" y="1338263"/>
          <p14:tracePt t="14479" x="1595438" y="1354138"/>
          <p14:tracePt t="14486" x="1641475" y="1368425"/>
          <p14:tracePt t="14494" x="1687513" y="1398588"/>
          <p14:tracePt t="14502" x="1778000" y="1428750"/>
          <p14:tracePt t="14510" x="1839913" y="1444625"/>
          <p14:tracePt t="14518" x="1900238" y="1444625"/>
          <p14:tracePt t="14526" x="1976438" y="1460500"/>
          <p14:tracePt t="14534" x="2036763" y="1474788"/>
          <p14:tracePt t="14542" x="2097088" y="1490663"/>
          <p14:tracePt t="14549" x="2173288" y="1490663"/>
          <p14:tracePt t="14556" x="2235200" y="1490663"/>
          <p14:tracePt t="14565" x="2279650" y="1490663"/>
          <p14:tracePt t="14573" x="2325688" y="1490663"/>
          <p14:tracePt t="14581" x="2386013" y="1490663"/>
          <p14:tracePt t="14589" x="2447925" y="1490663"/>
          <p14:tracePt t="14598" x="2524125" y="1490663"/>
          <p14:tracePt t="14604" x="2614613" y="1490663"/>
          <p14:tracePt t="14615" x="2674938" y="1490663"/>
          <p14:tracePt t="14621" x="2736850" y="1490663"/>
          <p14:tracePt t="14629" x="2827338" y="1490663"/>
          <p14:tracePt t="14636" x="2887663" y="1490663"/>
          <p14:tracePt t="14644" x="2949575" y="1490663"/>
          <p14:tracePt t="14652" x="3009900" y="1490663"/>
          <p14:tracePt t="14660" x="3070225" y="1490663"/>
          <p14:tracePt t="14668" x="3132138" y="1490663"/>
          <p14:tracePt t="14674" x="3192463" y="1490663"/>
          <p14:tracePt t="14682" x="3238500" y="1490663"/>
          <p14:tracePt t="14690" x="3328988" y="1504950"/>
          <p14:tracePt t="14699" x="3435350" y="1504950"/>
          <p14:tracePt t="14706" x="3557588" y="1504950"/>
          <p14:tracePt t="14715" x="3694113" y="1504950"/>
          <p14:tracePt t="14722" x="3830638" y="1504950"/>
          <p14:tracePt t="14732" x="3983038" y="1504950"/>
          <p14:tracePt t="14738" x="4119563" y="1504950"/>
          <p14:tracePt t="14748" x="4256088" y="1504950"/>
          <p14:tracePt t="14754" x="4408488" y="1504950"/>
          <p14:tracePt t="14765" x="4545013" y="1504950"/>
          <p14:tracePt t="14770" x="4681538" y="1504950"/>
          <p14:tracePt t="14778" x="4833938" y="1504950"/>
          <p14:tracePt t="14786" x="4970463" y="1490663"/>
          <p14:tracePt t="14795" x="5122863" y="1474788"/>
          <p14:tracePt t="14802" x="5259388" y="1460500"/>
          <p14:tracePt t="14808" x="5411788" y="1444625"/>
          <p14:tracePt t="14816" x="5564188" y="1428750"/>
          <p14:tracePt t="14824" x="5716588" y="1414463"/>
          <p14:tracePt t="14834" x="5853113" y="1384300"/>
          <p14:tracePt t="14840" x="6005513" y="1368425"/>
          <p14:tracePt t="14850" x="6142038" y="1354138"/>
          <p14:tracePt t="14856" x="6292850" y="1338263"/>
          <p14:tracePt t="14865" x="6430963" y="1322388"/>
          <p14:tracePt t="14872" x="6551613" y="1308100"/>
          <p14:tracePt t="14881" x="6673850" y="1292225"/>
          <p14:tracePt t="14888" x="6780213" y="1262063"/>
          <p14:tracePt t="14898" x="6886575" y="1246188"/>
          <p14:tracePt t="14904" x="6992938" y="1231900"/>
          <p14:tracePt t="14913" x="7083425" y="1216025"/>
          <p14:tracePt t="14920" x="7145338" y="1201738"/>
          <p14:tracePt t="14926" x="7175500" y="1201738"/>
          <p14:tracePt t="14934" x="7205663" y="1185863"/>
          <p14:tracePt t="14943" x="7221538" y="1171575"/>
          <p14:tracePt t="14950" x="7235825" y="1171575"/>
          <p14:tracePt t="14968" x="7251700" y="1155700"/>
          <p14:tracePt t="14982" x="7265988" y="1139825"/>
          <p14:tracePt t="14999" x="7297738" y="1125538"/>
          <p14:tracePt t="15007" x="7312025" y="1109663"/>
          <p14:tracePt t="15015" x="7327900" y="1095375"/>
          <p14:tracePt t="15023" x="7342188" y="1079500"/>
          <p14:tracePt t="15031" x="7358063" y="1049338"/>
          <p14:tracePt t="15044" x="7358063" y="1033463"/>
          <p14:tracePt t="15052" x="7358063" y="1019175"/>
          <p14:tracePt t="15060" x="7358063" y="989013"/>
          <p14:tracePt t="15068" x="7342188" y="957263"/>
          <p14:tracePt t="15076" x="7312025" y="912813"/>
          <p14:tracePt t="15084" x="7251700" y="882650"/>
          <p14:tracePt t="15092" x="7159625" y="836613"/>
          <p14:tracePt t="15100" x="7038975" y="790575"/>
          <p14:tracePt t="15109" x="6916738" y="744538"/>
          <p14:tracePt t="15116" x="6750050" y="700088"/>
          <p14:tracePt t="15124" x="6537325" y="654050"/>
          <p14:tracePt t="15134" x="6308725" y="623888"/>
          <p14:tracePt t="15140" x="6049963" y="593725"/>
          <p14:tracePt t="15149" x="5746750" y="561975"/>
          <p14:tracePt t="15157" x="5381625" y="517525"/>
          <p14:tracePt t="15165" x="5168900" y="501650"/>
          <p14:tracePt t="15170" x="4940300" y="501650"/>
          <p14:tracePt t="15178" x="4757738" y="501650"/>
          <p14:tracePt t="15186" x="4606925" y="501650"/>
          <p14:tracePt t="15194" x="4484688" y="501650"/>
          <p14:tracePt t="15202" x="4362450" y="501650"/>
          <p14:tracePt t="15211" x="4225925" y="517525"/>
          <p14:tracePt t="15218" x="4135438" y="531813"/>
          <p14:tracePt t="15226" x="3998913" y="547688"/>
          <p14:tracePt t="15234" x="3876675" y="561975"/>
          <p14:tracePt t="15242" x="3754438" y="577850"/>
          <p14:tracePt t="15250" x="3617913" y="593725"/>
          <p14:tracePt t="15258" x="3481388" y="608013"/>
          <p14:tracePt t="15267" x="3359150" y="623888"/>
          <p14:tracePt t="15274" x="3238500" y="638175"/>
          <p14:tracePt t="15284" x="3116263" y="654050"/>
          <p14:tracePt t="15291" x="3009900" y="654050"/>
          <p14:tracePt t="15298" x="2903538" y="668338"/>
          <p14:tracePt t="15305" x="2827338" y="684213"/>
          <p14:tracePt t="15313" x="2736850" y="700088"/>
          <p14:tracePt t="15320" x="2674938" y="700088"/>
          <p14:tracePt t="15328" x="2584450" y="714375"/>
          <p14:tracePt t="15336" x="2508250" y="714375"/>
          <p14:tracePt t="15343" x="2401888" y="730250"/>
          <p14:tracePt t="15352" x="2279650" y="744538"/>
          <p14:tracePt t="15360" x="2128838" y="760413"/>
          <p14:tracePt t="15368" x="1990725" y="776288"/>
          <p14:tracePt t="15376" x="1854200" y="776288"/>
          <p14:tracePt t="15386" x="1703388" y="790575"/>
          <p14:tracePt t="15393" x="1581150" y="806450"/>
          <p14:tracePt t="15401" x="1474788" y="820738"/>
          <p14:tracePt t="15416" x="1322388" y="836613"/>
          <p14:tracePt t="15423" x="1276350" y="836613"/>
          <p14:tracePt t="15433" x="1246188" y="836613"/>
          <p14:tracePt t="15439" x="1216025" y="836613"/>
          <p14:tracePt t="15447" x="1185863" y="836613"/>
          <p14:tracePt t="15455" x="1169988" y="836613"/>
          <p14:tracePt t="15463" x="1155700" y="836613"/>
          <p14:tracePt t="15471" x="1125538" y="836613"/>
          <p14:tracePt t="15486" x="1109663" y="836613"/>
          <p14:tracePt t="15502" x="1093788" y="836613"/>
          <p14:tracePt t="15511" x="1079500" y="820738"/>
          <p14:tracePt t="15541" x="1063625" y="820738"/>
          <p14:tracePt t="15556" x="1063625" y="806450"/>
          <p14:tracePt t="16158" x="1049338" y="806450"/>
          <p14:tracePt t="16166" x="1033463" y="836613"/>
          <p14:tracePt t="16174" x="1033463" y="882650"/>
          <p14:tracePt t="16180" x="987425" y="912813"/>
          <p14:tracePt t="16188" x="973138" y="942975"/>
          <p14:tracePt t="16196" x="942975" y="973138"/>
          <p14:tracePt t="16202" x="881063" y="1003300"/>
          <p14:tracePt t="16210" x="881063" y="1019175"/>
          <p14:tracePt t="16218" x="881063" y="1065213"/>
          <p14:tracePt t="16227" x="881063" y="1095375"/>
          <p14:tracePt t="17196" x="881063" y="1079500"/>
          <p14:tracePt t="17212" x="866775" y="1065213"/>
          <p14:tracePt t="17228" x="866775" y="1049338"/>
          <p14:tracePt t="17252" x="866775" y="1033463"/>
          <p14:tracePt t="17268" x="866775" y="1019175"/>
          <p14:tracePt t="17276" x="850900" y="1003300"/>
          <p14:tracePt t="17284" x="836613" y="1003300"/>
          <p14:tracePt t="17293" x="836613" y="989013"/>
          <p14:tracePt t="17300" x="820738" y="989013"/>
          <p14:tracePt t="17308" x="806450" y="989013"/>
          <p14:tracePt t="17323" x="790575" y="989013"/>
          <p14:tracePt t="17329" x="774700" y="989013"/>
          <p14:tracePt t="17344" x="774700" y="973138"/>
          <p14:tracePt t="17360" x="760413" y="973138"/>
          <p14:tracePt t="17369" x="760413" y="957263"/>
          <p14:tracePt t="17377" x="744538" y="957263"/>
          <p14:tracePt t="17393" x="730250" y="957263"/>
          <p14:tracePt t="17401" x="714375" y="957263"/>
          <p14:tracePt t="17421" x="698500" y="957263"/>
          <p14:tracePt t="17447" x="684213" y="957263"/>
          <p14:tracePt t="17463" x="668338" y="957263"/>
          <p14:tracePt t="17479" x="654050" y="942975"/>
          <p14:tracePt t="17494" x="638175" y="927100"/>
          <p14:tracePt t="17503" x="638175" y="896938"/>
          <p14:tracePt t="17511" x="623888" y="896938"/>
          <p14:tracePt t="17614" x="638175" y="912813"/>
          <p14:tracePt t="17621" x="638175" y="927100"/>
          <p14:tracePt t="17637" x="638175" y="942975"/>
          <p14:tracePt t="17646" x="638175" y="957263"/>
          <p14:tracePt t="17656" x="638175" y="973138"/>
          <p14:tracePt t="17662" x="638175" y="989013"/>
          <p14:tracePt t="17672" x="638175" y="1019175"/>
          <p14:tracePt t="17678" x="638175" y="1033463"/>
          <p14:tracePt t="17689" x="638175" y="1049338"/>
          <p14:tracePt t="17694" x="623888" y="1095375"/>
          <p14:tracePt t="17700" x="623888" y="1109663"/>
          <p14:tracePt t="17708" x="608013" y="1125538"/>
          <p14:tracePt t="17716" x="592138" y="1155700"/>
          <p14:tracePt t="17732" x="592138" y="1171575"/>
          <p14:tracePt t="17906" x="592138" y="1185863"/>
          <p14:tracePt t="17930" x="592138" y="1201738"/>
          <p14:tracePt t="17938" x="592138" y="1216025"/>
          <p14:tracePt t="17947" x="623888" y="1231900"/>
          <p14:tracePt t="17954" x="654050" y="1277938"/>
          <p14:tracePt t="17960" x="698500" y="1308100"/>
          <p14:tracePt t="17969" x="744538" y="1354138"/>
          <p14:tracePt t="17976" x="806450" y="1384300"/>
          <p14:tracePt t="17986" x="850900" y="1428750"/>
          <p14:tracePt t="17992" x="912813" y="1474788"/>
          <p14:tracePt t="18002" x="973138" y="1520825"/>
          <p14:tracePt t="18007" x="1049338" y="1550988"/>
          <p14:tracePt t="18016" x="1125538" y="1581150"/>
          <p14:tracePt t="18024" x="1185863" y="1597025"/>
          <p14:tracePt t="18032" x="1246188" y="1611313"/>
          <p14:tracePt t="18040" x="1292225" y="1627188"/>
          <p14:tracePt t="18048" x="1338263" y="1627188"/>
          <p14:tracePt t="18056" x="1368425" y="1627188"/>
          <p14:tracePt t="18066" x="1398588" y="1627188"/>
          <p14:tracePt t="18078" x="1428750" y="1627188"/>
          <p14:tracePt t="18094" x="1444625" y="1627188"/>
          <p14:tracePt t="18102" x="1444625" y="1611313"/>
          <p14:tracePt t="18110" x="1458913" y="1597025"/>
          <p14:tracePt t="18133" x="1474788" y="1597025"/>
          <p14:tracePt t="18141" x="1474788" y="1581150"/>
          <p14:tracePt t="18157" x="1458913" y="1566863"/>
          <p14:tracePt t="18165" x="1458913" y="1550988"/>
          <p14:tracePt t="18173" x="1444625" y="1550988"/>
          <p14:tracePt t="18181" x="1428750" y="1535113"/>
          <p14:tracePt t="18189" x="1414463" y="1535113"/>
          <p14:tracePt t="18197" x="1398588" y="1520825"/>
          <p14:tracePt t="18203" x="1368425" y="1504950"/>
          <p14:tracePt t="18211" x="1338263" y="1474788"/>
          <p14:tracePt t="18219" x="1292225" y="1444625"/>
          <p14:tracePt t="18227" x="1231900" y="1428750"/>
          <p14:tracePt t="18235" x="1185863" y="1398588"/>
          <p14:tracePt t="18244" x="1125538" y="1384300"/>
          <p14:tracePt t="18253" x="1079500" y="1384300"/>
          <p14:tracePt t="18260" x="1049338" y="1368425"/>
          <p14:tracePt t="18269" x="1033463" y="1354138"/>
          <p14:tracePt t="18276" x="1019175" y="1354138"/>
          <p14:tracePt t="18284" x="1003300" y="1338263"/>
          <p14:tracePt t="18300" x="987425" y="1338263"/>
          <p14:tracePt t="18317" x="987425" y="1322388"/>
          <p14:tracePt t="18324" x="973138" y="1322388"/>
          <p14:tracePt t="18338" x="957263" y="1308100"/>
          <p14:tracePt t="18354" x="942975" y="1308100"/>
          <p14:tracePt t="18363" x="927100" y="1292225"/>
          <p14:tracePt t="18370" x="912813" y="1277938"/>
          <p14:tracePt t="18386" x="896938" y="1262063"/>
          <p14:tracePt t="18402" x="881063" y="1262063"/>
          <p14:tracePt t="18418" x="866775" y="1246188"/>
          <p14:tracePt t="18426" x="850900" y="1246188"/>
          <p14:tracePt t="18434" x="850900" y="1231900"/>
          <p14:tracePt t="18442" x="836613" y="1216025"/>
          <p14:tracePt t="18457" x="820738" y="1216025"/>
          <p14:tracePt t="18464" x="806450" y="1201738"/>
          <p14:tracePt t="18481" x="790575" y="1201738"/>
          <p14:tracePt t="18495" x="790575" y="1185863"/>
          <p14:tracePt t="18503" x="774700" y="1185863"/>
          <p14:tracePt t="18519" x="744538" y="1171575"/>
          <p14:tracePt t="18535" x="714375" y="1171575"/>
          <p14:tracePt t="18543" x="684213" y="1171575"/>
          <p14:tracePt t="18551" x="654050" y="1171575"/>
          <p14:tracePt t="18559" x="623888" y="1171575"/>
          <p14:tracePt t="18567" x="608013" y="1171575"/>
          <p14:tracePt t="18574" x="592138" y="1171575"/>
          <p14:tracePt t="18581" x="561975" y="1171575"/>
          <p14:tracePt t="18598" x="547688" y="1171575"/>
          <p14:tracePt t="18614" x="531813" y="1171575"/>
          <p14:tracePt t="18866" x="517525" y="1171575"/>
          <p14:tracePt t="19008" x="501650" y="1171575"/>
          <p14:tracePt t="19024" x="485775" y="1171575"/>
          <p14:tracePt t="19056" x="471488" y="1171575"/>
          <p14:tracePt t="19078" x="455613" y="1171575"/>
          <p14:tracePt t="19094" x="441325" y="1171575"/>
          <p14:tracePt t="19166" x="425450" y="1171575"/>
          <p14:tracePt t="19266" x="411163" y="1185863"/>
          <p14:tracePt t="19274" x="411163" y="1201738"/>
          <p14:tracePt t="19283" x="395288" y="1216025"/>
          <p14:tracePt t="19291" x="379413" y="1262063"/>
          <p14:tracePt t="19299" x="365125" y="1292225"/>
          <p14:tracePt t="19306" x="365125" y="1322388"/>
          <p14:tracePt t="19314" x="365125" y="1368425"/>
          <p14:tracePt t="19322" x="349250" y="1414463"/>
          <p14:tracePt t="19329" x="334963" y="1460500"/>
          <p14:tracePt t="19336" x="334963" y="1504950"/>
          <p14:tracePt t="19345" x="334963" y="1566863"/>
          <p14:tracePt t="19352" x="334963" y="1611313"/>
          <p14:tracePt t="19362" x="334963" y="1657350"/>
          <p14:tracePt t="19368" x="349250" y="1703388"/>
          <p14:tracePt t="19377" x="349250" y="1749425"/>
          <p14:tracePt t="19384" x="379413" y="1809750"/>
          <p14:tracePt t="19393" x="411163" y="1855788"/>
          <p14:tracePt t="19401" x="441325" y="1900238"/>
          <p14:tracePt t="19409" x="485775" y="1962150"/>
          <p14:tracePt t="19435" x="592138" y="2068513"/>
          <p14:tracePt t="19442" x="623888" y="2098675"/>
          <p14:tracePt t="19450" x="654050" y="2128838"/>
          <p14:tracePt t="19458" x="698500" y="2159000"/>
          <p14:tracePt t="19466" x="744538" y="2189163"/>
          <p14:tracePt t="19471" x="790575" y="2219325"/>
          <p14:tracePt t="19479" x="866775" y="2265363"/>
          <p14:tracePt t="19487" x="942975" y="2311400"/>
          <p14:tracePt t="19496" x="1033463" y="2357438"/>
          <p14:tracePt t="19503" x="1109663" y="2401888"/>
          <p14:tracePt t="19513" x="1246188" y="2447925"/>
          <p14:tracePt t="19519" x="1368425" y="2478088"/>
          <p14:tracePt t="19527" x="1504950" y="2524125"/>
          <p14:tracePt t="19535" x="1627188" y="2570163"/>
          <p14:tracePt t="19543" x="1747838" y="2600325"/>
          <p14:tracePt t="19551" x="1854200" y="2630488"/>
          <p14:tracePt t="19559" x="1946275" y="2646363"/>
          <p14:tracePt t="19566" x="2006600" y="2676525"/>
          <p14:tracePt t="19575" x="2082800" y="2690813"/>
          <p14:tracePt t="19581" x="2159000" y="2690813"/>
          <p14:tracePt t="19589" x="2249488" y="2706688"/>
          <p14:tracePt t="19598" x="2355850" y="2722563"/>
          <p14:tracePt t="19604" x="2432050" y="2736850"/>
          <p14:tracePt t="19613" x="2492375" y="2736850"/>
          <p14:tracePt t="19621" x="2538413" y="2736850"/>
          <p14:tracePt t="19629" x="2614613" y="2736850"/>
          <p14:tracePt t="19637" x="2690813" y="2736850"/>
          <p14:tracePt t="19647" x="2751138" y="2736850"/>
          <p14:tracePt t="19653" x="2843213" y="2722563"/>
          <p14:tracePt t="19663" x="2903538" y="2690813"/>
          <p14:tracePt t="19669" x="2994025" y="2660650"/>
          <p14:tracePt t="19677" x="3086100" y="2630488"/>
          <p14:tracePt t="19685" x="3146425" y="2584450"/>
          <p14:tracePt t="19693" x="3238500" y="2540000"/>
          <p14:tracePt t="19701" x="3314700" y="2508250"/>
          <p14:tracePt t="19709" x="3359150" y="2463800"/>
          <p14:tracePt t="19715" x="3405188" y="2433638"/>
          <p14:tracePt t="19723" x="3435350" y="2387600"/>
          <p14:tracePt t="19732" x="3465513" y="2357438"/>
          <p14:tracePt t="19740" x="3481388" y="2311400"/>
          <p14:tracePt t="19748" x="3495675" y="2265363"/>
          <p14:tracePt t="19755" x="3511550" y="2219325"/>
          <p14:tracePt t="19763" x="3511550" y="2128838"/>
          <p14:tracePt t="19771" x="3511550" y="2052638"/>
          <p14:tracePt t="19779" x="3481388" y="1916113"/>
          <p14:tracePt t="19787" x="3421063" y="1793875"/>
          <p14:tracePt t="19796" x="3359150" y="1673225"/>
          <p14:tracePt t="19803" x="3298825" y="1550988"/>
          <p14:tracePt t="19813" x="3208338" y="1444625"/>
          <p14:tracePt t="19819" x="3132138" y="1368425"/>
          <p14:tracePt t="19827" x="3040063" y="1308100"/>
          <p14:tracePt t="19835" x="2949575" y="1262063"/>
          <p14:tracePt t="19841" x="2843213" y="1216025"/>
          <p14:tracePt t="19849" x="2736850" y="1171575"/>
          <p14:tracePt t="19857" x="2630488" y="1155700"/>
          <p14:tracePt t="19865" x="2524125" y="1139825"/>
          <p14:tracePt t="19873" x="2401888" y="1125538"/>
          <p14:tracePt t="19882" x="2311400" y="1125538"/>
          <p14:tracePt t="19889" x="2235200" y="1125538"/>
          <p14:tracePt t="19897" x="2189163" y="1125538"/>
          <p14:tracePt t="19905" x="2143125" y="1125538"/>
          <p14:tracePt t="19913" x="2097088" y="1125538"/>
          <p14:tracePt t="19921" x="2066925" y="1125538"/>
          <p14:tracePt t="19930" x="2022475" y="1125538"/>
          <p14:tracePt t="19937" x="1990725" y="1125538"/>
          <p14:tracePt t="19947" x="1960563" y="1139825"/>
          <p14:tracePt t="19953" x="1930400" y="1155700"/>
          <p14:tracePt t="19963" x="1900238" y="1171575"/>
          <p14:tracePt t="19966" x="1854200" y="1171575"/>
          <p14:tracePt t="19975" x="1824038" y="1185863"/>
          <p14:tracePt t="19983" x="1793875" y="1216025"/>
          <p14:tracePt t="19991" x="1747838" y="1246188"/>
          <p14:tracePt t="19998" x="1687513" y="1292225"/>
          <p14:tracePt t="20007" x="1641475" y="1338263"/>
          <p14:tracePt t="20015" x="1581150" y="1398588"/>
          <p14:tracePt t="20022" x="1535113" y="1428750"/>
          <p14:tracePt t="20032" x="1489075" y="1474788"/>
          <p14:tracePt t="20039" x="1458913" y="1504950"/>
          <p14:tracePt t="20047" x="1428750" y="1535113"/>
          <p14:tracePt t="20054" x="1382713" y="1581150"/>
          <p14:tracePt t="20063" x="1368425" y="1611313"/>
          <p14:tracePt t="20071" x="1338263" y="1643063"/>
          <p14:tracePt t="20080" x="1322388" y="1673225"/>
          <p14:tracePt t="20085" x="1276350" y="1733550"/>
          <p14:tracePt t="20093" x="1231900" y="1793875"/>
          <p14:tracePt t="20101" x="1201738" y="1855788"/>
          <p14:tracePt t="20109" x="1169988" y="1900238"/>
          <p14:tracePt t="20116" x="1155700" y="1946275"/>
          <p14:tracePt t="20125" x="1139825" y="2006600"/>
          <p14:tracePt t="20132" x="1109663" y="2052638"/>
          <p14:tracePt t="20141" x="1093788" y="2082800"/>
          <p14:tracePt t="20148" x="1079500" y="2128838"/>
          <p14:tracePt t="20157" x="1063625" y="2159000"/>
          <p14:tracePt t="20165" x="1049338" y="2205038"/>
          <p14:tracePt t="20173" x="1049338" y="2235200"/>
          <p14:tracePt t="20182" x="1033463" y="2251075"/>
          <p14:tracePt t="20189" x="1033463" y="2265363"/>
          <p14:tracePt t="20197" x="1033463" y="2281238"/>
          <p14:tracePt t="20205" x="1033463" y="2295525"/>
          <p14:tracePt t="20211" x="1033463" y="2311400"/>
          <p14:tracePt t="20227" x="1033463" y="2341563"/>
          <p14:tracePt t="20235" x="1033463" y="2371725"/>
          <p14:tracePt t="20243" x="1033463" y="2401888"/>
          <p14:tracePt t="20258" x="1033463" y="2433638"/>
          <p14:tracePt t="20267" x="1049338" y="2447925"/>
          <p14:tracePt t="20275" x="1063625" y="2447925"/>
          <p14:tracePt t="20282" x="1063625" y="2463800"/>
          <p14:tracePt t="20291" x="1079500" y="2478088"/>
          <p14:tracePt t="20306" x="1093788" y="2493963"/>
          <p14:tracePt t="20323" x="1109663" y="2508250"/>
          <p14:tracePt t="20332" x="1125538" y="2508250"/>
          <p14:tracePt t="20339" x="1125538" y="2524125"/>
          <p14:tracePt t="20347" x="1139825" y="2540000"/>
          <p14:tracePt t="20352" x="1155700" y="2540000"/>
          <p14:tracePt t="20361" x="1169988" y="2554288"/>
          <p14:tracePt t="20369" x="1201738" y="2570163"/>
          <p14:tracePt t="20377" x="1216025" y="2570163"/>
          <p14:tracePt t="20385" x="1231900" y="2584450"/>
          <p14:tracePt t="20401" x="1246188" y="2600325"/>
          <p14:tracePt t="20409" x="1246188" y="2616200"/>
          <p14:tracePt t="20416" x="1262063" y="2616200"/>
          <p14:tracePt t="20425" x="1276350" y="2616200"/>
          <p14:tracePt t="20520" x="1262063" y="2616200"/>
          <p14:tracePt t="20526" x="1216025" y="2616200"/>
          <p14:tracePt t="20535" x="1139825" y="2616200"/>
          <p14:tracePt t="20543" x="1003300" y="2616200"/>
          <p14:tracePt t="20551" x="881063" y="2616200"/>
          <p14:tracePt t="20559" x="774700" y="2630488"/>
          <p14:tracePt t="20567" x="698500" y="2646363"/>
          <p14:tracePt t="20575" x="608013" y="2660650"/>
          <p14:tracePt t="20583" x="561975" y="2676525"/>
          <p14:tracePt t="20589" x="517525" y="2690813"/>
          <p14:tracePt t="20598" x="501650" y="2690813"/>
          <p14:tracePt t="20605" x="485775" y="2690813"/>
          <p14:tracePt t="21805" x="485775" y="2676525"/>
          <p14:tracePt t="22198" x="485775" y="2706688"/>
          <p14:tracePt t="22204" x="517525" y="2767013"/>
          <p14:tracePt t="22213" x="547688" y="2828925"/>
          <p14:tracePt t="22221" x="577850" y="2905125"/>
          <p14:tracePt t="22229" x="608013" y="2965450"/>
          <p14:tracePt t="22241" x="623888" y="3055938"/>
          <p14:tracePt t="22246" x="668338" y="3117850"/>
          <p14:tracePt t="22252" x="698500" y="3178175"/>
          <p14:tracePt t="22260" x="730250" y="3238500"/>
          <p14:tracePt t="22266" x="744538" y="3284538"/>
          <p14:tracePt t="22275" x="774700" y="3330575"/>
          <p14:tracePt t="22282" x="806450" y="3390900"/>
          <p14:tracePt t="22291" x="850900" y="3436938"/>
          <p14:tracePt t="22299" x="881063" y="3467100"/>
          <p14:tracePt t="22307" x="896938" y="3513138"/>
          <p14:tracePt t="22315" x="912813" y="3527425"/>
          <p14:tracePt t="22324" x="927100" y="3543300"/>
          <p14:tracePt t="22331" x="942975" y="3557588"/>
          <p14:tracePt t="22339" x="942975" y="3573463"/>
          <p14:tracePt t="22346" x="957263" y="3589338"/>
          <p14:tracePt t="22363" x="973138" y="3589338"/>
          <p14:tracePt t="22369" x="987425" y="3603625"/>
          <p14:tracePt t="22425" x="1003300" y="3603625"/>
          <p14:tracePt t="22449" x="1019175" y="3557588"/>
          <p14:tracePt t="22457" x="1019175" y="3527425"/>
          <p14:tracePt t="22465" x="1019175" y="3482975"/>
          <p14:tracePt t="22472" x="1003300" y="3421063"/>
          <p14:tracePt t="22480" x="973138" y="3330575"/>
          <p14:tracePt t="22487" x="927100" y="3238500"/>
          <p14:tracePt t="22494" x="896938" y="3162300"/>
          <p14:tracePt t="22502" x="866775" y="3117850"/>
          <p14:tracePt t="22510" x="820738" y="3055938"/>
          <p14:tracePt t="22518" x="806450" y="3025775"/>
          <p14:tracePt t="22526" x="790575" y="2995613"/>
          <p14:tracePt t="22534" x="774700" y="2965450"/>
          <p14:tracePt t="22542" x="774700" y="2935288"/>
          <p14:tracePt t="22550" x="760413" y="2919413"/>
          <p14:tracePt t="22558" x="760413" y="2905125"/>
          <p14:tracePt t="22566" x="744538" y="2905125"/>
          <p14:tracePt t="22573" x="730250" y="2889250"/>
          <p14:tracePt t="22582" x="730250" y="2859088"/>
          <p14:tracePt t="22590" x="714375" y="2828925"/>
          <p14:tracePt t="22598" x="698500" y="2797175"/>
          <p14:tracePt t="22606" x="684213" y="2782888"/>
          <p14:tracePt t="22614" x="684213" y="2767013"/>
          <p14:tracePt t="22621" x="684213" y="2752725"/>
          <p14:tracePt t="22637" x="684213" y="2736850"/>
          <p14:tracePt t="22652" x="684213" y="2706688"/>
          <p14:tracePt t="22660" x="684213" y="2690813"/>
          <p14:tracePt t="22668" x="698500" y="2676525"/>
          <p14:tracePt t="22676" x="698500" y="2646363"/>
          <p14:tracePt t="22684" x="714375" y="2616200"/>
          <p14:tracePt t="22692" x="730250" y="2600325"/>
          <p14:tracePt t="22700" x="744538" y="2570163"/>
          <p14:tracePt t="22708" x="744538" y="2540000"/>
          <p14:tracePt t="22716" x="760413" y="2493963"/>
          <p14:tracePt t="22724" x="790575" y="2463800"/>
          <p14:tracePt t="22732" x="806450" y="2433638"/>
          <p14:tracePt t="22740" x="836613" y="2401888"/>
          <p14:tracePt t="22746" x="850900" y="2357438"/>
          <p14:tracePt t="22754" x="866775" y="2341563"/>
          <p14:tracePt t="22762" x="881063" y="2327275"/>
          <p14:tracePt t="22771" x="896938" y="2327275"/>
          <p14:tracePt t="22874" x="881063" y="2327275"/>
          <p14:tracePt t="22882" x="866775" y="2341563"/>
          <p14:tracePt t="22890" x="820738" y="2341563"/>
          <p14:tracePt t="22898" x="790575" y="2357438"/>
          <p14:tracePt t="22908" x="760413" y="2371725"/>
          <p14:tracePt t="22914" x="730250" y="2387600"/>
          <p14:tracePt t="22925" x="698500" y="2387600"/>
          <p14:tracePt t="22939" x="684213" y="2387600"/>
          <p14:tracePt t="22954" x="668338" y="2387600"/>
          <p14:tracePt t="22970" x="654050" y="2387600"/>
          <p14:tracePt t="22978" x="638175" y="2387600"/>
          <p14:tracePt t="22986" x="623888" y="2371725"/>
          <p14:tracePt t="23000" x="592138" y="2371725"/>
          <p14:tracePt t="23016" x="577850" y="2371725"/>
          <p14:tracePt t="23072" x="577850" y="2387600"/>
          <p14:tracePt t="23080" x="577850" y="2401888"/>
          <p14:tracePt t="23088" x="577850" y="2433638"/>
          <p14:tracePt t="23096" x="608013" y="2478088"/>
          <p14:tracePt t="23105" x="668338" y="2570163"/>
          <p14:tracePt t="23114" x="760413" y="2722563"/>
          <p14:tracePt t="23119" x="881063" y="2873375"/>
          <p14:tracePt t="23127" x="1019175" y="3025775"/>
          <p14:tracePt t="23132" x="1185863" y="3238500"/>
          <p14:tracePt t="23140" x="1352550" y="3421063"/>
          <p14:tracePt t="23148" x="1504950" y="3573463"/>
          <p14:tracePt t="23156" x="1641475" y="3709988"/>
          <p14:tracePt t="23164" x="1733550" y="3802063"/>
          <p14:tracePt t="23174" x="1809750" y="3862388"/>
          <p14:tracePt t="23180" x="1839913" y="3878263"/>
          <p14:tracePt t="23189" x="1854200" y="3878263"/>
          <p14:tracePt t="23243" x="1870075" y="3878263"/>
          <p14:tracePt t="23258" x="1916113" y="3878263"/>
          <p14:tracePt t="23266" x="1960563" y="3862388"/>
          <p14:tracePt t="23274" x="2022475" y="3832225"/>
          <p14:tracePt t="23282" x="2082800" y="3786188"/>
          <p14:tracePt t="23290" x="2128838" y="3771900"/>
          <p14:tracePt t="23298" x="2189163" y="3725863"/>
          <p14:tracePt t="23306" x="2235200" y="3709988"/>
          <p14:tracePt t="23314" x="2265363" y="3679825"/>
          <p14:tracePt t="23324" x="2295525" y="3663950"/>
          <p14:tracePt t="23330" x="2311400" y="3633788"/>
          <p14:tracePt t="23338" x="2325688" y="3633788"/>
          <p14:tracePt t="23346" x="2325688" y="3619500"/>
          <p14:tracePt t="23355" x="2341563" y="3603625"/>
          <p14:tracePt t="23362" x="2355850" y="3573463"/>
          <p14:tracePt t="23368" x="2355850" y="3543300"/>
          <p14:tracePt t="23376" x="2355850" y="3513138"/>
          <p14:tracePt t="23384" x="2355850" y="3482975"/>
          <p14:tracePt t="23392" x="2355850" y="3451225"/>
          <p14:tracePt t="23401" x="2355850" y="3421063"/>
          <p14:tracePt t="23408" x="2341563" y="3390900"/>
          <p14:tracePt t="23423" x="2325688" y="3344863"/>
          <p14:tracePt t="23425" x="2279650" y="3300413"/>
          <p14:tracePt t="23434" x="2249488" y="3268663"/>
          <p14:tracePt t="23443" x="2205038" y="3224213"/>
          <p14:tracePt t="23450" x="2173288" y="3194050"/>
          <p14:tracePt t="23459" x="2128838" y="3148013"/>
          <p14:tracePt t="23466" x="2082800" y="3132138"/>
          <p14:tracePt t="23475" x="2052638" y="3117850"/>
          <p14:tracePt t="23482" x="2022475" y="3101975"/>
          <p14:tracePt t="23492" x="2006600" y="3101975"/>
          <p14:tracePt t="23496" x="1976438" y="3101975"/>
          <p14:tracePt t="23504" x="1946275" y="3101975"/>
          <p14:tracePt t="23513" x="1916113" y="3101975"/>
          <p14:tracePt t="23520" x="1884363" y="3101975"/>
          <p14:tracePt t="23529" x="1839913" y="3101975"/>
          <p14:tracePt t="23536" x="1809750" y="3117850"/>
          <p14:tracePt t="23544" x="1763713" y="3132138"/>
          <p14:tracePt t="23552" x="1733550" y="3132138"/>
          <p14:tracePt t="23561" x="1703388" y="3162300"/>
          <p14:tracePt t="23568" x="1671638" y="3178175"/>
          <p14:tracePt t="23576" x="1641475" y="3224213"/>
          <p14:tracePt t="23584" x="1627188" y="3238500"/>
          <p14:tracePt t="23592" x="1595438" y="3268663"/>
          <p14:tracePt t="23600" x="1581150" y="3314700"/>
          <p14:tracePt t="23609" x="1550988" y="3344863"/>
          <p14:tracePt t="23616" x="1535113" y="3375025"/>
          <p14:tracePt t="23623" x="1504950" y="3406775"/>
          <p14:tracePt t="23629" x="1504950" y="3451225"/>
          <p14:tracePt t="23638" x="1489075" y="3482975"/>
          <p14:tracePt t="23644" x="1474788" y="3527425"/>
          <p14:tracePt t="23652" x="1458913" y="3573463"/>
          <p14:tracePt t="23660" x="1458913" y="3619500"/>
          <p14:tracePt t="23668" x="1458913" y="3663950"/>
          <p14:tracePt t="23676" x="1458913" y="3709988"/>
          <p14:tracePt t="23684" x="1458913" y="3786188"/>
          <p14:tracePt t="23692" x="1458913" y="3878263"/>
          <p14:tracePt t="23701" x="1474788" y="3938588"/>
          <p14:tracePt t="23708" x="1489075" y="3998913"/>
          <p14:tracePt t="23717" x="1504950" y="4060825"/>
          <p14:tracePt t="23725" x="1535113" y="4105275"/>
          <p14:tracePt t="23733" x="1550988" y="4151313"/>
          <p14:tracePt t="23740" x="1595438" y="4181475"/>
          <p14:tracePt t="23746" x="1627188" y="4227513"/>
          <p14:tracePt t="23757" x="1657350" y="4257675"/>
          <p14:tracePt t="23763" x="1717675" y="4303713"/>
          <p14:tracePt t="23771" x="1778000" y="4333875"/>
          <p14:tracePt t="23779" x="1854200" y="4364038"/>
          <p14:tracePt t="23786" x="1916113" y="4379913"/>
          <p14:tracePt t="23794" x="2006600" y="4394200"/>
          <p14:tracePt t="23803" x="2082800" y="4410075"/>
          <p14:tracePt t="23811" x="2128838" y="4424363"/>
          <p14:tracePt t="23819" x="2173288" y="4424363"/>
          <p14:tracePt t="23826" x="2219325" y="4424363"/>
          <p14:tracePt t="23834" x="2265363" y="4424363"/>
          <p14:tracePt t="23842" x="2325688" y="4424363"/>
          <p14:tracePt t="23851" x="2371725" y="4410075"/>
          <p14:tracePt t="23858" x="2432050" y="4379913"/>
          <p14:tracePt t="23867" x="2508250" y="4364038"/>
          <p14:tracePt t="23874" x="2600325" y="4318000"/>
          <p14:tracePt t="23881" x="2660650" y="4273550"/>
          <p14:tracePt t="23890" x="2720975" y="4227513"/>
          <p14:tracePt t="23897" x="2767013" y="4197350"/>
          <p14:tracePt t="23907" x="2813050" y="4151313"/>
          <p14:tracePt t="23913" x="2843213" y="4121150"/>
          <p14:tracePt t="23921" x="2857500" y="4075113"/>
          <p14:tracePt t="23929" x="2857500" y="4044950"/>
          <p14:tracePt t="23936" x="2873375" y="3998913"/>
          <p14:tracePt t="23945" x="2873375" y="3952875"/>
          <p14:tracePt t="23952" x="2873375" y="3908425"/>
          <p14:tracePt t="23960" x="2873375" y="3832225"/>
          <p14:tracePt t="23969" x="2857500" y="3740150"/>
          <p14:tracePt t="23976" x="2813050" y="3649663"/>
          <p14:tracePt t="23984" x="2767013" y="3557588"/>
          <p14:tracePt t="23992" x="2690813" y="3467100"/>
          <p14:tracePt t="23999" x="2600325" y="3360738"/>
          <p14:tracePt t="24007" x="2478088" y="3254375"/>
          <p14:tracePt t="24015" x="2355850" y="3162300"/>
          <p14:tracePt t="24024" x="2205038" y="3086100"/>
          <p14:tracePt t="24031" x="2052638" y="3025775"/>
          <p14:tracePt t="24041" x="1884363" y="2979738"/>
          <p14:tracePt t="24046" x="1747838" y="2949575"/>
          <p14:tracePt t="24055" x="1595438" y="2935288"/>
          <p14:tracePt t="24063" x="1474788" y="2919413"/>
          <p14:tracePt t="24071" x="1398588" y="2919413"/>
          <p14:tracePt t="24079" x="1352550" y="2919413"/>
          <p14:tracePt t="24086" x="1308100" y="2919413"/>
          <p14:tracePt t="24094" x="1276350" y="2919413"/>
          <p14:tracePt t="24103" x="1246188" y="2935288"/>
          <p14:tracePt t="24111" x="1216025" y="2949575"/>
          <p14:tracePt t="24116" x="1201738" y="2965450"/>
          <p14:tracePt t="24125" x="1155700" y="2979738"/>
          <p14:tracePt t="24132" x="1125538" y="3011488"/>
          <p14:tracePt t="24141" x="1093788" y="3041650"/>
          <p14:tracePt t="24149" x="1063625" y="3071813"/>
          <p14:tracePt t="24157" x="1019175" y="3101975"/>
          <p14:tracePt t="24164" x="1003300" y="3132138"/>
          <p14:tracePt t="24174" x="957263" y="3194050"/>
          <p14:tracePt t="24181" x="942975" y="3238500"/>
          <p14:tracePt t="24191" x="942975" y="3284538"/>
          <p14:tracePt t="24196" x="927100" y="3344863"/>
          <p14:tracePt t="24205" x="912813" y="3406775"/>
          <p14:tracePt t="24212" x="912813" y="3497263"/>
          <p14:tracePt t="24221" x="912813" y="3573463"/>
          <p14:tracePt t="24228" x="912813" y="3663950"/>
          <p14:tracePt t="24236" x="912813" y="3771900"/>
          <p14:tracePt t="24242" x="912813" y="3846513"/>
          <p14:tracePt t="24250" x="927100" y="3938588"/>
          <p14:tracePt t="24258" x="942975" y="4014788"/>
          <p14:tracePt t="24266" x="957263" y="4105275"/>
          <p14:tracePt t="24274" x="987425" y="4197350"/>
          <p14:tracePt t="24282" x="1033463" y="4273550"/>
          <p14:tracePt t="24290" x="1063625" y="4349750"/>
          <p14:tracePt t="24298" x="1109663" y="4424363"/>
          <p14:tracePt t="24307" x="1169988" y="4470400"/>
          <p14:tracePt t="24315" x="1216025" y="4530725"/>
          <p14:tracePt t="24324" x="1276350" y="4592638"/>
          <p14:tracePt t="24331" x="1338263" y="4622800"/>
          <p14:tracePt t="24341" x="1382713" y="4652963"/>
          <p14:tracePt t="24346" x="1428750" y="4683125"/>
          <p14:tracePt t="24355" x="1474788" y="4683125"/>
          <p14:tracePt t="24363" x="1520825" y="4699000"/>
          <p14:tracePt t="24369" x="1565275" y="4699000"/>
          <p14:tracePt t="24376" x="1595438" y="4699000"/>
          <p14:tracePt t="24384" x="1611313" y="4699000"/>
          <p14:tracePt t="24393" x="1627188" y="4699000"/>
          <p14:tracePt t="27978" x="1627188" y="4638675"/>
          <p14:tracePt t="27986" x="1550988" y="4486275"/>
          <p14:tracePt t="27994" x="1414463" y="4349750"/>
          <p14:tracePt t="28005" x="1246188" y="4273550"/>
          <p14:tracePt t="28010" x="1109663" y="4257675"/>
          <p14:tracePt t="28021" x="987425" y="4241800"/>
          <p14:tracePt t="28026" x="927100" y="4241800"/>
          <p14:tracePt t="28037" x="912813" y="4241800"/>
          <p14:tracePt t="28348" x="896938" y="4211638"/>
          <p14:tracePt t="28356" x="896938" y="4167188"/>
          <p14:tracePt t="28364" x="866775" y="4121150"/>
          <p14:tracePt t="28375" x="850900" y="4090988"/>
          <p14:tracePt t="28380" x="820738" y="4044950"/>
          <p14:tracePt t="28389" x="790575" y="3998913"/>
          <p14:tracePt t="28395" x="774700" y="3998913"/>
          <p14:tracePt t="28405" x="760413" y="3968750"/>
          <p14:tracePt t="28422" x="744538" y="3952875"/>
          <p14:tracePt t="28426" x="744538" y="3938588"/>
          <p14:tracePt t="28432" x="730250" y="3922713"/>
          <p14:tracePt t="28440" x="714375" y="3908425"/>
          <p14:tracePt t="28448" x="684213" y="3892550"/>
          <p14:tracePt t="28456" x="654050" y="3846513"/>
          <p14:tracePt t="28464" x="608013" y="3816350"/>
          <p14:tracePt t="28472" x="577850" y="3786188"/>
          <p14:tracePt t="28480" x="561975" y="3756025"/>
          <p14:tracePt t="28488" x="561975" y="3725863"/>
          <p14:tracePt t="28496" x="547688" y="3695700"/>
          <p14:tracePt t="28505" x="547688" y="3663950"/>
          <p14:tracePt t="28512" x="547688" y="3633788"/>
          <p14:tracePt t="28521" x="547688" y="3603625"/>
          <p14:tracePt t="28528" x="547688" y="3557588"/>
          <p14:tracePt t="28537" x="531813" y="3497263"/>
          <p14:tracePt t="28542" x="531813" y="3436938"/>
          <p14:tracePt t="28550" x="531813" y="3390900"/>
          <p14:tracePt t="28558" x="531813" y="3344863"/>
          <p14:tracePt t="28566" x="531813" y="3284538"/>
          <p14:tracePt t="28574" x="531813" y="3208338"/>
          <p14:tracePt t="28582" x="561975" y="3117850"/>
          <p14:tracePt t="28590" x="592138" y="3025775"/>
          <p14:tracePt t="28598" x="638175" y="2905125"/>
          <p14:tracePt t="28606" x="684213" y="2797175"/>
          <p14:tracePt t="28614" x="730250" y="2660650"/>
          <p14:tracePt t="28622" x="790575" y="2540000"/>
          <p14:tracePt t="28630" x="836613" y="2433638"/>
          <p14:tracePt t="28638" x="896938" y="2327275"/>
          <p14:tracePt t="28646" x="957263" y="2219325"/>
          <p14:tracePt t="28654" x="1003300" y="2174875"/>
          <p14:tracePt t="28662" x="1049338" y="2144713"/>
          <p14:tracePt t="28668" x="1079500" y="2098675"/>
          <p14:tracePt t="28676" x="1109663" y="2068513"/>
          <p14:tracePt t="28684" x="1155700" y="2038350"/>
          <p14:tracePt t="28692" x="1185863" y="2022475"/>
          <p14:tracePt t="28700" x="1216025" y="1992313"/>
          <p14:tracePt t="28708" x="1246188" y="1992313"/>
          <p14:tracePt t="28716" x="1276350" y="1976438"/>
          <p14:tracePt t="28724" x="1292225" y="1962150"/>
          <p14:tracePt t="28732" x="1308100" y="1962150"/>
          <p14:tracePt t="28740" x="1308100" y="1946275"/>
          <p14:tracePt t="28748" x="1322388" y="1946275"/>
          <p14:tracePt t="28884" x="1292225" y="1946275"/>
          <p14:tracePt t="28893" x="1276350" y="1946275"/>
          <p14:tracePt t="28900" x="1262063" y="1946275"/>
          <p14:tracePt t="28923" x="1246188" y="1946275"/>
          <p14:tracePt t="28940" x="1231900" y="1930400"/>
          <p14:tracePt t="28955" x="1231900" y="1916113"/>
          <p14:tracePt t="28963" x="1216025" y="1900238"/>
          <p14:tracePt t="28970" x="1201738" y="1885950"/>
          <p14:tracePt t="28978" x="1201738" y="1870075"/>
          <p14:tracePt t="28986" x="1201738" y="1855788"/>
          <p14:tracePt t="28995" x="1201738" y="1839913"/>
          <p14:tracePt t="29002" x="1201738" y="1824038"/>
          <p14:tracePt t="29010" x="1201738" y="1809750"/>
          <p14:tracePt t="29024" x="1201738" y="1793875"/>
          <p14:tracePt t="29039" x="1201738" y="1779588"/>
          <p14:tracePt t="29047" x="1216025" y="1763713"/>
          <p14:tracePt t="29056" x="1231900" y="1763713"/>
          <p14:tracePt t="29063" x="1231900" y="1749425"/>
          <p14:tracePt t="29073" x="1246188" y="1749425"/>
          <p14:tracePt t="29078" x="1246188" y="1733550"/>
          <p14:tracePt t="29089" x="1262063" y="1733550"/>
          <p14:tracePt t="29165" x="1262063" y="1717675"/>
          <p14:tracePt t="29181" x="1276350" y="1703388"/>
          <p14:tracePt t="29189" x="1292225" y="1687513"/>
          <p14:tracePt t="29206" x="1292225" y="1673225"/>
          <p14:tracePt t="29214" x="1292225" y="1657350"/>
          <p14:tracePt t="29224" x="1292225" y="1643063"/>
          <p14:tracePt t="29230" x="1276350" y="1627188"/>
          <p14:tracePt t="29238" x="1276350" y="1611313"/>
          <p14:tracePt t="29246" x="1262063" y="1581150"/>
          <p14:tracePt t="29254" x="1246188" y="1566863"/>
          <p14:tracePt t="29263" x="1216025" y="1535113"/>
          <p14:tracePt t="29270" x="1185863" y="1520825"/>
          <p14:tracePt t="29279" x="1169988" y="1490663"/>
          <p14:tracePt t="29285" x="1125538" y="1490663"/>
          <p14:tracePt t="29291" x="1093788" y="1460500"/>
          <p14:tracePt t="29299" x="1063625" y="1428750"/>
          <p14:tracePt t="29308" x="1033463" y="1398588"/>
          <p14:tracePt t="29314" x="987425" y="1384300"/>
          <p14:tracePt t="29323" x="942975" y="1368425"/>
          <p14:tracePt t="29331" x="927100" y="1354138"/>
          <p14:tracePt t="29339" x="896938" y="1338263"/>
          <p14:tracePt t="29347" x="866775" y="1322388"/>
          <p14:tracePt t="29356" x="820738" y="1322388"/>
          <p14:tracePt t="29363" x="790575" y="1308100"/>
          <p14:tracePt t="29373" x="774700" y="1308100"/>
          <p14:tracePt t="29379" x="744538" y="1292225"/>
          <p14:tracePt t="29387" x="730250" y="1292225"/>
          <p14:tracePt t="29395" x="714375" y="1292225"/>
          <p14:tracePt t="29403" x="698500" y="1292225"/>
          <p14:tracePt t="29417" x="684213" y="1292225"/>
          <p14:tracePt t="29441" x="654050" y="1292225"/>
          <p14:tracePt t="29449" x="654050" y="1308100"/>
          <p14:tracePt t="29456" x="638175" y="1322388"/>
          <p14:tracePt t="29465" x="638175" y="1354138"/>
          <p14:tracePt t="29474" x="608013" y="1384300"/>
          <p14:tracePt t="29481" x="592138" y="1428750"/>
          <p14:tracePt t="29489" x="577850" y="1474788"/>
          <p14:tracePt t="29497" x="547688" y="1520825"/>
          <p14:tracePt t="29506" x="531813" y="1566863"/>
          <p14:tracePt t="29513" x="517525" y="1627188"/>
          <p14:tracePt t="29523" x="501650" y="1687513"/>
          <p14:tracePt t="29529" x="485775" y="1749425"/>
          <p14:tracePt t="29537" x="471488" y="1809750"/>
          <p14:tracePt t="29543" x="455613" y="1885950"/>
          <p14:tracePt t="29551" x="455613" y="1946275"/>
          <p14:tracePt t="29558" x="455613" y="2006600"/>
          <p14:tracePt t="29567" x="455613" y="2068513"/>
          <p14:tracePt t="29575" x="471488" y="2112963"/>
          <p14:tracePt t="29583" x="485775" y="2159000"/>
          <p14:tracePt t="29591" x="485775" y="2205038"/>
          <p14:tracePt t="29599" x="501650" y="2251075"/>
          <p14:tracePt t="29607" x="547688" y="2311400"/>
          <p14:tracePt t="29614" x="561975" y="2357438"/>
          <p14:tracePt t="29623" x="608013" y="2417763"/>
          <p14:tracePt t="29631" x="654050" y="2463800"/>
          <p14:tracePt t="29640" x="684213" y="2508250"/>
          <p14:tracePt t="29647" x="730250" y="2540000"/>
          <p14:tracePt t="29657" x="790575" y="2584450"/>
          <p14:tracePt t="29663" x="836613" y="2616200"/>
          <p14:tracePt t="29669" x="896938" y="2660650"/>
          <p14:tracePt t="29676" x="942975" y="2690813"/>
          <p14:tracePt t="29685" x="1003300" y="2722563"/>
          <p14:tracePt t="29692" x="1049338" y="2736850"/>
          <p14:tracePt t="29701" x="1093788" y="2767013"/>
          <p14:tracePt t="29708" x="1139825" y="2767013"/>
          <p14:tracePt t="29716" x="1185863" y="2782888"/>
          <p14:tracePt t="29725" x="1231900" y="2797175"/>
          <p14:tracePt t="29733" x="1276350" y="2813050"/>
          <p14:tracePt t="29742" x="1368425" y="2828925"/>
          <p14:tracePt t="29749" x="1458913" y="2843213"/>
          <p14:tracePt t="29757" x="1565275" y="2859088"/>
          <p14:tracePt t="29765" x="1657350" y="2873375"/>
          <p14:tracePt t="29773" x="1793875" y="2889250"/>
          <p14:tracePt t="29781" x="1916113" y="2889250"/>
          <p14:tracePt t="29787" x="2006600" y="2889250"/>
          <p14:tracePt t="29795" x="2097088" y="2889250"/>
          <p14:tracePt t="29803" x="2189163" y="2873375"/>
          <p14:tracePt t="29811" x="2265363" y="2859088"/>
          <p14:tracePt t="29819" x="2355850" y="2843213"/>
          <p14:tracePt t="29827" x="2432050" y="2828925"/>
          <p14:tracePt t="29834" x="2508250" y="2813050"/>
          <p14:tracePt t="29842" x="2568575" y="2782888"/>
          <p14:tracePt t="29851" x="2630488" y="2767013"/>
          <p14:tracePt t="29859" x="2674938" y="2722563"/>
          <p14:tracePt t="29867" x="2720975" y="2676525"/>
          <p14:tracePt t="29875" x="2781300" y="2630488"/>
          <p14:tracePt t="29883" x="2843213" y="2554288"/>
          <p14:tracePt t="29892" x="2903538" y="2478088"/>
          <p14:tracePt t="29898" x="2949575" y="2371725"/>
          <p14:tracePt t="29907" x="2994025" y="2265363"/>
          <p14:tracePt t="29915" x="3009900" y="2159000"/>
          <p14:tracePt t="29921" x="3025775" y="2038350"/>
          <p14:tracePt t="29929" x="3025775" y="1930400"/>
          <p14:tracePt t="29937" x="3025775" y="1855788"/>
          <p14:tracePt t="29945" x="3009900" y="1763713"/>
          <p14:tracePt t="29953" x="2994025" y="1703388"/>
          <p14:tracePt t="29961" x="2949575" y="1627188"/>
          <p14:tracePt t="29969" x="2919413" y="1566863"/>
          <p14:tracePt t="29977" x="2873375" y="1520825"/>
          <p14:tracePt t="29985" x="2827338" y="1474788"/>
          <p14:tracePt t="29992" x="2767013" y="1444625"/>
          <p14:tracePt t="30001" x="2720975" y="1414463"/>
          <p14:tracePt t="30009" x="2660650" y="1368425"/>
          <p14:tracePt t="30017" x="2614613" y="1368425"/>
          <p14:tracePt t="30025" x="2568575" y="1338263"/>
          <p14:tracePt t="30031" x="2478088" y="1322388"/>
          <p14:tracePt t="30040" x="2417763" y="1308100"/>
          <p14:tracePt t="30047" x="2355850" y="1292225"/>
          <p14:tracePt t="30056" x="2279650" y="1277938"/>
          <p14:tracePt t="30063" x="2219325" y="1277938"/>
          <p14:tracePt t="30071" x="2159000" y="1277938"/>
          <p14:tracePt t="30079" x="2097088" y="1277938"/>
          <p14:tracePt t="30087" x="2052638" y="1277938"/>
          <p14:tracePt t="30095" x="2006600" y="1277938"/>
          <p14:tracePt t="30103" x="1960563" y="1277938"/>
          <p14:tracePt t="30111" x="1916113" y="1277938"/>
          <p14:tracePt t="30119" x="1870075" y="1277938"/>
          <p14:tracePt t="30126" x="1793875" y="1292225"/>
          <p14:tracePt t="30135" x="1733550" y="1308100"/>
          <p14:tracePt t="30143" x="1671638" y="1322388"/>
          <p14:tracePt t="30151" x="1595438" y="1338263"/>
          <p14:tracePt t="30158" x="1535113" y="1354138"/>
          <p14:tracePt t="30164" x="1489075" y="1354138"/>
          <p14:tracePt t="30174" x="1444625" y="1384300"/>
          <p14:tracePt t="30181" x="1382713" y="1414463"/>
          <p14:tracePt t="30190" x="1352550" y="1428750"/>
          <p14:tracePt t="30197" x="1308100" y="1474788"/>
          <p14:tracePt t="30207" x="1246188" y="1504950"/>
          <p14:tracePt t="30213" x="1201738" y="1566863"/>
          <p14:tracePt t="30221" x="1139825" y="1597025"/>
          <p14:tracePt t="30229" x="1093788" y="1657350"/>
          <p14:tracePt t="30237" x="1049338" y="1687513"/>
          <p14:tracePt t="30245" x="1019175" y="1749425"/>
          <p14:tracePt t="30253" x="973138" y="1779588"/>
          <p14:tracePt t="30261" x="942975" y="1809750"/>
          <p14:tracePt t="30269" x="912813" y="1855788"/>
          <p14:tracePt t="30277" x="896938" y="1885950"/>
          <p14:tracePt t="30285" x="866775" y="1916113"/>
          <p14:tracePt t="30291" x="866775" y="1946275"/>
          <p14:tracePt t="30299" x="850900" y="1992313"/>
          <p14:tracePt t="30307" x="836613" y="2022475"/>
          <p14:tracePt t="30315" x="820738" y="2068513"/>
          <p14:tracePt t="30324" x="820738" y="2112963"/>
          <p14:tracePt t="30331" x="820738" y="2144713"/>
          <p14:tracePt t="30341" x="820738" y="2205038"/>
          <p14:tracePt t="30347" x="820738" y="2251075"/>
          <p14:tracePt t="30355" x="836613" y="2295525"/>
          <p14:tracePt t="30363" x="850900" y="2341563"/>
          <p14:tracePt t="30371" x="866775" y="2371725"/>
          <p14:tracePt t="30379" x="912813" y="2417763"/>
          <p14:tracePt t="30387" x="942975" y="2447925"/>
          <p14:tracePt t="30395" x="973138" y="2478088"/>
          <p14:tracePt t="30409" x="1063625" y="2524125"/>
          <p14:tracePt t="30417" x="1109663" y="2570163"/>
          <p14:tracePt t="30426" x="1155700" y="2600325"/>
          <p14:tracePt t="30433" x="1216025" y="2616200"/>
          <p14:tracePt t="30441" x="1276350" y="2630488"/>
          <p14:tracePt t="30449" x="1338263" y="2646363"/>
          <p14:tracePt t="30457" x="1414463" y="2660650"/>
          <p14:tracePt t="30465" x="1458913" y="2676525"/>
          <p14:tracePt t="30474" x="1504950" y="2676525"/>
          <p14:tracePt t="30481" x="1550988" y="2676525"/>
          <p14:tracePt t="30491" x="1595438" y="2676525"/>
          <p14:tracePt t="30497" x="1641475" y="2676525"/>
          <p14:tracePt t="30505" x="1671638" y="2660650"/>
          <p14:tracePt t="30513" x="1703388" y="2660650"/>
          <p14:tracePt t="30521" x="1733550" y="2646363"/>
          <p14:tracePt t="30529" x="1778000" y="2616200"/>
          <p14:tracePt t="30537" x="1793875" y="2616200"/>
          <p14:tracePt t="30543" x="1824038" y="2584450"/>
          <p14:tracePt t="30559" x="1839913" y="2570163"/>
          <p14:tracePt t="30567" x="1839913" y="2554288"/>
          <p14:tracePt t="30583" x="1854200" y="2540000"/>
          <p14:tracePt t="30599" x="1854200" y="2524125"/>
          <p14:tracePt t="30623" x="1854200" y="2508250"/>
          <p14:tracePt t="30631" x="1854200" y="2493963"/>
          <p14:tracePt t="30647" x="1854200" y="2478088"/>
          <p14:tracePt t="30669" x="1854200" y="2463800"/>
          <p14:tracePt t="30685" x="1854200" y="2447925"/>
          <p14:tracePt t="30701" x="1854200" y="2433638"/>
          <p14:tracePt t="30709" x="1854200" y="2417763"/>
          <p14:tracePt t="30733" x="1854200" y="2401888"/>
          <p14:tracePt t="30749" x="1854200" y="2387600"/>
          <p14:tracePt t="30765" x="1854200" y="2371725"/>
          <p14:tracePt t="30775" x="1854200" y="2357438"/>
          <p14:tracePt t="30778" x="1854200" y="2341563"/>
          <p14:tracePt t="30795" x="1854200" y="2311400"/>
          <p14:tracePt t="30803" x="1839913" y="2295525"/>
          <p14:tracePt t="30811" x="1824038" y="2281238"/>
          <p14:tracePt t="30819" x="1824038" y="2251075"/>
          <p14:tracePt t="30826" x="1809750" y="2235200"/>
          <p14:tracePt t="30835" x="1793875" y="2205038"/>
          <p14:tracePt t="30843" x="1778000" y="2159000"/>
          <p14:tracePt t="30851" x="1747838" y="2128838"/>
          <p14:tracePt t="30860" x="1717675" y="2098675"/>
          <p14:tracePt t="30866" x="1687513" y="2068513"/>
          <p14:tracePt t="30876" x="1641475" y="2022475"/>
          <p14:tracePt t="30883" x="1595438" y="2006600"/>
          <p14:tracePt t="30891" x="1550988" y="1976438"/>
          <p14:tracePt t="30899" x="1474788" y="1946275"/>
          <p14:tracePt t="30908" x="1414463" y="1930400"/>
          <p14:tracePt t="30913" x="1368425" y="1930400"/>
          <p14:tracePt t="30921" x="1322388" y="1916113"/>
          <p14:tracePt t="30929" x="1292225" y="1916113"/>
          <p14:tracePt t="30937" x="1262063" y="1900238"/>
          <p14:tracePt t="30953" x="1246188" y="1900238"/>
          <p14:tracePt t="30961" x="1231900" y="1885950"/>
          <p14:tracePt t="30985" x="1216025" y="1885950"/>
          <p14:tracePt t="31080" x="1201738" y="1885950"/>
          <p14:tracePt t="31088" x="1185863" y="1885950"/>
          <p14:tracePt t="31096" x="1169988" y="1870075"/>
          <p14:tracePt t="31105" x="1155700" y="1870075"/>
          <p14:tracePt t="31119" x="1125538" y="1870075"/>
          <p14:tracePt t="31135" x="1109663" y="1870075"/>
          <p14:tracePt t="31164" x="1093788" y="1870075"/>
          <p14:tracePt t="31174" x="1079500" y="1870075"/>
          <p14:tracePt t="31189" x="1063625" y="1870075"/>
          <p14:tracePt t="31204" x="1049338" y="1870075"/>
          <p14:tracePt t="31221" x="1033463" y="1855788"/>
          <p14:tracePt t="31229" x="1019175" y="1855788"/>
          <p14:tracePt t="31245" x="1003300" y="1855788"/>
          <p14:tracePt t="31260" x="987425" y="1855788"/>
          <p14:tracePt t="31276" x="973138" y="1855788"/>
          <p14:tracePt t="31466" x="973138" y="1839913"/>
          <p14:tracePt t="39408" x="973138" y="1855788"/>
          <p14:tracePt t="39422" x="987425" y="1870075"/>
          <p14:tracePt t="39428" x="987425" y="1885950"/>
          <p14:tracePt t="39437" x="1003300" y="1900238"/>
          <p14:tracePt t="39444" x="1003300" y="1916113"/>
          <p14:tracePt t="39451" x="1003300" y="1930400"/>
          <p14:tracePt t="39458" x="1019175" y="1930400"/>
          <p14:tracePt t="39467" x="1019175" y="1946275"/>
          <p14:tracePt t="39516" x="1019175" y="1962150"/>
          <p14:tracePt t="39524" x="1019175" y="1976438"/>
          <p14:tracePt t="39538" x="1019175" y="2006600"/>
          <p14:tracePt t="39548" x="1003300" y="2038350"/>
          <p14:tracePt t="39554" x="1003300" y="2082800"/>
          <p14:tracePt t="39562" x="987425" y="2112963"/>
          <p14:tracePt t="39571" x="987425" y="2144713"/>
          <p14:tracePt t="39578" x="973138" y="2159000"/>
          <p14:tracePt t="39586" x="973138" y="2189163"/>
          <p14:tracePt t="39594" x="957263" y="2205038"/>
          <p14:tracePt t="39603" x="957263" y="2219325"/>
          <p14:tracePt t="39830" x="957263" y="2205038"/>
          <p14:tracePt t="40728" x="942975" y="2205038"/>
          <p14:tracePt t="40752" x="927100" y="2205038"/>
          <p14:tracePt t="40768" x="912813" y="2219325"/>
          <p14:tracePt t="40792" x="896938" y="2219325"/>
          <p14:tracePt t="45602" x="896938" y="2235200"/>
          <p14:tracePt t="45610" x="896938" y="2251075"/>
          <p14:tracePt t="45618" x="912813" y="2265363"/>
          <p14:tracePt t="45624" x="912813" y="2281238"/>
          <p14:tracePt t="45642" x="912813" y="2295525"/>
          <p14:tracePt t="45848" x="927100" y="2295525"/>
          <p14:tracePt t="45886" x="942975" y="2311400"/>
          <p14:tracePt t="45894" x="942975" y="2327275"/>
          <p14:tracePt t="45910" x="957263" y="2341563"/>
          <p14:tracePt t="45942" x="957263" y="2357438"/>
          <p14:tracePt t="45974" x="973138" y="2357438"/>
          <p14:tracePt t="45998" x="987425" y="2357438"/>
          <p14:tracePt t="46100" x="987425" y="2371725"/>
          <p14:tracePt t="46116" x="1003300" y="2387600"/>
          <p14:tracePt t="46296" x="1003300" y="2401888"/>
          <p14:tracePt t="46312" x="1019175" y="2401888"/>
          <p14:tracePt t="46320" x="1019175" y="2417763"/>
          <p14:tracePt t="46337" x="1019175" y="2433638"/>
          <p14:tracePt t="46485" x="1019175" y="2447925"/>
          <p14:tracePt t="46506" x="1033463" y="2463800"/>
          <p14:tracePt t="46530" x="1033463" y="2478088"/>
          <p14:tracePt t="55446" x="1049338" y="2478088"/>
          <p14:tracePt t="55454" x="1155700" y="2463800"/>
          <p14:tracePt t="55462" x="1338263" y="2447925"/>
          <p14:tracePt t="55470" x="1565275" y="2433638"/>
          <p14:tracePt t="55478" x="1870075" y="2417763"/>
          <p14:tracePt t="55486" x="2341563" y="2387600"/>
          <p14:tracePt t="55493" x="2887663" y="2327275"/>
          <p14:tracePt t="55502" x="3557588" y="2311400"/>
          <p14:tracePt t="55510" x="4271963" y="2219325"/>
          <p14:tracePt t="55518" x="4956175" y="2128838"/>
          <p14:tracePt t="55527" x="5670550" y="2052638"/>
          <p14:tracePt t="55531" x="6354763" y="1930400"/>
          <p14:tracePt t="55542" x="6946900" y="1855788"/>
          <p14:tracePt t="55547" x="7524750" y="1749425"/>
          <p14:tracePt t="55556" x="8042275" y="1643063"/>
          <p14:tracePt t="55564" x="8528050" y="1566863"/>
          <p14:tracePt t="55572" x="8877300" y="1490663"/>
          <p14:tracePt t="55582" x="9166225" y="1444625"/>
          <p14:tracePt t="55588" x="9348788" y="1398588"/>
          <p14:tracePt t="55598" x="9501188" y="1368425"/>
          <p14:tracePt t="55604" x="9623425" y="1354138"/>
          <p14:tracePt t="55612" x="9699625" y="1338263"/>
          <p14:tracePt t="55620" x="9790113" y="1322388"/>
          <p14:tracePt t="55629" x="9880600" y="1308100"/>
          <p14:tracePt t="55636" x="9956800" y="1292225"/>
          <p14:tracePt t="55644" x="10048875" y="1277938"/>
          <p14:tracePt t="55652" x="10125075" y="1277938"/>
          <p14:tracePt t="55661" x="10215563" y="1277938"/>
          <p14:tracePt t="55666" x="10275888" y="1277938"/>
          <p14:tracePt t="55674" x="10321925" y="1277938"/>
          <p14:tracePt t="55682" x="10382250" y="1277938"/>
          <p14:tracePt t="55690" x="10428288" y="1277938"/>
          <p14:tracePt t="55700" x="10474325" y="1277938"/>
          <p14:tracePt t="55706" x="10504488" y="1277938"/>
          <p14:tracePt t="55714" x="10534650" y="1277938"/>
          <p14:tracePt t="55721" x="10550525" y="1277938"/>
          <p14:tracePt t="55730" x="10564813" y="1277938"/>
          <p14:tracePt t="55737" x="10580688" y="1277938"/>
          <p14:tracePt t="55754" x="10596563" y="1277938"/>
          <p14:tracePt t="55769" x="10596563" y="1262063"/>
          <p14:tracePt t="55778" x="10596563" y="1246188"/>
          <p14:tracePt t="55786" x="10610850" y="1246188"/>
          <p14:tracePt t="55792" x="10610850" y="1231900"/>
          <p14:tracePt t="55800" x="10626725" y="1216025"/>
          <p14:tracePt t="55808" x="10641013" y="1201738"/>
          <p14:tracePt t="55816" x="10641013" y="1185863"/>
          <p14:tracePt t="55823" x="10656888" y="1171575"/>
          <p14:tracePt t="55832" x="10671175" y="1139825"/>
          <p14:tracePt t="55840" x="10671175" y="1109663"/>
          <p14:tracePt t="55848" x="10687050" y="1109663"/>
          <p14:tracePt t="55856" x="10687050" y="1079500"/>
          <p14:tracePt t="55872" x="10687050" y="1065213"/>
          <p14:tracePt t="55880" x="10687050" y="1049338"/>
          <p14:tracePt t="55888" x="10687050" y="1033463"/>
          <p14:tracePt t="55896" x="10687050" y="1003300"/>
          <p14:tracePt t="55902" x="10656888" y="989013"/>
          <p14:tracePt t="55911" x="10626725" y="957263"/>
          <p14:tracePt t="55918" x="10550525" y="927100"/>
          <p14:tracePt t="55926" x="10504488" y="896938"/>
          <p14:tracePt t="55934" x="10414000" y="882650"/>
          <p14:tracePt t="55942" x="10337800" y="866775"/>
          <p14:tracePt t="55950" x="10231438" y="850900"/>
          <p14:tracePt t="55958" x="10109200" y="836613"/>
          <p14:tracePt t="55966" x="9956800" y="836613"/>
          <p14:tracePt t="55974" x="9820275" y="836613"/>
          <p14:tracePt t="55982" x="9653588" y="836613"/>
          <p14:tracePt t="55990" x="9471025" y="866775"/>
          <p14:tracePt t="55998" x="9288463" y="882650"/>
          <p14:tracePt t="56006" x="9136063" y="896938"/>
          <p14:tracePt t="56014" x="8953500" y="912813"/>
          <p14:tracePt t="56022" x="8770938" y="927100"/>
          <p14:tracePt t="56029" x="8604250" y="957263"/>
          <p14:tracePt t="56036" x="8451850" y="973138"/>
          <p14:tracePt t="56045" x="8345488" y="1003300"/>
          <p14:tracePt t="56052" x="8285163" y="1019175"/>
          <p14:tracePt t="56061" x="8239125" y="1049338"/>
          <p14:tracePt t="56068" x="8178800" y="1065213"/>
          <p14:tracePt t="56076" x="8148638" y="1095375"/>
          <p14:tracePt t="56084" x="8118475" y="1125538"/>
          <p14:tracePt t="56092" x="8072438" y="1155700"/>
          <p14:tracePt t="56100" x="8042275" y="1201738"/>
          <p14:tracePt t="56108" x="8012113" y="1246188"/>
          <p14:tracePt t="56116" x="7966075" y="1322388"/>
          <p14:tracePt t="56124" x="7920038" y="1414463"/>
          <p14:tracePt t="56132" x="7874000" y="1504950"/>
          <p14:tracePt t="56140" x="7829550" y="1597025"/>
          <p14:tracePt t="56148" x="7783513" y="1673225"/>
          <p14:tracePt t="56154" x="7753350" y="1749425"/>
          <p14:tracePt t="56163" x="7723188" y="1839913"/>
          <p14:tracePt t="56170" x="7707313" y="1916113"/>
          <p14:tracePt t="56178" x="7691438" y="1992313"/>
          <p14:tracePt t="56186" x="7677150" y="2068513"/>
          <p14:tracePt t="56195" x="7677150" y="2159000"/>
          <p14:tracePt t="56202" x="7661275" y="2251075"/>
          <p14:tracePt t="56211" x="7646988" y="2327275"/>
          <p14:tracePt t="56218" x="7631113" y="2417763"/>
          <p14:tracePt t="56226" x="7631113" y="2478088"/>
          <p14:tracePt t="56234" x="7631113" y="2554288"/>
          <p14:tracePt t="56242" x="7631113" y="2600325"/>
          <p14:tracePt t="56250" x="7631113" y="2660650"/>
          <p14:tracePt t="56258" x="7646988" y="2706688"/>
          <p14:tracePt t="56266" x="7661275" y="2736850"/>
          <p14:tracePt t="56274" x="7677150" y="2782888"/>
          <p14:tracePt t="56280" x="7677150" y="2813050"/>
          <p14:tracePt t="56288" x="7691438" y="2843213"/>
          <p14:tracePt t="56296" x="7707313" y="2889250"/>
          <p14:tracePt t="56304" x="7723188" y="2935288"/>
          <p14:tracePt t="56313" x="7737475" y="2965450"/>
          <p14:tracePt t="56319" x="7767638" y="3011488"/>
          <p14:tracePt t="56328" x="7783513" y="3055938"/>
          <p14:tracePt t="56336" x="7829550" y="3117850"/>
          <p14:tracePt t="56345" x="7859713" y="3148013"/>
          <p14:tracePt t="56352" x="7874000" y="3178175"/>
          <p14:tracePt t="56360" x="7905750" y="3208338"/>
          <p14:tracePt t="56368" x="7920038" y="3254375"/>
          <p14:tracePt t="56376" x="7950200" y="3284538"/>
          <p14:tracePt t="56384" x="7980363" y="3314700"/>
          <p14:tracePt t="56392" x="7996238" y="3360738"/>
          <p14:tracePt t="56412" x="8042275" y="3421063"/>
          <p14:tracePt t="56415" x="8086725" y="3451225"/>
          <p14:tracePt t="56422" x="8118475" y="3497263"/>
          <p14:tracePt t="56430" x="8148638" y="3527425"/>
          <p14:tracePt t="56438" x="8178800" y="3543300"/>
          <p14:tracePt t="56446" x="8239125" y="3573463"/>
          <p14:tracePt t="56454" x="8285163" y="3603625"/>
          <p14:tracePt t="56462" x="8345488" y="3619500"/>
          <p14:tracePt t="56470" x="8421688" y="3619500"/>
          <p14:tracePt t="56479" x="8482013" y="3633788"/>
          <p14:tracePt t="56486" x="8574088" y="3649663"/>
          <p14:tracePt t="56495" x="8650288" y="3679825"/>
          <p14:tracePt t="56502" x="8756650" y="3695700"/>
          <p14:tracePt t="56510" x="8847138" y="3709988"/>
          <p14:tracePt t="56518" x="8969375" y="3725863"/>
          <p14:tracePt t="56526" x="9059863" y="3740150"/>
          <p14:tracePt t="56532" x="9136063" y="3740150"/>
          <p14:tracePt t="56540" x="9242425" y="3756025"/>
          <p14:tracePt t="56548" x="9364663" y="3756025"/>
          <p14:tracePt t="56556" x="9485313" y="3756025"/>
          <p14:tracePt t="56566" x="9623425" y="3756025"/>
          <p14:tracePt t="56572" x="9774238" y="3740150"/>
          <p14:tracePt t="56582" x="9942513" y="3725863"/>
          <p14:tracePt t="56588" x="10079038" y="3709988"/>
          <p14:tracePt t="56596" x="10245725" y="3695700"/>
          <p14:tracePt t="56604" x="10367963" y="3679825"/>
          <p14:tracePt t="56612" x="10474325" y="3663950"/>
          <p14:tracePt t="56620" x="10550525" y="3649663"/>
          <p14:tracePt t="56629" x="10626725" y="3619500"/>
          <p14:tracePt t="56636" x="10671175" y="3603625"/>
          <p14:tracePt t="56645" x="10702925" y="3589338"/>
          <p14:tracePt t="56652" x="10733088" y="3573463"/>
          <p14:tracePt t="56658" x="10777538" y="3543300"/>
          <p14:tracePt t="56666" x="10809288" y="3543300"/>
          <p14:tracePt t="56673" x="10823575" y="3513138"/>
          <p14:tracePt t="56682" x="10853738" y="3482975"/>
          <p14:tracePt t="56690" x="10883900" y="3451225"/>
          <p14:tracePt t="56697" x="10915650" y="3406775"/>
          <p14:tracePt t="56706" x="10960100" y="3360738"/>
          <p14:tracePt t="56714" x="11006138" y="3300413"/>
          <p14:tracePt t="56722" x="11036300" y="3254375"/>
          <p14:tracePt t="56730" x="11082338" y="3162300"/>
          <p14:tracePt t="56738" x="11128375" y="3071813"/>
          <p14:tracePt t="56746" x="11172825" y="2949575"/>
          <p14:tracePt t="56754" x="11204575" y="2859088"/>
          <p14:tracePt t="56762" x="11218863" y="2797175"/>
          <p14:tracePt t="56770" x="11234738" y="2706688"/>
          <p14:tracePt t="56779" x="11234738" y="2646363"/>
          <p14:tracePt t="56784" x="11234738" y="2570163"/>
          <p14:tracePt t="56792" x="11234738" y="2478088"/>
          <p14:tracePt t="56800" x="11218863" y="2387600"/>
          <p14:tracePt t="56808" x="11188700" y="2311400"/>
          <p14:tracePt t="56816" x="11142663" y="2219325"/>
          <p14:tracePt t="56824" x="11082338" y="2098675"/>
          <p14:tracePt t="56832" x="11022013" y="1992313"/>
          <p14:tracePt t="56840" x="10960100" y="1900238"/>
          <p14:tracePt t="56848" x="10899775" y="1824038"/>
          <p14:tracePt t="56856" x="10839450" y="1733550"/>
          <p14:tracePt t="56864" x="10777538" y="1673225"/>
          <p14:tracePt t="56872" x="10733088" y="1597025"/>
          <p14:tracePt t="56880" x="10687050" y="1535113"/>
          <p14:tracePt t="56888" x="10641013" y="1490663"/>
          <p14:tracePt t="56897" x="10596563" y="1428750"/>
          <p14:tracePt t="56904" x="10550525" y="1384300"/>
          <p14:tracePt t="56910" x="10520363" y="1338263"/>
          <p14:tracePt t="56918" x="10474325" y="1308100"/>
          <p14:tracePt t="56926" x="10428288" y="1262063"/>
          <p14:tracePt t="56934" x="10367963" y="1231900"/>
          <p14:tracePt t="56942" x="10321925" y="1185863"/>
          <p14:tracePt t="56950" x="10261600" y="1155700"/>
          <p14:tracePt t="56958" x="10215563" y="1125538"/>
          <p14:tracePt t="56966" x="10169525" y="1095375"/>
          <p14:tracePt t="56974" x="10125075" y="1079500"/>
          <p14:tracePt t="56982" x="10079038" y="1065213"/>
          <p14:tracePt t="56990" x="10018713" y="1049338"/>
          <p14:tracePt t="56998" x="9972675" y="1033463"/>
          <p14:tracePt t="57006" x="9912350" y="1033463"/>
          <p14:tracePt t="57014" x="9850438" y="1033463"/>
          <p14:tracePt t="57022" x="9759950" y="1033463"/>
          <p14:tracePt t="57036" x="9699625" y="1033463"/>
          <p14:tracePt t="57044" x="9501188" y="1049338"/>
          <p14:tracePt t="57052" x="9410700" y="1065213"/>
          <p14:tracePt t="57059" x="9334500" y="1079500"/>
          <p14:tracePt t="57068" x="9242425" y="1095375"/>
          <p14:tracePt t="57076" x="9182100" y="1109663"/>
          <p14:tracePt t="57084" x="9105900" y="1125538"/>
          <p14:tracePt t="57091" x="9029700" y="1139825"/>
          <p14:tracePt t="57100" x="8939213" y="1171575"/>
          <p14:tracePt t="57107" x="8863013" y="1216025"/>
          <p14:tracePt t="57116" x="8816975" y="1246188"/>
          <p14:tracePt t="57124" x="8726488" y="1308100"/>
          <p14:tracePt t="57132" x="8650288" y="1354138"/>
          <p14:tracePt t="57140" x="8588375" y="1414463"/>
          <p14:tracePt t="57148" x="8543925" y="1474788"/>
          <p14:tracePt t="57156" x="8467725" y="1520825"/>
          <p14:tracePt t="57162" x="8407400" y="1581150"/>
          <p14:tracePt t="57170" x="8361363" y="1643063"/>
          <p14:tracePt t="57179" x="8301038" y="1687513"/>
          <p14:tracePt t="57185" x="8269288" y="1749425"/>
          <p14:tracePt t="57194" x="8224838" y="1793875"/>
          <p14:tracePt t="57202" x="8178800" y="1855788"/>
          <p14:tracePt t="57212" x="8148638" y="1900238"/>
          <p14:tracePt t="57218" x="8102600" y="1962150"/>
          <p14:tracePt t="57225" x="8072438" y="2006600"/>
          <p14:tracePt t="57234" x="8042275" y="2052638"/>
          <p14:tracePt t="57242" x="8012113" y="2112963"/>
          <p14:tracePt t="57250" x="7996238" y="2159000"/>
          <p14:tracePt t="57258" x="7966075" y="2205038"/>
          <p14:tracePt t="57266" x="7950200" y="2251075"/>
          <p14:tracePt t="57274" x="7935913" y="2327275"/>
          <p14:tracePt t="57280" x="7920038" y="2371725"/>
          <p14:tracePt t="57288" x="7920038" y="2417763"/>
          <p14:tracePt t="57296" x="7905750" y="2463800"/>
          <p14:tracePt t="57304" x="7905750" y="2508250"/>
          <p14:tracePt t="57312" x="7905750" y="2570163"/>
          <p14:tracePt t="57321" x="7905750" y="2630488"/>
          <p14:tracePt t="57328" x="7905750" y="2690813"/>
          <p14:tracePt t="57336" x="7905750" y="2752725"/>
          <p14:tracePt t="57344" x="7905750" y="2843213"/>
          <p14:tracePt t="57352" x="7920038" y="2935288"/>
          <p14:tracePt t="57359" x="7950200" y="3041650"/>
          <p14:tracePt t="57368" x="7966075" y="3132138"/>
          <p14:tracePt t="57376" x="7996238" y="3238500"/>
          <p14:tracePt t="57384" x="8026400" y="3344863"/>
          <p14:tracePt t="57390" x="8042275" y="3436938"/>
          <p14:tracePt t="57400" x="8086725" y="3527425"/>
          <p14:tracePt t="57414" x="8162925" y="3709988"/>
          <p14:tracePt t="57422" x="8193088" y="3771900"/>
          <p14:tracePt t="57431" x="8239125" y="3846513"/>
          <p14:tracePt t="57438" x="8301038" y="3922713"/>
          <p14:tracePt t="57446" x="8345488" y="3968750"/>
          <p14:tracePt t="57454" x="8391525" y="4044950"/>
          <p14:tracePt t="57462" x="8451850" y="4105275"/>
          <p14:tracePt t="57470" x="8513763" y="4151313"/>
          <p14:tracePt t="57478" x="8558213" y="4211638"/>
          <p14:tracePt t="57486" x="8620125" y="4273550"/>
          <p14:tracePt t="57493" x="8696325" y="4318000"/>
          <p14:tracePt t="57502" x="8770938" y="4379913"/>
          <p14:tracePt t="57509" x="8847138" y="4424363"/>
          <p14:tracePt t="57518" x="8939213" y="4470400"/>
          <p14:tracePt t="57524" x="9029700" y="4516438"/>
          <p14:tracePt t="57534" x="9121775" y="4562475"/>
          <p14:tracePt t="57540" x="9228138" y="4592638"/>
          <p14:tracePt t="57550" x="9318625" y="4606925"/>
          <p14:tracePt t="57556" x="9424988" y="4622800"/>
          <p14:tracePt t="57564" x="9547225" y="4638675"/>
          <p14:tracePt t="57572" x="9667875" y="4638675"/>
          <p14:tracePt t="57580" x="9790113" y="4638675"/>
          <p14:tracePt t="57588" x="9912350" y="4638675"/>
          <p14:tracePt t="57597" x="10018713" y="4638675"/>
          <p14:tracePt t="57604" x="10139363" y="4622800"/>
          <p14:tracePt t="57613" x="10245725" y="4606925"/>
          <p14:tracePt t="57620" x="10352088" y="4592638"/>
          <p14:tracePt t="57628" x="10428288" y="4576763"/>
          <p14:tracePt t="57636" x="10564813" y="4530725"/>
          <p14:tracePt t="57643" x="10687050" y="4500563"/>
          <p14:tracePt t="57650" x="10793413" y="4456113"/>
          <p14:tracePt t="57658" x="10883900" y="4410075"/>
          <p14:tracePt t="57668" x="10975975" y="4364038"/>
          <p14:tracePt t="57674" x="11052175" y="4318000"/>
          <p14:tracePt t="57682" x="11098213" y="4273550"/>
          <p14:tracePt t="57690" x="11128375" y="4257675"/>
          <p14:tracePt t="57698" x="11172825" y="4227513"/>
          <p14:tracePt t="57706" x="11204575" y="4197350"/>
          <p14:tracePt t="57722" x="11234738" y="4167188"/>
          <p14:tracePt t="57730" x="11234738" y="4151313"/>
          <p14:tracePt t="57737" x="11249025" y="4135438"/>
          <p14:tracePt t="57747" x="11264900" y="4090988"/>
          <p14:tracePt t="57754" x="11279188" y="4060825"/>
          <p14:tracePt t="57763" x="11279188" y="4014788"/>
          <p14:tracePt t="57768" x="11295063" y="3984625"/>
          <p14:tracePt t="57776" x="11310938" y="3938588"/>
          <p14:tracePt t="57784" x="11325225" y="3878263"/>
          <p14:tracePt t="57792" x="11341100" y="3771900"/>
          <p14:tracePt t="57800" x="11355388" y="3663950"/>
          <p14:tracePt t="57808" x="11355388" y="3557588"/>
          <p14:tracePt t="57819" x="11355388" y="3421063"/>
          <p14:tracePt t="57826" x="11355388" y="3268663"/>
          <p14:tracePt t="57834" x="11355388" y="3132138"/>
          <p14:tracePt t="57840" x="11341100" y="2979738"/>
          <p14:tracePt t="57848" x="11325225" y="2843213"/>
          <p14:tracePt t="57856" x="11295063" y="2706688"/>
          <p14:tracePt t="57865" x="11249025" y="2554288"/>
          <p14:tracePt t="57872" x="11204575" y="2433638"/>
          <p14:tracePt t="57880" x="11158538" y="2311400"/>
          <p14:tracePt t="57888" x="11112500" y="2205038"/>
          <p14:tracePt t="57897" x="11066463" y="2144713"/>
          <p14:tracePt t="57902" x="11036300" y="2052638"/>
          <p14:tracePt t="57910" x="11006138" y="1976438"/>
          <p14:tracePt t="57920" x="10975975" y="1930400"/>
          <p14:tracePt t="57926" x="10945813" y="1885950"/>
          <p14:tracePt t="57934" x="10929938" y="1839913"/>
          <p14:tracePt t="57944" x="10899775" y="1793875"/>
          <p14:tracePt t="57950" x="10869613" y="1763713"/>
          <p14:tracePt t="57958" x="10823575" y="1703388"/>
          <p14:tracePt t="57966" x="10793413" y="1673225"/>
          <p14:tracePt t="57974" x="10747375" y="1643063"/>
          <p14:tracePt t="57982" x="10717213" y="1597025"/>
          <p14:tracePt t="57990" x="10687050" y="1581150"/>
          <p14:tracePt t="57999" x="10656888" y="1535113"/>
          <p14:tracePt t="58006" x="10610850" y="1520825"/>
          <p14:tracePt t="58014" x="10580688" y="1504950"/>
          <p14:tracePt t="58019" x="10550525" y="1490663"/>
          <p14:tracePt t="58028" x="10520363" y="1474788"/>
          <p14:tracePt t="58036" x="10474325" y="1460500"/>
          <p14:tracePt t="58043" x="10428288" y="1444625"/>
          <p14:tracePt t="58052" x="10367963" y="1444625"/>
          <p14:tracePt t="58060" x="10321925" y="1428750"/>
          <p14:tracePt t="58068" x="10261600" y="1414463"/>
          <p14:tracePt t="58076" x="10215563" y="1414463"/>
          <p14:tracePt t="58084" x="10169525" y="1414463"/>
          <p14:tracePt t="58092" x="10109200" y="1398588"/>
          <p14:tracePt t="58100" x="10048875" y="1398588"/>
          <p14:tracePt t="58108" x="9986963" y="1398588"/>
          <p14:tracePt t="58116" x="9926638" y="1398588"/>
          <p14:tracePt t="58124" x="9836150" y="1398588"/>
          <p14:tracePt t="58134" x="9744075" y="1414463"/>
          <p14:tracePt t="58140" x="9667875" y="1428750"/>
          <p14:tracePt t="58148" x="9577388" y="1444625"/>
          <p14:tracePt t="58154" x="9485313" y="1474788"/>
          <p14:tracePt t="58162" x="9410700" y="1504950"/>
          <p14:tracePt t="58170" x="9318625" y="1520825"/>
          <p14:tracePt t="58178" x="9228138" y="1550988"/>
          <p14:tracePt t="58186" x="9136063" y="1597025"/>
          <p14:tracePt t="58194" x="9045575" y="1643063"/>
          <p14:tracePt t="58202" x="8983663" y="1673225"/>
          <p14:tracePt t="58210" x="8893175" y="1717675"/>
          <p14:tracePt t="58218" x="8816975" y="1763713"/>
          <p14:tracePt t="58226" x="8740775" y="1824038"/>
          <p14:tracePt t="58234" x="8680450" y="1870075"/>
          <p14:tracePt t="58242" x="8604250" y="1930400"/>
          <p14:tracePt t="58250" x="8543925" y="1976438"/>
          <p14:tracePt t="58258" x="8467725" y="2052638"/>
          <p14:tracePt t="58265" x="8421688" y="2128838"/>
          <p14:tracePt t="58272" x="8375650" y="2205038"/>
          <p14:tracePt t="58281" x="8331200" y="2311400"/>
          <p14:tracePt t="58288" x="8285163" y="2401888"/>
          <p14:tracePt t="58298" x="8239125" y="2508250"/>
          <p14:tracePt t="58304" x="8208963" y="2630488"/>
          <p14:tracePt t="58313" x="8193088" y="2752725"/>
          <p14:tracePt t="58321" x="8178800" y="2859088"/>
          <p14:tracePt t="58328" x="8178800" y="2965450"/>
          <p14:tracePt t="58337" x="8178800" y="3041650"/>
          <p14:tracePt t="58344" x="8178800" y="3117850"/>
          <p14:tracePt t="58352" x="8178800" y="3162300"/>
          <p14:tracePt t="58360" x="8208963" y="3208338"/>
          <p14:tracePt t="58368" x="8239125" y="3268663"/>
          <p14:tracePt t="58376" x="8269288" y="3314700"/>
          <p14:tracePt t="58383" x="8315325" y="3360738"/>
          <p14:tracePt t="58391" x="8345488" y="3406775"/>
          <p14:tracePt t="58398" x="8375650" y="3436938"/>
          <p14:tracePt t="58406" x="8421688" y="3467100"/>
          <p14:tracePt t="58414" x="8451850" y="3513138"/>
          <p14:tracePt t="58422" x="8467725" y="3527425"/>
          <p14:tracePt t="58430" x="8482013" y="3543300"/>
          <p14:tracePt t="58438" x="8497888" y="3543300"/>
          <p14:tracePt t="58447" x="8528050" y="3573463"/>
          <p14:tracePt t="58462" x="8543925" y="3589338"/>
          <p14:tracePt t="58470" x="8574088" y="3589338"/>
          <p14:tracePt t="58478" x="8588375" y="3603625"/>
          <p14:tracePt t="58486" x="8620125" y="3619500"/>
          <p14:tracePt t="58494" x="8634413" y="3633788"/>
          <p14:tracePt t="58502" x="8664575" y="3663950"/>
          <p14:tracePt t="58511" x="8696325" y="3679825"/>
          <p14:tracePt t="58519" x="8726488" y="3709988"/>
          <p14:tracePt t="58524" x="8756650" y="3709988"/>
          <p14:tracePt t="58533" x="8770938" y="3725863"/>
          <p14:tracePt t="58540" x="8770938" y="3740150"/>
          <p14:tracePt t="58549" x="8786813" y="3740150"/>
          <p14:tracePt t="58557" x="8786813" y="3756025"/>
          <p14:tracePt t="58564" x="8802688" y="3756025"/>
          <p14:tracePt t="58581" x="8816975" y="3756025"/>
          <p14:tracePt t="58588" x="8832850" y="3771900"/>
          <p14:tracePt t="58604" x="8847138" y="3771900"/>
          <p14:tracePt t="58620" x="8877300" y="3771900"/>
          <p14:tracePt t="58628" x="8893175" y="3771900"/>
          <p14:tracePt t="58636" x="8909050" y="3771900"/>
          <p14:tracePt t="58644" x="8939213" y="3771900"/>
          <p14:tracePt t="58650" x="8969375" y="3771900"/>
          <p14:tracePt t="58658" x="8999538" y="3771900"/>
          <p14:tracePt t="58666" x="9029700" y="3771900"/>
          <p14:tracePt t="58674" x="9075738" y="3771900"/>
          <p14:tracePt t="58682" x="9121775" y="3771900"/>
          <p14:tracePt t="58699" x="9228138" y="3756025"/>
          <p14:tracePt t="58706" x="9318625" y="3756025"/>
          <p14:tracePt t="58715" x="9394825" y="3740150"/>
          <p14:tracePt t="58722" x="9485313" y="3725863"/>
          <p14:tracePt t="58731" x="9561513" y="3709988"/>
          <p14:tracePt t="58738" x="9653588" y="3695700"/>
          <p14:tracePt t="58746" x="9759950" y="3679825"/>
          <p14:tracePt t="58754" x="9850438" y="3663950"/>
          <p14:tracePt t="58762" x="9926638" y="3663950"/>
          <p14:tracePt t="58770" x="10018713" y="3649663"/>
          <p14:tracePt t="58776" x="10094913" y="3633788"/>
          <p14:tracePt t="58784" x="10185400" y="3619500"/>
          <p14:tracePt t="58792" x="10275888" y="3603625"/>
          <p14:tracePt t="58800" x="10337800" y="3589338"/>
          <p14:tracePt t="58808" x="10382250" y="3573463"/>
          <p14:tracePt t="58816" x="10414000" y="3557588"/>
          <p14:tracePt t="58824" x="10444163" y="3557588"/>
          <p14:tracePt t="58832" x="10488613" y="3543300"/>
          <p14:tracePt t="58840" x="10520363" y="3527425"/>
          <p14:tracePt t="58848" x="10550525" y="3513138"/>
          <p14:tracePt t="58856" x="10580688" y="3482975"/>
          <p14:tracePt t="58864" x="10626725" y="3467100"/>
          <p14:tracePt t="58872" x="10656888" y="3451225"/>
          <p14:tracePt t="58881" x="10687050" y="3421063"/>
          <p14:tracePt t="58886" x="10702925" y="3421063"/>
          <p14:tracePt t="58894" x="10717213" y="3406775"/>
          <p14:tracePt t="58910" x="10733088" y="3390900"/>
          <p14:tracePt t="58926" x="10747375" y="3375025"/>
          <p14:tracePt t="58934" x="10763250" y="3360738"/>
          <p14:tracePt t="58942" x="10763250" y="3344863"/>
          <p14:tracePt t="58950" x="10777538" y="3330575"/>
          <p14:tracePt t="58958" x="10793413" y="3300413"/>
          <p14:tracePt t="58966" x="10793413" y="3254375"/>
          <p14:tracePt t="58974" x="10809288" y="3224213"/>
          <p14:tracePt t="58982" x="10823575" y="3194050"/>
          <p14:tracePt t="58990" x="10839450" y="3162300"/>
          <p14:tracePt t="58999" x="10839450" y="3132138"/>
          <p14:tracePt t="59006" x="10839450" y="3101975"/>
          <p14:tracePt t="59014" x="10853738" y="3041650"/>
          <p14:tracePt t="59020" x="10869613" y="2979738"/>
          <p14:tracePt t="59028" x="10869613" y="2935288"/>
          <p14:tracePt t="59036" x="10883900" y="2905125"/>
          <p14:tracePt t="59044" x="10883900" y="2873375"/>
          <p14:tracePt t="59054" x="10883900" y="2843213"/>
          <p14:tracePt t="59060" x="10883900" y="2797175"/>
          <p14:tracePt t="59068" x="10883900" y="2782888"/>
          <p14:tracePt t="59076" x="10883900" y="2767013"/>
          <p14:tracePt t="59084" x="10883900" y="2752725"/>
          <p14:tracePt t="59092" x="10899775" y="2722563"/>
          <p14:tracePt t="59100" x="10899775" y="2690813"/>
          <p14:tracePt t="59108" x="10915650" y="2660650"/>
          <p14:tracePt t="59116" x="10915650" y="2630488"/>
          <p14:tracePt t="59124" x="10929938" y="2600325"/>
          <p14:tracePt t="59140" x="10929938" y="2584450"/>
          <p14:tracePt t="59154" x="10945813" y="2570163"/>
          <p14:tracePt t="59170" x="10945813" y="2554288"/>
          <p14:tracePt t="59178" x="10960100" y="2540000"/>
          <p14:tracePt t="59186" x="10960100" y="2508250"/>
          <p14:tracePt t="59194" x="10975975" y="2493963"/>
          <p14:tracePt t="59202" x="10990263" y="2463800"/>
          <p14:tracePt t="59210" x="11006138" y="2433638"/>
          <p14:tracePt t="59218" x="11022013" y="2387600"/>
          <p14:tracePt t="59226" x="11052175" y="2327275"/>
          <p14:tracePt t="59234" x="11066463" y="2281238"/>
          <p14:tracePt t="59242" x="11082338" y="2251075"/>
          <p14:tracePt t="59250" x="11098213" y="2219325"/>
          <p14:tracePt t="59258" x="11112500" y="2174875"/>
          <p14:tracePt t="59265" x="11112500" y="2144713"/>
          <p14:tracePt t="59272" x="11128375" y="2112963"/>
          <p14:tracePt t="59281" x="11128375" y="2082800"/>
          <p14:tracePt t="59288" x="11142663" y="2052638"/>
          <p14:tracePt t="59296" x="11142663" y="2006600"/>
          <p14:tracePt t="59304" x="11142663" y="1976438"/>
          <p14:tracePt t="59312" x="11142663" y="1946275"/>
          <p14:tracePt t="59320" x="11142663" y="1916113"/>
          <p14:tracePt t="59328" x="11142663" y="1885950"/>
          <p14:tracePt t="59336" x="11142663" y="1839913"/>
          <p14:tracePt t="59344" x="11128375" y="1793875"/>
          <p14:tracePt t="59352" x="11128375" y="1749425"/>
          <p14:tracePt t="59360" x="11112500" y="1703388"/>
          <p14:tracePt t="59368" x="11098213" y="1657350"/>
          <p14:tracePt t="59376" x="11082338" y="1643063"/>
          <p14:tracePt t="59384" x="11082338" y="1627188"/>
          <p14:tracePt t="59390" x="11082338" y="1611313"/>
          <p14:tracePt t="59406" x="11066463" y="1597025"/>
          <p14:tracePt t="59422" x="11066463" y="1566863"/>
          <p14:tracePt t="59430" x="11052175" y="1550988"/>
          <p14:tracePt t="59438" x="11052175" y="1535113"/>
          <p14:tracePt t="59446" x="11036300" y="1504950"/>
          <p14:tracePt t="59454" x="11022013" y="1474788"/>
          <p14:tracePt t="59462" x="11022013" y="1460500"/>
          <p14:tracePt t="59470" x="11006138" y="1414463"/>
          <p14:tracePt t="59478" x="10990263" y="1384300"/>
          <p14:tracePt t="59486" x="10990263" y="1368425"/>
          <p14:tracePt t="59494" x="10975975" y="1354138"/>
          <p14:tracePt t="59502" x="10945813" y="1308100"/>
          <p14:tracePt t="59510" x="10929938" y="1292225"/>
          <p14:tracePt t="59516" x="10915650" y="1262063"/>
          <p14:tracePt t="59524" x="10883900" y="1246188"/>
          <p14:tracePt t="59534" x="10869613" y="1231900"/>
          <p14:tracePt t="59540" x="10853738" y="1216025"/>
          <p14:tracePt t="59548" x="10839450" y="1201738"/>
          <p14:tracePt t="59556" x="10809288" y="1185863"/>
          <p14:tracePt t="59565" x="10763250" y="1185863"/>
          <p14:tracePt t="59572" x="10733088" y="1171575"/>
          <p14:tracePt t="59580" x="10702925" y="1155700"/>
          <p14:tracePt t="59588" x="10656888" y="1155700"/>
          <p14:tracePt t="59596" x="10596563" y="1139825"/>
          <p14:tracePt t="59604" x="10520363" y="1125538"/>
          <p14:tracePt t="59612" x="10458450" y="1109663"/>
          <p14:tracePt t="59620" x="10367963" y="1095375"/>
          <p14:tracePt t="59628" x="10307638" y="1079500"/>
          <p14:tracePt t="59636" x="10215563" y="1065213"/>
          <p14:tracePt t="59644" x="10155238" y="1065213"/>
          <p14:tracePt t="59650" x="10079038" y="1049338"/>
          <p14:tracePt t="59658" x="9986963" y="1049338"/>
          <p14:tracePt t="59668" x="9912350" y="1033463"/>
          <p14:tracePt t="59674" x="9836150" y="1033463"/>
          <p14:tracePt t="59682" x="9774238" y="1033463"/>
          <p14:tracePt t="59690" x="9729788" y="1033463"/>
          <p14:tracePt t="59698" x="9667875" y="1033463"/>
          <p14:tracePt t="59706" x="9623425" y="1049338"/>
          <p14:tracePt t="59715" x="9577388" y="1049338"/>
          <p14:tracePt t="59722" x="9531350" y="1065213"/>
          <p14:tracePt t="59730" x="9485313" y="1065213"/>
          <p14:tracePt t="59738" x="9455150" y="1079500"/>
          <p14:tracePt t="59746" x="9410700" y="1095375"/>
          <p14:tracePt t="59754" x="9378950" y="1109663"/>
          <p14:tracePt t="59762" x="9348788" y="1109663"/>
          <p14:tracePt t="59768" x="9318625" y="1125538"/>
          <p14:tracePt t="59776" x="9288463" y="1155700"/>
          <p14:tracePt t="59786" x="9242425" y="1171575"/>
          <p14:tracePt t="59792" x="9212263" y="1201738"/>
          <p14:tracePt t="59802" x="9182100" y="1231900"/>
          <p14:tracePt t="59808" x="9121775" y="1262063"/>
          <p14:tracePt t="59816" x="9090025" y="1292225"/>
          <p14:tracePt t="59824" x="9059863" y="1322388"/>
          <p14:tracePt t="59832" x="8999538" y="1368425"/>
          <p14:tracePt t="59840" x="8969375" y="1398588"/>
          <p14:tracePt t="59849" x="8939213" y="1428750"/>
          <p14:tracePt t="59856" x="8893175" y="1474788"/>
          <p14:tracePt t="59864" x="8863013" y="1504950"/>
          <p14:tracePt t="59872" x="8816975" y="1566863"/>
          <p14:tracePt t="59880" x="8786813" y="1611313"/>
          <p14:tracePt t="59886" x="8740775" y="1673225"/>
          <p14:tracePt t="59894" x="8710613" y="1717675"/>
          <p14:tracePt t="59902" x="8680450" y="1763713"/>
          <p14:tracePt t="59910" x="8650288" y="1824038"/>
          <p14:tracePt t="59918" x="8634413" y="1870075"/>
          <p14:tracePt t="59926" x="8604250" y="1916113"/>
          <p14:tracePt t="59934" x="8588375" y="1962150"/>
          <p14:tracePt t="59942" x="8588375" y="2006600"/>
          <p14:tracePt t="59950" x="8574088" y="2052638"/>
          <p14:tracePt t="59958" x="8558213" y="2112963"/>
          <p14:tracePt t="59967" x="8543925" y="2159000"/>
          <p14:tracePt t="59974" x="8528050" y="2205038"/>
          <p14:tracePt t="59982" x="8528050" y="2251075"/>
          <p14:tracePt t="59990" x="8528050" y="2281238"/>
          <p14:tracePt t="59999" x="8513763" y="2311400"/>
          <p14:tracePt t="60006" x="8513763" y="2357438"/>
          <p14:tracePt t="60014" x="8497888" y="2401888"/>
          <p14:tracePt t="60020" x="8497888" y="2447925"/>
          <p14:tracePt t="60028" x="8482013" y="2493963"/>
          <p14:tracePt t="60036" x="8482013" y="2524125"/>
          <p14:tracePt t="60044" x="8482013" y="2570163"/>
          <p14:tracePt t="60052" x="8467725" y="2630488"/>
          <p14:tracePt t="60060" x="8467725" y="2676525"/>
          <p14:tracePt t="60068" x="8467725" y="2722563"/>
          <p14:tracePt t="60076" x="8451850" y="2752725"/>
          <p14:tracePt t="60084" x="8451850" y="2782888"/>
          <p14:tracePt t="60092" x="8451850" y="2813050"/>
          <p14:tracePt t="60100" x="8451850" y="2843213"/>
          <p14:tracePt t="60108" x="8451850" y="2873375"/>
          <p14:tracePt t="60116" x="8451850" y="2905125"/>
          <p14:tracePt t="60124" x="8451850" y="2935288"/>
          <p14:tracePt t="60133" x="8451850" y="2965450"/>
          <p14:tracePt t="60138" x="8451850" y="2995613"/>
          <p14:tracePt t="60146" x="8451850" y="3025775"/>
          <p14:tracePt t="60154" x="8467725" y="3055938"/>
          <p14:tracePt t="60162" x="8467725" y="3086100"/>
          <p14:tracePt t="60170" x="8467725" y="3148013"/>
          <p14:tracePt t="60178" x="8467725" y="3178175"/>
          <p14:tracePt t="60186" x="8482013" y="3208338"/>
          <p14:tracePt t="60194" x="8497888" y="3238500"/>
          <p14:tracePt t="60202" x="8513763" y="3268663"/>
          <p14:tracePt t="60210" x="8513763" y="3300413"/>
          <p14:tracePt t="60218" x="8528050" y="3344863"/>
          <p14:tracePt t="60226" x="8543925" y="3390900"/>
          <p14:tracePt t="60234" x="8558213" y="3421063"/>
          <p14:tracePt t="60242" x="8574088" y="3467100"/>
          <p14:tracePt t="60251" x="8604250" y="3513138"/>
          <p14:tracePt t="60258" x="8620125" y="3573463"/>
          <p14:tracePt t="60266" x="8664575" y="3603625"/>
          <p14:tracePt t="60272" x="8696325" y="3649663"/>
          <p14:tracePt t="60280" x="8740775" y="3695700"/>
          <p14:tracePt t="60288" x="8770938" y="3725863"/>
          <p14:tracePt t="60296" x="8802688" y="3756025"/>
          <p14:tracePt t="60304" x="8847138" y="3802063"/>
          <p14:tracePt t="60312" x="8877300" y="3816350"/>
          <p14:tracePt t="60320" x="8909050" y="3846513"/>
          <p14:tracePt t="60328" x="8939213" y="3862388"/>
          <p14:tracePt t="60336" x="8983663" y="3892550"/>
          <p14:tracePt t="60344" x="9015413" y="3908425"/>
          <p14:tracePt t="60352" x="9045575" y="3922713"/>
          <p14:tracePt t="60360" x="9075738" y="3938588"/>
          <p14:tracePt t="60368" x="9105900" y="3938588"/>
          <p14:tracePt t="60376" x="9151938" y="3952875"/>
          <p14:tracePt t="60384" x="9182100" y="3968750"/>
          <p14:tracePt t="60390" x="9212263" y="3984625"/>
          <p14:tracePt t="60399" x="9242425" y="3984625"/>
          <p14:tracePt t="60406" x="9272588" y="3984625"/>
          <p14:tracePt t="60418" x="9318625" y="3998913"/>
          <p14:tracePt t="60422" x="9348788" y="4014788"/>
          <p14:tracePt t="60430" x="9378950" y="4014788"/>
          <p14:tracePt t="60438" x="9424988" y="4029075"/>
          <p14:tracePt t="60446" x="9471025" y="4029075"/>
          <p14:tracePt t="60454" x="9517063" y="4029075"/>
          <p14:tracePt t="60462" x="9561513" y="4029075"/>
          <p14:tracePt t="60470" x="9591675" y="4029075"/>
          <p14:tracePt t="60478" x="9637713" y="4029075"/>
          <p14:tracePt t="60486" x="9683750" y="4029075"/>
          <p14:tracePt t="60494" x="9744075" y="4029075"/>
          <p14:tracePt t="60502" x="9790113" y="4029075"/>
          <p14:tracePt t="60510" x="9866313" y="4014788"/>
          <p14:tracePt t="60516" x="9942513" y="3998913"/>
          <p14:tracePt t="60524" x="9986963" y="3984625"/>
          <p14:tracePt t="60533" x="10063163" y="3968750"/>
          <p14:tracePt t="60540" x="10125075" y="3952875"/>
          <p14:tracePt t="60548" x="10185400" y="3952875"/>
          <p14:tracePt t="60556" x="10231438" y="3938588"/>
          <p14:tracePt t="60564" x="10307638" y="3922713"/>
          <p14:tracePt t="60572" x="10367963" y="3892550"/>
          <p14:tracePt t="60580" x="10414000" y="3878263"/>
          <p14:tracePt t="60588" x="10488613" y="3862388"/>
          <p14:tracePt t="60596" x="10534650" y="3832225"/>
          <p14:tracePt t="60604" x="10596563" y="3786188"/>
          <p14:tracePt t="60612" x="10641013" y="3756025"/>
          <p14:tracePt t="60620" x="10702925" y="3709988"/>
          <p14:tracePt t="60628" x="10747375" y="3663950"/>
          <p14:tracePt t="60636" x="10809288" y="3633788"/>
          <p14:tracePt t="60642" x="10853738" y="3589338"/>
          <p14:tracePt t="60654" x="10915650" y="3557588"/>
          <p14:tracePt t="60658" x="10945813" y="3513138"/>
          <p14:tracePt t="60666" x="10975975" y="3482975"/>
          <p14:tracePt t="60674" x="11022013" y="3451225"/>
          <p14:tracePt t="60683" x="11036300" y="3406775"/>
          <p14:tracePt t="60690" x="11066463" y="3390900"/>
          <p14:tracePt t="60699" x="11082338" y="3360738"/>
          <p14:tracePt t="60706" x="11098213" y="3330575"/>
          <p14:tracePt t="60714" x="11128375" y="3268663"/>
          <p14:tracePt t="60722" x="11142663" y="3224213"/>
          <p14:tracePt t="60730" x="11172825" y="3178175"/>
          <p14:tracePt t="60738" x="11188700" y="3132138"/>
          <p14:tracePt t="60746" x="11234738" y="3071813"/>
          <p14:tracePt t="60754" x="11249025" y="3025775"/>
          <p14:tracePt t="60762" x="11264900" y="2979738"/>
          <p14:tracePt t="60768" x="11279188" y="2949575"/>
          <p14:tracePt t="60776" x="11295063" y="2905125"/>
          <p14:tracePt t="60785" x="11295063" y="2859088"/>
          <p14:tracePt t="60792" x="11310938" y="2828925"/>
          <p14:tracePt t="60800" x="11325225" y="2813050"/>
          <p14:tracePt t="60808" x="11341100" y="2782888"/>
          <p14:tracePt t="60824" x="11341100" y="2767013"/>
          <p14:tracePt t="60833" x="11355388" y="2767013"/>
          <p14:tracePt t="60840" x="11355388" y="2752725"/>
          <p14:tracePt t="60848" x="11355388" y="2736850"/>
          <p14:tracePt t="60856" x="11371263" y="2722563"/>
          <p14:tracePt t="60872" x="11371263" y="2706688"/>
          <p14:tracePt t="60902" x="11371263" y="2690813"/>
          <p14:tracePt t="61818" x="11371263" y="2676525"/>
          <p14:tracePt t="61834" x="11401425" y="2630488"/>
          <p14:tracePt t="61842" x="11431588" y="2508250"/>
          <p14:tracePt t="61850" x="11461750" y="2357438"/>
          <p14:tracePt t="61859" x="11477625" y="2219325"/>
          <p14:tracePt t="61865" x="11493500" y="2068513"/>
          <p14:tracePt t="61873" x="11507788" y="1946275"/>
          <p14:tracePt t="61881" x="11523663" y="1824038"/>
          <p14:tracePt t="61890" x="11537950" y="1733550"/>
          <p14:tracePt t="61897" x="11537950" y="1657350"/>
          <p14:tracePt t="61905" x="11537950" y="1611313"/>
          <p14:tracePt t="61911" x="11537950" y="1581150"/>
          <p14:tracePt t="61921" x="11537950" y="1535113"/>
          <p14:tracePt t="61927" x="11537950" y="1504950"/>
          <p14:tracePt t="61935" x="11537950" y="1490663"/>
          <p14:tracePt t="61943" x="11537950" y="1474788"/>
          <p14:tracePt t="62078" x="11537950" y="1460500"/>
          <p14:tracePt t="62756" x="11507788" y="1504950"/>
          <p14:tracePt t="62764" x="11447463" y="1597025"/>
          <p14:tracePt t="62772" x="11385550" y="1717675"/>
          <p14:tracePt t="62782" x="11325225" y="1855788"/>
          <p14:tracePt t="62788" x="11279188" y="1976438"/>
          <p14:tracePt t="62799" x="11218863" y="2098675"/>
          <p14:tracePt t="62803" x="11204575" y="2235200"/>
          <p14:tracePt t="62810" x="11188700" y="2311400"/>
          <p14:tracePt t="62820" x="11188700" y="2401888"/>
          <p14:tracePt t="62825" x="11188700" y="2447925"/>
          <p14:tracePt t="62833" x="11204575" y="2493963"/>
          <p14:tracePt t="62841" x="11218863" y="2524125"/>
          <p14:tracePt t="62849" x="11218863" y="2540000"/>
          <p14:tracePt t="62857" x="11234738" y="2540000"/>
          <p14:tracePt t="63039" x="11172825" y="2554288"/>
          <p14:tracePt t="63046" x="11082338" y="2584450"/>
          <p14:tracePt t="63053" x="10960100" y="2630488"/>
          <p14:tracePt t="63061" x="10823575" y="2676525"/>
          <p14:tracePt t="63069" x="10687050" y="2736850"/>
          <p14:tracePt t="63077" x="10534650" y="2813050"/>
          <p14:tracePt t="63087" x="10382250" y="2889250"/>
          <p14:tracePt t="63093" x="10245725" y="2949575"/>
          <p14:tracePt t="63104" x="10125075" y="3025775"/>
          <p14:tracePt t="63109" x="10018713" y="3086100"/>
          <p14:tracePt t="63121" x="9926638" y="3132138"/>
          <p14:tracePt t="63132" x="9774238" y="3208338"/>
          <p14:tracePt t="63141" x="9744075" y="3224213"/>
          <p14:tracePt t="63151" x="9713913" y="3238500"/>
          <p14:tracePt t="63166" x="9699625" y="3238500"/>
          <p14:tracePt t="63219" x="9683750" y="3238500"/>
          <p14:tracePt t="63243" x="9653588" y="3238500"/>
          <p14:tracePt t="63259" x="9637713" y="3238500"/>
          <p14:tracePt t="63282" x="9623425" y="3238500"/>
          <p14:tracePt t="63472" x="9623425" y="3224213"/>
          <p14:tracePt t="63479" x="9653588" y="3194050"/>
          <p14:tracePt t="63490" x="9683750" y="3162300"/>
          <p14:tracePt t="63495" x="9729788" y="3132138"/>
          <p14:tracePt t="63508" x="9759950" y="3101975"/>
          <p14:tracePt t="63522" x="9850438" y="3055938"/>
          <p14:tracePt t="63528" x="9880600" y="3041650"/>
          <p14:tracePt t="63537" x="9912350" y="3025775"/>
          <p14:tracePt t="63541" x="9942513" y="3011488"/>
          <p14:tracePt t="63553" x="9942513" y="2995613"/>
          <p14:tracePt t="63662" x="9896475" y="3011488"/>
          <p14:tracePt t="63670" x="9805988" y="3025775"/>
          <p14:tracePt t="63676" x="9683750" y="3071813"/>
          <p14:tracePt t="63686" x="9547225" y="3101975"/>
          <p14:tracePt t="63692" x="9424988" y="3132138"/>
          <p14:tracePt t="63702" x="9272588" y="3178175"/>
          <p14:tracePt t="63708" x="9151938" y="3208338"/>
          <p14:tracePt t="63719" x="9045575" y="3238500"/>
          <p14:tracePt t="63724" x="8983663" y="3254375"/>
          <p14:tracePt t="63732" x="8909050" y="3268663"/>
          <p14:tracePt t="63742" x="8877300" y="3284538"/>
          <p14:tracePt t="63842" x="8909050" y="3284538"/>
          <p14:tracePt t="63852" x="8999538" y="3284538"/>
          <p14:tracePt t="63859" x="9121775" y="3268663"/>
          <p14:tracePt t="63867" x="9272588" y="3208338"/>
          <p14:tracePt t="63873" x="9410700" y="3178175"/>
          <p14:tracePt t="63881" x="9591675" y="3148013"/>
          <p14:tracePt t="63889" x="9805988" y="3101975"/>
          <p14:tracePt t="63896" x="9986963" y="3041650"/>
          <p14:tracePt t="63905" x="10155238" y="3025775"/>
          <p14:tracePt t="63913" x="10261600" y="3011488"/>
          <p14:tracePt t="63918" x="10307638" y="3011488"/>
          <p14:tracePt t="64015" x="10291763" y="3011488"/>
          <p14:tracePt t="64023" x="10261600" y="3011488"/>
          <p14:tracePt t="64031" x="10231438" y="3025775"/>
          <p14:tracePt t="64039" x="10185400" y="3041650"/>
          <p14:tracePt t="64046" x="10139363" y="3055938"/>
          <p14:tracePt t="64055" x="10079038" y="3071813"/>
          <p14:tracePt t="64061" x="10033000" y="3071813"/>
          <p14:tracePt t="64071" x="9972675" y="3086100"/>
          <p14:tracePt t="64077" x="9926638" y="3101975"/>
          <p14:tracePt t="64086" x="9896475" y="3117850"/>
          <p14:tracePt t="64093" x="9866313" y="3117850"/>
          <p14:tracePt t="64103" x="9836150" y="3132138"/>
          <p14:tracePt t="64108" x="9805988" y="3148013"/>
          <p14:tracePt t="64117" x="9759950" y="3162300"/>
          <p14:tracePt t="64134" x="9744075" y="3162300"/>
          <p14:tracePt t="64189" x="9729788" y="3162300"/>
          <p14:tracePt t="64267" x="9713913" y="3178175"/>
          <p14:tracePt t="64275" x="9683750" y="3178175"/>
          <p14:tracePt t="64283" x="9667875" y="3194050"/>
          <p14:tracePt t="64289" x="9667875" y="3208338"/>
          <p14:tracePt t="64297" x="9637713" y="3208338"/>
          <p14:tracePt t="64305" x="9637713" y="3224213"/>
          <p14:tracePt t="64313" x="9623425" y="3224213"/>
          <p14:tracePt t="64345" x="9607550" y="3224213"/>
          <p14:tracePt t="68199" x="9623425" y="3224213"/>
          <p14:tracePt t="68208" x="9653588" y="3224213"/>
          <p14:tracePt t="68213" x="9699625" y="3194050"/>
          <p14:tracePt t="68220" x="9729788" y="3178175"/>
          <p14:tracePt t="68226" x="9820275" y="3117850"/>
          <p14:tracePt t="68235" x="9912350" y="3041650"/>
          <p14:tracePt t="68243" x="10048875" y="2949575"/>
          <p14:tracePt t="68251" x="10155238" y="2843213"/>
          <p14:tracePt t="68259" x="10245725" y="2782888"/>
          <p14:tracePt t="68266" x="10337800" y="2706688"/>
          <p14:tracePt t="68274" x="10398125" y="2676525"/>
          <p14:tracePt t="68282" x="10444163" y="2630488"/>
          <p14:tracePt t="68290" x="10474325" y="2616200"/>
          <p14:tracePt t="68299" x="10488613" y="2600325"/>
          <p14:tracePt t="68306" x="10504488" y="2584450"/>
          <p14:tracePt t="68323" x="10520363" y="2570163"/>
          <p14:tracePt t="68331" x="10550525" y="2554288"/>
          <p14:tracePt t="68340" x="10550525" y="2540000"/>
          <p14:tracePt t="68346" x="10580688" y="2540000"/>
          <p14:tracePt t="68361" x="10596563" y="2524125"/>
          <p14:tracePt t="68384" x="10610850" y="2524125"/>
          <p14:tracePt t="68401" x="10641013" y="2540000"/>
          <p14:tracePt t="68422" x="10733088" y="2554288"/>
          <p14:tracePt t="68425" x="10777538" y="2570163"/>
          <p14:tracePt t="68432" x="10839450" y="2570163"/>
          <p14:tracePt t="68440" x="10915650" y="2570163"/>
          <p14:tracePt t="68449" x="11006138" y="2570163"/>
          <p14:tracePt t="68456" x="11082338" y="2570163"/>
          <p14:tracePt t="68465" x="11172825" y="2554288"/>
          <p14:tracePt t="68473" x="11264900" y="2540000"/>
          <p14:tracePt t="68478" x="11310938" y="2540000"/>
          <p14:tracePt t="68488" x="11355388" y="2524125"/>
          <p14:tracePt t="68495" x="11385550" y="2508250"/>
          <p14:tracePt t="68503" x="11417300" y="2493963"/>
          <p14:tracePt t="68511" x="11447463" y="2493963"/>
          <p14:tracePt t="68519" x="11477625" y="2478088"/>
          <p14:tracePt t="68526" x="11477625" y="2463800"/>
          <p14:tracePt t="68534" x="11493500" y="2463800"/>
          <p14:tracePt t="68543" x="11493500" y="2447925"/>
          <p14:tracePt t="68551" x="11493500" y="2417763"/>
          <p14:tracePt t="68566" x="11493500" y="2387600"/>
          <p14:tracePt t="68583" x="11493500" y="2371725"/>
          <p14:tracePt t="68590" x="11461750" y="2371725"/>
          <p14:tracePt t="68597" x="11417300" y="2357438"/>
          <p14:tracePt t="68605" x="11341100" y="2341563"/>
          <p14:tracePt t="68613" x="11234738" y="2341563"/>
          <p14:tracePt t="68622" x="11112500" y="2341563"/>
          <p14:tracePt t="68629" x="10990263" y="2341563"/>
          <p14:tracePt t="68638" x="10839450" y="2357438"/>
          <p14:tracePt t="68644" x="10702925" y="2387600"/>
          <p14:tracePt t="68653" x="10550525" y="2433638"/>
          <p14:tracePt t="68661" x="10398125" y="2493963"/>
          <p14:tracePt t="68669" x="10261600" y="2540000"/>
          <p14:tracePt t="68676" x="10155238" y="2584450"/>
          <p14:tracePt t="68685" x="10063163" y="2630488"/>
          <p14:tracePt t="68692" x="10002838" y="2660650"/>
          <p14:tracePt t="68700" x="9972675" y="2690813"/>
          <p14:tracePt t="68708" x="9956800" y="2706688"/>
          <p14:tracePt t="68716" x="9956800" y="2722563"/>
          <p14:tracePt t="68724" x="9942513" y="2722563"/>
          <p14:tracePt t="68731" x="9942513" y="2752725"/>
          <p14:tracePt t="68739" x="9926638" y="2782888"/>
          <p14:tracePt t="68747" x="9926638" y="2828925"/>
          <p14:tracePt t="68755" x="9926638" y="2873375"/>
          <p14:tracePt t="68763" x="9926638" y="2919413"/>
          <p14:tracePt t="68772" x="9942513" y="2979738"/>
          <p14:tracePt t="68779" x="9956800" y="3071813"/>
          <p14:tracePt t="68787" x="9986963" y="3117850"/>
          <p14:tracePt t="68795" x="10018713" y="3148013"/>
          <p14:tracePt t="68802" x="10048875" y="3194050"/>
          <p14:tracePt t="68811" x="10094913" y="3208338"/>
          <p14:tracePt t="68819" x="10109200" y="3238500"/>
          <p14:tracePt t="68826" x="10125075" y="3238500"/>
          <p14:tracePt t="68834" x="10139363" y="3254375"/>
          <p14:tracePt t="68843" x="10139363" y="3268663"/>
          <p14:tracePt t="68848" x="10155238" y="3268663"/>
          <p14:tracePt t="68856" x="10169525" y="3268663"/>
          <p14:tracePt t="68864" x="10201275" y="3284538"/>
          <p14:tracePt t="68880" x="10215563" y="3284538"/>
          <p14:tracePt t="68896" x="10231438" y="3284538"/>
          <p14:tracePt t="68912" x="10245725" y="3284538"/>
          <p14:tracePt t="68928" x="10261600" y="3284538"/>
          <p14:tracePt t="69056" x="10261600" y="3268663"/>
          <p14:tracePt t="71986" x="10201275" y="3238500"/>
          <p14:tracePt t="71994" x="10125075" y="3162300"/>
          <p14:tracePt t="72002" x="10063163" y="3101975"/>
          <p14:tracePt t="72013" x="10002838" y="3071813"/>
          <p14:tracePt t="72017" x="9956800" y="3041650"/>
          <p14:tracePt t="72024" x="9912350" y="3025775"/>
          <p14:tracePt t="72032" x="9880600" y="3025775"/>
          <p14:tracePt t="72038" x="9866313" y="3011488"/>
          <p14:tracePt t="72046" x="9850438" y="3011488"/>
          <p14:tracePt t="72063" x="9836150" y="3011488"/>
          <p14:tracePt t="72070" x="9805988" y="2995613"/>
          <p14:tracePt t="72078" x="9805988" y="2979738"/>
          <p14:tracePt t="72086" x="9774238" y="2979738"/>
          <p14:tracePt t="72094" x="9744075" y="2965450"/>
          <p14:tracePt t="72103" x="9729788" y="2949575"/>
          <p14:tracePt t="72111" x="9713913" y="2949575"/>
          <p14:tracePt t="72127" x="9699625" y="2949575"/>
          <p14:tracePt t="72181" x="9683750" y="2949575"/>
          <p14:tracePt t="72254" x="9591675" y="2905125"/>
          <p14:tracePt t="72263" x="9501188" y="2889250"/>
          <p14:tracePt t="72270" x="9394825" y="2873375"/>
          <p14:tracePt t="72277" x="9334500" y="2873375"/>
          <p14:tracePt t="72284" x="9288463" y="2859088"/>
          <p14:tracePt t="72290" x="9242425" y="2843213"/>
          <p14:tracePt t="72299" x="9182100" y="2828925"/>
          <p14:tracePt t="72308" x="9059863" y="2782888"/>
          <p14:tracePt t="72314" x="8923338" y="2736850"/>
          <p14:tracePt t="72321" x="8740775" y="2660650"/>
          <p14:tracePt t="72330" x="8497888" y="2616200"/>
          <p14:tracePt t="72338" x="8285163" y="2600325"/>
          <p14:tracePt t="72346" x="8072438" y="2554288"/>
          <p14:tracePt t="72354" x="7874000" y="2540000"/>
          <p14:tracePt t="72362" x="7677150" y="2540000"/>
          <p14:tracePt t="72371" x="7494588" y="2540000"/>
          <p14:tracePt t="72379" x="7327900" y="2554288"/>
          <p14:tracePt t="72386" x="7159625" y="2584450"/>
          <p14:tracePt t="72394" x="6977063" y="2630488"/>
          <p14:tracePt t="72401" x="6794500" y="2690813"/>
          <p14:tracePt t="72410" x="6597650" y="2797175"/>
          <p14:tracePt t="72417" x="6430963" y="2889250"/>
          <p14:tracePt t="72426" x="6278563" y="2979738"/>
          <p14:tracePt t="72433" x="6156325" y="3086100"/>
          <p14:tracePt t="72441" x="6049963" y="3162300"/>
          <p14:tracePt t="72449" x="5959475" y="3254375"/>
          <p14:tracePt t="72457" x="5899150" y="3344863"/>
          <p14:tracePt t="72464" x="5837238" y="3436938"/>
          <p14:tracePt t="72473" x="5791200" y="3527425"/>
          <p14:tracePt t="72481" x="5746750" y="3619500"/>
          <p14:tracePt t="72489" x="5700713" y="3709988"/>
          <p14:tracePt t="72496" x="5654675" y="3802063"/>
          <p14:tracePt t="72505" x="5610225" y="3892550"/>
          <p14:tracePt t="72513" x="5564188" y="3952875"/>
          <p14:tracePt t="72521" x="5548313" y="4014788"/>
          <p14:tracePt t="72527" x="5518150" y="4044950"/>
          <p14:tracePt t="72534" x="5503863" y="4075113"/>
          <p14:tracePt t="72544" x="5503863" y="4090988"/>
          <p14:tracePt t="72551" x="5487988" y="4090988"/>
          <p14:tracePt t="72561" x="5487988" y="4105275"/>
          <p14:tracePt t="72567" x="5472113" y="4121150"/>
          <p14:tracePt t="72575" x="5457825" y="4135438"/>
          <p14:tracePt t="72583" x="5457825" y="4167188"/>
          <p14:tracePt t="72591" x="5441950" y="4197350"/>
          <p14:tracePt t="72599" x="5427663" y="4227513"/>
          <p14:tracePt t="72607" x="5381625" y="4273550"/>
          <p14:tracePt t="72615" x="5351463" y="4303713"/>
          <p14:tracePt t="72623" x="5289550" y="4364038"/>
          <p14:tracePt t="72631" x="5245100" y="4394200"/>
          <p14:tracePt t="72639" x="5214938" y="4424363"/>
          <p14:tracePt t="72646" x="5168900" y="4440238"/>
          <p14:tracePt t="72653" x="5138738" y="4456113"/>
          <p14:tracePt t="72661" x="5122863" y="4470400"/>
          <p14:tracePt t="72669" x="5092700" y="4470400"/>
          <p14:tracePt t="72685" x="5076825" y="4470400"/>
          <p14:tracePt t="72701" x="5062538" y="4470400"/>
          <p14:tracePt t="72711" x="5046663" y="4470400"/>
          <p14:tracePt t="72717" x="5032375" y="4456113"/>
          <p14:tracePt t="72725" x="5016500" y="4456113"/>
          <p14:tracePt t="72732" x="4986338" y="4440238"/>
          <p14:tracePt t="72741" x="4956175" y="4424363"/>
          <p14:tracePt t="72749" x="4910138" y="4394200"/>
          <p14:tracePt t="72757" x="4879975" y="4379913"/>
          <p14:tracePt t="72765" x="4849813" y="4333875"/>
          <p14:tracePt t="72771" x="4773613" y="4303713"/>
          <p14:tracePt t="72779" x="4697413" y="4241800"/>
          <p14:tracePt t="72787" x="4637088" y="4181475"/>
          <p14:tracePt t="72796" x="4530725" y="4090988"/>
          <p14:tracePt t="72803" x="4424363" y="3968750"/>
          <p14:tracePt t="72811" x="4286250" y="3846513"/>
          <p14:tracePt t="72819" x="4195763" y="3756025"/>
          <p14:tracePt t="72827" x="4105275" y="3695700"/>
          <p14:tracePt t="72834" x="4029075" y="3649663"/>
          <p14:tracePt t="72844" x="3983038" y="3633788"/>
          <p14:tracePt t="72851" x="3937000" y="3619500"/>
          <p14:tracePt t="72861" x="3890963" y="3603625"/>
          <p14:tracePt t="72867" x="3860800" y="3589338"/>
          <p14:tracePt t="72875" x="3816350" y="3589338"/>
          <p14:tracePt t="72883" x="3800475" y="3589338"/>
          <p14:tracePt t="72891" x="3784600" y="3603625"/>
          <p14:tracePt t="72899" x="3754438" y="3619500"/>
          <p14:tracePt t="72913" x="3724275" y="3633788"/>
          <p14:tracePt t="72921" x="3709988" y="3679825"/>
          <p14:tracePt t="72929" x="3678238" y="3725863"/>
          <p14:tracePt t="72936" x="3663950" y="3771900"/>
          <p14:tracePt t="72946" x="3648075" y="3862388"/>
          <p14:tracePt t="72953" x="3633788" y="3938588"/>
          <p14:tracePt t="72961" x="3617913" y="4029075"/>
          <p14:tracePt t="72969" x="3617913" y="4135438"/>
          <p14:tracePt t="72977" x="3617913" y="4257675"/>
          <p14:tracePt t="72985" x="3617913" y="4379913"/>
          <p14:tracePt t="72994" x="3617913" y="4500563"/>
          <p14:tracePt t="73001" x="3617913" y="4622800"/>
          <p14:tracePt t="73011" x="3617913" y="4745038"/>
          <p14:tracePt t="73015" x="3617913" y="4819650"/>
          <p14:tracePt t="73023" x="3617913" y="4881563"/>
          <p14:tracePt t="73031" x="3617913" y="4927600"/>
          <p14:tracePt t="73039" x="3633788" y="4972050"/>
          <p14:tracePt t="73047" x="3633788" y="5002213"/>
          <p14:tracePt t="73055" x="3633788" y="5018088"/>
          <p14:tracePt t="73063" x="3633788" y="5033963"/>
          <p14:tracePt t="74420" x="3740150" y="5033963"/>
          <p14:tracePt t="74428" x="4029075" y="4957763"/>
          <p14:tracePt t="74434" x="4286250" y="4881563"/>
          <p14:tracePt t="74442" x="4438650" y="4789488"/>
          <p14:tracePt t="74451" x="4560888" y="4668838"/>
          <p14:tracePt t="74458" x="4727575" y="4516438"/>
          <p14:tracePt t="74467" x="4910138" y="4303713"/>
          <p14:tracePt t="74474" x="5168900" y="3998913"/>
          <p14:tracePt t="74484" x="5457825" y="3589338"/>
          <p14:tracePt t="74490" x="5761038" y="3086100"/>
          <p14:tracePt t="74498" x="5989638" y="2616200"/>
          <p14:tracePt t="74506" x="6186488" y="2112963"/>
          <p14:tracePt t="74514" x="6338888" y="1535113"/>
          <p14:tracePt t="74523" x="6445250" y="1049338"/>
          <p14:tracePt t="74531" x="6491288" y="654050"/>
          <p14:tracePt t="74536" x="6507163" y="395288"/>
          <p14:tracePt t="74546" x="6507163" y="166688"/>
          <p14:tracePt t="77855" x="3678238" y="46038"/>
          <p14:tracePt t="77861" x="3587750" y="90488"/>
          <p14:tracePt t="77868" x="3495675" y="122238"/>
          <p14:tracePt t="77875" x="3389313" y="152400"/>
          <p14:tracePt t="77884" x="3282950" y="198438"/>
          <p14:tracePt t="77893" x="3162300" y="228600"/>
          <p14:tracePt t="77900" x="3070225" y="258763"/>
          <p14:tracePt t="77910" x="2994025" y="288925"/>
          <p14:tracePt t="77915" x="2933700" y="319088"/>
          <p14:tracePt t="77936" x="2843213" y="349250"/>
          <p14:tracePt t="77941" x="2827338" y="365125"/>
          <p14:tracePt t="77946" x="2813050" y="365125"/>
          <p14:tracePt t="77962" x="2813050" y="379413"/>
          <p14:tracePt t="78010" x="2797175" y="379413"/>
          <p14:tracePt t="78026" x="2767013" y="411163"/>
          <p14:tracePt t="78034" x="2751138" y="455613"/>
          <p14:tracePt t="78042" x="2720975" y="487363"/>
          <p14:tracePt t="78050" x="2690813" y="517525"/>
          <p14:tracePt t="78059" x="2660650" y="561975"/>
          <p14:tracePt t="78062" x="2644775" y="608013"/>
          <p14:tracePt t="78070" x="2614613" y="654050"/>
          <p14:tracePt t="78078" x="2584450" y="700088"/>
          <p14:tracePt t="78088" x="2584450" y="760413"/>
          <p14:tracePt t="78094" x="2554288" y="820738"/>
          <p14:tracePt t="78102" x="2538413" y="882650"/>
          <p14:tracePt t="78110" x="2524125" y="942975"/>
          <p14:tracePt t="78119" x="2508250" y="1033463"/>
          <p14:tracePt t="78126" x="2508250" y="1079500"/>
          <p14:tracePt t="78136" x="2492375" y="1125538"/>
          <p14:tracePt t="78142" x="2478088" y="1171575"/>
          <p14:tracePt t="78152" x="2478088" y="1201738"/>
          <p14:tracePt t="78230" x="2478088" y="1171575"/>
          <p14:tracePt t="78237" x="2478088" y="1079500"/>
          <p14:tracePt t="78246" x="2492375" y="942975"/>
          <p14:tracePt t="78256" x="2492375" y="714375"/>
          <p14:tracePt t="78262" x="2492375" y="471488"/>
          <p14:tracePt t="78272" x="2462213" y="122238"/>
          <p14:tracePt t="84704" x="2355850" y="60325"/>
          <p14:tracePt t="84712" x="2371725" y="152400"/>
          <p14:tracePt t="84720" x="2386013" y="228600"/>
          <p14:tracePt t="84728" x="2401888" y="304800"/>
          <p14:tracePt t="84737" x="2417763" y="349250"/>
          <p14:tracePt t="84744" x="2417763" y="379413"/>
          <p14:tracePt t="84753" x="2432050" y="425450"/>
          <p14:tracePt t="84758" x="2432050" y="455613"/>
          <p14:tracePt t="84766" x="2447925" y="487363"/>
          <p14:tracePt t="84774" x="2447925" y="531813"/>
          <p14:tracePt t="84783" x="2462213" y="561975"/>
          <p14:tracePt t="84790" x="2462213" y="593725"/>
          <p14:tracePt t="84800" x="2462213" y="623888"/>
          <p14:tracePt t="84806" x="2462213" y="654050"/>
          <p14:tracePt t="84816" x="2478088" y="700088"/>
          <p14:tracePt t="84822" x="2478088" y="730250"/>
          <p14:tracePt t="84834" x="2478088" y="776288"/>
          <p14:tracePt t="84837" x="2478088" y="820738"/>
          <p14:tracePt t="84861" x="2478088" y="912813"/>
          <p14:tracePt t="84866" x="2478088" y="957263"/>
          <p14:tracePt t="84870" x="2478088" y="1003300"/>
          <p14:tracePt t="84874" x="2478088" y="1079500"/>
          <p14:tracePt t="84882" x="2478088" y="1171575"/>
          <p14:tracePt t="84891" x="2478088" y="1246188"/>
          <p14:tracePt t="84898" x="2478088" y="1368425"/>
          <p14:tracePt t="84906" x="2478088" y="1520825"/>
          <p14:tracePt t="84915" x="2492375" y="1657350"/>
          <p14:tracePt t="84923" x="2508250" y="1793875"/>
          <p14:tracePt t="84931" x="2524125" y="1946275"/>
          <p14:tracePt t="84939" x="2538413" y="2052638"/>
          <p14:tracePt t="84947" x="2554288" y="2128838"/>
          <p14:tracePt t="84955" x="2584450" y="2205038"/>
          <p14:tracePt t="84963" x="2584450" y="2251075"/>
          <p14:tracePt t="84971" x="2600325" y="2295525"/>
          <p14:tracePt t="84980" x="2614613" y="2327275"/>
          <p14:tracePt t="84987" x="2630488" y="2357438"/>
          <p14:tracePt t="84994" x="2630488" y="2401888"/>
          <p14:tracePt t="85003" x="2644775" y="2433638"/>
          <p14:tracePt t="85009" x="2660650" y="2463800"/>
          <p14:tracePt t="85016" x="2674938" y="2508250"/>
          <p14:tracePt t="85024" x="2674938" y="2540000"/>
          <p14:tracePt t="85032" x="2690813" y="2584450"/>
          <p14:tracePt t="85040" x="2706688" y="2630488"/>
          <p14:tracePt t="85056" x="2720975" y="2646363"/>
          <p14:tracePt t="85168" x="2720975" y="2630488"/>
          <p14:tracePt t="85176" x="2706688" y="2630488"/>
          <p14:tracePt t="85186" x="2706688" y="2616200"/>
          <p14:tracePt t="85193" x="2690813" y="2616200"/>
          <p14:tracePt t="85200" x="2674938" y="2600325"/>
          <p14:tracePt t="85206" x="2674938" y="2584450"/>
          <p14:tracePt t="85215" x="2660650" y="2570163"/>
          <p14:tracePt t="85222" x="2630488" y="2524125"/>
          <p14:tracePt t="85230" x="2600325" y="2508250"/>
          <p14:tracePt t="85238" x="2568575" y="2478088"/>
          <p14:tracePt t="85244" x="2524125" y="2463800"/>
          <p14:tracePt t="85252" x="2492375" y="2447925"/>
          <p14:tracePt t="85260" x="2447925" y="2417763"/>
          <p14:tracePt t="85268" x="2371725" y="2387600"/>
          <p14:tracePt t="85276" x="2325688" y="2357438"/>
          <p14:tracePt t="85283" x="2279650" y="2341563"/>
          <p14:tracePt t="85292" x="2205038" y="2311400"/>
          <p14:tracePt t="85300" x="2159000" y="2295525"/>
          <p14:tracePt t="85308" x="2097088" y="2265363"/>
          <p14:tracePt t="85316" x="2006600" y="2235200"/>
          <p14:tracePt t="85324" x="1930400" y="2219325"/>
          <p14:tracePt t="85332" x="1854200" y="2205038"/>
          <p14:tracePt t="85340" x="1763713" y="2189163"/>
          <p14:tracePt t="85348" x="1671638" y="2174875"/>
          <p14:tracePt t="85356" x="1611313" y="2159000"/>
          <p14:tracePt t="85364" x="1565275" y="2144713"/>
          <p14:tracePt t="85372" x="1520825" y="2128838"/>
          <p14:tracePt t="85379" x="1474788" y="2128838"/>
          <p14:tracePt t="85386" x="1428750" y="2128838"/>
          <p14:tracePt t="85394" x="1398588" y="2128838"/>
          <p14:tracePt t="85414" x="1308100" y="2112963"/>
          <p14:tracePt t="85418" x="1276350" y="2112963"/>
          <p14:tracePt t="85426" x="1246188" y="2112963"/>
          <p14:tracePt t="85442" x="1216025" y="2112963"/>
          <p14:tracePt t="85450" x="1185863" y="2112963"/>
          <p14:tracePt t="85458" x="1169988" y="2112963"/>
          <p14:tracePt t="85466" x="1155700" y="2128838"/>
          <p14:tracePt t="85474" x="1109663" y="2128838"/>
          <p14:tracePt t="85482" x="1079500" y="2144713"/>
          <p14:tracePt t="85490" x="1063625" y="2159000"/>
          <p14:tracePt t="85496" x="1033463" y="2174875"/>
          <p14:tracePt t="85504" x="1019175" y="2174875"/>
          <p14:tracePt t="85513" x="1003300" y="2205038"/>
          <p14:tracePt t="85520" x="987425" y="2205038"/>
          <p14:tracePt t="85529" x="973138" y="2235200"/>
          <p14:tracePt t="85536" x="942975" y="2265363"/>
          <p14:tracePt t="85544" x="927100" y="2281238"/>
          <p14:tracePt t="85552" x="927100" y="2327275"/>
          <p14:tracePt t="85560" x="912813" y="2357438"/>
          <p14:tracePt t="85568" x="896938" y="2371725"/>
          <p14:tracePt t="85576" x="896938" y="2401888"/>
          <p14:tracePt t="85584" x="881063" y="2433638"/>
          <p14:tracePt t="85592" x="881063" y="2447925"/>
          <p14:tracePt t="85600" x="866775" y="2463800"/>
          <p14:tracePt t="85616" x="866775" y="2478088"/>
          <p14:tracePt t="85631" x="866775" y="2493963"/>
          <p14:tracePt t="85638" x="866775" y="2508250"/>
          <p14:tracePt t="85646" x="866775" y="2524125"/>
          <p14:tracePt t="85654" x="881063" y="2540000"/>
          <p14:tracePt t="85663" x="896938" y="2554288"/>
          <p14:tracePt t="85670" x="896938" y="2584450"/>
          <p14:tracePt t="85679" x="927100" y="2630488"/>
          <p14:tracePt t="85686" x="942975" y="2660650"/>
          <p14:tracePt t="85694" x="987425" y="2676525"/>
          <p14:tracePt t="85702" x="1019175" y="2706688"/>
          <p14:tracePt t="85710" x="1049338" y="2722563"/>
          <p14:tracePt t="85718" x="1079500" y="2736850"/>
          <p14:tracePt t="85726" x="1125538" y="2767013"/>
          <p14:tracePt t="85734" x="1169988" y="2767013"/>
          <p14:tracePt t="85742" x="1216025" y="2782888"/>
          <p14:tracePt t="85748" x="1262063" y="2797175"/>
          <p14:tracePt t="85756" x="1308100" y="2813050"/>
          <p14:tracePt t="85764" x="1368425" y="2828925"/>
          <p14:tracePt t="85772" x="1444625" y="2828925"/>
          <p14:tracePt t="85780" x="1504950" y="2843213"/>
          <p14:tracePt t="85788" x="1550988" y="2859088"/>
          <p14:tracePt t="85796" x="1611313" y="2873375"/>
          <p14:tracePt t="85804" x="1687513" y="2873375"/>
          <p14:tracePt t="85814" x="1733550" y="2889250"/>
          <p14:tracePt t="85820" x="1793875" y="2889250"/>
          <p14:tracePt t="85828" x="1854200" y="2905125"/>
          <p14:tracePt t="85836" x="1916113" y="2905125"/>
          <p14:tracePt t="85844" x="1976438" y="2905125"/>
          <p14:tracePt t="85852" x="2066925" y="2905125"/>
          <p14:tracePt t="85860" x="2128838" y="2905125"/>
          <p14:tracePt t="85868" x="2173288" y="2889250"/>
          <p14:tracePt t="85874" x="2219325" y="2873375"/>
          <p14:tracePt t="85882" x="2265363" y="2859088"/>
          <p14:tracePt t="85890" x="2311400" y="2859088"/>
          <p14:tracePt t="85898" x="2341563" y="2843213"/>
          <p14:tracePt t="85906" x="2355850" y="2828925"/>
          <p14:tracePt t="85914" x="2386013" y="2828925"/>
          <p14:tracePt t="85922" x="2432050" y="2797175"/>
          <p14:tracePt t="85931" x="2462213" y="2782888"/>
          <p14:tracePt t="85938" x="2492375" y="2782888"/>
          <p14:tracePt t="85947" x="2508250" y="2767013"/>
          <p14:tracePt t="85954" x="2538413" y="2752725"/>
          <p14:tracePt t="85970" x="2554288" y="2736850"/>
          <p14:tracePt t="85986" x="2554288" y="2722563"/>
          <p14:tracePt t="85992" x="2568575" y="2706688"/>
          <p14:tracePt t="86008" x="2584450" y="2690813"/>
          <p14:tracePt t="86016" x="2584450" y="2646363"/>
          <p14:tracePt t="86024" x="2584450" y="2630488"/>
          <p14:tracePt t="86032" x="2584450" y="2600325"/>
          <p14:tracePt t="86040" x="2584450" y="2584450"/>
          <p14:tracePt t="86048" x="2568575" y="2554288"/>
          <p14:tracePt t="86056" x="2568575" y="2524125"/>
          <p14:tracePt t="86064" x="2554288" y="2524125"/>
          <p14:tracePt t="86072" x="2538413" y="2493963"/>
          <p14:tracePt t="86080" x="2524125" y="2493963"/>
          <p14:tracePt t="86088" x="2492375" y="2463800"/>
          <p14:tracePt t="86097" x="2447925" y="2433638"/>
          <p14:tracePt t="86104" x="2386013" y="2401888"/>
          <p14:tracePt t="86113" x="2295525" y="2357438"/>
          <p14:tracePt t="86120" x="2205038" y="2311400"/>
          <p14:tracePt t="86126" x="2128838" y="2281238"/>
          <p14:tracePt t="86134" x="2036763" y="2265363"/>
          <p14:tracePt t="86142" x="1930400" y="2251075"/>
          <p14:tracePt t="86150" x="1839913" y="2235200"/>
          <p14:tracePt t="86158" x="1763713" y="2235200"/>
          <p14:tracePt t="86166" x="1703388" y="2235200"/>
          <p14:tracePt t="86174" x="1657350" y="2235200"/>
          <p14:tracePt t="86182" x="1595438" y="2235200"/>
          <p14:tracePt t="86190" x="1550988" y="2235200"/>
          <p14:tracePt t="86198" x="1504950" y="2235200"/>
          <p14:tracePt t="86206" x="1458913" y="2251075"/>
          <p14:tracePt t="86214" x="1428750" y="2251075"/>
          <p14:tracePt t="86222" x="1382713" y="2251075"/>
          <p14:tracePt t="86231" x="1352550" y="2265363"/>
          <p14:tracePt t="86244" x="1322388" y="2281238"/>
          <p14:tracePt t="86252" x="1292225" y="2281238"/>
          <p14:tracePt t="86268" x="1262063" y="2281238"/>
          <p14:tracePt t="86276" x="1231900" y="2281238"/>
          <p14:tracePt t="86284" x="1185863" y="2295525"/>
          <p14:tracePt t="86292" x="1155700" y="2311400"/>
          <p14:tracePt t="86300" x="1125538" y="2327275"/>
          <p14:tracePt t="86308" x="1093788" y="2327275"/>
          <p14:tracePt t="86316" x="1063625" y="2341563"/>
          <p14:tracePt t="86324" x="1019175" y="2357438"/>
          <p14:tracePt t="86332" x="987425" y="2371725"/>
          <p14:tracePt t="86340" x="957263" y="2371725"/>
          <p14:tracePt t="86348" x="927100" y="2387600"/>
          <p14:tracePt t="86356" x="896938" y="2401888"/>
          <p14:tracePt t="86362" x="881063" y="2401888"/>
          <p14:tracePt t="86370" x="881063" y="2417763"/>
          <p14:tracePt t="86378" x="866775" y="2433638"/>
          <p14:tracePt t="86386" x="850900" y="2433638"/>
          <p14:tracePt t="86394" x="850900" y="2447925"/>
          <p14:tracePt t="86414" x="836613" y="2463800"/>
          <p14:tracePt t="86426" x="820738" y="2478088"/>
          <p14:tracePt t="86434" x="820738" y="2493963"/>
          <p14:tracePt t="86450" x="820738" y="2508250"/>
          <p14:tracePt t="86466" x="820738" y="2524125"/>
          <p14:tracePt t="86474" x="820738" y="2540000"/>
          <p14:tracePt t="86482" x="820738" y="2554288"/>
          <p14:tracePt t="86490" x="820738" y="2570163"/>
          <p14:tracePt t="86497" x="850900" y="2600325"/>
          <p14:tracePt t="86504" x="866775" y="2630488"/>
          <p14:tracePt t="86512" x="896938" y="2660650"/>
          <p14:tracePt t="86520" x="927100" y="2690813"/>
          <p14:tracePt t="86528" x="957263" y="2722563"/>
          <p14:tracePt t="86536" x="1019175" y="2767013"/>
          <p14:tracePt t="86544" x="1049338" y="2797175"/>
          <p14:tracePt t="86552" x="1093788" y="2813050"/>
          <p14:tracePt t="86560" x="1155700" y="2843213"/>
          <p14:tracePt t="86568" x="1201738" y="2859088"/>
          <p14:tracePt t="86576" x="1276350" y="2859088"/>
          <p14:tracePt t="86584" x="1368425" y="2859088"/>
          <p14:tracePt t="86592" x="1474788" y="2859088"/>
          <p14:tracePt t="86600" x="1550988" y="2859088"/>
          <p14:tracePt t="86606" x="1641475" y="2859088"/>
          <p14:tracePt t="86614" x="1717675" y="2859088"/>
          <p14:tracePt t="86622" x="1809750" y="2843213"/>
          <p14:tracePt t="86630" x="1854200" y="2828925"/>
          <p14:tracePt t="86638" x="1900238" y="2813050"/>
          <p14:tracePt t="86647" x="1930400" y="2813050"/>
          <p14:tracePt t="86654" x="1960563" y="2813050"/>
          <p14:tracePt t="86662" x="1990725" y="2797175"/>
          <p14:tracePt t="86670" x="2022475" y="2797175"/>
          <p14:tracePt t="86678" x="2052638" y="2797175"/>
          <p14:tracePt t="86686" x="2097088" y="2797175"/>
          <p14:tracePt t="86694" x="2143125" y="2782888"/>
          <p14:tracePt t="86702" x="2189163" y="2782888"/>
          <p14:tracePt t="86710" x="2235200" y="2782888"/>
          <p14:tracePt t="86718" x="2295525" y="2767013"/>
          <p14:tracePt t="86726" x="2341563" y="2752725"/>
          <p14:tracePt t="86732" x="2371725" y="2752725"/>
          <p14:tracePt t="86740" x="2401888" y="2752725"/>
          <p14:tracePt t="86748" x="2432050" y="2736850"/>
          <p14:tracePt t="86756" x="2447925" y="2722563"/>
          <p14:tracePt t="86764" x="2478088" y="2722563"/>
          <p14:tracePt t="86781" x="2492375" y="2722563"/>
          <p14:tracePt t="86788" x="2492375" y="2706688"/>
          <p14:tracePt t="86884" x="2492375" y="2690813"/>
          <p14:tracePt t="87357" x="2508250" y="2690813"/>
          <p14:tracePt t="87371" x="2538413" y="2690813"/>
          <p14:tracePt t="87379" x="2554288" y="2690813"/>
          <p14:tracePt t="87386" x="2568575" y="2690813"/>
          <p14:tracePt t="87395" x="2600325" y="2690813"/>
          <p14:tracePt t="87411" x="2614613" y="2690813"/>
          <p14:tracePt t="87419" x="2630488" y="2690813"/>
          <p14:tracePt t="87434" x="2644775" y="2690813"/>
          <p14:tracePt t="87437" x="2660650" y="2690813"/>
          <p14:tracePt t="87444" x="2674938" y="2690813"/>
          <p14:tracePt t="87453" x="2690813" y="2690813"/>
          <p14:tracePt t="87460" x="2706688" y="2690813"/>
          <p14:tracePt t="87468" x="2720975" y="2690813"/>
          <p14:tracePt t="87476" x="2736850" y="2690813"/>
          <p14:tracePt t="87490" x="2751138" y="2690813"/>
          <p14:tracePt t="87506" x="2767013" y="2690813"/>
          <p14:tracePt t="87514" x="2781300" y="2690813"/>
          <p14:tracePt t="87530" x="2797175" y="2690813"/>
          <p14:tracePt t="87538" x="2827338" y="2690813"/>
          <p14:tracePt t="87546" x="2857500" y="2690813"/>
          <p14:tracePt t="87554" x="2887663" y="2690813"/>
          <p14:tracePt t="87562" x="2903538" y="2690813"/>
          <p14:tracePt t="87570" x="2933700" y="2690813"/>
          <p14:tracePt t="87593" x="2949575" y="2690813"/>
          <p14:tracePt t="87734" x="2963863" y="2690813"/>
          <p14:tracePt t="87749" x="2963863" y="2676525"/>
          <p14:tracePt t="87757" x="2979738" y="2676525"/>
          <p14:tracePt t="87766" x="2994025" y="2660650"/>
          <p14:tracePt t="87806" x="3009900" y="2660650"/>
          <p14:tracePt t="87916" x="3009900" y="2646363"/>
          <p14:tracePt t="102630" x="3009900" y="2660650"/>
          <p14:tracePt t="103024" x="3025775" y="2660650"/>
          <p14:tracePt t="103032" x="3055938" y="2630488"/>
          <p14:tracePt t="103040" x="3070225" y="2584450"/>
          <p14:tracePt t="103050" x="3116263" y="2540000"/>
          <p14:tracePt t="103055" x="3162300" y="2493963"/>
          <p14:tracePt t="103065" x="3208338" y="2478088"/>
          <p14:tracePt t="103071" x="3268663" y="2478088"/>
          <p14:tracePt t="103079" x="3314700" y="2478088"/>
          <p14:tracePt t="103086" x="3359150" y="2478088"/>
          <p14:tracePt t="103093" x="3405188" y="2508250"/>
          <p14:tracePt t="103101" x="3451225" y="2554288"/>
          <p14:tracePt t="103109" x="3465513" y="2584450"/>
          <p14:tracePt t="103117" x="3511550" y="2630488"/>
          <p14:tracePt t="103125" x="3557588" y="2690813"/>
          <p14:tracePt t="103134" x="3633788" y="2767013"/>
          <p14:tracePt t="103141" x="3709988" y="2859088"/>
          <p14:tracePt t="103150" x="3830638" y="2965450"/>
          <p14:tracePt t="103157" x="3937000" y="3101975"/>
          <p14:tracePt t="103165" x="4089400" y="3254375"/>
          <p14:tracePt t="103173" x="4256088" y="3406775"/>
          <p14:tracePt t="103181" x="4424363" y="3573463"/>
          <p14:tracePt t="103189" x="4681538" y="3771900"/>
          <p14:tracePt t="103198" x="4986338" y="3968750"/>
          <p14:tracePt t="103205" x="5259388" y="4151313"/>
          <p14:tracePt t="103215" x="5594350" y="4333875"/>
          <p14:tracePt t="103219" x="5867400" y="4470400"/>
          <p14:tracePt t="103227" x="6186488" y="4638675"/>
          <p14:tracePt t="103235" x="6491288" y="4759325"/>
          <p14:tracePt t="103243" x="6780213" y="4881563"/>
          <p14:tracePt t="103250" x="7083425" y="4957763"/>
          <p14:tracePt t="103259" x="7358063" y="5018088"/>
          <p14:tracePt t="103267" x="7600950" y="5078413"/>
          <p14:tracePt t="103275" x="7783513" y="5108575"/>
          <p14:tracePt t="103284" x="7980363" y="5154613"/>
          <p14:tracePt t="103291" x="8162925" y="5170488"/>
          <p14:tracePt t="103300" x="8315325" y="5184775"/>
          <p14:tracePt t="103306" x="8482013" y="5200650"/>
          <p14:tracePt t="103315" x="8620125" y="5214938"/>
          <p14:tracePt t="103323" x="8770938" y="5214938"/>
          <p14:tracePt t="103331" x="8909050" y="5214938"/>
          <p14:tracePt t="103339" x="9075738" y="5214938"/>
          <p14:tracePt t="103345" x="9212263" y="5200650"/>
          <p14:tracePt t="103353" x="9364663" y="5184775"/>
          <p14:tracePt t="103361" x="9501188" y="5170488"/>
          <p14:tracePt t="103369" x="9623425" y="5154613"/>
          <p14:tracePt t="103377" x="9729788" y="5140325"/>
          <p14:tracePt t="103384" x="9820275" y="5124450"/>
          <p14:tracePt t="103393" x="9896475" y="5124450"/>
          <p14:tracePt t="103403" x="9942513" y="5124450"/>
          <p14:tracePt t="103409" x="9972675" y="5124450"/>
          <p14:tracePt t="103417" x="9986963" y="5124450"/>
          <p14:tracePt t="103471" x="10002838" y="5094288"/>
          <p14:tracePt t="103480" x="10033000" y="5078413"/>
          <p14:tracePt t="103488" x="10063163" y="5048250"/>
          <p14:tracePt t="103496" x="10094913" y="5018088"/>
          <p14:tracePt t="103502" x="10155238" y="4987925"/>
          <p14:tracePt t="103511" x="10201275" y="4957763"/>
          <p14:tracePt t="103521" x="10245725" y="4927600"/>
          <p14:tracePt t="103526" x="10291763" y="4911725"/>
          <p14:tracePt t="103534" x="10307638" y="4895850"/>
          <p14:tracePt t="103543" x="10321925" y="4881563"/>
          <p14:tracePt t="103559" x="10337800" y="4881563"/>
          <p14:tracePt t="103567" x="10337800" y="4865688"/>
          <p14:tracePt t="103582" x="10337800" y="4851400"/>
          <p14:tracePt t="103589" x="10321925" y="4819650"/>
          <p14:tracePt t="103599" x="10291763" y="4775200"/>
          <p14:tracePt t="103604" x="10231438" y="4713288"/>
          <p14:tracePt t="103614" x="10185400" y="4668838"/>
          <p14:tracePt t="103621" x="10109200" y="4592638"/>
          <p14:tracePt t="103629" x="9986963" y="4486275"/>
          <p14:tracePt t="103636" x="9866313" y="4410075"/>
          <p14:tracePt t="103649" x="9713913" y="4349750"/>
          <p14:tracePt t="103653" x="9547225" y="4257675"/>
          <p14:tracePt t="103661" x="9364663" y="4197350"/>
          <p14:tracePt t="103668" x="9166225" y="4121150"/>
          <p14:tracePt t="103677" x="8983663" y="4060825"/>
          <p14:tracePt t="103684" x="8786813" y="3998913"/>
          <p14:tracePt t="103692" x="8588375" y="3968750"/>
          <p14:tracePt t="103700" x="8437563" y="3952875"/>
          <p14:tracePt t="103709" x="8269288" y="3938588"/>
          <p14:tracePt t="103715" x="8148638" y="3922713"/>
          <p14:tracePt t="103723" x="8072438" y="3908425"/>
          <p14:tracePt t="103732" x="8012113" y="3908425"/>
          <p14:tracePt t="103738" x="7966075" y="3908425"/>
          <p14:tracePt t="103748" x="7935913" y="3908425"/>
          <p14:tracePt t="103754" x="7905750" y="3922713"/>
          <p14:tracePt t="103763" x="7889875" y="3922713"/>
          <p14:tracePt t="103771" x="7889875" y="3938588"/>
          <p14:tracePt t="103779" x="7859713" y="3938588"/>
          <p14:tracePt t="103786" x="7813675" y="3952875"/>
          <p14:tracePt t="103795" x="7767638" y="3968750"/>
          <p14:tracePt t="103803" x="7677150" y="3984625"/>
          <p14:tracePt t="103811" x="7585075" y="3998913"/>
          <p14:tracePt t="103819" x="7510463" y="4014788"/>
          <p14:tracePt t="103826" x="7418388" y="4029075"/>
          <p14:tracePt t="103834" x="7342188" y="4044950"/>
          <p14:tracePt t="103841" x="7251700" y="4044950"/>
          <p14:tracePt t="103849" x="7175500" y="4060825"/>
          <p14:tracePt t="103856" x="7129463" y="4060825"/>
          <p14:tracePt t="103865" x="7053263" y="4075113"/>
          <p14:tracePt t="103873" x="7008813" y="4075113"/>
          <p14:tracePt t="103881" x="6946900" y="4090988"/>
          <p14:tracePt t="103889" x="6902450" y="4105275"/>
          <p14:tracePt t="103898" x="6856413" y="4121150"/>
          <p14:tracePt t="103904" x="6810375" y="4135438"/>
          <p14:tracePt t="103913" x="6764338" y="4151313"/>
          <p14:tracePt t="103921" x="6719888" y="4181475"/>
          <p14:tracePt t="103928" x="6673850" y="4197350"/>
          <p14:tracePt t="103936" x="6627813" y="4227513"/>
          <p14:tracePt t="103945" x="6567488" y="4257675"/>
          <p14:tracePt t="103953" x="6521450" y="4303713"/>
          <p14:tracePt t="103961" x="6461125" y="4349750"/>
          <p14:tracePt t="103967" x="6415088" y="4394200"/>
          <p14:tracePt t="103974" x="6354763" y="4440238"/>
          <p14:tracePt t="103984" x="6324600" y="4486275"/>
          <p14:tracePt t="103990" x="6278563" y="4546600"/>
          <p14:tracePt t="103999" x="6232525" y="4592638"/>
          <p14:tracePt t="104006" x="6202363" y="4652963"/>
          <p14:tracePt t="104016" x="6172200" y="4683125"/>
          <p14:tracePt t="104023" x="6156325" y="4729163"/>
          <p14:tracePt t="104032" x="6142038" y="4775200"/>
          <p14:tracePt t="104039" x="6126163" y="4819650"/>
          <p14:tracePt t="104048" x="6111875" y="4865688"/>
          <p14:tracePt t="104055" x="6111875" y="4927600"/>
          <p14:tracePt t="104063" x="6096000" y="4972050"/>
          <p14:tracePt t="104071" x="6080125" y="5033963"/>
          <p14:tracePt t="104079" x="6080125" y="5078413"/>
          <p14:tracePt t="104084" x="6080125" y="5140325"/>
          <p14:tracePt t="104093" x="6080125" y="5184775"/>
          <p14:tracePt t="104100" x="6080125" y="5230813"/>
          <p14:tracePt t="104109" x="6080125" y="5276850"/>
          <p14:tracePt t="104116" x="6096000" y="5322888"/>
          <p14:tracePt t="104124" x="6126163" y="5383213"/>
          <p14:tracePt t="104133" x="6142038" y="5429250"/>
          <p14:tracePt t="104141" x="6156325" y="5473700"/>
          <p14:tracePt t="104149" x="6172200" y="5503863"/>
          <p14:tracePt t="104157" x="6186488" y="5549900"/>
          <p14:tracePt t="104166" x="6202363" y="5580063"/>
          <p14:tracePt t="104172" x="6232525" y="5641975"/>
          <p14:tracePt t="104182" x="6248400" y="5672138"/>
          <p14:tracePt t="104189" x="6292850" y="5702300"/>
          <p14:tracePt t="104197" x="6308725" y="5732463"/>
          <p14:tracePt t="104204" x="6338888" y="5778500"/>
          <p14:tracePt t="104211" x="6369050" y="5808663"/>
          <p14:tracePt t="104219" x="6384925" y="5838825"/>
          <p14:tracePt t="104227" x="6415088" y="5868988"/>
          <p14:tracePt t="104235" x="6445250" y="5915025"/>
          <p14:tracePt t="104243" x="6491288" y="5961063"/>
          <p14:tracePt t="104251" x="6521450" y="5991225"/>
          <p14:tracePt t="104259" x="6551613" y="6037263"/>
          <p14:tracePt t="104268" x="6613525" y="6067425"/>
          <p14:tracePt t="104274" x="6657975" y="6113463"/>
          <p14:tracePt t="104283" x="6704013" y="6143625"/>
          <p14:tracePt t="104291" x="6750050" y="6157913"/>
          <p14:tracePt t="104299" x="6780213" y="6189663"/>
          <p14:tracePt t="104307" x="6826250" y="6203950"/>
          <p14:tracePt t="104316" x="6886575" y="6249988"/>
          <p14:tracePt t="104323" x="6977063" y="6296025"/>
          <p14:tracePt t="104329" x="7038975" y="6310313"/>
          <p14:tracePt t="104337" x="7115175" y="6326188"/>
          <p14:tracePt t="104345" x="7175500" y="6340475"/>
          <p14:tracePt t="104352" x="7251700" y="6356350"/>
          <p14:tracePt t="104361" x="7327900" y="6386513"/>
          <p14:tracePt t="104368" x="7388225" y="6402388"/>
          <p14:tracePt t="104377" x="7464425" y="6432550"/>
          <p14:tracePt t="104384" x="7510463" y="6432550"/>
          <p14:tracePt t="104392" x="7600950" y="6446838"/>
          <p14:tracePt t="104401" x="7677150" y="6462713"/>
          <p14:tracePt t="104409" x="7767638" y="6462713"/>
          <p14:tracePt t="104417" x="7859713" y="6478588"/>
          <p14:tracePt t="104424" x="7966075" y="6492875"/>
          <p14:tracePt t="104434" x="8072438" y="6492875"/>
          <p14:tracePt t="104440" x="8193088" y="6492875"/>
          <p14:tracePt t="104449" x="8301038" y="6492875"/>
          <p14:tracePt t="104457" x="8407400" y="6492875"/>
          <p14:tracePt t="104463" x="8497888" y="6492875"/>
          <p14:tracePt t="104471" x="8588375" y="6462713"/>
          <p14:tracePt t="104479" x="8680450" y="6446838"/>
          <p14:tracePt t="104486" x="8786813" y="6446838"/>
          <p14:tracePt t="104494" x="8863013" y="6432550"/>
          <p14:tracePt t="104503" x="8953500" y="6402388"/>
          <p14:tracePt t="104511" x="9045575" y="6386513"/>
          <p14:tracePt t="104518" x="9121775" y="6356350"/>
          <p14:tracePt t="104527" x="9197975" y="6310313"/>
          <p14:tracePt t="104534" x="9272588" y="6264275"/>
          <p14:tracePt t="104542" x="9364663" y="6219825"/>
          <p14:tracePt t="104551" x="9455150" y="6157913"/>
          <p14:tracePt t="104559" x="9517063" y="6097588"/>
          <p14:tracePt t="104568" x="9577388" y="6051550"/>
          <p14:tracePt t="104574" x="9637713" y="5991225"/>
          <p14:tracePt t="104582" x="9683750" y="5915025"/>
          <p14:tracePt t="104588" x="9713913" y="5854700"/>
          <p14:tracePt t="104597" x="9759950" y="5762625"/>
          <p14:tracePt t="104604" x="9790113" y="5686425"/>
          <p14:tracePt t="104613" x="9836150" y="5626100"/>
          <p14:tracePt t="104621" x="9850438" y="5580063"/>
          <p14:tracePt t="104629" x="9850438" y="5535613"/>
          <p14:tracePt t="104636" x="9866313" y="5489575"/>
          <p14:tracePt t="104644" x="9880600" y="5459413"/>
          <p14:tracePt t="104653" x="9896475" y="5429250"/>
          <p14:tracePt t="104661" x="9896475" y="5397500"/>
          <p14:tracePt t="104668" x="9896475" y="5367338"/>
          <p14:tracePt t="104677" x="9896475" y="5322888"/>
          <p14:tracePt t="104684" x="9896475" y="5276850"/>
          <p14:tracePt t="104693" x="9896475" y="5184775"/>
          <p14:tracePt t="104700" x="9896475" y="5108575"/>
          <p14:tracePt t="104706" x="9880600" y="5048250"/>
          <p14:tracePt t="104717" x="9866313" y="4957763"/>
          <p14:tracePt t="104723" x="9850438" y="4911725"/>
          <p14:tracePt t="104733" x="9836150" y="4865688"/>
          <p14:tracePt t="104739" x="9820275" y="4819650"/>
          <p14:tracePt t="104746" x="9820275" y="4775200"/>
          <p14:tracePt t="104755" x="9790113" y="4745038"/>
          <p14:tracePt t="104763" x="9774238" y="4729163"/>
          <p14:tracePt t="104771" x="9744075" y="4699000"/>
          <p14:tracePt t="104779" x="9713913" y="4683125"/>
          <p14:tracePt t="104786" x="9683750" y="4668838"/>
          <p14:tracePt t="104795" x="9653588" y="4652963"/>
          <p14:tracePt t="104803" x="9607550" y="4622800"/>
          <p14:tracePt t="104811" x="9531350" y="4592638"/>
          <p14:tracePt t="104818" x="9440863" y="4576763"/>
          <p14:tracePt t="104827" x="9334500" y="4546600"/>
          <p14:tracePt t="104833" x="9228138" y="4530725"/>
          <p14:tracePt t="104841" x="9105900" y="4516438"/>
          <p14:tracePt t="104850" x="8969375" y="4500563"/>
          <p14:tracePt t="104857" x="8816975" y="4486275"/>
          <p14:tracePt t="104866" x="8680450" y="4470400"/>
          <p14:tracePt t="104873" x="8513763" y="4456113"/>
          <p14:tracePt t="104883" x="8331200" y="4440238"/>
          <p14:tracePt t="104889" x="8148638" y="4424363"/>
          <p14:tracePt t="104896" x="7966075" y="4410075"/>
          <p14:tracePt t="104905" x="7799388" y="4394200"/>
          <p14:tracePt t="104913" x="7646988" y="4394200"/>
          <p14:tracePt t="104920" x="7494588" y="4394200"/>
          <p14:tracePt t="104929" x="7372350" y="4394200"/>
          <p14:tracePt t="104936" x="7251700" y="4394200"/>
          <p14:tracePt t="104944" x="7129463" y="4410075"/>
          <p14:tracePt t="104952" x="7023100" y="4424363"/>
          <p14:tracePt t="104959" x="6932613" y="4470400"/>
          <p14:tracePt t="104967" x="6856413" y="4500563"/>
          <p14:tracePt t="104974" x="6780213" y="4516438"/>
          <p14:tracePt t="104983" x="6704013" y="4562475"/>
          <p14:tracePt t="104991" x="6657975" y="4606925"/>
          <p14:tracePt t="105000" x="6581775" y="4668838"/>
          <p14:tracePt t="105006" x="6521450" y="4713288"/>
          <p14:tracePt t="105016" x="6475413" y="4775200"/>
          <p14:tracePt t="105023" x="6400800" y="4835525"/>
          <p14:tracePt t="105031" x="6338888" y="4881563"/>
          <p14:tracePt t="105039" x="6292850" y="4957763"/>
          <p14:tracePt t="105046" x="6248400" y="5018088"/>
          <p14:tracePt t="105055" x="6202363" y="5078413"/>
          <p14:tracePt t="105063" x="6186488" y="5140325"/>
          <p14:tracePt t="105071" x="6156325" y="5200650"/>
          <p14:tracePt t="105079" x="6156325" y="5291138"/>
          <p14:tracePt t="105084" x="6156325" y="5353050"/>
          <p14:tracePt t="105092" x="6156325" y="5429250"/>
          <p14:tracePt t="105101" x="6156325" y="5519738"/>
          <p14:tracePt t="105109" x="6172200" y="5595938"/>
          <p14:tracePt t="105117" x="6186488" y="5686425"/>
          <p14:tracePt t="105124" x="6186488" y="5778500"/>
          <p14:tracePt t="105133" x="6232525" y="5854700"/>
          <p14:tracePt t="105140" x="6278563" y="5945188"/>
          <p14:tracePt t="105150" x="6324600" y="6021388"/>
          <p14:tracePt t="105156" x="6384925" y="6097588"/>
          <p14:tracePt t="105167" x="6430963" y="6143625"/>
          <p14:tracePt t="105173" x="6475413" y="6219825"/>
          <p14:tracePt t="105181" x="6537325" y="6280150"/>
          <p14:tracePt t="105189" x="6597650" y="6326188"/>
          <p14:tracePt t="105196" x="6643688" y="6386513"/>
          <p14:tracePt t="105202" x="6704013" y="6446838"/>
          <p14:tracePt t="105211" x="6750050" y="6478588"/>
          <p14:tracePt t="105218" x="6794500" y="6508750"/>
          <p14:tracePt t="105227" x="6840538" y="6553200"/>
          <p14:tracePt t="105235" x="6902450" y="6599238"/>
          <p14:tracePt t="105243" x="6932613" y="6629400"/>
          <p14:tracePt t="105252" x="6977063" y="6675438"/>
          <p14:tracePt t="105259" x="7038975" y="6691313"/>
          <p14:tracePt t="105267" x="7083425" y="6721475"/>
          <p14:tracePt t="105274" x="7129463" y="6751638"/>
          <p14:tracePt t="105283" x="7189788" y="6767513"/>
          <p14:tracePt t="105291" x="7251700" y="6797675"/>
          <p14:tracePt t="105300" x="7342188" y="6827838"/>
          <p14:tracePt t="105455" x="9075738" y="6811963"/>
          <p14:tracePt t="105462" x="9166225" y="6797675"/>
          <p14:tracePt t="105470" x="9228138" y="6767513"/>
          <p14:tracePt t="105479" x="9304338" y="6735763"/>
          <p14:tracePt t="105486" x="9334500" y="6705600"/>
          <p14:tracePt t="105494" x="9394825" y="6675438"/>
          <p14:tracePt t="105502" x="9424988" y="6629400"/>
          <p14:tracePt t="105511" x="9440863" y="6599238"/>
          <p14:tracePt t="105519" x="9471025" y="6569075"/>
          <p14:tracePt t="105527" x="9485313" y="6538913"/>
          <p14:tracePt t="105536" x="9501188" y="6478588"/>
          <p14:tracePt t="105543" x="9531350" y="6446838"/>
          <p14:tracePt t="105550" x="9531350" y="6402388"/>
          <p14:tracePt t="105559" x="9547225" y="6356350"/>
          <p14:tracePt t="105567" x="9561513" y="6310313"/>
          <p14:tracePt t="105575" x="9577388" y="6264275"/>
          <p14:tracePt t="105584" x="9591675" y="6219825"/>
          <p14:tracePt t="105589" x="9591675" y="6173788"/>
          <p14:tracePt t="105597" x="9607550" y="6097588"/>
          <p14:tracePt t="105604" x="9607550" y="6021388"/>
          <p14:tracePt t="105613" x="9607550" y="5900738"/>
          <p14:tracePt t="105621" x="9607550" y="5778500"/>
          <p14:tracePt t="105629" x="9607550" y="5672138"/>
          <p14:tracePt t="105637" x="9607550" y="5565775"/>
          <p14:tracePt t="105644" x="9577388" y="5489575"/>
          <p14:tracePt t="105653" x="9561513" y="5397500"/>
          <p14:tracePt t="105661" x="9561513" y="5353050"/>
          <p14:tracePt t="105669" x="9547225" y="5307013"/>
          <p14:tracePt t="105677" x="9531350" y="5260975"/>
          <p14:tracePt t="105686" x="9501188" y="5200650"/>
          <p14:tracePt t="105693" x="9501188" y="5154613"/>
          <p14:tracePt t="105701" x="9485313" y="5108575"/>
          <p14:tracePt t="105706" x="9455150" y="5064125"/>
          <p14:tracePt t="105715" x="9440863" y="5018088"/>
          <p14:tracePt t="105723" x="9440863" y="4987925"/>
          <p14:tracePt t="105731" x="9424988" y="4941888"/>
          <p14:tracePt t="105739" x="9394825" y="4881563"/>
          <p14:tracePt t="105751" x="9378950" y="4835525"/>
          <p14:tracePt t="105755" x="9348788" y="4805363"/>
          <p14:tracePt t="105762" x="9318625" y="4745038"/>
          <p14:tracePt t="105771" x="9272588" y="4713288"/>
          <p14:tracePt t="105779" x="9242425" y="4668838"/>
          <p14:tracePt t="105786" x="9182100" y="4606925"/>
          <p14:tracePt t="105794" x="9136063" y="4562475"/>
          <p14:tracePt t="105802" x="9059863" y="4530725"/>
          <p14:tracePt t="105811" x="8969375" y="4486275"/>
          <p14:tracePt t="105819" x="8877300" y="4440238"/>
          <p14:tracePt t="105827" x="8786813" y="4394200"/>
          <p14:tracePt t="105834" x="8680450" y="4349750"/>
          <p14:tracePt t="105840" x="8558213" y="4333875"/>
          <p14:tracePt t="105850" x="8437563" y="4303713"/>
          <p14:tracePt t="105856" x="8315325" y="4287838"/>
          <p14:tracePt t="105865" x="8193088" y="4287838"/>
          <p14:tracePt t="105873" x="8056563" y="4273550"/>
          <p14:tracePt t="105881" x="7935913" y="4273550"/>
          <p14:tracePt t="105888" x="7813675" y="4273550"/>
          <p14:tracePt t="105896" x="7691438" y="4273550"/>
          <p14:tracePt t="105904" x="7570788" y="4287838"/>
          <p14:tracePt t="105913" x="7464425" y="4303713"/>
          <p14:tracePt t="105921" x="7342188" y="4318000"/>
          <p14:tracePt t="105929" x="7235825" y="4349750"/>
          <p14:tracePt t="105936" x="7129463" y="4379913"/>
          <p14:tracePt t="105944" x="7023100" y="4410075"/>
          <p14:tracePt t="105952" x="6932613" y="4440238"/>
          <p14:tracePt t="105959" x="6840538" y="4456113"/>
          <p14:tracePt t="105967" x="6780213" y="4486275"/>
          <p14:tracePt t="105974" x="6719888" y="4530725"/>
          <p14:tracePt t="105984" x="6673850" y="4562475"/>
          <p14:tracePt t="105990" x="6643688" y="4606925"/>
          <p14:tracePt t="106001" x="6581775" y="4638675"/>
          <p14:tracePt t="106006" x="6521450" y="4699000"/>
          <p14:tracePt t="106015" x="6491288" y="4745038"/>
          <p14:tracePt t="106023" x="6445250" y="4819650"/>
          <p14:tracePt t="106030" x="6400800" y="4895850"/>
          <p14:tracePt t="106039" x="6354763" y="4987925"/>
          <p14:tracePt t="106046" x="6324600" y="5048250"/>
          <p14:tracePt t="106055" x="6308725" y="5140325"/>
          <p14:tracePt t="106063" x="6292850" y="5230813"/>
          <p14:tracePt t="106071" x="6278563" y="5291138"/>
          <p14:tracePt t="106077" x="6278563" y="5367338"/>
          <p14:tracePt t="106085" x="6278563" y="5459413"/>
          <p14:tracePt t="106093" x="6278563" y="5519738"/>
          <p14:tracePt t="106101" x="6278563" y="5580063"/>
          <p14:tracePt t="106109" x="6278563" y="5656263"/>
          <p14:tracePt t="106118" x="6292850" y="5702300"/>
          <p14:tracePt t="106124" x="6308725" y="5762625"/>
          <p14:tracePt t="106135" x="6324600" y="5808663"/>
          <p14:tracePt t="106141" x="6354763" y="5884863"/>
          <p14:tracePt t="106149" x="6369050" y="5930900"/>
          <p14:tracePt t="106156" x="6400800" y="5975350"/>
          <p14:tracePt t="106165" x="6415088" y="6021388"/>
          <p14:tracePt t="106172" x="6430963" y="6067425"/>
          <p14:tracePt t="106181" x="6461125" y="6097588"/>
          <p14:tracePt t="106189" x="6475413" y="6127750"/>
          <p14:tracePt t="106196" x="6521450" y="6157913"/>
          <p14:tracePt t="106204" x="6537325" y="6203950"/>
          <p14:tracePt t="106211" x="6551613" y="6219825"/>
          <p14:tracePt t="106219" x="6567488" y="6249988"/>
          <p14:tracePt t="106227" x="6597650" y="6264275"/>
          <p14:tracePt t="106235" x="6627813" y="6296025"/>
          <p14:tracePt t="106243" x="6643688" y="6326188"/>
          <p14:tracePt t="106251" x="6688138" y="6326188"/>
          <p14:tracePt t="106259" x="6719888" y="6356350"/>
          <p14:tracePt t="106267" x="6750050" y="6370638"/>
          <p14:tracePt t="106275" x="6780213" y="6386513"/>
          <p14:tracePt t="106285" x="6810375" y="6402388"/>
          <p14:tracePt t="106291" x="6856413" y="6416675"/>
          <p14:tracePt t="106299" x="6886575" y="6416675"/>
          <p14:tracePt t="106307" x="6916738" y="6446838"/>
          <p14:tracePt t="106315" x="6946900" y="6446838"/>
          <p14:tracePt t="106320" x="6977063" y="6462713"/>
          <p14:tracePt t="106331" x="7023100" y="6492875"/>
          <p14:tracePt t="106336" x="7053263" y="6508750"/>
          <p14:tracePt t="106344" x="7083425" y="6523038"/>
          <p14:tracePt t="106353" x="7129463" y="6538913"/>
          <p14:tracePt t="106361" x="7175500" y="6538913"/>
          <p14:tracePt t="106370" x="7235825" y="6569075"/>
          <p14:tracePt t="106377" x="7281863" y="6599238"/>
          <p14:tracePt t="106385" x="7327900" y="6615113"/>
          <p14:tracePt t="106393" x="7388225" y="6629400"/>
          <p14:tracePt t="106402" x="7448550" y="6645275"/>
          <p14:tracePt t="106409" x="7494588" y="6659563"/>
          <p14:tracePt t="106418" x="7540625" y="6675438"/>
          <p14:tracePt t="106435" x="7646988" y="6705600"/>
          <p14:tracePt t="106441" x="7737475" y="6721475"/>
          <p14:tracePt t="106447" x="7799388" y="6735763"/>
          <p14:tracePt t="106454" x="7874000" y="6751638"/>
          <p14:tracePt t="106463" x="7935913" y="6767513"/>
          <p14:tracePt t="106470" x="8026400" y="6781800"/>
          <p14:tracePt t="106479" x="8102600" y="6797675"/>
          <p14:tracePt t="106486" x="8162925" y="6797675"/>
          <p14:tracePt t="106494" x="8255000" y="6811963"/>
          <p14:tracePt t="106503" x="8361363" y="6811963"/>
          <p14:tracePt t="106510" x="8437563" y="6811963"/>
          <p14:tracePt t="106520" x="8543925" y="6811963"/>
          <p14:tracePt t="106527" x="8620125" y="6811963"/>
          <p14:tracePt t="106535" x="8756650" y="6797675"/>
          <p14:tracePt t="106542" x="8832850" y="6781800"/>
          <p14:tracePt t="106552" x="8953500" y="6767513"/>
          <p14:tracePt t="106559" x="9059863" y="6751638"/>
          <p14:tracePt t="106569" x="9166225" y="6735763"/>
          <p14:tracePt t="106574" x="9272588" y="6705600"/>
          <p14:tracePt t="106581" x="9364663" y="6691313"/>
          <p14:tracePt t="106588" x="9455150" y="6659563"/>
          <p14:tracePt t="106597" x="9501188" y="6629400"/>
          <p14:tracePt t="106604" x="9561513" y="6599238"/>
          <p14:tracePt t="106613" x="9653588" y="6553200"/>
          <p14:tracePt t="106623" x="9729788" y="6523038"/>
          <p14:tracePt t="106629" x="9774238" y="6478588"/>
          <p14:tracePt t="106637" x="9836150" y="6432550"/>
          <p14:tracePt t="106644" x="9896475" y="6386513"/>
          <p14:tracePt t="106654" x="9942513" y="6340475"/>
          <p14:tracePt t="106661" x="10002838" y="6296025"/>
          <p14:tracePt t="106668" x="10033000" y="6234113"/>
          <p14:tracePt t="106677" x="10079038" y="6189663"/>
          <p14:tracePt t="106685" x="10125075" y="6113463"/>
          <p14:tracePt t="106693" x="10155238" y="6037263"/>
          <p14:tracePt t="106699" x="10201275" y="5945188"/>
          <p14:tracePt t="106707" x="10245725" y="5854700"/>
          <p14:tracePt t="106715" x="10291763" y="5778500"/>
          <p14:tracePt t="106723" x="10337800" y="5686425"/>
          <p14:tracePt t="106733" x="10352088" y="5611813"/>
          <p14:tracePt t="106741" x="10367963" y="5565775"/>
          <p14:tracePt t="106747" x="10382250" y="5503863"/>
          <p14:tracePt t="106756" x="10382250" y="5459413"/>
          <p14:tracePt t="106763" x="10398125" y="5413375"/>
          <p14:tracePt t="106773" x="10398125" y="5367338"/>
          <p14:tracePt t="106779" x="10398125" y="5307013"/>
          <p14:tracePt t="106786" x="10398125" y="5260975"/>
          <p14:tracePt t="106794" x="10398125" y="5214938"/>
          <p14:tracePt t="106806" x="10398125" y="5170488"/>
          <p14:tracePt t="106818" x="10352088" y="5033963"/>
          <p14:tracePt t="106827" x="10307638" y="5002213"/>
          <p14:tracePt t="106835" x="10291763" y="4972050"/>
          <p14:tracePt t="106841" x="10245725" y="4927600"/>
          <p14:tracePt t="106848" x="10215563" y="4881563"/>
          <p14:tracePt t="106856" x="10155238" y="4835525"/>
          <p14:tracePt t="106864" x="10109200" y="4805363"/>
          <p14:tracePt t="106872" x="10048875" y="4759325"/>
          <p14:tracePt t="106880" x="10002838" y="4713288"/>
          <p14:tracePt t="106890" x="9912350" y="4668838"/>
          <p14:tracePt t="106896" x="9820275" y="4652963"/>
          <p14:tracePt t="106904" x="9729788" y="4606925"/>
          <p14:tracePt t="106912" x="9607550" y="4576763"/>
          <p14:tracePt t="106920" x="9485313" y="4530725"/>
          <p14:tracePt t="106928" x="9378950" y="4486275"/>
          <p14:tracePt t="106936" x="9258300" y="4470400"/>
          <p14:tracePt t="106944" x="9121775" y="4456113"/>
          <p14:tracePt t="106951" x="8999538" y="4440238"/>
          <p14:tracePt t="106958" x="8877300" y="4440238"/>
          <p14:tracePt t="106969" x="8756650" y="4440238"/>
          <p14:tracePt t="106975" x="8634413" y="4424363"/>
          <p14:tracePt t="106983" x="8513763" y="4424363"/>
          <p14:tracePt t="106993" x="8391525" y="4424363"/>
          <p14:tracePt t="106998" x="8285163" y="4424363"/>
          <p14:tracePt t="107007" x="8178800" y="4424363"/>
          <p14:tracePt t="107014" x="8086725" y="4424363"/>
          <p14:tracePt t="107022" x="7980363" y="4424363"/>
          <p14:tracePt t="107031" x="7889875" y="4424363"/>
          <p14:tracePt t="107039" x="7813675" y="4440238"/>
          <p14:tracePt t="107046" x="7723188" y="4456113"/>
          <p14:tracePt t="107054" x="7646988" y="4470400"/>
          <p14:tracePt t="107063" x="7554913" y="4486275"/>
          <p14:tracePt t="107068" x="7448550" y="4500563"/>
          <p14:tracePt t="107076" x="7358063" y="4530725"/>
          <p14:tracePt t="107086" x="7265988" y="4576763"/>
          <p14:tracePt t="107093" x="7145338" y="4622800"/>
          <p14:tracePt t="107103" x="7053263" y="4668838"/>
          <p14:tracePt t="107108" x="6962775" y="4713288"/>
          <p14:tracePt t="107118" x="6870700" y="4775200"/>
          <p14:tracePt t="107124" x="6810375" y="4819650"/>
          <p14:tracePt t="107133" x="6750050" y="4851400"/>
          <p14:tracePt t="107141" x="6688138" y="4911725"/>
          <p14:tracePt t="107149" x="6643688" y="4957763"/>
          <p14:tracePt t="107156" x="6581775" y="5002213"/>
          <p14:tracePt t="107165" x="6537325" y="5078413"/>
          <p14:tracePt t="107172" x="6491288" y="5124450"/>
          <p14:tracePt t="107181" x="6430963" y="5230813"/>
          <p14:tracePt t="107189" x="6384925" y="5307013"/>
          <p14:tracePt t="107195" x="6338888" y="5383213"/>
          <p14:tracePt t="107203" x="6292850" y="5489575"/>
          <p14:tracePt t="107211" x="6262688" y="5565775"/>
          <p14:tracePt t="107219" x="6232525" y="5656263"/>
          <p14:tracePt t="107226" x="6232525" y="5718175"/>
          <p14:tracePt t="107236" x="6218238" y="5762625"/>
          <p14:tracePt t="107243" x="6202363" y="5808663"/>
          <p14:tracePt t="107253" x="6186488" y="5854700"/>
          <p14:tracePt t="107259" x="6172200" y="5900738"/>
          <p14:tracePt t="107267" x="6172200" y="5945188"/>
          <p14:tracePt t="107275" x="6172200" y="5991225"/>
          <p14:tracePt t="107283" x="6172200" y="6037263"/>
          <p14:tracePt t="107291" x="6172200" y="6081713"/>
          <p14:tracePt t="107299" x="6172200" y="6127750"/>
          <p14:tracePt t="107306" x="6186488" y="6173788"/>
          <p14:tracePt t="107315" x="6202363" y="6219825"/>
          <p14:tracePt t="107322" x="6218238" y="6249988"/>
          <p14:tracePt t="107329" x="6248400" y="6296025"/>
          <p14:tracePt t="107338" x="6278563" y="6326188"/>
          <p14:tracePt t="107344" x="6308725" y="6370638"/>
          <p14:tracePt t="107353" x="6354763" y="6402388"/>
          <p14:tracePt t="107361" x="6400800" y="6446838"/>
          <p14:tracePt t="107369" x="6461125" y="6478588"/>
          <p14:tracePt t="107376" x="6507163" y="6523038"/>
          <p14:tracePt t="107385" x="6567488" y="6553200"/>
          <p14:tracePt t="107393" x="6613525" y="6584950"/>
          <p14:tracePt t="107403" x="6673850" y="6599238"/>
          <p14:tracePt t="107409" x="6750050" y="6629400"/>
          <p14:tracePt t="107420" x="6794500" y="6645275"/>
          <p14:tracePt t="107424" x="6840538" y="6659563"/>
          <p14:tracePt t="107432" x="6886575" y="6675438"/>
          <p14:tracePt t="107441" x="6962775" y="6691313"/>
          <p14:tracePt t="107446" x="7023100" y="6705600"/>
          <p14:tracePt t="107454" x="7115175" y="6721475"/>
          <p14:tracePt t="107463" x="7189788" y="6721475"/>
          <p14:tracePt t="107471" x="7297738" y="6735763"/>
          <p14:tracePt t="107478" x="7404100" y="6751638"/>
          <p14:tracePt t="107487" x="7510463" y="6767513"/>
          <p14:tracePt t="107494" x="7616825" y="6781800"/>
          <p14:tracePt t="107502" x="7691438" y="6781800"/>
          <p14:tracePt t="107511" x="7783513" y="6781800"/>
          <p14:tracePt t="107519" x="7859713" y="6797675"/>
          <p14:tracePt t="107527" x="7966075" y="6797675"/>
          <p14:tracePt t="107536" x="8042275" y="6797675"/>
          <p14:tracePt t="107543" x="8162925" y="6797675"/>
          <p14:tracePt t="107552" x="8285163" y="6797675"/>
          <p14:tracePt t="107559" x="8421688" y="6797675"/>
          <p14:tracePt t="107567" x="8543925" y="6781800"/>
          <p14:tracePt t="107572" x="8664575" y="6781800"/>
          <p14:tracePt t="107581" x="8786813" y="6767513"/>
          <p14:tracePt t="107591" x="8893175" y="6751638"/>
          <p14:tracePt t="107597" x="8969375" y="6735763"/>
          <p14:tracePt t="107604" x="9059863" y="6721475"/>
          <p14:tracePt t="107613" x="9166225" y="6705600"/>
          <p14:tracePt t="107621" x="9272588" y="6691313"/>
          <p14:tracePt t="107629" x="9348788" y="6691313"/>
          <p14:tracePt t="107638" x="9455150" y="6675438"/>
          <p14:tracePt t="107644" x="9561513" y="6645275"/>
          <p14:tracePt t="107653" x="9653588" y="6615113"/>
          <p14:tracePt t="107661" x="9744075" y="6569075"/>
          <p14:tracePt t="107669" x="9836150" y="6523038"/>
          <p14:tracePt t="107677" x="9942513" y="6478588"/>
          <p14:tracePt t="107686" x="10048875" y="6402388"/>
          <p14:tracePt t="107693" x="10139363" y="6370638"/>
          <p14:tracePt t="107699" x="10231438" y="6310313"/>
          <p14:tracePt t="107708" x="10291763" y="6264275"/>
          <p14:tracePt t="107714" x="10337800" y="6219825"/>
          <p14:tracePt t="107725" x="10398125" y="6173788"/>
          <p14:tracePt t="107731" x="10428288" y="6113463"/>
          <p14:tracePt t="107741" x="10474325" y="6067425"/>
          <p14:tracePt t="107747" x="10520363" y="6007100"/>
          <p14:tracePt t="107757" x="10550525" y="5961063"/>
          <p14:tracePt t="107763" x="10596563" y="5900738"/>
          <p14:tracePt t="107774" x="10626725" y="5854700"/>
          <p14:tracePt t="107793" x="10702925" y="5762625"/>
          <p14:tracePt t="107803" x="10793413" y="5672138"/>
          <p14:tracePt t="107810" x="10809288" y="5626100"/>
          <p14:tracePt t="107819" x="10823575" y="5595938"/>
          <p14:tracePt t="107825" x="10823575" y="5565775"/>
          <p14:tracePt t="107833" x="10839450" y="5519738"/>
          <p14:tracePt t="107841" x="10853738" y="5473700"/>
          <p14:tracePt t="107851" x="10869613" y="5429250"/>
          <p14:tracePt t="107859" x="10883900" y="5383213"/>
          <p14:tracePt t="107865" x="10883900" y="5337175"/>
          <p14:tracePt t="107874" x="10899775" y="5307013"/>
          <p14:tracePt t="107881" x="10915650" y="5291138"/>
          <p14:tracePt t="107888" x="10915650" y="5260975"/>
          <p14:tracePt t="107897" x="10915650" y="5230813"/>
          <p14:tracePt t="107906" x="10915650" y="5200650"/>
          <p14:tracePt t="107913" x="10915650" y="5170488"/>
          <p14:tracePt t="107921" x="10899775" y="5140325"/>
          <p14:tracePt t="107929" x="10899775" y="5124450"/>
          <p14:tracePt t="107938" x="10869613" y="5078413"/>
          <p14:tracePt t="107943" x="10853738" y="5048250"/>
          <p14:tracePt t="107953" x="10809288" y="5002213"/>
          <p14:tracePt t="107958" x="10777538" y="4957763"/>
          <p14:tracePt t="107966" x="10717213" y="4927600"/>
          <p14:tracePt t="107977" x="10687050" y="4895850"/>
          <p14:tracePt t="107987" x="10641013" y="4851400"/>
          <p14:tracePt t="107990" x="10580688" y="4805363"/>
          <p14:tracePt t="107999" x="10504488" y="4775200"/>
          <p14:tracePt t="108006" x="10428288" y="4745038"/>
          <p14:tracePt t="108014" x="10337800" y="4699000"/>
          <p14:tracePt t="108024" x="10231438" y="4668838"/>
          <p14:tracePt t="108031" x="10109200" y="4652963"/>
          <p14:tracePt t="108043" x="9972675" y="4638675"/>
          <p14:tracePt t="108055" x="9667875" y="4592638"/>
          <p14:tracePt t="108063" x="9531350" y="4576763"/>
          <p14:tracePt t="108069" x="9410700" y="4562475"/>
          <p14:tracePt t="108077" x="9288463" y="4546600"/>
          <p14:tracePt t="108086" x="9166225" y="4546600"/>
          <p14:tracePt t="108093" x="9090025" y="4546600"/>
          <p14:tracePt t="108101" x="8983663" y="4530725"/>
          <p14:tracePt t="108109" x="8863013" y="4530725"/>
          <p14:tracePt t="108117" x="8756650" y="4530725"/>
          <p14:tracePt t="108125" x="8634413" y="4530725"/>
          <p14:tracePt t="108132" x="8513763" y="4530725"/>
          <p14:tracePt t="108141" x="8407400" y="4546600"/>
          <p14:tracePt t="108149" x="8301038" y="4562475"/>
          <p14:tracePt t="108156" x="8224838" y="4562475"/>
          <p14:tracePt t="108164" x="8132763" y="4576763"/>
          <p14:tracePt t="108172" x="8072438" y="4592638"/>
          <p14:tracePt t="108178" x="7996238" y="4606925"/>
          <p14:tracePt t="108187" x="7950200" y="4606925"/>
          <p14:tracePt t="108194" x="7905750" y="4622800"/>
          <p14:tracePt t="108203" x="7859713" y="4638675"/>
          <p14:tracePt t="108211" x="7813675" y="4652963"/>
          <p14:tracePt t="108220" x="7767638" y="4652963"/>
          <p14:tracePt t="108226" x="7723188" y="4668838"/>
          <p14:tracePt t="108237" x="7677150" y="4683125"/>
          <p14:tracePt t="108243" x="7631113" y="4699000"/>
          <p14:tracePt t="108251" x="7585075" y="4713288"/>
          <p14:tracePt t="108259" x="7540625" y="4713288"/>
          <p14:tracePt t="108267" x="7494588" y="4729163"/>
          <p14:tracePt t="108275" x="7464425" y="4745038"/>
          <p14:tracePt t="108283" x="7418388" y="4759325"/>
          <p14:tracePt t="108291" x="7372350" y="4775200"/>
          <p14:tracePt t="108299" x="7342188" y="4805363"/>
          <p14:tracePt t="108306" x="7297738" y="4805363"/>
          <p14:tracePt t="108313" x="7265988" y="4835525"/>
          <p14:tracePt t="108322" x="7235825" y="4851400"/>
          <p14:tracePt t="108329" x="7205663" y="4865688"/>
          <p14:tracePt t="108337" x="7159625" y="4895850"/>
          <p14:tracePt t="108344" x="7129463" y="4911725"/>
          <p14:tracePt t="108353" x="7099300" y="4927600"/>
          <p14:tracePt t="108361" x="7069138" y="4941888"/>
          <p14:tracePt t="108370" x="7038975" y="4957763"/>
          <p14:tracePt t="108376" x="7008813" y="4972050"/>
          <p14:tracePt t="108385" x="6977063" y="4987925"/>
          <p14:tracePt t="108393" x="6962775" y="5002213"/>
          <p14:tracePt t="108409" x="6946900" y="5018088"/>
          <p14:tracePt t="108422" x="6932613" y="5033963"/>
          <p14:tracePt t="108424" x="6916738" y="5048250"/>
          <p14:tracePt t="108431" x="6902450" y="5048250"/>
          <p14:tracePt t="108438" x="6902450" y="5064125"/>
          <p14:tracePt t="108447" x="6886575" y="5078413"/>
          <p14:tracePt t="108455" x="6870700" y="5078413"/>
          <p14:tracePt t="108462" x="6870700" y="5094288"/>
          <p14:tracePt t="108472" x="6856413" y="5108575"/>
          <p14:tracePt t="108479" x="6856413" y="5124450"/>
          <p14:tracePt t="108487" x="6840538" y="5124450"/>
          <p14:tracePt t="108494" x="6826250" y="5140325"/>
          <p14:tracePt t="108511" x="6810375" y="5154613"/>
          <p14:tracePt t="108526" x="6794500" y="5170488"/>
          <p14:tracePt t="108543" x="6794500" y="5184775"/>
          <p14:tracePt t="108551" x="6780213" y="5184775"/>
          <p14:tracePt t="110457" x="6719888" y="5184775"/>
          <p14:tracePt t="110463" x="6475413" y="5140325"/>
          <p14:tracePt t="110470" x="6278563" y="5108575"/>
          <p14:tracePt t="110478" x="6232525" y="5094288"/>
          <p14:tracePt t="110526" x="6218238" y="5078413"/>
          <p14:tracePt t="110542" x="6202363" y="5064125"/>
          <p14:tracePt t="110551" x="6186488" y="5033963"/>
          <p14:tracePt t="110560" x="6156325" y="4987925"/>
          <p14:tracePt t="110568" x="6126163" y="4941888"/>
          <p14:tracePt t="110578" x="6126163" y="4865688"/>
          <p14:tracePt t="110581" x="6111875" y="4789488"/>
          <p14:tracePt t="110589" x="6111875" y="4745038"/>
          <p14:tracePt t="110597" x="6111875" y="4699000"/>
          <p14:tracePt t="110605" x="6126163" y="4638675"/>
          <p14:tracePt t="110613" x="6172200" y="4592638"/>
          <p14:tracePt t="110621" x="6202363" y="4530725"/>
          <p14:tracePt t="110629" x="6232525" y="4500563"/>
          <p14:tracePt t="110637" x="6248400" y="4456113"/>
          <p14:tracePt t="110645" x="6248400" y="4424363"/>
          <p14:tracePt t="110653" x="6262688" y="4379913"/>
          <p14:tracePt t="110661" x="6278563" y="4333875"/>
          <p14:tracePt t="110669" x="6308725" y="4241800"/>
          <p14:tracePt t="110678" x="6338888" y="4151313"/>
          <p14:tracePt t="110685" x="6354763" y="4090988"/>
          <p14:tracePt t="110693" x="6400800" y="4014788"/>
          <p14:tracePt t="110701" x="6445250" y="3922713"/>
          <p14:tracePt t="110709" x="6507163" y="3846513"/>
          <p14:tracePt t="110715" x="6567488" y="3786188"/>
          <p14:tracePt t="110723" x="6627813" y="3709988"/>
          <p14:tracePt t="110731" x="6673850" y="3649663"/>
          <p14:tracePt t="110739" x="6719888" y="3603625"/>
          <p14:tracePt t="110747" x="6764338" y="3543300"/>
          <p14:tracePt t="110755" x="6794500" y="3497263"/>
          <p14:tracePt t="110763" x="6840538" y="3451225"/>
          <p14:tracePt t="110771" x="6870700" y="3406775"/>
          <p14:tracePt t="110779" x="6902450" y="3375025"/>
          <p14:tracePt t="110787" x="6902450" y="3330575"/>
          <p14:tracePt t="110795" x="6916738" y="3300413"/>
          <p14:tracePt t="110803" x="6932613" y="3254375"/>
          <p14:tracePt t="110811" x="6946900" y="3208338"/>
          <p14:tracePt t="110819" x="6946900" y="3178175"/>
          <p14:tracePt t="110828" x="6962775" y="3132138"/>
          <p14:tracePt t="110835" x="6977063" y="3101975"/>
          <p14:tracePt t="110843" x="6992938" y="3055938"/>
          <p14:tracePt t="110849" x="6992938" y="3025775"/>
          <p14:tracePt t="110857" x="6992938" y="2995613"/>
          <p14:tracePt t="110865" x="7008813" y="2949575"/>
          <p14:tracePt t="110873" x="7023100" y="2919413"/>
          <p14:tracePt t="110881" x="7023100" y="2889250"/>
          <p14:tracePt t="110889" x="7038975" y="2859088"/>
          <p14:tracePt t="110897" x="7038975" y="2813050"/>
          <p14:tracePt t="110905" x="7038975" y="2797175"/>
          <p14:tracePt t="110913" x="7038975" y="2767013"/>
          <p14:tracePt t="110921" x="7038975" y="2736850"/>
          <p14:tracePt t="110929" x="7038975" y="2690813"/>
          <p14:tracePt t="110937" x="7038975" y="2646363"/>
          <p14:tracePt t="110945" x="7038975" y="2600325"/>
          <p14:tracePt t="110953" x="7038975" y="2554288"/>
          <p14:tracePt t="110960" x="7038975" y="2524125"/>
          <p14:tracePt t="110967" x="7038975" y="2493963"/>
          <p14:tracePt t="110977" x="7023100" y="2447925"/>
          <p14:tracePt t="110983" x="7008813" y="2417763"/>
          <p14:tracePt t="110994" x="7008813" y="2387600"/>
          <p14:tracePt t="110999" x="6992938" y="2357438"/>
          <p14:tracePt t="111007" x="6977063" y="2311400"/>
          <p14:tracePt t="111015" x="6962775" y="2265363"/>
          <p14:tracePt t="111023" x="6962775" y="2219325"/>
          <p14:tracePt t="111031" x="6932613" y="2189163"/>
          <p14:tracePt t="111039" x="6902450" y="2144713"/>
          <p14:tracePt t="111047" x="6886575" y="2098675"/>
          <p14:tracePt t="111055" x="6840538" y="2006600"/>
          <p14:tracePt t="111063" x="6794500" y="1916113"/>
          <p14:tracePt t="111071" x="6750050" y="1824038"/>
          <p14:tracePt t="111079" x="6704013" y="1779588"/>
          <p14:tracePt t="111087" x="6657975" y="1717675"/>
          <p14:tracePt t="111093" x="6597650" y="1657350"/>
          <p14:tracePt t="111101" x="6551613" y="1611313"/>
          <p14:tracePt t="111109" x="6491288" y="1550988"/>
          <p14:tracePt t="111117" x="6415088" y="1490663"/>
          <p14:tracePt t="111127" x="6338888" y="1444625"/>
          <p14:tracePt t="111133" x="6262688" y="1398588"/>
          <p14:tracePt t="111143" x="6186488" y="1384300"/>
          <p14:tracePt t="111149" x="6126163" y="1354138"/>
          <p14:tracePt t="111157" x="6049963" y="1338263"/>
          <p14:tracePt t="111165" x="5989638" y="1308100"/>
          <p14:tracePt t="111173" x="5913438" y="1292225"/>
          <p14:tracePt t="111181" x="5867400" y="1292225"/>
          <p14:tracePt t="111189" x="5807075" y="1277938"/>
          <p14:tracePt t="111197" x="5746750" y="1262063"/>
          <p14:tracePt t="111205" x="5670550" y="1246188"/>
          <p14:tracePt t="111212" x="5594350" y="1231900"/>
          <p14:tracePt t="111219" x="5503863" y="1231900"/>
          <p14:tracePt t="111227" x="5381625" y="1216025"/>
          <p14:tracePt t="111235" x="5289550" y="1201738"/>
          <p14:tracePt t="111243" x="5214938" y="1201738"/>
          <p14:tracePt t="111251" x="5138738" y="1201738"/>
          <p14:tracePt t="111260" x="5092700" y="1201738"/>
          <p14:tracePt t="111267" x="5046663" y="1201738"/>
          <p14:tracePt t="111277" x="4986338" y="1201738"/>
          <p14:tracePt t="111283" x="4956175" y="1216025"/>
          <p14:tracePt t="111293" x="4926013" y="1216025"/>
          <p14:tracePt t="111299" x="4894263" y="1231900"/>
          <p14:tracePt t="111307" x="4864100" y="1246188"/>
          <p14:tracePt t="111315" x="4819650" y="1262063"/>
          <p14:tracePt t="111323" x="4787900" y="1292225"/>
          <p14:tracePt t="111331" x="4757738" y="1292225"/>
          <p14:tracePt t="111337" x="4727575" y="1308100"/>
          <p14:tracePt t="111345" x="4697413" y="1338263"/>
          <p14:tracePt t="111353" x="4667250" y="1368425"/>
          <p14:tracePt t="111362" x="4637088" y="1398588"/>
          <p14:tracePt t="111368" x="4591050" y="1444625"/>
          <p14:tracePt t="111377" x="4560888" y="1474788"/>
          <p14:tracePt t="111385" x="4530725" y="1520825"/>
          <p14:tracePt t="111393" x="4484688" y="1566863"/>
          <p14:tracePt t="111401" x="4454525" y="1611313"/>
          <p14:tracePt t="111410" x="4408488" y="1643063"/>
          <p14:tracePt t="111417" x="4392613" y="1703388"/>
          <p14:tracePt t="111428" x="4362450" y="1749425"/>
          <p14:tracePt t="111433" x="4332288" y="1793875"/>
          <p14:tracePt t="111444" x="4318000" y="1839913"/>
          <p14:tracePt t="111449" x="4302125" y="1885950"/>
          <p14:tracePt t="111457" x="4286250" y="1930400"/>
          <p14:tracePt t="111464" x="4286250" y="1976438"/>
          <p14:tracePt t="111471" x="4271963" y="2006600"/>
          <p14:tracePt t="111479" x="4256088" y="2038350"/>
          <p14:tracePt t="111487" x="4241800" y="2068513"/>
          <p14:tracePt t="111496" x="4241800" y="2112963"/>
          <p14:tracePt t="111503" x="4225925" y="2144713"/>
          <p14:tracePt t="111512" x="4211638" y="2159000"/>
          <p14:tracePt t="111519" x="4195763" y="2189163"/>
          <p14:tracePt t="111528" x="4195763" y="2235200"/>
          <p14:tracePt t="111535" x="4179888" y="2265363"/>
          <p14:tracePt t="111543" x="4179888" y="2295525"/>
          <p14:tracePt t="111551" x="4165600" y="2311400"/>
          <p14:tracePt t="111560" x="4165600" y="2341563"/>
          <p14:tracePt t="111567" x="4149725" y="2357438"/>
          <p14:tracePt t="111577" x="4149725" y="2371725"/>
          <p14:tracePt t="111583" x="4135438" y="2401888"/>
          <p14:tracePt t="111589" x="4135438" y="2417763"/>
          <p14:tracePt t="111597" x="4119563" y="2433638"/>
          <p14:tracePt t="111605" x="4105275" y="2463800"/>
          <p14:tracePt t="111621" x="4105275" y="2478088"/>
          <p14:tracePt t="111637" x="4105275" y="2493963"/>
          <p14:tracePt t="111645" x="4089400" y="2508250"/>
          <p14:tracePt t="111662" x="4089400" y="2524125"/>
          <p14:tracePt t="111677" x="4089400" y="2540000"/>
          <p14:tracePt t="111694" x="4089400" y="2554288"/>
          <p14:tracePt t="111701" x="4089400" y="2570163"/>
          <p14:tracePt t="111715" x="4089400" y="2584450"/>
          <p14:tracePt t="111731" x="4089400" y="2600325"/>
          <p14:tracePt t="111755" x="4089400" y="2616200"/>
          <p14:tracePt t="112214" x="4089400" y="2630488"/>
          <p14:tracePt t="112221" x="4089400" y="2646363"/>
          <p14:tracePt t="112228" x="4089400" y="2660650"/>
          <p14:tracePt t="112236" x="4089400" y="2676525"/>
          <p14:tracePt t="112244" x="4089400" y="2690813"/>
          <p14:tracePt t="112260" x="4089400" y="2706688"/>
          <p14:tracePt t="112276" x="4073525" y="2722563"/>
          <p14:tracePt t="112292" x="4059238" y="2722563"/>
          <p14:tracePt t="112300" x="4059238" y="2736850"/>
          <p14:tracePt t="112316" x="4043363" y="2736850"/>
          <p14:tracePt t="112458" x="4043363" y="2752725"/>
          <p14:tracePt t="112466" x="4043363" y="2797175"/>
          <p14:tracePt t="112473" x="4043363" y="2859088"/>
          <p14:tracePt t="112479" x="4043363" y="2949575"/>
          <p14:tracePt t="112488" x="4043363" y="3055938"/>
          <p14:tracePt t="112494" x="4043363" y="3178175"/>
          <p14:tracePt t="112505" x="4059238" y="3254375"/>
          <p14:tracePt t="112511" x="4089400" y="3360738"/>
          <p14:tracePt t="112519" x="4135438" y="3451225"/>
          <p14:tracePt t="112527" x="4179888" y="3543300"/>
          <p14:tracePt t="112535" x="4211638" y="3619500"/>
          <p14:tracePt t="112543" x="4256088" y="3663950"/>
          <p14:tracePt t="112551" x="4302125" y="3725863"/>
          <p14:tracePt t="112559" x="4332288" y="3756025"/>
          <p14:tracePt t="112567" x="4362450" y="3816350"/>
          <p14:tracePt t="112574" x="4408488" y="3846513"/>
          <p14:tracePt t="112583" x="4454525" y="3878263"/>
          <p14:tracePt t="112591" x="4514850" y="3922713"/>
          <p14:tracePt t="112596" x="4560888" y="3968750"/>
          <p14:tracePt t="112605" x="4621213" y="3998913"/>
          <p14:tracePt t="112613" x="4667250" y="4044950"/>
          <p14:tracePt t="112622" x="4743450" y="4090988"/>
          <p14:tracePt t="112629" x="4803775" y="4105275"/>
          <p14:tracePt t="112639" x="4879975" y="4135438"/>
          <p14:tracePt t="112644" x="4940300" y="4151313"/>
          <p14:tracePt t="112655" x="5032375" y="4167188"/>
          <p14:tracePt t="112661" x="5092700" y="4197350"/>
          <p14:tracePt t="112669" x="5183188" y="4211638"/>
          <p14:tracePt t="112676" x="5245100" y="4227513"/>
          <p14:tracePt t="112685" x="5335588" y="4227513"/>
          <p14:tracePt t="112693" x="5397500" y="4241800"/>
          <p14:tracePt t="112701" x="5472113" y="4241800"/>
          <p14:tracePt t="112709" x="5564188" y="4241800"/>
          <p14:tracePt t="112717" x="5654675" y="4241800"/>
          <p14:tracePt t="112723" x="5730875" y="4227513"/>
          <p14:tracePt t="112731" x="5837238" y="4211638"/>
          <p14:tracePt t="112739" x="5959475" y="4181475"/>
          <p14:tracePt t="112746" x="6065838" y="4135438"/>
          <p14:tracePt t="112755" x="6202363" y="4075113"/>
          <p14:tracePt t="112763" x="6308725" y="4029075"/>
          <p14:tracePt t="112772" x="6400800" y="3984625"/>
          <p14:tracePt t="112779" x="6461125" y="3968750"/>
          <p14:tracePt t="112788" x="6521450" y="3938588"/>
          <p14:tracePt t="112795" x="6551613" y="3908425"/>
          <p14:tracePt t="112805" x="6581775" y="3892550"/>
          <p14:tracePt t="112811" x="6597650" y="3878263"/>
          <p14:tracePt t="112819" x="6613525" y="3862388"/>
          <p14:tracePt t="112827" x="6627813" y="3846513"/>
          <p14:tracePt t="112835" x="6643688" y="3816350"/>
          <p14:tracePt t="112842" x="6657975" y="3802063"/>
          <p14:tracePt t="112849" x="6673850" y="3771900"/>
          <p14:tracePt t="112858" x="6673850" y="3725863"/>
          <p14:tracePt t="112865" x="6704013" y="3679825"/>
          <p14:tracePt t="112874" x="6719888" y="3633788"/>
          <p14:tracePt t="112881" x="6719888" y="3589338"/>
          <p14:tracePt t="112889" x="6734175" y="3543300"/>
          <p14:tracePt t="112896" x="6764338" y="3482975"/>
          <p14:tracePt t="112905" x="6794500" y="3406775"/>
          <p14:tracePt t="112913" x="6826250" y="3314700"/>
          <p14:tracePt t="112922" x="6840538" y="3238500"/>
          <p14:tracePt t="112929" x="6856413" y="3194050"/>
          <p14:tracePt t="112939" x="6870700" y="3132138"/>
          <p14:tracePt t="112945" x="6886575" y="3086100"/>
          <p14:tracePt t="112953" x="6902450" y="3025775"/>
          <p14:tracePt t="112961" x="6902450" y="2965450"/>
          <p14:tracePt t="112969" x="6902450" y="2919413"/>
          <p14:tracePt t="112974" x="6902450" y="2873375"/>
          <p14:tracePt t="112983" x="6902450" y="2828925"/>
          <p14:tracePt t="112990" x="6886575" y="2752725"/>
          <p14:tracePt t="112999" x="6870700" y="2706688"/>
          <p14:tracePt t="113007" x="6856413" y="2646363"/>
          <p14:tracePt t="113015" x="6840538" y="2584450"/>
          <p14:tracePt t="113024" x="6826250" y="2540000"/>
          <p14:tracePt t="113031" x="6810375" y="2508250"/>
          <p14:tracePt t="113039" x="6794500" y="2478088"/>
          <p14:tracePt t="113047" x="6794500" y="2463800"/>
          <p14:tracePt t="113055" x="6780213" y="2433638"/>
          <p14:tracePt t="113063" x="6764338" y="2401888"/>
          <p14:tracePt t="113072" x="6750050" y="2387600"/>
          <p14:tracePt t="113079" x="6719888" y="2357438"/>
          <p14:tracePt t="113089" x="6719888" y="2327275"/>
          <p14:tracePt t="113095" x="6673850" y="2295525"/>
          <p14:tracePt t="113101" x="6657975" y="2265363"/>
          <p14:tracePt t="113109" x="6627813" y="2235200"/>
          <p14:tracePt t="113117" x="6581775" y="2205038"/>
          <p14:tracePt t="113124" x="6551613" y="2159000"/>
          <p14:tracePt t="113133" x="6521450" y="2128838"/>
          <p14:tracePt t="113141" x="6475413" y="2098675"/>
          <p14:tracePt t="113149" x="6445250" y="2052638"/>
          <p14:tracePt t="113158" x="6415088" y="2022475"/>
          <p14:tracePt t="113164" x="6369050" y="1992313"/>
          <p14:tracePt t="113174" x="6338888" y="1946275"/>
          <p14:tracePt t="113181" x="6292850" y="1916113"/>
          <p14:tracePt t="113190" x="6232525" y="1885950"/>
          <p14:tracePt t="113196" x="6202363" y="1870075"/>
          <p14:tracePt t="113206" x="6172200" y="1839913"/>
          <p14:tracePt t="113212" x="6142038" y="1824038"/>
          <p14:tracePt t="113218" x="6096000" y="1809750"/>
          <p14:tracePt t="113226" x="6035675" y="1779588"/>
          <p14:tracePt t="113234" x="5973763" y="1763713"/>
          <p14:tracePt t="113242" x="5913438" y="1763713"/>
          <p14:tracePt t="113250" x="5837238" y="1749425"/>
          <p14:tracePt t="113258" x="5776913" y="1733550"/>
          <p14:tracePt t="113266" x="5730875" y="1717675"/>
          <p14:tracePt t="113274" x="5670550" y="1717675"/>
          <p14:tracePt t="113282" x="5624513" y="1703388"/>
          <p14:tracePt t="113289" x="5578475" y="1703388"/>
          <p14:tracePt t="113298" x="5534025" y="1703388"/>
          <p14:tracePt t="113306" x="5503863" y="1703388"/>
          <p14:tracePt t="113315" x="5457825" y="1703388"/>
          <p14:tracePt t="113323" x="5411788" y="1703388"/>
          <p14:tracePt t="113330" x="5351463" y="1703388"/>
          <p14:tracePt t="113339" x="5305425" y="1717675"/>
          <p14:tracePt t="113344" x="5275263" y="1733550"/>
          <p14:tracePt t="113352" x="5229225" y="1733550"/>
          <p14:tracePt t="113360" x="5199063" y="1749425"/>
          <p14:tracePt t="113368" x="5168900" y="1763713"/>
          <p14:tracePt t="113376" x="5138738" y="1763713"/>
          <p14:tracePt t="113384" x="5092700" y="1779588"/>
          <p14:tracePt t="113392" x="5062538" y="1809750"/>
          <p14:tracePt t="113400" x="5032375" y="1824038"/>
          <p14:tracePt t="113421" x="4970463" y="1885950"/>
          <p14:tracePt t="113424" x="4940300" y="1916113"/>
          <p14:tracePt t="113431" x="4894263" y="1962150"/>
          <p14:tracePt t="113440" x="4864100" y="1992313"/>
          <p14:tracePt t="113448" x="4833938" y="2022475"/>
          <p14:tracePt t="113456" x="4803775" y="2068513"/>
          <p14:tracePt t="113464" x="4773613" y="2098675"/>
          <p14:tracePt t="113470" x="4743450" y="2144713"/>
          <p14:tracePt t="113478" x="4713288" y="2174875"/>
          <p14:tracePt t="113486" x="4681538" y="2235200"/>
          <p14:tracePt t="113494" x="4651375" y="2281238"/>
          <p14:tracePt t="113502" x="4621213" y="2341563"/>
          <p14:tracePt t="113510" x="4591050" y="2401888"/>
          <p14:tracePt t="113518" x="4560888" y="2463800"/>
          <p14:tracePt t="113526" x="4530725" y="2540000"/>
          <p14:tracePt t="113534" x="4500563" y="2584450"/>
          <p14:tracePt t="113542" x="4500563" y="2630488"/>
          <p14:tracePt t="113550" x="4484688" y="2676525"/>
          <p14:tracePt t="113558" x="4468813" y="2722563"/>
          <p14:tracePt t="113566" x="4454525" y="2782888"/>
          <p14:tracePt t="113574" x="4438650" y="2828925"/>
          <p14:tracePt t="113582" x="4438650" y="2873375"/>
          <p14:tracePt t="113590" x="4424363" y="2935288"/>
          <p14:tracePt t="113596" x="4408488" y="2979738"/>
          <p14:tracePt t="113604" x="4392613" y="3055938"/>
          <p14:tracePt t="113612" x="4378325" y="3117850"/>
          <p14:tracePt t="113621" x="4362450" y="3162300"/>
          <p14:tracePt t="113628" x="4362450" y="3224213"/>
          <p14:tracePt t="113636" x="4348163" y="3268663"/>
          <p14:tracePt t="113644" x="4332288" y="3344863"/>
          <p14:tracePt t="113651" x="4332288" y="3390900"/>
          <p14:tracePt t="113660" x="4332288" y="3436938"/>
          <p14:tracePt t="113668" x="4332288" y="3482975"/>
          <p14:tracePt t="113676" x="4332288" y="3513138"/>
          <p14:tracePt t="113684" x="4332288" y="3543300"/>
          <p14:tracePt t="113692" x="4332288" y="3573463"/>
          <p14:tracePt t="113700" x="4332288" y="3603625"/>
          <p14:tracePt t="113708" x="4348163" y="3649663"/>
          <p14:tracePt t="113713" x="4362450" y="3679825"/>
          <p14:tracePt t="113722" x="4378325" y="3709988"/>
          <p14:tracePt t="113730" x="4378325" y="3725863"/>
          <p14:tracePt t="113738" x="4392613" y="3771900"/>
          <p14:tracePt t="113746" x="4424363" y="3802063"/>
          <p14:tracePt t="113755" x="4424363" y="3832225"/>
          <p14:tracePt t="113761" x="4454525" y="3862388"/>
          <p14:tracePt t="113771" x="4468813" y="3892550"/>
          <p14:tracePt t="113778" x="4514850" y="3938588"/>
          <p14:tracePt t="113786" x="4530725" y="3968750"/>
          <p14:tracePt t="113794" x="4560888" y="3998913"/>
          <p14:tracePt t="113802" x="4591050" y="4044950"/>
          <p14:tracePt t="113810" x="4606925" y="4075113"/>
          <p14:tracePt t="113818" x="4637088" y="4090988"/>
          <p14:tracePt t="113826" x="4651375" y="4121150"/>
          <p14:tracePt t="113834" x="4681538" y="4135438"/>
          <p14:tracePt t="113842" x="4681538" y="4151313"/>
          <p14:tracePt t="113848" x="4697413" y="4167188"/>
          <p14:tracePt t="113856" x="4727575" y="4181475"/>
          <p14:tracePt t="113863" x="4743450" y="4211638"/>
          <p14:tracePt t="113872" x="4773613" y="4227513"/>
          <p14:tracePt t="113880" x="4787900" y="4241800"/>
          <p14:tracePt t="113888" x="4819650" y="4257675"/>
          <p14:tracePt t="113896" x="4833938" y="4273550"/>
          <p14:tracePt t="113904" x="4849813" y="4287838"/>
          <p14:tracePt t="113912" x="4879975" y="4303713"/>
          <p14:tracePt t="113928" x="4894263" y="4318000"/>
          <p14:tracePt t="113936" x="4910138" y="4333875"/>
          <p14:tracePt t="113944" x="4926013" y="4333875"/>
          <p14:tracePt t="113951" x="4926013" y="4349750"/>
          <p14:tracePt t="115259" x="4894263" y="4318000"/>
          <p14:tracePt t="115266" x="4803775" y="4181475"/>
          <p14:tracePt t="115274" x="4727575" y="4060825"/>
          <p14:tracePt t="115284" x="4681538" y="3892550"/>
          <p14:tracePt t="115291" x="4681538" y="3709988"/>
          <p14:tracePt t="115300" x="4727575" y="3467100"/>
          <p14:tracePt t="115306" x="4803775" y="3224213"/>
          <p14:tracePt t="115317" x="4864100" y="3025775"/>
          <p14:tracePt t="115323" x="4940300" y="2889250"/>
          <p14:tracePt t="115331" x="4986338" y="2752725"/>
          <p14:tracePt t="115338" x="5002213" y="2690813"/>
          <p14:tracePt t="115347" x="5002213" y="2676525"/>
          <p14:tracePt t="115392" x="5002213" y="2660650"/>
          <p14:tracePt t="115400" x="5046663" y="2524125"/>
          <p14:tracePt t="115415" x="5168900" y="2235200"/>
          <p14:tracePt t="115417" x="5289550" y="1870075"/>
          <p14:tracePt t="115424" x="5351463" y="1550988"/>
          <p14:tracePt t="115432" x="5397500" y="1308100"/>
          <p14:tracePt t="115440" x="5427663" y="1125538"/>
          <p14:tracePt t="115449" x="5441950" y="989013"/>
          <p14:tracePt t="115456" x="5472113" y="850900"/>
          <p14:tracePt t="115464" x="5503863" y="714375"/>
          <p14:tracePt t="115472" x="5548313" y="561975"/>
          <p14:tracePt t="115478" x="5594350" y="441325"/>
          <p14:tracePt t="115486" x="5654675" y="304800"/>
          <p14:tracePt t="115494" x="5670550" y="228600"/>
          <p14:tracePt t="115502" x="5700713" y="152400"/>
          <p14:tracePt t="115510" x="5730875" y="106363"/>
          <p14:tracePt t="115518" x="5746750" y="76200"/>
          <p14:tracePt t="115526" x="5746750" y="30163"/>
          <p14:tracePt t="115534" x="5746750" y="0"/>
          <p14:tracePt t="116947" x="6096000" y="654050"/>
          <p14:tracePt t="116955" x="6096000" y="896938"/>
          <p14:tracePt t="116962" x="6080125" y="1079500"/>
          <p14:tracePt t="116971" x="6080125" y="1231900"/>
          <p14:tracePt t="116976" x="6080125" y="1354138"/>
          <p14:tracePt t="116983" x="6080125" y="1474788"/>
          <p14:tracePt t="116991" x="6080125" y="1597025"/>
          <p14:tracePt t="116999" x="6080125" y="1703388"/>
          <p14:tracePt t="117007" x="6080125" y="1763713"/>
          <p14:tracePt t="117014" x="6080125" y="1809750"/>
          <p14:tracePt t="117023" x="6080125" y="1839913"/>
          <p14:tracePt t="117031" x="6080125" y="1855788"/>
          <p14:tracePt t="117111" x="6096000" y="1855788"/>
          <p14:tracePt t="117126" x="6111875" y="1870075"/>
          <p14:tracePt t="117198" x="6126163" y="1855788"/>
          <p14:tracePt t="117206" x="6126163" y="1839913"/>
          <p14:tracePt t="117220" x="6126163" y="1824038"/>
          <p14:tracePt t="117237" x="6142038" y="1824038"/>
          <p14:tracePt t="117244" x="6142038" y="1809750"/>
          <p14:tracePt t="117255" x="6156325" y="1809750"/>
          <p14:tracePt t="117268" x="6172200" y="1793875"/>
          <p14:tracePt t="117276" x="6202363" y="1793875"/>
          <p14:tracePt t="117284" x="6248400" y="1793875"/>
          <p14:tracePt t="117292" x="6308725" y="1793875"/>
          <p14:tracePt t="117299" x="6400800" y="1793875"/>
          <p14:tracePt t="117308" x="6461125" y="1793875"/>
          <p14:tracePt t="117316" x="6551613" y="1809750"/>
          <p14:tracePt t="117324" x="6627813" y="1824038"/>
          <p14:tracePt t="117332" x="6719888" y="1839913"/>
          <p14:tracePt t="117339" x="6810375" y="1839913"/>
          <p14:tracePt t="117348" x="6870700" y="1855788"/>
          <p14:tracePt t="117355" x="6932613" y="1870075"/>
          <p14:tracePt t="117362" x="7008813" y="1885950"/>
          <p14:tracePt t="117372" x="7053263" y="1900238"/>
          <p14:tracePt t="117378" x="7099300" y="1916113"/>
          <p14:tracePt t="117388" x="7129463" y="1916113"/>
          <p14:tracePt t="117394" x="7145338" y="1916113"/>
          <p14:tracePt t="117405" x="7145338" y="1930400"/>
          <p14:tracePt t="117418" x="7159625" y="1930400"/>
          <p14:tracePt t="117442" x="7189788" y="1930400"/>
          <p14:tracePt t="117449" x="7235825" y="1930400"/>
          <p14:tracePt t="117457" x="7265988" y="1930400"/>
          <p14:tracePt t="117464" x="7297738" y="1930400"/>
          <p14:tracePt t="117471" x="7327900" y="1930400"/>
          <p14:tracePt t="117479" x="7358063" y="1930400"/>
          <p14:tracePt t="117487" x="7388225" y="1916113"/>
          <p14:tracePt t="117495" x="7434263" y="1916113"/>
          <p14:tracePt t="117503" x="7464425" y="1900238"/>
          <p14:tracePt t="117511" x="7478713" y="1885950"/>
          <p14:tracePt t="117520" x="7494588" y="1885950"/>
          <p14:tracePt t="117527" x="7510463" y="1870075"/>
          <p14:tracePt t="117536" x="7524750" y="1870075"/>
          <p14:tracePt t="117543" x="7540625" y="1855788"/>
          <p14:tracePt t="117553" x="7554913" y="1855788"/>
          <p14:tracePt t="117559" x="7570788" y="1855788"/>
          <p14:tracePt t="117575" x="7585075" y="1855788"/>
          <p14:tracePt t="117621" x="7585075" y="1839913"/>
          <p14:tracePt t="117662" x="7585075" y="1824038"/>
          <p14:tracePt t="117678" x="7570788" y="1809750"/>
          <p14:tracePt t="117686" x="7540625" y="1793875"/>
          <p14:tracePt t="117692" x="7510463" y="1763713"/>
          <p14:tracePt t="117701" x="7448550" y="1733550"/>
          <p14:tracePt t="117709" x="7404100" y="1703388"/>
          <p14:tracePt t="117716" x="7372350" y="1673225"/>
          <p14:tracePt t="117725" x="7342188" y="1657350"/>
          <p14:tracePt t="117730" x="7297738" y="1643063"/>
          <p14:tracePt t="117738" x="7265988" y="1627188"/>
          <p14:tracePt t="117746" x="7235825" y="1611313"/>
          <p14:tracePt t="117754" x="7221538" y="1597025"/>
          <p14:tracePt t="117771" x="7205663" y="1581150"/>
          <p14:tracePt t="117786" x="7189788" y="1581150"/>
          <p14:tracePt t="117794" x="7175500" y="1566863"/>
          <p14:tracePt t="117811" x="7159625" y="1566863"/>
          <p14:tracePt t="117820" x="7159625" y="1550988"/>
          <p14:tracePt t="117826" x="7145338" y="1535113"/>
          <p14:tracePt t="117842" x="7129463" y="1535113"/>
          <p14:tracePt t="117849" x="7115175" y="1535113"/>
          <p14:tracePt t="118504" x="7099300" y="1520825"/>
          <p14:tracePt t="118511" x="7053263" y="1504950"/>
          <p14:tracePt t="118520" x="7023100" y="1504950"/>
          <p14:tracePt t="118528" x="7008813" y="1490663"/>
          <p14:tracePt t="118536" x="6977063" y="1474788"/>
          <p14:tracePt t="118543" x="6962775" y="1474788"/>
          <p14:tracePt t="118551" x="6946900" y="1460500"/>
          <p14:tracePt t="118567" x="6932613" y="1460500"/>
          <p14:tracePt t="118584" x="6932613" y="1444625"/>
          <p14:tracePt t="118652" x="6916738" y="1428750"/>
          <p14:tracePt t="118718" x="6916738" y="1414463"/>
          <p14:tracePt t="118726" x="6902450" y="1414463"/>
          <p14:tracePt t="118735" x="6886575" y="1414463"/>
          <p14:tracePt t="118748" x="6870700" y="1398588"/>
          <p14:tracePt t="118757" x="6840538" y="1384300"/>
          <p14:tracePt t="118764" x="6810375" y="1384300"/>
          <p14:tracePt t="118773" x="6750050" y="1368425"/>
          <p14:tracePt t="118780" x="6657975" y="1338263"/>
          <p14:tracePt t="118789" x="6551613" y="1322388"/>
          <p14:tracePt t="118796" x="6430963" y="1308100"/>
          <p14:tracePt t="118805" x="6292850" y="1292225"/>
          <p14:tracePt t="118812" x="6126163" y="1292225"/>
          <p14:tracePt t="118820" x="5943600" y="1277938"/>
          <p14:tracePt t="118828" x="5761038" y="1277938"/>
          <p14:tracePt t="118836" x="5578475" y="1262063"/>
          <p14:tracePt t="118844" x="5397500" y="1262063"/>
          <p14:tracePt t="118852" x="5214938" y="1262063"/>
          <p14:tracePt t="118858" x="5062538" y="1262063"/>
          <p14:tracePt t="118869" x="4910138" y="1277938"/>
          <p14:tracePt t="118874" x="4787900" y="1277938"/>
          <p14:tracePt t="118882" x="4667250" y="1292225"/>
          <p14:tracePt t="118890" x="4560888" y="1308100"/>
          <p14:tracePt t="118898" x="4500563" y="1308100"/>
          <p14:tracePt t="118907" x="4454525" y="1322388"/>
          <p14:tracePt t="118914" x="4424363" y="1322388"/>
          <p14:tracePt t="118920" x="4392613" y="1322388"/>
          <p14:tracePt t="118936" x="4378325" y="1338263"/>
          <p14:tracePt t="118945" x="4362450" y="1354138"/>
          <p14:tracePt t="118952" x="4348163" y="1354138"/>
          <p14:tracePt t="118961" x="4348163" y="1368425"/>
          <p14:tracePt t="118969" x="4332288" y="1368425"/>
          <p14:tracePt t="118976" x="4302125" y="1384300"/>
          <p14:tracePt t="118985" x="4271963" y="1398588"/>
          <p14:tracePt t="118991" x="4241800" y="1428750"/>
          <p14:tracePt t="119001" x="4195763" y="1460500"/>
          <p14:tracePt t="119007" x="4179888" y="1490663"/>
          <p14:tracePt t="119015" x="4149725" y="1535113"/>
          <p14:tracePt t="119023" x="4119563" y="1566863"/>
          <p14:tracePt t="119031" x="4105275" y="1611313"/>
          <p14:tracePt t="119039" x="4073525" y="1673225"/>
          <p14:tracePt t="119047" x="4059238" y="1733550"/>
          <p14:tracePt t="119055" x="4043363" y="1779588"/>
          <p14:tracePt t="119063" x="4029075" y="1885950"/>
          <p14:tracePt t="119071" x="4013200" y="1992313"/>
          <p14:tracePt t="119079" x="3998913" y="2098675"/>
          <p14:tracePt t="119086" x="3998913" y="2219325"/>
          <p14:tracePt t="119095" x="3998913" y="2311400"/>
          <p14:tracePt t="119103" x="3998913" y="2417763"/>
          <p14:tracePt t="119109" x="4013200" y="2524125"/>
          <p14:tracePt t="119118" x="4029075" y="2630488"/>
          <p14:tracePt t="119124" x="4059238" y="2736850"/>
          <p14:tracePt t="119134" x="4073525" y="2828925"/>
          <p14:tracePt t="119141" x="4119563" y="2919413"/>
          <p14:tracePt t="119151" x="4149725" y="2979738"/>
          <p14:tracePt t="119157" x="4195763" y="3071813"/>
          <p14:tracePt t="119165" x="4241800" y="3117850"/>
          <p14:tracePt t="119173" x="4271963" y="3178175"/>
          <p14:tracePt t="119181" x="4318000" y="3224213"/>
          <p14:tracePt t="119189" x="4332288" y="3268663"/>
          <p14:tracePt t="119197" x="4378325" y="3300413"/>
          <p14:tracePt t="119205" x="4408488" y="3330575"/>
          <p14:tracePt t="119213" x="4424363" y="3360738"/>
          <p14:tracePt t="119221" x="4454525" y="3406775"/>
          <p14:tracePt t="119229" x="4468813" y="3436938"/>
          <p14:tracePt t="119236" x="4514850" y="3482975"/>
          <p14:tracePt t="119243" x="4545013" y="3543300"/>
          <p14:tracePt t="119251" x="4591050" y="3589338"/>
          <p14:tracePt t="119259" x="4621213" y="3633788"/>
          <p14:tracePt t="119267" x="4667250" y="3679825"/>
          <p14:tracePt t="119274" x="4697413" y="3709988"/>
          <p14:tracePt t="119284" x="4743450" y="3771900"/>
          <p14:tracePt t="119291" x="4773613" y="3802063"/>
          <p14:tracePt t="119301" x="4819650" y="3862388"/>
          <p14:tracePt t="119307" x="4849813" y="3892550"/>
          <p14:tracePt t="119315" x="4879975" y="3922713"/>
          <p14:tracePt t="119323" x="4926013" y="3968750"/>
          <p14:tracePt t="119331" x="4956175" y="3998913"/>
          <p14:tracePt t="119339" x="4986338" y="4014788"/>
          <p14:tracePt t="119347" x="5032375" y="4044950"/>
          <p14:tracePt t="119355" x="5062538" y="4060825"/>
          <p14:tracePt t="119361" x="5092700" y="4090988"/>
          <p14:tracePt t="119370" x="5122863" y="4105275"/>
          <p14:tracePt t="119377" x="5153025" y="4105275"/>
          <p14:tracePt t="119386" x="5199063" y="4121150"/>
          <p14:tracePt t="119393" x="5245100" y="4135438"/>
          <p14:tracePt t="119401" x="5289550" y="4151313"/>
          <p14:tracePt t="119409" x="5321300" y="4151313"/>
          <p14:tracePt t="119418" x="5351463" y="4167188"/>
          <p14:tracePt t="119424" x="5381625" y="4167188"/>
          <p14:tracePt t="119434" x="5411788" y="4181475"/>
          <p14:tracePt t="119451" x="5427663" y="4181475"/>
          <p14:tracePt t="119465" x="5441950" y="4181475"/>
          <p14:tracePt t="119473" x="5457825" y="4181475"/>
          <p14:tracePt t="119486" x="5472113" y="4181475"/>
          <p14:tracePt t="119494" x="5487988" y="4181475"/>
          <p14:tracePt t="119503" x="5503863" y="4181475"/>
          <p14:tracePt t="119511" x="5518150" y="4181475"/>
          <p14:tracePt t="119519" x="5548313" y="4181475"/>
          <p14:tracePt t="119527" x="5564188" y="4181475"/>
          <p14:tracePt t="119535" x="5578475" y="4181475"/>
          <p14:tracePt t="119543" x="5610225" y="4181475"/>
          <p14:tracePt t="119551" x="5610225" y="4167188"/>
          <p14:tracePt t="119559" x="5624513" y="4167188"/>
          <p14:tracePt t="119575" x="5640388" y="4167188"/>
          <p14:tracePt t="119718" x="5640388" y="4151313"/>
          <p14:tracePt t="119726" x="5610225" y="4151313"/>
          <p14:tracePt t="119735" x="5578475" y="4135438"/>
          <p14:tracePt t="119740" x="5548313" y="4121150"/>
          <p14:tracePt t="119748" x="5487988" y="4121150"/>
          <p14:tracePt t="119758" x="5365750" y="4151313"/>
          <p14:tracePt t="119763" x="5214938" y="4211638"/>
          <p14:tracePt t="119771" x="5076825" y="4241800"/>
          <p14:tracePt t="119779" x="4986338" y="4257675"/>
          <p14:tracePt t="119788" x="4970463" y="4257675"/>
          <p14:tracePt t="120072" x="4970463" y="4241800"/>
          <p14:tracePt t="120080" x="4970463" y="4121150"/>
          <p14:tracePt t="120087" x="5002213" y="4044950"/>
          <p14:tracePt t="120099" x="5032375" y="3878263"/>
          <p14:tracePt t="120104" x="5062538" y="3709988"/>
          <p14:tracePt t="120115" x="5062538" y="3589338"/>
          <p14:tracePt t="120118" x="5076825" y="3436938"/>
          <p14:tracePt t="120126" x="5108575" y="3284538"/>
          <p14:tracePt t="120136" x="5153025" y="3086100"/>
          <p14:tracePt t="120142" x="5229225" y="2859088"/>
          <p14:tracePt t="120151" x="5289550" y="2540000"/>
          <p14:tracePt t="120157" x="5365750" y="2128838"/>
          <p14:tracePt t="120164" x="5411788" y="1703388"/>
          <p14:tracePt t="120173" x="5441950" y="1231900"/>
          <p14:tracePt t="120181" x="5457825" y="776288"/>
          <p14:tracePt t="120189" x="5457825" y="319088"/>
          <p14:tracePt t="122600" x="3162300" y="0"/>
          <p14:tracePt t="122608" x="3132138" y="122238"/>
          <p14:tracePt t="122616" x="3101975" y="228600"/>
          <p14:tracePt t="122624" x="3086100" y="365125"/>
          <p14:tracePt t="122630" x="3055938" y="441325"/>
          <p14:tracePt t="122640" x="3025775" y="547688"/>
          <p14:tracePt t="122646" x="3009900" y="638175"/>
          <p14:tracePt t="122657" x="2994025" y="730250"/>
          <p14:tracePt t="122662" x="2979738" y="790575"/>
          <p14:tracePt t="122670" x="2963863" y="836613"/>
          <p14:tracePt t="122679" x="2949575" y="866775"/>
          <p14:tracePt t="122686" x="2933700" y="912813"/>
          <p14:tracePt t="122695" x="2933700" y="927100"/>
          <p14:tracePt t="122701" x="2919413" y="942975"/>
          <p14:tracePt t="122709" x="2903538" y="989013"/>
          <p14:tracePt t="122717" x="2903538" y="1003300"/>
          <p14:tracePt t="122725" x="2887663" y="1033463"/>
          <p14:tracePt t="122734" x="2873375" y="1065213"/>
          <p14:tracePt t="122743" x="2857500" y="1125538"/>
          <p14:tracePt t="122748" x="2843213" y="1171575"/>
          <p14:tracePt t="122757" x="2827338" y="1201738"/>
          <p14:tracePt t="122764" x="2813050" y="1231900"/>
          <p14:tracePt t="122774" x="2813050" y="1262063"/>
          <p14:tracePt t="122780" x="2797175" y="1292225"/>
          <p14:tracePt t="122791" x="2781300" y="1338263"/>
          <p14:tracePt t="122797" x="2767013" y="1368425"/>
          <p14:tracePt t="122807" x="2767013" y="1398588"/>
          <p14:tracePt t="122813" x="2751138" y="1428750"/>
          <p14:tracePt t="122820" x="2736850" y="1460500"/>
          <p14:tracePt t="122829" x="2720975" y="1504950"/>
          <p14:tracePt t="122836" x="2720975" y="1566863"/>
          <p14:tracePt t="122845" x="2706688" y="1643063"/>
          <p14:tracePt t="122852" x="2674938" y="1733550"/>
          <p14:tracePt t="122861" x="2660650" y="1824038"/>
          <p14:tracePt t="122868" x="2614613" y="1930400"/>
          <p14:tracePt t="122874" x="2584450" y="2038350"/>
          <p14:tracePt t="122882" x="2554288" y="2144713"/>
          <p14:tracePt t="122891" x="2538413" y="2265363"/>
          <p14:tracePt t="122898" x="2524125" y="2371725"/>
          <p14:tracePt t="122908" x="2524125" y="2447925"/>
          <p14:tracePt t="122914" x="2524125" y="2540000"/>
          <p14:tracePt t="122925" x="2524125" y="2600325"/>
          <p14:tracePt t="122929" x="2524125" y="2646363"/>
          <p14:tracePt t="122941" x="2524125" y="2690813"/>
          <p14:tracePt t="122946" x="2524125" y="2736850"/>
          <p14:tracePt t="122958" x="2524125" y="2767013"/>
          <p14:tracePt t="122962" x="2524125" y="2797175"/>
          <p14:tracePt t="122970" x="2524125" y="2828925"/>
          <p14:tracePt t="122978" x="2524125" y="2859088"/>
          <p14:tracePt t="122986" x="2524125" y="2889250"/>
          <p14:tracePt t="122994" x="2524125" y="2949575"/>
          <p14:tracePt t="123000" x="2524125" y="2979738"/>
          <p14:tracePt t="123008" x="2538413" y="3025775"/>
          <p14:tracePt t="123016" x="2538413" y="3055938"/>
          <p14:tracePt t="123025" x="2554288" y="3086100"/>
          <p14:tracePt t="123032" x="2554288" y="3101975"/>
          <p14:tracePt t="123042" x="2554288" y="3117850"/>
          <p14:tracePt t="123308" x="2538413" y="3101975"/>
          <p14:tracePt t="123316" x="2524125" y="3101975"/>
          <p14:tracePt t="123324" x="2492375" y="3071813"/>
          <p14:tracePt t="123334" x="2447925" y="3055938"/>
          <p14:tracePt t="123340" x="2417763" y="3055938"/>
          <p14:tracePt t="123351" x="2371725" y="3041650"/>
          <p14:tracePt t="123356" x="2341563" y="3025775"/>
          <p14:tracePt t="123367" x="2295525" y="3011488"/>
          <p14:tracePt t="123372" x="2219325" y="3011488"/>
          <p14:tracePt t="123380" x="2159000" y="2995613"/>
          <p14:tracePt t="123387" x="2082800" y="2995613"/>
          <p14:tracePt t="123393" x="1976438" y="2995613"/>
          <p14:tracePt t="123403" x="1900238" y="2995613"/>
          <p14:tracePt t="123410" x="1824038" y="2995613"/>
          <p14:tracePt t="123418" x="1778000" y="2995613"/>
          <p14:tracePt t="123426" x="1717675" y="2995613"/>
          <p14:tracePt t="123435" x="1671638" y="3011488"/>
          <p14:tracePt t="123442" x="1641475" y="3011488"/>
          <p14:tracePt t="123452" x="1611313" y="3025775"/>
          <p14:tracePt t="123458" x="1565275" y="3041650"/>
          <p14:tracePt t="123468" x="1535113" y="3041650"/>
          <p14:tracePt t="123474" x="1489075" y="3071813"/>
          <p14:tracePt t="123484" x="1458913" y="3101975"/>
          <p14:tracePt t="123490" x="1414463" y="3132138"/>
          <p14:tracePt t="123496" x="1382713" y="3178175"/>
          <p14:tracePt t="123506" x="1352550" y="3208338"/>
          <p14:tracePt t="123513" x="1308100" y="3268663"/>
          <p14:tracePt t="123519" x="1276350" y="3314700"/>
          <p14:tracePt t="123528" x="1231900" y="3375025"/>
          <p14:tracePt t="123537" x="1201738" y="3421063"/>
          <p14:tracePt t="123543" x="1185863" y="3467100"/>
          <p14:tracePt t="123550" x="1155700" y="3513138"/>
          <p14:tracePt t="123559" x="1139825" y="3573463"/>
          <p14:tracePt t="123567" x="1125538" y="3603625"/>
          <p14:tracePt t="123575" x="1125538" y="3633788"/>
          <p14:tracePt t="123584" x="1125538" y="3663950"/>
          <p14:tracePt t="123591" x="1125538" y="3695700"/>
          <p14:tracePt t="123599" x="1125538" y="3709988"/>
          <p14:tracePt t="123607" x="1125538" y="3756025"/>
          <p14:tracePt t="123615" x="1125538" y="3786188"/>
          <p14:tracePt t="123621" x="1125538" y="3816350"/>
          <p14:tracePt t="123629" x="1139825" y="3846513"/>
          <p14:tracePt t="123637" x="1155700" y="3892550"/>
          <p14:tracePt t="123650" x="1155700" y="3922713"/>
          <p14:tracePt t="123653" x="1169988" y="3968750"/>
          <p14:tracePt t="123661" x="1185863" y="3998913"/>
          <p14:tracePt t="123669" x="1201738" y="4029075"/>
          <p14:tracePt t="123677" x="1231900" y="4060825"/>
          <p14:tracePt t="123685" x="1246188" y="4090988"/>
          <p14:tracePt t="123693" x="1292225" y="4135438"/>
          <p14:tracePt t="123701" x="1308100" y="4167188"/>
          <p14:tracePt t="123709" x="1338263" y="4197350"/>
          <p14:tracePt t="123718" x="1382713" y="4241800"/>
          <p14:tracePt t="123724" x="1414463" y="4273550"/>
          <p14:tracePt t="123733" x="1444625" y="4287838"/>
          <p14:tracePt t="123741" x="1504950" y="4333875"/>
          <p14:tracePt t="123750" x="1535113" y="4349750"/>
          <p14:tracePt t="123755" x="1565275" y="4394200"/>
          <p14:tracePt t="123763" x="1611313" y="4410075"/>
          <p14:tracePt t="123771" x="1671638" y="4456113"/>
          <p14:tracePt t="123779" x="1747838" y="4500563"/>
          <p14:tracePt t="123787" x="1809750" y="4546600"/>
          <p14:tracePt t="123795" x="1884363" y="4592638"/>
          <p14:tracePt t="123803" x="1960563" y="4638675"/>
          <p14:tracePt t="123811" x="2052638" y="4683125"/>
          <p14:tracePt t="123819" x="2143125" y="4729163"/>
          <p14:tracePt t="123827" x="2219325" y="4775200"/>
          <p14:tracePt t="123834" x="2341563" y="4819650"/>
          <p14:tracePt t="123843" x="2417763" y="4851400"/>
          <p14:tracePt t="123851" x="2524125" y="4865688"/>
          <p14:tracePt t="123859" x="2600325" y="4881563"/>
          <p14:tracePt t="123868" x="2660650" y="4895850"/>
          <p14:tracePt t="123872" x="2720975" y="4895850"/>
          <p14:tracePt t="123882" x="2767013" y="4895850"/>
          <p14:tracePt t="123889" x="2813050" y="4895850"/>
          <p14:tracePt t="123899" x="2843213" y="4895850"/>
          <p14:tracePt t="123904" x="2873375" y="4881563"/>
          <p14:tracePt t="123913" x="2919413" y="4865688"/>
          <p14:tracePt t="123921" x="2949575" y="4835525"/>
          <p14:tracePt t="123929" x="2994025" y="4805363"/>
          <p14:tracePt t="123937" x="3055938" y="4745038"/>
          <p14:tracePt t="123945" x="3101975" y="4699000"/>
          <p14:tracePt t="123953" x="3162300" y="4638675"/>
          <p14:tracePt t="123961" x="3222625" y="4562475"/>
          <p14:tracePt t="123971" x="3268663" y="4470400"/>
          <p14:tracePt t="123977" x="3314700" y="4379913"/>
          <p14:tracePt t="123985" x="3359150" y="4287838"/>
          <p14:tracePt t="123993" x="3389313" y="4211638"/>
          <p14:tracePt t="123999" x="3405188" y="4121150"/>
          <p14:tracePt t="124007" x="3421063" y="4029075"/>
          <p14:tracePt t="124016" x="3421063" y="3968750"/>
          <p14:tracePt t="124023" x="3421063" y="3922713"/>
          <p14:tracePt t="124033" x="3421063" y="3878263"/>
          <p14:tracePt t="124039" x="3421063" y="3832225"/>
          <p14:tracePt t="124048" x="3421063" y="3786188"/>
          <p14:tracePt t="124055" x="3421063" y="3740150"/>
          <p14:tracePt t="124063" x="3405188" y="3695700"/>
          <p14:tracePt t="124071" x="3375025" y="3649663"/>
          <p14:tracePt t="124079" x="3359150" y="3603625"/>
          <p14:tracePt t="124087" x="3328988" y="3573463"/>
          <p14:tracePt t="124095" x="3282950" y="3543300"/>
          <p14:tracePt t="124103" x="3252788" y="3497263"/>
          <p14:tracePt t="124111" x="3208338" y="3482975"/>
          <p14:tracePt t="124118" x="3146425" y="3451225"/>
          <p14:tracePt t="124125" x="3070225" y="3421063"/>
          <p14:tracePt t="124133" x="2979738" y="3390900"/>
          <p14:tracePt t="124141" x="2887663" y="3375025"/>
          <p14:tracePt t="124149" x="2827338" y="3375025"/>
          <p14:tracePt t="124157" x="2736850" y="3344863"/>
          <p14:tracePt t="124166" x="2674938" y="3330575"/>
          <p14:tracePt t="124173" x="2630488" y="3314700"/>
          <p14:tracePt t="124183" x="2568575" y="3314700"/>
          <p14:tracePt t="124189" x="2524125" y="3300413"/>
          <p14:tracePt t="124197" x="2478088" y="3300413"/>
          <p14:tracePt t="124204" x="2432050" y="3300413"/>
          <p14:tracePt t="124213" x="2401888" y="3300413"/>
          <p14:tracePt t="124221" x="2371725" y="3300413"/>
          <p14:tracePt t="124229" x="2341563" y="3300413"/>
          <p14:tracePt t="124237" x="2311400" y="3314700"/>
          <p14:tracePt t="124244" x="2279650" y="3314700"/>
          <p14:tracePt t="124251" x="2249488" y="3330575"/>
          <p14:tracePt t="124259" x="2219325" y="3344863"/>
          <p14:tracePt t="124266" x="2189163" y="3360738"/>
          <p14:tracePt t="124275" x="2143125" y="3406775"/>
          <p14:tracePt t="124283" x="2097088" y="3436938"/>
          <p14:tracePt t="124291" x="2052638" y="3482975"/>
          <p14:tracePt t="124299" x="1990725" y="3513138"/>
          <p14:tracePt t="124307" x="1946275" y="3557588"/>
          <p14:tracePt t="124316" x="1900238" y="3603625"/>
          <p14:tracePt t="124323" x="1839913" y="3649663"/>
          <p14:tracePt t="124333" x="1809750" y="3709988"/>
          <p14:tracePt t="124339" x="1747838" y="3740150"/>
          <p14:tracePt t="124347" x="1717675" y="3802063"/>
          <p14:tracePt t="124354" x="1671638" y="3832225"/>
          <p14:tracePt t="124362" x="1657350" y="3878263"/>
          <p14:tracePt t="124368" x="1627188" y="3908425"/>
          <p14:tracePt t="124376" x="1611313" y="3952875"/>
          <p14:tracePt t="124384" x="1595438" y="3984625"/>
          <p14:tracePt t="124392" x="1581150" y="4014788"/>
          <p14:tracePt t="124401" x="1581150" y="4044950"/>
          <p14:tracePt t="124408" x="1565275" y="4090988"/>
          <p14:tracePt t="124417" x="1550988" y="4135438"/>
          <p14:tracePt t="124423" x="1550988" y="4181475"/>
          <p14:tracePt t="124433" x="1535113" y="4227513"/>
          <p14:tracePt t="124440" x="1535113" y="4273550"/>
          <p14:tracePt t="124448" x="1535113" y="4318000"/>
          <p14:tracePt t="124456" x="1535113" y="4364038"/>
          <p14:tracePt t="124464" x="1535113" y="4410075"/>
          <p14:tracePt t="124472" x="1550988" y="4456113"/>
          <p14:tracePt t="124480" x="1565275" y="4486275"/>
          <p14:tracePt t="124488" x="1565275" y="4516438"/>
          <p14:tracePt t="124494" x="1611313" y="4546600"/>
          <p14:tracePt t="124502" x="1641475" y="4592638"/>
          <p14:tracePt t="124510" x="1671638" y="4622800"/>
          <p14:tracePt t="124518" x="1733550" y="4668838"/>
          <p14:tracePt t="124526" x="1778000" y="4699000"/>
          <p14:tracePt t="124533" x="1839913" y="4745038"/>
          <p14:tracePt t="124542" x="1884363" y="4789488"/>
          <p14:tracePt t="124550" x="1916113" y="4805363"/>
          <p14:tracePt t="124557" x="1960563" y="4819650"/>
          <p14:tracePt t="124566" x="2022475" y="4835525"/>
          <p14:tracePt t="124573" x="2066925" y="4835525"/>
          <p14:tracePt t="124582" x="2097088" y="4835525"/>
          <p14:tracePt t="124590" x="2128838" y="4835525"/>
          <p14:tracePt t="124598" x="2173288" y="4835525"/>
          <p14:tracePt t="124606" x="2219325" y="4835525"/>
          <p14:tracePt t="124615" x="2265363" y="4835525"/>
          <p14:tracePt t="124620" x="2325688" y="4819650"/>
          <p14:tracePt t="124628" x="2386013" y="4789488"/>
          <p14:tracePt t="124636" x="2432050" y="4759325"/>
          <p14:tracePt t="124644" x="2492375" y="4713288"/>
          <p14:tracePt t="124652" x="2538413" y="4668838"/>
          <p14:tracePt t="124660" x="2600325" y="4622800"/>
          <p14:tracePt t="124668" x="2644775" y="4576763"/>
          <p14:tracePt t="124676" x="2706688" y="4530725"/>
          <p14:tracePt t="124684" x="2736850" y="4470400"/>
          <p14:tracePt t="124692" x="2781300" y="4424363"/>
          <p14:tracePt t="124700" x="2813050" y="4349750"/>
          <p14:tracePt t="124708" x="2827338" y="4303713"/>
          <p14:tracePt t="124716" x="2843213" y="4241800"/>
          <p14:tracePt t="124724" x="2843213" y="4197350"/>
          <p14:tracePt t="124732" x="2857500" y="4121150"/>
          <p14:tracePt t="124740" x="2873375" y="4075113"/>
          <p14:tracePt t="124746" x="2873375" y="4014788"/>
          <p14:tracePt t="124754" x="2873375" y="3938588"/>
          <p14:tracePt t="124762" x="2873375" y="3846513"/>
          <p14:tracePt t="124770" x="2873375" y="3786188"/>
          <p14:tracePt t="124778" x="2857500" y="3695700"/>
          <p14:tracePt t="124786" x="2827338" y="3619500"/>
          <p14:tracePt t="124794" x="2813050" y="3527425"/>
          <p14:tracePt t="124802" x="2767013" y="3436938"/>
          <p14:tracePt t="124810" x="2751138" y="3390900"/>
          <p14:tracePt t="124818" x="2720975" y="3344863"/>
          <p14:tracePt t="124826" x="2706688" y="3314700"/>
          <p14:tracePt t="124834" x="2674938" y="3284538"/>
          <p14:tracePt t="124842" x="2660650" y="3254375"/>
          <p14:tracePt t="124850" x="2614613" y="3208338"/>
          <p14:tracePt t="124858" x="2600325" y="3194050"/>
          <p14:tracePt t="124865" x="2568575" y="3178175"/>
          <p14:tracePt t="124872" x="2538413" y="3162300"/>
          <p14:tracePt t="124880" x="2508250" y="3132138"/>
          <p14:tracePt t="124888" x="2478088" y="3132138"/>
          <p14:tracePt t="124896" x="2462213" y="3117850"/>
          <p14:tracePt t="124904" x="2432050" y="3101975"/>
          <p14:tracePt t="124912" x="2401888" y="3101975"/>
          <p14:tracePt t="124920" x="2371725" y="3086100"/>
          <p14:tracePt t="124928" x="2341563" y="3071813"/>
          <p14:tracePt t="124936" x="2295525" y="3055938"/>
          <p14:tracePt t="124944" x="2235200" y="3055938"/>
          <p14:tracePt t="124952" x="2159000" y="3055938"/>
          <p14:tracePt t="124960" x="2066925" y="3041650"/>
          <p14:tracePt t="124968" x="1990725" y="3041650"/>
          <p14:tracePt t="124976" x="1916113" y="3041650"/>
          <p14:tracePt t="124984" x="1824038" y="3041650"/>
          <p14:tracePt t="124990" x="1717675" y="3041650"/>
          <p14:tracePt t="124999" x="1641475" y="3041650"/>
          <p14:tracePt t="125006" x="1581150" y="3041650"/>
          <p14:tracePt t="125015" x="1535113" y="3041650"/>
          <p14:tracePt t="125022" x="1474788" y="3055938"/>
          <p14:tracePt t="125030" x="1428750" y="3071813"/>
          <p14:tracePt t="125038" x="1398588" y="3086100"/>
          <p14:tracePt t="125046" x="1368425" y="3086100"/>
          <p14:tracePt t="125054" x="1352550" y="3101975"/>
          <p14:tracePt t="125062" x="1322388" y="3117850"/>
          <p14:tracePt t="125078" x="1292225" y="3132138"/>
          <p14:tracePt t="125086" x="1276350" y="3178175"/>
          <p14:tracePt t="125094" x="1246188" y="3208338"/>
          <p14:tracePt t="125102" x="1231900" y="3238500"/>
          <p14:tracePt t="125110" x="1201738" y="3268663"/>
          <p14:tracePt t="125118" x="1169988" y="3330575"/>
          <p14:tracePt t="125124" x="1125538" y="3375025"/>
          <p14:tracePt t="125132" x="1109663" y="3421063"/>
          <p14:tracePt t="125140" x="1079500" y="3467100"/>
          <p14:tracePt t="125149" x="1063625" y="3513138"/>
          <p14:tracePt t="125156" x="1063625" y="3557588"/>
          <p14:tracePt t="125164" x="1049338" y="3589338"/>
          <p14:tracePt t="125172" x="1033463" y="3619500"/>
          <p14:tracePt t="125180" x="1019175" y="3663950"/>
          <p14:tracePt t="125188" x="1019175" y="3709988"/>
          <p14:tracePt t="125196" x="1019175" y="3756025"/>
          <p14:tracePt t="125204" x="1019175" y="3802063"/>
          <p14:tracePt t="125212" x="1019175" y="3846513"/>
          <p14:tracePt t="125220" x="1019175" y="3892550"/>
          <p14:tracePt t="125228" x="1019175" y="3938588"/>
          <p14:tracePt t="125234" x="1019175" y="3984625"/>
          <p14:tracePt t="125242" x="1019175" y="4029075"/>
          <p14:tracePt t="125250" x="1019175" y="4060825"/>
          <p14:tracePt t="125258" x="1019175" y="4121150"/>
          <p14:tracePt t="125266" x="1019175" y="4167188"/>
          <p14:tracePt t="125274" x="1033463" y="4211638"/>
          <p14:tracePt t="125282" x="1049338" y="4257675"/>
          <p14:tracePt t="125290" x="1049338" y="4303713"/>
          <p14:tracePt t="125299" x="1063625" y="4349750"/>
          <p14:tracePt t="125306" x="1079500" y="4379913"/>
          <p14:tracePt t="125314" x="1093788" y="4410075"/>
          <p14:tracePt t="125322" x="1109663" y="4470400"/>
          <p14:tracePt t="125330" x="1139825" y="4500563"/>
          <p14:tracePt t="125338" x="1155700" y="4530725"/>
          <p14:tracePt t="125346" x="1201738" y="4576763"/>
          <p14:tracePt t="125354" x="1231900" y="4622800"/>
          <p14:tracePt t="125362" x="1276350" y="4668838"/>
          <p14:tracePt t="125368" x="1308100" y="4699000"/>
          <p14:tracePt t="125376" x="1338263" y="4745038"/>
          <p14:tracePt t="125384" x="1382713" y="4759325"/>
          <p14:tracePt t="125392" x="1414463" y="4789488"/>
          <p14:tracePt t="125400" x="1444625" y="4805363"/>
          <p14:tracePt t="125408" x="1474788" y="4819650"/>
          <p14:tracePt t="125416" x="1504950" y="4835525"/>
          <p14:tracePt t="125424" x="1550988" y="4835525"/>
          <p14:tracePt t="125433" x="1595438" y="4851400"/>
          <p14:tracePt t="125440" x="1641475" y="4865688"/>
          <p14:tracePt t="125449" x="1687513" y="4865688"/>
          <p14:tracePt t="125456" x="1733550" y="4865688"/>
          <p14:tracePt t="125464" x="1778000" y="4865688"/>
          <p14:tracePt t="125472" x="1824038" y="4865688"/>
          <p14:tracePt t="125480" x="1854200" y="4865688"/>
          <p14:tracePt t="125486" x="1900238" y="4851400"/>
          <p14:tracePt t="125494" x="1946275" y="4819650"/>
          <p14:tracePt t="125502" x="2006600" y="4789488"/>
          <p14:tracePt t="125510" x="2052638" y="4759325"/>
          <p14:tracePt t="125518" x="2097088" y="4729163"/>
          <p14:tracePt t="125526" x="2128838" y="4683125"/>
          <p14:tracePt t="125534" x="2173288" y="4638675"/>
          <p14:tracePt t="125542" x="2219325" y="4576763"/>
          <p14:tracePt t="125550" x="2265363" y="4500563"/>
          <p14:tracePt t="125558" x="2311400" y="4424363"/>
          <p14:tracePt t="125567" x="2341563" y="4333875"/>
          <p14:tracePt t="125574" x="2386013" y="4241800"/>
          <p14:tracePt t="125583" x="2386013" y="4197350"/>
          <p14:tracePt t="125590" x="2401888" y="4151313"/>
          <p14:tracePt t="125599" x="2417763" y="4075113"/>
          <p14:tracePt t="125606" x="2417763" y="3998913"/>
          <p14:tracePt t="125614" x="2417763" y="3922713"/>
          <p14:tracePt t="125620" x="2417763" y="3816350"/>
          <p14:tracePt t="125628" x="2417763" y="3709988"/>
          <p14:tracePt t="125636" x="2401888" y="3603625"/>
          <p14:tracePt t="125644" x="2386013" y="3497263"/>
          <p14:tracePt t="125652" x="2371725" y="3421063"/>
          <p14:tracePt t="125660" x="2355850" y="3330575"/>
          <p14:tracePt t="125668" x="2341563" y="3238500"/>
          <p14:tracePt t="125676" x="2311400" y="3162300"/>
          <p14:tracePt t="125684" x="2311400" y="3086100"/>
          <p14:tracePt t="125692" x="2279650" y="3025775"/>
          <p14:tracePt t="125701" x="2265363" y="2979738"/>
          <p14:tracePt t="125708" x="2249488" y="2935288"/>
          <p14:tracePt t="125716" x="2235200" y="2905125"/>
          <p14:tracePt t="125724" x="2235200" y="2889250"/>
          <p14:tracePt t="125733" x="2219325" y="2859088"/>
          <p14:tracePt t="125738" x="2205038" y="2813050"/>
          <p14:tracePt t="125746" x="2189163" y="2797175"/>
          <p14:tracePt t="125754" x="2173288" y="2782888"/>
          <p14:tracePt t="125762" x="2173288" y="2767013"/>
          <p14:tracePt t="125770" x="2159000" y="2767013"/>
          <p14:tracePt t="125778" x="2143125" y="2752725"/>
          <p14:tracePt t="125786" x="2128838" y="2736850"/>
          <p14:tracePt t="125794" x="2112963" y="2736850"/>
          <p14:tracePt t="125810" x="2097088" y="2722563"/>
          <p14:tracePt t="125818" x="2082800" y="2722563"/>
          <p14:tracePt t="125834" x="2066925" y="2722563"/>
          <p14:tracePt t="125842" x="2052638" y="2706688"/>
          <p14:tracePt t="125851" x="2036763" y="2706688"/>
          <p14:tracePt t="125858" x="2022475" y="2690813"/>
          <p14:tracePt t="125864" x="1990725" y="2690813"/>
          <p14:tracePt t="125872" x="1976438" y="2690813"/>
          <p14:tracePt t="125880" x="1946275" y="2690813"/>
          <p14:tracePt t="125888" x="1916113" y="2690813"/>
          <p14:tracePt t="125896" x="1870075" y="2690813"/>
          <p14:tracePt t="125904" x="1824038" y="2690813"/>
          <p14:tracePt t="125912" x="1793875" y="2690813"/>
          <p14:tracePt t="125920" x="1747838" y="2690813"/>
          <p14:tracePt t="125928" x="1717675" y="2690813"/>
          <p14:tracePt t="125936" x="1687513" y="2690813"/>
          <p14:tracePt t="125944" x="1657350" y="2690813"/>
          <p14:tracePt t="125952" x="1627188" y="2706688"/>
          <p14:tracePt t="125960" x="1595438" y="2722563"/>
          <p14:tracePt t="125968" x="1550988" y="2722563"/>
          <p14:tracePt t="125976" x="1520825" y="2736850"/>
          <p14:tracePt t="125984" x="1489075" y="2752725"/>
          <p14:tracePt t="125990" x="1458913" y="2767013"/>
          <p14:tracePt t="125998" x="1428750" y="2767013"/>
          <p14:tracePt t="126006" x="1368425" y="2782888"/>
          <p14:tracePt t="126014" x="1322388" y="2797175"/>
          <p14:tracePt t="126022" x="1292225" y="2813050"/>
          <p14:tracePt t="126030" x="1262063" y="2813050"/>
          <p14:tracePt t="126038" x="1231900" y="2828925"/>
          <p14:tracePt t="126046" x="1201738" y="2843213"/>
          <p14:tracePt t="126054" x="1155700" y="2843213"/>
          <p14:tracePt t="126062" x="1139825" y="2859088"/>
          <p14:tracePt t="126070" x="1125538" y="2873375"/>
          <p14:tracePt t="126078" x="1093788" y="2889250"/>
          <p14:tracePt t="126086" x="1079500" y="2889250"/>
          <p14:tracePt t="126094" x="1063625" y="2919413"/>
          <p14:tracePt t="126102" x="1019175" y="2935288"/>
          <p14:tracePt t="126110" x="987425" y="2965450"/>
          <p14:tracePt t="126117" x="957263" y="2995613"/>
          <p14:tracePt t="126124" x="912813" y="3025775"/>
          <p14:tracePt t="126133" x="881063" y="3071813"/>
          <p14:tracePt t="126140" x="850900" y="3101975"/>
          <p14:tracePt t="126148" x="820738" y="3132138"/>
          <p14:tracePt t="126156" x="820738" y="3148013"/>
          <p14:tracePt t="126164" x="806450" y="3178175"/>
          <p14:tracePt t="126172" x="790575" y="3178175"/>
          <p14:tracePt t="126180" x="790575" y="3208338"/>
          <p14:tracePt t="126188" x="774700" y="3208338"/>
          <p14:tracePt t="126196" x="774700" y="3224213"/>
          <p14:tracePt t="126204" x="774700" y="3238500"/>
          <p14:tracePt t="126212" x="774700" y="3254375"/>
          <p14:tracePt t="126220" x="774700" y="3268663"/>
          <p14:tracePt t="126234" x="774700" y="3284538"/>
          <p14:tracePt t="126258" x="774700" y="3300413"/>
          <p14:tracePt t="126282" x="774700" y="3314700"/>
          <p14:tracePt t="126298" x="774700" y="3330575"/>
          <p14:tracePt t="126306" x="790575" y="3330575"/>
          <p14:tracePt t="126322" x="806450" y="3344863"/>
          <p14:tracePt t="126330" x="820738" y="3344863"/>
          <p14:tracePt t="126346" x="836613" y="3344863"/>
          <p14:tracePt t="126362" x="836613" y="3360738"/>
          <p14:tracePt t="126368" x="850900" y="3360738"/>
          <p14:tracePt t="126384" x="866775" y="3375025"/>
          <p14:tracePt t="126392" x="881063" y="3375025"/>
          <p14:tracePt t="126400" x="881063" y="3390900"/>
          <p14:tracePt t="126408" x="896938" y="3390900"/>
          <p14:tracePt t="126417" x="912813" y="3406775"/>
          <p14:tracePt t="126424" x="927100" y="3421063"/>
          <p14:tracePt t="126440" x="942975" y="3436938"/>
          <p14:tracePt t="126448" x="973138" y="3436938"/>
          <p14:tracePt t="126456" x="973138" y="3451225"/>
          <p14:tracePt t="126464" x="987425" y="3467100"/>
          <p14:tracePt t="126480" x="1003300" y="3482975"/>
          <p14:tracePt t="126494" x="1019175" y="3482975"/>
          <p14:tracePt t="126502" x="1019175" y="3497263"/>
          <p14:tracePt t="127852" x="1003300" y="3497263"/>
          <p14:tracePt t="127868" x="987425" y="3497263"/>
          <p14:tracePt t="127882" x="973138" y="3497263"/>
          <p14:tracePt t="127898" x="957263" y="3497263"/>
          <p14:tracePt t="127906" x="942975" y="3497263"/>
          <p14:tracePt t="127922" x="927100" y="3497263"/>
          <p14:tracePt t="127938" x="912813" y="3497263"/>
          <p14:tracePt t="127962" x="896938" y="3497263"/>
          <p14:tracePt t="127970" x="881063" y="3497263"/>
          <p14:tracePt t="128040" x="866775" y="3497263"/>
          <p14:tracePt t="128072" x="850900" y="3497263"/>
          <p14:tracePt t="128096" x="836613" y="3497263"/>
          <p14:tracePt t="128125" x="820738" y="3497263"/>
          <p14:tracePt t="128173" x="806450" y="3497263"/>
          <p14:tracePt t="128181" x="806450" y="3482975"/>
          <p14:tracePt t="128205" x="790575" y="3482975"/>
          <p14:tracePt t="128221" x="790575" y="3467100"/>
          <p14:tracePt t="128245" x="774700" y="3451225"/>
          <p14:tracePt t="128332" x="790575" y="3451225"/>
          <p14:tracePt t="128348" x="806450" y="3451225"/>
          <p14:tracePt t="128356" x="820738" y="3467100"/>
          <p14:tracePt t="128364" x="820738" y="3497263"/>
          <p14:tracePt t="128372" x="850900" y="3513138"/>
          <p14:tracePt t="128381" x="850900" y="3527425"/>
          <p14:tracePt t="128386" x="866775" y="3557588"/>
          <p14:tracePt t="128395" x="881063" y="3589338"/>
          <p14:tracePt t="128402" x="881063" y="3603625"/>
          <p14:tracePt t="128412" x="896938" y="3633788"/>
          <p14:tracePt t="128418" x="912813" y="3649663"/>
          <p14:tracePt t="128430" x="927100" y="3663950"/>
          <p14:tracePt t="128434" x="927100" y="3695700"/>
          <p14:tracePt t="128450" x="942975" y="3709988"/>
          <p14:tracePt t="128686" x="927100" y="3709988"/>
          <p14:tracePt t="129230" x="927100" y="3740150"/>
          <p14:tracePt t="129246" x="927100" y="3756025"/>
          <p14:tracePt t="129262" x="927100" y="3771900"/>
          <p14:tracePt t="129268" x="942975" y="3786188"/>
          <p14:tracePt t="129292" x="942975" y="3802063"/>
          <p14:tracePt t="137026" x="942975" y="3832225"/>
          <p14:tracePt t="137034" x="927100" y="3862388"/>
          <p14:tracePt t="137042" x="927100" y="3908425"/>
          <p14:tracePt t="137052" x="912813" y="3952875"/>
          <p14:tracePt t="137058" x="896938" y="3984625"/>
          <p14:tracePt t="137069" x="881063" y="4029075"/>
          <p14:tracePt t="137074" x="881063" y="4060825"/>
          <p14:tracePt t="137085" x="866775" y="4105275"/>
          <p14:tracePt t="137089" x="850900" y="4135438"/>
          <p14:tracePt t="137098" x="850900" y="4151313"/>
          <p14:tracePt t="137107" x="850900" y="4167188"/>
          <p14:tracePt t="137284" x="850900" y="4151313"/>
          <p14:tracePt t="137293" x="850900" y="4121150"/>
          <p14:tracePt t="137301" x="850900" y="4090988"/>
          <p14:tracePt t="137310" x="850900" y="4044950"/>
          <p14:tracePt t="137317" x="850900" y="4014788"/>
          <p14:tracePt t="137326" x="850900" y="3984625"/>
          <p14:tracePt t="137333" x="866775" y="3938588"/>
          <p14:tracePt t="137346" x="866775" y="3908425"/>
          <p14:tracePt t="137349" x="881063" y="3892550"/>
          <p14:tracePt t="137358" x="881063" y="3862388"/>
          <p14:tracePt t="137366" x="896938" y="3862388"/>
          <p14:tracePt t="137374" x="896938" y="3846513"/>
          <p14:tracePt t="137562" x="896938" y="3878263"/>
          <p14:tracePt t="137577" x="896938" y="3892550"/>
          <p14:tracePt t="137585" x="896938" y="3908425"/>
          <p14:tracePt t="137594" x="896938" y="3922713"/>
          <p14:tracePt t="137602" x="896938" y="3938588"/>
          <p14:tracePt t="137612" x="896938" y="3952875"/>
          <p14:tracePt t="137618" x="912813" y="3968750"/>
          <p14:tracePt t="137629" x="912813" y="3984625"/>
          <p14:tracePt t="137634" x="912813" y="3998913"/>
          <p14:tracePt t="137640" x="927100" y="3998913"/>
          <p14:tracePt t="137750" x="927100" y="4014788"/>
          <p14:tracePt t="137758" x="942975" y="4014788"/>
          <p14:tracePt t="137764" x="942975" y="4029075"/>
          <p14:tracePt t="142010" x="973138" y="4014788"/>
          <p14:tracePt t="142018" x="1019175" y="3984625"/>
          <p14:tracePt t="142026" x="1049338" y="3938588"/>
          <p14:tracePt t="142034" x="1079500" y="3922713"/>
          <p14:tracePt t="142042" x="1125538" y="3878263"/>
          <p14:tracePt t="142049" x="1139825" y="3878263"/>
          <p14:tracePt t="142056" x="1139825" y="3862388"/>
          <p14:tracePt t="142144" x="1139825" y="3892550"/>
          <p14:tracePt t="142152" x="1139825" y="3968750"/>
          <p14:tracePt t="142159" x="1109663" y="4060825"/>
          <p14:tracePt t="142168" x="1093788" y="4135438"/>
          <p14:tracePt t="142176" x="1063625" y="4227513"/>
          <p14:tracePt t="142184" x="1019175" y="4349750"/>
          <p14:tracePt t="142192" x="973138" y="4456113"/>
          <p14:tracePt t="142197" x="927100" y="4592638"/>
          <p14:tracePt t="142207" x="881063" y="4713288"/>
          <p14:tracePt t="142214" x="820738" y="4851400"/>
          <p14:tracePt t="142224" x="774700" y="4972050"/>
          <p14:tracePt t="142229" x="744538" y="5094288"/>
          <p14:tracePt t="142238" x="698500" y="5200650"/>
          <p14:tracePt t="142245" x="684213" y="5291138"/>
          <p14:tracePt t="142254" x="654050" y="5367338"/>
          <p14:tracePt t="142262" x="654050" y="5413375"/>
          <p14:tracePt t="142271" x="638175" y="5443538"/>
          <p14:tracePt t="142277" x="623888" y="5443538"/>
          <p14:tracePt t="142287" x="623888" y="5459413"/>
          <p14:tracePt t="142294" x="623888" y="5473700"/>
          <p14:tracePt t="142476" x="623888" y="5459413"/>
          <p14:tracePt t="142500" x="623888" y="5443538"/>
          <p14:tracePt t="142516" x="623888" y="5413375"/>
          <p14:tracePt t="142524" x="623888" y="5367338"/>
          <p14:tracePt t="142531" x="623888" y="5307013"/>
          <p14:tracePt t="142539" x="608013" y="5200650"/>
          <p14:tracePt t="142546" x="592138" y="5094288"/>
          <p14:tracePt t="142555" x="561975" y="4972050"/>
          <p14:tracePt t="142561" x="547688" y="4851400"/>
          <p14:tracePt t="142569" x="517525" y="4759325"/>
          <p14:tracePt t="142576" x="485775" y="4668838"/>
          <p14:tracePt t="142585" x="455613" y="4622800"/>
          <p14:tracePt t="142593" x="425450" y="4576763"/>
          <p14:tracePt t="142601" x="411163" y="4546600"/>
          <p14:tracePt t="142609" x="379413" y="4530725"/>
          <p14:tracePt t="142616" x="365125" y="4516438"/>
          <p14:tracePt t="142625" x="349250" y="4500563"/>
          <p14:tracePt t="142641" x="334963" y="4486275"/>
          <p14:tracePt t="142656" x="319088" y="4486275"/>
          <p14:tracePt t="142665" x="304800" y="4470400"/>
          <p14:tracePt t="142673" x="288925" y="4470400"/>
          <p14:tracePt t="142681" x="273050" y="4470400"/>
          <p14:tracePt t="142689" x="258763" y="4470400"/>
          <p14:tracePt t="142694" x="228600" y="4470400"/>
          <p14:tracePt t="142711" x="212725" y="4470400"/>
          <p14:tracePt t="142814" x="288925" y="4394200"/>
          <p14:tracePt t="142822" x="471488" y="4257675"/>
          <p14:tracePt t="142830" x="760413" y="4060825"/>
          <p14:tracePt t="142840" x="1063625" y="3771900"/>
          <p14:tracePt t="142847" x="1504950" y="3390900"/>
          <p14:tracePt t="142855" x="1976438" y="2905125"/>
          <p14:tracePt t="142862" x="2508250" y="2357438"/>
          <p14:tracePt t="142870" x="2994025" y="1687513"/>
          <p14:tracePt t="142878" x="3481388" y="942975"/>
          <p14:tracePt t="142886" x="4029075" y="158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0" name="Picture 18">
            <a:extLst>
              <a:ext uri="{FF2B5EF4-FFF2-40B4-BE49-F238E27FC236}">
                <a16:creationId xmlns:a16="http://schemas.microsoft.com/office/drawing/2014/main" id="{FEF5DCA8-7B20-D2F7-C1C1-8368C0C4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33" y="1312907"/>
            <a:ext cx="2567106" cy="25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27AA8-DFBC-BEE0-222E-15FC7BB9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195"/>
            <a:ext cx="10515600" cy="831267"/>
          </a:xfrm>
        </p:spPr>
        <p:txBody>
          <a:bodyPr/>
          <a:lstStyle/>
          <a:p>
            <a:r>
              <a:rPr lang="en-US" dirty="0"/>
              <a:t>F. Applications of Ceramics/Glasses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16DC1-70ED-1263-DB78-2865AFA47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042" y="1513680"/>
            <a:ext cx="2080845" cy="2238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E5DED-6C75-4FE0-B4B6-6E59CAC30A0C}"/>
              </a:ext>
            </a:extLst>
          </p:cNvPr>
          <p:cNvSpPr txBox="1"/>
          <p:nvPr/>
        </p:nvSpPr>
        <p:spPr>
          <a:xfrm>
            <a:off x="5462933" y="1144348"/>
            <a:ext cx="325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Catalytic converter scaffold: </a:t>
            </a:r>
          </a:p>
        </p:txBody>
      </p:sp>
      <p:pic>
        <p:nvPicPr>
          <p:cNvPr id="8200" name="Picture 8" descr="Surefire+ Spark Plug">
            <a:extLst>
              <a:ext uri="{FF2B5EF4-FFF2-40B4-BE49-F238E27FC236}">
                <a16:creationId xmlns:a16="http://schemas.microsoft.com/office/drawing/2014/main" id="{26CC50A8-0263-D70F-9F7E-3EA201B7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88" y="4203178"/>
            <a:ext cx="2367225" cy="207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50FE43-CBA0-1166-74CC-06BFF32D4999}"/>
              </a:ext>
            </a:extLst>
          </p:cNvPr>
          <p:cNvSpPr txBox="1"/>
          <p:nvPr/>
        </p:nvSpPr>
        <p:spPr>
          <a:xfrm>
            <a:off x="5810472" y="3833846"/>
            <a:ext cx="325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Spark Plugs Insulator: </a:t>
            </a:r>
          </a:p>
        </p:txBody>
      </p:sp>
      <p:pic>
        <p:nvPicPr>
          <p:cNvPr id="8202" name="Picture 10" descr="What is Piezo-Electric Transducer? - Definition, Piezo-Electric Effect,  Theory, Properties &amp; Uses - Circuit Globe">
            <a:extLst>
              <a:ext uri="{FF2B5EF4-FFF2-40B4-BE49-F238E27FC236}">
                <a16:creationId xmlns:a16="http://schemas.microsoft.com/office/drawing/2014/main" id="{2EA785A5-DAE8-4ADD-A87F-DC66F6EF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17" y="1127326"/>
            <a:ext cx="2946919" cy="13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14CCCF-2647-F10D-58D8-38FDA6857609}"/>
              </a:ext>
            </a:extLst>
          </p:cNvPr>
          <p:cNvSpPr txBox="1"/>
          <p:nvPr/>
        </p:nvSpPr>
        <p:spPr>
          <a:xfrm>
            <a:off x="8667711" y="789455"/>
            <a:ext cx="325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Piezoelectric transducer: </a:t>
            </a:r>
          </a:p>
        </p:txBody>
      </p:sp>
      <p:pic>
        <p:nvPicPr>
          <p:cNvPr id="8204" name="Picture 12" descr="Space Shuttle thermal protection system - Wikipedia">
            <a:extLst>
              <a:ext uri="{FF2B5EF4-FFF2-40B4-BE49-F238E27FC236}">
                <a16:creationId xmlns:a16="http://schemas.microsoft.com/office/drawing/2014/main" id="{71142C1D-9AA4-140D-A00F-F8FDFF5B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91" y="4947916"/>
            <a:ext cx="2976828" cy="18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D7FC0-20A6-A130-3B8B-E5F94D744DA2}"/>
              </a:ext>
            </a:extLst>
          </p:cNvPr>
          <p:cNvSpPr txBox="1"/>
          <p:nvPr/>
        </p:nvSpPr>
        <p:spPr>
          <a:xfrm>
            <a:off x="2643925" y="4301585"/>
            <a:ext cx="245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Shuttle Heat Shield Tiles: </a:t>
            </a:r>
          </a:p>
        </p:txBody>
      </p:sp>
      <p:pic>
        <p:nvPicPr>
          <p:cNvPr id="8208" name="Picture 16" descr="KOHLER 98994-0 Memoirs The Complete Solution White Elongated Chair Height Soft Close 2-piece Toilet 12-in Rough-In WaterSense 1.28 GPF">
            <a:extLst>
              <a:ext uri="{FF2B5EF4-FFF2-40B4-BE49-F238E27FC236}">
                <a16:creationId xmlns:a16="http://schemas.microsoft.com/office/drawing/2014/main" id="{60506345-C3B3-D9A4-7261-EC9C9C6A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" y="4473922"/>
            <a:ext cx="2379785" cy="23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A7D69-399A-AFBA-B512-39EEE9535DC5}"/>
              </a:ext>
            </a:extLst>
          </p:cNvPr>
          <p:cNvSpPr txBox="1"/>
          <p:nvPr/>
        </p:nvSpPr>
        <p:spPr>
          <a:xfrm>
            <a:off x="2975026" y="867349"/>
            <a:ext cx="245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Boron carbide body armor: </a:t>
            </a:r>
          </a:p>
        </p:txBody>
      </p:sp>
      <p:pic>
        <p:nvPicPr>
          <p:cNvPr id="8212" name="Picture 20" descr="Fiber Optic Cables: How They Work &amp; What They Are Used For">
            <a:extLst>
              <a:ext uri="{FF2B5EF4-FFF2-40B4-BE49-F238E27FC236}">
                <a16:creationId xmlns:a16="http://schemas.microsoft.com/office/drawing/2014/main" id="{2C42B5E9-8BDF-C327-7FED-65A39979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94" y="2804120"/>
            <a:ext cx="2952884" cy="151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0DE5C9-7D25-4F84-4134-BD70FA4622B0}"/>
              </a:ext>
            </a:extLst>
          </p:cNvPr>
          <p:cNvSpPr txBox="1"/>
          <p:nvPr/>
        </p:nvSpPr>
        <p:spPr>
          <a:xfrm>
            <a:off x="8525028" y="2476137"/>
            <a:ext cx="325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Fiber optic cable:</a:t>
            </a:r>
          </a:p>
        </p:txBody>
      </p:sp>
      <p:pic>
        <p:nvPicPr>
          <p:cNvPr id="8214" name="Picture 22" descr="INGOFIN Terracotta Pots Set with Saucer - 5/6/7 inch Ceramic Clay Planters  with Drainage Hole, Garden Flower Succulent Pots with Tray for Indoor ...">
            <a:extLst>
              <a:ext uri="{FF2B5EF4-FFF2-40B4-BE49-F238E27FC236}">
                <a16:creationId xmlns:a16="http://schemas.microsoft.com/office/drawing/2014/main" id="{2BDD1A8E-8D62-8A24-8BAE-A0F3AC257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" y="1033997"/>
            <a:ext cx="1777302" cy="15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Ceramic knives - Why we don't sell them | Knivesandtools">
            <a:extLst>
              <a:ext uri="{FF2B5EF4-FFF2-40B4-BE49-F238E27FC236}">
                <a16:creationId xmlns:a16="http://schemas.microsoft.com/office/drawing/2014/main" id="{AC854CD4-5A09-356B-9DA6-067F3DE43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46" y="2746868"/>
            <a:ext cx="2267546" cy="151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Ceramic matrix composites take flight in LEAP jet engine">
            <a:extLst>
              <a:ext uri="{FF2B5EF4-FFF2-40B4-BE49-F238E27FC236}">
                <a16:creationId xmlns:a16="http://schemas.microsoft.com/office/drawing/2014/main" id="{8F4E5648-A92D-EDFE-6AFD-2C9AAA48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02" y="4812770"/>
            <a:ext cx="2825867" cy="18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D5A41A-ACCE-30D0-A953-3344FB03A3CE}"/>
              </a:ext>
            </a:extLst>
          </p:cNvPr>
          <p:cNvSpPr txBox="1"/>
          <p:nvPr/>
        </p:nvSpPr>
        <p:spPr>
          <a:xfrm>
            <a:off x="8842340" y="4324620"/>
            <a:ext cx="325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Silicon carbide jet engine parts/coatings: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ED441E4-C23F-CCBA-D49D-51F879F93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528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13"/>
    </mc:Choice>
    <mc:Fallback>
      <p:transition spd="slow" advTm="16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" x="531813" y="6113463"/>
          <p14:tracePt t="369" x="501650" y="6113463"/>
          <p14:tracePt t="385" x="485775" y="6113463"/>
          <p14:tracePt t="401" x="471488" y="6113463"/>
          <p14:tracePt t="455" x="471488" y="6127750"/>
          <p14:tracePt t="487" x="455613" y="6143625"/>
          <p14:tracePt t="496" x="441325" y="6157913"/>
          <p14:tracePt t="504" x="425450" y="6203950"/>
          <p14:tracePt t="512" x="425450" y="6234113"/>
          <p14:tracePt t="520" x="425450" y="6249988"/>
          <p14:tracePt t="528" x="411163" y="6264275"/>
          <p14:tracePt t="536" x="411163" y="6280150"/>
          <p14:tracePt t="552" x="411163" y="6296025"/>
          <p14:tracePt t="561" x="395288" y="6310313"/>
          <p14:tracePt t="606" x="395288" y="6326188"/>
          <p14:tracePt t="630" x="395288" y="6340475"/>
          <p14:tracePt t="17389" x="411163" y="6340475"/>
          <p14:tracePt t="17397" x="441325" y="6356350"/>
          <p14:tracePt t="17405" x="471488" y="6386513"/>
          <p14:tracePt t="17412" x="501650" y="6386513"/>
          <p14:tracePt t="17418" x="547688" y="6402388"/>
          <p14:tracePt t="17426" x="561975" y="6402388"/>
          <p14:tracePt t="17434" x="577850" y="6402388"/>
          <p14:tracePt t="17443" x="592138" y="6416675"/>
          <p14:tracePt t="17450" x="608013" y="6416675"/>
          <p14:tracePt t="17460" x="623888" y="6416675"/>
          <p14:tracePt t="17466" x="654050" y="6416675"/>
          <p14:tracePt t="17477" x="698500" y="6416675"/>
          <p14:tracePt t="17482" x="730250" y="6416675"/>
          <p14:tracePt t="17490" x="774700" y="6402388"/>
          <p14:tracePt t="17498" x="806450" y="6402388"/>
          <p14:tracePt t="17506" x="850900" y="6370638"/>
          <p14:tracePt t="17514" x="927100" y="6326188"/>
          <p14:tracePt t="17522" x="1019175" y="6280150"/>
          <p14:tracePt t="17530" x="1109663" y="6234113"/>
          <p14:tracePt t="17538" x="1169988" y="6189663"/>
          <p14:tracePt t="17545" x="1262063" y="6127750"/>
          <p14:tracePt t="17552" x="1322388" y="6097588"/>
          <p14:tracePt t="17560" x="1368425" y="6051550"/>
          <p14:tracePt t="17568" x="1428750" y="6007100"/>
          <p14:tracePt t="17576" x="1520825" y="5900738"/>
          <p14:tracePt t="17584" x="1581150" y="5778500"/>
          <p14:tracePt t="17593" x="1671638" y="5672138"/>
          <p14:tracePt t="17600" x="1733550" y="5535613"/>
          <p14:tracePt t="17610" x="1793875" y="5413375"/>
          <p14:tracePt t="17616" x="1839913" y="5276850"/>
          <p14:tracePt t="17626" x="1870075" y="5184775"/>
          <p14:tracePt t="17632" x="1884363" y="5108575"/>
          <p14:tracePt t="17640" x="1900238" y="5018088"/>
          <p14:tracePt t="17648" x="1916113" y="4941888"/>
          <p14:tracePt t="17654" x="1916113" y="4835525"/>
          <p14:tracePt t="17664" x="1916113" y="4713288"/>
          <p14:tracePt t="17670" x="1916113" y="4592638"/>
          <p14:tracePt t="17678" x="1884363" y="4500563"/>
          <p14:tracePt t="17686" x="1854200" y="4410075"/>
          <p14:tracePt t="17694" x="1824038" y="4318000"/>
          <p14:tracePt t="17702" x="1793875" y="4241800"/>
          <p14:tracePt t="17710" x="1747838" y="4151313"/>
          <p14:tracePt t="17718" x="1703388" y="4060825"/>
          <p14:tracePt t="17726" x="1657350" y="3952875"/>
          <p14:tracePt t="17734" x="1611313" y="3816350"/>
          <p14:tracePt t="17743" x="1565275" y="3709988"/>
          <p14:tracePt t="17750" x="1520825" y="3619500"/>
          <p14:tracePt t="17760" x="1474788" y="3527425"/>
          <p14:tracePt t="17766" x="1444625" y="3482975"/>
          <p14:tracePt t="17774" x="1414463" y="3436938"/>
          <p14:tracePt t="17780" x="1368425" y="3375025"/>
          <p14:tracePt t="17788" x="1352550" y="3330575"/>
          <p14:tracePt t="17797" x="1308100" y="3268663"/>
          <p14:tracePt t="17803" x="1276350" y="3224213"/>
          <p14:tracePt t="17811" x="1231900" y="3162300"/>
          <p14:tracePt t="17819" x="1185863" y="3117850"/>
          <p14:tracePt t="17827" x="1155700" y="3041650"/>
          <p14:tracePt t="17835" x="1109663" y="2979738"/>
          <p14:tracePt t="17843" x="1063625" y="2905125"/>
          <p14:tracePt t="17851" x="1019175" y="2813050"/>
          <p14:tracePt t="17860" x="973138" y="2736850"/>
          <p14:tracePt t="17867" x="942975" y="2676525"/>
          <p14:tracePt t="17876" x="942975" y="2630488"/>
          <p14:tracePt t="17883" x="927100" y="2584450"/>
          <p14:tracePt t="17892" x="912813" y="2540000"/>
          <p14:tracePt t="17899" x="896938" y="2508250"/>
          <p14:tracePt t="17908" x="896938" y="2478088"/>
          <p14:tracePt t="17913" x="881063" y="2447925"/>
          <p14:tracePt t="17921" x="866775" y="2401888"/>
          <p14:tracePt t="17929" x="850900" y="2327275"/>
          <p14:tracePt t="17937" x="836613" y="2251075"/>
          <p14:tracePt t="17945" x="820738" y="2159000"/>
          <p14:tracePt t="17953" x="820738" y="2082800"/>
          <p14:tracePt t="17961" x="806450" y="1992313"/>
          <p14:tracePt t="17969" x="790575" y="1885950"/>
          <p14:tracePt t="17977" x="790575" y="1793875"/>
          <p14:tracePt t="17985" x="790575" y="1703388"/>
          <p14:tracePt t="17993" x="790575" y="1597025"/>
          <p14:tracePt t="18001" x="806450" y="1490663"/>
          <p14:tracePt t="18009" x="836613" y="1384300"/>
          <p14:tracePt t="18017" x="866775" y="1277938"/>
          <p14:tracePt t="18025" x="881063" y="1201738"/>
          <p14:tracePt t="18031" x="896938" y="1125538"/>
          <p14:tracePt t="18039" x="912813" y="1095375"/>
          <p14:tracePt t="18047" x="912813" y="1065213"/>
          <p14:tracePt t="18055" x="927100" y="1049338"/>
          <p14:tracePt t="18063" x="927100" y="1033463"/>
          <p14:tracePt t="18079" x="927100" y="1019175"/>
          <p14:tracePt t="18087" x="927100" y="1003300"/>
          <p14:tracePt t="18103" x="927100" y="989013"/>
          <p14:tracePt t="18119" x="912813" y="989013"/>
          <p14:tracePt t="18127" x="896938" y="973138"/>
          <p14:tracePt t="18143" x="881063" y="957263"/>
          <p14:tracePt t="18149" x="850900" y="957263"/>
          <p14:tracePt t="18160" x="820738" y="957263"/>
          <p14:tracePt t="18165" x="806450" y="957263"/>
          <p14:tracePt t="18173" x="774700" y="957263"/>
          <p14:tracePt t="18181" x="744538" y="957263"/>
          <p14:tracePt t="18189" x="730250" y="957263"/>
          <p14:tracePt t="18197" x="698500" y="957263"/>
          <p14:tracePt t="18205" x="684213" y="957263"/>
          <p14:tracePt t="18213" x="638175" y="957263"/>
          <p14:tracePt t="18221" x="623888" y="973138"/>
          <p14:tracePt t="18229" x="608013" y="973138"/>
          <p14:tracePt t="18237" x="592138" y="1003300"/>
          <p14:tracePt t="18253" x="577850" y="1033463"/>
          <p14:tracePt t="18261" x="561975" y="1065213"/>
          <p14:tracePt t="18269" x="547688" y="1109663"/>
          <p14:tracePt t="18276" x="531813" y="1171575"/>
          <p14:tracePt t="18283" x="517525" y="1246188"/>
          <p14:tracePt t="18292" x="501650" y="1322388"/>
          <p14:tracePt t="18299" x="501650" y="1414463"/>
          <p14:tracePt t="18308" x="501650" y="1490663"/>
          <p14:tracePt t="18315" x="531813" y="1611313"/>
          <p14:tracePt t="18323" x="577850" y="1749425"/>
          <p14:tracePt t="18331" x="638175" y="1870075"/>
          <p14:tracePt t="18339" x="714375" y="2006600"/>
          <p14:tracePt t="18347" x="774700" y="2128838"/>
          <p14:tracePt t="18355" x="850900" y="2265363"/>
          <p14:tracePt t="18363" x="927100" y="2357438"/>
          <p14:tracePt t="18377" x="1033463" y="2447925"/>
          <p14:tracePt t="18378" x="1093788" y="2508250"/>
          <p14:tracePt t="18387" x="1155700" y="2554288"/>
          <p14:tracePt t="18395" x="1201738" y="2570163"/>
          <p14:tracePt t="18401" x="1246188" y="2584450"/>
          <p14:tracePt t="18409" x="1292225" y="2600325"/>
          <p14:tracePt t="18417" x="1322388" y="2600325"/>
          <p14:tracePt t="18426" x="1352550" y="2600325"/>
          <p14:tracePt t="18433" x="1382713" y="2584450"/>
          <p14:tracePt t="18443" x="1414463" y="2540000"/>
          <p14:tracePt t="18449" x="1474788" y="2493963"/>
          <p14:tracePt t="18457" x="1535113" y="2433638"/>
          <p14:tracePt t="18465" x="1595438" y="2341563"/>
          <p14:tracePt t="18473" x="1657350" y="2251075"/>
          <p14:tracePt t="18481" x="1703388" y="2159000"/>
          <p14:tracePt t="18489" x="1747838" y="2068513"/>
          <p14:tracePt t="18497" x="1747838" y="2006600"/>
          <p14:tracePt t="18505" x="1763713" y="1962150"/>
          <p14:tracePt t="18513" x="1763713" y="1930400"/>
          <p14:tracePt t="18521" x="1763713" y="1900238"/>
          <p14:tracePt t="18527" x="1763713" y="1855788"/>
          <p14:tracePt t="18535" x="1763713" y="1824038"/>
          <p14:tracePt t="18543" x="1747838" y="1793875"/>
          <p14:tracePt t="18551" x="1717675" y="1763713"/>
          <p14:tracePt t="18560" x="1657350" y="1717675"/>
          <p14:tracePt t="18567" x="1611313" y="1687513"/>
          <p14:tracePt t="18576" x="1520825" y="1673225"/>
          <p14:tracePt t="18583" x="1444625" y="1657350"/>
          <p14:tracePt t="18592" x="1352550" y="1657350"/>
          <p14:tracePt t="18599" x="1231900" y="1657350"/>
          <p14:tracePt t="18607" x="1109663" y="1657350"/>
          <p14:tracePt t="18615" x="987425" y="1657350"/>
          <p14:tracePt t="18623" x="866775" y="1643063"/>
          <p14:tracePt t="18631" x="774700" y="1643063"/>
          <p14:tracePt t="18639" x="714375" y="1643063"/>
          <p14:tracePt t="18647" x="668338" y="1643063"/>
          <p14:tracePt t="18653" x="638175" y="1643063"/>
          <p14:tracePt t="18661" x="608013" y="1657350"/>
          <p14:tracePt t="18669" x="577850" y="1673225"/>
          <p14:tracePt t="18677" x="561975" y="1673225"/>
          <p14:tracePt t="18685" x="561975" y="1687513"/>
          <p14:tracePt t="18694" x="547688" y="1687513"/>
          <p14:tracePt t="18701" x="531813" y="1703388"/>
          <p14:tracePt t="18717" x="517525" y="1733550"/>
          <p14:tracePt t="18726" x="517525" y="1749425"/>
          <p14:tracePt t="18733" x="501650" y="1763713"/>
          <p14:tracePt t="18743" x="485775" y="1793875"/>
          <p14:tracePt t="18749" x="471488" y="1824038"/>
          <p14:tracePt t="18757" x="455613" y="1839913"/>
          <p14:tracePt t="18765" x="441325" y="1870075"/>
          <p14:tracePt t="18771" x="441325" y="1885950"/>
          <p14:tracePt t="18779" x="425450" y="1900238"/>
          <p14:tracePt t="18795" x="411163" y="1930400"/>
          <p14:tracePt t="18811" x="395288" y="1946275"/>
          <p14:tracePt t="18827" x="395288" y="1962150"/>
          <p14:tracePt t="18835" x="379413" y="1962150"/>
          <p14:tracePt t="18851" x="379413" y="1976438"/>
          <p14:tracePt t="20207" x="379413" y="1992313"/>
          <p14:tracePt t="20223" x="395288" y="2068513"/>
          <p14:tracePt t="20232" x="441325" y="2159000"/>
          <p14:tracePt t="20239" x="485775" y="2251075"/>
          <p14:tracePt t="20250" x="531813" y="2357438"/>
          <p14:tracePt t="20255" x="577850" y="2463800"/>
          <p14:tracePt t="20264" x="638175" y="2570163"/>
          <p14:tracePt t="20272" x="668338" y="2660650"/>
          <p14:tracePt t="20279" x="730250" y="2767013"/>
          <p14:tracePt t="20289" x="744538" y="2859088"/>
          <p14:tracePt t="20292" x="790575" y="2949575"/>
          <p14:tracePt t="20300" x="820738" y="3011488"/>
          <p14:tracePt t="20308" x="836613" y="3055938"/>
          <p14:tracePt t="20316" x="850900" y="3101975"/>
          <p14:tracePt t="20324" x="866775" y="3162300"/>
          <p14:tracePt t="20333" x="866775" y="3194050"/>
          <p14:tracePt t="20339" x="881063" y="3224213"/>
          <p14:tracePt t="20348" x="881063" y="3238500"/>
          <p14:tracePt t="20356" x="896938" y="3268663"/>
          <p14:tracePt t="20366" x="896938" y="3284538"/>
          <p14:tracePt t="20381" x="896938" y="3300413"/>
          <p14:tracePt t="20388" x="896938" y="3314700"/>
          <p14:tracePt t="20552" x="912813" y="3314700"/>
          <p14:tracePt t="20568" x="957263" y="3314700"/>
          <p14:tracePt t="20576" x="1003300" y="3314700"/>
          <p14:tracePt t="20584" x="1049338" y="3300413"/>
          <p14:tracePt t="20592" x="1125538" y="3300413"/>
          <p14:tracePt t="20600" x="1216025" y="3284538"/>
          <p14:tracePt t="20608" x="1308100" y="3284538"/>
          <p14:tracePt t="20616" x="1398588" y="3268663"/>
          <p14:tracePt t="20624" x="1444625" y="3254375"/>
          <p14:tracePt t="20632" x="1535113" y="3238500"/>
          <p14:tracePt t="20640" x="1581150" y="3238500"/>
          <p14:tracePt t="20647" x="1611313" y="3238500"/>
          <p14:tracePt t="20656" x="1641475" y="3224213"/>
          <p14:tracePt t="20664" x="1657350" y="3224213"/>
          <p14:tracePt t="20670" x="1657350" y="3208338"/>
          <p14:tracePt t="20766" x="1657350" y="3194050"/>
          <p14:tracePt t="20782" x="1657350" y="3178175"/>
          <p14:tracePt t="20790" x="1657350" y="3162300"/>
          <p14:tracePt t="20796" x="1657350" y="3148013"/>
          <p14:tracePt t="20812" x="1641475" y="3117850"/>
          <p14:tracePt t="20820" x="1627188" y="3117850"/>
          <p14:tracePt t="20828" x="1627188" y="3101975"/>
          <p14:tracePt t="20837" x="1611313" y="3071813"/>
          <p14:tracePt t="20844" x="1595438" y="3071813"/>
          <p14:tracePt t="20854" x="1565275" y="3055938"/>
          <p14:tracePt t="20860" x="1550988" y="3041650"/>
          <p14:tracePt t="20868" x="1520825" y="3025775"/>
          <p14:tracePt t="20876" x="1489075" y="3011488"/>
          <p14:tracePt t="20884" x="1444625" y="2995613"/>
          <p14:tracePt t="20892" x="1414463" y="2995613"/>
          <p14:tracePt t="20900" x="1382713" y="2979738"/>
          <p14:tracePt t="20908" x="1352550" y="2965450"/>
          <p14:tracePt t="20914" x="1322388" y="2949575"/>
          <p14:tracePt t="20922" x="1292225" y="2949575"/>
          <p14:tracePt t="20930" x="1276350" y="2949575"/>
          <p14:tracePt t="20938" x="1262063" y="2949575"/>
          <p14:tracePt t="20946" x="1246188" y="2949575"/>
          <p14:tracePt t="20962" x="1231900" y="2949575"/>
          <p14:tracePt t="20978" x="1216025" y="2949575"/>
          <p14:tracePt t="20987" x="1201738" y="2949575"/>
          <p14:tracePt t="21004" x="1185863" y="2949575"/>
          <p14:tracePt t="21026" x="1169988" y="2949575"/>
          <p14:tracePt t="21040" x="1155700" y="2949575"/>
          <p14:tracePt t="21048" x="1139825" y="2949575"/>
          <p14:tracePt t="21064" x="1125538" y="2949575"/>
          <p14:tracePt t="21088" x="1109663" y="2949575"/>
          <p14:tracePt t="21112" x="1093788" y="2949575"/>
          <p14:tracePt t="21120" x="1079500" y="2949575"/>
          <p14:tracePt t="21144" x="1063625" y="2949575"/>
          <p14:tracePt t="21158" x="1049338" y="2949575"/>
          <p14:tracePt t="21230" x="1049338" y="2935288"/>
          <p14:tracePt t="21254" x="1033463" y="2935288"/>
          <p14:tracePt t="21523" x="1033463" y="2965450"/>
          <p14:tracePt t="21531" x="1033463" y="3011488"/>
          <p14:tracePt t="21539" x="1019175" y="3071813"/>
          <p14:tracePt t="21548" x="1003300" y="3208338"/>
          <p14:tracePt t="21554" x="973138" y="3344863"/>
          <p14:tracePt t="21562" x="927100" y="3557588"/>
          <p14:tracePt t="21570" x="866775" y="3786188"/>
          <p14:tracePt t="21579" x="790575" y="4044950"/>
          <p14:tracePt t="21585" x="714375" y="4333875"/>
          <p14:tracePt t="21596" x="623888" y="4576763"/>
          <p14:tracePt t="21601" x="577850" y="4819650"/>
          <p14:tracePt t="21609" x="517525" y="5018088"/>
          <p14:tracePt t="21618" x="501650" y="5200650"/>
          <p14:tracePt t="21625" x="485775" y="5353050"/>
          <p14:tracePt t="21635" x="471488" y="5503863"/>
          <p14:tracePt t="21641" x="455613" y="5626100"/>
          <p14:tracePt t="21651" x="441325" y="5732463"/>
          <p14:tracePt t="21658" x="425450" y="5838825"/>
          <p14:tracePt t="21666" x="425450" y="5900738"/>
          <p14:tracePt t="21672" x="411163" y="5945188"/>
          <p14:tracePt t="21679" x="411163" y="5991225"/>
          <p14:tracePt t="21686" x="411163" y="6021388"/>
          <p14:tracePt t="21695" x="411163" y="6037263"/>
          <p14:tracePt t="21702" x="411163" y="6051550"/>
          <p14:tracePt t="21710" x="411163" y="6067425"/>
          <p14:tracePt t="21727" x="411163" y="6081713"/>
          <p14:tracePt t="21837" x="425450" y="6081713"/>
          <p14:tracePt t="21845" x="455613" y="6051550"/>
          <p14:tracePt t="21852" x="471488" y="6037263"/>
          <p14:tracePt t="21861" x="501650" y="6007100"/>
          <p14:tracePt t="21868" x="561975" y="5975350"/>
          <p14:tracePt t="21877" x="608013" y="5930900"/>
          <p14:tracePt t="21884" x="668338" y="5884863"/>
          <p14:tracePt t="21894" x="714375" y="5854700"/>
          <p14:tracePt t="21900" x="760413" y="5808663"/>
          <p14:tracePt t="21909" x="820738" y="5778500"/>
          <p14:tracePt t="21916" x="881063" y="5718175"/>
          <p14:tracePt t="21921" x="912813" y="5686425"/>
          <p14:tracePt t="21930" x="942975" y="5641975"/>
          <p14:tracePt t="21938" x="987425" y="5595938"/>
          <p14:tracePt t="21946" x="1003300" y="5565775"/>
          <p14:tracePt t="21954" x="1033463" y="5519738"/>
          <p14:tracePt t="21963" x="1049338" y="5473700"/>
          <p14:tracePt t="21970" x="1049338" y="5429250"/>
          <p14:tracePt t="21979" x="1049338" y="5383213"/>
          <p14:tracePt t="21986" x="1063625" y="5337175"/>
          <p14:tracePt t="21994" x="1063625" y="5291138"/>
          <p14:tracePt t="22002" x="1063625" y="5260975"/>
          <p14:tracePt t="22011" x="1063625" y="5214938"/>
          <p14:tracePt t="22018" x="1049338" y="5170488"/>
          <p14:tracePt t="22028" x="1033463" y="5108575"/>
          <p14:tracePt t="22034" x="1003300" y="5048250"/>
          <p14:tracePt t="22040" x="987425" y="5018088"/>
          <p14:tracePt t="22048" x="957263" y="4987925"/>
          <p14:tracePt t="22056" x="927100" y="4957763"/>
          <p14:tracePt t="22064" x="896938" y="4941888"/>
          <p14:tracePt t="22072" x="866775" y="4927600"/>
          <p14:tracePt t="22080" x="820738" y="4911725"/>
          <p14:tracePt t="22088" x="790575" y="4911725"/>
          <p14:tracePt t="22096" x="744538" y="4911725"/>
          <p14:tracePt t="22104" x="714375" y="4911725"/>
          <p14:tracePt t="22112" x="684213" y="4927600"/>
          <p14:tracePt t="22120" x="654050" y="4927600"/>
          <p14:tracePt t="22128" x="623888" y="4941888"/>
          <p14:tracePt t="22136" x="577850" y="4972050"/>
          <p14:tracePt t="22144" x="547688" y="4987925"/>
          <p14:tracePt t="22152" x="517525" y="5018088"/>
          <p14:tracePt t="22161" x="455613" y="5064125"/>
          <p14:tracePt t="22166" x="425450" y="5094288"/>
          <p14:tracePt t="22174" x="379413" y="5140325"/>
          <p14:tracePt t="22182" x="334963" y="5170488"/>
          <p14:tracePt t="22190" x="304800" y="5230813"/>
          <p14:tracePt t="22198" x="258763" y="5276850"/>
          <p14:tracePt t="22206" x="212725" y="5353050"/>
          <p14:tracePt t="22214" x="152400" y="5443538"/>
          <p14:tracePt t="22222" x="90488" y="5535613"/>
          <p14:tracePt t="22230" x="46038" y="5641975"/>
          <p14:tracePt t="22238" x="0" y="5732463"/>
          <p14:tracePt t="22357" x="60325" y="6721475"/>
          <p14:tracePt t="22365" x="106363" y="6811963"/>
          <p14:tracePt t="22564" x="1671638" y="6659563"/>
          <p14:tracePt t="22569" x="1687513" y="6569075"/>
          <p14:tracePt t="22580" x="1703388" y="6478588"/>
          <p14:tracePt t="22585" x="1703388" y="6386513"/>
          <p14:tracePt t="22593" x="1703388" y="6310313"/>
          <p14:tracePt t="22602" x="1703388" y="6249988"/>
          <p14:tracePt t="22609" x="1703388" y="6173788"/>
          <p14:tracePt t="22617" x="1703388" y="6127750"/>
          <p14:tracePt t="22625" x="1671638" y="6081713"/>
          <p14:tracePt t="22633" x="1627188" y="6021388"/>
          <p14:tracePt t="22641" x="1595438" y="5975350"/>
          <p14:tracePt t="22651" x="1520825" y="5884863"/>
          <p14:tracePt t="22657" x="1444625" y="5792788"/>
          <p14:tracePt t="22664" x="1368425" y="5732463"/>
          <p14:tracePt t="22671" x="1292225" y="5672138"/>
          <p14:tracePt t="22680" x="1246188" y="5626100"/>
          <p14:tracePt t="22687" x="1169988" y="5595938"/>
          <p14:tracePt t="22697" x="1093788" y="5565775"/>
          <p14:tracePt t="22703" x="1049338" y="5519738"/>
          <p14:tracePt t="22714" x="1003300" y="5503863"/>
          <p14:tracePt t="22719" x="957263" y="5503863"/>
          <p14:tracePt t="22730" x="927100" y="5489575"/>
          <p14:tracePt t="22735" x="881063" y="5473700"/>
          <p14:tracePt t="22743" x="850900" y="5459413"/>
          <p14:tracePt t="22751" x="836613" y="5459413"/>
          <p14:tracePt t="22758" x="806450" y="5459413"/>
          <p14:tracePt t="22766" x="774700" y="5459413"/>
          <p14:tracePt t="22774" x="744538" y="5459413"/>
          <p14:tracePt t="22782" x="714375" y="5459413"/>
          <p14:tracePt t="22788" x="684213" y="5459413"/>
          <p14:tracePt t="22796" x="654050" y="5473700"/>
          <p14:tracePt t="22804" x="623888" y="5489575"/>
          <p14:tracePt t="22812" x="577850" y="5489575"/>
          <p14:tracePt t="22820" x="547688" y="5503863"/>
          <p14:tracePt t="22828" x="531813" y="5519738"/>
          <p14:tracePt t="22836" x="501650" y="5535613"/>
          <p14:tracePt t="22845" x="471488" y="5549900"/>
          <p14:tracePt t="22852" x="425450" y="5580063"/>
          <p14:tracePt t="22862" x="395288" y="5626100"/>
          <p14:tracePt t="22868" x="334963" y="5656263"/>
          <p14:tracePt t="22876" x="304800" y="5702300"/>
          <p14:tracePt t="22884" x="242888" y="5748338"/>
          <p14:tracePt t="22892" x="212725" y="5792788"/>
          <p14:tracePt t="22900" x="182563" y="5824538"/>
          <p14:tracePt t="22908" x="152400" y="5854700"/>
          <p14:tracePt t="22914" x="122238" y="5900738"/>
          <p14:tracePt t="22922" x="76200" y="5961063"/>
          <p14:tracePt t="22930" x="60325" y="5991225"/>
          <p14:tracePt t="22938" x="46038" y="6037263"/>
          <p14:tracePt t="22948" x="30163" y="6067425"/>
          <p14:tracePt t="22954" x="15875" y="6113463"/>
          <p14:tracePt t="22962" x="0" y="6143625"/>
          <p14:tracePt t="22970" x="0" y="6173788"/>
          <p14:tracePt t="22978" x="0" y="6219825"/>
          <p14:tracePt t="22986" x="0" y="6264275"/>
          <p14:tracePt t="22995" x="0" y="6310313"/>
          <p14:tracePt t="23003" x="0" y="6356350"/>
          <p14:tracePt t="23012" x="0" y="6402388"/>
          <p14:tracePt t="23018" x="0" y="6446838"/>
          <p14:tracePt t="23026" x="0" y="6492875"/>
          <p14:tracePt t="23032" x="0" y="6538913"/>
          <p14:tracePt t="23040" x="15875" y="6584950"/>
          <p14:tracePt t="23048" x="30163" y="6629400"/>
          <p14:tracePt t="23056" x="46038" y="6675438"/>
          <p14:tracePt t="23064" x="76200" y="6721475"/>
          <p14:tracePt t="23072" x="106363" y="6767513"/>
          <p14:tracePt t="23080" x="152400" y="6827838"/>
          <p14:tracePt t="23238" x="1063625" y="6767513"/>
          <p14:tracePt t="23246" x="1125538" y="6735763"/>
          <p14:tracePt t="23254" x="1155700" y="6691313"/>
          <p14:tracePt t="23262" x="1185863" y="6675438"/>
          <p14:tracePt t="23270" x="1216025" y="6645275"/>
          <p14:tracePt t="23279" x="1231900" y="6615113"/>
          <p14:tracePt t="23284" x="1262063" y="6584950"/>
          <p14:tracePt t="23292" x="1262063" y="6569075"/>
          <p14:tracePt t="23300" x="1276350" y="6538913"/>
          <p14:tracePt t="23308" x="1292225" y="6492875"/>
          <p14:tracePt t="23316" x="1308100" y="6446838"/>
          <p14:tracePt t="23324" x="1322388" y="6386513"/>
          <p14:tracePt t="23332" x="1322388" y="6326188"/>
          <p14:tracePt t="23340" x="1338263" y="6234113"/>
          <p14:tracePt t="23363" x="1352550" y="6081713"/>
          <p14:tracePt t="23364" x="1352550" y="6021388"/>
          <p14:tracePt t="23372" x="1352550" y="5961063"/>
          <p14:tracePt t="23381" x="1338263" y="5868988"/>
          <p14:tracePt t="23388" x="1338263" y="5808663"/>
          <p14:tracePt t="23396" x="1322388" y="5732463"/>
          <p14:tracePt t="23404" x="1308100" y="5686425"/>
          <p14:tracePt t="23410" x="1292225" y="5641975"/>
          <p14:tracePt t="23418" x="1276350" y="5595938"/>
          <p14:tracePt t="23426" x="1276350" y="5549900"/>
          <p14:tracePt t="23434" x="1262063" y="5519738"/>
          <p14:tracePt t="23442" x="1246188" y="5473700"/>
          <p14:tracePt t="23450" x="1231900" y="5443538"/>
          <p14:tracePt t="23458" x="1216025" y="5413375"/>
          <p14:tracePt t="23466" x="1201738" y="5413375"/>
          <p14:tracePt t="23474" x="1185863" y="5397500"/>
          <p14:tracePt t="23482" x="1185863" y="5383213"/>
          <p14:tracePt t="23490" x="1169988" y="5383213"/>
          <p14:tracePt t="23498" x="1155700" y="5383213"/>
          <p14:tracePt t="23506" x="1155700" y="5367338"/>
          <p14:tracePt t="23514" x="1139825" y="5367338"/>
          <p14:tracePt t="23529" x="1125538" y="5367338"/>
          <p14:tracePt t="23546" x="1109663" y="5367338"/>
          <p14:tracePt t="23552" x="1093788" y="5367338"/>
          <p14:tracePt t="23560" x="1079500" y="5367338"/>
          <p14:tracePt t="23568" x="1063625" y="5367338"/>
          <p14:tracePt t="23576" x="1049338" y="5383213"/>
          <p14:tracePt t="23584" x="1003300" y="5383213"/>
          <p14:tracePt t="23592" x="973138" y="5413375"/>
          <p14:tracePt t="23600" x="942975" y="5429250"/>
          <p14:tracePt t="23608" x="912813" y="5459413"/>
          <p14:tracePt t="23616" x="866775" y="5473700"/>
          <p14:tracePt t="23624" x="836613" y="5503863"/>
          <p14:tracePt t="23632" x="820738" y="5535613"/>
          <p14:tracePt t="23640" x="790575" y="5565775"/>
          <p14:tracePt t="23648" x="774700" y="5611813"/>
          <p14:tracePt t="23654" x="744538" y="5656263"/>
          <p14:tracePt t="23663" x="730250" y="5702300"/>
          <p14:tracePt t="23670" x="714375" y="5748338"/>
          <p14:tracePt t="23679" x="698500" y="5838825"/>
          <p14:tracePt t="23686" x="684213" y="5915025"/>
          <p14:tracePt t="23696" x="668338" y="6007100"/>
          <p14:tracePt t="23702" x="668338" y="6067425"/>
          <p14:tracePt t="23710" x="668338" y="6157913"/>
          <p14:tracePt t="23718" x="668338" y="6219825"/>
          <p14:tracePt t="23726" x="668338" y="6264275"/>
          <p14:tracePt t="23734" x="668338" y="6310313"/>
          <p14:tracePt t="23742" x="684213" y="6340475"/>
          <p14:tracePt t="23750" x="698500" y="6370638"/>
          <p14:tracePt t="23758" x="714375" y="6416675"/>
          <p14:tracePt t="23766" x="730250" y="6432550"/>
          <p14:tracePt t="23774" x="744538" y="6446838"/>
          <p14:tracePt t="23781" x="760413" y="6446838"/>
          <p14:tracePt t="23788" x="774700" y="6462713"/>
          <p14:tracePt t="23804" x="790575" y="6462713"/>
          <p14:tracePt t="23813" x="790575" y="6478588"/>
          <p14:tracePt t="23820" x="806450" y="6478588"/>
          <p14:tracePt t="23836" x="820738" y="6478588"/>
          <p14:tracePt t="23846" x="836613" y="6478588"/>
          <p14:tracePt t="23852" x="866775" y="6478588"/>
          <p14:tracePt t="23860" x="896938" y="6478588"/>
          <p14:tracePt t="23868" x="912813" y="6492875"/>
          <p14:tracePt t="23876" x="942975" y="6492875"/>
          <p14:tracePt t="23884" x="957263" y="6492875"/>
          <p14:tracePt t="23892" x="987425" y="6492875"/>
          <p14:tracePt t="23898" x="1003300" y="6508750"/>
          <p14:tracePt t="23906" x="1019175" y="6508750"/>
          <p14:tracePt t="23914" x="1049338" y="6508750"/>
          <p14:tracePt t="23922" x="1063625" y="6508750"/>
          <p14:tracePt t="23930" x="1079500" y="6508750"/>
          <p14:tracePt t="23938" x="1093788" y="6508750"/>
          <p14:tracePt t="23946" x="1139825" y="6508750"/>
          <p14:tracePt t="23954" x="1169988" y="6492875"/>
          <p14:tracePt t="23963" x="1216025" y="6492875"/>
          <p14:tracePt t="23970" x="1262063" y="6478588"/>
          <p14:tracePt t="23980" x="1308100" y="6462713"/>
          <p14:tracePt t="23986" x="1352550" y="6432550"/>
          <p14:tracePt t="23996" x="1414463" y="6416675"/>
          <p14:tracePt t="24002" x="1458913" y="6402388"/>
          <p14:tracePt t="24010" x="1489075" y="6386513"/>
          <p14:tracePt t="24018" x="1520825" y="6386513"/>
          <p14:tracePt t="24026" x="1550988" y="6370638"/>
          <p14:tracePt t="24033" x="1581150" y="6340475"/>
          <p14:tracePt t="24040" x="1595438" y="6326188"/>
          <p14:tracePt t="24049" x="1627188" y="6310313"/>
          <p14:tracePt t="24056" x="1627188" y="6280150"/>
          <p14:tracePt t="24065" x="1641475" y="6264275"/>
          <p14:tracePt t="24072" x="1657350" y="6234113"/>
          <p14:tracePt t="24080" x="1657350" y="6219825"/>
          <p14:tracePt t="24088" x="1671638" y="6203950"/>
          <p14:tracePt t="24096" x="1687513" y="6173788"/>
          <p14:tracePt t="24104" x="1703388" y="6143625"/>
          <p14:tracePt t="24113" x="1703388" y="6127750"/>
          <p14:tracePt t="24120" x="1703388" y="6113463"/>
          <p14:tracePt t="24136" x="1703388" y="6097588"/>
          <p14:tracePt t="24150" x="1703388" y="6081713"/>
          <p14:tracePt t="24158" x="1703388" y="6067425"/>
          <p14:tracePt t="24166" x="1687513" y="6067425"/>
          <p14:tracePt t="24174" x="1687513" y="6051550"/>
          <p14:tracePt t="24190" x="1687513" y="6037263"/>
          <p14:tracePt t="24206" x="1671638" y="6037263"/>
          <p14:tracePt t="24214" x="1671638" y="6021388"/>
          <p14:tracePt t="24222" x="1671638" y="6007100"/>
          <p14:tracePt t="24230" x="1657350" y="6007100"/>
          <p14:tracePt t="24238" x="1657350" y="5991225"/>
          <p14:tracePt t="24561" x="1657350" y="5975350"/>
          <p14:tracePt t="24577" x="1657350" y="5961063"/>
          <p14:tracePt t="24586" x="1657350" y="5915025"/>
          <p14:tracePt t="24593" x="1657350" y="5838825"/>
          <p14:tracePt t="24605" x="1641475" y="5748338"/>
          <p14:tracePt t="24609" x="1641475" y="5656263"/>
          <p14:tracePt t="24617" x="1641475" y="5503863"/>
          <p14:tracePt t="24625" x="1641475" y="5322888"/>
          <p14:tracePt t="24633" x="1641475" y="5140325"/>
          <p14:tracePt t="24641" x="1657350" y="4941888"/>
          <p14:tracePt t="24647" x="1703388" y="4759325"/>
          <p14:tracePt t="24656" x="1778000" y="4592638"/>
          <p14:tracePt t="24663" x="1839913" y="4440238"/>
          <p14:tracePt t="24671" x="1900238" y="4303713"/>
          <p14:tracePt t="24679" x="1946275" y="4181475"/>
          <p14:tracePt t="24688" x="2006600" y="4075113"/>
          <p14:tracePt t="24695" x="2066925" y="3968750"/>
          <p14:tracePt t="24704" x="2097088" y="3878263"/>
          <p14:tracePt t="24711" x="2128838" y="3771900"/>
          <p14:tracePt t="24721" x="2159000" y="3663950"/>
          <p14:tracePt t="24727" x="2189163" y="3589338"/>
          <p14:tracePt t="24737" x="2205038" y="3543300"/>
          <p14:tracePt t="24743" x="2219325" y="3543300"/>
          <p14:tracePt t="24754" x="2219325" y="3527425"/>
          <p14:tracePt t="24853" x="2235200" y="3513138"/>
          <p14:tracePt t="24877" x="2249488" y="3497263"/>
          <p14:tracePt t="24885" x="2265363" y="3482975"/>
          <p14:tracePt t="24893" x="2265363" y="3467100"/>
          <p14:tracePt t="24907" x="2279650" y="3451225"/>
          <p14:tracePt t="24922" x="2279650" y="3436938"/>
          <p14:tracePt t="24930" x="2295525" y="3421063"/>
          <p14:tracePt t="24938" x="2295525" y="3406775"/>
          <p14:tracePt t="24946" x="2295525" y="3375025"/>
          <p14:tracePt t="24954" x="2295525" y="3360738"/>
          <p14:tracePt t="24962" x="2295525" y="3344863"/>
          <p14:tracePt t="24970" x="2295525" y="3314700"/>
          <p14:tracePt t="24978" x="2295525" y="3284538"/>
          <p14:tracePt t="24986" x="2279650" y="3224213"/>
          <p14:tracePt t="24994" x="2279650" y="3194050"/>
          <p14:tracePt t="25003" x="2265363" y="3178175"/>
          <p14:tracePt t="25010" x="2249488" y="3162300"/>
          <p14:tracePt t="25019" x="2249488" y="3148013"/>
          <p14:tracePt t="25024" x="2249488" y="3132138"/>
          <p14:tracePt t="25032" x="2235200" y="3132138"/>
          <p14:tracePt t="26577" x="2235200" y="3117850"/>
          <p14:tracePt t="26602" x="2265363" y="3117850"/>
          <p14:tracePt t="26609" x="2295525" y="3117850"/>
          <p14:tracePt t="26618" x="2311400" y="3117850"/>
          <p14:tracePt t="26626" x="2325688" y="3117850"/>
          <p14:tracePt t="26637" x="2341563" y="3117850"/>
          <p14:tracePt t="26649" x="2355850" y="3117850"/>
          <p14:tracePt t="26657" x="2371725" y="3117850"/>
          <p14:tracePt t="26789" x="2371725" y="3101975"/>
          <p14:tracePt t="26805" x="2371725" y="3086100"/>
          <p14:tracePt t="26821" x="2355850" y="3071813"/>
          <p14:tracePt t="26837" x="2341563" y="3055938"/>
          <p14:tracePt t="26853" x="2325688" y="3041650"/>
          <p14:tracePt t="26861" x="2311400" y="3025775"/>
          <p14:tracePt t="26870" x="2295525" y="3011488"/>
          <p14:tracePt t="26877" x="2279650" y="2995613"/>
          <p14:tracePt t="26887" x="2265363" y="2979738"/>
          <p14:tracePt t="26893" x="2249488" y="2965450"/>
          <p14:tracePt t="26904" x="2235200" y="2965450"/>
          <p14:tracePt t="26909" x="2235200" y="2949575"/>
          <p14:tracePt t="26915" x="2219325" y="2949575"/>
          <p14:tracePt t="26931" x="2205038" y="2949575"/>
          <p14:tracePt t="26947" x="2189163" y="2949575"/>
          <p14:tracePt t="26955" x="2159000" y="2949575"/>
          <p14:tracePt t="26963" x="2128838" y="2949575"/>
          <p14:tracePt t="26971" x="2097088" y="2949575"/>
          <p14:tracePt t="26979" x="2066925" y="2949575"/>
          <p14:tracePt t="26987" x="2036763" y="2949575"/>
          <p14:tracePt t="26995" x="2006600" y="2949575"/>
          <p14:tracePt t="27004" x="1976438" y="2965450"/>
          <p14:tracePt t="27011" x="1960563" y="2965450"/>
          <p14:tracePt t="27020" x="1930400" y="2965450"/>
          <p14:tracePt t="27027" x="1900238" y="2979738"/>
          <p14:tracePt t="27037" x="1884363" y="2979738"/>
          <p14:tracePt t="27040" x="1854200" y="2979738"/>
          <p14:tracePt t="27048" x="1824038" y="2979738"/>
          <p14:tracePt t="27056" x="1809750" y="2979738"/>
          <p14:tracePt t="27064" x="1793875" y="2979738"/>
          <p14:tracePt t="27072" x="1778000" y="2979738"/>
          <p14:tracePt t="27080" x="1778000" y="2995613"/>
          <p14:tracePt t="27088" x="1747838" y="2995613"/>
          <p14:tracePt t="27096" x="1733550" y="2995613"/>
          <p14:tracePt t="27104" x="1717675" y="2995613"/>
          <p14:tracePt t="27112" x="1703388" y="3011488"/>
          <p14:tracePt t="27120" x="1671638" y="3025775"/>
          <p14:tracePt t="27128" x="1657350" y="3025775"/>
          <p14:tracePt t="27136" x="1627188" y="3041650"/>
          <p14:tracePt t="27144" x="1595438" y="3055938"/>
          <p14:tracePt t="27153" x="1581150" y="3071813"/>
          <p14:tracePt t="27160" x="1565275" y="3071813"/>
          <p14:tracePt t="27168" x="1520825" y="3086100"/>
          <p14:tracePt t="27174" x="1520825" y="3101975"/>
          <p14:tracePt t="27182" x="1504950" y="3101975"/>
          <p14:tracePt t="27190" x="1474788" y="3117850"/>
          <p14:tracePt t="27198" x="1458913" y="3132138"/>
          <p14:tracePt t="27206" x="1444625" y="3132138"/>
          <p14:tracePt t="27214" x="1414463" y="3148013"/>
          <p14:tracePt t="27222" x="1398588" y="3162300"/>
          <p14:tracePt t="27230" x="1368425" y="3162300"/>
          <p14:tracePt t="27238" x="1352550" y="3194050"/>
          <p14:tracePt t="27246" x="1338263" y="3194050"/>
          <p14:tracePt t="27256" x="1322388" y="3224213"/>
          <p14:tracePt t="27263" x="1308100" y="3238500"/>
          <p14:tracePt t="27271" x="1308100" y="3254375"/>
          <p14:tracePt t="27279" x="1292225" y="3284538"/>
          <p14:tracePt t="27293" x="1276350" y="3300413"/>
          <p14:tracePt t="27304" x="1262063" y="3300413"/>
          <p14:tracePt t="27309" x="1262063" y="3314700"/>
          <p14:tracePt t="27318" x="1246188" y="3314700"/>
          <p14:tracePt t="27327" x="1246188" y="3344863"/>
          <p14:tracePt t="27333" x="1246188" y="3360738"/>
          <p14:tracePt t="27340" x="1246188" y="3390900"/>
          <p14:tracePt t="27348" x="1231900" y="3421063"/>
          <p14:tracePt t="27357" x="1231900" y="3451225"/>
          <p14:tracePt t="27369" x="1231900" y="3497263"/>
          <p14:tracePt t="27372" x="1231900" y="3527425"/>
          <p14:tracePt t="27380" x="1231900" y="3557588"/>
          <p14:tracePt t="27388" x="1231900" y="3589338"/>
          <p14:tracePt t="27396" x="1231900" y="3633788"/>
          <p14:tracePt t="27404" x="1231900" y="3679825"/>
          <p14:tracePt t="27410" x="1231900" y="3725863"/>
          <p14:tracePt t="27418" x="1246188" y="3771900"/>
          <p14:tracePt t="27426" x="1262063" y="3816350"/>
          <p14:tracePt t="27435" x="1276350" y="3862388"/>
          <p14:tracePt t="27442" x="1276350" y="3908425"/>
          <p14:tracePt t="27452" x="1292225" y="3938588"/>
          <p14:tracePt t="27458" x="1308100" y="3968750"/>
          <p14:tracePt t="27466" x="1322388" y="3998913"/>
          <p14:tracePt t="27474" x="1338263" y="4029075"/>
          <p14:tracePt t="27482" x="1352550" y="4075113"/>
          <p14:tracePt t="27490" x="1382713" y="4105275"/>
          <p14:tracePt t="27498" x="1414463" y="4135438"/>
          <p14:tracePt t="27506" x="1428750" y="4167188"/>
          <p14:tracePt t="27514" x="1458913" y="4197350"/>
          <p14:tracePt t="27522" x="1489075" y="4211638"/>
          <p14:tracePt t="27527" x="1520825" y="4241800"/>
          <p14:tracePt t="27538" x="1550988" y="4257675"/>
          <p14:tracePt t="27544" x="1595438" y="4303713"/>
          <p14:tracePt t="27553" x="1641475" y="4318000"/>
          <p14:tracePt t="27560" x="1687513" y="4349750"/>
          <p14:tracePt t="27568" x="1733550" y="4364038"/>
          <p14:tracePt t="27576" x="1778000" y="4364038"/>
          <p14:tracePt t="27585" x="1824038" y="4379913"/>
          <p14:tracePt t="27592" x="1870075" y="4379913"/>
          <p14:tracePt t="27601" x="1900238" y="4379913"/>
          <p14:tracePt t="27608" x="1930400" y="4379913"/>
          <p14:tracePt t="27616" x="1960563" y="4379913"/>
          <p14:tracePt t="27624" x="1990725" y="4379913"/>
          <p14:tracePt t="27632" x="2022475" y="4364038"/>
          <p14:tracePt t="27640" x="2066925" y="4349750"/>
          <p14:tracePt t="27648" x="2112963" y="4303713"/>
          <p14:tracePt t="27654" x="2143125" y="4273550"/>
          <p14:tracePt t="27664" x="2205038" y="4227513"/>
          <p14:tracePt t="27670" x="2249488" y="4181475"/>
          <p14:tracePt t="27678" x="2295525" y="4121150"/>
          <p14:tracePt t="27687" x="2341563" y="4029075"/>
          <p14:tracePt t="27694" x="2386013" y="3938588"/>
          <p14:tracePt t="27702" x="2417763" y="3832225"/>
          <p14:tracePt t="27710" x="2447925" y="3725863"/>
          <p14:tracePt t="27719" x="2462213" y="3619500"/>
          <p14:tracePt t="27726" x="2462213" y="3527425"/>
          <p14:tracePt t="27736" x="2462213" y="3421063"/>
          <p14:tracePt t="27742" x="2462213" y="3330575"/>
          <p14:tracePt t="27752" x="2432050" y="3254375"/>
          <p14:tracePt t="27758" x="2401888" y="3178175"/>
          <p14:tracePt t="27766" x="2371725" y="3117850"/>
          <p14:tracePt t="27774" x="2341563" y="3041650"/>
          <p14:tracePt t="27780" x="2295525" y="2979738"/>
          <p14:tracePt t="27788" x="2249488" y="2935288"/>
          <p14:tracePt t="27796" x="2219325" y="2905125"/>
          <p14:tracePt t="27804" x="2189163" y="2859088"/>
          <p14:tracePt t="27812" x="2159000" y="2843213"/>
          <p14:tracePt t="27821" x="2112963" y="2813050"/>
          <p14:tracePt t="27828" x="2097088" y="2813050"/>
          <p14:tracePt t="27835" x="2082800" y="2797175"/>
          <p14:tracePt t="27844" x="2052638" y="2782888"/>
          <p14:tracePt t="27853" x="2036763" y="2782888"/>
          <p14:tracePt t="27860" x="2006600" y="2767013"/>
          <p14:tracePt t="27869" x="1960563" y="2752725"/>
          <p14:tracePt t="27876" x="1930400" y="2752725"/>
          <p14:tracePt t="27886" x="1884363" y="2736850"/>
          <p14:tracePt t="27892" x="1854200" y="2736850"/>
          <p14:tracePt t="27902" x="1809750" y="2736850"/>
          <p14:tracePt t="27906" x="1778000" y="2736850"/>
          <p14:tracePt t="27914" x="1747838" y="2736850"/>
          <p14:tracePt t="27922" x="1717675" y="2736850"/>
          <p14:tracePt t="27930" x="1671638" y="2752725"/>
          <p14:tracePt t="27938" x="1657350" y="2752725"/>
          <p14:tracePt t="27946" x="1627188" y="2767013"/>
          <p14:tracePt t="27954" x="1595438" y="2767013"/>
          <p14:tracePt t="27962" x="1565275" y="2782888"/>
          <p14:tracePt t="27971" x="1535113" y="2797175"/>
          <p14:tracePt t="27978" x="1504950" y="2828925"/>
          <p14:tracePt t="27986" x="1458913" y="2859088"/>
          <p14:tracePt t="27994" x="1444625" y="2905125"/>
          <p14:tracePt t="28002" x="1414463" y="2949575"/>
          <p14:tracePt t="28010" x="1382713" y="2995613"/>
          <p14:tracePt t="28019" x="1352550" y="3071813"/>
          <p14:tracePt t="28024" x="1322388" y="3117850"/>
          <p14:tracePt t="28036" x="1322388" y="3162300"/>
          <p14:tracePt t="28040" x="1308100" y="3208338"/>
          <p14:tracePt t="28048" x="1292225" y="3254375"/>
          <p14:tracePt t="28056" x="1276350" y="3330575"/>
          <p14:tracePt t="28064" x="1276350" y="3375025"/>
          <p14:tracePt t="28072" x="1276350" y="3421063"/>
          <p14:tracePt t="28080" x="1276350" y="3467100"/>
          <p14:tracePt t="28088" x="1276350" y="3497263"/>
          <p14:tracePt t="28096" x="1276350" y="3527425"/>
          <p14:tracePt t="28104" x="1276350" y="3573463"/>
          <p14:tracePt t="28112" x="1276350" y="3603625"/>
          <p14:tracePt t="28120" x="1292225" y="3633788"/>
          <p14:tracePt t="28127" x="1292225" y="3663950"/>
          <p14:tracePt t="28137" x="1308100" y="3709988"/>
          <p14:tracePt t="28144" x="1322388" y="3740150"/>
          <p14:tracePt t="28150" x="1338263" y="3771900"/>
          <p14:tracePt t="28160" x="1338263" y="3802063"/>
          <p14:tracePt t="28166" x="1368425" y="3832225"/>
          <p14:tracePt t="28174" x="1382713" y="3878263"/>
          <p14:tracePt t="28182" x="1382713" y="3908425"/>
          <p14:tracePt t="28190" x="1414463" y="3938588"/>
          <p14:tracePt t="28198" x="1414463" y="3952875"/>
          <p14:tracePt t="28206" x="1428750" y="3984625"/>
          <p14:tracePt t="28214" x="1444625" y="3998913"/>
          <p14:tracePt t="28222" x="1458913" y="4029075"/>
          <p14:tracePt t="28230" x="1474788" y="4029075"/>
          <p14:tracePt t="28238" x="1474788" y="4044950"/>
          <p14:tracePt t="28246" x="1489075" y="4044950"/>
          <p14:tracePt t="28254" x="1504950" y="4060825"/>
          <p14:tracePt t="28271" x="1520825" y="4075113"/>
          <p14:tracePt t="28292" x="1535113" y="4090988"/>
          <p14:tracePt t="28308" x="1550988" y="4090988"/>
          <p14:tracePt t="28316" x="1565275" y="4090988"/>
          <p14:tracePt t="28332" x="1581150" y="4090988"/>
          <p14:tracePt t="28348" x="1595438" y="4090988"/>
          <p14:tracePt t="28498" x="1535113" y="4090988"/>
          <p14:tracePt t="28506" x="1474788" y="4075113"/>
          <p14:tracePt t="28514" x="1458913" y="4075113"/>
          <p14:tracePt t="33465" x="1444625" y="4060825"/>
          <p14:tracePt t="33481" x="1428750" y="4060825"/>
          <p14:tracePt t="33489" x="1428750" y="4044950"/>
          <p14:tracePt t="33497" x="1414463" y="4044950"/>
          <p14:tracePt t="33505" x="1398588" y="4044950"/>
          <p14:tracePt t="33513" x="1398588" y="4029075"/>
          <p14:tracePt t="33521" x="1382713" y="4014788"/>
          <p14:tracePt t="33537" x="1368425" y="4014788"/>
          <p14:tracePt t="33547" x="1368425" y="3998913"/>
          <p14:tracePt t="41295" x="1382713" y="4029075"/>
          <p14:tracePt t="41303" x="1414463" y="4060825"/>
          <p14:tracePt t="41311" x="1428750" y="4090988"/>
          <p14:tracePt t="41322" x="1474788" y="4151313"/>
          <p14:tracePt t="41327" x="1489075" y="4211638"/>
          <p14:tracePt t="41338" x="1489075" y="4303713"/>
          <p14:tracePt t="41343" x="1489075" y="4379913"/>
          <p14:tracePt t="41355" x="1458913" y="4470400"/>
          <p14:tracePt t="41371" x="1398588" y="4576763"/>
          <p14:tracePt t="41679" x="1428750" y="4530725"/>
          <p14:tracePt t="41687" x="1458913" y="4440238"/>
          <p14:tracePt t="41695" x="1504950" y="4394200"/>
          <p14:tracePt t="41703" x="1550988" y="4333875"/>
          <p14:tracePt t="41711" x="1595438" y="4273550"/>
          <p14:tracePt t="41719" x="1627188" y="4197350"/>
          <p14:tracePt t="41727" x="1687513" y="4105275"/>
          <p14:tracePt t="41736" x="1747838" y="4014788"/>
          <p14:tracePt t="41744" x="1809750" y="3922713"/>
          <p14:tracePt t="41752" x="1839913" y="3892550"/>
          <p14:tracePt t="41760" x="1854200" y="3846513"/>
          <p14:tracePt t="41768" x="1900238" y="3786188"/>
          <p14:tracePt t="41776" x="1946275" y="3740150"/>
          <p14:tracePt t="41782" x="1976438" y="3679825"/>
          <p14:tracePt t="41790" x="1990725" y="3649663"/>
          <p14:tracePt t="41798" x="2006600" y="3619500"/>
          <p14:tracePt t="41807" x="2006600" y="3589338"/>
          <p14:tracePt t="41814" x="2022475" y="3543300"/>
          <p14:tracePt t="41823" x="2036763" y="3513138"/>
          <p14:tracePt t="41830" x="2052638" y="3482975"/>
          <p14:tracePt t="41839" x="2052638" y="3451225"/>
          <p14:tracePt t="41845" x="2066925" y="3421063"/>
          <p14:tracePt t="41854" x="2082800" y="3375025"/>
          <p14:tracePt t="41862" x="2082800" y="3344863"/>
          <p14:tracePt t="41871" x="2097088" y="3314700"/>
          <p14:tracePt t="41878" x="2112963" y="3284538"/>
          <p14:tracePt t="41888" x="2128838" y="3254375"/>
          <p14:tracePt t="41894" x="2128838" y="3208338"/>
          <p14:tracePt t="41902" x="2143125" y="3178175"/>
          <p14:tracePt t="41907" x="2159000" y="3148013"/>
          <p14:tracePt t="41916" x="2173288" y="3101975"/>
          <p14:tracePt t="41924" x="2173288" y="3071813"/>
          <p14:tracePt t="41932" x="2173288" y="3041650"/>
          <p14:tracePt t="41940" x="2173288" y="2995613"/>
          <p14:tracePt t="41948" x="2173288" y="2965450"/>
          <p14:tracePt t="41956" x="2173288" y="2935288"/>
          <p14:tracePt t="41964" x="2173288" y="2889250"/>
          <p14:tracePt t="41972" x="2173288" y="2859088"/>
          <p14:tracePt t="41980" x="2189163" y="2813050"/>
          <p14:tracePt t="41988" x="2189163" y="2782888"/>
          <p14:tracePt t="41996" x="2205038" y="2752725"/>
          <p14:tracePt t="42005" x="2205038" y="2722563"/>
          <p14:tracePt t="42012" x="2205038" y="2676525"/>
          <p14:tracePt t="42023" x="2205038" y="2660650"/>
          <p14:tracePt t="42034" x="2205038" y="2630488"/>
          <p14:tracePt t="42050" x="2205038" y="2600325"/>
          <p14:tracePt t="42058" x="2205038" y="2584450"/>
          <p14:tracePt t="42066" x="2189163" y="2584450"/>
          <p14:tracePt t="42074" x="2189163" y="2570163"/>
          <p14:tracePt t="42090" x="2189163" y="2540000"/>
          <p14:tracePt t="42106" x="2189163" y="2524125"/>
          <p14:tracePt t="42122" x="2189163" y="2508250"/>
          <p14:tracePt t="42130" x="2173288" y="2493963"/>
          <p14:tracePt t="42265" x="2159000" y="2478088"/>
          <p14:tracePt t="42281" x="2143125" y="2478088"/>
          <p14:tracePt t="42288" x="2143125" y="2463800"/>
          <p14:tracePt t="42295" x="2128838" y="2463800"/>
          <p14:tracePt t="42303" x="2112963" y="2463800"/>
          <p14:tracePt t="42318" x="2097088" y="2463800"/>
          <p14:tracePt t="42326" x="2052638" y="2463800"/>
          <p14:tracePt t="42334" x="2036763" y="2463800"/>
          <p14:tracePt t="42342" x="2006600" y="2463800"/>
          <p14:tracePt t="42356" x="1976438" y="2463800"/>
          <p14:tracePt t="42358" x="1960563" y="2463800"/>
          <p14:tracePt t="42366" x="1930400" y="2463800"/>
          <p14:tracePt t="42374" x="1916113" y="2463800"/>
          <p14:tracePt t="42382" x="1900238" y="2463800"/>
          <p14:tracePt t="42398" x="1884363" y="2463800"/>
          <p14:tracePt t="42428" x="1870075" y="2463800"/>
          <p14:tracePt t="42460" x="1854200" y="2463800"/>
          <p14:tracePt t="42611" x="1839913" y="2463800"/>
          <p14:tracePt t="42657" x="1824038" y="2478088"/>
          <p14:tracePt t="42689" x="1809750" y="2493963"/>
          <p14:tracePt t="42721" x="1809750" y="2508250"/>
          <p14:tracePt t="42753" x="1793875" y="2508250"/>
          <p14:tracePt t="43814" x="1778000" y="2508250"/>
          <p14:tracePt t="43830" x="1778000" y="2524125"/>
          <p14:tracePt t="43838" x="1763713" y="2524125"/>
          <p14:tracePt t="43846" x="1763713" y="2540000"/>
          <p14:tracePt t="43855" x="1747838" y="2554288"/>
          <p14:tracePt t="43862" x="1733550" y="2554288"/>
          <p14:tracePt t="43878" x="1717675" y="2554288"/>
          <p14:tracePt t="43886" x="1717675" y="2570163"/>
          <p14:tracePt t="43902" x="1703388" y="2570163"/>
          <p14:tracePt t="43916" x="1703388" y="2584450"/>
          <p14:tracePt t="43924" x="1687513" y="2584450"/>
          <p14:tracePt t="43932" x="1687513" y="2600325"/>
          <p14:tracePt t="43940" x="1671638" y="2616200"/>
          <p14:tracePt t="43948" x="1657350" y="2616200"/>
          <p14:tracePt t="43964" x="1641475" y="2630488"/>
          <p14:tracePt t="43980" x="1627188" y="2646363"/>
          <p14:tracePt t="43996" x="1611313" y="2660650"/>
          <p14:tracePt t="44007" x="1595438" y="2660650"/>
          <p14:tracePt t="44012" x="1595438" y="2676525"/>
          <p14:tracePt t="44022" x="1581150" y="2676525"/>
          <p14:tracePt t="44034" x="1565275" y="2676525"/>
          <p14:tracePt t="44050" x="1565275" y="2690813"/>
          <p14:tracePt t="44058" x="1550988" y="2690813"/>
          <p14:tracePt t="44066" x="1535113" y="2690813"/>
          <p14:tracePt t="44074" x="1535113" y="2706688"/>
          <p14:tracePt t="44082" x="1520825" y="2706688"/>
          <p14:tracePt t="44098" x="1504950" y="2722563"/>
          <p14:tracePt t="44114" x="1489075" y="2722563"/>
          <p14:tracePt t="44122" x="1474788" y="2722563"/>
          <p14:tracePt t="44130" x="1474788" y="2736850"/>
          <p14:tracePt t="44146" x="1458913" y="2752725"/>
          <p14:tracePt t="44168" x="1444625" y="2752725"/>
          <p14:tracePt t="44192" x="1428750" y="2767013"/>
          <p14:tracePt t="44200" x="1414463" y="2767013"/>
          <p14:tracePt t="44216" x="1398588" y="2782888"/>
          <p14:tracePt t="44232" x="1382713" y="2782888"/>
          <p14:tracePt t="44240" x="1382713" y="2797175"/>
          <p14:tracePt t="44248" x="1368425" y="2797175"/>
          <p14:tracePt t="44256" x="1352550" y="2813050"/>
          <p14:tracePt t="44273" x="1338263" y="2828925"/>
          <p14:tracePt t="44286" x="1322388" y="2828925"/>
          <p14:tracePt t="44293" x="1322388" y="2843213"/>
          <p14:tracePt t="44301" x="1308100" y="2843213"/>
          <p14:tracePt t="44309" x="1292225" y="2859088"/>
          <p14:tracePt t="44333" x="1276350" y="2859088"/>
          <p14:tracePt t="45344" x="1276350" y="2873375"/>
          <p14:tracePt t="46209" x="1262063" y="2873375"/>
          <p14:tracePt t="46217" x="1262063" y="2889250"/>
          <p14:tracePt t="48823" x="1262063" y="2905125"/>
          <p14:tracePt t="48831" x="1322388" y="2949575"/>
          <p14:tracePt t="48839" x="1428750" y="3011488"/>
          <p14:tracePt t="48849" x="1535113" y="3086100"/>
          <p14:tracePt t="48854" x="1687513" y="3178175"/>
          <p14:tracePt t="48864" x="1839913" y="3254375"/>
          <p14:tracePt t="48870" x="2022475" y="3360738"/>
          <p14:tracePt t="48878" x="2219325" y="3436938"/>
          <p14:tracePt t="48886" x="2417763" y="3497263"/>
          <p14:tracePt t="48894" x="2674938" y="3573463"/>
          <p14:tracePt t="48902" x="2873375" y="3633788"/>
          <p14:tracePt t="48908" x="3116263" y="3679825"/>
          <p14:tracePt t="48916" x="3359150" y="3740150"/>
          <p14:tracePt t="48924" x="3557588" y="3786188"/>
          <p14:tracePt t="48933" x="3754438" y="3846513"/>
          <p14:tracePt t="48940" x="3906838" y="3878263"/>
          <p14:tracePt t="48950" x="4043363" y="3892550"/>
          <p14:tracePt t="48956" x="4165600" y="3892550"/>
          <p14:tracePt t="48964" x="4256088" y="3892550"/>
          <p14:tracePt t="48972" x="4348163" y="3892550"/>
          <p14:tracePt t="48981" x="4424363" y="3892550"/>
          <p14:tracePt t="48988" x="4468813" y="3878263"/>
          <p14:tracePt t="48997" x="4530725" y="3862388"/>
          <p14:tracePt t="49004" x="4560888" y="3862388"/>
          <p14:tracePt t="49015" x="4591050" y="3846513"/>
          <p14:tracePt t="49020" x="4606925" y="3832225"/>
          <p14:tracePt t="49028" x="4621213" y="3832225"/>
          <p14:tracePt t="49042" x="4637088" y="3816350"/>
          <p14:tracePt t="49058" x="4651375" y="3816350"/>
          <p14:tracePt t="49122" x="4651375" y="3802063"/>
          <p14:tracePt t="49138" x="4667250" y="3786188"/>
          <p14:tracePt t="49146" x="4667250" y="3756025"/>
          <p14:tracePt t="49154" x="4681538" y="3756025"/>
          <p14:tracePt t="49163" x="4697413" y="3740150"/>
          <p14:tracePt t="49168" x="4697413" y="3709988"/>
          <p14:tracePt t="49176" x="4713288" y="3695700"/>
          <p14:tracePt t="49184" x="4727575" y="3663950"/>
          <p14:tracePt t="49192" x="4727575" y="3633788"/>
          <p14:tracePt t="49200" x="4743450" y="3589338"/>
          <p14:tracePt t="49208" x="4757738" y="3543300"/>
          <p14:tracePt t="49216" x="4773613" y="3513138"/>
          <p14:tracePt t="49224" x="4773613" y="3467100"/>
          <p14:tracePt t="49233" x="4787900" y="3436938"/>
          <p14:tracePt t="49240" x="4803775" y="3390900"/>
          <p14:tracePt t="49248" x="4819650" y="3360738"/>
          <p14:tracePt t="49256" x="4819650" y="3314700"/>
          <p14:tracePt t="49265" x="4833938" y="3284538"/>
          <p14:tracePt t="49272" x="4849813" y="3254375"/>
          <p14:tracePt t="49281" x="4849813" y="3224213"/>
          <p14:tracePt t="49288" x="4864100" y="3194050"/>
          <p14:tracePt t="49294" x="4879975" y="3148013"/>
          <p14:tracePt t="49302" x="4894263" y="3117850"/>
          <p14:tracePt t="49310" x="4894263" y="3086100"/>
          <p14:tracePt t="49318" x="4910138" y="3055938"/>
          <p14:tracePt t="49326" x="4926013" y="3041650"/>
          <p14:tracePt t="49334" x="4926013" y="3025775"/>
          <p14:tracePt t="49342" x="4926013" y="3011488"/>
          <p14:tracePt t="49350" x="4940300" y="3011488"/>
          <p14:tracePt t="49367" x="4940300" y="2995613"/>
          <p14:tracePt t="49374" x="4940300" y="2979738"/>
          <p14:tracePt t="49406" x="4940300" y="2965450"/>
          <p14:tracePt t="49420" x="4940300" y="2949575"/>
          <p14:tracePt t="49444" x="4956175" y="2935288"/>
          <p14:tracePt t="49460" x="4970463" y="2919413"/>
          <p14:tracePt t="49476" x="4970463" y="2905125"/>
          <p14:tracePt t="49484" x="4970463" y="2889250"/>
          <p14:tracePt t="49500" x="4986338" y="2873375"/>
          <p14:tracePt t="49516" x="4986338" y="2859088"/>
          <p14:tracePt t="49524" x="5002213" y="2859088"/>
          <p14:tracePt t="49531" x="5002213" y="2843213"/>
          <p14:tracePt t="49538" x="5002213" y="2828925"/>
          <p14:tracePt t="49548" x="5016500" y="2797175"/>
          <p14:tracePt t="49554" x="5032375" y="2797175"/>
          <p14:tracePt t="49562" x="5032375" y="2782888"/>
          <p14:tracePt t="49570" x="5046663" y="2736850"/>
          <p14:tracePt t="49578" x="5062538" y="2722563"/>
          <p14:tracePt t="49586" x="5062538" y="2706688"/>
          <p14:tracePt t="49594" x="5076825" y="2690813"/>
          <p14:tracePt t="49602" x="5092700" y="2660650"/>
          <p14:tracePt t="49610" x="5092700" y="2646363"/>
          <p14:tracePt t="49618" x="5108575" y="2616200"/>
          <p14:tracePt t="49626" x="5122863" y="2570163"/>
          <p14:tracePt t="49634" x="5138738" y="2540000"/>
          <p14:tracePt t="49642" x="5138738" y="2493963"/>
          <p14:tracePt t="49650" x="5153025" y="2447925"/>
          <p14:tracePt t="49658" x="5168900" y="2401888"/>
          <p14:tracePt t="49665" x="5183188" y="2357438"/>
          <p14:tracePt t="49672" x="5183188" y="2327275"/>
          <p14:tracePt t="49682" x="5199063" y="2281238"/>
          <p14:tracePt t="49689" x="5214938" y="2235200"/>
          <p14:tracePt t="49698" x="5229225" y="2174875"/>
          <p14:tracePt t="49704" x="5229225" y="2128838"/>
          <p14:tracePt t="49712" x="5245100" y="2082800"/>
          <p14:tracePt t="49720" x="5259388" y="2038350"/>
          <p14:tracePt t="49728" x="5275263" y="1992313"/>
          <p14:tracePt t="49736" x="5289550" y="1946275"/>
          <p14:tracePt t="49744" x="5289550" y="1900238"/>
          <p14:tracePt t="49752" x="5305425" y="1870075"/>
          <p14:tracePt t="49760" x="5305425" y="1839913"/>
          <p14:tracePt t="49768" x="5321300" y="1809750"/>
          <p14:tracePt t="49776" x="5321300" y="1779588"/>
          <p14:tracePt t="49782" x="5321300" y="1763713"/>
          <p14:tracePt t="49799" x="5321300" y="1749425"/>
          <p14:tracePt t="49815" x="5321300" y="1733550"/>
          <p14:tracePt t="53295" x="5321300" y="1703388"/>
          <p14:tracePt t="53311" x="5321300" y="1687513"/>
          <p14:tracePt t="53320" x="5321300" y="1673225"/>
          <p14:tracePt t="53327" x="5305425" y="1657350"/>
          <p14:tracePt t="53339" x="5289550" y="1627188"/>
          <p14:tracePt t="53343" x="5289550" y="1597025"/>
          <p14:tracePt t="53354" x="5275263" y="1566863"/>
          <p14:tracePt t="53360" x="5275263" y="1535113"/>
          <p14:tracePt t="53367" x="5259388" y="1504950"/>
          <p14:tracePt t="53392" x="5229225" y="1398588"/>
          <p14:tracePt t="53399" x="5214938" y="1368425"/>
          <p14:tracePt t="53408" x="5199063" y="1338263"/>
          <p14:tracePt t="53414" x="5168900" y="1292225"/>
          <p14:tracePt t="53422" x="5153025" y="1262063"/>
          <p14:tracePt t="53430" x="5108575" y="1231900"/>
          <p14:tracePt t="53436" x="5076825" y="1201738"/>
          <p14:tracePt t="53444" x="5062538" y="1185863"/>
          <p14:tracePt t="53453" x="5016500" y="1155700"/>
          <p14:tracePt t="53460" x="4986338" y="1139825"/>
          <p14:tracePt t="53469" x="4940300" y="1109663"/>
          <p14:tracePt t="53476" x="4910138" y="1095375"/>
          <p14:tracePt t="53486" x="4849813" y="1065213"/>
          <p14:tracePt t="53492" x="4803775" y="1033463"/>
          <p14:tracePt t="53500" x="4757738" y="1019175"/>
          <p14:tracePt t="53508" x="4713288" y="1003300"/>
          <p14:tracePt t="53516" x="4667250" y="989013"/>
          <p14:tracePt t="53524" x="4621213" y="989013"/>
          <p14:tracePt t="53532" x="4545013" y="973138"/>
          <p14:tracePt t="53540" x="4500563" y="957263"/>
          <p14:tracePt t="53546" x="4454525" y="942975"/>
          <p14:tracePt t="53554" x="4408488" y="942975"/>
          <p14:tracePt t="53562" x="4378325" y="927100"/>
          <p14:tracePt t="53571" x="4332288" y="927100"/>
          <p14:tracePt t="53578" x="4286250" y="927100"/>
          <p14:tracePt t="53586" x="4241800" y="912813"/>
          <p14:tracePt t="53594" x="4211638" y="912813"/>
          <p14:tracePt t="53603" x="4179888" y="912813"/>
          <p14:tracePt t="53610" x="4135438" y="912813"/>
          <p14:tracePt t="53619" x="4089400" y="912813"/>
          <p14:tracePt t="53626" x="4059238" y="912813"/>
          <p14:tracePt t="53636" x="4029075" y="912813"/>
          <p14:tracePt t="53642" x="3983038" y="912813"/>
          <p14:tracePt t="53650" x="3952875" y="912813"/>
          <p14:tracePt t="53658" x="3922713" y="912813"/>
          <p14:tracePt t="53666" x="3890963" y="912813"/>
          <p14:tracePt t="53672" x="3846513" y="927100"/>
          <p14:tracePt t="53680" x="3830638" y="942975"/>
          <p14:tracePt t="53688" x="3800475" y="942975"/>
          <p14:tracePt t="53696" x="3784600" y="942975"/>
          <p14:tracePt t="53705" x="3740150" y="957263"/>
          <p14:tracePt t="53712" x="3724275" y="973138"/>
          <p14:tracePt t="53721" x="3709988" y="989013"/>
          <p14:tracePt t="53728" x="3678238" y="989013"/>
          <p14:tracePt t="53737" x="3678238" y="1003300"/>
          <p14:tracePt t="53744" x="3648075" y="1003300"/>
          <p14:tracePt t="53753" x="3633788" y="1019175"/>
          <p14:tracePt t="53760" x="3617913" y="1033463"/>
          <p14:tracePt t="53770" x="3603625" y="1033463"/>
          <p14:tracePt t="53776" x="3587750" y="1049338"/>
          <p14:tracePt t="53786" x="3557588" y="1065213"/>
          <p14:tracePt t="53790" x="3541713" y="1065213"/>
          <p14:tracePt t="53798" x="3527425" y="1079500"/>
          <p14:tracePt t="53806" x="3495675" y="1095375"/>
          <p14:tracePt t="53814" x="3481388" y="1125538"/>
          <p14:tracePt t="53824" x="3451225" y="1155700"/>
          <p14:tracePt t="53830" x="3435350" y="1185863"/>
          <p14:tracePt t="53838" x="3405188" y="1231900"/>
          <p14:tracePt t="53846" x="3389313" y="1262063"/>
          <p14:tracePt t="53855" x="3359150" y="1308100"/>
          <p14:tracePt t="53862" x="3344863" y="1338263"/>
          <p14:tracePt t="53870" x="3314700" y="1384300"/>
          <p14:tracePt t="53878" x="3314700" y="1428750"/>
          <p14:tracePt t="53886" x="3282950" y="1474788"/>
          <p14:tracePt t="53894" x="3268663" y="1520825"/>
          <p14:tracePt t="53903" x="3252788" y="1566863"/>
          <p14:tracePt t="53910" x="3252788" y="1611313"/>
          <p14:tracePt t="53916" x="3238500" y="1657350"/>
          <p14:tracePt t="53924" x="3222625" y="1703388"/>
          <p14:tracePt t="53932" x="3208338" y="1749425"/>
          <p14:tracePt t="53940" x="3192463" y="1809750"/>
          <p14:tracePt t="53948" x="3192463" y="1855788"/>
          <p14:tracePt t="53956" x="3176588" y="1900238"/>
          <p14:tracePt t="53964" x="3162300" y="1946275"/>
          <p14:tracePt t="53972" x="3146425" y="1992313"/>
          <p14:tracePt t="53980" x="3146425" y="2052638"/>
          <p14:tracePt t="53988" x="3132138" y="2128838"/>
          <p14:tracePt t="53996" x="3132138" y="2189163"/>
          <p14:tracePt t="54005" x="3116263" y="2265363"/>
          <p14:tracePt t="54012" x="3116263" y="2311400"/>
          <p14:tracePt t="54020" x="3116263" y="2371725"/>
          <p14:tracePt t="54028" x="3116263" y="2417763"/>
          <p14:tracePt t="54036" x="3116263" y="2463800"/>
          <p14:tracePt t="54042" x="3116263" y="2508250"/>
          <p14:tracePt t="54050" x="3116263" y="2554288"/>
          <p14:tracePt t="54058" x="3116263" y="2584450"/>
          <p14:tracePt t="54066" x="3116263" y="2630488"/>
          <p14:tracePt t="54074" x="3132138" y="2676525"/>
          <p14:tracePt t="54082" x="3146425" y="2736850"/>
          <p14:tracePt t="54090" x="3162300" y="2782888"/>
          <p14:tracePt t="54098" x="3176588" y="2828925"/>
          <p14:tracePt t="54106" x="3222625" y="2889250"/>
          <p14:tracePt t="54114" x="3252788" y="2935288"/>
          <p14:tracePt t="54122" x="3298825" y="2995613"/>
          <p14:tracePt t="54130" x="3344863" y="3041650"/>
          <p14:tracePt t="54138" x="3375025" y="3101975"/>
          <p14:tracePt t="54146" x="3421063" y="3132138"/>
          <p14:tracePt t="54155" x="3451225" y="3178175"/>
          <p14:tracePt t="54160" x="3481388" y="3224213"/>
          <p14:tracePt t="54170" x="3527425" y="3254375"/>
          <p14:tracePt t="54176" x="3557588" y="3284538"/>
          <p14:tracePt t="54184" x="3587750" y="3330575"/>
          <p14:tracePt t="54192" x="3633788" y="3360738"/>
          <p14:tracePt t="54200" x="3663950" y="3390900"/>
          <p14:tracePt t="54208" x="3694113" y="3421063"/>
          <p14:tracePt t="54216" x="3740150" y="3451225"/>
          <p14:tracePt t="54224" x="3770313" y="3482975"/>
          <p14:tracePt t="54232" x="3784600" y="3482975"/>
          <p14:tracePt t="54240" x="3816350" y="3497263"/>
          <p14:tracePt t="54248" x="3830638" y="3513138"/>
          <p14:tracePt t="54256" x="3846513" y="3513138"/>
          <p14:tracePt t="54264" x="3876675" y="3527425"/>
          <p14:tracePt t="54272" x="3876675" y="3543300"/>
          <p14:tracePt t="54280" x="3890963" y="3543300"/>
          <p14:tracePt t="54302" x="3906838" y="3543300"/>
          <p14:tracePt t="54319" x="3922713" y="3543300"/>
          <p14:tracePt t="54350" x="3937000" y="3543300"/>
          <p14:tracePt t="54366" x="3937000" y="3527425"/>
          <p14:tracePt t="54375" x="3952875" y="3527425"/>
          <p14:tracePt t="54382" x="3967163" y="3513138"/>
          <p14:tracePt t="54390" x="3983038" y="3513138"/>
          <p14:tracePt t="54396" x="4013200" y="3497263"/>
          <p14:tracePt t="54406" x="4029075" y="3482975"/>
          <p14:tracePt t="54412" x="4059238" y="3482975"/>
          <p14:tracePt t="54420" x="4089400" y="3467100"/>
          <p14:tracePt t="54428" x="4135438" y="3451225"/>
          <p14:tracePt t="54437" x="4165600" y="3436938"/>
          <p14:tracePt t="54444" x="4195763" y="3436938"/>
          <p14:tracePt t="54453" x="4241800" y="3421063"/>
          <p14:tracePt t="54461" x="4286250" y="3406775"/>
          <p14:tracePt t="54472" x="4332288" y="3390900"/>
          <p14:tracePt t="54477" x="4378325" y="3390900"/>
          <p14:tracePt t="54485" x="4438650" y="3360738"/>
          <p14:tracePt t="54495" x="4468813" y="3344863"/>
          <p14:tracePt t="54501" x="4500563" y="3330575"/>
          <p14:tracePt t="54511" x="4530725" y="3314700"/>
          <p14:tracePt t="54517" x="4545013" y="3300413"/>
          <p14:tracePt t="54532" x="4560888" y="3284538"/>
          <p14:tracePt t="54547" x="4575175" y="3254375"/>
          <p14:tracePt t="54556" x="4606925" y="3208338"/>
          <p14:tracePt t="54563" x="4621213" y="3178175"/>
          <p14:tracePt t="54572" x="4667250" y="3132138"/>
          <p14:tracePt t="54579" x="4681538" y="3086100"/>
          <p14:tracePt t="54587" x="4727575" y="3025775"/>
          <p14:tracePt t="54594" x="4773613" y="2949575"/>
          <p14:tracePt t="54604" x="4787900" y="2889250"/>
          <p14:tracePt t="54610" x="4819650" y="2813050"/>
          <p14:tracePt t="54618" x="4849813" y="2767013"/>
          <p14:tracePt t="54626" x="4864100" y="2690813"/>
          <p14:tracePt t="54634" x="4879975" y="2616200"/>
          <p14:tracePt t="54642" x="4894263" y="2554288"/>
          <p14:tracePt t="54650" x="4894263" y="2508250"/>
          <p14:tracePt t="54656" x="4894263" y="2463800"/>
          <p14:tracePt t="54664" x="4910138" y="2417763"/>
          <p14:tracePt t="54672" x="4910138" y="2387600"/>
          <p14:tracePt t="54680" x="4910138" y="2341563"/>
          <p14:tracePt t="54688" x="4910138" y="2295525"/>
          <p14:tracePt t="54696" x="4910138" y="2265363"/>
          <p14:tracePt t="54704" x="4910138" y="2235200"/>
          <p14:tracePt t="54712" x="4910138" y="2205038"/>
          <p14:tracePt t="54720" x="4910138" y="2174875"/>
          <p14:tracePt t="54728" x="4894263" y="2144713"/>
          <p14:tracePt t="54737" x="4879975" y="2098675"/>
          <p14:tracePt t="54744" x="4864100" y="2052638"/>
          <p14:tracePt t="54753" x="4864100" y="2006600"/>
          <p14:tracePt t="54760" x="4849813" y="1976438"/>
          <p14:tracePt t="54768" x="4819650" y="1946275"/>
          <p14:tracePt t="54774" x="4803775" y="1916113"/>
          <p14:tracePt t="54782" x="4787900" y="1900238"/>
          <p14:tracePt t="54790" x="4773613" y="1885950"/>
          <p14:tracePt t="54798" x="4757738" y="1855788"/>
          <p14:tracePt t="54806" x="4743450" y="1839913"/>
          <p14:tracePt t="54813" x="4713288" y="1809750"/>
          <p14:tracePt t="54822" x="4713288" y="1779588"/>
          <p14:tracePt t="54830" x="4681538" y="1763713"/>
          <p14:tracePt t="54839" x="4667250" y="1749425"/>
          <p14:tracePt t="54846" x="4637088" y="1717675"/>
          <p14:tracePt t="54854" x="4621213" y="1703388"/>
          <p14:tracePt t="54862" x="4575175" y="1673225"/>
          <p14:tracePt t="54871" x="4545013" y="1643063"/>
          <p14:tracePt t="54878" x="4514850" y="1611313"/>
          <p14:tracePt t="54887" x="4468813" y="1597025"/>
          <p14:tracePt t="54894" x="4424363" y="1581150"/>
          <p14:tracePt t="54900" x="4392613" y="1566863"/>
          <p14:tracePt t="54908" x="4362450" y="1566863"/>
          <p14:tracePt t="54916" x="4332288" y="1550988"/>
          <p14:tracePt t="54924" x="4318000" y="1550988"/>
          <p14:tracePt t="54932" x="4271963" y="1550988"/>
          <p14:tracePt t="54940" x="4241800" y="1550988"/>
          <p14:tracePt t="54948" x="4211638" y="1550988"/>
          <p14:tracePt t="54956" x="4179888" y="1550988"/>
          <p14:tracePt t="54964" x="4149725" y="1550988"/>
          <p14:tracePt t="54972" x="4119563" y="1550988"/>
          <p14:tracePt t="54980" x="4073525" y="1550988"/>
          <p14:tracePt t="54988" x="4029075" y="1566863"/>
          <p14:tracePt t="54996" x="3998913" y="1581150"/>
          <p14:tracePt t="55005" x="3967163" y="1597025"/>
          <p14:tracePt t="55012" x="3937000" y="1627188"/>
          <p14:tracePt t="55021" x="3890963" y="1643063"/>
          <p14:tracePt t="55026" x="3860800" y="1687513"/>
          <p14:tracePt t="55034" x="3830638" y="1717675"/>
          <p14:tracePt t="55042" x="3800475" y="1749425"/>
          <p14:tracePt t="55050" x="3770313" y="1779588"/>
          <p14:tracePt t="55060" x="3740150" y="1809750"/>
          <p14:tracePt t="55066" x="3709988" y="1839913"/>
          <p14:tracePt t="55074" x="3678238" y="1885950"/>
          <p14:tracePt t="55082" x="3663950" y="1916113"/>
          <p14:tracePt t="55090" x="3633788" y="1946275"/>
          <p14:tracePt t="55097" x="3617913" y="1976438"/>
          <p14:tracePt t="55106" x="3587750" y="2022475"/>
          <p14:tracePt t="55114" x="3571875" y="2052638"/>
          <p14:tracePt t="55123" x="3557588" y="2082800"/>
          <p14:tracePt t="55129" x="3527425" y="2112963"/>
          <p14:tracePt t="55137" x="3511550" y="2159000"/>
          <p14:tracePt t="55144" x="3495675" y="2189163"/>
          <p14:tracePt t="55154" x="3481388" y="2219325"/>
          <p14:tracePt t="55160" x="3465513" y="2251075"/>
          <p14:tracePt t="55168" x="3451225" y="2295525"/>
          <p14:tracePt t="55176" x="3435350" y="2327275"/>
          <p14:tracePt t="55184" x="3435350" y="2371725"/>
          <p14:tracePt t="55192" x="3421063" y="2401888"/>
          <p14:tracePt t="55200" x="3405188" y="2433638"/>
          <p14:tracePt t="55208" x="3389313" y="2463800"/>
          <p14:tracePt t="55216" x="3389313" y="2493963"/>
          <p14:tracePt t="55224" x="3375025" y="2524125"/>
          <p14:tracePt t="55232" x="3359150" y="2554288"/>
          <p14:tracePt t="55240" x="3359150" y="2584450"/>
          <p14:tracePt t="55248" x="3344863" y="2616200"/>
          <p14:tracePt t="55256" x="3344863" y="2660650"/>
          <p14:tracePt t="55264" x="3328988" y="2690813"/>
          <p14:tracePt t="55271" x="3328988" y="2722563"/>
          <p14:tracePt t="55278" x="3314700" y="2767013"/>
          <p14:tracePt t="55288" x="3314700" y="2797175"/>
          <p14:tracePt t="55294" x="3314700" y="2843213"/>
          <p14:tracePt t="55302" x="3314700" y="2889250"/>
          <p14:tracePt t="55310" x="3328988" y="2935288"/>
          <p14:tracePt t="55318" x="3344863" y="3011488"/>
          <p14:tracePt t="55326" x="3359150" y="3086100"/>
          <p14:tracePt t="55334" x="3375025" y="3148013"/>
          <p14:tracePt t="55342" x="3389313" y="3224213"/>
          <p14:tracePt t="55350" x="3421063" y="3268663"/>
          <p14:tracePt t="55371" x="3435350" y="3344863"/>
          <p14:tracePt t="55374" x="3465513" y="3360738"/>
          <p14:tracePt t="55382" x="3465513" y="3375025"/>
          <p14:tracePt t="55390" x="3481388" y="3375025"/>
          <p14:tracePt t="55396" x="3495675" y="3390900"/>
          <p14:tracePt t="55414" x="3511550" y="3406775"/>
          <p14:tracePt t="55421" x="3541713" y="3421063"/>
          <p14:tracePt t="55428" x="3571875" y="3421063"/>
          <p14:tracePt t="55438" x="3587750" y="3436938"/>
          <p14:tracePt t="55444" x="3633788" y="3451225"/>
          <p14:tracePt t="55452" x="3648075" y="3467100"/>
          <p14:tracePt t="55460" x="3678238" y="3467100"/>
          <p14:tracePt t="55468" x="3709988" y="3467100"/>
          <p14:tracePt t="55476" x="3740150" y="3467100"/>
          <p14:tracePt t="55484" x="3784600" y="3467100"/>
          <p14:tracePt t="55492" x="3800475" y="3467100"/>
          <p14:tracePt t="55500" x="3830638" y="3467100"/>
          <p14:tracePt t="55506" x="3860800" y="3467100"/>
          <p14:tracePt t="55516" x="3890963" y="3467100"/>
          <p14:tracePt t="55522" x="3937000" y="3451225"/>
          <p14:tracePt t="55530" x="3967163" y="3436938"/>
          <p14:tracePt t="55538" x="3998913" y="3436938"/>
          <p14:tracePt t="55546" x="4029075" y="3421063"/>
          <p14:tracePt t="55555" x="4073525" y="3406775"/>
          <p14:tracePt t="55562" x="4105275" y="3390900"/>
          <p14:tracePt t="55571" x="4149725" y="3390900"/>
          <p14:tracePt t="55578" x="4179888" y="3360738"/>
          <p14:tracePt t="55588" x="4195763" y="3360738"/>
          <p14:tracePt t="55594" x="4225925" y="3330575"/>
          <p14:tracePt t="55602" x="4256088" y="3314700"/>
          <p14:tracePt t="55610" x="4286250" y="3284538"/>
          <p14:tracePt t="55618" x="4318000" y="3254375"/>
          <p14:tracePt t="55626" x="4362450" y="3208338"/>
          <p14:tracePt t="55632" x="4392613" y="3178175"/>
          <p14:tracePt t="55640" x="4424363" y="3148013"/>
          <p14:tracePt t="55648" x="4468813" y="3086100"/>
          <p14:tracePt t="55657" x="4500563" y="3055938"/>
          <p14:tracePt t="55664" x="4545013" y="3025775"/>
          <p14:tracePt t="55674" x="4560888" y="2979738"/>
          <p14:tracePt t="55680" x="4591050" y="2949575"/>
          <p14:tracePt t="55688" x="4606925" y="2919413"/>
          <p14:tracePt t="55695" x="4637088" y="2873375"/>
          <p14:tracePt t="55703" x="4637088" y="2828925"/>
          <p14:tracePt t="55711" x="4651375" y="2782888"/>
          <p14:tracePt t="55720" x="4667250" y="2752725"/>
          <p14:tracePt t="55727" x="4681538" y="2722563"/>
          <p14:tracePt t="55736" x="4681538" y="2690813"/>
          <p14:tracePt t="55743" x="4697413" y="2660650"/>
          <p14:tracePt t="55751" x="4697413" y="2630488"/>
          <p14:tracePt t="55757" x="4697413" y="2584450"/>
          <p14:tracePt t="55765" x="4697413" y="2554288"/>
          <p14:tracePt t="55773" x="4697413" y="2524125"/>
          <p14:tracePt t="55781" x="4697413" y="2493963"/>
          <p14:tracePt t="55789" x="4681538" y="2463800"/>
          <p14:tracePt t="55797" x="4667250" y="2417763"/>
          <p14:tracePt t="55807" x="4651375" y="2371725"/>
          <p14:tracePt t="55813" x="4637088" y="2341563"/>
          <p14:tracePt t="55821" x="4621213" y="2311400"/>
          <p14:tracePt t="55829" x="4606925" y="2281238"/>
          <p14:tracePt t="55838" x="4591050" y="2251075"/>
          <p14:tracePt t="55845" x="4575175" y="2205038"/>
          <p14:tracePt t="55854" x="4560888" y="2174875"/>
          <p14:tracePt t="55861" x="4530725" y="2144713"/>
          <p14:tracePt t="55871" x="4514850" y="2112963"/>
          <p14:tracePt t="55875" x="4484688" y="2082800"/>
          <p14:tracePt t="55891" x="4468813" y="2068513"/>
          <p14:tracePt t="55899" x="4468813" y="2052638"/>
          <p14:tracePt t="55907" x="4454525" y="2052638"/>
          <p14:tracePt t="55915" x="4438650" y="2038350"/>
          <p14:tracePt t="55931" x="4424363" y="2022475"/>
          <p14:tracePt t="55947" x="4408488" y="2006600"/>
          <p14:tracePt t="55955" x="4408488" y="1992313"/>
          <p14:tracePt t="55963" x="4392613" y="1992313"/>
          <p14:tracePt t="55971" x="4378325" y="1992313"/>
          <p14:tracePt t="55979" x="4378325" y="1976438"/>
          <p14:tracePt t="56001" x="4362450" y="1976438"/>
          <p14:tracePt t="56098" x="4348163" y="1976438"/>
          <p14:tracePt t="57351" x="4332288" y="1962150"/>
          <p14:tracePt t="57359" x="4318000" y="1962150"/>
          <p14:tracePt t="57379" x="4256088" y="1930400"/>
          <p14:tracePt t="57382" x="4225925" y="1916113"/>
          <p14:tracePt t="57389" x="4195763" y="1900238"/>
          <p14:tracePt t="57397" x="4165600" y="1885950"/>
          <p14:tracePt t="57405" x="4119563" y="1885950"/>
          <p14:tracePt t="57413" x="4089400" y="1885950"/>
          <p14:tracePt t="57421" x="4073525" y="1870075"/>
          <p14:tracePt t="57429" x="4059238" y="1870075"/>
          <p14:tracePt t="57436" x="4029075" y="1870075"/>
          <p14:tracePt t="57452" x="4013200" y="1870075"/>
          <p14:tracePt t="57460" x="3998913" y="1870075"/>
          <p14:tracePt t="57468" x="3983038" y="1870075"/>
          <p14:tracePt t="57476" x="3967163" y="1870075"/>
          <p14:tracePt t="57484" x="3937000" y="1870075"/>
          <p14:tracePt t="57492" x="3906838" y="1885950"/>
          <p14:tracePt t="57500" x="3876675" y="1900238"/>
          <p14:tracePt t="57506" x="3830638" y="1900238"/>
          <p14:tracePt t="57514" x="3800475" y="1916113"/>
          <p14:tracePt t="57522" x="3754438" y="1930400"/>
          <p14:tracePt t="57530" x="3724275" y="1946275"/>
          <p14:tracePt t="57538" x="3694113" y="1962150"/>
          <p14:tracePt t="57546" x="3663950" y="1976438"/>
          <p14:tracePt t="57554" x="3633788" y="1992313"/>
          <p14:tracePt t="57562" x="3603625" y="1992313"/>
          <p14:tracePt t="57570" x="3587750" y="2006600"/>
          <p14:tracePt t="57578" x="3571875" y="2022475"/>
          <p14:tracePt t="57586" x="3557588" y="2038350"/>
          <p14:tracePt t="57594" x="3541713" y="2052638"/>
          <p14:tracePt t="57602" x="3527425" y="2082800"/>
          <p14:tracePt t="57611" x="3511550" y="2128838"/>
          <p14:tracePt t="57618" x="3481388" y="2159000"/>
          <p14:tracePt t="57626" x="3451225" y="2205038"/>
          <p14:tracePt t="57632" x="3421063" y="2251075"/>
          <p14:tracePt t="57642" x="3405188" y="2311400"/>
          <p14:tracePt t="57648" x="3375025" y="2357438"/>
          <p14:tracePt t="57656" x="3359150" y="2387600"/>
          <p14:tracePt t="57664" x="3344863" y="2417763"/>
          <p14:tracePt t="57672" x="3344863" y="2463800"/>
          <p14:tracePt t="57680" x="3328988" y="2478088"/>
          <p14:tracePt t="57688" x="3314700" y="2493963"/>
          <p14:tracePt t="57696" x="3314700" y="2540000"/>
          <p14:tracePt t="57704" x="3314700" y="2554288"/>
          <p14:tracePt t="57712" x="3298825" y="2570163"/>
          <p14:tracePt t="57720" x="3298825" y="2600325"/>
          <p14:tracePt t="57728" x="3282950" y="2646363"/>
          <p14:tracePt t="57736" x="3282950" y="2676525"/>
          <p14:tracePt t="57744" x="3268663" y="2706688"/>
          <p14:tracePt t="57750" x="3268663" y="2722563"/>
          <p14:tracePt t="57759" x="3268663" y="2736850"/>
          <p14:tracePt t="57766" x="3268663" y="2767013"/>
          <p14:tracePt t="57791" x="3268663" y="2782888"/>
          <p14:tracePt t="57806" x="3268663" y="2797175"/>
          <p14:tracePt t="57814" x="3268663" y="2813050"/>
          <p14:tracePt t="57830" x="3268663" y="2828925"/>
          <p14:tracePt t="57846" x="3282950" y="2828925"/>
          <p14:tracePt t="57854" x="3282950" y="2843213"/>
          <p14:tracePt t="57870" x="3282950" y="2859088"/>
          <p14:tracePt t="57892" x="3298825" y="2873375"/>
          <p14:tracePt t="57908" x="3298825" y="2889250"/>
          <p14:tracePt t="57916" x="3314700" y="2889250"/>
          <p14:tracePt t="57926" x="3314700" y="2905125"/>
          <p14:tracePt t="57932" x="3328988" y="2905125"/>
          <p14:tracePt t="57940" x="3344863" y="2919413"/>
          <p14:tracePt t="57948" x="3344863" y="2935288"/>
          <p14:tracePt t="57956" x="3359150" y="2935288"/>
          <p14:tracePt t="57964" x="3375025" y="2949575"/>
          <p14:tracePt t="57972" x="3389313" y="2949575"/>
          <p14:tracePt t="57980" x="3421063" y="2965450"/>
          <p14:tracePt t="57988" x="3451225" y="2979738"/>
          <p14:tracePt t="57996" x="3481388" y="2979738"/>
          <p14:tracePt t="58002" x="3511550" y="2995613"/>
          <p14:tracePt t="58012" x="3541713" y="3011488"/>
          <p14:tracePt t="58018" x="3587750" y="3025775"/>
          <p14:tracePt t="58027" x="3633788" y="3025775"/>
          <p14:tracePt t="58034" x="3678238" y="3041650"/>
          <p14:tracePt t="58043" x="3754438" y="3055938"/>
          <p14:tracePt t="58050" x="3846513" y="3055938"/>
          <p14:tracePt t="58059" x="3922713" y="3071813"/>
          <p14:tracePt t="58066" x="4029075" y="3086100"/>
          <p14:tracePt t="58076" x="4119563" y="3086100"/>
          <p14:tracePt t="58082" x="4195763" y="3086100"/>
          <p14:tracePt t="58093" x="4271963" y="3086100"/>
          <p14:tracePt t="58098" x="4348163" y="3086100"/>
          <p14:tracePt t="58106" x="4392613" y="3086100"/>
          <p14:tracePt t="58114" x="4424363" y="3086100"/>
          <p14:tracePt t="58120" x="4454525" y="3086100"/>
          <p14:tracePt t="58128" x="4468813" y="3086100"/>
          <p14:tracePt t="58136" x="4484688" y="3071813"/>
          <p14:tracePt t="58145" x="4484688" y="3055938"/>
          <p14:tracePt t="58152" x="4500563" y="3055938"/>
          <p14:tracePt t="58161" x="4514850" y="3041650"/>
          <p14:tracePt t="58168" x="4530725" y="3041650"/>
          <p14:tracePt t="58177" x="4530725" y="3025775"/>
          <p14:tracePt t="58184" x="4545013" y="3025775"/>
          <p14:tracePt t="58193" x="4560888" y="3011488"/>
          <p14:tracePt t="58200" x="4575175" y="2995613"/>
          <p14:tracePt t="58210" x="4575175" y="2979738"/>
          <p14:tracePt t="58216" x="4591050" y="2979738"/>
          <p14:tracePt t="58226" x="4606925" y="2965450"/>
          <p14:tracePt t="58232" x="4606925" y="2949575"/>
          <p14:tracePt t="58238" x="4621213" y="2919413"/>
          <p14:tracePt t="58248" x="4637088" y="2889250"/>
          <p14:tracePt t="58254" x="4637088" y="2859088"/>
          <p14:tracePt t="58262" x="4651375" y="2813050"/>
          <p14:tracePt t="58270" x="4667250" y="2782888"/>
          <p14:tracePt t="58278" x="4667250" y="2736850"/>
          <p14:tracePt t="58286" x="4667250" y="2706688"/>
          <p14:tracePt t="58295" x="4667250" y="2660650"/>
          <p14:tracePt t="58302" x="4667250" y="2630488"/>
          <p14:tracePt t="58310" x="4667250" y="2616200"/>
          <p14:tracePt t="58318" x="4667250" y="2600325"/>
          <p14:tracePt t="58327" x="4667250" y="2584450"/>
          <p14:tracePt t="58343" x="4667250" y="2570163"/>
          <p14:tracePt t="58350" x="4667250" y="2554288"/>
          <p14:tracePt t="58364" x="4667250" y="2540000"/>
          <p14:tracePt t="58388" x="4667250" y="2524125"/>
          <p14:tracePt t="58404" x="4667250" y="2508250"/>
          <p14:tracePt t="58420" x="4651375" y="2493963"/>
          <p14:tracePt t="65579" x="4651375" y="2508250"/>
          <p14:tracePt t="65587" x="4667250" y="2554288"/>
          <p14:tracePt t="65592" x="4681538" y="2600325"/>
          <p14:tracePt t="65600" x="4697413" y="2676525"/>
          <p14:tracePt t="65608" x="4713288" y="2782888"/>
          <p14:tracePt t="65616" x="4727575" y="2905125"/>
          <p14:tracePt t="65624" x="4743450" y="3041650"/>
          <p14:tracePt t="65632" x="4757738" y="3178175"/>
          <p14:tracePt t="65640" x="4773613" y="3360738"/>
          <p14:tracePt t="65648" x="4787900" y="3543300"/>
          <p14:tracePt t="65656" x="4803775" y="3679825"/>
          <p14:tracePt t="65664" x="4819650" y="3832225"/>
          <p14:tracePt t="65672" x="4833938" y="3952875"/>
          <p14:tracePt t="65680" x="4849813" y="4060825"/>
          <p14:tracePt t="65688" x="4849813" y="4135438"/>
          <p14:tracePt t="65696" x="4864100" y="4181475"/>
          <p14:tracePt t="65705" x="4864100" y="4227513"/>
          <p14:tracePt t="65712" x="4879975" y="4287838"/>
          <p14:tracePt t="65720" x="4879975" y="4333875"/>
          <p14:tracePt t="65726" x="4894263" y="4379913"/>
          <p14:tracePt t="65734" x="4910138" y="4410075"/>
          <p14:tracePt t="65750" x="4910138" y="4424363"/>
          <p14:tracePt t="65758" x="4926013" y="4440238"/>
          <p14:tracePt t="65766" x="4940300" y="4440238"/>
          <p14:tracePt t="65774" x="4986338" y="4456113"/>
          <p14:tracePt t="65782" x="5016500" y="4470400"/>
          <p14:tracePt t="65790" x="5046663" y="4486275"/>
          <p14:tracePt t="65798" x="5062538" y="4500563"/>
          <p14:tracePt t="65965" x="5076825" y="4500563"/>
          <p14:tracePt t="65970" x="5076825" y="4486275"/>
          <p14:tracePt t="65995" x="5076825" y="4470400"/>
          <p14:tracePt t="66019" x="5076825" y="4456113"/>
          <p14:tracePt t="66027" x="5076825" y="4440238"/>
          <p14:tracePt t="66036" x="5076825" y="4410075"/>
          <p14:tracePt t="66045" x="5062538" y="4379913"/>
          <p14:tracePt t="66051" x="5046663" y="4349750"/>
          <p14:tracePt t="66061" x="5046663" y="4303713"/>
          <p14:tracePt t="66067" x="5032375" y="4273550"/>
          <p14:tracePt t="66078" x="5016500" y="4257675"/>
          <p14:tracePt t="66082" x="5016500" y="4241800"/>
          <p14:tracePt t="66089" x="5002213" y="4227513"/>
          <p14:tracePt t="66097" x="4986338" y="4211638"/>
          <p14:tracePt t="66104" x="4970463" y="4197350"/>
          <p14:tracePt t="66112" x="4956175" y="4167188"/>
          <p14:tracePt t="66120" x="4910138" y="4151313"/>
          <p14:tracePt t="66128" x="4879975" y="4121150"/>
          <p14:tracePt t="66135" x="4849813" y="4105275"/>
          <p14:tracePt t="66143" x="4819650" y="4075113"/>
          <p14:tracePt t="66151" x="4773613" y="4075113"/>
          <p14:tracePt t="66159" x="4727575" y="4044950"/>
          <p14:tracePt t="66167" x="4651375" y="4029075"/>
          <p14:tracePt t="66176" x="4560888" y="4014788"/>
          <p14:tracePt t="66183" x="4438650" y="3998913"/>
          <p14:tracePt t="66193" x="4318000" y="3984625"/>
          <p14:tracePt t="66200" x="4195763" y="3968750"/>
          <p14:tracePt t="66209" x="4059238" y="3952875"/>
          <p14:tracePt t="66214" x="3937000" y="3938588"/>
          <p14:tracePt t="66222" x="3860800" y="3938588"/>
          <p14:tracePt t="66230" x="3770313" y="3922713"/>
          <p14:tracePt t="66238" x="3694113" y="3922713"/>
          <p14:tracePt t="66246" x="3648075" y="3922713"/>
          <p14:tracePt t="66254" x="3603625" y="3922713"/>
          <p14:tracePt t="66262" x="3557588" y="3922713"/>
          <p14:tracePt t="66270" x="3511550" y="3922713"/>
          <p14:tracePt t="66278" x="3465513" y="3938588"/>
          <p14:tracePt t="66286" x="3421063" y="3952875"/>
          <p14:tracePt t="66294" x="3359150" y="3952875"/>
          <p14:tracePt t="66302" x="3328988" y="3968750"/>
          <p14:tracePt t="66311" x="3298825" y="3998913"/>
          <p14:tracePt t="66318" x="3268663" y="3998913"/>
          <p14:tracePt t="66326" x="3238500" y="4014788"/>
          <p14:tracePt t="66332" x="3176588" y="4044950"/>
          <p14:tracePt t="66340" x="3146425" y="4060825"/>
          <p14:tracePt t="66348" x="3101975" y="4105275"/>
          <p14:tracePt t="66356" x="3055938" y="4121150"/>
          <p14:tracePt t="66378" x="2963863" y="4181475"/>
          <p14:tracePt t="66380" x="2933700" y="4227513"/>
          <p14:tracePt t="66388" x="2887663" y="4257675"/>
          <p14:tracePt t="66396" x="2857500" y="4287838"/>
          <p14:tracePt t="66404" x="2813050" y="4349750"/>
          <p14:tracePt t="66413" x="2781300" y="4394200"/>
          <p14:tracePt t="66420" x="2751138" y="4470400"/>
          <p14:tracePt t="66429" x="2736850" y="4546600"/>
          <p14:tracePt t="66436" x="2720975" y="4622800"/>
          <p14:tracePt t="66445" x="2706688" y="4699000"/>
          <p14:tracePt t="66452" x="2706688" y="4789488"/>
          <p14:tracePt t="66459" x="2706688" y="4865688"/>
          <p14:tracePt t="66466" x="2706688" y="4941888"/>
          <p14:tracePt t="66476" x="2706688" y="5033963"/>
          <p14:tracePt t="66482" x="2720975" y="5094288"/>
          <p14:tracePt t="66490" x="2736850" y="5170488"/>
          <p14:tracePt t="66498" x="2751138" y="5230813"/>
          <p14:tracePt t="66506" x="2767013" y="5291138"/>
          <p14:tracePt t="66514" x="2781300" y="5367338"/>
          <p14:tracePt t="66522" x="2797175" y="5429250"/>
          <p14:tracePt t="66530" x="2827338" y="5503863"/>
          <p14:tracePt t="66538" x="2873375" y="5595938"/>
          <p14:tracePt t="66546" x="2903538" y="5656263"/>
          <p14:tracePt t="66553" x="2949575" y="5718175"/>
          <p14:tracePt t="66561" x="2979738" y="5762625"/>
          <p14:tracePt t="66569" x="3025775" y="5824538"/>
          <p14:tracePt t="66576" x="3070225" y="5868988"/>
          <p14:tracePt t="66583" x="3132138" y="5945188"/>
          <p14:tracePt t="66592" x="3176588" y="6007100"/>
          <p14:tracePt t="66599" x="3222625" y="6051550"/>
          <p14:tracePt t="66609" x="3282950" y="6113463"/>
          <p14:tracePt t="66615" x="3328988" y="6143625"/>
          <p14:tracePt t="66625" x="3375025" y="6189663"/>
          <p14:tracePt t="66631" x="3421063" y="6219825"/>
          <p14:tracePt t="66640" x="3481388" y="6249988"/>
          <p14:tracePt t="66647" x="3527425" y="6264275"/>
          <p14:tracePt t="66655" x="3571875" y="6280150"/>
          <p14:tracePt t="66663" x="3663950" y="6296025"/>
          <p14:tracePt t="66672" x="3724275" y="6310313"/>
          <p14:tracePt t="66679" x="3816350" y="6326188"/>
          <p14:tracePt t="66687" x="3890963" y="6340475"/>
          <p14:tracePt t="66695" x="3983038" y="6340475"/>
          <p14:tracePt t="66701" x="4059238" y="6356350"/>
          <p14:tracePt t="66710" x="4149725" y="6356350"/>
          <p14:tracePt t="66717" x="4225925" y="6356350"/>
          <p14:tracePt t="66726" x="4286250" y="6356350"/>
          <p14:tracePt t="66733" x="4348163" y="6356350"/>
          <p14:tracePt t="66742" x="4392613" y="6356350"/>
          <p14:tracePt t="66749" x="4438650" y="6356350"/>
          <p14:tracePt t="66759" x="4484688" y="6340475"/>
          <p14:tracePt t="66765" x="4530725" y="6340475"/>
          <p14:tracePt t="66775" x="4591050" y="6326188"/>
          <p14:tracePt t="66781" x="4637088" y="6296025"/>
          <p14:tracePt t="66789" x="4681538" y="6280150"/>
          <p14:tracePt t="66797" x="4727575" y="6280150"/>
          <p14:tracePt t="66805" x="4757738" y="6234113"/>
          <p14:tracePt t="66813" x="4803775" y="6203950"/>
          <p14:tracePt t="66819" x="4833938" y="6173788"/>
          <p14:tracePt t="66827" x="4894263" y="6113463"/>
          <p14:tracePt t="66835" x="4940300" y="6081713"/>
          <p14:tracePt t="66843" x="4986338" y="6021388"/>
          <p14:tracePt t="66851" x="5016500" y="5991225"/>
          <p14:tracePt t="66861" x="5076825" y="5930900"/>
          <p14:tracePt t="66867" x="5108575" y="5900738"/>
          <p14:tracePt t="66875" x="5153025" y="5838825"/>
          <p14:tracePt t="66883" x="5183188" y="5808663"/>
          <p14:tracePt t="66892" x="5199063" y="5778500"/>
          <p14:tracePt t="66899" x="5199063" y="5732463"/>
          <p14:tracePt t="66909" x="5214938" y="5686425"/>
          <p14:tracePt t="66915" x="5229225" y="5641975"/>
          <p14:tracePt t="66923" x="5229225" y="5565775"/>
          <p14:tracePt t="66931" x="5229225" y="5503863"/>
          <p14:tracePt t="66939" x="5229225" y="5443538"/>
          <p14:tracePt t="66945" x="5229225" y="5367338"/>
          <p14:tracePt t="66953" x="5229225" y="5276850"/>
          <p14:tracePt t="66961" x="5229225" y="5200650"/>
          <p14:tracePt t="66969" x="5214938" y="5108575"/>
          <p14:tracePt t="66977" x="5183188" y="5018088"/>
          <p14:tracePt t="66985" x="5138738" y="4927600"/>
          <p14:tracePt t="66993" x="5092700" y="4851400"/>
          <p14:tracePt t="67001" x="5062538" y="4789488"/>
          <p14:tracePt t="67010" x="5016500" y="4745038"/>
          <p14:tracePt t="67017" x="4970463" y="4683125"/>
          <p14:tracePt t="67026" x="4940300" y="4638675"/>
          <p14:tracePt t="67033" x="4894263" y="4576763"/>
          <p14:tracePt t="67042" x="4849813" y="4530725"/>
          <p14:tracePt t="67049" x="4803775" y="4470400"/>
          <p14:tracePt t="67059" x="4743450" y="4424363"/>
          <p14:tracePt t="67065" x="4681538" y="4364038"/>
          <p14:tracePt t="67071" x="4621213" y="4287838"/>
          <p14:tracePt t="67079" x="4545013" y="4211638"/>
          <p14:tracePt t="67087" x="4484688" y="4151313"/>
          <p14:tracePt t="67095" x="4454525" y="4121150"/>
          <p14:tracePt t="67103" x="4424363" y="4090988"/>
          <p14:tracePt t="67111" x="4362450" y="4044950"/>
          <p14:tracePt t="67119" x="4332288" y="4029075"/>
          <p14:tracePt t="67127" x="4302125" y="3998913"/>
          <p14:tracePt t="67135" x="4256088" y="3984625"/>
          <p14:tracePt t="67143" x="4225925" y="3984625"/>
          <p14:tracePt t="67151" x="4179888" y="3968750"/>
          <p14:tracePt t="67161" x="4135438" y="3952875"/>
          <p14:tracePt t="67167" x="4089400" y="3938588"/>
          <p14:tracePt t="67176" x="4043363" y="3938588"/>
          <p14:tracePt t="67183" x="3998913" y="3922713"/>
          <p14:tracePt t="67189" x="3952875" y="3908425"/>
          <p14:tracePt t="67198" x="3906838" y="3908425"/>
          <p14:tracePt t="67205" x="3860800" y="3908425"/>
          <p14:tracePt t="67213" x="3816350" y="3908425"/>
          <p14:tracePt t="67221" x="3770313" y="3908425"/>
          <p14:tracePt t="67229" x="3724275" y="3908425"/>
          <p14:tracePt t="67237" x="3678238" y="3922713"/>
          <p14:tracePt t="67245" x="3603625" y="3922713"/>
          <p14:tracePt t="67253" x="3557588" y="3938588"/>
          <p14:tracePt t="67261" x="3511550" y="3968750"/>
          <p14:tracePt t="67270" x="3465513" y="3984625"/>
          <p14:tracePt t="67277" x="3405188" y="4014788"/>
          <p14:tracePt t="67285" x="3359150" y="4029075"/>
          <p14:tracePt t="67293" x="3314700" y="4060825"/>
          <p14:tracePt t="67301" x="3252788" y="4090988"/>
          <p14:tracePt t="67309" x="3208338" y="4135438"/>
          <p14:tracePt t="67316" x="3176588" y="4167188"/>
          <p14:tracePt t="67323" x="3132138" y="4197350"/>
          <p14:tracePt t="67331" x="3101975" y="4211638"/>
          <p14:tracePt t="67339" x="3070225" y="4241800"/>
          <p14:tracePt t="67347" x="3040063" y="4273550"/>
          <p14:tracePt t="67355" x="2994025" y="4303713"/>
          <p14:tracePt t="67363" x="2963863" y="4364038"/>
          <p14:tracePt t="67371" x="2903538" y="4394200"/>
          <p14:tracePt t="67379" x="2873375" y="4456113"/>
          <p14:tracePt t="67387" x="2827338" y="4500563"/>
          <p14:tracePt t="67395" x="2781300" y="4562475"/>
          <p14:tracePt t="67403" x="2751138" y="4606925"/>
          <p14:tracePt t="67412" x="2706688" y="4668838"/>
          <p14:tracePt t="67419" x="2674938" y="4713288"/>
          <p14:tracePt t="67428" x="2644775" y="4759325"/>
          <p14:tracePt t="67435" x="2614613" y="4819650"/>
          <p14:tracePt t="67443" x="2600325" y="4865688"/>
          <p14:tracePt t="67449" x="2584450" y="4911725"/>
          <p14:tracePt t="67457" x="2568575" y="4957763"/>
          <p14:tracePt t="67465" x="2554288" y="4987925"/>
          <p14:tracePt t="67473" x="2554288" y="5033963"/>
          <p14:tracePt t="67481" x="2554288" y="5064125"/>
          <p14:tracePt t="67489" x="2554288" y="5094288"/>
          <p14:tracePt t="67497" x="2554288" y="5124450"/>
          <p14:tracePt t="67505" x="2554288" y="5154613"/>
          <p14:tracePt t="67513" x="2554288" y="5184775"/>
          <p14:tracePt t="67521" x="2554288" y="5214938"/>
          <p14:tracePt t="67529" x="2554288" y="5260975"/>
          <p14:tracePt t="67537" x="2554288" y="5291138"/>
          <p14:tracePt t="67545" x="2568575" y="5337175"/>
          <p14:tracePt t="67551" x="2584450" y="5383213"/>
          <p14:tracePt t="67561" x="2584450" y="5429250"/>
          <p14:tracePt t="67567" x="2600325" y="5473700"/>
          <p14:tracePt t="67576" x="2614613" y="5519738"/>
          <p14:tracePt t="67583" x="2630488" y="5565775"/>
          <p14:tracePt t="67593" x="2644775" y="5611813"/>
          <p14:tracePt t="67599" x="2674938" y="5641975"/>
          <p14:tracePt t="67607" x="2690813" y="5672138"/>
          <p14:tracePt t="67627" x="2736850" y="5732463"/>
          <p14:tracePt t="67631" x="2751138" y="5748338"/>
          <p14:tracePt t="67639" x="2781300" y="5762625"/>
          <p14:tracePt t="67647" x="2797175" y="5762625"/>
          <p14:tracePt t="67655" x="2827338" y="5778500"/>
          <p14:tracePt t="67663" x="2827338" y="5792788"/>
          <p14:tracePt t="67671" x="2843213" y="5792788"/>
          <p14:tracePt t="67677" x="2857500" y="5808663"/>
          <p14:tracePt t="67685" x="2873375" y="5824538"/>
          <p14:tracePt t="67694" x="2887663" y="5824538"/>
          <p14:tracePt t="67701" x="2903538" y="5838825"/>
          <p14:tracePt t="67717" x="2919413" y="5854700"/>
          <p14:tracePt t="67733" x="2933700" y="5854700"/>
          <p14:tracePt t="67812" x="2933700" y="5868988"/>
          <p14:tracePt t="67845" x="2949575" y="5868988"/>
          <p14:tracePt t="67971" x="2963863" y="5884863"/>
          <p14:tracePt t="67987" x="2994025" y="5900738"/>
          <p14:tracePt t="67995" x="3025775" y="5915025"/>
          <p14:tracePt t="68003" x="3055938" y="5915025"/>
          <p14:tracePt t="68013" x="3086100" y="5930900"/>
          <p14:tracePt t="68019" x="3116263" y="5945188"/>
          <p14:tracePt t="68030" x="3162300" y="5961063"/>
          <p14:tracePt t="68035" x="3192463" y="5961063"/>
          <p14:tracePt t="68047" x="3222625" y="5961063"/>
          <p14:tracePt t="68051" x="3282950" y="5975350"/>
          <p14:tracePt t="68057" x="3344863" y="5975350"/>
          <p14:tracePt t="68067" x="3435350" y="5991225"/>
          <p14:tracePt t="68073" x="3495675" y="5991225"/>
          <p14:tracePt t="68082" x="3541713" y="6007100"/>
          <p14:tracePt t="68089" x="3571875" y="6007100"/>
          <p14:tracePt t="68097" x="3603625" y="6007100"/>
          <p14:tracePt t="68105" x="3617913" y="6007100"/>
          <p14:tracePt t="68120" x="3633788" y="6007100"/>
          <p14:tracePt t="68182" x="3663950" y="6007100"/>
          <p14:tracePt t="68190" x="3678238" y="5991225"/>
          <p14:tracePt t="68198" x="3694113" y="5975350"/>
          <p14:tracePt t="68214" x="3709988" y="5975350"/>
          <p14:tracePt t="68222" x="3709988" y="5961063"/>
          <p14:tracePt t="68230" x="3724275" y="5961063"/>
          <p14:tracePt t="68254" x="3740150" y="5961063"/>
          <p14:tracePt t="68262" x="3740150" y="5945188"/>
          <p14:tracePt t="68270" x="3754438" y="5945188"/>
          <p14:tracePt t="68286" x="3770313" y="5945188"/>
          <p14:tracePt t="68295" x="3784600" y="5930900"/>
          <p14:tracePt t="68300" x="3784600" y="5915025"/>
          <p14:tracePt t="68308" x="3816350" y="5915025"/>
          <p14:tracePt t="68316" x="3816350" y="5900738"/>
          <p14:tracePt t="68324" x="3846513" y="5900738"/>
          <p14:tracePt t="68332" x="3860800" y="5884863"/>
          <p14:tracePt t="68340" x="3876675" y="5868988"/>
          <p14:tracePt t="68348" x="3906838" y="5854700"/>
          <p14:tracePt t="68356" x="3937000" y="5838825"/>
          <p14:tracePt t="68364" x="3967163" y="5824538"/>
          <p14:tracePt t="68372" x="3998913" y="5808663"/>
          <p14:tracePt t="68380" x="4043363" y="5778500"/>
          <p14:tracePt t="68388" x="4073525" y="5778500"/>
          <p14:tracePt t="68396" x="4105275" y="5748338"/>
          <p14:tracePt t="68404" x="4119563" y="5732463"/>
          <p14:tracePt t="68413" x="4149725" y="5718175"/>
          <p14:tracePt t="68420" x="4149725" y="5702300"/>
          <p14:tracePt t="68428" x="4179888" y="5686425"/>
          <p14:tracePt t="68434" x="4195763" y="5672138"/>
          <p14:tracePt t="68442" x="4225925" y="5641975"/>
          <p14:tracePt t="68450" x="4241800" y="5611813"/>
          <p14:tracePt t="68458" x="4256088" y="5595938"/>
          <p14:tracePt t="68466" x="4271963" y="5549900"/>
          <p14:tracePt t="68474" x="4286250" y="5519738"/>
          <p14:tracePt t="68482" x="4302125" y="5489575"/>
          <p14:tracePt t="68490" x="4332288" y="5459413"/>
          <p14:tracePt t="68498" x="4348163" y="5429250"/>
          <p14:tracePt t="68506" x="4378325" y="5367338"/>
          <p14:tracePt t="68514" x="4408488" y="5337175"/>
          <p14:tracePt t="68522" x="4424363" y="5291138"/>
          <p14:tracePt t="68529" x="4438650" y="5260975"/>
          <p14:tracePt t="68537" x="4454525" y="5230813"/>
          <p14:tracePt t="68544" x="4454525" y="5184775"/>
          <p14:tracePt t="68551" x="4468813" y="5154613"/>
          <p14:tracePt t="68561" x="4468813" y="5124450"/>
          <p14:tracePt t="68567" x="4484688" y="5094288"/>
          <p14:tracePt t="68575" x="4484688" y="5064125"/>
          <p14:tracePt t="68583" x="4500563" y="5018088"/>
          <p14:tracePt t="68592" x="4500563" y="4972050"/>
          <p14:tracePt t="68599" x="4500563" y="4927600"/>
          <p14:tracePt t="68607" x="4500563" y="4881563"/>
          <p14:tracePt t="68615" x="4514850" y="4819650"/>
          <p14:tracePt t="68623" x="4514850" y="4775200"/>
          <p14:tracePt t="68631" x="4514850" y="4729163"/>
          <p14:tracePt t="68639" x="4514850" y="4699000"/>
          <p14:tracePt t="68647" x="4514850" y="4668838"/>
          <p14:tracePt t="68655" x="4514850" y="4638675"/>
          <p14:tracePt t="68663" x="4514850" y="4606925"/>
          <p14:tracePt t="68669" x="4500563" y="4562475"/>
          <p14:tracePt t="68678" x="4484688" y="4562475"/>
          <p14:tracePt t="68685" x="4484688" y="4530725"/>
          <p14:tracePt t="68694" x="4468813" y="4516438"/>
          <p14:tracePt t="68701" x="4454525" y="4486275"/>
          <p14:tracePt t="68711" x="4454525" y="4470400"/>
          <p14:tracePt t="68717" x="4438650" y="4440238"/>
          <p14:tracePt t="68725" x="4424363" y="4424363"/>
          <p14:tracePt t="68733" x="4424363" y="4394200"/>
          <p14:tracePt t="68742" x="4408488" y="4364038"/>
          <p14:tracePt t="68749" x="4392613" y="4333875"/>
          <p14:tracePt t="68757" x="4378325" y="4303713"/>
          <p14:tracePt t="68765" x="4362450" y="4303713"/>
          <p14:tracePt t="68773" x="4348163" y="4273550"/>
          <p14:tracePt t="68781" x="4318000" y="4273550"/>
          <p14:tracePt t="68789" x="4318000" y="4257675"/>
          <p14:tracePt t="68796" x="4302125" y="4241800"/>
          <p14:tracePt t="68812" x="4286250" y="4241800"/>
          <p14:tracePt t="68819" x="4286250" y="4227513"/>
          <p14:tracePt t="68875" x="4271963" y="4227513"/>
          <p14:tracePt t="70885" x="4241800" y="4227513"/>
          <p14:tracePt t="70893" x="4195763" y="4227513"/>
          <p14:tracePt t="70901" x="4105275" y="4211638"/>
          <p14:tracePt t="70912" x="4043363" y="4197350"/>
          <p14:tracePt t="70916" x="3983038" y="4181475"/>
          <p14:tracePt t="70929" x="3937000" y="4181475"/>
          <p14:tracePt t="70932" x="3890963" y="4181475"/>
          <p14:tracePt t="70939" x="3860800" y="4181475"/>
          <p14:tracePt t="70948" x="3846513" y="4181475"/>
          <p14:tracePt t="70955" x="3830638" y="4181475"/>
          <p14:tracePt t="70970" x="3816350" y="4181475"/>
          <p14:tracePt t="70978" x="3784600" y="4181475"/>
          <p14:tracePt t="70986" x="3754438" y="4181475"/>
          <p14:tracePt t="70994" x="3724275" y="4181475"/>
          <p14:tracePt t="71002" x="3694113" y="4181475"/>
          <p14:tracePt t="71010" x="3648075" y="4181475"/>
          <p14:tracePt t="71018" x="3617913" y="4197350"/>
          <p14:tracePt t="71026" x="3571875" y="4227513"/>
          <p14:tracePt t="71034" x="3541713" y="4227513"/>
          <p14:tracePt t="71042" x="3511550" y="4257675"/>
          <p14:tracePt t="71048" x="3495675" y="4273550"/>
          <p14:tracePt t="71056" x="3451225" y="4287838"/>
          <p14:tracePt t="71064" x="3421063" y="4303713"/>
          <p14:tracePt t="71072" x="3405188" y="4318000"/>
          <p14:tracePt t="71080" x="3375025" y="4349750"/>
          <p14:tracePt t="71088" x="3344863" y="4364038"/>
          <p14:tracePt t="71096" x="3314700" y="4394200"/>
          <p14:tracePt t="71104" x="3282950" y="4410075"/>
          <p14:tracePt t="71112" x="3252788" y="4440238"/>
          <p14:tracePt t="71120" x="3222625" y="4486275"/>
          <p14:tracePt t="71128" x="3208338" y="4500563"/>
          <p14:tracePt t="71136" x="3192463" y="4530725"/>
          <p14:tracePt t="71145" x="3162300" y="4562475"/>
          <p14:tracePt t="71152" x="3146425" y="4592638"/>
          <p14:tracePt t="71161" x="3146425" y="4622800"/>
          <p14:tracePt t="71168" x="3132138" y="4652963"/>
          <p14:tracePt t="71176" x="3116263" y="4683125"/>
          <p14:tracePt t="71182" x="3116263" y="4729163"/>
          <p14:tracePt t="71190" x="3101975" y="4759325"/>
          <p14:tracePt t="71198" x="3086100" y="4789488"/>
          <p14:tracePt t="71206" x="3070225" y="4819650"/>
          <p14:tracePt t="71214" x="3070225" y="4851400"/>
          <p14:tracePt t="71222" x="3055938" y="4881563"/>
          <p14:tracePt t="71230" x="3055938" y="4911725"/>
          <p14:tracePt t="71238" x="3040063" y="4927600"/>
          <p14:tracePt t="71246" x="3040063" y="4957763"/>
          <p14:tracePt t="71254" x="3040063" y="4987925"/>
          <p14:tracePt t="71262" x="3040063" y="5002213"/>
          <p14:tracePt t="71270" x="3025775" y="5018088"/>
          <p14:tracePt t="71278" x="3025775" y="5033963"/>
          <p14:tracePt t="71286" x="3025775" y="5048250"/>
          <p14:tracePt t="71300" x="3025775" y="5064125"/>
          <p14:tracePt t="71325" x="3025775" y="5078413"/>
          <p14:tracePt t="71726" x="3025775" y="5094288"/>
          <p14:tracePt t="71734" x="3009900" y="5108575"/>
          <p14:tracePt t="71750" x="3009900" y="5124450"/>
          <p14:tracePt t="71773" x="3009900" y="5140325"/>
          <p14:tracePt t="71868" x="3009900" y="5154613"/>
          <p14:tracePt t="71900" x="2994025" y="5154613"/>
          <p14:tracePt t="75939" x="2979738" y="5154613"/>
          <p14:tracePt t="75947" x="2963863" y="5154613"/>
          <p14:tracePt t="75955" x="2963863" y="5140325"/>
          <p14:tracePt t="75965" x="2949575" y="5140325"/>
          <p14:tracePt t="75971" x="2933700" y="5124450"/>
          <p14:tracePt t="75984" x="2919413" y="5108575"/>
          <p14:tracePt t="75998" x="2903538" y="5108575"/>
          <p14:tracePt t="76003" x="2903538" y="5094288"/>
          <p14:tracePt t="80011" x="2887663" y="5094288"/>
          <p14:tracePt t="80019" x="2843213" y="5108575"/>
          <p14:tracePt t="80027" x="2751138" y="5140325"/>
          <p14:tracePt t="80033" x="2644775" y="5154613"/>
          <p14:tracePt t="80043" x="2554288" y="5154613"/>
          <p14:tracePt t="80049" x="2508250" y="5154613"/>
          <p14:tracePt t="80058" x="2508250" y="5170488"/>
          <p14:tracePt t="80617" x="2568575" y="5140325"/>
          <p14:tracePt t="80626" x="2690813" y="5064125"/>
          <p14:tracePt t="80636" x="2843213" y="5018088"/>
          <p14:tracePt t="80644" x="3009900" y="4987925"/>
          <p14:tracePt t="80649" x="3192463" y="4957763"/>
          <p14:tracePt t="80654" x="3389313" y="4895850"/>
          <p14:tracePt t="80662" x="3571875" y="4851400"/>
          <p14:tracePt t="80670" x="3770313" y="4805363"/>
          <p14:tracePt t="80678" x="3922713" y="4789488"/>
          <p14:tracePt t="80686" x="4073525" y="4775200"/>
          <p14:tracePt t="80694" x="4211638" y="4775200"/>
          <p14:tracePt t="80702" x="4332288" y="4759325"/>
          <p14:tracePt t="80710" x="4454525" y="4745038"/>
          <p14:tracePt t="80718" x="4560888" y="4729163"/>
          <p14:tracePt t="80726" x="4697413" y="4713288"/>
          <p14:tracePt t="80734" x="4819650" y="4699000"/>
          <p14:tracePt t="80744" x="4926013" y="4683125"/>
          <p14:tracePt t="80750" x="5002213" y="4668838"/>
          <p14:tracePt t="80758" x="5092700" y="4668838"/>
          <p14:tracePt t="80766" x="5183188" y="4652963"/>
          <p14:tracePt t="80775" x="5289550" y="4638675"/>
          <p14:tracePt t="80780" x="5381625" y="4622800"/>
          <p14:tracePt t="80788" x="5487988" y="4606925"/>
          <p14:tracePt t="80796" x="5548313" y="4592638"/>
          <p14:tracePt t="80804" x="5624513" y="4576763"/>
          <p14:tracePt t="80812" x="5670550" y="4562475"/>
          <p14:tracePt t="80820" x="5700713" y="4562475"/>
          <p14:tracePt t="80828" x="5730875" y="4562475"/>
          <p14:tracePt t="80836" x="5761038" y="4562475"/>
          <p14:tracePt t="80844" x="5791200" y="4562475"/>
          <p14:tracePt t="80852" x="5822950" y="4562475"/>
          <p14:tracePt t="80860" x="5867400" y="4546600"/>
          <p14:tracePt t="80868" x="5883275" y="4546600"/>
          <p14:tracePt t="80876" x="5913438" y="4546600"/>
          <p14:tracePt t="80884" x="5959475" y="4530725"/>
          <p14:tracePt t="80893" x="6005513" y="4516438"/>
          <p14:tracePt t="80898" x="6049963" y="4516438"/>
          <p14:tracePt t="80908" x="6080125" y="4500563"/>
          <p14:tracePt t="80914" x="6126163" y="4486275"/>
          <p14:tracePt t="80922" x="6156325" y="4470400"/>
          <p14:tracePt t="80930" x="6202363" y="4440238"/>
          <p14:tracePt t="80938" x="6262688" y="4394200"/>
          <p14:tracePt t="80946" x="6338888" y="4349750"/>
          <p14:tracePt t="80954" x="6445250" y="4287838"/>
          <p14:tracePt t="80962" x="6537325" y="4211638"/>
          <p14:tracePt t="80970" x="6657975" y="4121150"/>
          <p14:tracePt t="80978" x="6794500" y="4014788"/>
          <p14:tracePt t="80986" x="6946900" y="3878263"/>
          <p14:tracePt t="80994" x="7099300" y="3725863"/>
          <p14:tracePt t="81002" x="7281863" y="3557588"/>
          <p14:tracePt t="81010" x="7510463" y="3390900"/>
          <p14:tracePt t="81018" x="7691438" y="3208338"/>
          <p14:tracePt t="81024" x="7843838" y="3086100"/>
          <p14:tracePt t="81032" x="7966075" y="2949575"/>
          <p14:tracePt t="81042" x="8056563" y="2828925"/>
          <p14:tracePt t="81048" x="8118475" y="2736850"/>
          <p14:tracePt t="81058" x="8162925" y="2676525"/>
          <p14:tracePt t="81064" x="8208963" y="2600325"/>
          <p14:tracePt t="81072" x="8208963" y="2554288"/>
          <p14:tracePt t="81080" x="8224838" y="2508250"/>
          <p14:tracePt t="81088" x="8239125" y="2463800"/>
          <p14:tracePt t="81096" x="8239125" y="2417763"/>
          <p14:tracePt t="81104" x="8239125" y="2371725"/>
          <p14:tracePt t="81112" x="8239125" y="2341563"/>
          <p14:tracePt t="81120" x="8239125" y="2295525"/>
          <p14:tracePt t="81128" x="8239125" y="2251075"/>
          <p14:tracePt t="81136" x="8224838" y="2189163"/>
          <p14:tracePt t="81144" x="8224838" y="2144713"/>
          <p14:tracePt t="81150" x="8208963" y="2112963"/>
          <p14:tracePt t="81159" x="8193088" y="2082800"/>
          <p14:tracePt t="81166" x="8178800" y="2038350"/>
          <p14:tracePt t="81175" x="8178800" y="2006600"/>
          <p14:tracePt t="81182" x="8162925" y="1962150"/>
          <p14:tracePt t="81191" x="8148638" y="1916113"/>
          <p14:tracePt t="81198" x="8132763" y="1870075"/>
          <p14:tracePt t="81208" x="8132763" y="1824038"/>
          <p14:tracePt t="81214" x="8118475" y="1793875"/>
          <p14:tracePt t="81222" x="8102600" y="1749425"/>
          <p14:tracePt t="81230" x="8086725" y="1717675"/>
          <p14:tracePt t="81238" x="8086725" y="1687513"/>
          <p14:tracePt t="81246" x="8072438" y="1657350"/>
          <p14:tracePt t="81254" x="8056563" y="1643063"/>
          <p14:tracePt t="81262" x="8042275" y="1611313"/>
          <p14:tracePt t="81268" x="8026400" y="1581150"/>
          <p14:tracePt t="81278" x="8012113" y="1566863"/>
          <p14:tracePt t="81284" x="7996238" y="1535113"/>
          <p14:tracePt t="81292" x="7966075" y="1490663"/>
          <p14:tracePt t="81300" x="7935913" y="1460500"/>
          <p14:tracePt t="81308" x="7905750" y="1414463"/>
          <p14:tracePt t="81316" x="7859713" y="1368425"/>
          <p14:tracePt t="81325" x="7829550" y="1338263"/>
          <p14:tracePt t="81332" x="7799388" y="1322388"/>
          <p14:tracePt t="81342" x="7753350" y="1292225"/>
          <p14:tracePt t="81348" x="7723188" y="1277938"/>
          <p14:tracePt t="81356" x="7691438" y="1246188"/>
          <p14:tracePt t="81364" x="7661275" y="1231900"/>
          <p14:tracePt t="81373" x="7616825" y="1216025"/>
          <p14:tracePt t="81380" x="7600950" y="1201738"/>
          <p14:tracePt t="81386" x="7570788" y="1185863"/>
          <p14:tracePt t="81394" x="7554913" y="1171575"/>
          <p14:tracePt t="81410" x="7540625" y="1171575"/>
          <p14:tracePt t="81418" x="7540625" y="1155700"/>
          <p14:tracePt t="81427" x="7524750" y="1155700"/>
          <p14:tracePt t="81435" x="7510463" y="1139825"/>
          <p14:tracePt t="87261" x="7510463" y="1125538"/>
          <p14:tracePt t="87285" x="7510463" y="1109663"/>
          <p14:tracePt t="87302" x="7494588" y="1109663"/>
          <p14:tracePt t="87310" x="7494588" y="1095375"/>
          <p14:tracePt t="87319" x="7494588" y="1079500"/>
          <p14:tracePt t="87334" x="7478713" y="1065213"/>
          <p14:tracePt t="87363" x="7478713" y="1049338"/>
          <p14:tracePt t="87599" x="7478713" y="1065213"/>
          <p14:tracePt t="87607" x="7494588" y="1065213"/>
          <p14:tracePt t="87622" x="7510463" y="1079500"/>
          <p14:tracePt t="87630" x="7524750" y="1079500"/>
          <p14:tracePt t="87637" x="7524750" y="1095375"/>
          <p14:tracePt t="87661" x="7540625" y="1095375"/>
          <p14:tracePt t="87733" x="7554913" y="1095375"/>
          <p14:tracePt t="87740" x="7554913" y="1109663"/>
          <p14:tracePt t="87748" x="7570788" y="1109663"/>
          <p14:tracePt t="87756" x="7585075" y="1125538"/>
          <p14:tracePt t="87780" x="7600950" y="1125538"/>
          <p14:tracePt t="87795" x="7600950" y="1139825"/>
          <p14:tracePt t="87922" x="7616825" y="1155700"/>
          <p14:tracePt t="87938" x="7616825" y="1171575"/>
          <p14:tracePt t="87954" x="7631113" y="1185863"/>
          <p14:tracePt t="87961" x="7631113" y="1201738"/>
          <p14:tracePt t="87969" x="7646988" y="1216025"/>
          <p14:tracePt t="87975" x="7646988" y="1246188"/>
          <p14:tracePt t="87992" x="7646988" y="1262063"/>
          <p14:tracePt t="88000" x="7661275" y="1277938"/>
          <p14:tracePt t="88008" x="7661275" y="1292225"/>
          <p14:tracePt t="88015" x="7661275" y="1308100"/>
          <p14:tracePt t="88024" x="7677150" y="1308100"/>
          <p14:tracePt t="88032" x="7691438" y="1322388"/>
          <p14:tracePt t="88741" x="7691438" y="1354138"/>
          <p14:tracePt t="88748" x="7707313" y="1474788"/>
          <p14:tracePt t="88756" x="7723188" y="1611313"/>
          <p14:tracePt t="88766" x="7737475" y="1763713"/>
          <p14:tracePt t="88772" x="7753350" y="1946275"/>
          <p14:tracePt t="88782" x="7767638" y="2082800"/>
          <p14:tracePt t="88788" x="7799388" y="2265363"/>
          <p14:tracePt t="88797" x="7813675" y="2433638"/>
          <p14:tracePt t="88804" x="7829550" y="2600325"/>
          <p14:tracePt t="88812" x="7829550" y="2736850"/>
          <p14:tracePt t="88820" x="7843838" y="2859088"/>
          <p14:tracePt t="88828" x="7859713" y="2949575"/>
          <p14:tracePt t="88836" x="7874000" y="3011488"/>
          <p14:tracePt t="88844" x="7889875" y="3055938"/>
          <p14:tracePt t="88852" x="7889875" y="3101975"/>
          <p14:tracePt t="88858" x="7889875" y="3148013"/>
          <p14:tracePt t="88867" x="7889875" y="3194050"/>
          <p14:tracePt t="88874" x="7889875" y="3238500"/>
          <p14:tracePt t="88882" x="7889875" y="3284538"/>
          <p14:tracePt t="88890" x="7889875" y="3314700"/>
          <p14:tracePt t="88899" x="7889875" y="3360738"/>
          <p14:tracePt t="88906" x="7889875" y="3406775"/>
          <p14:tracePt t="88916" x="7889875" y="3451225"/>
          <p14:tracePt t="88922" x="7889875" y="3482975"/>
          <p14:tracePt t="88932" x="7905750" y="3513138"/>
          <p14:tracePt t="88938" x="7905750" y="3543300"/>
          <p14:tracePt t="88947" x="7920038" y="3573463"/>
          <p14:tracePt t="88954" x="7935913" y="3603625"/>
          <p14:tracePt t="88962" x="7935913" y="3619500"/>
          <p14:tracePt t="88970" x="7950200" y="3619500"/>
          <p14:tracePt t="88978" x="7966075" y="3649663"/>
          <p14:tracePt t="88984" x="7966075" y="3679825"/>
          <p14:tracePt t="88992" x="7980363" y="3709988"/>
          <p14:tracePt t="89000" x="7996238" y="3740150"/>
          <p14:tracePt t="89008" x="8012113" y="3771900"/>
          <p14:tracePt t="89018" x="8042275" y="3816350"/>
          <p14:tracePt t="89024" x="8042275" y="3846513"/>
          <p14:tracePt t="89033" x="8056563" y="3878263"/>
          <p14:tracePt t="89040" x="8086725" y="3908425"/>
          <p14:tracePt t="89049" x="8086725" y="3952875"/>
          <p14:tracePt t="89056" x="8102600" y="3998913"/>
          <p14:tracePt t="89065" x="8118475" y="4029075"/>
          <p14:tracePt t="89072" x="8132763" y="4060825"/>
          <p14:tracePt t="89082" x="8132763" y="4105275"/>
          <p14:tracePt t="89088" x="8148638" y="4135438"/>
          <p14:tracePt t="89096" x="8162925" y="4181475"/>
          <p14:tracePt t="89104" x="8178800" y="4227513"/>
          <p14:tracePt t="89110" x="8178800" y="4257675"/>
          <p14:tracePt t="89118" x="8193088" y="4287838"/>
          <p14:tracePt t="89126" x="8208963" y="4318000"/>
          <p14:tracePt t="89134" x="8208963" y="4349750"/>
          <p14:tracePt t="89142" x="8208963" y="4379913"/>
          <p14:tracePt t="89158" x="8224838" y="4394200"/>
          <p14:tracePt t="89166" x="8224838" y="4410075"/>
          <p14:tracePt t="89174" x="8224838" y="4424363"/>
          <p14:tracePt t="89198" x="8224838" y="4440238"/>
          <p14:tracePt t="89222" x="8224838" y="4456113"/>
          <p14:tracePt t="89236" x="8208963" y="4456113"/>
          <p14:tracePt t="89252" x="8193088" y="4456113"/>
          <p14:tracePt t="89268" x="8178800" y="4456113"/>
          <p14:tracePt t="89284" x="8162925" y="4456113"/>
          <p14:tracePt t="89292" x="8148638" y="4456113"/>
          <p14:tracePt t="89308" x="8132763" y="4456113"/>
          <p14:tracePt t="89316" x="8102600" y="4440238"/>
          <p14:tracePt t="89324" x="8086725" y="4424363"/>
          <p14:tracePt t="89333" x="8056563" y="4424363"/>
          <p14:tracePt t="89340" x="8042275" y="4394200"/>
          <p14:tracePt t="89349" x="8012113" y="4379913"/>
          <p14:tracePt t="89354" x="7980363" y="4333875"/>
          <p14:tracePt t="89367" x="7935913" y="4303713"/>
          <p14:tracePt t="89370" x="7905750" y="4287838"/>
          <p14:tracePt t="89378" x="7889875" y="4273550"/>
          <p14:tracePt t="89386" x="7859713" y="4257675"/>
          <p14:tracePt t="89394" x="7843838" y="4257675"/>
          <p14:tracePt t="89402" x="7829550" y="4257675"/>
          <p14:tracePt t="89410" x="7799388" y="4257675"/>
          <p14:tracePt t="89418" x="7799388" y="4241800"/>
          <p14:tracePt t="89426" x="7767638" y="4241800"/>
          <p14:tracePt t="89434" x="7737475" y="4241800"/>
          <p14:tracePt t="89442" x="7691438" y="4227513"/>
          <p14:tracePt t="89451" x="7646988" y="4227513"/>
          <p14:tracePt t="89458" x="7616825" y="4211638"/>
          <p14:tracePt t="89467" x="7570788" y="4211638"/>
          <p14:tracePt t="89474" x="7540625" y="4211638"/>
          <p14:tracePt t="89481" x="7494588" y="4211638"/>
          <p14:tracePt t="89488" x="7448550" y="4211638"/>
          <p14:tracePt t="89496" x="7404100" y="4211638"/>
          <p14:tracePt t="89504" x="7358063" y="4211638"/>
          <p14:tracePt t="89512" x="7297738" y="4211638"/>
          <p14:tracePt t="89520" x="7251700" y="4211638"/>
          <p14:tracePt t="89528" x="7189788" y="4227513"/>
          <p14:tracePt t="89536" x="7145338" y="4227513"/>
          <p14:tracePt t="89544" x="7099300" y="4241800"/>
          <p14:tracePt t="89552" x="7053263" y="4241800"/>
          <p14:tracePt t="89560" x="6992938" y="4257675"/>
          <p14:tracePt t="89568" x="6932613" y="4273550"/>
          <p14:tracePt t="89576" x="6886575" y="4273550"/>
          <p14:tracePt t="89584" x="6826250" y="4287838"/>
          <p14:tracePt t="89592" x="6750050" y="4303713"/>
          <p14:tracePt t="89600" x="6688138" y="4318000"/>
          <p14:tracePt t="89606" x="6627813" y="4333875"/>
          <p14:tracePt t="89616" x="6581775" y="4349750"/>
          <p14:tracePt t="89622" x="6521450" y="4349750"/>
          <p14:tracePt t="89631" x="6475413" y="4379913"/>
          <p14:tracePt t="89638" x="6445250" y="4394200"/>
          <p14:tracePt t="89646" x="6415088" y="4394200"/>
          <p14:tracePt t="89654" x="6384925" y="4424363"/>
          <p14:tracePt t="89666" x="6338888" y="4440238"/>
          <p14:tracePt t="89670" x="6308725" y="4470400"/>
          <p14:tracePt t="89678" x="6278563" y="4486275"/>
          <p14:tracePt t="89686" x="6248400" y="4516438"/>
          <p14:tracePt t="89694" x="6248400" y="4530725"/>
          <p14:tracePt t="89702" x="6218238" y="4562475"/>
          <p14:tracePt t="89710" x="6218238" y="4592638"/>
          <p14:tracePt t="89718" x="6202363" y="4622800"/>
          <p14:tracePt t="89724" x="6186488" y="4652963"/>
          <p14:tracePt t="89733" x="6172200" y="4683125"/>
          <p14:tracePt t="89740" x="6172200" y="4729163"/>
          <p14:tracePt t="89750" x="6172200" y="4759325"/>
          <p14:tracePt t="89756" x="6156325" y="4789488"/>
          <p14:tracePt t="89766" x="6142038" y="4835525"/>
          <p14:tracePt t="89772" x="6142038" y="4881563"/>
          <p14:tracePt t="89780" x="6126163" y="4927600"/>
          <p14:tracePt t="89788" x="6126163" y="4972050"/>
          <p14:tracePt t="89796" x="6126163" y="5018088"/>
          <p14:tracePt t="89806" x="6126163" y="5064125"/>
          <p14:tracePt t="89813" x="6126163" y="5094288"/>
          <p14:tracePt t="89820" x="6142038" y="5140325"/>
          <p14:tracePt t="89828" x="6156325" y="5184775"/>
          <p14:tracePt t="89836" x="6156325" y="5230813"/>
          <p14:tracePt t="89844" x="6172200" y="5276850"/>
          <p14:tracePt t="89851" x="6186488" y="5322888"/>
          <p14:tracePt t="89858" x="6218238" y="5367338"/>
          <p14:tracePt t="89866" x="6218238" y="5413375"/>
          <p14:tracePt t="89874" x="6248400" y="5459413"/>
          <p14:tracePt t="89883" x="6278563" y="5519738"/>
          <p14:tracePt t="89890" x="6308725" y="5565775"/>
          <p14:tracePt t="89900" x="6354763" y="5626100"/>
          <p14:tracePt t="89906" x="6384925" y="5672138"/>
          <p14:tracePt t="89914" x="6430963" y="5732463"/>
          <p14:tracePt t="89922" x="6461125" y="5762625"/>
          <p14:tracePt t="89930" x="6521450" y="5808663"/>
          <p14:tracePt t="89939" x="6551613" y="5838825"/>
          <p14:tracePt t="89946" x="6613525" y="5868988"/>
          <p14:tracePt t="89954" x="6657975" y="5915025"/>
          <p14:tracePt t="89962" x="6719888" y="5961063"/>
          <p14:tracePt t="89968" x="6780213" y="5991225"/>
          <p14:tracePt t="89978" x="6840538" y="6037263"/>
          <p14:tracePt t="89986" x="6932613" y="6097588"/>
          <p14:tracePt t="89992" x="7023100" y="6143625"/>
          <p14:tracePt t="90000" x="7115175" y="6189663"/>
          <p14:tracePt t="90008" x="7235825" y="6234113"/>
          <p14:tracePt t="90017" x="7342188" y="6264275"/>
          <p14:tracePt t="90024" x="7434263" y="6280150"/>
          <p14:tracePt t="90034" x="7524750" y="6296025"/>
          <p14:tracePt t="90040" x="7616825" y="6310313"/>
          <p14:tracePt t="90050" x="7677150" y="6310313"/>
          <p14:tracePt t="90056" x="7737475" y="6310313"/>
          <p14:tracePt t="90064" x="7813675" y="6310313"/>
          <p14:tracePt t="90072" x="7889875" y="6280150"/>
          <p14:tracePt t="90080" x="7980363" y="6264275"/>
          <p14:tracePt t="90088" x="8042275" y="6249988"/>
          <p14:tracePt t="90094" x="8132763" y="6219825"/>
          <p14:tracePt t="90102" x="8193088" y="6189663"/>
          <p14:tracePt t="90111" x="8239125" y="6157913"/>
          <p14:tracePt t="90119" x="8285163" y="6127750"/>
          <p14:tracePt t="90126" x="8331200" y="6081713"/>
          <p14:tracePt t="90136" x="8375650" y="6051550"/>
          <p14:tracePt t="90142" x="8421688" y="5991225"/>
          <p14:tracePt t="90151" x="8467725" y="5930900"/>
          <p14:tracePt t="90158" x="8497888" y="5854700"/>
          <p14:tracePt t="90167" x="8528050" y="5762625"/>
          <p14:tracePt t="90174" x="8558213" y="5672138"/>
          <p14:tracePt t="90183" x="8574088" y="5595938"/>
          <p14:tracePt t="90190" x="8588375" y="5503863"/>
          <p14:tracePt t="90200" x="8588375" y="5383213"/>
          <p14:tracePt t="90206" x="8588375" y="5276850"/>
          <p14:tracePt t="90214" x="8588375" y="5154613"/>
          <p14:tracePt t="90220" x="8558213" y="5033963"/>
          <p14:tracePt t="90228" x="8513763" y="4911725"/>
          <p14:tracePt t="90236" x="8467725" y="4789488"/>
          <p14:tracePt t="90244" x="8421688" y="4713288"/>
          <p14:tracePt t="90252" x="8375650" y="4622800"/>
          <p14:tracePt t="90260" x="8315325" y="4546600"/>
          <p14:tracePt t="90270" x="8255000" y="4470400"/>
          <p14:tracePt t="90276" x="8208963" y="4410075"/>
          <p14:tracePt t="90286" x="8148638" y="4364038"/>
          <p14:tracePt t="90292" x="8086725" y="4303713"/>
          <p14:tracePt t="90300" x="8042275" y="4257675"/>
          <p14:tracePt t="90308" x="7980363" y="4211638"/>
          <p14:tracePt t="90317" x="7935913" y="4167188"/>
          <p14:tracePt t="90324" x="7859713" y="4135438"/>
          <p14:tracePt t="90333" x="7813675" y="4090988"/>
          <p14:tracePt t="90340" x="7753350" y="4060825"/>
          <p14:tracePt t="90351" x="7707313" y="4044950"/>
          <p14:tracePt t="90354" x="7646988" y="4029075"/>
          <p14:tracePt t="90362" x="7600950" y="4014788"/>
          <p14:tracePt t="90370" x="7524750" y="3998913"/>
          <p14:tracePt t="90378" x="7478713" y="3998913"/>
          <p14:tracePt t="90386" x="7434263" y="3984625"/>
          <p14:tracePt t="90394" x="7372350" y="3968750"/>
          <p14:tracePt t="90402" x="7312025" y="3968750"/>
          <p14:tracePt t="90410" x="7265988" y="3968750"/>
          <p14:tracePt t="90419" x="7221538" y="3968750"/>
          <p14:tracePt t="90426" x="7145338" y="3968750"/>
          <p14:tracePt t="90434" x="7099300" y="3968750"/>
          <p14:tracePt t="90442" x="7053263" y="3984625"/>
          <p14:tracePt t="90451" x="7008813" y="4014788"/>
          <p14:tracePt t="90458" x="6916738" y="4029075"/>
          <p14:tracePt t="90467" x="6856413" y="4060825"/>
          <p14:tracePt t="90472" x="6764338" y="4105275"/>
          <p14:tracePt t="90480" x="6673850" y="4151313"/>
          <p14:tracePt t="90488" x="6581775" y="4197350"/>
          <p14:tracePt t="90496" x="6491288" y="4241800"/>
          <p14:tracePt t="90504" x="6400800" y="4303713"/>
          <p14:tracePt t="90512" x="6324600" y="4364038"/>
          <p14:tracePt t="90520" x="6248400" y="4424363"/>
          <p14:tracePt t="90528" x="6202363" y="4470400"/>
          <p14:tracePt t="90536" x="6142038" y="4530725"/>
          <p14:tracePt t="90544" x="6111875" y="4576763"/>
          <p14:tracePt t="90553" x="6065838" y="4638675"/>
          <p14:tracePt t="90560" x="6019800" y="4683125"/>
          <p14:tracePt t="90570" x="6005513" y="4745038"/>
          <p14:tracePt t="90577" x="5973763" y="4805363"/>
          <p14:tracePt t="90585" x="5959475" y="4851400"/>
          <p14:tracePt t="90590" x="5943600" y="4895850"/>
          <p14:tracePt t="90598" x="5943600" y="4957763"/>
          <p14:tracePt t="90606" x="5929313" y="5002213"/>
          <p14:tracePt t="90614" x="5913438" y="5048250"/>
          <p14:tracePt t="90623" x="5899150" y="5094288"/>
          <p14:tracePt t="90630" x="5883275" y="5154613"/>
          <p14:tracePt t="90638" x="5883275" y="5200650"/>
          <p14:tracePt t="90646" x="5883275" y="5260975"/>
          <p14:tracePt t="90654" x="5883275" y="5322888"/>
          <p14:tracePt t="90662" x="5883275" y="5383213"/>
          <p14:tracePt t="90670" x="5883275" y="5443538"/>
          <p14:tracePt t="90678" x="5883275" y="5519738"/>
          <p14:tracePt t="90686" x="5883275" y="5565775"/>
          <p14:tracePt t="90694" x="5899150" y="5626100"/>
          <p14:tracePt t="90703" x="5929313" y="5672138"/>
          <p14:tracePt t="90710" x="5943600" y="5732463"/>
          <p14:tracePt t="90718" x="5989638" y="5778500"/>
          <p14:tracePt t="90724" x="6035675" y="5838825"/>
          <p14:tracePt t="90734" x="6065838" y="5884863"/>
          <p14:tracePt t="90740" x="6126163" y="5945188"/>
          <p14:tracePt t="90749" x="6156325" y="5991225"/>
          <p14:tracePt t="90756" x="6218238" y="6051550"/>
          <p14:tracePt t="90767" x="6248400" y="6081713"/>
          <p14:tracePt t="90772" x="6308725" y="6127750"/>
          <p14:tracePt t="90780" x="6338888" y="6143625"/>
          <p14:tracePt t="90788" x="6369050" y="6173788"/>
          <p14:tracePt t="90796" x="6415088" y="6173788"/>
          <p14:tracePt t="90804" x="6445250" y="6189663"/>
          <p14:tracePt t="90812" x="6475413" y="6203950"/>
          <p14:tracePt t="90820" x="6521450" y="6219825"/>
          <p14:tracePt t="90828" x="6567488" y="6219825"/>
          <p14:tracePt t="90834" x="6627813" y="6234113"/>
          <p14:tracePt t="90844" x="6719888" y="6249988"/>
          <p14:tracePt t="90851" x="6780213" y="6264275"/>
          <p14:tracePt t="90858" x="6870700" y="6264275"/>
          <p14:tracePt t="90867" x="6946900" y="6264275"/>
          <p14:tracePt t="90874" x="7038975" y="6264275"/>
          <p14:tracePt t="90884" x="7099300" y="6264275"/>
          <p14:tracePt t="90890" x="7159625" y="6264275"/>
          <p14:tracePt t="90899" x="7221538" y="6264275"/>
          <p14:tracePt t="90906" x="7265988" y="6264275"/>
          <p14:tracePt t="90914" x="7312025" y="6264275"/>
          <p14:tracePt t="90922" x="7388225" y="6249988"/>
          <p14:tracePt t="90930" x="7448550" y="6219825"/>
          <p14:tracePt t="90938" x="7540625" y="6189663"/>
          <p14:tracePt t="90946" x="7600950" y="6143625"/>
          <p14:tracePt t="90954" x="7691438" y="6097588"/>
          <p14:tracePt t="90960" x="7753350" y="6067425"/>
          <p14:tracePt t="90968" x="7829550" y="6021388"/>
          <p14:tracePt t="90976" x="7859713" y="5975350"/>
          <p14:tracePt t="90984" x="7889875" y="5945188"/>
          <p14:tracePt t="90993" x="7920038" y="5915025"/>
          <p14:tracePt t="91001" x="7950200" y="5884863"/>
          <p14:tracePt t="91008" x="7980363" y="5824538"/>
          <p14:tracePt t="91018" x="7996238" y="5792788"/>
          <p14:tracePt t="91024" x="8026400" y="5748338"/>
          <p14:tracePt t="91035" x="8026400" y="5718175"/>
          <p14:tracePt t="91040" x="8042275" y="5656263"/>
          <p14:tracePt t="91048" x="8056563" y="5595938"/>
          <p14:tracePt t="91056" x="8072438" y="5549900"/>
          <p14:tracePt t="91064" x="8086725" y="5503863"/>
          <p14:tracePt t="91072" x="8086725" y="5459413"/>
          <p14:tracePt t="91080" x="8086725" y="5413375"/>
          <p14:tracePt t="91087" x="8086725" y="5383213"/>
          <p14:tracePt t="91094" x="8086725" y="5337175"/>
          <p14:tracePt t="91102" x="8086725" y="5291138"/>
          <p14:tracePt t="91110" x="8086725" y="5260975"/>
          <p14:tracePt t="91119" x="8086725" y="5214938"/>
          <p14:tracePt t="91126" x="8086725" y="5184775"/>
          <p14:tracePt t="91135" x="8086725" y="5154613"/>
          <p14:tracePt t="91142" x="8086725" y="5124450"/>
          <p14:tracePt t="91152" x="8086725" y="5078413"/>
          <p14:tracePt t="91158" x="8072438" y="5048250"/>
          <p14:tracePt t="91168" x="8056563" y="5018088"/>
          <p14:tracePt t="91174" x="8056563" y="4987925"/>
          <p14:tracePt t="91185" x="8042275" y="4957763"/>
          <p14:tracePt t="91190" x="8042275" y="4911725"/>
          <p14:tracePt t="91198" x="8026400" y="4881563"/>
          <p14:tracePt t="91212" x="8012113" y="4851400"/>
          <p14:tracePt t="91220" x="7996238" y="4851400"/>
          <p14:tracePt t="91228" x="7996238" y="4835525"/>
          <p14:tracePt t="91236" x="7980363" y="4835525"/>
          <p14:tracePt t="91244" x="7980363" y="4819650"/>
          <p14:tracePt t="91253" x="7966075" y="4819650"/>
          <p14:tracePt t="91260" x="7950200" y="4789488"/>
          <p14:tracePt t="91269" x="7935913" y="4789488"/>
          <p14:tracePt t="91276" x="7905750" y="4775200"/>
          <p14:tracePt t="91285" x="7874000" y="4745038"/>
          <p14:tracePt t="91292" x="7859713" y="4745038"/>
          <p14:tracePt t="91301" x="7829550" y="4729163"/>
          <p14:tracePt t="91308" x="7813675" y="4713288"/>
          <p14:tracePt t="91318" x="7783513" y="4713288"/>
          <p14:tracePt t="91324" x="7783513" y="4699000"/>
          <p14:tracePt t="91332" x="7753350" y="4683125"/>
          <p14:tracePt t="91338" x="7737475" y="4683125"/>
          <p14:tracePt t="91346" x="7691438" y="4683125"/>
          <p14:tracePt t="91369" x="7600950" y="4652963"/>
          <p14:tracePt t="91371" x="7554913" y="4652963"/>
          <p14:tracePt t="91378" x="7510463" y="4652963"/>
          <p14:tracePt t="91386" x="7464425" y="4652963"/>
          <p14:tracePt t="91394" x="7418388" y="4652963"/>
          <p14:tracePt t="91402" x="7372350" y="4652963"/>
          <p14:tracePt t="91410" x="7327900" y="4668838"/>
          <p14:tracePt t="91418" x="7281863" y="4668838"/>
          <p14:tracePt t="91426" x="7235825" y="4683125"/>
          <p14:tracePt t="91435" x="7205663" y="4699000"/>
          <p14:tracePt t="91442" x="7175500" y="4713288"/>
          <p14:tracePt t="91452" x="7129463" y="4713288"/>
          <p14:tracePt t="91456" x="7099300" y="4713288"/>
          <p14:tracePt t="91464" x="7069138" y="4729163"/>
          <p14:tracePt t="91472" x="7038975" y="4745038"/>
          <p14:tracePt t="91480" x="6992938" y="4759325"/>
          <p14:tracePt t="91488" x="6946900" y="4759325"/>
          <p14:tracePt t="91496" x="6902450" y="4775200"/>
          <p14:tracePt t="91504" x="6856413" y="4789488"/>
          <p14:tracePt t="91512" x="6794500" y="4819650"/>
          <p14:tracePt t="91520" x="6750050" y="4835525"/>
          <p14:tracePt t="91528" x="6704013" y="4865688"/>
          <p14:tracePt t="91538" x="6643688" y="4895850"/>
          <p14:tracePt t="91544" x="6613525" y="4895850"/>
          <p14:tracePt t="91552" x="6581775" y="4927600"/>
          <p14:tracePt t="91560" x="6551613" y="4941888"/>
          <p14:tracePt t="91569" x="6521450" y="4972050"/>
          <p14:tracePt t="91576" x="6491288" y="4987925"/>
          <p14:tracePt t="91582" x="6475413" y="5018088"/>
          <p14:tracePt t="91590" x="6445250" y="5033963"/>
          <p14:tracePt t="91598" x="6430963" y="5064125"/>
          <p14:tracePt t="91606" x="6400800" y="5108575"/>
          <p14:tracePt t="91614" x="6384925" y="5140325"/>
          <p14:tracePt t="91622" x="6354763" y="5170488"/>
          <p14:tracePt t="91630" x="6338888" y="5200650"/>
          <p14:tracePt t="91638" x="6324600" y="5230813"/>
          <p14:tracePt t="91646" x="6308725" y="5276850"/>
          <p14:tracePt t="91654" x="6292850" y="5307013"/>
          <p14:tracePt t="91662" x="6292850" y="5337175"/>
          <p14:tracePt t="91670" x="6278563" y="5367338"/>
          <p14:tracePt t="91678" x="6262688" y="5397500"/>
          <p14:tracePt t="91687" x="6262688" y="5443538"/>
          <p14:tracePt t="91694" x="6262688" y="5473700"/>
          <p14:tracePt t="91703" x="6248400" y="5503863"/>
          <p14:tracePt t="91708" x="6248400" y="5535613"/>
          <p14:tracePt t="91719" x="6248400" y="5565775"/>
          <p14:tracePt t="91724" x="6248400" y="5595938"/>
          <p14:tracePt t="91732" x="6248400" y="5641975"/>
          <p14:tracePt t="91740" x="6248400" y="5672138"/>
          <p14:tracePt t="91748" x="6248400" y="5702300"/>
          <p14:tracePt t="91756" x="6248400" y="5732463"/>
          <p14:tracePt t="91764" x="6248400" y="5762625"/>
          <p14:tracePt t="91772" x="6262688" y="5792788"/>
          <p14:tracePt t="91780" x="6278563" y="5838825"/>
          <p14:tracePt t="91788" x="6278563" y="5854700"/>
          <p14:tracePt t="91796" x="6292850" y="5868988"/>
          <p14:tracePt t="91804" x="6308725" y="5900738"/>
          <p14:tracePt t="91812" x="6324600" y="5900738"/>
          <p14:tracePt t="91820" x="6354763" y="5930900"/>
          <p14:tracePt t="91826" x="6384925" y="5945188"/>
          <p14:tracePt t="91835" x="6415088" y="5945188"/>
          <p14:tracePt t="91842" x="6445250" y="5975350"/>
          <p14:tracePt t="91852" x="6475413" y="5975350"/>
          <p14:tracePt t="91858" x="6521450" y="5991225"/>
          <p14:tracePt t="91866" x="6567488" y="6007100"/>
          <p14:tracePt t="91874" x="6613525" y="6021388"/>
          <p14:tracePt t="91882" x="6657975" y="6037263"/>
          <p14:tracePt t="91890" x="6719888" y="6037263"/>
          <p14:tracePt t="91898" x="6764338" y="6037263"/>
          <p14:tracePt t="91906" x="6810375" y="6051550"/>
          <p14:tracePt t="91914" x="6856413" y="6051550"/>
          <p14:tracePt t="91922" x="6902450" y="6051550"/>
          <p14:tracePt t="91930" x="6946900" y="6051550"/>
          <p14:tracePt t="91938" x="7008813" y="6051550"/>
          <p14:tracePt t="91946" x="7069138" y="6051550"/>
          <p14:tracePt t="91952" x="7159625" y="6051550"/>
          <p14:tracePt t="91960" x="7235825" y="6051550"/>
          <p14:tracePt t="91969" x="7327900" y="6037263"/>
          <p14:tracePt t="91976" x="7418388" y="6021388"/>
          <p14:tracePt t="91986" x="7494588" y="6007100"/>
          <p14:tracePt t="91992" x="7570788" y="6007100"/>
          <p14:tracePt t="92002" x="7616825" y="5975350"/>
          <p14:tracePt t="92008" x="7661275" y="5945188"/>
          <p14:tracePt t="92017" x="7723188" y="5915025"/>
          <p14:tracePt t="92024" x="7767638" y="5868988"/>
          <p14:tracePt t="92032" x="7799388" y="5838825"/>
          <p14:tracePt t="92040" x="7843838" y="5792788"/>
          <p14:tracePt t="92048" x="7859713" y="5762625"/>
          <p14:tracePt t="92056" x="7905750" y="5732463"/>
          <p14:tracePt t="92064" x="7935913" y="5672138"/>
          <p14:tracePt t="92072" x="7966075" y="5626100"/>
          <p14:tracePt t="92078" x="7996238" y="5580063"/>
          <p14:tracePt t="92086" x="8042275" y="5519738"/>
          <p14:tracePt t="92094" x="8072438" y="5459413"/>
          <p14:tracePt t="92103" x="8102600" y="5383213"/>
          <p14:tracePt t="92110" x="8118475" y="5307013"/>
          <p14:tracePt t="92119" x="8118475" y="5230813"/>
          <p14:tracePt t="92126" x="8132763" y="5184775"/>
          <p14:tracePt t="92136" x="8148638" y="5140325"/>
          <p14:tracePt t="92142" x="8162925" y="5094288"/>
          <p14:tracePt t="92153" x="8162925" y="5048250"/>
          <p14:tracePt t="92158" x="8178800" y="5002213"/>
          <p14:tracePt t="92166" x="8193088" y="4957763"/>
          <p14:tracePt t="92174" x="8193088" y="4911725"/>
          <p14:tracePt t="92182" x="8193088" y="4865688"/>
          <p14:tracePt t="92190" x="8193088" y="4819650"/>
          <p14:tracePt t="92196" x="8193088" y="4775200"/>
          <p14:tracePt t="92204" x="8193088" y="4729163"/>
          <p14:tracePt t="92212" x="8193088" y="4683125"/>
          <p14:tracePt t="92220" x="8193088" y="4652963"/>
          <p14:tracePt t="92228" x="8178800" y="4622800"/>
          <p14:tracePt t="92236" x="8162925" y="4592638"/>
          <p14:tracePt t="92244" x="8148638" y="4562475"/>
          <p14:tracePt t="92253" x="8148638" y="4530725"/>
          <p14:tracePt t="92260" x="8132763" y="4530725"/>
          <p14:tracePt t="92269" x="8118475" y="4500563"/>
          <p14:tracePt t="92276" x="8118475" y="4470400"/>
          <p14:tracePt t="92286" x="8102600" y="4456113"/>
          <p14:tracePt t="92292" x="8072438" y="4424363"/>
          <p14:tracePt t="92303" x="8026400" y="4379913"/>
          <p14:tracePt t="92308" x="7996238" y="4349750"/>
          <p14:tracePt t="92316" x="7966075" y="4318000"/>
          <p14:tracePt t="92324" x="7935913" y="4287838"/>
          <p14:tracePt t="92330" x="7874000" y="4257675"/>
          <p14:tracePt t="92338" x="7829550" y="4227513"/>
          <p14:tracePt t="92346" x="7799388" y="4211638"/>
          <p14:tracePt t="92356" x="7767638" y="4197350"/>
          <p14:tracePt t="92362" x="7723188" y="4181475"/>
          <p14:tracePt t="92386" x="7631113" y="4151313"/>
          <p14:tracePt t="92394" x="7600950" y="4135438"/>
          <p14:tracePt t="92403" x="7554913" y="4135438"/>
          <p14:tracePt t="92410" x="7524750" y="4135438"/>
          <p14:tracePt t="92420" x="7494588" y="4135438"/>
          <p14:tracePt t="92426" x="7478713" y="4135438"/>
          <p14:tracePt t="92436" x="7448550" y="4135438"/>
          <p14:tracePt t="92442" x="7418388" y="4135438"/>
          <p14:tracePt t="92448" x="7404100" y="4135438"/>
          <p14:tracePt t="92464" x="7388225" y="4135438"/>
          <p14:tracePt t="92480" x="7372350" y="4135438"/>
          <p14:tracePt t="92701" x="7388225" y="4135438"/>
          <p14:tracePt t="92709" x="7418388" y="4151313"/>
          <p14:tracePt t="92717" x="7464425" y="4167188"/>
          <p14:tracePt t="92728" x="7494588" y="4167188"/>
          <p14:tracePt t="92733" x="7524750" y="4181475"/>
          <p14:tracePt t="92744" x="7554913" y="4197350"/>
          <p14:tracePt t="92749" x="7585075" y="4211638"/>
          <p14:tracePt t="92760" x="7616825" y="4211638"/>
          <p14:tracePt t="92765" x="7631113" y="4227513"/>
          <p14:tracePt t="92773" x="7646988" y="4227513"/>
          <p14:tracePt t="92782" x="7677150" y="4227513"/>
          <p14:tracePt t="92797" x="7691438" y="4227513"/>
          <p14:tracePt t="92915" x="7691438" y="4211638"/>
          <p14:tracePt t="92931" x="7691438" y="4197350"/>
          <p14:tracePt t="92945" x="7691438" y="4181475"/>
          <p14:tracePt t="92952" x="7691438" y="4167188"/>
          <p14:tracePt t="92968" x="7677150" y="4151313"/>
          <p14:tracePt t="92976" x="7661275" y="4135438"/>
          <p14:tracePt t="92984" x="7646988" y="4121150"/>
          <p14:tracePt t="92992" x="7631113" y="4121150"/>
          <p14:tracePt t="93000" x="7600950" y="4105275"/>
          <p14:tracePt t="93009" x="7570788" y="4090988"/>
          <p14:tracePt t="93016" x="7554913" y="4090988"/>
          <p14:tracePt t="93025" x="7524750" y="4090988"/>
          <p14:tracePt t="93032" x="7494588" y="4075113"/>
          <p14:tracePt t="93042" x="7478713" y="4075113"/>
          <p14:tracePt t="93048" x="7464425" y="4075113"/>
          <p14:tracePt t="93056" x="7434263" y="4075113"/>
          <p14:tracePt t="93064" x="7388225" y="4075113"/>
          <p14:tracePt t="93070" x="7358063" y="4075113"/>
          <p14:tracePt t="93078" x="7327900" y="4075113"/>
          <p14:tracePt t="93086" x="7297738" y="4075113"/>
          <p14:tracePt t="93094" x="7265988" y="4075113"/>
          <p14:tracePt t="93102" x="7235825" y="4090988"/>
          <p14:tracePt t="93110" x="7189788" y="4105275"/>
          <p14:tracePt t="93118" x="7159625" y="4121150"/>
          <p14:tracePt t="93127" x="7115175" y="4135438"/>
          <p14:tracePt t="93134" x="7069138" y="4181475"/>
          <p14:tracePt t="93142" x="6992938" y="4227513"/>
          <p14:tracePt t="93150" x="6916738" y="4257675"/>
          <p14:tracePt t="93159" x="6856413" y="4303713"/>
          <p14:tracePt t="93166" x="6780213" y="4349750"/>
          <p14:tracePt t="93176" x="6719888" y="4394200"/>
          <p14:tracePt t="93182" x="6673850" y="4424363"/>
          <p14:tracePt t="93188" x="6613525" y="4486275"/>
          <p14:tracePt t="93196" x="6567488" y="4530725"/>
          <p14:tracePt t="93204" x="6507163" y="4592638"/>
          <p14:tracePt t="93212" x="6475413" y="4622800"/>
          <p14:tracePt t="93220" x="6430963" y="4683125"/>
          <p14:tracePt t="93228" x="6400800" y="4729163"/>
          <p14:tracePt t="93236" x="6369050" y="4789488"/>
          <p14:tracePt t="93244" x="6324600" y="4835525"/>
          <p14:tracePt t="93252" x="6324600" y="4881563"/>
          <p14:tracePt t="93260" x="6308725" y="4957763"/>
          <p14:tracePt t="93268" x="6292850" y="5002213"/>
          <p14:tracePt t="93276" x="6278563" y="5064125"/>
          <p14:tracePt t="93284" x="6262688" y="5124450"/>
          <p14:tracePt t="93293" x="6248400" y="5214938"/>
          <p14:tracePt t="93300" x="6232525" y="5276850"/>
          <p14:tracePt t="93308" x="6218238" y="5367338"/>
          <p14:tracePt t="93313" x="6218238" y="5429250"/>
          <p14:tracePt t="93321" x="6218238" y="5489575"/>
          <p14:tracePt t="93330" x="6218238" y="5535613"/>
          <p14:tracePt t="93337" x="6218238" y="5580063"/>
          <p14:tracePt t="93345" x="6218238" y="5611813"/>
          <p14:tracePt t="93353" x="6218238" y="5656263"/>
          <p14:tracePt t="93374" x="6232525" y="5686425"/>
          <p14:tracePt t="93377" x="6232525" y="5702300"/>
          <p14:tracePt t="93385" x="6248400" y="5718175"/>
          <p14:tracePt t="93393" x="6248400" y="5732463"/>
          <p14:tracePt t="93401" x="6278563" y="5748338"/>
          <p14:tracePt t="93409" x="6292850" y="5778500"/>
          <p14:tracePt t="93417" x="6324600" y="5808663"/>
          <p14:tracePt t="93426" x="6369050" y="5838825"/>
          <p14:tracePt t="93431" x="6415088" y="5884863"/>
          <p14:tracePt t="93441" x="6475413" y="5900738"/>
          <p14:tracePt t="93447" x="6521450" y="5945188"/>
          <p14:tracePt t="93455" x="6567488" y="5991225"/>
          <p14:tracePt t="93463" x="6627813" y="6007100"/>
          <p14:tracePt t="93471" x="6673850" y="6037263"/>
          <p14:tracePt t="93479" x="6719888" y="6051550"/>
          <p14:tracePt t="93487" x="6750050" y="6051550"/>
          <p14:tracePt t="93495" x="6794500" y="6067425"/>
          <p14:tracePt t="93503" x="6840538" y="6081713"/>
          <p14:tracePt t="93511" x="6870700" y="6097588"/>
          <p14:tracePt t="93519" x="6902450" y="6097588"/>
          <p14:tracePt t="93527" x="6932613" y="6097588"/>
          <p14:tracePt t="93535" x="6962775" y="6097588"/>
          <p14:tracePt t="93543" x="7008813" y="6097588"/>
          <p14:tracePt t="93551" x="7038975" y="6097588"/>
          <p14:tracePt t="93558" x="7083425" y="6097588"/>
          <p14:tracePt t="93565" x="7129463" y="6097588"/>
          <p14:tracePt t="93574" x="7159625" y="6081713"/>
          <p14:tracePt t="93581" x="7205663" y="6067425"/>
          <p14:tracePt t="93590" x="7265988" y="6051550"/>
          <p14:tracePt t="93597" x="7312025" y="6051550"/>
          <p14:tracePt t="93605" x="7388225" y="6037263"/>
          <p14:tracePt t="93613" x="7448550" y="6021388"/>
          <p14:tracePt t="93621" x="7540625" y="6007100"/>
          <p14:tracePt t="93629" x="7600950" y="5991225"/>
          <p14:tracePt t="93637" x="7646988" y="5975350"/>
          <p14:tracePt t="93645" x="7691438" y="5975350"/>
          <p14:tracePt t="93653" x="7737475" y="5961063"/>
          <p14:tracePt t="93661" x="7767638" y="5945188"/>
          <p14:tracePt t="93669" x="7799388" y="5945188"/>
          <p14:tracePt t="93683" x="7813675" y="5930900"/>
          <p14:tracePt t="93692" x="7813675" y="5915025"/>
          <p14:tracePt t="93699" x="7829550" y="5915025"/>
          <p14:tracePt t="93707" x="7843838" y="5915025"/>
          <p14:tracePt t="93715" x="7843838" y="5900738"/>
          <p14:tracePt t="93724" x="7859713" y="5900738"/>
          <p14:tracePt t="93731" x="7874000" y="5884863"/>
          <p14:tracePt t="93739" x="7889875" y="5868988"/>
          <p14:tracePt t="93747" x="7920038" y="5868988"/>
          <p14:tracePt t="93755" x="7935913" y="5854700"/>
          <p14:tracePt t="93763" x="7950200" y="5838825"/>
          <p14:tracePt t="93771" x="7966075" y="5838825"/>
          <p14:tracePt t="93779" x="7966075" y="5824538"/>
          <p14:tracePt t="93787" x="7980363" y="5824538"/>
          <p14:tracePt t="93795" x="7980363" y="5808663"/>
          <p14:tracePt t="93817" x="7996238" y="5808663"/>
          <p14:tracePt t="93825" x="8012113" y="5792788"/>
          <p14:tracePt t="93833" x="8012113" y="5778500"/>
          <p14:tracePt t="93842" x="8026400" y="5778500"/>
          <p14:tracePt t="93849" x="8026400" y="5762625"/>
          <p14:tracePt t="93858" x="8042275" y="5748338"/>
          <p14:tracePt t="93865" x="8056563" y="5718175"/>
          <p14:tracePt t="93874" x="8056563" y="5702300"/>
          <p14:tracePt t="93881" x="8072438" y="5672138"/>
          <p14:tracePt t="93889" x="8086725" y="5641975"/>
          <p14:tracePt t="93897" x="8086725" y="5611813"/>
          <p14:tracePt t="93905" x="8102600" y="5580063"/>
          <p14:tracePt t="93913" x="8118475" y="5549900"/>
          <p14:tracePt t="93921" x="8132763" y="5503863"/>
          <p14:tracePt t="93929" x="8132763" y="5473700"/>
          <p14:tracePt t="93935" x="8148638" y="5459413"/>
          <p14:tracePt t="93943" x="8148638" y="5443538"/>
          <p14:tracePt t="93951" x="8162925" y="5429250"/>
          <p14:tracePt t="93959" x="8162925" y="5413375"/>
          <p14:tracePt t="93975" x="8162925" y="5397500"/>
          <p14:tracePt t="93991" x="8162925" y="5383213"/>
          <p14:tracePt t="94008" x="8162925" y="5367338"/>
          <p14:tracePt t="94015" x="8162925" y="5353050"/>
          <p14:tracePt t="94031" x="8162925" y="5337175"/>
          <p14:tracePt t="94053" x="8162925" y="5322888"/>
          <p14:tracePt t="94143" x="8148638" y="5307013"/>
          <p14:tracePt t="94151" x="8148638" y="5291138"/>
          <p14:tracePt t="94160" x="8132763" y="5291138"/>
          <p14:tracePt t="94167" x="8132763" y="5276850"/>
          <p14:tracePt t="94181" x="8118475" y="5260975"/>
          <p14:tracePt t="94189" x="8118475" y="5246688"/>
          <p14:tracePt t="94197" x="8118475" y="5230813"/>
          <p14:tracePt t="94205" x="8118475" y="5200650"/>
          <p14:tracePt t="94214" x="8118475" y="5170488"/>
          <p14:tracePt t="94224" x="8102600" y="5140325"/>
          <p14:tracePt t="94230" x="8102600" y="5108575"/>
          <p14:tracePt t="94237" x="8102600" y="5078413"/>
          <p14:tracePt t="94246" x="8102600" y="5048250"/>
          <p14:tracePt t="94253" x="8102600" y="5002213"/>
          <p14:tracePt t="94262" x="8102600" y="4972050"/>
          <p14:tracePt t="94269" x="8102600" y="4941888"/>
          <p14:tracePt t="94279" x="8102600" y="4911725"/>
          <p14:tracePt t="94285" x="8102600" y="4895850"/>
          <p14:tracePt t="94295" x="8102600" y="4865688"/>
          <p14:tracePt t="94298" x="8102600" y="4851400"/>
          <p14:tracePt t="94306" x="8102600" y="4835525"/>
          <p14:tracePt t="94314" x="8102600" y="4819650"/>
          <p14:tracePt t="94419" x="8086725" y="4819650"/>
          <p14:tracePt t="94427" x="8056563" y="4835525"/>
          <p14:tracePt t="94433" x="8026400" y="4865688"/>
          <p14:tracePt t="94441" x="7966075" y="4911725"/>
          <p14:tracePt t="94450" x="7920038" y="4957763"/>
          <p14:tracePt t="94456" x="7859713" y="5018088"/>
          <p14:tracePt t="94465" x="7813675" y="5064125"/>
          <p14:tracePt t="94473" x="7737475" y="5124450"/>
          <p14:tracePt t="94481" x="7677150" y="5184775"/>
          <p14:tracePt t="94489" x="7631113" y="5230813"/>
          <p14:tracePt t="94499" x="7585075" y="5291138"/>
          <p14:tracePt t="94505" x="7540625" y="5337175"/>
          <p14:tracePt t="94515" x="7524750" y="5383213"/>
          <p14:tracePt t="94521" x="7510463" y="5397500"/>
          <p14:tracePt t="94529" x="7494588" y="5429250"/>
          <p14:tracePt t="94537" x="7494588" y="5459413"/>
          <p14:tracePt t="94546" x="7478713" y="5459413"/>
          <p14:tracePt t="94553" x="7478713" y="5473700"/>
          <p14:tracePt t="94725" x="7478713" y="5459413"/>
          <p14:tracePt t="94733" x="7478713" y="5413375"/>
          <p14:tracePt t="94741" x="7478713" y="5337175"/>
          <p14:tracePt t="94751" x="7478713" y="5260975"/>
          <p14:tracePt t="94757" x="7494588" y="5214938"/>
          <p14:tracePt t="94768" x="7510463" y="5170488"/>
          <p14:tracePt t="94773" x="7510463" y="5140325"/>
          <p14:tracePt t="94781" x="7524750" y="5108575"/>
          <p14:tracePt t="94789" x="7540625" y="5078413"/>
          <p14:tracePt t="94795" x="7540625" y="5048250"/>
          <p14:tracePt t="94804" x="7540625" y="5033963"/>
          <p14:tracePt t="94810" x="7554913" y="5002213"/>
          <p14:tracePt t="94818" x="7570788" y="4987925"/>
          <p14:tracePt t="94826" x="7570788" y="4972050"/>
          <p14:tracePt t="94834" x="7585075" y="4941888"/>
          <p14:tracePt t="94842" x="7600950" y="4941888"/>
          <p14:tracePt t="94851" x="7600950" y="4927600"/>
          <p14:tracePt t="94858" x="7616825" y="4927600"/>
          <p14:tracePt t="94866" x="7616825" y="4911725"/>
          <p14:tracePt t="94874" x="7631113" y="4895850"/>
          <p14:tracePt t="94882" x="7646988" y="4881563"/>
          <p14:tracePt t="94890" x="7646988" y="4851400"/>
          <p14:tracePt t="94899" x="7661275" y="4851400"/>
          <p14:tracePt t="94906" x="7677150" y="4835525"/>
          <p14:tracePt t="94920" x="7691438" y="4819650"/>
          <p14:tracePt t="94928" x="7691438" y="4805363"/>
          <p14:tracePt t="95055" x="7661275" y="4835525"/>
          <p14:tracePt t="95063" x="7631113" y="4865688"/>
          <p14:tracePt t="95071" x="7570788" y="4911725"/>
          <p14:tracePt t="95079" x="7540625" y="4941888"/>
          <p14:tracePt t="95087" x="7510463" y="4987925"/>
          <p14:tracePt t="95095" x="7464425" y="5018088"/>
          <p14:tracePt t="95104" x="7448550" y="5033963"/>
          <p14:tracePt t="95111" x="7434263" y="5048250"/>
          <p14:tracePt t="95121" x="7418388" y="5048250"/>
          <p14:tracePt t="95127" x="7404100" y="5064125"/>
          <p14:tracePt t="95135" x="7404100" y="5078413"/>
          <p14:tracePt t="95189" x="7388225" y="5078413"/>
          <p14:tracePt t="95197" x="7388225" y="5108575"/>
          <p14:tracePt t="95205" x="7372350" y="5140325"/>
          <p14:tracePt t="95213" x="7358063" y="5154613"/>
          <p14:tracePt t="95222" x="7358063" y="5170488"/>
          <p14:tracePt t="95229" x="7342188" y="5200650"/>
          <p14:tracePt t="95237" x="7342188" y="5214938"/>
          <p14:tracePt t="95245" x="7327900" y="5230813"/>
          <p14:tracePt t="95254" x="7327900" y="5246688"/>
          <p14:tracePt t="95260" x="7312025" y="5260975"/>
          <p14:tracePt t="95268" x="7297738" y="5291138"/>
          <p14:tracePt t="95276" x="7297738" y="5322888"/>
          <p14:tracePt t="95285" x="7281863" y="5337175"/>
          <p14:tracePt t="95290" x="7265988" y="5367338"/>
          <p14:tracePt t="95300" x="7251700" y="5397500"/>
          <p14:tracePt t="95306" x="7251700" y="5443538"/>
          <p14:tracePt t="95314" x="7235825" y="5473700"/>
          <p14:tracePt t="95322" x="7205663" y="5503863"/>
          <p14:tracePt t="95330" x="7205663" y="5535613"/>
          <p14:tracePt t="95338" x="7189788" y="5565775"/>
          <p14:tracePt t="95346" x="7175500" y="5611813"/>
          <p14:tracePt t="95362" x="7159625" y="5626100"/>
          <p14:tracePt t="95370" x="7159625" y="5641975"/>
          <p14:tracePt t="95378" x="7145338" y="5656263"/>
          <p14:tracePt t="95386" x="7129463" y="5672138"/>
          <p14:tracePt t="95402" x="7115175" y="5686425"/>
          <p14:tracePt t="95410" x="7115175" y="5702300"/>
          <p14:tracePt t="95480" x="7129463" y="5656263"/>
          <p14:tracePt t="95488" x="7159625" y="5595938"/>
          <p14:tracePt t="95496" x="7205663" y="5535613"/>
          <p14:tracePt t="95504" x="7251700" y="5459413"/>
          <p14:tracePt t="95512" x="7312025" y="5397500"/>
          <p14:tracePt t="95520" x="7358063" y="5322888"/>
          <p14:tracePt t="95528" x="7448550" y="5230813"/>
          <p14:tracePt t="95536" x="7510463" y="5170488"/>
          <p14:tracePt t="95542" x="7570788" y="5124450"/>
          <p14:tracePt t="95551" x="7616825" y="5078413"/>
          <p14:tracePt t="95558" x="7661275" y="5033963"/>
          <p14:tracePt t="95567" x="7691438" y="5002213"/>
          <p14:tracePt t="95574" x="7723188" y="4987925"/>
          <p14:tracePt t="95584" x="7753350" y="4957763"/>
          <p14:tracePt t="95590" x="7767638" y="4941888"/>
          <p14:tracePt t="95600" x="7783513" y="4911725"/>
          <p14:tracePt t="95606" x="7799388" y="4911725"/>
          <p14:tracePt t="95614" x="7813675" y="4895850"/>
          <p14:tracePt t="95622" x="7813675" y="4881563"/>
          <p14:tracePt t="95630" x="7829550" y="4881563"/>
          <p14:tracePt t="95639" x="7843838" y="4865688"/>
          <p14:tracePt t="95700" x="7859713" y="4835525"/>
          <p14:tracePt t="95708" x="7889875" y="4835525"/>
          <p14:tracePt t="95716" x="7920038" y="4819650"/>
          <p14:tracePt t="95724" x="7950200" y="4805363"/>
          <p14:tracePt t="95734" x="7966075" y="4805363"/>
          <p14:tracePt t="95740" x="7980363" y="4805363"/>
          <p14:tracePt t="95756" x="7996238" y="4805363"/>
          <p14:tracePt t="95794" x="8012113" y="4805363"/>
          <p14:tracePt t="95802" x="8012113" y="4819650"/>
          <p14:tracePt t="95810" x="8026400" y="4851400"/>
          <p14:tracePt t="95818" x="8026400" y="4881563"/>
          <p14:tracePt t="95826" x="8026400" y="4911725"/>
          <p14:tracePt t="95834" x="8026400" y="4957763"/>
          <p14:tracePt t="95842" x="8026400" y="5018088"/>
          <p14:tracePt t="95851" x="7996238" y="5108575"/>
          <p14:tracePt t="95858" x="7966075" y="5200650"/>
          <p14:tracePt t="95868" x="7935913" y="5276850"/>
          <p14:tracePt t="95874" x="7905750" y="5367338"/>
          <p14:tracePt t="95885" x="7874000" y="5459413"/>
          <p14:tracePt t="95890" x="7843838" y="5503863"/>
          <p14:tracePt t="95898" x="7813675" y="5565775"/>
          <p14:tracePt t="95906" x="7799388" y="5595938"/>
          <p14:tracePt t="95912" x="7783513" y="5626100"/>
          <p14:tracePt t="95920" x="7767638" y="5641975"/>
          <p14:tracePt t="95927" x="7767638" y="5656263"/>
          <p14:tracePt t="95935" x="7753350" y="5672138"/>
          <p14:tracePt t="95951" x="7753350" y="5686425"/>
          <p14:tracePt t="96111" x="7737475" y="5686425"/>
          <p14:tracePt t="96118" x="7723188" y="5686425"/>
          <p14:tracePt t="96127" x="7707313" y="5686425"/>
          <p14:tracePt t="96134" x="7691438" y="5686425"/>
          <p14:tracePt t="96142" x="7677150" y="5702300"/>
          <p14:tracePt t="96150" x="7646988" y="5718175"/>
          <p14:tracePt t="96158" x="7631113" y="5718175"/>
          <p14:tracePt t="96163" x="7600950" y="5718175"/>
          <p14:tracePt t="96171" x="7570788" y="5732463"/>
          <p14:tracePt t="96179" x="7540625" y="5748338"/>
          <p14:tracePt t="96187" x="7510463" y="5762625"/>
          <p14:tracePt t="96195" x="7478713" y="5762625"/>
          <p14:tracePt t="96203" x="7448550" y="5778500"/>
          <p14:tracePt t="96211" x="7434263" y="5778500"/>
          <p14:tracePt t="96227" x="7418388" y="5778500"/>
          <p14:tracePt t="96297" x="7418388" y="5762625"/>
          <p14:tracePt t="96305" x="7418388" y="5748338"/>
          <p14:tracePt t="96316" x="7448550" y="5718175"/>
          <p14:tracePt t="96323" x="7478713" y="5672138"/>
          <p14:tracePt t="96331" x="7510463" y="5656263"/>
          <p14:tracePt t="96340" x="7570788" y="5611813"/>
          <p14:tracePt t="96347" x="7616825" y="5580063"/>
          <p14:tracePt t="96356" x="7677150" y="5535613"/>
          <p14:tracePt t="96372" x="7767638" y="5473700"/>
          <p14:tracePt t="96379" x="7813675" y="5459413"/>
          <p14:tracePt t="96387" x="7843838" y="5429250"/>
          <p14:tracePt t="96395" x="7859713" y="5413375"/>
          <p14:tracePt t="96402" x="7874000" y="5413375"/>
          <p14:tracePt t="96669" x="7874000" y="5397500"/>
          <p14:tracePt t="99286" x="7874000" y="5383213"/>
          <p14:tracePt t="99299" x="7874000" y="5367338"/>
          <p14:tracePt t="99309" x="7874000" y="5353050"/>
          <p14:tracePt t="99313" x="7874000" y="5337175"/>
          <p14:tracePt t="99329" x="7874000" y="5307013"/>
          <p14:tracePt t="99337" x="7874000" y="5276850"/>
          <p14:tracePt t="99345" x="7874000" y="5246688"/>
          <p14:tracePt t="99353" x="7874000" y="5214938"/>
          <p14:tracePt t="99361" x="7874000" y="5170488"/>
          <p14:tracePt t="99376" x="7874000" y="5124450"/>
          <p14:tracePt t="99377" x="7874000" y="5078413"/>
          <p14:tracePt t="99385" x="7874000" y="5033963"/>
          <p14:tracePt t="99393" x="7874000" y="4987925"/>
          <p14:tracePt t="99401" x="7874000" y="4941888"/>
          <p14:tracePt t="99409" x="7874000" y="4895850"/>
          <p14:tracePt t="99417" x="7889875" y="4851400"/>
          <p14:tracePt t="99425" x="7889875" y="4805363"/>
          <p14:tracePt t="99431" x="7905750" y="4745038"/>
          <p14:tracePt t="99439" x="7920038" y="4699000"/>
          <p14:tracePt t="99447" x="7935913" y="4652963"/>
          <p14:tracePt t="99455" x="7935913" y="4576763"/>
          <p14:tracePt t="99463" x="7935913" y="4530725"/>
          <p14:tracePt t="99471" x="7935913" y="4486275"/>
          <p14:tracePt t="99479" x="7935913" y="4440238"/>
          <p14:tracePt t="99487" x="7935913" y="4394200"/>
          <p14:tracePt t="99495" x="7935913" y="4364038"/>
          <p14:tracePt t="99503" x="7935913" y="4333875"/>
          <p14:tracePt t="99511" x="7935913" y="4303713"/>
          <p14:tracePt t="99519" x="7935913" y="4273550"/>
          <p14:tracePt t="99527" x="7935913" y="4241800"/>
          <p14:tracePt t="99535" x="7935913" y="4211638"/>
          <p14:tracePt t="99543" x="7935913" y="4197350"/>
          <p14:tracePt t="99551" x="7935913" y="4181475"/>
          <p14:tracePt t="99558" x="7935913" y="4151313"/>
          <p14:tracePt t="99565" x="7935913" y="4121150"/>
          <p14:tracePt t="99575" x="7950200" y="4075113"/>
          <p14:tracePt t="99581" x="7950200" y="4029075"/>
          <p14:tracePt t="99590" x="7950200" y="3952875"/>
          <p14:tracePt t="99597" x="7950200" y="3878263"/>
          <p14:tracePt t="99605" x="7966075" y="3786188"/>
          <p14:tracePt t="99613" x="7966075" y="3709988"/>
          <p14:tracePt t="99621" x="7966075" y="3619500"/>
          <p14:tracePt t="99629" x="7966075" y="3527425"/>
          <p14:tracePt t="99637" x="7950200" y="3421063"/>
          <p14:tracePt t="99645" x="7935913" y="3330575"/>
          <p14:tracePt t="99653" x="7920038" y="3238500"/>
          <p14:tracePt t="99661" x="7905750" y="3162300"/>
          <p14:tracePt t="99669" x="7905750" y="3101975"/>
          <p14:tracePt t="99677" x="7889875" y="3025775"/>
          <p14:tracePt t="99683" x="7874000" y="2965450"/>
          <p14:tracePt t="99692" x="7874000" y="2905125"/>
          <p14:tracePt t="99699" x="7874000" y="2843213"/>
          <p14:tracePt t="99708" x="7874000" y="2752725"/>
          <p14:tracePt t="99715" x="7874000" y="2676525"/>
          <p14:tracePt t="99723" x="7859713" y="2584450"/>
          <p14:tracePt t="99731" x="7843838" y="2478088"/>
          <p14:tracePt t="99740" x="7829550" y="2371725"/>
          <p14:tracePt t="99747" x="7813675" y="2295525"/>
          <p14:tracePt t="99755" x="7799388" y="2189163"/>
          <p14:tracePt t="99763" x="7783513" y="2082800"/>
          <p14:tracePt t="99771" x="7767638" y="1992313"/>
          <p14:tracePt t="99780" x="7753350" y="1916113"/>
          <p14:tracePt t="99787" x="7737475" y="1839913"/>
          <p14:tracePt t="99795" x="7723188" y="1793875"/>
          <p14:tracePt t="99804" x="7723188" y="1763713"/>
          <p14:tracePt t="99810" x="7707313" y="1749425"/>
          <p14:tracePt t="99817" x="7691438" y="1717675"/>
          <p14:tracePt t="99825" x="7677150" y="1687513"/>
          <p14:tracePt t="99833" x="7677150" y="1673225"/>
          <p14:tracePt t="99842" x="7661275" y="1643063"/>
          <p14:tracePt t="99849" x="7646988" y="1611313"/>
          <p14:tracePt t="99859" x="7646988" y="1597025"/>
          <p14:tracePt t="99865" x="7631113" y="1566863"/>
          <p14:tracePt t="99873" x="7616825" y="1535113"/>
          <p14:tracePt t="99881" x="7616825" y="1504950"/>
          <p14:tracePt t="99889" x="7600950" y="1474788"/>
          <p14:tracePt t="99897" x="7570788" y="1444625"/>
          <p14:tracePt t="99906" x="7554913" y="1398588"/>
          <p14:tracePt t="99913" x="7524750" y="1368425"/>
          <p14:tracePt t="99927" x="7510463" y="1354138"/>
          <p14:tracePt t="99935" x="7494588" y="1338263"/>
          <p14:tracePt t="99943" x="7478713" y="1338263"/>
          <p14:tracePt t="99952" x="7448550" y="1338263"/>
          <p14:tracePt t="99960" x="7434263" y="1338263"/>
          <p14:tracePt t="99967" x="7418388" y="1338263"/>
          <p14:tracePt t="99975" x="7388225" y="1338263"/>
          <p14:tracePt t="99983" x="7358063" y="1338263"/>
          <p14:tracePt t="99992" x="7312025" y="1338263"/>
          <p14:tracePt t="99999" x="7281863" y="1354138"/>
          <p14:tracePt t="100009" x="7235825" y="1368425"/>
          <p14:tracePt t="100015" x="7205663" y="1384300"/>
          <p14:tracePt t="100023" x="7175500" y="1398588"/>
          <p14:tracePt t="100031" x="7115175" y="1428750"/>
          <p14:tracePt t="100039" x="7083425" y="1428750"/>
          <p14:tracePt t="100045" x="7053263" y="1460500"/>
          <p14:tracePt t="100055" x="7023100" y="1474788"/>
          <p14:tracePt t="100061" x="6977063" y="1504950"/>
          <p14:tracePt t="100069" x="6946900" y="1520825"/>
          <p14:tracePt t="100077" x="6916738" y="1566863"/>
          <p14:tracePt t="100085" x="6886575" y="1581150"/>
          <p14:tracePt t="100094" x="6840538" y="1611313"/>
          <p14:tracePt t="100101" x="6826250" y="1657350"/>
          <p14:tracePt t="100111" x="6794500" y="1673225"/>
          <p14:tracePt t="100117" x="6750050" y="1703388"/>
          <p14:tracePt t="100126" x="6719888" y="1749425"/>
          <p14:tracePt t="100133" x="6688138" y="1779588"/>
          <p14:tracePt t="100142" x="6643688" y="1809750"/>
          <p14:tracePt t="100149" x="6613525" y="1870075"/>
          <p14:tracePt t="100159" x="6581775" y="1900238"/>
          <p14:tracePt t="100165" x="6537325" y="1946275"/>
          <p14:tracePt t="100171" x="6507163" y="1992313"/>
          <p14:tracePt t="100179" x="6475413" y="2022475"/>
          <p14:tracePt t="100187" x="6445250" y="2082800"/>
          <p14:tracePt t="100195" x="6400800" y="2112963"/>
          <p14:tracePt t="100203" x="6369050" y="2159000"/>
          <p14:tracePt t="100211" x="6338888" y="2219325"/>
          <p14:tracePt t="100219" x="6324600" y="2251075"/>
          <p14:tracePt t="100227" x="6308725" y="2295525"/>
          <p14:tracePt t="100235" x="6292850" y="2341563"/>
          <p14:tracePt t="100244" x="6278563" y="2387600"/>
          <p14:tracePt t="100251" x="6262688" y="2433638"/>
          <p14:tracePt t="100259" x="6262688" y="2478088"/>
          <p14:tracePt t="100267" x="6248400" y="2554288"/>
          <p14:tracePt t="100276" x="6232525" y="2600325"/>
          <p14:tracePt t="100283" x="6218238" y="2646363"/>
          <p14:tracePt t="100292" x="6218238" y="2690813"/>
          <p14:tracePt t="100298" x="6218238" y="2752725"/>
          <p14:tracePt t="100305" x="6218238" y="2797175"/>
          <p14:tracePt t="100313" x="6232525" y="2859088"/>
          <p14:tracePt t="100321" x="6248400" y="2905125"/>
          <p14:tracePt t="100329" x="6248400" y="2949575"/>
          <p14:tracePt t="100337" x="6262688" y="2995613"/>
          <p14:tracePt t="100345" x="6278563" y="3041650"/>
          <p14:tracePt t="100353" x="6292850" y="3086100"/>
          <p14:tracePt t="100361" x="6308725" y="3148013"/>
          <p14:tracePt t="100369" x="6324600" y="3178175"/>
          <p14:tracePt t="100377" x="6354763" y="3224213"/>
          <p14:tracePt t="100385" x="6369050" y="3254375"/>
          <p14:tracePt t="100394" x="6415088" y="3314700"/>
          <p14:tracePt t="100402" x="6430963" y="3344863"/>
          <p14:tracePt t="100409" x="6475413" y="3390900"/>
          <p14:tracePt t="100417" x="6491288" y="3421063"/>
          <p14:tracePt t="100423" x="6521450" y="3467100"/>
          <p14:tracePt t="100431" x="6551613" y="3497263"/>
          <p14:tracePt t="100439" x="6581775" y="3527425"/>
          <p14:tracePt t="100447" x="6613525" y="3543300"/>
          <p14:tracePt t="100455" x="6643688" y="3557588"/>
          <p14:tracePt t="100464" x="6673850" y="3589338"/>
          <p14:tracePt t="100471" x="6704013" y="3603625"/>
          <p14:tracePt t="100479" x="6750050" y="3603625"/>
          <p14:tracePt t="100487" x="6794500" y="3619500"/>
          <p14:tracePt t="100495" x="6840538" y="3619500"/>
          <p14:tracePt t="100503" x="6886575" y="3633788"/>
          <p14:tracePt t="100511" x="6932613" y="3633788"/>
          <p14:tracePt t="100519" x="6977063" y="3633788"/>
          <p14:tracePt t="100527" x="7023100" y="3633788"/>
          <p14:tracePt t="100535" x="7069138" y="3633788"/>
          <p14:tracePt t="100543" x="7115175" y="3619500"/>
          <p14:tracePt t="100549" x="7145338" y="3619500"/>
          <p14:tracePt t="100558" x="7189788" y="3589338"/>
          <p14:tracePt t="100565" x="7235825" y="3573463"/>
          <p14:tracePt t="100573" x="7297738" y="3557588"/>
          <p14:tracePt t="100581" x="7342188" y="3527425"/>
          <p14:tracePt t="100589" x="7388225" y="3482975"/>
          <p14:tracePt t="100597" x="7434263" y="3451225"/>
          <p14:tracePt t="100605" x="7464425" y="3421063"/>
          <p14:tracePt t="100613" x="7510463" y="3360738"/>
          <p14:tracePt t="100621" x="7540625" y="3314700"/>
          <p14:tracePt t="100629" x="7570788" y="3254375"/>
          <p14:tracePt t="100637" x="7600950" y="3194050"/>
          <p14:tracePt t="100645" x="7631113" y="3101975"/>
          <p14:tracePt t="100653" x="7646988" y="3025775"/>
          <p14:tracePt t="100661" x="7646988" y="2935288"/>
          <p14:tracePt t="100667" x="7661275" y="2873375"/>
          <p14:tracePt t="100676" x="7677150" y="2782888"/>
          <p14:tracePt t="100683" x="7691438" y="2722563"/>
          <p14:tracePt t="100693" x="7691438" y="2630488"/>
          <p14:tracePt t="100700" x="7707313" y="2554288"/>
          <p14:tracePt t="100708" x="7707313" y="2463800"/>
          <p14:tracePt t="100715" x="7707313" y="2401888"/>
          <p14:tracePt t="100723" x="7707313" y="2327275"/>
          <p14:tracePt t="100731" x="7707313" y="2265363"/>
          <p14:tracePt t="100739" x="7707313" y="2205038"/>
          <p14:tracePt t="100747" x="7707313" y="2159000"/>
          <p14:tracePt t="100755" x="7691438" y="2112963"/>
          <p14:tracePt t="100763" x="7677150" y="2068513"/>
          <p14:tracePt t="100771" x="7661275" y="2022475"/>
          <p14:tracePt t="100779" x="7646988" y="1976438"/>
          <p14:tracePt t="100787" x="7631113" y="1930400"/>
          <p14:tracePt t="100794" x="7585075" y="1870075"/>
          <p14:tracePt t="100801" x="7570788" y="1839913"/>
          <p14:tracePt t="100810" x="7540625" y="1809750"/>
          <p14:tracePt t="100817" x="7510463" y="1779588"/>
          <p14:tracePt t="100826" x="7494588" y="1779588"/>
          <p14:tracePt t="100833" x="7464425" y="1763713"/>
          <p14:tracePt t="100843" x="7448550" y="1749425"/>
          <p14:tracePt t="100849" x="7418388" y="1733550"/>
          <p14:tracePt t="100857" x="7388225" y="1717675"/>
          <p14:tracePt t="100865" x="7342188" y="1703388"/>
          <p14:tracePt t="100873" x="7297738" y="1703388"/>
          <p14:tracePt t="100881" x="7265988" y="1703388"/>
          <p14:tracePt t="100889" x="7221538" y="1703388"/>
          <p14:tracePt t="100897" x="7175500" y="1703388"/>
          <p14:tracePt t="100905" x="7129463" y="1703388"/>
          <p14:tracePt t="100913" x="7083425" y="1703388"/>
          <p14:tracePt t="100919" x="7053263" y="1703388"/>
          <p14:tracePt t="100927" x="7008813" y="1703388"/>
          <p14:tracePt t="100935" x="6962775" y="1703388"/>
          <p14:tracePt t="100944" x="6916738" y="1703388"/>
          <p14:tracePt t="100951" x="6886575" y="1717675"/>
          <p14:tracePt t="100960" x="6856413" y="1733550"/>
          <p14:tracePt t="100967" x="6810375" y="1733550"/>
          <p14:tracePt t="100977" x="6794500" y="1763713"/>
          <p14:tracePt t="100983" x="6780213" y="1779588"/>
          <p14:tracePt t="100993" x="6734175" y="1793875"/>
          <p14:tracePt t="100999" x="6734175" y="1809750"/>
          <p14:tracePt t="101007" x="6704013" y="1855788"/>
          <p14:tracePt t="101015" x="6688138" y="1885950"/>
          <p14:tracePt t="101023" x="6657975" y="1916113"/>
          <p14:tracePt t="101031" x="6643688" y="1946275"/>
          <p14:tracePt t="101039" x="6613525" y="2006600"/>
          <p14:tracePt t="101045" x="6581775" y="2052638"/>
          <p14:tracePt t="101053" x="6567488" y="2098675"/>
          <p14:tracePt t="101061" x="6537325" y="2174875"/>
          <p14:tracePt t="101069" x="6507163" y="2251075"/>
          <p14:tracePt t="101079" x="6475413" y="2327275"/>
          <p14:tracePt t="101085" x="6461125" y="2387600"/>
          <p14:tracePt t="101093" x="6445250" y="2463800"/>
          <p14:tracePt t="101101" x="6445250" y="2524125"/>
          <p14:tracePt t="101110" x="6445250" y="2584450"/>
          <p14:tracePt t="101117" x="6445250" y="2646363"/>
          <p14:tracePt t="101127" x="6430963" y="2722563"/>
          <p14:tracePt t="101133" x="6430963" y="2782888"/>
          <p14:tracePt t="101141" x="6430963" y="2843213"/>
          <p14:tracePt t="101149" x="6430963" y="2889250"/>
          <p14:tracePt t="101157" x="6430963" y="2935288"/>
          <p14:tracePt t="101163" x="6430963" y="2979738"/>
          <p14:tracePt t="101171" x="6445250" y="3011488"/>
          <p14:tracePt t="101179" x="6461125" y="3041650"/>
          <p14:tracePt t="101187" x="6461125" y="3086100"/>
          <p14:tracePt t="101195" x="6461125" y="3117850"/>
          <p14:tracePt t="101203" x="6475413" y="3132138"/>
          <p14:tracePt t="101211" x="6491288" y="3162300"/>
          <p14:tracePt t="101219" x="6491288" y="3194050"/>
          <p14:tracePt t="101228" x="6507163" y="3224213"/>
          <p14:tracePt t="101235" x="6521450" y="3238500"/>
          <p14:tracePt t="101244" x="6537325" y="3268663"/>
          <p14:tracePt t="101251" x="6551613" y="3300413"/>
          <p14:tracePt t="101260" x="6567488" y="3300413"/>
          <p14:tracePt t="101267" x="6567488" y="3330575"/>
          <p14:tracePt t="101276" x="6581775" y="3344863"/>
          <p14:tracePt t="101283" x="6581775" y="3360738"/>
          <p14:tracePt t="101289" x="6597650" y="3375025"/>
          <p14:tracePt t="101297" x="6613525" y="3390900"/>
          <p14:tracePt t="101305" x="6627813" y="3406775"/>
          <p14:tracePt t="101321" x="6657975" y="3421063"/>
          <p14:tracePt t="101331" x="6673850" y="3421063"/>
          <p14:tracePt t="101337" x="6688138" y="3436938"/>
          <p14:tracePt t="101345" x="6719888" y="3451225"/>
          <p14:tracePt t="101361" x="6750050" y="3451225"/>
          <p14:tracePt t="101369" x="6764338" y="3467100"/>
          <p14:tracePt t="101378" x="6794500" y="3482975"/>
          <p14:tracePt t="101385" x="6810375" y="3482975"/>
          <p14:tracePt t="101394" x="6840538" y="3497263"/>
          <p14:tracePt t="101402" x="6856413" y="3513138"/>
          <p14:tracePt t="101410" x="6886575" y="3513138"/>
          <p14:tracePt t="101415" x="6916738" y="3513138"/>
          <p14:tracePt t="101423" x="6946900" y="3513138"/>
          <p14:tracePt t="101431" x="6977063" y="3513138"/>
          <p14:tracePt t="101440" x="7008813" y="3513138"/>
          <p14:tracePt t="101447" x="7053263" y="3513138"/>
          <p14:tracePt t="101455" x="7099300" y="3513138"/>
          <p14:tracePt t="101463" x="7145338" y="3513138"/>
          <p14:tracePt t="101471" x="7189788" y="3513138"/>
          <p14:tracePt t="101479" x="7235825" y="3513138"/>
          <p14:tracePt t="101487" x="7281863" y="3513138"/>
          <p14:tracePt t="101495" x="7327900" y="3513138"/>
          <p14:tracePt t="101503" x="7372350" y="3497263"/>
          <p14:tracePt t="101511" x="7404100" y="3482975"/>
          <p14:tracePt t="101519" x="7448550" y="3482975"/>
          <p14:tracePt t="101527" x="7478713" y="3467100"/>
          <p14:tracePt t="101533" x="7510463" y="3436938"/>
          <p14:tracePt t="101544" x="7540625" y="3421063"/>
          <p14:tracePt t="101549" x="7585075" y="3390900"/>
          <p14:tracePt t="101558" x="7631113" y="3330575"/>
          <p14:tracePt t="101566" x="7677150" y="3254375"/>
          <p14:tracePt t="101573" x="7737475" y="3162300"/>
          <p14:tracePt t="101581" x="7783513" y="3055938"/>
          <p14:tracePt t="101589" x="7829550" y="2919413"/>
          <p14:tracePt t="101597" x="7874000" y="2782888"/>
          <p14:tracePt t="101605" x="7905750" y="2660650"/>
          <p14:tracePt t="101613" x="7920038" y="2540000"/>
          <p14:tracePt t="101621" x="7935913" y="2433638"/>
          <p14:tracePt t="101629" x="7950200" y="2327275"/>
          <p14:tracePt t="101637" x="7966075" y="2235200"/>
          <p14:tracePt t="101645" x="7966075" y="2159000"/>
          <p14:tracePt t="101653" x="7966075" y="2098675"/>
          <p14:tracePt t="101662" x="7966075" y="2038350"/>
          <p14:tracePt t="101667" x="7966075" y="1992313"/>
          <p14:tracePt t="101677" x="7966075" y="1930400"/>
          <p14:tracePt t="101683" x="7950200" y="1885950"/>
          <p14:tracePt t="101691" x="7935913" y="1839913"/>
          <p14:tracePt t="101699" x="7920038" y="1793875"/>
          <p14:tracePt t="101707" x="7920038" y="1763713"/>
          <p14:tracePt t="101715" x="7905750" y="1733550"/>
          <p14:tracePt t="101723" x="7889875" y="1703388"/>
          <p14:tracePt t="101731" x="7889875" y="1657350"/>
          <p14:tracePt t="101739" x="7874000" y="1627188"/>
          <p14:tracePt t="101747" x="7859713" y="1627188"/>
          <p14:tracePt t="101755" x="7859713" y="1611313"/>
          <p14:tracePt t="101763" x="7843838" y="1597025"/>
          <p14:tracePt t="101779" x="7829550" y="1597025"/>
          <p14:tracePt t="101785" x="7813675" y="1581150"/>
          <p14:tracePt t="101794" x="7783513" y="1581150"/>
          <p14:tracePt t="101801" x="7737475" y="1566863"/>
          <p14:tracePt t="101810" x="7707313" y="1550988"/>
          <p14:tracePt t="101817" x="7677150" y="1535113"/>
          <p14:tracePt t="101825" x="7631113" y="1535113"/>
          <p14:tracePt t="101833" x="7600950" y="1520825"/>
          <p14:tracePt t="101841" x="7554913" y="1504950"/>
          <p14:tracePt t="101849" x="7510463" y="1504950"/>
          <p14:tracePt t="101857" x="7464425" y="1490663"/>
          <p14:tracePt t="101865" x="7418388" y="1490663"/>
          <p14:tracePt t="101873" x="7388225" y="1490663"/>
          <p14:tracePt t="101881" x="7358063" y="1490663"/>
          <p14:tracePt t="101889" x="7327900" y="1490663"/>
          <p14:tracePt t="101897" x="7281863" y="1490663"/>
          <p14:tracePt t="101903" x="7251700" y="1490663"/>
          <p14:tracePt t="101913" x="7205663" y="1490663"/>
          <p14:tracePt t="101919" x="7175500" y="1504950"/>
          <p14:tracePt t="101927" x="7129463" y="1520825"/>
          <p14:tracePt t="101935" x="7099300" y="1520825"/>
          <p14:tracePt t="101944" x="7069138" y="1550988"/>
          <p14:tracePt t="101951" x="7053263" y="1550988"/>
          <p14:tracePt t="101961" x="7038975" y="1581150"/>
          <p14:tracePt t="101967" x="7023100" y="1597025"/>
          <p14:tracePt t="101975" x="7008813" y="1611313"/>
          <p14:tracePt t="101983" x="6992938" y="1611313"/>
          <p14:tracePt t="101991" x="6992938" y="1627188"/>
          <p14:tracePt t="101999" x="6977063" y="1643063"/>
          <p14:tracePt t="102007" x="6977063" y="1657350"/>
          <p14:tracePt t="102015" x="6962775" y="1673225"/>
          <p14:tracePt t="102023" x="6946900" y="1687513"/>
          <p14:tracePt t="102029" x="6946900" y="1717675"/>
          <p14:tracePt t="102037" x="6932613" y="1733550"/>
          <p14:tracePt t="102045" x="6902450" y="1763713"/>
          <p14:tracePt t="102053" x="6902450" y="1793875"/>
          <p14:tracePt t="102062" x="6886575" y="1824038"/>
          <p14:tracePt t="102069" x="6870700" y="1855788"/>
          <p14:tracePt t="102078" x="6870700" y="1885950"/>
          <p14:tracePt t="102085" x="6840538" y="1930400"/>
          <p14:tracePt t="102094" x="6826250" y="1962150"/>
          <p14:tracePt t="102101" x="6826250" y="1992313"/>
          <p14:tracePt t="102111" x="6810375" y="2022475"/>
          <p14:tracePt t="102117" x="6794500" y="2068513"/>
          <p14:tracePt t="102125" x="6780213" y="2098675"/>
          <p14:tracePt t="102133" x="6780213" y="2159000"/>
          <p14:tracePt t="102141" x="6764338" y="2205038"/>
          <p14:tracePt t="102149" x="6750050" y="2251075"/>
          <p14:tracePt t="102155" x="6734175" y="2295525"/>
          <p14:tracePt t="102163" x="6734175" y="2341563"/>
          <p14:tracePt t="102171" x="6719888" y="2401888"/>
          <p14:tracePt t="102179" x="6704013" y="2447925"/>
          <p14:tracePt t="102187" x="6688138" y="2493963"/>
          <p14:tracePt t="102195" x="6688138" y="2540000"/>
          <p14:tracePt t="102203" x="6673850" y="2584450"/>
          <p14:tracePt t="102211" x="6673850" y="2616200"/>
          <p14:tracePt t="102219" x="6673850" y="2630488"/>
          <p14:tracePt t="102228" x="6673850" y="2660650"/>
          <p14:tracePt t="102235" x="6673850" y="2676525"/>
          <p14:tracePt t="102251" x="6673850" y="2690813"/>
          <p14:tracePt t="102267" x="6673850" y="2706688"/>
          <p14:tracePt t="102275" x="6673850" y="2722563"/>
          <p14:tracePt t="102281" x="6688138" y="2736850"/>
          <p14:tracePt t="102297" x="6704013" y="2767013"/>
          <p14:tracePt t="102305" x="6704013" y="2813050"/>
          <p14:tracePt t="102313" x="6734175" y="2843213"/>
          <p14:tracePt t="102321" x="6750050" y="2873375"/>
          <p14:tracePt t="102329" x="6794500" y="2919413"/>
          <p14:tracePt t="102337" x="6826250" y="2965450"/>
          <p14:tracePt t="102345" x="6870700" y="2995613"/>
          <p14:tracePt t="102353" x="6902450" y="3025775"/>
          <p14:tracePt t="102361" x="6946900" y="3071813"/>
          <p14:tracePt t="102369" x="7008813" y="3117850"/>
          <p14:tracePt t="102378" x="7069138" y="3178175"/>
          <p14:tracePt t="102385" x="7115175" y="3224213"/>
          <p14:tracePt t="102394" x="7175500" y="3254375"/>
          <p14:tracePt t="102401" x="7235825" y="3300413"/>
          <p14:tracePt t="102407" x="7297738" y="3330575"/>
          <p14:tracePt t="102415" x="7342188" y="3344863"/>
          <p14:tracePt t="102423" x="7388225" y="3360738"/>
          <p14:tracePt t="102431" x="7404100" y="3375025"/>
          <p14:tracePt t="102439" x="7434263" y="3390900"/>
          <p14:tracePt t="102447" x="7448550" y="3390900"/>
          <p14:tracePt t="102455" x="7464425" y="3390900"/>
          <p14:tracePt t="102463" x="7478713" y="3390900"/>
          <p14:tracePt t="102479" x="7494588" y="3390900"/>
          <p14:tracePt t="102487" x="7510463" y="3375025"/>
          <p14:tracePt t="102495" x="7540625" y="3375025"/>
          <p14:tracePt t="102503" x="7554913" y="3360738"/>
          <p14:tracePt t="102512" x="7570788" y="3344863"/>
          <p14:tracePt t="102519" x="7600950" y="3344863"/>
          <p14:tracePt t="102528" x="7600950" y="3330575"/>
          <p14:tracePt t="102533" x="7616825" y="3330575"/>
          <p14:tracePt t="102541" x="7631113" y="3314700"/>
          <p14:tracePt t="102549" x="7646988" y="3300413"/>
          <p14:tracePt t="102557" x="7661275" y="3268663"/>
          <p14:tracePt t="102565" x="7677150" y="3238500"/>
          <p14:tracePt t="102573" x="7707313" y="3194050"/>
          <p14:tracePt t="102581" x="7737475" y="3101975"/>
          <p14:tracePt t="102589" x="7783513" y="3011488"/>
          <p14:tracePt t="102597" x="7813675" y="2889250"/>
          <p14:tracePt t="102605" x="7843838" y="2767013"/>
          <p14:tracePt t="102613" x="7859713" y="2646363"/>
          <p14:tracePt t="102621" x="7874000" y="2508250"/>
          <p14:tracePt t="102629" x="7889875" y="2401888"/>
          <p14:tracePt t="102637" x="7905750" y="2327275"/>
          <p14:tracePt t="102646" x="7920038" y="2235200"/>
          <p14:tracePt t="102651" x="7935913" y="2174875"/>
          <p14:tracePt t="102659" x="7935913" y="2082800"/>
          <p14:tracePt t="102667" x="7935913" y="2006600"/>
          <p14:tracePt t="102675" x="7935913" y="1930400"/>
          <p14:tracePt t="102683" x="7935913" y="1839913"/>
          <p14:tracePt t="102691" x="7920038" y="1749425"/>
          <p14:tracePt t="102699" x="7905750" y="1673225"/>
          <p14:tracePt t="102707" x="7889875" y="1581150"/>
          <p14:tracePt t="102715" x="7874000" y="1535113"/>
          <p14:tracePt t="102723" x="7874000" y="1490663"/>
          <p14:tracePt t="102731" x="7859713" y="1460500"/>
          <p14:tracePt t="102739" x="7843838" y="1428750"/>
          <p14:tracePt t="102747" x="7829550" y="1384300"/>
          <p14:tracePt t="102755" x="7813675" y="1368425"/>
          <p14:tracePt t="102763" x="7799388" y="1354138"/>
          <p14:tracePt t="102771" x="7783513" y="1322388"/>
          <p14:tracePt t="102778" x="7767638" y="1322388"/>
          <p14:tracePt t="102785" x="7767638" y="1308100"/>
          <p14:tracePt t="102795" x="7737475" y="1292225"/>
          <p14:tracePt t="102801" x="7723188" y="1292225"/>
          <p14:tracePt t="102817" x="7691438" y="1292225"/>
          <p14:tracePt t="102825" x="7677150" y="1292225"/>
          <p14:tracePt t="102833" x="7646988" y="1292225"/>
          <p14:tracePt t="102841" x="7631113" y="1292225"/>
          <p14:tracePt t="102849" x="7600950" y="1292225"/>
          <p14:tracePt t="102857" x="7585075" y="1292225"/>
          <p14:tracePt t="102865" x="7570788" y="1292225"/>
          <p14:tracePt t="102873" x="7540625" y="1292225"/>
          <p14:tracePt t="102881" x="7510463" y="1292225"/>
          <p14:tracePt t="102889" x="7464425" y="1292225"/>
          <p14:tracePt t="102897" x="7418388" y="1292225"/>
          <p14:tracePt t="102903" x="7372350" y="1308100"/>
          <p14:tracePt t="102912" x="7327900" y="1354138"/>
          <p14:tracePt t="102919" x="7265988" y="1368425"/>
          <p14:tracePt t="102929" x="7221538" y="1428750"/>
          <p14:tracePt t="102935" x="7159625" y="1490663"/>
          <p14:tracePt t="102943" x="7099300" y="1550988"/>
          <p14:tracePt t="102951" x="7053263" y="1611313"/>
          <p14:tracePt t="102959" x="6992938" y="1673225"/>
          <p14:tracePt t="102967" x="6946900" y="1717675"/>
          <p14:tracePt t="102975" x="6916738" y="1793875"/>
          <p14:tracePt t="102983" x="6886575" y="1839913"/>
          <p14:tracePt t="102991" x="6870700" y="1885950"/>
          <p14:tracePt t="102999" x="6856413" y="1930400"/>
          <p14:tracePt t="103007" x="6856413" y="1976438"/>
          <p14:tracePt t="103015" x="6856413" y="2022475"/>
          <p14:tracePt t="103023" x="6856413" y="2068513"/>
          <p14:tracePt t="103029" x="6870700" y="2112963"/>
          <p14:tracePt t="103037" x="6886575" y="2144713"/>
          <p14:tracePt t="103046" x="6886575" y="2174875"/>
          <p14:tracePt t="103053" x="6902450" y="2189163"/>
          <p14:tracePt t="103062" x="6916738" y="2219325"/>
          <p14:tracePt t="103069" x="6932613" y="2251075"/>
          <p14:tracePt t="103078" x="6977063" y="2281238"/>
          <p14:tracePt t="103085" x="7008813" y="2327275"/>
          <p14:tracePt t="103093" x="7023100" y="2357438"/>
          <p14:tracePt t="103101" x="7069138" y="2387600"/>
          <p14:tracePt t="103109" x="7099300" y="2417763"/>
          <p14:tracePt t="103117" x="7115175" y="2447925"/>
          <p14:tracePt t="103125" x="7145338" y="2463800"/>
          <p14:tracePt t="103133" x="7159625" y="2508250"/>
          <p14:tracePt t="103141" x="7175500" y="2508250"/>
          <p14:tracePt t="103147" x="7189788" y="2524125"/>
          <p14:tracePt t="103155" x="7205663" y="2554288"/>
          <p14:tracePt t="103163" x="7221538" y="2570163"/>
          <p14:tracePt t="103171" x="7221538" y="2584450"/>
          <p14:tracePt t="103179" x="7235825" y="2584450"/>
          <p14:tracePt t="103196" x="7235825" y="2600325"/>
          <p14:tracePt t="106117" x="7251700" y="2600325"/>
          <p14:tracePt t="106133" x="7281863" y="2554288"/>
          <p14:tracePt t="106141" x="7327900" y="2493963"/>
          <p14:tracePt t="106149" x="7358063" y="2447925"/>
          <p14:tracePt t="106157" x="7404100" y="2387600"/>
          <p14:tracePt t="106165" x="7418388" y="2357438"/>
          <p14:tracePt t="106174" x="7418388" y="2327275"/>
          <p14:tracePt t="106179" x="7434263" y="2295525"/>
          <p14:tracePt t="106187" x="7448550" y="2265363"/>
          <p14:tracePt t="106195" x="7464425" y="2219325"/>
          <p14:tracePt t="106203" x="7464425" y="2174875"/>
          <p14:tracePt t="106211" x="7478713" y="2144713"/>
          <p14:tracePt t="106219" x="7478713" y="2112963"/>
          <p14:tracePt t="106227" x="7494588" y="2098675"/>
          <p14:tracePt t="106235" x="7494588" y="2082800"/>
          <p14:tracePt t="106243" x="7494588" y="2038350"/>
          <p14:tracePt t="106251" x="7494588" y="2022475"/>
          <p14:tracePt t="106259" x="7494588" y="2006600"/>
          <p14:tracePt t="106267" x="7494588" y="1976438"/>
          <p14:tracePt t="106275" x="7478713" y="1976438"/>
          <p14:tracePt t="106283" x="7478713" y="1962150"/>
          <p14:tracePt t="106291" x="7478713" y="1946275"/>
          <p14:tracePt t="106297" x="7464425" y="1930400"/>
          <p14:tracePt t="106313" x="7464425" y="1916113"/>
          <p14:tracePt t="106417" x="7434263" y="1900238"/>
          <p14:tracePt t="106423" x="7388225" y="1885950"/>
          <p14:tracePt t="106431" x="7358063" y="1885950"/>
          <p14:tracePt t="106439" x="7312025" y="1870075"/>
          <p14:tracePt t="106447" x="7281863" y="1855788"/>
          <p14:tracePt t="106455" x="7235825" y="1839913"/>
          <p14:tracePt t="106463" x="7189788" y="1839913"/>
          <p14:tracePt t="106471" x="7145338" y="1839913"/>
          <p14:tracePt t="106479" x="7099300" y="1839913"/>
          <p14:tracePt t="106487" x="7053263" y="1839913"/>
          <p14:tracePt t="106495" x="7008813" y="1839913"/>
          <p14:tracePt t="106503" x="6962775" y="1839913"/>
          <p14:tracePt t="106511" x="6916738" y="1839913"/>
          <p14:tracePt t="106519" x="6870700" y="1839913"/>
          <p14:tracePt t="106527" x="6840538" y="1839913"/>
          <p14:tracePt t="106535" x="6810375" y="1855788"/>
          <p14:tracePt t="106543" x="6764338" y="1870075"/>
          <p14:tracePt t="106549" x="6719888" y="1885950"/>
          <p14:tracePt t="106558" x="6688138" y="1916113"/>
          <p14:tracePt t="106565" x="6657975" y="1916113"/>
          <p14:tracePt t="106573" x="6613525" y="1946275"/>
          <p14:tracePt t="106581" x="6597650" y="1962150"/>
          <p14:tracePt t="106589" x="6581775" y="1962150"/>
          <p14:tracePt t="106597" x="6567488" y="1976438"/>
          <p14:tracePt t="106605" x="6537325" y="1992313"/>
          <p14:tracePt t="106613" x="6521450" y="2022475"/>
          <p14:tracePt t="106621" x="6491288" y="2052638"/>
          <p14:tracePt t="106629" x="6475413" y="2068513"/>
          <p14:tracePt t="106637" x="6445250" y="2112963"/>
          <p14:tracePt t="106645" x="6430963" y="2144713"/>
          <p14:tracePt t="106653" x="6384925" y="2174875"/>
          <p14:tracePt t="106661" x="6384925" y="2205038"/>
          <p14:tracePt t="106669" x="6354763" y="2251075"/>
          <p14:tracePt t="106676" x="6338888" y="2311400"/>
          <p14:tracePt t="106683" x="6324600" y="2341563"/>
          <p14:tracePt t="106691" x="6308725" y="2387600"/>
          <p14:tracePt t="106699" x="6292850" y="2417763"/>
          <p14:tracePt t="106708" x="6292850" y="2447925"/>
          <p14:tracePt t="106715" x="6278563" y="2493963"/>
          <p14:tracePt t="106723" x="6262688" y="2540000"/>
          <p14:tracePt t="106731" x="6248400" y="2584450"/>
          <p14:tracePt t="106739" x="6248400" y="2630488"/>
          <p14:tracePt t="106747" x="6248400" y="2676525"/>
          <p14:tracePt t="106755" x="6248400" y="2722563"/>
          <p14:tracePt t="106763" x="6248400" y="2767013"/>
          <p14:tracePt t="106771" x="6248400" y="2813050"/>
          <p14:tracePt t="106779" x="6248400" y="2859088"/>
          <p14:tracePt t="106787" x="6262688" y="2905125"/>
          <p14:tracePt t="106793" x="6278563" y="2949575"/>
          <p14:tracePt t="106803" x="6278563" y="2995613"/>
          <p14:tracePt t="106809" x="6292850" y="3041650"/>
          <p14:tracePt t="106817" x="6324600" y="3101975"/>
          <p14:tracePt t="106825" x="6338888" y="3132138"/>
          <p14:tracePt t="106833" x="6384925" y="3162300"/>
          <p14:tracePt t="106842" x="6415088" y="3194050"/>
          <p14:tracePt t="106849" x="6430963" y="3238500"/>
          <p14:tracePt t="106858" x="6461125" y="3254375"/>
          <p14:tracePt t="106865" x="6475413" y="3268663"/>
          <p14:tracePt t="106873" x="6507163" y="3268663"/>
          <p14:tracePt t="106881" x="6521450" y="3284538"/>
          <p14:tracePt t="106889" x="6537325" y="3300413"/>
          <p14:tracePt t="106897" x="6567488" y="3314700"/>
          <p14:tracePt t="106905" x="6597650" y="3314700"/>
          <p14:tracePt t="106913" x="6627813" y="3330575"/>
          <p14:tracePt t="106919" x="6657975" y="3344863"/>
          <p14:tracePt t="106927" x="6688138" y="3344863"/>
          <p14:tracePt t="106935" x="6704013" y="3344863"/>
          <p14:tracePt t="106943" x="6734175" y="3344863"/>
          <p14:tracePt t="106951" x="6764338" y="3344863"/>
          <p14:tracePt t="106961" x="6794500" y="3344863"/>
          <p14:tracePt t="106967" x="6826250" y="3330575"/>
          <p14:tracePt t="106975" x="6870700" y="3330575"/>
          <p14:tracePt t="106983" x="6916738" y="3314700"/>
          <p14:tracePt t="106992" x="6946900" y="3268663"/>
          <p14:tracePt t="106999" x="7008813" y="3238500"/>
          <p14:tracePt t="107007" x="7053263" y="3194050"/>
          <p14:tracePt t="107015" x="7083425" y="3178175"/>
          <p14:tracePt t="107023" x="7129463" y="3132138"/>
          <p14:tracePt t="107031" x="7159625" y="3101975"/>
          <p14:tracePt t="107039" x="7175500" y="3071813"/>
          <p14:tracePt t="107045" x="7205663" y="3041650"/>
          <p14:tracePt t="107053" x="7221538" y="2995613"/>
          <p14:tracePt t="107061" x="7251700" y="2965450"/>
          <p14:tracePt t="107069" x="7265988" y="2935288"/>
          <p14:tracePt t="107077" x="7265988" y="2905125"/>
          <p14:tracePt t="107085" x="7281863" y="2873375"/>
          <p14:tracePt t="107094" x="7297738" y="2843213"/>
          <p14:tracePt t="107101" x="7297738" y="2813050"/>
          <p14:tracePt t="107109" x="7312025" y="2782888"/>
          <p14:tracePt t="107118" x="7327900" y="2736850"/>
          <p14:tracePt t="107125" x="7327900" y="2706688"/>
          <p14:tracePt t="107133" x="7327900" y="2660650"/>
          <p14:tracePt t="107142" x="7327900" y="2630488"/>
          <p14:tracePt t="107149" x="7327900" y="2600325"/>
          <p14:tracePt t="107157" x="7327900" y="2584450"/>
          <p14:tracePt t="107163" x="7327900" y="2554288"/>
          <p14:tracePt t="107173" x="7327900" y="2540000"/>
          <p14:tracePt t="107187" x="7327900" y="2524125"/>
          <p14:tracePt t="107195" x="7312025" y="2524125"/>
          <p14:tracePt t="107202" x="7312025" y="2508250"/>
          <p14:tracePt t="107211" x="7312025" y="2493963"/>
          <p14:tracePt t="107227" x="7297738" y="2493963"/>
          <p14:tracePt t="107235" x="7297738" y="2478088"/>
          <p14:tracePt t="107251" x="7281863" y="2463800"/>
          <p14:tracePt t="107259" x="7265988" y="2463800"/>
          <p14:tracePt t="107267" x="7265988" y="2447925"/>
          <p14:tracePt t="107281" x="7251700" y="2447925"/>
          <p14:tracePt t="109056" x="7221538" y="2447925"/>
          <p14:tracePt t="109063" x="7145338" y="2447925"/>
          <p14:tracePt t="109071" x="7053263" y="2447925"/>
          <p14:tracePt t="109079" x="6992938" y="2447925"/>
          <p14:tracePt t="109087" x="6962775" y="2447925"/>
          <p14:tracePt t="109095" x="6946900" y="2447925"/>
          <p14:tracePt t="109456" x="6946900" y="2433638"/>
          <p14:tracePt t="109472" x="6946900" y="2417763"/>
          <p14:tracePt t="109480" x="6962775" y="2311400"/>
          <p14:tracePt t="109488" x="6977063" y="2144713"/>
          <p14:tracePt t="109496" x="6992938" y="1962150"/>
          <p14:tracePt t="109504" x="6992938" y="1749425"/>
          <p14:tracePt t="109514" x="6992938" y="1535113"/>
          <p14:tracePt t="109520" x="6992938" y="1322388"/>
          <p14:tracePt t="109530" x="6992938" y="1139825"/>
          <p14:tracePt t="109536" x="6992938" y="912813"/>
          <p14:tracePt t="109544" x="6992938" y="700088"/>
          <p14:tracePt t="109552" x="6977063" y="471488"/>
          <p14:tracePt t="109560" x="6962775" y="258763"/>
          <p14:tracePt t="109566" x="6962775" y="0"/>
          <p14:tracePt t="111129" x="6278563" y="136525"/>
          <p14:tracePt t="111135" x="6308725" y="228600"/>
          <p14:tracePt t="111145" x="6354763" y="319088"/>
          <p14:tracePt t="111152" x="6384925" y="411163"/>
          <p14:tracePt t="111159" x="6415088" y="471488"/>
          <p14:tracePt t="111168" x="6461125" y="561975"/>
          <p14:tracePt t="111175" x="6507163" y="654050"/>
          <p14:tracePt t="111185" x="6551613" y="730250"/>
          <p14:tracePt t="111194" x="6597650" y="820738"/>
          <p14:tracePt t="111199" x="6643688" y="896938"/>
          <p14:tracePt t="111207" x="6688138" y="957263"/>
          <p14:tracePt t="111217" x="6719888" y="1019175"/>
          <p14:tracePt t="111219" x="6764338" y="1065213"/>
          <p14:tracePt t="111230" x="6794500" y="1095375"/>
          <p14:tracePt t="111236" x="6826250" y="1139825"/>
          <p14:tracePt t="111244" x="6826250" y="1155700"/>
          <p14:tracePt t="111252" x="6826250" y="1171575"/>
          <p14:tracePt t="111260" x="6810375" y="1171575"/>
          <p14:tracePt t="111268" x="6719888" y="1155700"/>
          <p14:tracePt t="111276" x="6613525" y="1155700"/>
          <p14:tracePt t="111631" x="6597650" y="1155700"/>
          <p14:tracePt t="111647" x="6581775" y="1155700"/>
          <p14:tracePt t="111663" x="6581775" y="1171575"/>
          <p14:tracePt t="111673" x="6581775" y="1185863"/>
          <p14:tracePt t="111679" x="6597650" y="1201738"/>
          <p14:tracePt t="111685" x="6597650" y="1216025"/>
          <p14:tracePt t="111693" x="6613525" y="1231900"/>
          <p14:tracePt t="111701" x="6627813" y="1246188"/>
          <p14:tracePt t="111717" x="6643688" y="1262063"/>
          <p14:tracePt t="111733" x="6643688" y="1292225"/>
          <p14:tracePt t="111741" x="6643688" y="1338263"/>
          <p14:tracePt t="111749" x="6657975" y="1368425"/>
          <p14:tracePt t="111758" x="6673850" y="1398588"/>
          <p14:tracePt t="111764" x="6704013" y="1444625"/>
          <p14:tracePt t="111772" x="6750050" y="1490663"/>
          <p14:tracePt t="111780" x="6794500" y="1535113"/>
          <p14:tracePt t="111788" x="6856413" y="1611313"/>
          <p14:tracePt t="111796" x="6946900" y="1673225"/>
          <p14:tracePt t="111802" x="7038975" y="1733550"/>
          <p14:tracePt t="111810" x="7145338" y="1793875"/>
          <p14:tracePt t="111818" x="7297738" y="1885950"/>
          <p14:tracePt t="111826" x="7464425" y="1946275"/>
          <p14:tracePt t="111834" x="7646988" y="1992313"/>
          <p14:tracePt t="111842" x="7889875" y="2068513"/>
          <p14:tracePt t="111850" x="8178800" y="2128838"/>
          <p14:tracePt t="111858" x="8528050" y="2174875"/>
          <p14:tracePt t="111866" x="8863013" y="2189163"/>
          <p14:tracePt t="111874" x="9212263" y="2219325"/>
          <p14:tracePt t="111882" x="9501188" y="2219325"/>
          <p14:tracePt t="111890" x="9759950" y="2219325"/>
          <p14:tracePt t="111898" x="9972675" y="2189163"/>
          <p14:tracePt t="111907" x="10155238" y="2174875"/>
          <p14:tracePt t="111914" x="10275888" y="2159000"/>
          <p14:tracePt t="111923" x="10398125" y="2144713"/>
          <p14:tracePt t="111928" x="10488613" y="2112963"/>
          <p14:tracePt t="111936" x="10550525" y="2112963"/>
          <p14:tracePt t="111944" x="10610850" y="2098675"/>
          <p14:tracePt t="111952" x="10687050" y="2082800"/>
          <p14:tracePt t="111960" x="10747375" y="2068513"/>
          <p14:tracePt t="111968" x="10793413" y="2068513"/>
          <p14:tracePt t="111976" x="10839450" y="2052638"/>
          <p14:tracePt t="111984" x="10869613" y="2052638"/>
          <p14:tracePt t="111992" x="10899775" y="2038350"/>
          <p14:tracePt t="112000" x="10915650" y="2038350"/>
          <p14:tracePt t="112008" x="10929938" y="2022475"/>
          <p14:tracePt t="112016" x="10960100" y="2022475"/>
          <p14:tracePt t="112024" x="11006138" y="2006600"/>
          <p14:tracePt t="112032" x="11022013" y="1992313"/>
          <p14:tracePt t="112040" x="11036300" y="1976438"/>
          <p14:tracePt t="112048" x="11052175" y="1976438"/>
          <p14:tracePt t="112056" x="11066463" y="1962150"/>
          <p14:tracePt t="112073" x="11082338" y="1946275"/>
          <p14:tracePt t="112078" x="11098213" y="1916113"/>
          <p14:tracePt t="112086" x="11112500" y="1900238"/>
          <p14:tracePt t="112094" x="11112500" y="1870075"/>
          <p14:tracePt t="112102" x="11128375" y="1824038"/>
          <p14:tracePt t="112110" x="11142663" y="1779588"/>
          <p14:tracePt t="112118" x="11158538" y="1703388"/>
          <p14:tracePt t="112126" x="11172825" y="1611313"/>
          <p14:tracePt t="112134" x="11172825" y="1535113"/>
          <p14:tracePt t="112142" x="11172825" y="1444625"/>
          <p14:tracePt t="112150" x="11172825" y="1398588"/>
          <p14:tracePt t="112158" x="11172825" y="1338263"/>
          <p14:tracePt t="112166" x="11158538" y="1277938"/>
          <p14:tracePt t="112174" x="11142663" y="1231900"/>
          <p14:tracePt t="112180" x="11128375" y="1155700"/>
          <p14:tracePt t="112189" x="11112500" y="1095375"/>
          <p14:tracePt t="112196" x="11066463" y="1033463"/>
          <p14:tracePt t="112205" x="11022013" y="989013"/>
          <p14:tracePt t="112212" x="10990263" y="927100"/>
          <p14:tracePt t="112222" x="10960100" y="896938"/>
          <p14:tracePt t="112228" x="10915650" y="866775"/>
          <p14:tracePt t="112236" x="10883900" y="836613"/>
          <p14:tracePt t="112244" x="10853738" y="790575"/>
          <p14:tracePt t="112252" x="10809288" y="776288"/>
          <p14:tracePt t="112260" x="10763250" y="744538"/>
          <p14:tracePt t="112268" x="10733088" y="730250"/>
          <p14:tracePt t="112276" x="10687050" y="714375"/>
          <p14:tracePt t="112284" x="10641013" y="700088"/>
          <p14:tracePt t="112292" x="10564813" y="684213"/>
          <p14:tracePt t="112298" x="10504488" y="668338"/>
          <p14:tracePt t="112306" x="10428288" y="668338"/>
          <p14:tracePt t="112314" x="10337800" y="668338"/>
          <p14:tracePt t="112322" x="10261600" y="668338"/>
          <p14:tracePt t="112330" x="10169525" y="668338"/>
          <p14:tracePt t="112339" x="10094913" y="684213"/>
          <p14:tracePt t="112346" x="10002838" y="714375"/>
          <p14:tracePt t="112357" x="9912350" y="744538"/>
          <p14:tracePt t="112362" x="9820275" y="790575"/>
          <p14:tracePt t="112370" x="9774238" y="836613"/>
          <p14:tracePt t="112378" x="9699625" y="850900"/>
          <p14:tracePt t="112386" x="9653588" y="896938"/>
          <p14:tracePt t="112394" x="9607550" y="912813"/>
          <p14:tracePt t="112402" x="9577388" y="942975"/>
          <p14:tracePt t="112410" x="9547225" y="957263"/>
          <p14:tracePt t="112418" x="9517063" y="989013"/>
          <p14:tracePt t="112424" x="9485313" y="1003300"/>
          <p14:tracePt t="112432" x="9471025" y="1033463"/>
          <p14:tracePt t="112441" x="9440863" y="1065213"/>
          <p14:tracePt t="112448" x="9410700" y="1095375"/>
          <p14:tracePt t="112458" x="9394825" y="1139825"/>
          <p14:tracePt t="112464" x="9364663" y="1171575"/>
          <p14:tracePt t="112473" x="9348788" y="1185863"/>
          <p14:tracePt t="112480" x="9348788" y="1216025"/>
          <p14:tracePt t="112489" x="9334500" y="1262063"/>
          <p14:tracePt t="112496" x="9318625" y="1292225"/>
          <p14:tracePt t="112508" x="9304338" y="1308100"/>
          <p14:tracePt t="112513" x="9304338" y="1338263"/>
          <p14:tracePt t="112520" x="9304338" y="1368425"/>
          <p14:tracePt t="112528" x="9288463" y="1414463"/>
          <p14:tracePt t="112536" x="9272588" y="1444625"/>
          <p14:tracePt t="112542" x="9272588" y="1474788"/>
          <p14:tracePt t="112558" x="9272588" y="1535113"/>
          <p14:tracePt t="112566" x="9258300" y="1581150"/>
          <p14:tracePt t="112574" x="9242425" y="1611313"/>
          <p14:tracePt t="112582" x="9228138" y="1643063"/>
          <p14:tracePt t="112590" x="9228138" y="1673225"/>
          <p14:tracePt t="112598" x="9228138" y="1703388"/>
          <p14:tracePt t="112606" x="9212263" y="1733550"/>
          <p14:tracePt t="112614" x="9197975" y="1793875"/>
          <p14:tracePt t="112623" x="9182100" y="1824038"/>
          <p14:tracePt t="112630" x="9182100" y="1870075"/>
          <p14:tracePt t="112640" x="9166225" y="1900238"/>
          <p14:tracePt t="112646" x="9151938" y="1946275"/>
          <p14:tracePt t="112656" x="9136063" y="1992313"/>
          <p14:tracePt t="112662" x="9136063" y="2038350"/>
          <p14:tracePt t="112670" x="9136063" y="2082800"/>
          <p14:tracePt t="112676" x="9136063" y="2112963"/>
          <p14:tracePt t="112684" x="9136063" y="2144713"/>
          <p14:tracePt t="112692" x="9151938" y="2189163"/>
          <p14:tracePt t="112700" x="9166225" y="2219325"/>
          <p14:tracePt t="112708" x="9212263" y="2251075"/>
          <p14:tracePt t="112716" x="9242425" y="2295525"/>
          <p14:tracePt t="112725" x="9288463" y="2327275"/>
          <p14:tracePt t="112732" x="9348788" y="2357438"/>
          <p14:tracePt t="112739" x="9394825" y="2371725"/>
          <p14:tracePt t="112748" x="9455150" y="2387600"/>
          <p14:tracePt t="112756" x="9531350" y="2401888"/>
          <p14:tracePt t="112764" x="9607550" y="2417763"/>
          <p14:tracePt t="112773" x="9699625" y="2433638"/>
          <p14:tracePt t="112780" x="9820275" y="2433638"/>
          <p14:tracePt t="112790" x="9942513" y="2433638"/>
          <p14:tracePt t="112794" x="10079038" y="2433638"/>
          <p14:tracePt t="112802" x="10231438" y="2433638"/>
          <p14:tracePt t="112810" x="10367963" y="2433638"/>
          <p14:tracePt t="112818" x="10504488" y="2433638"/>
          <p14:tracePt t="112826" x="10656888" y="2433638"/>
          <p14:tracePt t="112834" x="10793413" y="2433638"/>
          <p14:tracePt t="112842" x="10915650" y="2417763"/>
          <p14:tracePt t="112850" x="11036300" y="2401888"/>
          <p14:tracePt t="112858" x="11158538" y="2387600"/>
          <p14:tracePt t="112866" x="11264900" y="2371725"/>
          <p14:tracePt t="112873" x="11371263" y="2357438"/>
          <p14:tracePt t="112881" x="11461750" y="2327275"/>
          <p14:tracePt t="112890" x="11507788" y="2295525"/>
          <p14:tracePt t="112897" x="11568113" y="2281238"/>
          <p14:tracePt t="112905" x="11599863" y="2251075"/>
          <p14:tracePt t="112911" x="11614150" y="2235200"/>
          <p14:tracePt t="112922" x="11630025" y="2205038"/>
          <p14:tracePt t="112927" x="11644313" y="2189163"/>
          <p14:tracePt t="112935" x="11644313" y="2159000"/>
          <p14:tracePt t="112943" x="11660188" y="2144713"/>
          <p14:tracePt t="112951" x="11674475" y="2098675"/>
          <p14:tracePt t="112959" x="11690350" y="2068513"/>
          <p14:tracePt t="112967" x="11690350" y="2022475"/>
          <p14:tracePt t="112975" x="11690350" y="1962150"/>
          <p14:tracePt t="112983" x="11690350" y="1916113"/>
          <p14:tracePt t="112991" x="11690350" y="1839913"/>
          <p14:tracePt t="112999" x="11690350" y="1749425"/>
          <p14:tracePt t="113007" x="11660188" y="1627188"/>
          <p14:tracePt t="113015" x="11630025" y="1504950"/>
          <p14:tracePt t="113023" x="11599863" y="1368425"/>
          <p14:tracePt t="113031" x="11568113" y="1262063"/>
          <p14:tracePt t="113038" x="11553825" y="1185863"/>
          <p14:tracePt t="113045" x="11537950" y="1139825"/>
          <p14:tracePt t="113053" x="11537950" y="1095375"/>
          <p14:tracePt t="113061" x="11507788" y="1033463"/>
          <p14:tracePt t="113069" x="11477625" y="989013"/>
          <p14:tracePt t="113077" x="11461750" y="957263"/>
          <p14:tracePt t="113085" x="11431588" y="927100"/>
          <p14:tracePt t="113093" x="11401425" y="882650"/>
          <p14:tracePt t="113101" x="11371263" y="850900"/>
          <p14:tracePt t="113109" x="11325225" y="820738"/>
          <p14:tracePt t="113117" x="11295063" y="820738"/>
          <p14:tracePt t="113125" x="11249025" y="790575"/>
          <p14:tracePt t="113134" x="11204575" y="760413"/>
          <p14:tracePt t="113141" x="11158538" y="744538"/>
          <p14:tracePt t="113149" x="11098213" y="714375"/>
          <p14:tracePt t="113157" x="11036300" y="700088"/>
          <p14:tracePt t="113165" x="10960100" y="668338"/>
          <p14:tracePt t="113172" x="10883900" y="654050"/>
          <p14:tracePt t="113179" x="10793413" y="638175"/>
          <p14:tracePt t="113190" x="10702925" y="623888"/>
          <p14:tracePt t="113195" x="10626725" y="623888"/>
          <p14:tracePt t="113203" x="10564813" y="608013"/>
          <p14:tracePt t="113211" x="10488613" y="608013"/>
          <p14:tracePt t="113219" x="10414000" y="608013"/>
          <p14:tracePt t="113227" x="10352088" y="608013"/>
          <p14:tracePt t="113235" x="10307638" y="608013"/>
          <p14:tracePt t="113244" x="10261600" y="608013"/>
          <p14:tracePt t="113251" x="10215563" y="623888"/>
          <p14:tracePt t="113259" x="10169525" y="638175"/>
          <p14:tracePt t="113267" x="10109200" y="654050"/>
          <p14:tracePt t="113275" x="10063163" y="654050"/>
          <p14:tracePt t="113281" x="10002838" y="684213"/>
          <p14:tracePt t="113291" x="9956800" y="700088"/>
          <p14:tracePt t="113297" x="9896475" y="730250"/>
          <p14:tracePt t="113306" x="9850438" y="730250"/>
          <p14:tracePt t="113313" x="9820275" y="760413"/>
          <p14:tracePt t="113322" x="9774238" y="776288"/>
          <p14:tracePt t="113329" x="9744075" y="776288"/>
          <p14:tracePt t="113339" x="9713913" y="790575"/>
          <p14:tracePt t="113345" x="9667875" y="806450"/>
          <p14:tracePt t="113353" x="9653588" y="820738"/>
          <p14:tracePt t="113369" x="9623425" y="836613"/>
          <p14:tracePt t="113377" x="9623425" y="850900"/>
          <p14:tracePt t="113385" x="9607550" y="866775"/>
          <p14:tracePt t="113393" x="9591675" y="882650"/>
          <p14:tracePt t="113401" x="9591675" y="896938"/>
          <p14:tracePt t="113407" x="9577388" y="912813"/>
          <p14:tracePt t="113415" x="9577388" y="927100"/>
          <p14:tracePt t="113423" x="9561513" y="942975"/>
          <p14:tracePt t="113440" x="9547225" y="957263"/>
          <p14:tracePt t="113456" x="9531350" y="973138"/>
          <p14:tracePt t="113473" x="9531350" y="989013"/>
          <p14:tracePt t="114851" x="9517063" y="989013"/>
          <p14:tracePt t="114859" x="9501188" y="1019175"/>
          <p14:tracePt t="114867" x="9471025" y="1049338"/>
          <p14:tracePt t="114878" x="9424988" y="1095375"/>
          <p14:tracePt t="114883" x="9394825" y="1125538"/>
          <p14:tracePt t="114894" x="9364663" y="1155700"/>
          <p14:tracePt t="114899" x="9334500" y="1201738"/>
          <p14:tracePt t="114907" x="9318625" y="1231900"/>
          <p14:tracePt t="114913" x="9318625" y="1246188"/>
          <p14:tracePt t="114923" x="9304338" y="1277938"/>
          <p14:tracePt t="114930" x="9304338" y="1292225"/>
          <p14:tracePt t="114946" x="9304338" y="1322388"/>
          <p14:tracePt t="114961" x="9304338" y="1338263"/>
          <p14:tracePt t="114978" x="9304338" y="1354138"/>
          <p14:tracePt t="119663" x="9304338" y="1384300"/>
          <p14:tracePt t="119671" x="9304338" y="1428750"/>
          <p14:tracePt t="119678" x="9304338" y="1474788"/>
          <p14:tracePt t="119687" x="9304338" y="1520825"/>
          <p14:tracePt t="119694" x="9318625" y="1550988"/>
          <p14:tracePt t="119703" x="9334500" y="1581150"/>
          <p14:tracePt t="119708" x="9348788" y="1611313"/>
          <p14:tracePt t="119716" x="9348788" y="1657350"/>
          <p14:tracePt t="119724" x="9364663" y="1703388"/>
          <p14:tracePt t="119732" x="9378950" y="1749425"/>
          <p14:tracePt t="119740" x="9394825" y="1824038"/>
          <p14:tracePt t="119748" x="9410700" y="1900238"/>
          <p14:tracePt t="119756" x="9440863" y="1992313"/>
          <p14:tracePt t="119764" x="9471025" y="2098675"/>
          <p14:tracePt t="119772" x="9501188" y="2189163"/>
          <p14:tracePt t="119780" x="9531350" y="2281238"/>
          <p14:tracePt t="119789" x="9547225" y="2357438"/>
          <p14:tracePt t="119795" x="9577388" y="2447925"/>
          <p14:tracePt t="119804" x="9607550" y="2524125"/>
          <p14:tracePt t="119812" x="9623425" y="2600325"/>
          <p14:tracePt t="119820" x="9653588" y="2676525"/>
          <p14:tracePt t="119828" x="9683750" y="2736850"/>
          <p14:tracePt t="119834" x="9699625" y="2782888"/>
          <p14:tracePt t="119842" x="9699625" y="2859088"/>
          <p14:tracePt t="119850" x="9713913" y="2919413"/>
          <p14:tracePt t="119858" x="9729788" y="2965450"/>
          <p14:tracePt t="119866" x="9744075" y="3011488"/>
          <p14:tracePt t="119874" x="9759950" y="3055938"/>
          <p14:tracePt t="119882" x="9759950" y="3101975"/>
          <p14:tracePt t="119890" x="9774238" y="3132138"/>
          <p14:tracePt t="119898" x="9790113" y="3148013"/>
          <p14:tracePt t="119906" x="9790113" y="3178175"/>
          <p14:tracePt t="119914" x="9805988" y="3208338"/>
          <p14:tracePt t="119922" x="9820275" y="3238500"/>
          <p14:tracePt t="119930" x="9836150" y="3268663"/>
          <p14:tracePt t="119939" x="9850438" y="3300413"/>
          <p14:tracePt t="119946" x="9880600" y="3344863"/>
          <p14:tracePt t="119954" x="9896475" y="3375025"/>
          <p14:tracePt t="119960" x="9926638" y="3406775"/>
          <p14:tracePt t="119968" x="9972675" y="3436938"/>
          <p14:tracePt t="119975" x="10002838" y="3467100"/>
          <p14:tracePt t="119984" x="10033000" y="3482975"/>
          <p14:tracePt t="119992" x="10063163" y="3513138"/>
          <p14:tracePt t="120000" x="10109200" y="3527425"/>
          <p14:tracePt t="120008" x="10139363" y="3557588"/>
          <p14:tracePt t="120016" x="10169525" y="3573463"/>
          <p14:tracePt t="120024" x="10201275" y="3619500"/>
          <p14:tracePt t="120032" x="10261600" y="3649663"/>
          <p14:tracePt t="120040" x="10291763" y="3695700"/>
          <p14:tracePt t="120048" x="10367963" y="3725863"/>
          <p14:tracePt t="120056" x="10414000" y="3771900"/>
          <p14:tracePt t="120064" x="10474325" y="3816350"/>
          <p14:tracePt t="120072" x="10550525" y="3846513"/>
          <p14:tracePt t="120078" x="10596563" y="3892550"/>
          <p14:tracePt t="120087" x="10641013" y="3922713"/>
          <p14:tracePt t="120094" x="10687050" y="3938588"/>
          <p14:tracePt t="120104" x="10747375" y="3938588"/>
          <p14:tracePt t="120109" x="10793413" y="3952875"/>
          <p14:tracePt t="120118" x="10839450" y="3952875"/>
          <p14:tracePt t="120126" x="10883900" y="3952875"/>
          <p14:tracePt t="120134" x="10915650" y="3952875"/>
          <p14:tracePt t="120142" x="10945813" y="3952875"/>
          <p14:tracePt t="120150" x="10975975" y="3952875"/>
          <p14:tracePt t="120158" x="10990263" y="3938588"/>
          <p14:tracePt t="120166" x="11022013" y="3908425"/>
          <p14:tracePt t="120174" x="11036300" y="3892550"/>
          <p14:tracePt t="120182" x="11036300" y="3878263"/>
          <p14:tracePt t="120190" x="11066463" y="3832225"/>
          <p14:tracePt t="120198" x="11082338" y="3771900"/>
          <p14:tracePt t="120206" x="11098213" y="3695700"/>
          <p14:tracePt t="120212" x="11112500" y="3603625"/>
          <p14:tracePt t="120221" x="11112500" y="3527425"/>
          <p14:tracePt t="120228" x="11112500" y="3436938"/>
          <p14:tracePt t="120237" x="11112500" y="3314700"/>
          <p14:tracePt t="120244" x="11066463" y="3224213"/>
          <p14:tracePt t="120254" x="11036300" y="3132138"/>
          <p14:tracePt t="120260" x="10975975" y="3055938"/>
          <p14:tracePt t="120268" x="10915650" y="3011488"/>
          <p14:tracePt t="120276" x="10853738" y="2949575"/>
          <p14:tracePt t="120284" x="10763250" y="2889250"/>
          <p14:tracePt t="120292" x="10687050" y="2843213"/>
          <p14:tracePt t="120300" x="10596563" y="2797175"/>
          <p14:tracePt t="120308" x="10504488" y="2767013"/>
          <p14:tracePt t="120316" x="10428288" y="2752725"/>
          <p14:tracePt t="120322" x="10382250" y="2736850"/>
          <p14:tracePt t="120332" x="10337800" y="2722563"/>
          <p14:tracePt t="120340" x="10291763" y="2706688"/>
          <p14:tracePt t="120345" x="10261600" y="2706688"/>
          <p14:tracePt t="120354" x="10231438" y="2690813"/>
          <p14:tracePt t="120362" x="10185400" y="2676525"/>
          <p14:tracePt t="120370" x="10155238" y="2676525"/>
          <p14:tracePt t="120378" x="10125075" y="2660650"/>
          <p14:tracePt t="120387" x="10079038" y="2660650"/>
          <p14:tracePt t="120394" x="10033000" y="2660650"/>
          <p14:tracePt t="120404" x="9986963" y="2660650"/>
          <p14:tracePt t="120410" x="9942513" y="2646363"/>
          <p14:tracePt t="120418" x="9912350" y="2646363"/>
          <p14:tracePt t="120426" x="9880600" y="2646363"/>
          <p14:tracePt t="120434" x="9836150" y="2646363"/>
          <p14:tracePt t="120442" x="9790113" y="2646363"/>
          <p14:tracePt t="120448" x="9759950" y="2646363"/>
          <p14:tracePt t="120458" x="9713913" y="2646363"/>
          <p14:tracePt t="120464" x="9667875" y="2646363"/>
          <p14:tracePt t="120472" x="9607550" y="2646363"/>
          <p14:tracePt t="120480" x="9531350" y="2660650"/>
          <p14:tracePt t="120488" x="9455150" y="2660650"/>
          <p14:tracePt t="120496" x="9364663" y="2676525"/>
          <p14:tracePt t="120504" x="9304338" y="2690813"/>
          <p14:tracePt t="120512" x="9228138" y="2706688"/>
          <p14:tracePt t="120521" x="9182100" y="2722563"/>
          <p14:tracePt t="120528" x="9136063" y="2736850"/>
          <p14:tracePt t="120538" x="9075738" y="2752725"/>
          <p14:tracePt t="120544" x="9029700" y="2752725"/>
          <p14:tracePt t="120552" x="8983663" y="2767013"/>
          <p14:tracePt t="120560" x="8939213" y="2782888"/>
          <p14:tracePt t="120566" x="8909050" y="2797175"/>
          <p14:tracePt t="120577" x="8893175" y="2797175"/>
          <p14:tracePt t="120581" x="8863013" y="2813050"/>
          <p14:tracePt t="120590" x="8847138" y="2828925"/>
          <p14:tracePt t="120606" x="8832850" y="2843213"/>
          <p14:tracePt t="120622" x="8816975" y="2859088"/>
          <p14:tracePt t="120638" x="8802688" y="2873375"/>
          <p14:tracePt t="120645" x="8802688" y="2905125"/>
          <p14:tracePt t="120654" x="8786813" y="2935288"/>
          <p14:tracePt t="120661" x="8770938" y="2965450"/>
          <p14:tracePt t="120669" x="8770938" y="2995613"/>
          <p14:tracePt t="120677" x="8770938" y="3041650"/>
          <p14:tracePt t="120686" x="8770938" y="3071813"/>
          <p14:tracePt t="120693" x="8770938" y="3101975"/>
          <p14:tracePt t="120699" x="8770938" y="3132138"/>
          <p14:tracePt t="120707" x="8770938" y="3162300"/>
          <p14:tracePt t="120715" x="8770938" y="3194050"/>
          <p14:tracePt t="120723" x="8786813" y="3238500"/>
          <p14:tracePt t="120731" x="8786813" y="3268663"/>
          <p14:tracePt t="120739" x="8802688" y="3300413"/>
          <p14:tracePt t="120747" x="8816975" y="3330575"/>
          <p14:tracePt t="120755" x="8832850" y="3360738"/>
          <p14:tracePt t="120764" x="8863013" y="3421063"/>
          <p14:tracePt t="120773" x="8877300" y="3451225"/>
          <p14:tracePt t="120780" x="8923338" y="3482975"/>
          <p14:tracePt t="120788" x="8939213" y="3513138"/>
          <p14:tracePt t="120796" x="8969375" y="3527425"/>
          <p14:tracePt t="120805" x="8983663" y="3557588"/>
          <p14:tracePt t="120812" x="8999538" y="3573463"/>
          <p14:tracePt t="120821" x="9029700" y="3589338"/>
          <p14:tracePt t="120826" x="9029700" y="3603625"/>
          <p14:tracePt t="120834" x="9059863" y="3619500"/>
          <p14:tracePt t="120842" x="9059863" y="3633788"/>
          <p14:tracePt t="120850" x="9090025" y="3633788"/>
          <p14:tracePt t="120858" x="9105900" y="3649663"/>
          <p14:tracePt t="120866" x="9136063" y="3663950"/>
          <p14:tracePt t="120874" x="9166225" y="3679825"/>
          <p14:tracePt t="120882" x="9212263" y="3695700"/>
          <p14:tracePt t="120891" x="9242425" y="3709988"/>
          <p14:tracePt t="120898" x="9272588" y="3709988"/>
          <p14:tracePt t="120907" x="9318625" y="3725863"/>
          <p14:tracePt t="120913" x="9348788" y="3740150"/>
          <p14:tracePt t="120923" x="9378950" y="3756025"/>
          <p14:tracePt t="120930" x="9424988" y="3756025"/>
          <p14:tracePt t="120938" x="9485313" y="3771900"/>
          <p14:tracePt t="120946" x="9531350" y="3786188"/>
          <p14:tracePt t="120952" x="9577388" y="3802063"/>
          <p14:tracePt t="120962" x="9623425" y="3802063"/>
          <p14:tracePt t="120968" x="9683750" y="3802063"/>
          <p14:tracePt t="120978" x="9744075" y="3802063"/>
          <p14:tracePt t="120983" x="9820275" y="3802063"/>
          <p14:tracePt t="120992" x="9912350" y="3802063"/>
          <p14:tracePt t="121000" x="9986963" y="3786188"/>
          <p14:tracePt t="121008" x="10079038" y="3771900"/>
          <p14:tracePt t="121016" x="10169525" y="3756025"/>
          <p14:tracePt t="121024" x="10245725" y="3740150"/>
          <p14:tracePt t="121032" x="10321925" y="3725863"/>
          <p14:tracePt t="121040" x="10398125" y="3709988"/>
          <p14:tracePt t="121048" x="10488613" y="3695700"/>
          <p14:tracePt t="121057" x="10564813" y="3679825"/>
          <p14:tracePt t="121064" x="10641013" y="3679825"/>
          <p14:tracePt t="121072" x="10717213" y="3663950"/>
          <p14:tracePt t="121078" x="10777538" y="3633788"/>
          <p14:tracePt t="121086" x="10823575" y="3603625"/>
          <p14:tracePt t="121094" x="10853738" y="3589338"/>
          <p14:tracePt t="121102" x="10883900" y="3557588"/>
          <p14:tracePt t="121110" x="10929938" y="3557588"/>
          <p14:tracePt t="121118" x="10945813" y="3527425"/>
          <p14:tracePt t="121126" x="10975975" y="3513138"/>
          <p14:tracePt t="121134" x="10990263" y="3497263"/>
          <p14:tracePt t="121142" x="11006138" y="3467100"/>
          <p14:tracePt t="121150" x="11036300" y="3436938"/>
          <p14:tracePt t="121158" x="11052175" y="3406775"/>
          <p14:tracePt t="121166" x="11066463" y="3375025"/>
          <p14:tracePt t="121174" x="11082338" y="3344863"/>
          <p14:tracePt t="121182" x="11082338" y="3314700"/>
          <p14:tracePt t="121190" x="11112500" y="3268663"/>
          <p14:tracePt t="121196" x="11128375" y="3224213"/>
          <p14:tracePt t="121205" x="11142663" y="3178175"/>
          <p14:tracePt t="121212" x="11158538" y="3132138"/>
          <p14:tracePt t="121221" x="11172825" y="3086100"/>
          <p14:tracePt t="121228" x="11188700" y="3055938"/>
          <p14:tracePt t="121236" x="11188700" y="3011488"/>
          <p14:tracePt t="121246" x="11204575" y="2965450"/>
          <p14:tracePt t="121252" x="11218863" y="2935288"/>
          <p14:tracePt t="121260" x="11218863" y="2889250"/>
          <p14:tracePt t="121268" x="11234738" y="2859088"/>
          <p14:tracePt t="121276" x="11234738" y="2828925"/>
          <p14:tracePt t="121284" x="11234738" y="2813050"/>
          <p14:tracePt t="121292" x="11234738" y="2782888"/>
          <p14:tracePt t="121299" x="11234738" y="2767013"/>
          <p14:tracePt t="121308" x="11234738" y="2736850"/>
          <p14:tracePt t="121314" x="11218863" y="2722563"/>
          <p14:tracePt t="121330" x="11204575" y="2706688"/>
          <p14:tracePt t="121340" x="11188700" y="2690813"/>
          <p14:tracePt t="121346" x="11172825" y="2690813"/>
          <p14:tracePt t="121355" x="11158538" y="2676525"/>
          <p14:tracePt t="121362" x="11128375" y="2676525"/>
          <p14:tracePt t="121372" x="11082338" y="2660650"/>
          <p14:tracePt t="121378" x="11052175" y="2646363"/>
          <p14:tracePt t="121386" x="11006138" y="2630488"/>
          <p14:tracePt t="121394" x="10960100" y="2616200"/>
          <p14:tracePt t="121402" x="10883900" y="2616200"/>
          <p14:tracePt t="121410" x="10823575" y="2616200"/>
          <p14:tracePt t="121418" x="10747375" y="2616200"/>
          <p14:tracePt t="121426" x="10641013" y="2616200"/>
          <p14:tracePt t="121432" x="10534650" y="2616200"/>
          <p14:tracePt t="121442" x="10428288" y="2616200"/>
          <p14:tracePt t="121448" x="10307638" y="2616200"/>
          <p14:tracePt t="121456" x="10215563" y="2616200"/>
          <p14:tracePt t="121464" x="10109200" y="2616200"/>
          <p14:tracePt t="121472" x="10018713" y="2616200"/>
          <p14:tracePt t="121480" x="9942513" y="2616200"/>
          <p14:tracePt t="121489" x="9850438" y="2630488"/>
          <p14:tracePt t="121496" x="9790113" y="2646363"/>
          <p14:tracePt t="121505" x="9744075" y="2660650"/>
          <p14:tracePt t="121512" x="9667875" y="2676525"/>
          <p14:tracePt t="121522" x="9623425" y="2690813"/>
          <p14:tracePt t="121528" x="9561513" y="2706688"/>
          <p14:tracePt t="121536" x="9531350" y="2706688"/>
          <p14:tracePt t="121544" x="9485313" y="2722563"/>
          <p14:tracePt t="121552" x="9424988" y="2752725"/>
          <p14:tracePt t="121560" x="9378950" y="2752725"/>
          <p14:tracePt t="121565" x="9348788" y="2782888"/>
          <p14:tracePt t="121574" x="9318625" y="2797175"/>
          <p14:tracePt t="121582" x="9288463" y="2797175"/>
          <p14:tracePt t="121590" x="9242425" y="2828925"/>
          <p14:tracePt t="121598" x="9212263" y="2859088"/>
          <p14:tracePt t="121607" x="9182100" y="2905125"/>
          <p14:tracePt t="121614" x="9136063" y="2935288"/>
          <p14:tracePt t="121622" x="9105900" y="2965450"/>
          <p14:tracePt t="121630" x="9090025" y="2995613"/>
          <p14:tracePt t="121638" x="9059863" y="3041650"/>
          <p14:tracePt t="121646" x="9045575" y="3071813"/>
          <p14:tracePt t="121656" x="9015413" y="3101975"/>
          <p14:tracePt t="121661" x="8999538" y="3132138"/>
          <p14:tracePt t="121669" x="8999538" y="3178175"/>
          <p14:tracePt t="121677" x="8983663" y="3208338"/>
          <p14:tracePt t="121683" x="8969375" y="3238500"/>
          <p14:tracePt t="121691" x="8969375" y="3268663"/>
          <p14:tracePt t="121699" x="8969375" y="3284538"/>
          <p14:tracePt t="121707" x="8953500" y="3314700"/>
          <p14:tracePt t="121723" x="8953500" y="3344863"/>
          <p14:tracePt t="121731" x="8953500" y="3375025"/>
          <p14:tracePt t="121739" x="8953500" y="3406775"/>
          <p14:tracePt t="121747" x="8953500" y="3436938"/>
          <p14:tracePt t="121755" x="8953500" y="3467100"/>
          <p14:tracePt t="121763" x="8953500" y="3497263"/>
          <p14:tracePt t="121771" x="8953500" y="3527425"/>
          <p14:tracePt t="121779" x="8969375" y="3573463"/>
          <p14:tracePt t="121787" x="8983663" y="3589338"/>
          <p14:tracePt t="121795" x="8983663" y="3619500"/>
          <p14:tracePt t="121804" x="8999538" y="3633788"/>
          <p14:tracePt t="121809" x="9015413" y="3649663"/>
          <p14:tracePt t="121818" x="9015413" y="3663950"/>
          <p14:tracePt t="121826" x="9029700" y="3679825"/>
          <p14:tracePt t="121842" x="9045575" y="3695700"/>
          <p14:tracePt t="121850" x="9059863" y="3709988"/>
          <p14:tracePt t="121858" x="9075738" y="3709988"/>
          <p14:tracePt t="121866" x="9090025" y="3725863"/>
          <p14:tracePt t="121874" x="9121775" y="3756025"/>
          <p14:tracePt t="121882" x="9151938" y="3771900"/>
          <p14:tracePt t="121891" x="9182100" y="3786188"/>
          <p14:tracePt t="121898" x="9212263" y="3816350"/>
          <p14:tracePt t="121906" x="9242425" y="3816350"/>
          <p14:tracePt t="121914" x="9288463" y="3832225"/>
          <p14:tracePt t="121923" x="9318625" y="3846513"/>
          <p14:tracePt t="121928" x="9348788" y="3862388"/>
          <p14:tracePt t="121939" x="9378950" y="3862388"/>
          <p14:tracePt t="121944" x="9410700" y="3878263"/>
          <p14:tracePt t="121952" x="9455150" y="3892550"/>
          <p14:tracePt t="121960" x="9485313" y="3892550"/>
          <p14:tracePt t="121968" x="9517063" y="3908425"/>
          <p14:tracePt t="121976" x="9547225" y="3908425"/>
          <p14:tracePt t="121984" x="9591675" y="3922713"/>
          <p14:tracePt t="121992" x="9623425" y="3938588"/>
          <p14:tracePt t="122000" x="9667875" y="3938588"/>
          <p14:tracePt t="122008" x="9713913" y="3952875"/>
          <p14:tracePt t="122016" x="9744075" y="3968750"/>
          <p14:tracePt t="122024" x="9790113" y="3968750"/>
          <p14:tracePt t="122032" x="9820275" y="3984625"/>
          <p14:tracePt t="122041" x="9866313" y="3984625"/>
          <p14:tracePt t="122048" x="9912350" y="3984625"/>
          <p14:tracePt t="122056" x="9956800" y="3998913"/>
          <p14:tracePt t="122064" x="9986963" y="3998913"/>
          <p14:tracePt t="122069" x="10033000" y="4014788"/>
          <p14:tracePt t="122078" x="10079038" y="4029075"/>
          <p14:tracePt t="122086" x="10109200" y="4029075"/>
          <p14:tracePt t="122094" x="10155238" y="4029075"/>
          <p14:tracePt t="122105" x="10201275" y="4029075"/>
          <p14:tracePt t="122110" x="10231438" y="4029075"/>
          <p14:tracePt t="122118" x="10261600" y="4044950"/>
          <p14:tracePt t="122126" x="10307638" y="4044950"/>
          <p14:tracePt t="122134" x="10337800" y="4044950"/>
          <p14:tracePt t="122142" x="10367963" y="4044950"/>
          <p14:tracePt t="122150" x="10414000" y="4044950"/>
          <p14:tracePt t="122158" x="10458450" y="4044950"/>
          <p14:tracePt t="122165" x="10488613" y="4029075"/>
          <p14:tracePt t="122174" x="10520363" y="4014788"/>
          <p14:tracePt t="122180" x="10534650" y="4014788"/>
          <p14:tracePt t="122189" x="10580688" y="4014788"/>
          <p14:tracePt t="122196" x="10610850" y="3998913"/>
          <p14:tracePt t="122205" x="10641013" y="3984625"/>
          <p14:tracePt t="122212" x="10671175" y="3968750"/>
          <p14:tracePt t="122220" x="10702925" y="3968750"/>
          <p14:tracePt t="122228" x="10747375" y="3952875"/>
          <p14:tracePt t="122236" x="10777538" y="3938588"/>
          <p14:tracePt t="122244" x="10809288" y="3922713"/>
          <p14:tracePt t="122252" x="10839450" y="3922713"/>
          <p14:tracePt t="122260" x="10869613" y="3908425"/>
          <p14:tracePt t="122268" x="10899775" y="3892550"/>
          <p14:tracePt t="122276" x="10915650" y="3892550"/>
          <p14:tracePt t="122284" x="10929938" y="3878263"/>
          <p14:tracePt t="122292" x="10929938" y="3862388"/>
          <p14:tracePt t="122300" x="10945813" y="3846513"/>
          <p14:tracePt t="122314" x="10960100" y="3832225"/>
          <p14:tracePt t="122323" x="10975975" y="3832225"/>
          <p14:tracePt t="122330" x="10975975" y="3816350"/>
          <p14:tracePt t="122340" x="10990263" y="3802063"/>
          <p14:tracePt t="122356" x="11006138" y="3786188"/>
          <p14:tracePt t="122378" x="11006138" y="3771900"/>
          <p14:tracePt t="122394" x="11022013" y="3756025"/>
          <p14:tracePt t="122402" x="11022013" y="3740150"/>
          <p14:tracePt t="122418" x="11036300" y="3725863"/>
          <p14:tracePt t="122432" x="11036300" y="3709988"/>
          <p14:tracePt t="122480" x="11036300" y="3695700"/>
          <p14:tracePt t="122559" x="11036300" y="3679825"/>
          <p14:tracePt t="122662" x="11052175" y="3679825"/>
          <p14:tracePt t="122671" x="11052175" y="3663950"/>
          <p14:tracePt t="122678" x="11066463" y="3663950"/>
          <p14:tracePt t="122693" x="11066463" y="3649663"/>
          <p14:tracePt t="122710" x="11082338" y="3649663"/>
          <p14:tracePt t="122717" x="11082338" y="3633788"/>
          <p14:tracePt t="122766" x="11098213" y="3619500"/>
          <p14:tracePt t="122789" x="11098213" y="3603625"/>
          <p14:tracePt t="122797" x="11112500" y="3603625"/>
          <p14:tracePt t="122803" x="11112500" y="3589338"/>
          <p14:tracePt t="122819" x="11112500" y="3573463"/>
          <p14:tracePt t="122827" x="11112500" y="3557588"/>
          <p14:tracePt t="122836" x="11112500" y="3543300"/>
          <p14:tracePt t="122843" x="11112500" y="3527425"/>
          <p14:tracePt t="122851" x="11112500" y="3513138"/>
          <p14:tracePt t="122867" x="11112500" y="3497263"/>
          <p14:tracePt t="122892" x="11112500" y="3482975"/>
          <p14:tracePt t="130403" x="11128375" y="3482975"/>
          <p14:tracePt t="130411" x="11128375" y="3497263"/>
          <p14:tracePt t="130427" x="11142663" y="3513138"/>
          <p14:tracePt t="130436" x="11142663" y="3527425"/>
          <p14:tracePt t="130443" x="11158538" y="3527425"/>
          <p14:tracePt t="130450" x="11158538" y="3543300"/>
          <p14:tracePt t="130829" x="11172825" y="3557588"/>
          <p14:tracePt t="130837" x="11188700" y="3557588"/>
          <p14:tracePt t="130844" x="11204575" y="3573463"/>
          <p14:tracePt t="130853" x="11218863" y="3589338"/>
          <p14:tracePt t="130871" x="11234738" y="3603625"/>
          <p14:tracePt t="130876" x="11249025" y="3603625"/>
          <p14:tracePt t="130914" x="11264900" y="3603625"/>
          <p14:tracePt t="131923" x="11264900" y="3619500"/>
          <p14:tracePt t="131931" x="11264900" y="3633788"/>
          <p14:tracePt t="132238" x="11249025" y="3649663"/>
          <p14:tracePt t="138247" x="11234738" y="3649663"/>
          <p14:tracePt t="138255" x="11234738" y="3679825"/>
          <p14:tracePt t="138263" x="11218863" y="3725863"/>
          <p14:tracePt t="138274" x="11218863" y="3756025"/>
          <p14:tracePt t="138279" x="11218863" y="3786188"/>
          <p14:tracePt t="138288" x="11218863" y="3816350"/>
          <p14:tracePt t="138294" x="11218863" y="3846513"/>
          <p14:tracePt t="138302" x="11218863" y="3878263"/>
          <p14:tracePt t="138310" x="11234738" y="3922713"/>
          <p14:tracePt t="138318" x="11264900" y="3998913"/>
          <p14:tracePt t="138326" x="11310938" y="4090988"/>
          <p14:tracePt t="138334" x="11355388" y="4167188"/>
          <p14:tracePt t="138342" x="11417300" y="4241800"/>
          <p14:tracePt t="138349" x="11461750" y="4287838"/>
          <p14:tracePt t="138357" x="11493500" y="4333875"/>
          <p14:tracePt t="138372" x="11537950" y="4394200"/>
          <p14:tracePt t="138379" x="11553825" y="4410075"/>
          <p14:tracePt t="138555" x="11553825" y="4394200"/>
          <p14:tracePt t="138595" x="11553825" y="4379913"/>
          <p14:tracePt t="138619" x="11537950" y="4379913"/>
          <p14:tracePt t="138625" x="11523663" y="4379913"/>
          <p14:tracePt t="138639" x="11507788" y="4394200"/>
          <p14:tracePt t="138647" x="11461750" y="4410075"/>
          <p14:tracePt t="138656" x="11431588" y="4456113"/>
          <p14:tracePt t="138664" x="11385550" y="4486275"/>
          <p14:tracePt t="138672" x="11310938" y="4530725"/>
          <p14:tracePt t="138681" x="11234738" y="4576763"/>
          <p14:tracePt t="138688" x="11142663" y="4622800"/>
          <p14:tracePt t="138695" x="11036300" y="4683125"/>
          <p14:tracePt t="138704" x="10915650" y="4729163"/>
          <p14:tracePt t="138712" x="10777538" y="4789488"/>
          <p14:tracePt t="138720" x="10656888" y="4835525"/>
          <p14:tracePt t="138729" x="10564813" y="4851400"/>
          <p14:tracePt t="138736" x="10458450" y="4881563"/>
          <p14:tracePt t="138745" x="10398125" y="4895850"/>
          <p14:tracePt t="138750" x="10321925" y="4911725"/>
          <p14:tracePt t="138758" x="10275888" y="4927600"/>
          <p14:tracePt t="138765" x="10245725" y="4941888"/>
          <p14:tracePt t="139303" x="10231438" y="4941888"/>
          <p14:tracePt t="139320" x="10185400" y="4957763"/>
          <p14:tracePt t="139328" x="10125075" y="4972050"/>
          <p14:tracePt t="139335" x="10063163" y="4987925"/>
          <p14:tracePt t="139346" x="9972675" y="4987925"/>
          <p14:tracePt t="139351" x="9836150" y="5033963"/>
          <p14:tracePt t="139365" x="9683750" y="5048250"/>
          <p14:tracePt t="139368" x="9561513" y="5064125"/>
          <p14:tracePt t="139375" x="9440863" y="5078413"/>
          <p14:tracePt t="139384" x="9364663" y="5094288"/>
          <p14:tracePt t="139390" x="9318625" y="5094288"/>
          <p14:tracePt t="139395" x="9288463" y="5094288"/>
          <p14:tracePt t="139403" x="9272588" y="5108575"/>
          <p14:tracePt t="143951" x="9258300" y="5108575"/>
          <p14:tracePt t="143976" x="9242425" y="5108575"/>
          <p14:tracePt t="143989" x="9228138" y="5108575"/>
          <p14:tracePt t="143997" x="9212263" y="5108575"/>
          <p14:tracePt t="145621" x="9228138" y="5124450"/>
          <p14:tracePt t="145628" x="9272588" y="5184775"/>
          <p14:tracePt t="145634" x="9318625" y="5230813"/>
          <p14:tracePt t="145642" x="9378950" y="5307013"/>
          <p14:tracePt t="145650" x="9440863" y="5383213"/>
          <p14:tracePt t="145658" x="9517063" y="5459413"/>
          <p14:tracePt t="145666" x="9577388" y="5535613"/>
          <p14:tracePt t="145674" x="9637713" y="5595938"/>
          <p14:tracePt t="145682" x="9683750" y="5672138"/>
          <p14:tracePt t="145690" x="9713913" y="5748338"/>
          <p14:tracePt t="145698" x="9759950" y="5792788"/>
          <p14:tracePt t="145706" x="9774238" y="5838825"/>
          <p14:tracePt t="145714" x="9774238" y="5868988"/>
          <p14:tracePt t="145722" x="9790113" y="5900738"/>
          <p14:tracePt t="145730" x="9805988" y="5915025"/>
          <p14:tracePt t="145738" x="9805988" y="5930900"/>
          <p14:tracePt t="145747" x="9805988" y="5945188"/>
          <p14:tracePt t="145752" x="9820275" y="5961063"/>
          <p14:tracePt t="145768" x="9836150" y="5961063"/>
          <p14:tracePt t="145776" x="9850438" y="5961063"/>
          <p14:tracePt t="145784" x="9850438" y="5975350"/>
          <p14:tracePt t="145792" x="9880600" y="5975350"/>
          <p14:tracePt t="145800" x="9912350" y="5975350"/>
          <p14:tracePt t="145808" x="9956800" y="5975350"/>
          <p14:tracePt t="145816" x="10033000" y="5961063"/>
          <p14:tracePt t="145824" x="10155238" y="5945188"/>
          <p14:tracePt t="145832" x="10291763" y="5930900"/>
          <p14:tracePt t="145840" x="10444163" y="5900738"/>
          <p14:tracePt t="145848" x="10596563" y="5868988"/>
          <p14:tracePt t="145856" x="10747375" y="5838825"/>
          <p14:tracePt t="145864" x="10899775" y="5778500"/>
          <p14:tracePt t="145872" x="11052175" y="5732463"/>
          <p14:tracePt t="145880" x="11234738" y="5686425"/>
          <p14:tracePt t="145886" x="11417300" y="5611813"/>
          <p14:tracePt t="145895" x="11568113" y="5565775"/>
          <p14:tracePt t="145902" x="11690350" y="5519738"/>
          <p14:tracePt t="145912" x="11750675" y="5473700"/>
          <p14:tracePt t="145918" x="11780838" y="5443538"/>
          <p14:tracePt t="145926" x="11812588" y="5413375"/>
          <p14:tracePt t="145934" x="11842750" y="5383213"/>
          <p14:tracePt t="145942" x="11857038" y="5337175"/>
          <p14:tracePt t="145950" x="11872913" y="5307013"/>
          <p14:tracePt t="145958" x="11887200" y="5276850"/>
          <p14:tracePt t="145966" x="11887200" y="5260975"/>
          <p14:tracePt t="145974" x="11887200" y="5230813"/>
          <p14:tracePt t="145982" x="11887200" y="5214938"/>
          <p14:tracePt t="145990" x="11887200" y="5184775"/>
          <p14:tracePt t="145996" x="11887200" y="5154613"/>
          <p14:tracePt t="146006" x="11887200" y="5124450"/>
          <p14:tracePt t="146012" x="11857038" y="5064125"/>
          <p14:tracePt t="146020" x="11826875" y="5018088"/>
          <p14:tracePt t="146028" x="11766550" y="4927600"/>
          <p14:tracePt t="146036" x="11690350" y="4835525"/>
          <p14:tracePt t="146046" x="11568113" y="4713288"/>
          <p14:tracePt t="146052" x="11461750" y="4576763"/>
          <p14:tracePt t="146063" x="11325225" y="4486275"/>
          <p14:tracePt t="146068" x="11234738" y="4394200"/>
          <p14:tracePt t="146076" x="11142663" y="4333875"/>
          <p14:tracePt t="146084" x="11066463" y="4287838"/>
          <p14:tracePt t="146092" x="11022013" y="4273550"/>
          <p14:tracePt t="146100" x="10975975" y="4257675"/>
          <p14:tracePt t="146108" x="10929938" y="4257675"/>
          <p14:tracePt t="146116" x="10883900" y="4241800"/>
          <p14:tracePt t="146122" x="10839450" y="4227513"/>
          <p14:tracePt t="146132" x="10777538" y="4211638"/>
          <p14:tracePt t="146138" x="10733088" y="4211638"/>
          <p14:tracePt t="146146" x="10687050" y="4197350"/>
          <p14:tracePt t="146154" x="10641013" y="4181475"/>
          <p14:tracePt t="146163" x="10596563" y="4167188"/>
          <p14:tracePt t="146170" x="10550525" y="4167188"/>
          <p14:tracePt t="146179" x="10504488" y="4151313"/>
          <p14:tracePt t="146186" x="10474325" y="4151313"/>
          <p14:tracePt t="146196" x="10444163" y="4151313"/>
          <p14:tracePt t="146202" x="10414000" y="4135438"/>
          <p14:tracePt t="146210" x="10367963" y="4121150"/>
          <p14:tracePt t="146218" x="10337800" y="4121150"/>
          <p14:tracePt t="146226" x="10307638" y="4121150"/>
          <p14:tracePt t="146234" x="10275888" y="4121150"/>
          <p14:tracePt t="146242" x="10245725" y="4121150"/>
          <p14:tracePt t="146248" x="10215563" y="4121150"/>
          <p14:tracePt t="146256" x="10169525" y="4121150"/>
          <p14:tracePt t="146264" x="10125075" y="4135438"/>
          <p14:tracePt t="146272" x="10079038" y="4151313"/>
          <p14:tracePt t="146280" x="10033000" y="4151313"/>
          <p14:tracePt t="146288" x="9986963" y="4167188"/>
          <p14:tracePt t="146296" x="9942513" y="4181475"/>
          <p14:tracePt t="146304" x="9896475" y="4197350"/>
          <p14:tracePt t="146313" x="9850438" y="4197350"/>
          <p14:tracePt t="146320" x="9805988" y="4211638"/>
          <p14:tracePt t="146329" x="9759950" y="4227513"/>
          <p14:tracePt t="146336" x="9729788" y="4241800"/>
          <p14:tracePt t="146346" x="9683750" y="4241800"/>
          <p14:tracePt t="146352" x="9637713" y="4257675"/>
          <p14:tracePt t="146360" x="9607550" y="4273550"/>
          <p14:tracePt t="146368" x="9577388" y="4287838"/>
          <p14:tracePt t="146376" x="9547225" y="4303713"/>
          <p14:tracePt t="146382" x="9501188" y="4318000"/>
          <p14:tracePt t="146390" x="9471025" y="4333875"/>
          <p14:tracePt t="146398" x="9455150" y="4333875"/>
          <p14:tracePt t="146406" x="9424988" y="4349750"/>
          <p14:tracePt t="146414" x="9394825" y="4364038"/>
          <p14:tracePt t="146422" x="9378950" y="4379913"/>
          <p14:tracePt t="146431" x="9348788" y="4410075"/>
          <p14:tracePt t="146438" x="9334500" y="4424363"/>
          <p14:tracePt t="146446" x="9318625" y="4440238"/>
          <p14:tracePt t="146454" x="9304338" y="4486275"/>
          <p14:tracePt t="146462" x="9272588" y="4516438"/>
          <p14:tracePt t="146470" x="9258300" y="4562475"/>
          <p14:tracePt t="146479" x="9242425" y="4592638"/>
          <p14:tracePt t="146486" x="9212263" y="4638675"/>
          <p14:tracePt t="146496" x="9212263" y="4683125"/>
          <p14:tracePt t="146500" x="9197975" y="4745038"/>
          <p14:tracePt t="146508" x="9182100" y="4789488"/>
          <p14:tracePt t="146529" x="9166225" y="4881563"/>
          <p14:tracePt t="146532" x="9151938" y="4927600"/>
          <p14:tracePt t="146540" x="9136063" y="4972050"/>
          <p14:tracePt t="146548" x="9136063" y="5018088"/>
          <p14:tracePt t="146556" x="9136063" y="5064125"/>
          <p14:tracePt t="146564" x="9136063" y="5108575"/>
          <p14:tracePt t="146572" x="9136063" y="5170488"/>
          <p14:tracePt t="146580" x="9136063" y="5230813"/>
          <p14:tracePt t="146588" x="9136063" y="5291138"/>
          <p14:tracePt t="146596" x="9151938" y="5383213"/>
          <p14:tracePt t="146604" x="9166225" y="5473700"/>
          <p14:tracePt t="146613" x="9182100" y="5535613"/>
          <p14:tracePt t="146620" x="9197975" y="5611813"/>
          <p14:tracePt t="146626" x="9242425" y="5672138"/>
          <p14:tracePt t="146634" x="9272588" y="5732463"/>
          <p14:tracePt t="146642" x="9304338" y="5778500"/>
          <p14:tracePt t="146650" x="9318625" y="5808663"/>
          <p14:tracePt t="146658" x="9334500" y="5854700"/>
          <p14:tracePt t="146666" x="9348788" y="5884863"/>
          <p14:tracePt t="146674" x="9394825" y="5930900"/>
          <p14:tracePt t="146682" x="9424988" y="5961063"/>
          <p14:tracePt t="146690" x="9455150" y="5991225"/>
          <p14:tracePt t="146698" x="9501188" y="6051550"/>
          <p14:tracePt t="146706" x="9531350" y="6081713"/>
          <p14:tracePt t="146715" x="9591675" y="6127750"/>
          <p14:tracePt t="146722" x="9637713" y="6157913"/>
          <p14:tracePt t="146730" x="9683750" y="6189663"/>
          <p14:tracePt t="146738" x="9729788" y="6203950"/>
          <p14:tracePt t="146747" x="9790113" y="6219825"/>
          <p14:tracePt t="146752" x="9836150" y="6234113"/>
          <p14:tracePt t="146760" x="9896475" y="6249988"/>
          <p14:tracePt t="146768" x="9972675" y="6280150"/>
          <p14:tracePt t="146776" x="10048875" y="6296025"/>
          <p14:tracePt t="146784" x="10139363" y="6310313"/>
          <p14:tracePt t="146792" x="10245725" y="6326188"/>
          <p14:tracePt t="146800" x="10367963" y="6340475"/>
          <p14:tracePt t="146808" x="10488613" y="6340475"/>
          <p14:tracePt t="146816" x="10610850" y="6340475"/>
          <p14:tracePt t="146824" x="10733088" y="6340475"/>
          <p14:tracePt t="146832" x="10853738" y="6326188"/>
          <p14:tracePt t="146840" x="10960100" y="6310313"/>
          <p14:tracePt t="146848" x="11052175" y="6296025"/>
          <p14:tracePt t="146856" x="11142663" y="6264275"/>
          <p14:tracePt t="146865" x="11204575" y="6249988"/>
          <p14:tracePt t="146872" x="11249025" y="6234113"/>
          <p14:tracePt t="146880" x="11295063" y="6219825"/>
          <p14:tracePt t="146886" x="11341100" y="6189663"/>
          <p14:tracePt t="146894" x="11371263" y="6157913"/>
          <p14:tracePt t="146902" x="11401425" y="6113463"/>
          <p14:tracePt t="146910" x="11447463" y="6081713"/>
          <p14:tracePt t="146918" x="11477625" y="6051550"/>
          <p14:tracePt t="146926" x="11493500" y="6021388"/>
          <p14:tracePt t="146934" x="11523663" y="5975350"/>
          <p14:tracePt t="146942" x="11537950" y="5945188"/>
          <p14:tracePt t="146950" x="11553825" y="5900738"/>
          <p14:tracePt t="146958" x="11583988" y="5854700"/>
          <p14:tracePt t="146966" x="11599863" y="5792788"/>
          <p14:tracePt t="146974" x="11614150" y="5748338"/>
          <p14:tracePt t="146982" x="11630025" y="5686425"/>
          <p14:tracePt t="146990" x="11644313" y="5595938"/>
          <p14:tracePt t="146998" x="11644313" y="5535613"/>
          <p14:tracePt t="147004" x="11644313" y="5489575"/>
          <p14:tracePt t="147013" x="11644313" y="5429250"/>
          <p14:tracePt t="147020" x="11644313" y="5367338"/>
          <p14:tracePt t="147030" x="11644313" y="5276850"/>
          <p14:tracePt t="147036" x="11630025" y="5214938"/>
          <p14:tracePt t="147045" x="11614150" y="5170488"/>
          <p14:tracePt t="147052" x="11614150" y="5124450"/>
          <p14:tracePt t="147060" x="11599863" y="5078413"/>
          <p14:tracePt t="147068" x="11583988" y="5033963"/>
          <p14:tracePt t="147076" x="11537950" y="4972050"/>
          <p14:tracePt t="147084" x="11507788" y="4927600"/>
          <p14:tracePt t="147092" x="11477625" y="4895850"/>
          <p14:tracePt t="147100" x="11431588" y="4851400"/>
          <p14:tracePt t="147108" x="11401425" y="4819650"/>
          <p14:tracePt t="147116" x="11371263" y="4805363"/>
          <p14:tracePt t="147124" x="11325225" y="4789488"/>
          <p14:tracePt t="147130" x="11234738" y="4775200"/>
          <p14:tracePt t="147138" x="11142663" y="4775200"/>
          <p14:tracePt t="147147" x="11066463" y="4759325"/>
          <p14:tracePt t="147154" x="10975975" y="4745038"/>
          <p14:tracePt t="147163" x="10899775" y="4729163"/>
          <p14:tracePt t="147170" x="10809288" y="4729163"/>
          <p14:tracePt t="147180" x="10733088" y="4729163"/>
          <p14:tracePt t="147186" x="10626725" y="4729163"/>
          <p14:tracePt t="147194" x="10534650" y="4729163"/>
          <p14:tracePt t="147202" x="10458450" y="4745038"/>
          <p14:tracePt t="147210" x="10352088" y="4759325"/>
          <p14:tracePt t="147218" x="10261600" y="4775200"/>
          <p14:tracePt t="147226" x="10185400" y="4789488"/>
          <p14:tracePt t="147234" x="10063163" y="4851400"/>
          <p14:tracePt t="147242" x="9986963" y="4881563"/>
          <p14:tracePt t="147249" x="9866313" y="4941888"/>
          <p14:tracePt t="147256" x="9759950" y="4987925"/>
          <p14:tracePt t="147264" x="9667875" y="5048250"/>
          <p14:tracePt t="147272" x="9561513" y="5108575"/>
          <p14:tracePt t="147280" x="9455150" y="5170488"/>
          <p14:tracePt t="147287" x="9334500" y="5246688"/>
          <p14:tracePt t="147295" x="9242425" y="5307013"/>
          <p14:tracePt t="147303" x="9197975" y="5367338"/>
          <p14:tracePt t="147312" x="9136063" y="5413375"/>
          <p14:tracePt t="147319" x="9105900" y="5473700"/>
          <p14:tracePt t="147328" x="9075738" y="5503863"/>
          <p14:tracePt t="147335" x="9059863" y="5535613"/>
          <p14:tracePt t="147343" x="9045575" y="5580063"/>
          <p14:tracePt t="147351" x="9029700" y="5611813"/>
          <p14:tracePt t="147359" x="9015413" y="5641975"/>
          <p14:tracePt t="147367" x="9015413" y="5686425"/>
          <p14:tracePt t="147373" x="9015413" y="5732463"/>
          <p14:tracePt t="147381" x="9015413" y="5792788"/>
          <p14:tracePt t="147389" x="9015413" y="5854700"/>
          <p14:tracePt t="147397" x="9015413" y="5915025"/>
          <p14:tracePt t="147405" x="8999538" y="5991225"/>
          <p14:tracePt t="147413" x="8983663" y="6037263"/>
          <p14:tracePt t="147421" x="8983663" y="6097588"/>
          <p14:tracePt t="147430" x="8983663" y="6143625"/>
          <p14:tracePt t="147437" x="8983663" y="6189663"/>
          <p14:tracePt t="147446" x="8983663" y="6234113"/>
          <p14:tracePt t="147453" x="8983663" y="6280150"/>
          <p14:tracePt t="147463" x="8983663" y="6326188"/>
          <p14:tracePt t="147469" x="8999538" y="6356350"/>
          <p14:tracePt t="147479" x="9015413" y="6402388"/>
          <p14:tracePt t="147486" x="9029700" y="6446838"/>
          <p14:tracePt t="147493" x="9045575" y="6492875"/>
          <p14:tracePt t="147499" x="9059863" y="6523038"/>
          <p14:tracePt t="147507" x="9090025" y="6569075"/>
          <p14:tracePt t="147515" x="9121775" y="6645275"/>
          <p14:tracePt t="147523" x="9166225" y="6691313"/>
          <p14:tracePt t="147531" x="9228138" y="6767513"/>
          <p14:tracePt t="147539" x="9258300" y="6811963"/>
          <p14:tracePt t="147767" x="10929938" y="6811963"/>
          <p14:tracePt t="147775" x="10960100" y="6767513"/>
          <p14:tracePt t="147783" x="11006138" y="6735763"/>
          <p14:tracePt t="147791" x="11022013" y="6705600"/>
          <p14:tracePt t="147799" x="11052175" y="6659563"/>
          <p14:tracePt t="147807" x="11052175" y="6629400"/>
          <p14:tracePt t="147815" x="11066463" y="6615113"/>
          <p14:tracePt t="147823" x="11066463" y="6599238"/>
          <p14:tracePt t="147831" x="11082338" y="6584950"/>
          <p14:tracePt t="147839" x="11082338" y="6569075"/>
          <p14:tracePt t="147855" x="11082338" y="6553200"/>
          <p14:tracePt t="147869" x="11082338" y="6538913"/>
          <p14:tracePt t="148109" x="11066463" y="6538913"/>
          <p14:tracePt t="148117" x="11052175" y="6538913"/>
          <p14:tracePt t="148124" x="11022013" y="6538913"/>
          <p14:tracePt t="148130" x="10990263" y="6538913"/>
          <p14:tracePt t="148138" x="10960100" y="6538913"/>
          <p14:tracePt t="148146" x="10915650" y="6553200"/>
          <p14:tracePt t="148154" x="10869613" y="6553200"/>
          <p14:tracePt t="148162" x="10809288" y="6553200"/>
          <p14:tracePt t="148170" x="10717213" y="6569075"/>
          <p14:tracePt t="148178" x="10656888" y="6569075"/>
          <p14:tracePt t="148186" x="10596563" y="6569075"/>
          <p14:tracePt t="148194" x="10550525" y="6569075"/>
          <p14:tracePt t="148202" x="10520363" y="6569075"/>
          <p14:tracePt t="148210" x="10488613" y="6569075"/>
          <p14:tracePt t="148218" x="10458450" y="6569075"/>
          <p14:tracePt t="148234" x="10444163" y="6569075"/>
          <p14:tracePt t="148250" x="10428288" y="6569075"/>
          <p14:tracePt t="148272" x="10414000" y="6569075"/>
          <p14:tracePt t="148304" x="10398125" y="6569075"/>
          <p14:tracePt t="148747" x="10382250" y="6569075"/>
          <p14:tracePt t="148753" x="10352088" y="6553200"/>
          <p14:tracePt t="148761" x="10337800" y="6538913"/>
          <p14:tracePt t="148769" x="10321925" y="6523038"/>
          <p14:tracePt t="148777" x="10291763" y="6508750"/>
          <p14:tracePt t="148785" x="10275888" y="6492875"/>
          <p14:tracePt t="148794" x="10245725" y="6462713"/>
          <p14:tracePt t="148801" x="10231438" y="6446838"/>
          <p14:tracePt t="148809" x="10215563" y="6432550"/>
          <p14:tracePt t="148825" x="10201275" y="6416675"/>
          <p14:tracePt t="148842" x="10185400" y="6402388"/>
          <p14:tracePt t="148858" x="10169525" y="6386513"/>
          <p14:tracePt t="148865" x="10155238" y="6370638"/>
          <p14:tracePt t="148879" x="10139363" y="6356350"/>
          <p14:tracePt t="148895" x="10139363" y="6340475"/>
          <p14:tracePt t="148911" x="10125075" y="6340475"/>
          <p14:tracePt t="148919" x="10125075" y="6326188"/>
          <p14:tracePt t="148935" x="10125075" y="6310313"/>
          <p14:tracePt t="148959" x="10109200" y="6296025"/>
          <p14:tracePt t="148983" x="10109200" y="6280150"/>
          <p14:tracePt t="148991" x="10094913" y="6280150"/>
          <p14:tracePt t="150101" x="10094913" y="6249988"/>
          <p14:tracePt t="150109" x="10094913" y="6234113"/>
          <p14:tracePt t="150117" x="10094913" y="6219825"/>
          <p14:tracePt t="150128" x="10109200" y="6219825"/>
          <p14:tracePt t="150133" x="10109200" y="6203950"/>
          <p14:tracePt t="150149" x="10109200" y="6189663"/>
          <p14:tracePt t="150163" x="10109200" y="6173788"/>
          <p14:tracePt t="150171" x="10109200" y="6157913"/>
          <p14:tracePt t="150179" x="10125075" y="6143625"/>
          <p14:tracePt t="150195" x="10139363" y="6113463"/>
          <p14:tracePt t="150212" x="10139363" y="6097588"/>
          <p14:tracePt t="150219" x="10139363" y="6081713"/>
          <p14:tracePt t="150228" x="10155238" y="6067425"/>
          <p14:tracePt t="150245" x="10155238" y="6051550"/>
          <p14:tracePt t="150261" x="10155238" y="6037263"/>
          <p14:tracePt t="150273" x="10155238" y="6021388"/>
          <p14:tracePt t="150281" x="10155238" y="6007100"/>
          <p14:tracePt t="150289" x="10169525" y="6007100"/>
          <p14:tracePt t="150297" x="10169525" y="5991225"/>
          <p14:tracePt t="150313" x="10169525" y="5975350"/>
          <p14:tracePt t="150329" x="10169525" y="5961063"/>
          <p14:tracePt t="150337" x="10169525" y="5915025"/>
          <p14:tracePt t="150345" x="10169525" y="5884863"/>
          <p14:tracePt t="150353" x="10169525" y="5868988"/>
          <p14:tracePt t="150362" x="10169525" y="5854700"/>
          <p14:tracePt t="150380" x="10169525" y="5838825"/>
          <p14:tracePt t="150396" x="10169525" y="5824538"/>
          <p14:tracePt t="150731" x="10185400" y="5808663"/>
          <p14:tracePt t="150739" x="10201275" y="5778500"/>
          <p14:tracePt t="150747" x="10231438" y="5748338"/>
          <p14:tracePt t="150757" x="10275888" y="5686425"/>
          <p14:tracePt t="150763" x="10321925" y="5641975"/>
          <p14:tracePt t="150774" x="10382250" y="5565775"/>
          <p14:tracePt t="150778" x="10444163" y="5489575"/>
          <p14:tracePt t="150785" x="10520363" y="5413375"/>
          <p14:tracePt t="150796" x="10580688" y="5322888"/>
          <p14:tracePt t="150801" x="10641013" y="5230813"/>
          <p14:tracePt t="150811" x="10687050" y="5140325"/>
          <p14:tracePt t="150817" x="10717213" y="5078413"/>
          <p14:tracePt t="150824" x="10747375" y="5018088"/>
          <p14:tracePt t="150832" x="10763250" y="4972050"/>
          <p14:tracePt t="150840" x="10777538" y="4927600"/>
          <p14:tracePt t="150848" x="10777538" y="4895850"/>
          <p14:tracePt t="150857" x="10777538" y="4865688"/>
          <p14:tracePt t="150864" x="10777538" y="4835525"/>
          <p14:tracePt t="150873" x="10777538" y="4819650"/>
          <p14:tracePt t="150880" x="10777538" y="4805363"/>
          <p14:tracePt t="150894" x="10777538" y="4789488"/>
          <p14:tracePt t="150926" x="10763250" y="4775200"/>
          <p14:tracePt t="150942" x="10747375" y="4775200"/>
          <p14:tracePt t="150950" x="10733088" y="4775200"/>
          <p14:tracePt t="150966" x="10717213" y="4775200"/>
          <p14:tracePt t="150982" x="10702925" y="4775200"/>
          <p14:tracePt t="150998" x="10687050" y="4759325"/>
          <p14:tracePt t="151007" x="10671175" y="4759325"/>
          <p14:tracePt t="151014" x="10656888" y="4759325"/>
          <p14:tracePt t="151022" x="10656888" y="4745038"/>
          <p14:tracePt t="151028" x="10641013" y="4745038"/>
          <p14:tracePt t="151044" x="10626725" y="4745038"/>
          <p14:tracePt t="151052" x="10610850" y="4729163"/>
          <p14:tracePt t="151068" x="10596563" y="4729163"/>
          <p14:tracePt t="151084" x="10580688" y="4729163"/>
          <p14:tracePt t="151100" x="10550525" y="4729163"/>
          <p14:tracePt t="151116" x="10534650" y="4713288"/>
          <p14:tracePt t="151124" x="10504488" y="4713288"/>
          <p14:tracePt t="151132" x="10488613" y="4713288"/>
          <p14:tracePt t="151140" x="10474325" y="4713288"/>
          <p14:tracePt t="151148" x="10444163" y="4713288"/>
          <p14:tracePt t="151156" x="10414000" y="4713288"/>
          <p14:tracePt t="151162" x="10382250" y="4713288"/>
          <p14:tracePt t="151173" x="10352088" y="4729163"/>
          <p14:tracePt t="151178" x="10321925" y="4729163"/>
          <p14:tracePt t="151186" x="10275888" y="4745038"/>
          <p14:tracePt t="151194" x="10245725" y="4759325"/>
          <p14:tracePt t="151202" x="10215563" y="4775200"/>
          <p14:tracePt t="151210" x="10185400" y="4789488"/>
          <p14:tracePt t="151218" x="10155238" y="4805363"/>
          <p14:tracePt t="151226" x="10094913" y="4819650"/>
          <p14:tracePt t="151234" x="10048875" y="4851400"/>
          <p14:tracePt t="151242" x="10002838" y="4881563"/>
          <p14:tracePt t="151250" x="9942513" y="4911725"/>
          <p14:tracePt t="151258" x="9896475" y="4957763"/>
          <p14:tracePt t="151266" x="9836150" y="4987925"/>
          <p14:tracePt t="151272" x="9790113" y="5033963"/>
          <p14:tracePt t="151280" x="9744075" y="5078413"/>
          <p14:tracePt t="151289" x="9699625" y="5108575"/>
          <p14:tracePt t="151296" x="9667875" y="5140325"/>
          <p14:tracePt t="151306" x="9623425" y="5200650"/>
          <p14:tracePt t="151312" x="9607550" y="5230813"/>
          <p14:tracePt t="151321" x="9591675" y="5276850"/>
          <p14:tracePt t="151328" x="9577388" y="5322888"/>
          <p14:tracePt t="151336" x="9561513" y="5397500"/>
          <p14:tracePt t="151344" x="9561513" y="5473700"/>
          <p14:tracePt t="151352" x="9561513" y="5535613"/>
          <p14:tracePt t="151374" x="9577388" y="5702300"/>
          <p14:tracePt t="151376" x="9607550" y="5792788"/>
          <p14:tracePt t="151384" x="9653588" y="5884863"/>
          <p14:tracePt t="151392" x="9713913" y="5975350"/>
          <p14:tracePt t="151398" x="9774238" y="6051550"/>
          <p14:tracePt t="151407" x="9836150" y="6127750"/>
          <p14:tracePt t="151414" x="9866313" y="6157913"/>
          <p14:tracePt t="151422" x="9926638" y="6203950"/>
          <p14:tracePt t="151430" x="9956800" y="6234113"/>
          <p14:tracePt t="151439" x="9986963" y="6264275"/>
          <p14:tracePt t="151446" x="10018713" y="6296025"/>
          <p14:tracePt t="151462" x="10033000" y="6310313"/>
          <p14:tracePt t="151723" x="10033000" y="6296025"/>
          <p14:tracePt t="151732" x="10018713" y="6280150"/>
          <p14:tracePt t="151748" x="10002838" y="6280150"/>
          <p14:tracePt t="151755" x="9986963" y="6264275"/>
          <p14:tracePt t="151771" x="9972675" y="6249988"/>
          <p14:tracePt t="151779" x="9942513" y="6249988"/>
          <p14:tracePt t="151786" x="9942513" y="6234113"/>
          <p14:tracePt t="151794" x="9926638" y="6219825"/>
          <p14:tracePt t="151802" x="9896475" y="6219825"/>
          <p14:tracePt t="151809" x="9866313" y="6189663"/>
          <p14:tracePt t="151819" x="9836150" y="6173788"/>
          <p14:tracePt t="151826" x="9805988" y="6157913"/>
          <p14:tracePt t="151833" x="9790113" y="6143625"/>
          <p14:tracePt t="151841" x="9774238" y="6143625"/>
          <p14:tracePt t="151849" x="9774238" y="6127750"/>
          <p14:tracePt t="151857" x="9759950" y="6127750"/>
          <p14:tracePt t="151867" x="9759950" y="6113463"/>
          <p14:tracePt t="151873" x="9729788" y="6113463"/>
          <p14:tracePt t="151883" x="9729788" y="6097588"/>
          <p14:tracePt t="151889" x="9713913" y="6081713"/>
          <p14:tracePt t="151899" x="9667875" y="6081713"/>
          <p14:tracePt t="151903" x="9667875" y="6067425"/>
          <p14:tracePt t="151911" x="9653588" y="6051550"/>
          <p14:tracePt t="151920" x="9637713" y="6051550"/>
          <p14:tracePt t="151927" x="9623425" y="6037263"/>
          <p14:tracePt t="151943" x="9623425" y="6021388"/>
          <p14:tracePt t="151951" x="9607550" y="6021388"/>
          <p14:tracePt t="151959" x="9607550" y="6007100"/>
          <p14:tracePt t="151967" x="9591675" y="5991225"/>
          <p14:tracePt t="151984" x="9577388" y="5991225"/>
          <p14:tracePt t="151991" x="9561513" y="5975350"/>
          <p14:tracePt t="152007" x="9547225" y="5961063"/>
          <p14:tracePt t="152037" x="9531350" y="5961063"/>
          <p14:tracePt t="152045" x="9531350" y="5945188"/>
          <p14:tracePt t="152069" x="9517063" y="5930900"/>
          <p14:tracePt t="152077" x="9501188" y="5930900"/>
          <p14:tracePt t="152109" x="9485313" y="5915025"/>
          <p14:tracePt t="152329" x="9471025" y="5915025"/>
          <p14:tracePt t="152345" x="9424988" y="5915025"/>
          <p14:tracePt t="152354" x="9394825" y="5915025"/>
          <p14:tracePt t="152361" x="9364663" y="5915025"/>
          <p14:tracePt t="152372" x="9318625" y="5915025"/>
          <p14:tracePt t="152377" x="9272588" y="5915025"/>
          <p14:tracePt t="152386" x="9242425" y="5915025"/>
          <p14:tracePt t="152393" x="9212263" y="5915025"/>
          <p14:tracePt t="152401" x="9182100" y="5915025"/>
          <p14:tracePt t="152407" x="9151938" y="5900738"/>
          <p14:tracePt t="152415" x="9121775" y="5900738"/>
          <p14:tracePt t="152424" x="9105900" y="5884863"/>
          <p14:tracePt t="152431" x="9090025" y="5884863"/>
          <p14:tracePt t="152447" x="9075738" y="5868988"/>
          <p14:tracePt t="152463" x="9059863" y="5868988"/>
          <p14:tracePt t="152581" x="9090025" y="5868988"/>
          <p14:tracePt t="152589" x="9105900" y="5884863"/>
          <p14:tracePt t="152597" x="9105900" y="5915025"/>
          <p14:tracePt t="152606" x="9090025" y="5915025"/>
          <p14:tracePt t="152613" x="9045575" y="5915025"/>
          <p14:tracePt t="152622" x="8953500" y="5915025"/>
          <p14:tracePt t="152629" x="8877300" y="5915025"/>
          <p14:tracePt t="152639" x="8832850" y="5915025"/>
          <p14:tracePt t="152927" x="8832850" y="5884863"/>
          <p14:tracePt t="152935" x="8816975" y="5824538"/>
          <p14:tracePt t="152943" x="8802688" y="5792788"/>
          <p14:tracePt t="152953" x="8802688" y="5762625"/>
          <p14:tracePt t="152959" x="8786813" y="5732463"/>
          <p14:tracePt t="152970" x="8770938" y="5718175"/>
          <p14:tracePt t="152975" x="8770938" y="5702300"/>
          <p14:tracePt t="152991" x="8770938" y="5672138"/>
          <p14:tracePt t="153007" x="8770938" y="5656263"/>
          <p14:tracePt t="153015" x="8756650" y="5656263"/>
          <p14:tracePt t="153031" x="8740775" y="5641975"/>
          <p14:tracePt t="153038" x="8726488" y="5641975"/>
          <p14:tracePt t="153053" x="8726488" y="5626100"/>
          <p14:tracePt t="153068" x="8710613" y="5626100"/>
          <p14:tracePt t="153101" x="8696325" y="5626100"/>
          <p14:tracePt t="153108" x="8696325" y="5611813"/>
          <p14:tracePt t="153210" x="8680450" y="5611813"/>
          <p14:tracePt t="153288" x="8680450" y="5595938"/>
          <p14:tracePt t="153589" x="8664575" y="5595938"/>
          <p14:tracePt t="153597" x="8664575" y="5611813"/>
          <p14:tracePt t="153605" x="8650288" y="5626100"/>
          <p14:tracePt t="153621" x="8634413" y="5641975"/>
          <p14:tracePt t="153637" x="8634413" y="5656263"/>
          <p14:tracePt t="153889" x="8634413" y="5672138"/>
          <p14:tracePt t="153897" x="8634413" y="5686425"/>
          <p14:tracePt t="153905" x="8634413" y="5702300"/>
          <p14:tracePt t="153919" x="8650288" y="5718175"/>
          <p14:tracePt t="153928" x="8650288" y="5732463"/>
          <p14:tracePt t="153936" x="8664575" y="5732463"/>
          <p14:tracePt t="153943" x="8680450" y="5732463"/>
          <p14:tracePt t="153951" x="8710613" y="5732463"/>
          <p14:tracePt t="153959" x="8740775" y="5732463"/>
          <p14:tracePt t="153967" x="8786813" y="5718175"/>
          <p14:tracePt t="153975" x="8863013" y="5656263"/>
          <p14:tracePt t="153984" x="8953500" y="5595938"/>
          <p14:tracePt t="153991" x="9075738" y="5489575"/>
          <p14:tracePt t="153999" x="9212263" y="5383213"/>
          <p14:tracePt t="154007" x="9348788" y="5246688"/>
          <p14:tracePt t="154016" x="9485313" y="5124450"/>
          <p14:tracePt t="154023" x="9623425" y="4987925"/>
          <p14:tracePt t="154033" x="9713913" y="4865688"/>
          <p14:tracePt t="154039" x="9836150" y="4729163"/>
          <p14:tracePt t="154046" x="9926638" y="4622800"/>
          <p14:tracePt t="154054" x="9986963" y="4486275"/>
          <p14:tracePt t="154061" x="10033000" y="4379913"/>
          <p14:tracePt t="154069" x="10079038" y="4287838"/>
          <p14:tracePt t="154077" x="10109200" y="4181475"/>
          <p14:tracePt t="154084" x="10125075" y="4075113"/>
          <p14:tracePt t="154092" x="10139363" y="3952875"/>
          <p14:tracePt t="154100" x="10155238" y="3816350"/>
          <p14:tracePt t="154108" x="10169525" y="3679825"/>
          <p14:tracePt t="154116" x="10185400" y="3543300"/>
          <p14:tracePt t="154124" x="10215563" y="3390900"/>
          <p14:tracePt t="154132" x="10215563" y="3268663"/>
          <p14:tracePt t="154140" x="10231438" y="3148013"/>
          <p14:tracePt t="154148" x="10231438" y="3025775"/>
          <p14:tracePt t="154156" x="10231438" y="2905125"/>
          <p14:tracePt t="154164" x="10231438" y="2767013"/>
          <p14:tracePt t="154170" x="10231438" y="2630488"/>
          <p14:tracePt t="154180" x="10215563" y="2478088"/>
          <p14:tracePt t="154186" x="10201275" y="2295525"/>
          <p14:tracePt t="154194" x="10185400" y="2112963"/>
          <p14:tracePt t="154202" x="10169525" y="1930400"/>
          <p14:tracePt t="154210" x="10139363" y="1749425"/>
          <p14:tracePt t="154218" x="10109200" y="1597025"/>
          <p14:tracePt t="154229" x="10079038" y="1474788"/>
          <p14:tracePt t="154235" x="10048875" y="1354138"/>
          <p14:tracePt t="154241" x="10002838" y="1246188"/>
          <p14:tracePt t="154250" x="9956800" y="1109663"/>
          <p14:tracePt t="154258" x="9880600" y="1003300"/>
          <p14:tracePt t="154266" x="9820275" y="882650"/>
          <p14:tracePt t="154274" x="9759950" y="744538"/>
          <p14:tracePt t="154282" x="9683750" y="638175"/>
          <p14:tracePt t="154290" x="9591675" y="501650"/>
          <p14:tracePt t="154297" x="9517063" y="411163"/>
          <p14:tracePt t="154304" x="9424988" y="319088"/>
          <p14:tracePt t="154314" x="9334500" y="242888"/>
          <p14:tracePt t="154320" x="9242425" y="182563"/>
          <p14:tracePt t="154330" x="9151938" y="122238"/>
          <p14:tracePt t="154336" x="9045575" y="76200"/>
          <p14:tracePt t="154344" x="8909050" y="15875"/>
          <p14:tracePt t="154607" x="4029075" y="15875"/>
          <p14:tracePt t="154614" x="3952875" y="46038"/>
          <p14:tracePt t="154621" x="3860800" y="76200"/>
          <p14:tracePt t="154629" x="3770313" y="106363"/>
          <p14:tracePt t="154636" x="3678238" y="152400"/>
          <p14:tracePt t="154644" x="3587750" y="198438"/>
          <p14:tracePt t="154652" x="3495675" y="242888"/>
          <p14:tracePt t="154660" x="3405188" y="288925"/>
          <p14:tracePt t="154668" x="3344863" y="349250"/>
          <p14:tracePt t="154675" x="3282950" y="379413"/>
          <p14:tracePt t="154683" x="3238500" y="425450"/>
          <p14:tracePt t="154690" x="3162300" y="487363"/>
          <p14:tracePt t="154700" x="3101975" y="517525"/>
          <p14:tracePt t="154706" x="3055938" y="577850"/>
          <p14:tracePt t="154714" x="2994025" y="623888"/>
          <p14:tracePt t="154722" x="2919413" y="700088"/>
          <p14:tracePt t="154731" x="2857500" y="790575"/>
          <p14:tracePt t="154738" x="2767013" y="896938"/>
          <p14:tracePt t="154747" x="2690813" y="1003300"/>
          <p14:tracePt t="154754" x="2630488" y="1109663"/>
          <p14:tracePt t="154764" x="2554288" y="1246188"/>
          <p14:tracePt t="154770" x="2492375" y="1368425"/>
          <p14:tracePt t="154779" x="2447925" y="1520825"/>
          <p14:tracePt t="154786" x="2401888" y="1643063"/>
          <p14:tracePt t="154792" x="2355850" y="1793875"/>
          <p14:tracePt t="154800" x="2325688" y="1916113"/>
          <p14:tracePt t="154808" x="2279650" y="2068513"/>
          <p14:tracePt t="154817" x="2265363" y="2205038"/>
          <p14:tracePt t="154824" x="2249488" y="2357438"/>
          <p14:tracePt t="154833" x="2235200" y="2493963"/>
          <p14:tracePt t="154840" x="2235200" y="2630488"/>
          <p14:tracePt t="154848" x="2219325" y="2782888"/>
          <p14:tracePt t="154856" x="2219325" y="2919413"/>
          <p14:tracePt t="154865" x="2219325" y="3071813"/>
          <p14:tracePt t="154872" x="2219325" y="3208338"/>
          <p14:tracePt t="154881" x="2219325" y="3344863"/>
          <p14:tracePt t="154888" x="2235200" y="3482975"/>
          <p14:tracePt t="154898" x="2235200" y="3603625"/>
          <p14:tracePt t="154904" x="2249488" y="3695700"/>
          <p14:tracePt t="154914" x="2249488" y="3816350"/>
          <p14:tracePt t="154918" x="2265363" y="3952875"/>
          <p14:tracePt t="154926" x="2279650" y="4075113"/>
          <p14:tracePt t="154934" x="2295525" y="4181475"/>
          <p14:tracePt t="154942" x="2311400" y="4287838"/>
          <p14:tracePt t="154950" x="2311400" y="4379913"/>
          <p14:tracePt t="154958" x="2325688" y="4470400"/>
          <p14:tracePt t="154966" x="2341563" y="4576763"/>
          <p14:tracePt t="154974" x="2355850" y="4652963"/>
          <p14:tracePt t="154983" x="2371725" y="4745038"/>
          <p14:tracePt t="154990" x="2386013" y="4835525"/>
          <p14:tracePt t="154998" x="2417763" y="4911725"/>
          <p14:tracePt t="155006" x="2432050" y="5002213"/>
          <p14:tracePt t="155014" x="2447925" y="5094288"/>
          <p14:tracePt t="155022" x="2478088" y="5200650"/>
          <p14:tracePt t="155032" x="2508250" y="5276850"/>
          <p14:tracePt t="155036" x="2524125" y="5383213"/>
          <p14:tracePt t="155048" x="2568575" y="5489575"/>
          <p14:tracePt t="155052" x="2584450" y="5595938"/>
          <p14:tracePt t="155060" x="2630488" y="5686425"/>
          <p14:tracePt t="155068" x="2674938" y="5778500"/>
          <p14:tracePt t="155076" x="2720975" y="5868988"/>
          <p14:tracePt t="155084" x="2767013" y="5961063"/>
          <p14:tracePt t="155092" x="2797175" y="6037263"/>
          <p14:tracePt t="155100" x="2857500" y="6127750"/>
          <p14:tracePt t="155108" x="2919413" y="6189663"/>
          <p14:tracePt t="155117" x="2994025" y="6264275"/>
          <p14:tracePt t="155124" x="3086100" y="6340475"/>
          <p14:tracePt t="155134" x="3176588" y="6402388"/>
          <p14:tracePt t="155140" x="3282950" y="6446838"/>
          <p14:tracePt t="155148" x="3405188" y="6523038"/>
          <p14:tracePt t="155156" x="3527425" y="6569075"/>
          <p14:tracePt t="155162" x="3648075" y="6615113"/>
          <p14:tracePt t="155170" x="3784600" y="6629400"/>
          <p14:tracePt t="155178" x="3922713" y="6645275"/>
          <p14:tracePt t="155186" x="4059238" y="6659563"/>
          <p14:tracePt t="155194" x="4211638" y="6659563"/>
          <p14:tracePt t="155202" x="4378325" y="6675438"/>
          <p14:tracePt t="155210" x="4514850" y="6675438"/>
          <p14:tracePt t="155218" x="4681538" y="6675438"/>
          <p14:tracePt t="155226" x="4864100" y="6675438"/>
          <p14:tracePt t="155234" x="5046663" y="6659563"/>
          <p14:tracePt t="155242" x="5245100" y="6615113"/>
          <p14:tracePt t="155250" x="5427663" y="6553200"/>
          <p14:tracePt t="155258" x="5610225" y="6508750"/>
          <p14:tracePt t="155267" x="5807075" y="6432550"/>
          <p14:tracePt t="155274" x="5989638" y="6370638"/>
          <p14:tracePt t="155284" x="6172200" y="6296025"/>
          <p14:tracePt t="155288" x="6369050" y="6249988"/>
          <p14:tracePt t="155298" x="6551613" y="6203950"/>
          <p14:tracePt t="155304" x="6719888" y="6173788"/>
          <p14:tracePt t="155313" x="6886575" y="6113463"/>
          <p14:tracePt t="155320" x="7069138" y="6067425"/>
          <p14:tracePt t="155328" x="7205663" y="6021388"/>
          <p14:tracePt t="155336" x="7358063" y="5975350"/>
          <p14:tracePt t="155344" x="7510463" y="5915025"/>
          <p14:tracePt t="155352" x="7631113" y="5854700"/>
          <p14:tracePt t="155360" x="7767638" y="5792788"/>
          <p14:tracePt t="155368" x="7889875" y="5702300"/>
          <p14:tracePt t="155376" x="7980363" y="5626100"/>
          <p14:tracePt t="155384" x="8086725" y="5535613"/>
          <p14:tracePt t="155392" x="8178800" y="5459413"/>
          <p14:tracePt t="155400" x="8269288" y="5383213"/>
          <p14:tracePt t="155408" x="8345488" y="5322888"/>
          <p14:tracePt t="155415" x="8421688" y="5260975"/>
          <p14:tracePt t="155422" x="8467725" y="5214938"/>
          <p14:tracePt t="155431" x="8543925" y="5154613"/>
          <p14:tracePt t="155438" x="8604250" y="5094288"/>
          <p14:tracePt t="155448" x="8650288" y="5064125"/>
          <p14:tracePt t="155454" x="8710613" y="5002213"/>
          <p14:tracePt t="155463" x="8756650" y="4957763"/>
          <p14:tracePt t="155470" x="8816975" y="4927600"/>
          <p14:tracePt t="155478" x="8863013" y="4865688"/>
          <p14:tracePt t="155486" x="8939213" y="4805363"/>
          <p14:tracePt t="155500" x="9015413" y="4729163"/>
          <p14:tracePt t="155502" x="9090025" y="4638675"/>
          <p14:tracePt t="155510" x="9151938" y="4546600"/>
          <p14:tracePt t="155518" x="9212263" y="4440238"/>
          <p14:tracePt t="155526" x="9272588" y="4333875"/>
          <p14:tracePt t="155534" x="9318625" y="4227513"/>
          <p14:tracePt t="155540" x="9394825" y="4105275"/>
          <p14:tracePt t="155549" x="9424988" y="4014788"/>
          <p14:tracePt t="155556" x="9471025" y="3938588"/>
          <p14:tracePt t="155565" x="9517063" y="3816350"/>
          <p14:tracePt t="155572" x="9561513" y="3695700"/>
          <p14:tracePt t="155582" x="9591675" y="3573463"/>
          <p14:tracePt t="155588" x="9607550" y="3451225"/>
          <p14:tracePt t="155598" x="9623425" y="3300413"/>
          <p14:tracePt t="155604" x="9637713" y="3132138"/>
          <p14:tracePt t="155612" x="9637713" y="2979738"/>
          <p14:tracePt t="155620" x="9637713" y="2797175"/>
          <p14:tracePt t="155628" x="9637713" y="2600325"/>
          <p14:tracePt t="155636" x="9591675" y="2401888"/>
          <p14:tracePt t="155644" x="9547225" y="2174875"/>
          <p14:tracePt t="155652" x="9501188" y="1976438"/>
          <p14:tracePt t="155661" x="9440863" y="1779588"/>
          <p14:tracePt t="155668" x="9378950" y="1611313"/>
          <p14:tracePt t="155674" x="9304338" y="1474788"/>
          <p14:tracePt t="155682" x="9242425" y="1338263"/>
          <p14:tracePt t="155690" x="9166225" y="1216025"/>
          <p14:tracePt t="155699" x="9105900" y="1079500"/>
          <p14:tracePt t="155707" x="9015413" y="973138"/>
          <p14:tracePt t="155715" x="8939213" y="850900"/>
          <p14:tracePt t="155722" x="8847138" y="730250"/>
          <p14:tracePt t="155732" x="8740775" y="608013"/>
          <p14:tracePt t="155738" x="8650288" y="517525"/>
          <p14:tracePt t="155747" x="8558213" y="441325"/>
          <p14:tracePt t="155755" x="8437563" y="349250"/>
          <p14:tracePt t="155762" x="8331200" y="258763"/>
          <p14:tracePt t="155770" x="8208963" y="198438"/>
          <p14:tracePt t="155778" x="8072438" y="136525"/>
          <p14:tracePt t="155784" x="7920038" y="60325"/>
          <p14:tracePt t="155792" x="7783513" y="0"/>
          <p14:tracePt t="156006" x="5837238" y="0"/>
          <p14:tracePt t="156014" x="5761038" y="60325"/>
          <p14:tracePt t="156022" x="5700713" y="122238"/>
          <p14:tracePt t="156031" x="5610225" y="182563"/>
          <p14:tracePt t="156036" x="5518150" y="242888"/>
          <p14:tracePt t="156044" x="5427663" y="304800"/>
          <p14:tracePt t="156052" x="5335588" y="365125"/>
          <p14:tracePt t="156060" x="5229225" y="441325"/>
          <p14:tracePt t="156068" x="5138738" y="517525"/>
          <p14:tracePt t="156076" x="5046663" y="608013"/>
          <p14:tracePt t="156084" x="4940300" y="714375"/>
          <p14:tracePt t="156092" x="4833938" y="806450"/>
          <p14:tracePt t="156102" x="4743450" y="896938"/>
          <p14:tracePt t="156108" x="4651375" y="989013"/>
          <p14:tracePt t="156116" x="4560888" y="1079500"/>
          <p14:tracePt t="156124" x="4454525" y="1201738"/>
          <p14:tracePt t="156133" x="4378325" y="1308100"/>
          <p14:tracePt t="156140" x="4302125" y="1398588"/>
          <p14:tracePt t="156149" x="4225925" y="1520825"/>
          <p14:tracePt t="156154" x="4165600" y="1611313"/>
          <p14:tracePt t="156162" x="4089400" y="1703388"/>
          <p14:tracePt t="156170" x="4029075" y="1809750"/>
          <p14:tracePt t="156178" x="3983038" y="1900238"/>
          <p14:tracePt t="156186" x="3922713" y="1992313"/>
          <p14:tracePt t="156194" x="3860800" y="2082800"/>
          <p14:tracePt t="156202" x="3784600" y="2189163"/>
          <p14:tracePt t="156210" x="3724275" y="2295525"/>
          <p14:tracePt t="156218" x="3663950" y="2387600"/>
          <p14:tracePt t="156225" x="3587750" y="2508250"/>
          <p14:tracePt t="156233" x="3511550" y="2616200"/>
          <p14:tracePt t="156241" x="3451225" y="2706688"/>
          <p14:tracePt t="156249" x="3375025" y="2828925"/>
          <p14:tracePt t="156257" x="3314700" y="2919413"/>
          <p14:tracePt t="156265" x="3252788" y="3011488"/>
          <p14:tracePt t="156273" x="3162300" y="3101975"/>
          <p14:tracePt t="156282" x="3116263" y="3148013"/>
          <p14:tracePt t="156287" x="3055938" y="3208338"/>
          <p14:tracePt t="156295" x="3009900" y="3268663"/>
          <p14:tracePt t="156303" x="2949575" y="3314700"/>
          <p14:tracePt t="156311" x="2887663" y="3375025"/>
          <p14:tracePt t="156319" x="2843213" y="3421063"/>
          <p14:tracePt t="156327" x="2781300" y="3482975"/>
          <p14:tracePt t="156335" x="2720975" y="3543300"/>
          <p14:tracePt t="156344" x="2674938" y="3589338"/>
          <p14:tracePt t="156352" x="2614613" y="3649663"/>
          <p14:tracePt t="156367" x="2568575" y="3709988"/>
          <p14:tracePt t="156370" x="2508250" y="3756025"/>
          <p14:tracePt t="156376" x="2447925" y="3816350"/>
          <p14:tracePt t="156385" x="2417763" y="3862388"/>
          <p14:tracePt t="156392" x="2371725" y="3922713"/>
          <p14:tracePt t="156400" x="2341563" y="3968750"/>
          <p14:tracePt t="156406" x="2295525" y="4029075"/>
          <p14:tracePt t="156416" x="2249488" y="4075113"/>
          <p14:tracePt t="156422" x="2219325" y="4135438"/>
          <p14:tracePt t="156430" x="2189163" y="4197350"/>
          <p14:tracePt t="156438" x="2143125" y="4273550"/>
          <p14:tracePt t="156446" x="2112963" y="4364038"/>
          <p14:tracePt t="156454" x="2066925" y="4440238"/>
          <p14:tracePt t="156462" x="2022475" y="4562475"/>
          <p14:tracePt t="156470" x="1976438" y="4668838"/>
          <p14:tracePt t="156478" x="1930400" y="4789488"/>
          <p14:tracePt t="156486" x="1870075" y="4941888"/>
          <p14:tracePt t="156494" x="1824038" y="5064125"/>
          <p14:tracePt t="156502" x="1733550" y="5184775"/>
          <p14:tracePt t="156510" x="1671638" y="5276850"/>
          <p14:tracePt t="156518" x="1595438" y="5353050"/>
          <p14:tracePt t="156526" x="1550988" y="5397500"/>
          <p14:tracePt t="156533" x="1489075" y="5459413"/>
          <p14:tracePt t="156540" x="1444625" y="5503863"/>
          <p14:tracePt t="156550" x="1382713" y="5549900"/>
          <p14:tracePt t="156556" x="1338263" y="5595938"/>
          <p14:tracePt t="156566" x="1292225" y="5611813"/>
          <p14:tracePt t="156572" x="1246188" y="5641975"/>
          <p14:tracePt t="156580" x="1216025" y="5656263"/>
          <p14:tracePt t="156588" x="1169988" y="5672138"/>
          <p14:tracePt t="156596" x="1125538" y="5702300"/>
          <p14:tracePt t="156604" x="1063625" y="5702300"/>
          <p14:tracePt t="156612" x="1019175" y="5718175"/>
          <p14:tracePt t="156620" x="987425" y="5732463"/>
          <p14:tracePt t="156628" x="957263" y="5748338"/>
          <p14:tracePt t="156636" x="927100" y="5748338"/>
          <p14:tracePt t="156643" x="896938" y="5748338"/>
          <p14:tracePt t="156651" x="881063" y="5748338"/>
          <p14:tracePt t="156665" x="866775" y="5748338"/>
          <p14:tracePt t="156673" x="850900" y="5748338"/>
          <p14:tracePt t="156682" x="836613" y="5748338"/>
          <p14:tracePt t="156689" x="820738" y="5748338"/>
          <p14:tracePt t="156705" x="790575" y="5748338"/>
          <p14:tracePt t="156721" x="774700" y="5748338"/>
          <p14:tracePt t="156729" x="760413" y="5748338"/>
          <p14:tracePt t="156737" x="744538" y="5748338"/>
          <p14:tracePt t="156778" x="730250" y="5748338"/>
          <p14:tracePt t="156815" x="714375" y="5762625"/>
          <p14:tracePt t="156871" x="698500" y="5762625"/>
          <p14:tracePt t="156903" x="684213" y="5762625"/>
          <p14:tracePt t="156917" x="668338" y="5762625"/>
          <p14:tracePt t="156933" x="654050" y="5762625"/>
          <p14:tracePt t="156949" x="638175" y="5762625"/>
          <p14:tracePt t="156957" x="623888" y="5762625"/>
          <p14:tracePt t="156973" x="608013" y="5762625"/>
          <p14:tracePt t="156981" x="592138" y="5762625"/>
          <p14:tracePt t="156989" x="577850" y="5762625"/>
          <p14:tracePt t="156999" x="561975" y="5748338"/>
          <p14:tracePt t="157013" x="531813" y="5748338"/>
          <p14:tracePt t="157021" x="517525" y="5732463"/>
          <p14:tracePt t="157035" x="485775" y="5732463"/>
          <p14:tracePt t="157051" x="471488" y="5732463"/>
          <p14:tracePt t="157067" x="455613" y="5732463"/>
          <p14:tracePt t="157075" x="441325" y="5732463"/>
          <p14:tracePt t="161897" x="501650" y="5686425"/>
          <p14:tracePt t="161905" x="638175" y="5549900"/>
          <p14:tracePt t="161913" x="790575" y="5397500"/>
          <p14:tracePt t="161922" x="957263" y="5184775"/>
          <p14:tracePt t="161927" x="1201738" y="4957763"/>
          <p14:tracePt t="161934" x="1458913" y="4638675"/>
          <p14:tracePt t="161942" x="1717675" y="4241800"/>
          <p14:tracePt t="161950" x="2022475" y="3709988"/>
          <p14:tracePt t="161958" x="2341563" y="3025775"/>
          <p14:tracePt t="161966" x="2660650" y="2341563"/>
          <p14:tracePt t="161974" x="2887663" y="1717675"/>
          <p14:tracePt t="161982" x="2994025" y="1231900"/>
          <p14:tracePt t="161990" x="3009900" y="1019175"/>
          <p14:tracePt t="161998" x="2979738" y="850900"/>
          <p14:tracePt t="162006" x="2919413" y="760413"/>
          <p14:tracePt t="162975" x="2933700" y="744538"/>
          <p14:tracePt t="162983" x="2979738" y="714375"/>
          <p14:tracePt t="162991" x="3009900" y="684213"/>
          <p14:tracePt t="162999" x="3040063" y="668338"/>
          <p14:tracePt t="163006" x="3070225" y="638175"/>
          <p14:tracePt t="163014" x="3116263" y="608013"/>
          <p14:tracePt t="163022" x="3146425" y="577850"/>
          <p14:tracePt t="163031" x="3192463" y="517525"/>
          <p14:tracePt t="163038" x="3238500" y="455613"/>
          <p14:tracePt t="163047" x="3298825" y="395288"/>
          <p14:tracePt t="163054" x="3375025" y="304800"/>
          <p14:tracePt t="163060" x="3465513" y="166688"/>
          <p14:tracePt t="163070" x="3541713" y="301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CE3B-25AB-8F60-52D8-49275AB7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the soinc.org website for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AB4B3-610A-89A1-9D3C-F9EE0EAC9572}"/>
              </a:ext>
            </a:extLst>
          </p:cNvPr>
          <p:cNvSpPr txBox="1"/>
          <p:nvPr/>
        </p:nvSpPr>
        <p:spPr>
          <a:xfrm>
            <a:off x="838200" y="1400843"/>
            <a:ext cx="1025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 </a:t>
            </a:r>
            <a:r>
              <a:rPr lang="en-US" dirty="0" err="1"/>
              <a:t>soinc</a:t>
            </a:r>
            <a:r>
              <a:rPr lang="en-US" dirty="0"/>
              <a:t> website for resources: </a:t>
            </a:r>
            <a:r>
              <a:rPr lang="en-US" dirty="0">
                <a:hlinkClick r:id="rId5"/>
              </a:rPr>
              <a:t>https://www.soinc.org/materials-science-c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1CB75-955B-8C38-6FA5-25D4D20829BC}"/>
              </a:ext>
            </a:extLst>
          </p:cNvPr>
          <p:cNvSpPr txBox="1"/>
          <p:nvPr/>
        </p:nvSpPr>
        <p:spPr>
          <a:xfrm>
            <a:off x="838200" y="1841265"/>
            <a:ext cx="9143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Sample activities/questions on </a:t>
            </a:r>
            <a:r>
              <a:rPr lang="en-US" dirty="0" err="1"/>
              <a:t>soinc</a:t>
            </a:r>
            <a:r>
              <a:rPr lang="en-US" dirty="0"/>
              <a:t>: </a:t>
            </a:r>
          </a:p>
          <a:p>
            <a:r>
              <a:rPr lang="en-US" dirty="0">
                <a:hlinkClick r:id="rId6"/>
              </a:rPr>
              <a:t>https://www.soinc.org/sites/default/files/uploaded_files/MaterialsScienceC25.pdf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47ADF8-FE9A-E111-731C-0782A3194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234" y="2522508"/>
            <a:ext cx="3335957" cy="4301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594DF3-AFD1-DC4E-280B-0D5D78913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8192" y="2478280"/>
            <a:ext cx="3370378" cy="43797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5F4E3D-52F4-33E4-13EE-21D28B190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27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08"/>
    </mc:Choice>
    <mc:Fallback>
      <p:transition spd="slow" advTm="4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71" x="1338263" y="4530725"/>
          <p14:tracePt t="10679" x="1338263" y="4516438"/>
          <p14:tracePt t="10695" x="1338263" y="4500563"/>
          <p14:tracePt t="10712" x="1338263" y="4486275"/>
          <p14:tracePt t="10727" x="1338263" y="4470400"/>
          <p14:tracePt t="10735" x="1322388" y="4456113"/>
          <p14:tracePt t="10752" x="1322388" y="4440238"/>
          <p14:tracePt t="10767" x="1322388" y="4410075"/>
          <p14:tracePt t="10773" x="1308100" y="4410075"/>
          <p14:tracePt t="10789" x="1308100" y="4394200"/>
          <p14:tracePt t="10845" x="1292225" y="4379913"/>
          <p14:tracePt t="10854" x="1276350" y="4379913"/>
          <p14:tracePt t="10862" x="1246188" y="4364038"/>
          <p14:tracePt t="10869" x="1216025" y="4349750"/>
          <p14:tracePt t="10878" x="1185863" y="4333875"/>
          <p14:tracePt t="10887" x="1169988" y="4333875"/>
          <p14:tracePt t="10893" x="1139825" y="4318000"/>
          <p14:tracePt t="10900" x="1079500" y="4303713"/>
          <p14:tracePt t="10907" x="1033463" y="4287838"/>
          <p14:tracePt t="10917" x="987425" y="4287838"/>
          <p14:tracePt t="10923" x="942975" y="4273550"/>
          <p14:tracePt t="10931" x="912813" y="4257675"/>
          <p14:tracePt t="10939" x="881063" y="4241800"/>
          <p14:tracePt t="10947" x="850900" y="4241800"/>
          <p14:tracePt t="10963" x="836613" y="4241800"/>
          <p14:tracePt t="10979" x="820738" y="4241800"/>
          <p14:tracePt t="11002" x="806450" y="4241800"/>
          <p14:tracePt t="11012" x="790575" y="4241800"/>
          <p14:tracePt t="11027" x="774700" y="4241800"/>
          <p14:tracePt t="11032" x="760413" y="4241800"/>
          <p14:tracePt t="11040" x="744538" y="4241800"/>
          <p14:tracePt t="11048" x="730250" y="4241800"/>
          <p14:tracePt t="11064" x="714375" y="4241800"/>
          <p14:tracePt t="11072" x="714375" y="4227513"/>
          <p14:tracePt t="11231" x="698500" y="4227513"/>
          <p14:tracePt t="11239" x="684213" y="4211638"/>
          <p14:tracePt t="11246" x="654050" y="4181475"/>
          <p14:tracePt t="11255" x="623888" y="4105275"/>
          <p14:tracePt t="11263" x="561975" y="3984625"/>
          <p14:tracePt t="11285" x="425450" y="3421063"/>
          <p14:tracePt t="11292" x="379413" y="3268663"/>
          <p14:tracePt t="11302" x="349250" y="3117850"/>
          <p14:tracePt t="11308" x="334963" y="3011488"/>
          <p14:tracePt t="11318" x="319088" y="2919413"/>
          <p14:tracePt t="11324" x="319088" y="2873375"/>
          <p14:tracePt t="11332" x="304800" y="2828925"/>
          <p14:tracePt t="11340" x="304800" y="2813050"/>
          <p14:tracePt t="11349" x="304800" y="2797175"/>
          <p14:tracePt t="11356" x="304800" y="2782888"/>
          <p14:tracePt t="12301" x="349250" y="2767013"/>
          <p14:tracePt t="12309" x="441325" y="2736850"/>
          <p14:tracePt t="12317" x="547688" y="2690813"/>
          <p14:tracePt t="12326" x="668338" y="2646363"/>
          <p14:tracePt t="12333" x="820738" y="2600325"/>
          <p14:tracePt t="12344" x="987425" y="2540000"/>
          <p14:tracePt t="12349" x="1109663" y="2493963"/>
          <p14:tracePt t="12361" x="1246188" y="2463800"/>
          <p14:tracePt t="12365" x="1322388" y="2417763"/>
          <p14:tracePt t="12377" x="1382713" y="2387600"/>
          <p14:tracePt t="12381" x="1414463" y="2371725"/>
          <p14:tracePt t="12389" x="1428750" y="2357438"/>
          <p14:tracePt t="12475" x="1428750" y="2341563"/>
          <p14:tracePt t="12515" x="1414463" y="2327275"/>
          <p14:tracePt t="12531" x="1398588" y="2295525"/>
          <p14:tracePt t="12547" x="1382713" y="2265363"/>
          <p14:tracePt t="12554" x="1368425" y="2251075"/>
          <p14:tracePt t="12561" x="1368425" y="2219325"/>
          <p14:tracePt t="12568" x="1352550" y="2189163"/>
          <p14:tracePt t="12576" x="1322388" y="2144713"/>
          <p14:tracePt t="12584" x="1322388" y="2112963"/>
          <p14:tracePt t="12592" x="1292225" y="2082800"/>
          <p14:tracePt t="12600" x="1262063" y="2052638"/>
          <p14:tracePt t="12608" x="1231900" y="2006600"/>
          <p14:tracePt t="12616" x="1216025" y="1976438"/>
          <p14:tracePt t="12625" x="1185863" y="1962150"/>
          <p14:tracePt t="12632" x="1155700" y="1962150"/>
          <p14:tracePt t="12641" x="1155700" y="1946275"/>
          <p14:tracePt t="12648" x="1125538" y="1946275"/>
          <p14:tracePt t="12658" x="1125538" y="1930400"/>
          <p14:tracePt t="12664" x="1109663" y="1916113"/>
          <p14:tracePt t="12678" x="1093788" y="1900238"/>
          <p14:tracePt t="12694" x="1079500" y="1885950"/>
          <p14:tracePt t="12702" x="1063625" y="1885950"/>
          <p14:tracePt t="12710" x="1049338" y="1870075"/>
          <p14:tracePt t="12726" x="1049338" y="1855788"/>
          <p14:tracePt t="12743" x="1033463" y="1855788"/>
          <p14:tracePt t="12804" x="1033463" y="1839913"/>
          <p14:tracePt t="12820" x="1063625" y="1809750"/>
          <p14:tracePt t="12828" x="1079500" y="1793875"/>
          <p14:tracePt t="12836" x="1109663" y="1763713"/>
          <p14:tracePt t="12844" x="1169988" y="1749425"/>
          <p14:tracePt t="12852" x="1216025" y="1717675"/>
          <p14:tracePt t="12860" x="1262063" y="1703388"/>
          <p14:tracePt t="12868" x="1308100" y="1687513"/>
          <p14:tracePt t="12878" x="1352550" y="1673225"/>
          <p14:tracePt t="12884" x="1398588" y="1657350"/>
          <p14:tracePt t="12892" x="1444625" y="1643063"/>
          <p14:tracePt t="12900" x="1474788" y="1643063"/>
          <p14:tracePt t="12908" x="1504950" y="1627188"/>
          <p14:tracePt t="12916" x="1535113" y="1611313"/>
          <p14:tracePt t="12922" x="1565275" y="1611313"/>
          <p14:tracePt t="12930" x="1595438" y="1597025"/>
          <p14:tracePt t="12938" x="1627188" y="1581150"/>
          <p14:tracePt t="12946" x="1641475" y="1566863"/>
          <p14:tracePt t="12953" x="1671638" y="1566863"/>
          <p14:tracePt t="12961" x="1671638" y="1550988"/>
          <p14:tracePt t="12969" x="1687513" y="1550988"/>
          <p14:tracePt t="13047" x="1687513" y="1535113"/>
          <p14:tracePt t="13427" x="1687513" y="1520825"/>
          <p14:tracePt t="13443" x="1687513" y="1504950"/>
          <p14:tracePt t="13467" x="1687513" y="1490663"/>
          <p14:tracePt t="13483" x="1687513" y="1474788"/>
          <p14:tracePt t="13491" x="1687513" y="1460500"/>
          <p14:tracePt t="13531" x="1687513" y="1444625"/>
          <p14:tracePt t="13703" x="1733550" y="1414463"/>
          <p14:tracePt t="13711" x="1854200" y="1368425"/>
          <p14:tracePt t="13719" x="1990725" y="1338263"/>
          <p14:tracePt t="13729" x="2173288" y="1308100"/>
          <p14:tracePt t="13735" x="2401888" y="1292225"/>
          <p14:tracePt t="13746" x="2690813" y="1231900"/>
          <p14:tracePt t="13751" x="3040063" y="1216025"/>
          <p14:tracePt t="13762" x="3421063" y="1185863"/>
          <p14:tracePt t="13767" x="3754438" y="1171575"/>
          <p14:tracePt t="13775" x="3983038" y="1139825"/>
          <p14:tracePt t="13785" x="4165600" y="1125538"/>
          <p14:tracePt t="13791" x="4286250" y="1109663"/>
          <p14:tracePt t="13797" x="4332288" y="1109663"/>
          <p14:tracePt t="13805" x="4348163" y="1109663"/>
          <p14:tracePt t="13861" x="4332288" y="1109663"/>
          <p14:tracePt t="13869" x="4318000" y="1109663"/>
          <p14:tracePt t="13885" x="4302125" y="1109663"/>
          <p14:tracePt t="13894" x="4286250" y="1109663"/>
          <p14:tracePt t="13901" x="4271963" y="1109663"/>
          <p14:tracePt t="13909" x="4241800" y="1109663"/>
          <p14:tracePt t="13917" x="4211638" y="1125538"/>
          <p14:tracePt t="13923" x="4179888" y="1139825"/>
          <p14:tracePt t="13931" x="4135438" y="1139825"/>
          <p14:tracePt t="13939" x="4089400" y="1155700"/>
          <p14:tracePt t="13949" x="4043363" y="1171575"/>
          <p14:tracePt t="13955" x="3998913" y="1185863"/>
          <p14:tracePt t="13963" x="3952875" y="1185863"/>
          <p14:tracePt t="13971" x="3906838" y="1185863"/>
          <p14:tracePt t="13980" x="3890963" y="1201738"/>
          <p14:tracePt t="14057" x="3876675" y="1201738"/>
          <p14:tracePt t="14073" x="3860800" y="1201738"/>
          <p14:tracePt t="14081" x="3846513" y="1201738"/>
          <p14:tracePt t="14089" x="3816350" y="1201738"/>
          <p14:tracePt t="14097" x="3784600" y="1216025"/>
          <p14:tracePt t="14105" x="3740150" y="1216025"/>
          <p14:tracePt t="14114" x="3694113" y="1216025"/>
          <p14:tracePt t="14121" x="3633788" y="1216025"/>
          <p14:tracePt t="14130" x="3571875" y="1231900"/>
          <p14:tracePt t="14137" x="3481388" y="1231900"/>
          <p14:tracePt t="14146" x="3405188" y="1231900"/>
          <p14:tracePt t="14153" x="3359150" y="1231900"/>
          <p14:tracePt t="14163" x="3314700" y="1231900"/>
          <p14:tracePt t="14169" x="3268663" y="1216025"/>
          <p14:tracePt t="14183" x="3252788" y="1216025"/>
          <p14:tracePt t="14223" x="3238500" y="1201738"/>
          <p14:tracePt t="14247" x="3222625" y="1185863"/>
          <p14:tracePt t="14255" x="3208338" y="1185863"/>
          <p14:tracePt t="14389" x="3222625" y="1185863"/>
          <p14:tracePt t="14405" x="3238500" y="1185863"/>
          <p14:tracePt t="14413" x="3252788" y="1185863"/>
          <p14:tracePt t="14419" x="3268663" y="1185863"/>
          <p14:tracePt t="14430" x="3282950" y="1185863"/>
          <p14:tracePt t="14435" x="3298825" y="1185863"/>
          <p14:tracePt t="14446" x="3314700" y="1185863"/>
          <p14:tracePt t="14451" x="3344863" y="1201738"/>
          <p14:tracePt t="14460" x="3375025" y="1216025"/>
          <p14:tracePt t="14467" x="3405188" y="1216025"/>
          <p14:tracePt t="14475" x="3451225" y="1231900"/>
          <p14:tracePt t="14483" x="3481388" y="1231900"/>
          <p14:tracePt t="14491" x="3527425" y="1246188"/>
          <p14:tracePt t="14499" x="3571875" y="1262063"/>
          <p14:tracePt t="14507" x="3617913" y="1262063"/>
          <p14:tracePt t="14515" x="3663950" y="1277938"/>
          <p14:tracePt t="14523" x="3709988" y="1292225"/>
          <p14:tracePt t="14534" x="3754438" y="1308100"/>
          <p14:tracePt t="14539" x="3800475" y="1308100"/>
          <p14:tracePt t="14547" x="3846513" y="1322388"/>
          <p14:tracePt t="14555" x="3890963" y="1322388"/>
          <p14:tracePt t="14564" x="3937000" y="1338263"/>
          <p14:tracePt t="14569" x="3983038" y="1354138"/>
          <p14:tracePt t="14581" x="4029075" y="1368425"/>
          <p14:tracePt t="14585" x="4073525" y="1368425"/>
          <p14:tracePt t="14593" x="4119563" y="1368425"/>
          <p14:tracePt t="14601" x="4165600" y="1368425"/>
          <p14:tracePt t="14609" x="4211638" y="1368425"/>
          <p14:tracePt t="14617" x="4256088" y="1368425"/>
          <p14:tracePt t="14625" x="4302125" y="1368425"/>
          <p14:tracePt t="14633" x="4348163" y="1368425"/>
          <p14:tracePt t="14641" x="4378325" y="1368425"/>
          <p14:tracePt t="14649" x="4424363" y="1368425"/>
          <p14:tracePt t="14657" x="4454525" y="1368425"/>
          <p14:tracePt t="14665" x="4500563" y="1368425"/>
          <p14:tracePt t="14671" x="4545013" y="1368425"/>
          <p14:tracePt t="14681" x="4591050" y="1368425"/>
          <p14:tracePt t="14687" x="4621213" y="1368425"/>
          <p14:tracePt t="14697" x="4667250" y="1368425"/>
          <p14:tracePt t="14703" x="4697413" y="1354138"/>
          <p14:tracePt t="14713" x="4743450" y="1338263"/>
          <p14:tracePt t="14719" x="4787900" y="1338263"/>
          <p14:tracePt t="14730" x="4819650" y="1322388"/>
          <p14:tracePt t="14735" x="4849813" y="1308100"/>
          <p14:tracePt t="14743" x="4879975" y="1292225"/>
          <p14:tracePt t="14753" x="4910138" y="1292225"/>
          <p14:tracePt t="14759" x="4956175" y="1262063"/>
          <p14:tracePt t="14769" x="4986338" y="1246188"/>
          <p14:tracePt t="14775" x="5002213" y="1231900"/>
          <p14:tracePt t="14783" x="5032375" y="1201738"/>
          <p14:tracePt t="14791" x="5076825" y="1185863"/>
          <p14:tracePt t="14797" x="5092700" y="1171575"/>
          <p14:tracePt t="14805" x="5108575" y="1155700"/>
          <p14:tracePt t="14815" x="5153025" y="1125538"/>
          <p14:tracePt t="14821" x="5183188" y="1079500"/>
          <p14:tracePt t="14830" x="5214938" y="1065213"/>
          <p14:tracePt t="14837" x="5245100" y="1033463"/>
          <p14:tracePt t="14847" x="5245100" y="1003300"/>
          <p14:tracePt t="14853" x="5259388" y="989013"/>
          <p14:tracePt t="14864" x="5275263" y="973138"/>
          <p14:tracePt t="14869" x="5275263" y="957263"/>
          <p14:tracePt t="14880" x="5289550" y="927100"/>
          <p14:tracePt t="14885" x="5289550" y="896938"/>
          <p14:tracePt t="14893" x="5289550" y="866775"/>
          <p14:tracePt t="14901" x="5289550" y="820738"/>
          <p14:tracePt t="14909" x="5289550" y="776288"/>
          <p14:tracePt t="14917" x="5275263" y="744538"/>
          <p14:tracePt t="14925" x="5229225" y="714375"/>
          <p14:tracePt t="14931" x="5199063" y="668338"/>
          <p14:tracePt t="14939" x="5153025" y="638175"/>
          <p14:tracePt t="14947" x="5092700" y="593725"/>
          <p14:tracePt t="14955" x="5002213" y="547688"/>
          <p14:tracePt t="14964" x="4926013" y="517525"/>
          <p14:tracePt t="14971" x="4833938" y="487363"/>
          <p14:tracePt t="14980" x="4727575" y="441325"/>
          <p14:tracePt t="14987" x="4621213" y="425450"/>
          <p14:tracePt t="14997" x="4530725" y="411163"/>
          <p14:tracePt t="15003" x="4454525" y="411163"/>
          <p14:tracePt t="15014" x="4378325" y="411163"/>
          <p14:tracePt t="15019" x="4332288" y="395288"/>
          <p14:tracePt t="15030" x="4286250" y="395288"/>
          <p14:tracePt t="15035" x="4256088" y="395288"/>
          <p14:tracePt t="15043" x="4225925" y="395288"/>
          <p14:tracePt t="15050" x="4195763" y="395288"/>
          <p14:tracePt t="15057" x="4179888" y="395288"/>
          <p14:tracePt t="15065" x="4135438" y="411163"/>
          <p14:tracePt t="15073" x="4105275" y="425450"/>
          <p14:tracePt t="15081" x="4073525" y="425450"/>
          <p14:tracePt t="15089" x="4043363" y="441325"/>
          <p14:tracePt t="15097" x="4013200" y="455613"/>
          <p14:tracePt t="15105" x="3967163" y="471488"/>
          <p14:tracePt t="15114" x="3937000" y="471488"/>
          <p14:tracePt t="15121" x="3906838" y="487363"/>
          <p14:tracePt t="15131" x="3876675" y="501650"/>
          <p14:tracePt t="15137" x="3846513" y="501650"/>
          <p14:tracePt t="15148" x="3830638" y="517525"/>
          <p14:tracePt t="15153" x="3816350" y="531813"/>
          <p14:tracePt t="15164" x="3784600" y="547688"/>
          <p14:tracePt t="15168" x="3784600" y="561975"/>
          <p14:tracePt t="15178" x="3770313" y="577850"/>
          <p14:tracePt t="15184" x="3754438" y="593725"/>
          <p14:tracePt t="15191" x="3754438" y="608013"/>
          <p14:tracePt t="15199" x="3724275" y="623888"/>
          <p14:tracePt t="15216" x="3709988" y="638175"/>
          <p14:tracePt t="15223" x="3709988" y="654050"/>
          <p14:tracePt t="15232" x="3694113" y="668338"/>
          <p14:tracePt t="15239" x="3694113" y="684213"/>
          <p14:tracePt t="15247" x="3678238" y="700088"/>
          <p14:tracePt t="15255" x="3663950" y="730250"/>
          <p14:tracePt t="15265" x="3648075" y="760413"/>
          <p14:tracePt t="15283" x="3648075" y="820738"/>
          <p14:tracePt t="15289" x="3633788" y="850900"/>
          <p14:tracePt t="15294" x="3633788" y="896938"/>
          <p14:tracePt t="15302" x="3633788" y="942975"/>
          <p14:tracePt t="15309" x="3633788" y="989013"/>
          <p14:tracePt t="15317" x="3633788" y="1033463"/>
          <p14:tracePt t="15324" x="3648075" y="1079500"/>
          <p14:tracePt t="15332" x="3678238" y="1125538"/>
          <p14:tracePt t="15340" x="3709988" y="1155700"/>
          <p14:tracePt t="15348" x="3770313" y="1201738"/>
          <p14:tracePt t="15356" x="3830638" y="1231900"/>
          <p14:tracePt t="15364" x="3922713" y="1277938"/>
          <p14:tracePt t="15372" x="4013200" y="1308100"/>
          <p14:tracePt t="15380" x="4119563" y="1322388"/>
          <p14:tracePt t="15388" x="4241800" y="1338263"/>
          <p14:tracePt t="15396" x="4348163" y="1354138"/>
          <p14:tracePt t="15404" x="4468813" y="1368425"/>
          <p14:tracePt t="15412" x="4575175" y="1368425"/>
          <p14:tracePt t="15420" x="4651375" y="1368425"/>
          <p14:tracePt t="15426" x="4713288" y="1368425"/>
          <p14:tracePt t="15434" x="4787900" y="1368425"/>
          <p14:tracePt t="15442" x="4833938" y="1368425"/>
          <p14:tracePt t="15450" x="4879975" y="1354138"/>
          <p14:tracePt t="15458" x="4926013" y="1322388"/>
          <p14:tracePt t="15466" x="4956175" y="1308100"/>
          <p14:tracePt t="15474" x="4986338" y="1292225"/>
          <p14:tracePt t="15482" x="5032375" y="1262063"/>
          <p14:tracePt t="15490" x="5062538" y="1216025"/>
          <p14:tracePt t="15498" x="5092700" y="1185863"/>
          <p14:tracePt t="15506" x="5122863" y="1155700"/>
          <p14:tracePt t="15514" x="5138738" y="1125538"/>
          <p14:tracePt t="15522" x="5153025" y="1079500"/>
          <p14:tracePt t="15532" x="5168900" y="1049338"/>
          <p14:tracePt t="15538" x="5168900" y="1019175"/>
          <p14:tracePt t="15546" x="5183188" y="1003300"/>
          <p14:tracePt t="15552" x="5183188" y="973138"/>
          <p14:tracePt t="15560" x="5183188" y="927100"/>
          <p14:tracePt t="15568" x="5183188" y="896938"/>
          <p14:tracePt t="15576" x="5183188" y="866775"/>
          <p14:tracePt t="15584" x="5168900" y="836613"/>
          <p14:tracePt t="15592" x="5153025" y="806450"/>
          <p14:tracePt t="15600" x="5138738" y="760413"/>
          <p14:tracePt t="15608" x="5108575" y="744538"/>
          <p14:tracePt t="15616" x="5062538" y="714375"/>
          <p14:tracePt t="15624" x="5032375" y="714375"/>
          <p14:tracePt t="15632" x="5002213" y="700088"/>
          <p14:tracePt t="15640" x="4956175" y="684213"/>
          <p14:tracePt t="15648" x="4926013" y="684213"/>
          <p14:tracePt t="15656" x="4864100" y="668338"/>
          <p14:tracePt t="15663" x="4787900" y="668338"/>
          <p14:tracePt t="15672" x="4667250" y="668338"/>
          <p14:tracePt t="15680" x="4575175" y="668338"/>
          <p14:tracePt t="15686" x="4424363" y="668338"/>
          <p14:tracePt t="15697" x="4271963" y="668338"/>
          <p14:tracePt t="15702" x="4105275" y="668338"/>
          <p14:tracePt t="15710" x="3922713" y="668338"/>
          <p14:tracePt t="15718" x="3754438" y="684213"/>
          <p14:tracePt t="15727" x="3571875" y="684213"/>
          <p14:tracePt t="15734" x="3421063" y="700088"/>
          <p14:tracePt t="15742" x="3252788" y="714375"/>
          <p14:tracePt t="15750" x="3101975" y="730250"/>
          <p14:tracePt t="15758" x="2979738" y="744538"/>
          <p14:tracePt t="15766" x="2903538" y="744538"/>
          <p14:tracePt t="15774" x="2843213" y="744538"/>
          <p14:tracePt t="15782" x="2797175" y="760413"/>
          <p14:tracePt t="15788" x="2751138" y="760413"/>
          <p14:tracePt t="15796" x="2720975" y="760413"/>
          <p14:tracePt t="15812" x="2690813" y="760413"/>
          <p14:tracePt t="15820" x="2660650" y="776288"/>
          <p14:tracePt t="15830" x="2630488" y="790575"/>
          <p14:tracePt t="15836" x="2600325" y="806450"/>
          <p14:tracePt t="15846" x="2568575" y="806450"/>
          <p14:tracePt t="15852" x="2538413" y="806450"/>
          <p14:tracePt t="15860" x="2492375" y="820738"/>
          <p14:tracePt t="15868" x="2462213" y="836613"/>
          <p14:tracePt t="15876" x="2432050" y="836613"/>
          <p14:tracePt t="15884" x="2417763" y="836613"/>
          <p14:tracePt t="15892" x="2386013" y="850900"/>
          <p14:tracePt t="15908" x="2371725" y="850900"/>
          <p14:tracePt t="15930" x="2355850" y="866775"/>
          <p14:tracePt t="15946" x="2341563" y="866775"/>
          <p14:tracePt t="15954" x="2325688" y="866775"/>
          <p14:tracePt t="15979" x="2311400" y="866775"/>
          <p14:tracePt t="15995" x="2295525" y="866775"/>
          <p14:tracePt t="16018" x="2279650" y="866775"/>
          <p14:tracePt t="16026" x="2265363" y="866775"/>
          <p14:tracePt t="16056" x="2249488" y="866775"/>
          <p14:tracePt t="16080" x="2235200" y="866775"/>
          <p14:tracePt t="16137" x="2219325" y="866775"/>
          <p14:tracePt t="16153" x="2205038" y="866775"/>
          <p14:tracePt t="16174" x="2189163" y="866775"/>
          <p14:tracePt t="16198" x="2173288" y="866775"/>
          <p14:tracePt t="16222" x="2159000" y="866775"/>
          <p14:tracePt t="16262" x="2143125" y="866775"/>
          <p14:tracePt t="16405" x="2143125" y="882650"/>
          <p14:tracePt t="16500" x="2128838" y="882650"/>
          <p14:tracePt t="16577" x="2112963" y="882650"/>
          <p14:tracePt t="16593" x="2082800" y="882650"/>
          <p14:tracePt t="16609" x="2066925" y="882650"/>
          <p14:tracePt t="16625" x="2052638" y="882650"/>
          <p14:tracePt t="16632" x="2036763" y="882650"/>
          <p14:tracePt t="16641" x="2022475" y="882650"/>
          <p14:tracePt t="16656" x="1990725" y="882650"/>
          <p14:tracePt t="16664" x="1960563" y="882650"/>
          <p14:tracePt t="16672" x="1930400" y="882650"/>
          <p14:tracePt t="16680" x="1900238" y="882650"/>
          <p14:tracePt t="16686" x="1884363" y="882650"/>
          <p14:tracePt t="16694" x="1854200" y="866775"/>
          <p14:tracePt t="16702" x="1824038" y="866775"/>
          <p14:tracePt t="16710" x="1778000" y="866775"/>
          <p14:tracePt t="16718" x="1747838" y="850900"/>
          <p14:tracePt t="16726" x="1717675" y="850900"/>
          <p14:tracePt t="16735" x="1687513" y="836613"/>
          <p14:tracePt t="16743" x="1657350" y="836613"/>
          <p14:tracePt t="16752" x="1627188" y="836613"/>
          <p14:tracePt t="16759" x="1581150" y="836613"/>
          <p14:tracePt t="16767" x="1550988" y="836613"/>
          <p14:tracePt t="16775" x="1520825" y="836613"/>
          <p14:tracePt t="16784" x="1489075" y="820738"/>
          <p14:tracePt t="16789" x="1458913" y="820738"/>
          <p14:tracePt t="16801" x="1428750" y="806450"/>
          <p14:tracePt t="16804" x="1382713" y="806450"/>
          <p14:tracePt t="16817" x="1352550" y="806450"/>
          <p14:tracePt t="16821" x="1322388" y="806450"/>
          <p14:tracePt t="16832" x="1292225" y="806450"/>
          <p14:tracePt t="16837" x="1262063" y="806450"/>
          <p14:tracePt t="16845" x="1231900" y="806450"/>
          <p14:tracePt t="16853" x="1201738" y="806450"/>
          <p14:tracePt t="16861" x="1155700" y="806450"/>
          <p14:tracePt t="16869" x="1125538" y="806450"/>
          <p14:tracePt t="16877" x="1093788" y="820738"/>
          <p14:tracePt t="16885" x="1063625" y="820738"/>
          <p14:tracePt t="16893" x="1033463" y="836613"/>
          <p14:tracePt t="16901" x="1003300" y="850900"/>
          <p14:tracePt t="16909" x="942975" y="866775"/>
          <p14:tracePt t="16916" x="912813" y="866775"/>
          <p14:tracePt t="16925" x="881063" y="882650"/>
          <p14:tracePt t="16932" x="850900" y="896938"/>
          <p14:tracePt t="16939" x="820738" y="912813"/>
          <p14:tracePt t="16949" x="774700" y="927100"/>
          <p14:tracePt t="16955" x="744538" y="957263"/>
          <p14:tracePt t="16966" x="714375" y="973138"/>
          <p14:tracePt t="16971" x="684213" y="1003300"/>
          <p14:tracePt t="16980" x="638175" y="1033463"/>
          <p14:tracePt t="16989" x="623888" y="1049338"/>
          <p14:tracePt t="16995" x="592138" y="1079500"/>
          <p14:tracePt t="17003" x="577850" y="1125538"/>
          <p14:tracePt t="17010" x="547688" y="1155700"/>
          <p14:tracePt t="17018" x="547688" y="1185863"/>
          <p14:tracePt t="17026" x="531813" y="1216025"/>
          <p14:tracePt t="17034" x="517525" y="1262063"/>
          <p14:tracePt t="17040" x="517525" y="1277938"/>
          <p14:tracePt t="17048" x="501650" y="1308100"/>
          <p14:tracePt t="17056" x="485775" y="1338263"/>
          <p14:tracePt t="17064" x="471488" y="1384300"/>
          <p14:tracePt t="17072" x="471488" y="1414463"/>
          <p14:tracePt t="17081" x="455613" y="1444625"/>
          <p14:tracePt t="17088" x="441325" y="1490663"/>
          <p14:tracePt t="17097" x="425450" y="1520825"/>
          <p14:tracePt t="17104" x="425450" y="1566863"/>
          <p14:tracePt t="17114" x="411163" y="1611313"/>
          <p14:tracePt t="17120" x="395288" y="1657350"/>
          <p14:tracePt t="17128" x="395288" y="1703388"/>
          <p14:tracePt t="17136" x="379413" y="1749425"/>
          <p14:tracePt t="17144" x="379413" y="1824038"/>
          <p14:tracePt t="17152" x="379413" y="1870075"/>
          <p14:tracePt t="17160" x="379413" y="1900238"/>
          <p14:tracePt t="17166" x="411163" y="1916113"/>
          <p14:tracePt t="17174" x="441325" y="1916113"/>
          <p14:tracePt t="17182" x="485775" y="1916113"/>
          <p14:tracePt t="17190" x="531813" y="1916113"/>
          <p14:tracePt t="17198" x="561975" y="1962150"/>
          <p14:tracePt t="17206" x="577850" y="1962150"/>
          <p14:tracePt t="17626" x="577850" y="1976438"/>
          <p14:tracePt t="17767" x="577850" y="1962150"/>
          <p14:tracePt t="17775" x="577850" y="1930400"/>
          <p14:tracePt t="17783" x="577850" y="1900238"/>
          <p14:tracePt t="17791" x="577850" y="1870075"/>
          <p14:tracePt t="17823" x="561975" y="1870075"/>
          <p14:tracePt t="17839" x="547688" y="1870075"/>
          <p14:tracePt t="17845" x="547688" y="1885950"/>
          <p14:tracePt t="17861" x="547688" y="1900238"/>
          <p14:tracePt t="17877" x="547688" y="1916113"/>
          <p14:tracePt t="17885" x="547688" y="1930400"/>
          <p14:tracePt t="17909" x="547688" y="1946275"/>
          <p14:tracePt t="17917" x="561975" y="1992313"/>
          <p14:tracePt t="17925" x="561975" y="2006600"/>
          <p14:tracePt t="17931" x="577850" y="2006600"/>
          <p14:tracePt t="17940" x="577850" y="2038350"/>
          <p14:tracePt t="17948" x="577850" y="2082800"/>
          <p14:tracePt t="17957" x="577850" y="2128838"/>
          <p14:tracePt t="17963" x="592138" y="2174875"/>
          <p14:tracePt t="17974" x="592138" y="2235200"/>
          <p14:tracePt t="17979" x="592138" y="2311400"/>
          <p14:tracePt t="17990" x="577850" y="2401888"/>
          <p14:tracePt t="17995" x="561975" y="2524125"/>
          <p14:tracePt t="18003" x="547688" y="2630488"/>
          <p14:tracePt t="18011" x="517525" y="2752725"/>
          <p14:tracePt t="18019" x="485775" y="2843213"/>
          <p14:tracePt t="18029" x="471488" y="2965450"/>
          <p14:tracePt t="18035" x="455613" y="3055938"/>
          <p14:tracePt t="18043" x="455613" y="3132138"/>
          <p14:tracePt t="18049" x="441325" y="3224213"/>
          <p14:tracePt t="18056" x="441325" y="3300413"/>
          <p14:tracePt t="18064" x="441325" y="3360738"/>
          <p14:tracePt t="18072" x="441325" y="3406775"/>
          <p14:tracePt t="18080" x="441325" y="3451225"/>
          <p14:tracePt t="18088" x="441325" y="3497263"/>
          <p14:tracePt t="18095" x="441325" y="3513138"/>
          <p14:tracePt t="18103" x="441325" y="3527425"/>
          <p14:tracePt t="18111" x="455613" y="3543300"/>
          <p14:tracePt t="18673" x="455613" y="3527425"/>
          <p14:tracePt t="18680" x="455613" y="3513138"/>
          <p14:tracePt t="18703" x="455613" y="3497263"/>
          <p14:tracePt t="18735" x="455613" y="3482975"/>
          <p14:tracePt t="18799" x="441325" y="3482975"/>
          <p14:tracePt t="18805" x="425450" y="3467100"/>
          <p14:tracePt t="18821" x="425450" y="3451225"/>
          <p14:tracePt t="18837" x="411163" y="3451225"/>
          <p14:tracePt t="18861" x="411163" y="3436938"/>
          <p14:tracePt t="18869" x="395288" y="3436938"/>
          <p14:tracePt t="18877" x="395288" y="3421063"/>
          <p14:tracePt t="18893" x="379413" y="3421063"/>
          <p14:tracePt t="18902" x="365125" y="3406775"/>
          <p14:tracePt t="18909" x="365125" y="3390900"/>
          <p14:tracePt t="18917" x="349250" y="3390900"/>
          <p14:tracePt t="18926" x="349250" y="3375025"/>
          <p14:tracePt t="18939" x="334963" y="3360738"/>
          <p14:tracePt t="18965" x="319088" y="3344863"/>
          <p14:tracePt t="18971" x="304800" y="3344863"/>
          <p14:tracePt t="18987" x="304800" y="3330575"/>
          <p14:tracePt t="18995" x="304800" y="3314700"/>
          <p14:tracePt t="19003" x="288925" y="3314700"/>
          <p14:tracePt t="19011" x="288925" y="3300413"/>
          <p14:tracePt t="19027" x="273050" y="3284538"/>
          <p14:tracePt t="19043" x="273050" y="3268663"/>
          <p14:tracePt t="19051" x="273050" y="3254375"/>
          <p14:tracePt t="19059" x="258763" y="3254375"/>
          <p14:tracePt t="19074" x="242888" y="3238500"/>
          <p14:tracePt t="19089" x="242888" y="3224213"/>
          <p14:tracePt t="19115" x="228600" y="3224213"/>
          <p14:tracePt t="19121" x="228600" y="3208338"/>
          <p14:tracePt t="19129" x="228600" y="3194050"/>
          <p14:tracePt t="19137" x="212725" y="3194050"/>
          <p14:tracePt t="19145" x="212725" y="3178175"/>
          <p14:tracePt t="19153" x="196850" y="3148013"/>
          <p14:tracePt t="19161" x="182563" y="3117850"/>
          <p14:tracePt t="19169" x="166688" y="3086100"/>
          <p14:tracePt t="19177" x="166688" y="3055938"/>
          <p14:tracePt t="19184" x="152400" y="3011488"/>
          <p14:tracePt t="19191" x="136525" y="2979738"/>
          <p14:tracePt t="19201" x="136525" y="2949575"/>
          <p14:tracePt t="19207" x="136525" y="2919413"/>
          <p14:tracePt t="19216" x="122238" y="2889250"/>
          <p14:tracePt t="19223" x="106363" y="2843213"/>
          <p14:tracePt t="19234" x="90488" y="2813050"/>
          <p14:tracePt t="19239" x="90488" y="2767013"/>
          <p14:tracePt t="19250" x="76200" y="2736850"/>
          <p14:tracePt t="19255" x="60325" y="2706688"/>
          <p14:tracePt t="19266" x="46038" y="2676525"/>
          <p14:tracePt t="19271" x="46038" y="2630488"/>
          <p14:tracePt t="19284" x="30163" y="2570163"/>
          <p14:tracePt t="19287" x="15875" y="2524125"/>
          <p14:tracePt t="19295" x="0" y="2478088"/>
          <p14:tracePt t="19434" x="15875" y="1946275"/>
          <p14:tracePt t="19442" x="30163" y="1916113"/>
          <p14:tracePt t="19450" x="60325" y="1900238"/>
          <p14:tracePt t="19458" x="90488" y="1870075"/>
          <p14:tracePt t="19466" x="122238" y="1839913"/>
          <p14:tracePt t="19474" x="152400" y="1809750"/>
          <p14:tracePt t="19482" x="182563" y="1793875"/>
          <p14:tracePt t="19490" x="212725" y="1763713"/>
          <p14:tracePt t="19499" x="258763" y="1763713"/>
          <p14:tracePt t="19506" x="288925" y="1749425"/>
          <p14:tracePt t="19514" x="319088" y="1733550"/>
          <p14:tracePt t="19522" x="349250" y="1733550"/>
          <p14:tracePt t="19531" x="379413" y="1717675"/>
          <p14:tracePt t="19538" x="425450" y="1703388"/>
          <p14:tracePt t="19548" x="455613" y="1687513"/>
          <p14:tracePt t="19552" x="485775" y="1687513"/>
          <p14:tracePt t="19560" x="517525" y="1673225"/>
          <p14:tracePt t="19568" x="547688" y="1657350"/>
          <p14:tracePt t="19576" x="577850" y="1643063"/>
          <p14:tracePt t="19584" x="592138" y="1643063"/>
          <p14:tracePt t="19592" x="608013" y="1627188"/>
          <p14:tracePt t="19600" x="623888" y="1627188"/>
          <p14:tracePt t="19608" x="638175" y="1611313"/>
          <p14:tracePt t="19616" x="668338" y="1597025"/>
          <p14:tracePt t="19632" x="698500" y="1581150"/>
          <p14:tracePt t="19640" x="730250" y="1566863"/>
          <p14:tracePt t="19648" x="760413" y="1566863"/>
          <p14:tracePt t="19656" x="774700" y="1550988"/>
          <p14:tracePt t="19665" x="806450" y="1535113"/>
          <p14:tracePt t="19672" x="836613" y="1535113"/>
          <p14:tracePt t="19681" x="866775" y="1520825"/>
          <p14:tracePt t="19686" x="912813" y="1520825"/>
          <p14:tracePt t="19694" x="957263" y="1504950"/>
          <p14:tracePt t="19702" x="1019175" y="1490663"/>
          <p14:tracePt t="19710" x="1109663" y="1490663"/>
          <p14:tracePt t="19718" x="1185863" y="1474788"/>
          <p14:tracePt t="19726" x="1292225" y="1460500"/>
          <p14:tracePt t="19734" x="1414463" y="1460500"/>
          <p14:tracePt t="19742" x="1535113" y="1460500"/>
          <p14:tracePt t="19750" x="1657350" y="1460500"/>
          <p14:tracePt t="19758" x="1778000" y="1460500"/>
          <p14:tracePt t="19766" x="1884363" y="1460500"/>
          <p14:tracePt t="19774" x="1990725" y="1474788"/>
          <p14:tracePt t="19783" x="2112963" y="1490663"/>
          <p14:tracePt t="19790" x="2219325" y="1504950"/>
          <p14:tracePt t="19798" x="2341563" y="1520825"/>
          <p14:tracePt t="19804" x="2447925" y="1535113"/>
          <p14:tracePt t="19812" x="2568575" y="1550988"/>
          <p14:tracePt t="19820" x="2660650" y="1566863"/>
          <p14:tracePt t="19828" x="2751138" y="1581150"/>
          <p14:tracePt t="19836" x="2827338" y="1597025"/>
          <p14:tracePt t="19844" x="2887663" y="1611313"/>
          <p14:tracePt t="19852" x="2949575" y="1627188"/>
          <p14:tracePt t="19860" x="2994025" y="1627188"/>
          <p14:tracePt t="19868" x="3040063" y="1643063"/>
          <p14:tracePt t="19876" x="3070225" y="1657350"/>
          <p14:tracePt t="19884" x="3101975" y="1673225"/>
          <p14:tracePt t="19892" x="3132138" y="1673225"/>
          <p14:tracePt t="19900" x="3162300" y="1673225"/>
          <p14:tracePt t="19908" x="3208338" y="1687513"/>
          <p14:tracePt t="19916" x="3238500" y="1687513"/>
          <p14:tracePt t="19922" x="3282950" y="1687513"/>
          <p14:tracePt t="19932" x="3328988" y="1703388"/>
          <p14:tracePt t="19938" x="3375025" y="1703388"/>
          <p14:tracePt t="19946" x="3421063" y="1717675"/>
          <p14:tracePt t="19954" x="3465513" y="1717675"/>
          <p14:tracePt t="19962" x="3495675" y="1717675"/>
          <p14:tracePt t="19970" x="3541713" y="1717675"/>
          <p14:tracePt t="19978" x="3587750" y="1733550"/>
          <p14:tracePt t="19986" x="3633788" y="1749425"/>
          <p14:tracePt t="19994" x="3678238" y="1749425"/>
          <p14:tracePt t="20002" x="3724275" y="1763713"/>
          <p14:tracePt t="20010" x="3770313" y="1763713"/>
          <p14:tracePt t="20018" x="3816350" y="1763713"/>
          <p14:tracePt t="20026" x="3860800" y="1763713"/>
          <p14:tracePt t="20034" x="3906838" y="1763713"/>
          <p14:tracePt t="20042" x="3952875" y="1779588"/>
          <p14:tracePt t="20049" x="4029075" y="1779588"/>
          <p14:tracePt t="20056" x="4105275" y="1793875"/>
          <p14:tracePt t="20065" x="4195763" y="1793875"/>
          <p14:tracePt t="20072" x="4271963" y="1809750"/>
          <p14:tracePt t="20081" x="4362450" y="1824038"/>
          <p14:tracePt t="20088" x="4438650" y="1824038"/>
          <p14:tracePt t="20096" x="4530725" y="1839913"/>
          <p14:tracePt t="20104" x="4651375" y="1839913"/>
          <p14:tracePt t="20112" x="4757738" y="1839913"/>
          <p14:tracePt t="20120" x="4849813" y="1839913"/>
          <p14:tracePt t="20128" x="4956175" y="1855788"/>
          <p14:tracePt t="20136" x="5046663" y="1855788"/>
          <p14:tracePt t="20144" x="5138738" y="1855788"/>
          <p14:tracePt t="20152" x="5229225" y="1855788"/>
          <p14:tracePt t="20160" x="5305425" y="1855788"/>
          <p14:tracePt t="20168" x="5411788" y="1855788"/>
          <p14:tracePt t="20174" x="5487988" y="1855788"/>
          <p14:tracePt t="20182" x="5594350" y="1855788"/>
          <p14:tracePt t="20190" x="5700713" y="1855788"/>
          <p14:tracePt t="20199" x="5807075" y="1855788"/>
          <p14:tracePt t="20206" x="5883275" y="1839913"/>
          <p14:tracePt t="20215" x="5989638" y="1839913"/>
          <p14:tracePt t="20222" x="6065838" y="1839913"/>
          <p14:tracePt t="20231" x="6156325" y="1839913"/>
          <p14:tracePt t="20238" x="6232525" y="1839913"/>
          <p14:tracePt t="20246" x="6338888" y="1839913"/>
          <p14:tracePt t="20254" x="6445250" y="1839913"/>
          <p14:tracePt t="20262" x="6581775" y="1839913"/>
          <p14:tracePt t="20270" x="6704013" y="1839913"/>
          <p14:tracePt t="20278" x="6826250" y="1839913"/>
          <p14:tracePt t="20300" x="7175500" y="1824038"/>
          <p14:tracePt t="20308" x="7297738" y="1809750"/>
          <p14:tracePt t="20317" x="7418388" y="1793875"/>
          <p14:tracePt t="20324" x="7510463" y="1779588"/>
          <p14:tracePt t="20332" x="7616825" y="1763713"/>
          <p14:tracePt t="20340" x="7691438" y="1749425"/>
          <p14:tracePt t="20348" x="7767638" y="1733550"/>
          <p14:tracePt t="20356" x="7829550" y="1717675"/>
          <p14:tracePt t="20365" x="7874000" y="1717675"/>
          <p14:tracePt t="20372" x="7920038" y="1703388"/>
          <p14:tracePt t="20382" x="7966075" y="1687513"/>
          <p14:tracePt t="20388" x="8012113" y="1673225"/>
          <p14:tracePt t="20396" x="8072438" y="1657350"/>
          <p14:tracePt t="20404" x="8118475" y="1657350"/>
          <p14:tracePt t="20412" x="8162925" y="1643063"/>
          <p14:tracePt t="20420" x="8193088" y="1627188"/>
          <p14:tracePt t="20426" x="8208963" y="1611313"/>
          <p14:tracePt t="20434" x="8239125" y="1611313"/>
          <p14:tracePt t="20442" x="8255000" y="1597025"/>
          <p14:tracePt t="20450" x="8269288" y="1597025"/>
          <p14:tracePt t="20458" x="8269288" y="1581150"/>
          <p14:tracePt t="20467" x="8285163" y="1566863"/>
          <p14:tracePt t="20474" x="8301038" y="1566863"/>
          <p14:tracePt t="20483" x="8315325" y="1550988"/>
          <p14:tracePt t="20490" x="8345488" y="1535113"/>
          <p14:tracePt t="20499" x="8391525" y="1535113"/>
          <p14:tracePt t="20506" x="8407400" y="1520825"/>
          <p14:tracePt t="20515" x="8421688" y="1504950"/>
          <p14:tracePt t="20522" x="8451850" y="1504950"/>
          <p14:tracePt t="20538" x="8451850" y="1490663"/>
          <p14:tracePt t="20568" x="8451850" y="1474788"/>
          <p14:tracePt t="20576" x="8451850" y="1460500"/>
          <p14:tracePt t="20592" x="8451850" y="1444625"/>
          <p14:tracePt t="20600" x="8437563" y="1414463"/>
          <p14:tracePt t="20608" x="8391525" y="1398588"/>
          <p14:tracePt t="20617" x="8345488" y="1368425"/>
          <p14:tracePt t="20624" x="8255000" y="1322388"/>
          <p14:tracePt t="20632" x="8148638" y="1308100"/>
          <p14:tracePt t="20640" x="8012113" y="1262063"/>
          <p14:tracePt t="20649" x="7859713" y="1216025"/>
          <p14:tracePt t="20656" x="7691438" y="1185863"/>
          <p14:tracePt t="20666" x="7494588" y="1139825"/>
          <p14:tracePt t="20672" x="7297738" y="1125538"/>
          <p14:tracePt t="20678" x="7069138" y="1109663"/>
          <p14:tracePt t="20686" x="6840538" y="1095375"/>
          <p14:tracePt t="20694" x="6643688" y="1079500"/>
          <p14:tracePt t="20702" x="6445250" y="1065213"/>
          <p14:tracePt t="20710" x="6262688" y="1049338"/>
          <p14:tracePt t="20718" x="6111875" y="1033463"/>
          <p14:tracePt t="20726" x="5989638" y="1033463"/>
          <p14:tracePt t="20734" x="5913438" y="1019175"/>
          <p14:tracePt t="20742" x="5837238" y="1003300"/>
          <p14:tracePt t="20750" x="5791200" y="989013"/>
          <p14:tracePt t="20758" x="5746750" y="989013"/>
          <p14:tracePt t="20766" x="5716588" y="989013"/>
          <p14:tracePt t="20774" x="5684838" y="989013"/>
          <p14:tracePt t="20782" x="5654675" y="989013"/>
          <p14:tracePt t="20790" x="5610225" y="989013"/>
          <p14:tracePt t="20796" x="5564188" y="989013"/>
          <p14:tracePt t="20804" x="5518150" y="989013"/>
          <p14:tracePt t="20812" x="5457825" y="973138"/>
          <p14:tracePt t="20820" x="5411788" y="973138"/>
          <p14:tracePt t="20828" x="5365750" y="973138"/>
          <p14:tracePt t="20836" x="5305425" y="973138"/>
          <p14:tracePt t="20844" x="5245100" y="973138"/>
          <p14:tracePt t="20852" x="5153025" y="973138"/>
          <p14:tracePt t="20860" x="5062538" y="989013"/>
          <p14:tracePt t="20868" x="4986338" y="1003300"/>
          <p14:tracePt t="20876" x="4894263" y="1019175"/>
          <p14:tracePt t="20884" x="4833938" y="1033463"/>
          <p14:tracePt t="20892" x="4757738" y="1049338"/>
          <p14:tracePt t="20901" x="4713288" y="1049338"/>
          <p14:tracePt t="20908" x="4667250" y="1065213"/>
          <p14:tracePt t="20915" x="4621213" y="1079500"/>
          <p14:tracePt t="20924" x="4575175" y="1095375"/>
          <p14:tracePt t="20930" x="4530725" y="1095375"/>
          <p14:tracePt t="20938" x="4484688" y="1109663"/>
          <p14:tracePt t="20946" x="4438650" y="1139825"/>
          <p14:tracePt t="20954" x="4362450" y="1171575"/>
          <p14:tracePt t="20962" x="4302125" y="1201738"/>
          <p14:tracePt t="20970" x="4241800" y="1216025"/>
          <p14:tracePt t="20978" x="4195763" y="1246188"/>
          <p14:tracePt t="20986" x="4149725" y="1262063"/>
          <p14:tracePt t="20994" x="4089400" y="1292225"/>
          <p14:tracePt t="21002" x="4059238" y="1322388"/>
          <p14:tracePt t="21010" x="4029075" y="1338263"/>
          <p14:tracePt t="21018" x="3998913" y="1368425"/>
          <p14:tracePt t="21026" x="3952875" y="1384300"/>
          <p14:tracePt t="21034" x="3937000" y="1414463"/>
          <p14:tracePt t="21040" x="3906838" y="1460500"/>
          <p14:tracePt t="21049" x="3906838" y="1490663"/>
          <p14:tracePt t="21056" x="3890963" y="1520825"/>
          <p14:tracePt t="21066" x="3876675" y="1550988"/>
          <p14:tracePt t="21072" x="3876675" y="1581150"/>
          <p14:tracePt t="21080" x="3876675" y="1627188"/>
          <p14:tracePt t="21088" x="3876675" y="1673225"/>
          <p14:tracePt t="21096" x="3890963" y="1717675"/>
          <p14:tracePt t="21104" x="3906838" y="1779588"/>
          <p14:tracePt t="21112" x="3952875" y="1870075"/>
          <p14:tracePt t="21120" x="4013200" y="1930400"/>
          <p14:tracePt t="21128" x="4089400" y="2038350"/>
          <p14:tracePt t="21136" x="4211638" y="2128838"/>
          <p14:tracePt t="21144" x="4332288" y="2205038"/>
          <p14:tracePt t="21152" x="4484688" y="2281238"/>
          <p14:tracePt t="21160" x="4637088" y="2341563"/>
          <p14:tracePt t="21168" x="4819650" y="2387600"/>
          <p14:tracePt t="21174" x="4986338" y="2447925"/>
          <p14:tracePt t="21183" x="5122863" y="2463800"/>
          <p14:tracePt t="21190" x="5275263" y="2478088"/>
          <p14:tracePt t="21200" x="5411788" y="2478088"/>
          <p14:tracePt t="21206" x="5594350" y="2478088"/>
          <p14:tracePt t="21214" x="5776913" y="2478088"/>
          <p14:tracePt t="21222" x="5989638" y="2463800"/>
          <p14:tracePt t="21230" x="6186488" y="2417763"/>
          <p14:tracePt t="21238" x="6415088" y="2371725"/>
          <p14:tracePt t="21246" x="6657975" y="2327275"/>
          <p14:tracePt t="21254" x="6902450" y="2251075"/>
          <p14:tracePt t="21262" x="7115175" y="2205038"/>
          <p14:tracePt t="21270" x="7297738" y="2128838"/>
          <p14:tracePt t="21284" x="7464425" y="2082800"/>
          <p14:tracePt t="21286" x="7616825" y="2052638"/>
          <p14:tracePt t="21292" x="7737475" y="2022475"/>
          <p14:tracePt t="21300" x="7829550" y="1992313"/>
          <p14:tracePt t="21308" x="7889875" y="1976438"/>
          <p14:tracePt t="21316" x="7935913" y="1962150"/>
          <p14:tracePt t="21324" x="7980363" y="1946275"/>
          <p14:tracePt t="21333" x="8026400" y="1930400"/>
          <p14:tracePt t="21340" x="8102600" y="1900238"/>
          <p14:tracePt t="21350" x="8162925" y="1885950"/>
          <p14:tracePt t="21356" x="8255000" y="1839913"/>
          <p14:tracePt t="21364" x="8345488" y="1809750"/>
          <p14:tracePt t="21372" x="8437563" y="1763713"/>
          <p14:tracePt t="21380" x="8528050" y="1733550"/>
          <p14:tracePt t="21388" x="8620125" y="1687513"/>
          <p14:tracePt t="21396" x="8710613" y="1643063"/>
          <p14:tracePt t="21404" x="8786813" y="1597025"/>
          <p14:tracePt t="21412" x="8877300" y="1550988"/>
          <p14:tracePt t="21418" x="8969375" y="1504950"/>
          <p14:tracePt t="21426" x="9045575" y="1474788"/>
          <p14:tracePt t="21435" x="9090025" y="1428750"/>
          <p14:tracePt t="21442" x="9151938" y="1414463"/>
          <p14:tracePt t="21450" x="9197975" y="1398588"/>
          <p14:tracePt t="21458" x="9228138" y="1384300"/>
          <p14:tracePt t="21466" x="9258300" y="1368425"/>
          <p14:tracePt t="21474" x="9272588" y="1368425"/>
          <p14:tracePt t="21483" x="9272588" y="1354138"/>
          <p14:tracePt t="21490" x="9288463" y="1354138"/>
          <p14:tracePt t="21506" x="9288463" y="1338263"/>
          <p14:tracePt t="21514" x="9304338" y="1338263"/>
          <p14:tracePt t="21522" x="9304338" y="1322388"/>
          <p14:tracePt t="21530" x="9318625" y="1308100"/>
          <p14:tracePt t="21538" x="9334500" y="1308100"/>
          <p14:tracePt t="21544" x="9334500" y="1292225"/>
          <p14:tracePt t="21560" x="9348788" y="1277938"/>
          <p14:tracePt t="21576" x="9348788" y="1246188"/>
          <p14:tracePt t="21584" x="9364663" y="1201738"/>
          <p14:tracePt t="21602" x="9378950" y="1171575"/>
          <p14:tracePt t="21608" x="9378950" y="1155700"/>
          <p14:tracePt t="21617" x="9378950" y="1139825"/>
          <p14:tracePt t="21624" x="9378950" y="1125538"/>
          <p14:tracePt t="21633" x="9378950" y="1109663"/>
          <p14:tracePt t="21650" x="9364663" y="1079500"/>
          <p14:tracePt t="21656" x="9334500" y="1033463"/>
          <p14:tracePt t="21664" x="9272588" y="1003300"/>
          <p14:tracePt t="21670" x="9228138" y="957263"/>
          <p14:tracePt t="21678" x="9136063" y="912813"/>
          <p14:tracePt t="21686" x="8999538" y="866775"/>
          <p14:tracePt t="21694" x="8877300" y="836613"/>
          <p14:tracePt t="21702" x="8740775" y="820738"/>
          <p14:tracePt t="21710" x="8574088" y="806450"/>
          <p14:tracePt t="21718" x="8391525" y="790575"/>
          <p14:tracePt t="21726" x="8208963" y="776288"/>
          <p14:tracePt t="21735" x="7996238" y="760413"/>
          <p14:tracePt t="21742" x="7799388" y="760413"/>
          <p14:tracePt t="21750" x="7585075" y="760413"/>
          <p14:tracePt t="21758" x="7358063" y="760413"/>
          <p14:tracePt t="21767" x="7115175" y="760413"/>
          <p14:tracePt t="21774" x="6840538" y="776288"/>
          <p14:tracePt t="21783" x="6537325" y="790575"/>
          <p14:tracePt t="21790" x="6278563" y="820738"/>
          <p14:tracePt t="21796" x="6065838" y="836613"/>
          <p14:tracePt t="21804" x="5853113" y="850900"/>
          <p14:tracePt t="21812" x="5670550" y="882650"/>
          <p14:tracePt t="21820" x="5534025" y="896938"/>
          <p14:tracePt t="21828" x="5411788" y="912813"/>
          <p14:tracePt t="21836" x="5335588" y="927100"/>
          <p14:tracePt t="21844" x="5289550" y="942975"/>
          <p14:tracePt t="21860" x="5275263" y="942975"/>
          <p14:tracePt t="21868" x="5259388" y="957263"/>
          <p14:tracePt t="21876" x="5259388" y="973138"/>
          <p14:tracePt t="21884" x="5245100" y="973138"/>
          <p14:tracePt t="21892" x="5245100" y="989013"/>
          <p14:tracePt t="21901" x="5229225" y="989013"/>
          <p14:tracePt t="21908" x="5229225" y="1003300"/>
          <p14:tracePt t="21914" x="5214938" y="1003300"/>
          <p14:tracePt t="21922" x="5199063" y="1003300"/>
          <p14:tracePt t="21930" x="5199063" y="1019175"/>
          <p14:tracePt t="21938" x="5183188" y="1019175"/>
          <p14:tracePt t="21995" x="5168900" y="1019175"/>
          <p14:tracePt t="25079" x="5168900" y="1033463"/>
          <p14:tracePt t="25087" x="5138738" y="1065213"/>
          <p14:tracePt t="25095" x="5046663" y="1201738"/>
          <p14:tracePt t="25104" x="4894263" y="1354138"/>
          <p14:tracePt t="25111" x="4713288" y="1460500"/>
          <p14:tracePt t="25120" x="4560888" y="1535113"/>
          <p14:tracePt t="25127" x="4514850" y="1566863"/>
          <p14:tracePt t="25499" x="4468813" y="1566863"/>
          <p14:tracePt t="25508" x="4438650" y="1566863"/>
          <p14:tracePt t="25515" x="4424363" y="1566863"/>
          <p14:tracePt t="25523" x="4392613" y="1566863"/>
          <p14:tracePt t="25531" x="4362450" y="1566863"/>
          <p14:tracePt t="25540" x="4332288" y="1566863"/>
          <p14:tracePt t="25547" x="4318000" y="1566863"/>
          <p14:tracePt t="25563" x="4302125" y="1566863"/>
          <p14:tracePt t="25579" x="4286250" y="1566863"/>
          <p14:tracePt t="25593" x="4271963" y="1581150"/>
          <p14:tracePt t="25609" x="4256088" y="1581150"/>
          <p14:tracePt t="25624" x="4241800" y="1597025"/>
          <p14:tracePt t="25632" x="4225925" y="1597025"/>
          <p14:tracePt t="25648" x="4211638" y="1611313"/>
          <p14:tracePt t="25664" x="4195763" y="1611313"/>
          <p14:tracePt t="25680" x="4179888" y="1611313"/>
          <p14:tracePt t="25688" x="4165600" y="1611313"/>
          <p14:tracePt t="25696" x="4149725" y="1611313"/>
          <p14:tracePt t="25704" x="4119563" y="1611313"/>
          <p14:tracePt t="25710" x="4089400" y="1611313"/>
          <p14:tracePt t="25718" x="4073525" y="1611313"/>
          <p14:tracePt t="25726" x="4043363" y="1611313"/>
          <p14:tracePt t="25734" x="4013200" y="1611313"/>
          <p14:tracePt t="25742" x="3998913" y="1611313"/>
          <p14:tracePt t="25750" x="3983038" y="1611313"/>
          <p14:tracePt t="25758" x="3967163" y="1611313"/>
          <p14:tracePt t="25774" x="3952875" y="1611313"/>
          <p14:tracePt t="25782" x="3937000" y="1611313"/>
          <p14:tracePt t="25790" x="3922713" y="1611313"/>
          <p14:tracePt t="25798" x="3906838" y="1611313"/>
          <p14:tracePt t="25806" x="3890963" y="1611313"/>
          <p14:tracePt t="25814" x="3860800" y="1611313"/>
          <p14:tracePt t="25822" x="3846513" y="1611313"/>
          <p14:tracePt t="25828" x="3816350" y="1611313"/>
          <p14:tracePt t="25838" x="3800475" y="1611313"/>
          <p14:tracePt t="25844" x="3770313" y="1611313"/>
          <p14:tracePt t="25854" x="3724275" y="1611313"/>
          <p14:tracePt t="25860" x="3648075" y="1597025"/>
          <p14:tracePt t="25868" x="3587750" y="1597025"/>
          <p14:tracePt t="25876" x="3511550" y="1581150"/>
          <p14:tracePt t="25884" x="3405188" y="1566863"/>
          <p14:tracePt t="25892" x="3282950" y="1550988"/>
          <p14:tracePt t="25900" x="3176588" y="1550988"/>
          <p14:tracePt t="25908" x="3070225" y="1535113"/>
          <p14:tracePt t="25916" x="2963863" y="1520825"/>
          <p14:tracePt t="25924" x="2887663" y="1520825"/>
          <p14:tracePt t="25932" x="2797175" y="1520825"/>
          <p14:tracePt t="25940" x="2720975" y="1520825"/>
          <p14:tracePt t="25948" x="2630488" y="1520825"/>
          <p14:tracePt t="25955" x="2554288" y="1520825"/>
          <p14:tracePt t="25962" x="2478088" y="1520825"/>
          <p14:tracePt t="25971" x="2386013" y="1520825"/>
          <p14:tracePt t="25978" x="2325688" y="1520825"/>
          <p14:tracePt t="25988" x="2249488" y="1520825"/>
          <p14:tracePt t="25994" x="2189163" y="1520825"/>
          <p14:tracePt t="26003" x="2097088" y="1520825"/>
          <p14:tracePt t="26010" x="2022475" y="1520825"/>
          <p14:tracePt t="26018" x="1946275" y="1520825"/>
          <p14:tracePt t="26026" x="1900238" y="1520825"/>
          <p14:tracePt t="26034" x="1854200" y="1520825"/>
          <p14:tracePt t="26042" x="1809750" y="1535113"/>
          <p14:tracePt t="26050" x="1763713" y="1535113"/>
          <p14:tracePt t="26058" x="1717675" y="1535113"/>
          <p14:tracePt t="26066" x="1671638" y="1550988"/>
          <p14:tracePt t="26073" x="1641475" y="1550988"/>
          <p14:tracePt t="26080" x="1627188" y="1566863"/>
          <p14:tracePt t="26088" x="1595438" y="1566863"/>
          <p14:tracePt t="26104" x="1581150" y="1566863"/>
          <p14:tracePt t="26112" x="1565275" y="1566863"/>
          <p14:tracePt t="26121" x="1550988" y="1566863"/>
          <p14:tracePt t="26137" x="1535113" y="1581150"/>
          <p14:tracePt t="26153" x="1520825" y="1581150"/>
          <p14:tracePt t="26169" x="1504950" y="1581150"/>
          <p14:tracePt t="26177" x="1489075" y="1581150"/>
          <p14:tracePt t="26194" x="1474788" y="1581150"/>
          <p14:tracePt t="26255" x="1458913" y="1581150"/>
          <p14:tracePt t="26445" x="1458913" y="1597025"/>
          <p14:tracePt t="26491" x="1444625" y="1611313"/>
          <p14:tracePt t="26507" x="1428750" y="1627188"/>
          <p14:tracePt t="26515" x="1414463" y="1643063"/>
          <p14:tracePt t="26523" x="1398588" y="1657350"/>
          <p14:tracePt t="26531" x="1368425" y="1673225"/>
          <p14:tracePt t="26539" x="1368425" y="1687513"/>
          <p14:tracePt t="26548" x="1338263" y="1703388"/>
          <p14:tracePt t="26555" x="1308100" y="1733550"/>
          <p14:tracePt t="26563" x="1292225" y="1749425"/>
          <p14:tracePt t="26571" x="1276350" y="1749425"/>
          <p14:tracePt t="26579" x="1262063" y="1763713"/>
          <p14:tracePt t="26585" x="1246188" y="1763713"/>
          <p14:tracePt t="26596" x="1231900" y="1779588"/>
          <p14:tracePt t="26601" x="1216025" y="1779588"/>
          <p14:tracePt t="26610" x="1216025" y="1793875"/>
          <p14:tracePt t="26901" x="1201738" y="1793875"/>
          <p14:tracePt t="26917" x="1169988" y="1793875"/>
          <p14:tracePt t="26925" x="1139825" y="1793875"/>
          <p14:tracePt t="26932" x="1125538" y="1793875"/>
          <p14:tracePt t="26942" x="1093788" y="1793875"/>
          <p14:tracePt t="26948" x="1063625" y="1793875"/>
          <p14:tracePt t="26958" x="1033463" y="1793875"/>
          <p14:tracePt t="26962" x="1019175" y="1793875"/>
          <p14:tracePt t="26970" x="1003300" y="1793875"/>
          <p14:tracePt t="26978" x="987425" y="1793875"/>
          <p14:tracePt t="26986" x="957263" y="1793875"/>
          <p14:tracePt t="27002" x="942975" y="1779588"/>
          <p14:tracePt t="27018" x="927100" y="1779588"/>
          <p14:tracePt t="27026" x="912813" y="1779588"/>
          <p14:tracePt t="27034" x="896938" y="1763713"/>
          <p14:tracePt t="27050" x="881063" y="1763713"/>
          <p14:tracePt t="27058" x="866775" y="1749425"/>
          <p14:tracePt t="27066" x="866775" y="1733550"/>
          <p14:tracePt t="27072" x="850900" y="1733550"/>
          <p14:tracePt t="27080" x="836613" y="1733550"/>
          <p14:tracePt t="27096" x="820738" y="1733550"/>
          <p14:tracePt t="27104" x="806450" y="1717675"/>
          <p14:tracePt t="27295" x="790575" y="1717675"/>
          <p14:tracePt t="27303" x="760413" y="1717675"/>
          <p14:tracePt t="27311" x="744538" y="1717675"/>
          <p14:tracePt t="27321" x="730250" y="1717675"/>
          <p14:tracePt t="27327" x="698500" y="1717675"/>
          <p14:tracePt t="27333" x="668338" y="1733550"/>
          <p14:tracePt t="27342" x="638175" y="1733550"/>
          <p14:tracePt t="27349" x="608013" y="1733550"/>
          <p14:tracePt t="27357" x="577850" y="1733550"/>
          <p14:tracePt t="27365" x="561975" y="1749425"/>
          <p14:tracePt t="27373" x="547688" y="1749425"/>
          <p14:tracePt t="27381" x="547688" y="1763713"/>
          <p14:tracePt t="27389" x="531813" y="1763713"/>
          <p14:tracePt t="27665" x="531813" y="1779588"/>
          <p14:tracePt t="29759" x="531813" y="1793875"/>
          <p14:tracePt t="29767" x="547688" y="1793875"/>
          <p14:tracePt t="29775" x="577850" y="1824038"/>
          <p14:tracePt t="29783" x="608013" y="1839913"/>
          <p14:tracePt t="29790" x="638175" y="1870075"/>
          <p14:tracePt t="29800" x="668338" y="1870075"/>
          <p14:tracePt t="29806" x="684213" y="1885950"/>
          <p14:tracePt t="29814" x="684213" y="1900238"/>
          <p14:tracePt t="29822" x="714375" y="1900238"/>
          <p14:tracePt t="29830" x="714375" y="1916113"/>
          <p14:tracePt t="29838" x="730250" y="1916113"/>
          <p14:tracePt t="29846" x="730250" y="1930400"/>
          <p14:tracePt t="29852" x="744538" y="1930400"/>
          <p14:tracePt t="29860" x="744538" y="1946275"/>
          <p14:tracePt t="29884" x="760413" y="1946275"/>
          <p14:tracePt t="30226" x="790575" y="1976438"/>
          <p14:tracePt t="30232" x="820738" y="2006600"/>
          <p14:tracePt t="30239" x="850900" y="2022475"/>
          <p14:tracePt t="30248" x="896938" y="2052638"/>
          <p14:tracePt t="30256" x="912813" y="2052638"/>
          <p14:tracePt t="30264" x="942975" y="2082800"/>
          <p14:tracePt t="30288" x="1079500" y="2205038"/>
          <p14:tracePt t="30295" x="1125538" y="2251075"/>
          <p14:tracePt t="30303" x="1185863" y="2281238"/>
          <p14:tracePt t="30311" x="1216025" y="2327275"/>
          <p14:tracePt t="30321" x="1246188" y="2341563"/>
          <p14:tracePt t="30326" x="1276350" y="2357438"/>
          <p14:tracePt t="30334" x="1308100" y="2357438"/>
          <p14:tracePt t="30342" x="1308100" y="2371725"/>
          <p14:tracePt t="30350" x="1322388" y="2371725"/>
          <p14:tracePt t="30372" x="1338263" y="2387600"/>
          <p14:tracePt t="30388" x="1352550" y="2387600"/>
          <p14:tracePt t="30641" x="1322388" y="2401888"/>
          <p14:tracePt t="30649" x="1276350" y="2447925"/>
          <p14:tracePt t="30657" x="1216025" y="2540000"/>
          <p14:tracePt t="30666" x="1169988" y="2630488"/>
          <p14:tracePt t="30673" x="1125538" y="2722563"/>
          <p14:tracePt t="30685" x="1079500" y="2797175"/>
          <p14:tracePt t="30689" x="1033463" y="2859088"/>
          <p14:tracePt t="30697" x="1003300" y="2905125"/>
          <p14:tracePt t="30707" x="987425" y="2949575"/>
          <p14:tracePt t="30713" x="973138" y="2995613"/>
          <p14:tracePt t="30723" x="957263" y="3011488"/>
          <p14:tracePt t="30749" x="957263" y="3025775"/>
          <p14:tracePt t="31783" x="973138" y="3025775"/>
          <p14:tracePt t="31791" x="1049338" y="2965450"/>
          <p14:tracePt t="31799" x="1155700" y="2873375"/>
          <p14:tracePt t="31808" x="1292225" y="2767013"/>
          <p14:tracePt t="31815" x="1398588" y="2660650"/>
          <p14:tracePt t="31823" x="1504950" y="2570163"/>
          <p14:tracePt t="31830" x="1595438" y="2463800"/>
          <p14:tracePt t="31838" x="1671638" y="2371725"/>
          <p14:tracePt t="31846" x="1763713" y="2295525"/>
          <p14:tracePt t="31856" x="1824038" y="2219325"/>
          <p14:tracePt t="31862" x="1870075" y="2174875"/>
          <p14:tracePt t="31870" x="1916113" y="2112963"/>
          <p14:tracePt t="31878" x="1930400" y="2082800"/>
          <p14:tracePt t="31884" x="1930400" y="2052638"/>
          <p14:tracePt t="31892" x="1946275" y="2038350"/>
          <p14:tracePt t="31900" x="1946275" y="2022475"/>
          <p14:tracePt t="31908" x="1946275" y="2006600"/>
          <p14:tracePt t="31924" x="1946275" y="1992313"/>
          <p14:tracePt t="31932" x="1930400" y="1992313"/>
          <p14:tracePt t="31956" x="1930400" y="1976438"/>
          <p14:tracePt t="31964" x="1916113" y="1976438"/>
          <p14:tracePt t="32201" x="1916113" y="2006600"/>
          <p14:tracePt t="32209" x="1916113" y="2038350"/>
          <p14:tracePt t="32217" x="1930400" y="2082800"/>
          <p14:tracePt t="32226" x="1930400" y="2144713"/>
          <p14:tracePt t="32233" x="1976438" y="2189163"/>
          <p14:tracePt t="32244" x="2006600" y="2265363"/>
          <p14:tracePt t="32249" x="2036763" y="2311400"/>
          <p14:tracePt t="32255" x="2082800" y="2371725"/>
          <p14:tracePt t="32265" x="2128838" y="2417763"/>
          <p14:tracePt t="32271" x="2159000" y="2463800"/>
          <p14:tracePt t="32281" x="2219325" y="2524125"/>
          <p14:tracePt t="32295" x="2311400" y="2616200"/>
          <p14:tracePt t="32303" x="2355850" y="2660650"/>
          <p14:tracePt t="32311" x="2417763" y="2676525"/>
          <p14:tracePt t="32320" x="2462213" y="2690813"/>
          <p14:tracePt t="32328" x="2492375" y="2706688"/>
          <p14:tracePt t="32335" x="2524125" y="2722563"/>
          <p14:tracePt t="32344" x="2554288" y="2722563"/>
          <p14:tracePt t="32351" x="2584450" y="2722563"/>
          <p14:tracePt t="32361" x="2630488" y="2722563"/>
          <p14:tracePt t="32367" x="2660650" y="2722563"/>
          <p14:tracePt t="32378" x="2690813" y="2706688"/>
          <p14:tracePt t="32383" x="2720975" y="2690813"/>
          <p14:tracePt t="32389" x="2751138" y="2690813"/>
          <p14:tracePt t="32397" x="2797175" y="2676525"/>
          <p14:tracePt t="32406" x="2843213" y="2660650"/>
          <p14:tracePt t="32415" x="2903538" y="2630488"/>
          <p14:tracePt t="32421" x="2949575" y="2616200"/>
          <p14:tracePt t="32428" x="3025775" y="2584450"/>
          <p14:tracePt t="32436" x="3086100" y="2554288"/>
          <p14:tracePt t="32444" x="3162300" y="2540000"/>
          <p14:tracePt t="32452" x="3222625" y="2524125"/>
          <p14:tracePt t="32461" x="3268663" y="2508250"/>
          <p14:tracePt t="32468" x="3314700" y="2508250"/>
          <p14:tracePt t="32477" x="3359150" y="2508250"/>
          <p14:tracePt t="32484" x="3405188" y="2493963"/>
          <p14:tracePt t="32493" x="3451225" y="2478088"/>
          <p14:tracePt t="32498" x="3495675" y="2478088"/>
          <p14:tracePt t="32507" x="3527425" y="2463800"/>
          <p14:tracePt t="32514" x="3557588" y="2463800"/>
          <p14:tracePt t="32522" x="3587750" y="2447925"/>
          <p14:tracePt t="32530" x="3617913" y="2433638"/>
          <p14:tracePt t="32538" x="3663950" y="2433638"/>
          <p14:tracePt t="32546" x="3694113" y="2417763"/>
          <p14:tracePt t="32554" x="3740150" y="2401888"/>
          <p14:tracePt t="32562" x="3784600" y="2387600"/>
          <p14:tracePt t="32570" x="3830638" y="2371725"/>
          <p14:tracePt t="32578" x="3876675" y="2341563"/>
          <p14:tracePt t="32586" x="3937000" y="2327275"/>
          <p14:tracePt t="32594" x="3967163" y="2311400"/>
          <p14:tracePt t="32602" x="3998913" y="2295525"/>
          <p14:tracePt t="32612" x="4029075" y="2281238"/>
          <p14:tracePt t="32618" x="4059238" y="2281238"/>
          <p14:tracePt t="32626" x="4105275" y="2265363"/>
          <p14:tracePt t="32632" x="4105275" y="2251075"/>
          <p14:tracePt t="32642" x="4119563" y="2251075"/>
          <p14:tracePt t="32697" x="4119563" y="2219325"/>
          <p14:tracePt t="32705" x="4119563" y="2189163"/>
          <p14:tracePt t="32714" x="4105275" y="2159000"/>
          <p14:tracePt t="32720" x="4073525" y="2112963"/>
          <p14:tracePt t="32728" x="4029075" y="2052638"/>
          <p14:tracePt t="32736" x="3983038" y="2006600"/>
          <p14:tracePt t="32744" x="3906838" y="1946275"/>
          <p14:tracePt t="32750" x="3800475" y="1870075"/>
          <p14:tracePt t="32759" x="3678238" y="1809750"/>
          <p14:tracePt t="32766" x="3557588" y="1733550"/>
          <p14:tracePt t="32776" x="3435350" y="1703388"/>
          <p14:tracePt t="32782" x="3328988" y="1687513"/>
          <p14:tracePt t="32790" x="3192463" y="1673225"/>
          <p14:tracePt t="32798" x="3070225" y="1657350"/>
          <p14:tracePt t="32806" x="2933700" y="1657350"/>
          <p14:tracePt t="32814" x="2813050" y="1657350"/>
          <p14:tracePt t="32822" x="2674938" y="1657350"/>
          <p14:tracePt t="32830" x="2554288" y="1657350"/>
          <p14:tracePt t="32838" x="2432050" y="1657350"/>
          <p14:tracePt t="32846" x="2325688" y="1657350"/>
          <p14:tracePt t="32854" x="2235200" y="1657350"/>
          <p14:tracePt t="32862" x="2159000" y="1673225"/>
          <p14:tracePt t="32870" x="2112963" y="1673225"/>
          <p14:tracePt t="32877" x="2082800" y="1687513"/>
          <p14:tracePt t="32884" x="2036763" y="1703388"/>
          <p14:tracePt t="32893" x="2006600" y="1703388"/>
          <p14:tracePt t="32900" x="2006600" y="1717675"/>
          <p14:tracePt t="32910" x="1976438" y="1733550"/>
          <p14:tracePt t="32926" x="1946275" y="1749425"/>
          <p14:tracePt t="32932" x="1930400" y="1763713"/>
          <p14:tracePt t="32940" x="1900238" y="1793875"/>
          <p14:tracePt t="32948" x="1870075" y="1824038"/>
          <p14:tracePt t="32956" x="1824038" y="1870075"/>
          <p14:tracePt t="32964" x="1793875" y="1916113"/>
          <p14:tracePt t="32972" x="1763713" y="1946275"/>
          <p14:tracePt t="32980" x="1733550" y="1992313"/>
          <p14:tracePt t="32988" x="1703388" y="2038350"/>
          <p14:tracePt t="32996" x="1671638" y="2082800"/>
          <p14:tracePt t="33002" x="1657350" y="2128838"/>
          <p14:tracePt t="33011" x="1627188" y="2174875"/>
          <p14:tracePt t="33018" x="1611313" y="2219325"/>
          <p14:tracePt t="33026" x="1611313" y="2295525"/>
          <p14:tracePt t="33034" x="1595438" y="2357438"/>
          <p14:tracePt t="33042" x="1581150" y="2417763"/>
          <p14:tracePt t="33050" x="1581150" y="2463800"/>
          <p14:tracePt t="33059" x="1581150" y="2508250"/>
          <p14:tracePt t="33066" x="1581150" y="2554288"/>
          <p14:tracePt t="33076" x="1581150" y="2600325"/>
          <p14:tracePt t="33082" x="1581150" y="2646363"/>
          <p14:tracePt t="33090" x="1581150" y="2676525"/>
          <p14:tracePt t="33098" x="1581150" y="2722563"/>
          <p14:tracePt t="33106" x="1581150" y="2752725"/>
          <p14:tracePt t="33114" x="1595438" y="2767013"/>
          <p14:tracePt t="33120" x="1595438" y="2782888"/>
          <p14:tracePt t="33128" x="1611313" y="2813050"/>
          <p14:tracePt t="33144" x="1611313" y="2828925"/>
          <p14:tracePt t="33152" x="1611313" y="2843213"/>
          <p14:tracePt t="33161" x="1611313" y="2859088"/>
          <p14:tracePt t="33168" x="1627188" y="2873375"/>
          <p14:tracePt t="33176" x="1627188" y="2889250"/>
          <p14:tracePt t="33193" x="1627188" y="2905125"/>
          <p14:tracePt t="33234" x="1627188" y="2919413"/>
          <p14:tracePt t="33247" x="1641475" y="2919413"/>
          <p14:tracePt t="33255" x="1641475" y="2935288"/>
          <p14:tracePt t="33263" x="1641475" y="2949575"/>
          <p14:tracePt t="33279" x="1641475" y="2965450"/>
          <p14:tracePt t="33296" x="1657350" y="2979738"/>
          <p14:tracePt t="33311" x="1657350" y="2995613"/>
          <p14:tracePt t="33319" x="1657350" y="3011488"/>
          <p14:tracePt t="33335" x="1657350" y="3025775"/>
          <p14:tracePt t="33351" x="1657350" y="3041650"/>
          <p14:tracePt t="33362" x="1671638" y="3041650"/>
          <p14:tracePt t="33367" x="1671638" y="3055938"/>
          <p14:tracePt t="33373" x="1671638" y="3071813"/>
          <p14:tracePt t="33389" x="1671638" y="3086100"/>
          <p14:tracePt t="33513" x="1671638" y="3071813"/>
          <p14:tracePt t="33521" x="1657350" y="3071813"/>
          <p14:tracePt t="33529" x="1657350" y="3055938"/>
          <p14:tracePt t="33585" x="1641475" y="3055938"/>
          <p14:tracePt t="39508" x="1657350" y="3071813"/>
          <p14:tracePt t="39516" x="1671638" y="3071813"/>
          <p14:tracePt t="39524" x="1687513" y="3071813"/>
          <p14:tracePt t="39572" x="1687513" y="3086100"/>
          <p14:tracePt t="39587" x="1687513" y="3148013"/>
          <p14:tracePt t="39594" x="1671638" y="3330575"/>
          <p14:tracePt t="39602" x="1611313" y="3633788"/>
          <p14:tracePt t="39610" x="1504950" y="4075113"/>
          <p14:tracePt t="39618" x="1352550" y="4530725"/>
          <p14:tracePt t="39626" x="1155700" y="5002213"/>
          <p14:tracePt t="39634" x="912813" y="5489575"/>
          <p14:tracePt t="39642" x="668338" y="6007100"/>
          <p14:tracePt t="39653" x="365125" y="65230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0BDC-AB0F-220A-4F31-476A1084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FAQs on soinc.org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94408-A61D-21E3-4E4C-DA94D648F42E}"/>
              </a:ext>
            </a:extLst>
          </p:cNvPr>
          <p:cNvSpPr txBox="1"/>
          <p:nvPr/>
        </p:nvSpPr>
        <p:spPr>
          <a:xfrm>
            <a:off x="838200" y="1561464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https://www.soinc.org/faq/materials-science-div-c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DB3E6-4170-AC1E-1878-44AA3AE66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207795"/>
            <a:ext cx="10000891" cy="3460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21E6D-5E8F-9660-9CB1-0BD0612F59D6}"/>
              </a:ext>
            </a:extLst>
          </p:cNvPr>
          <p:cNvSpPr txBox="1"/>
          <p:nvPr/>
        </p:nvSpPr>
        <p:spPr>
          <a:xfrm>
            <a:off x="990600" y="5791200"/>
            <a:ext cx="843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Many questions have already been answered about the concrete puck testing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submit additional questions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18BF6E-7D76-E241-69B8-0075BBEB2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509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72"/>
    </mc:Choice>
    <mc:Fallback>
      <p:transition spd="slow" advTm="3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6" x="76200" y="6340475"/>
          <p14:tracePt t="424" x="122238" y="6127750"/>
          <p14:tracePt t="433" x="196850" y="5915025"/>
          <p14:tracePt t="440" x="242888" y="5672138"/>
          <p14:tracePt t="448" x="304800" y="5429250"/>
          <p14:tracePt t="456" x="365125" y="5184775"/>
          <p14:tracePt t="462" x="395288" y="4987925"/>
          <p14:tracePt t="470" x="411163" y="4805363"/>
          <p14:tracePt t="478" x="425450" y="4622800"/>
          <p14:tracePt t="487" x="425450" y="4486275"/>
          <p14:tracePt t="494" x="425450" y="4318000"/>
          <p14:tracePt t="502" x="425450" y="4151313"/>
          <p14:tracePt t="510" x="425450" y="4014788"/>
          <p14:tracePt t="518" x="425450" y="3892550"/>
          <p14:tracePt t="526" x="425450" y="3786188"/>
          <p14:tracePt t="535" x="425450" y="3679825"/>
          <p14:tracePt t="542" x="425450" y="3603625"/>
          <p14:tracePt t="551" x="425450" y="3513138"/>
          <p14:tracePt t="558" x="425450" y="3436938"/>
          <p14:tracePt t="568" x="441325" y="3344863"/>
          <p14:tracePt t="574" x="455613" y="3268663"/>
          <p14:tracePt t="580" x="471488" y="3148013"/>
          <p14:tracePt t="590" x="485775" y="3071813"/>
          <p14:tracePt t="596" x="517525" y="3011488"/>
          <p14:tracePt t="604" x="547688" y="2935288"/>
          <p14:tracePt t="612" x="561975" y="2889250"/>
          <p14:tracePt t="620" x="608013" y="2828925"/>
          <p14:tracePt t="628" x="654050" y="2782888"/>
          <p14:tracePt t="638" x="698500" y="2736850"/>
          <p14:tracePt t="644" x="730250" y="2722563"/>
          <p14:tracePt t="652" x="774700" y="2706688"/>
          <p14:tracePt t="660" x="820738" y="2706688"/>
          <p14:tracePt t="669" x="850900" y="2706688"/>
          <p14:tracePt t="676" x="896938" y="2736850"/>
          <p14:tracePt t="684" x="957263" y="2782888"/>
          <p14:tracePt t="692" x="1019175" y="2919413"/>
          <p14:tracePt t="701" x="1125538" y="3071813"/>
          <p14:tracePt t="706" x="1231900" y="3238500"/>
          <p14:tracePt t="718" x="1322388" y="3390900"/>
          <p14:tracePt t="953" x="1338263" y="3390900"/>
          <p14:tracePt t="1047" x="1322388" y="3390900"/>
          <p14:tracePt t="1055" x="1308100" y="3390900"/>
          <p14:tracePt t="1064" x="1276350" y="3360738"/>
          <p14:tracePt t="1071" x="1262063" y="3344863"/>
          <p14:tracePt t="1079" x="1231900" y="3300413"/>
          <p14:tracePt t="1087" x="1185863" y="3268663"/>
          <p14:tracePt t="1096" x="1139825" y="3238500"/>
          <p14:tracePt t="1101" x="1093788" y="3224213"/>
          <p14:tracePt t="1109" x="1019175" y="3208338"/>
          <p14:tracePt t="1119" x="973138" y="3178175"/>
          <p14:tracePt t="1125" x="942975" y="3162300"/>
          <p14:tracePt t="1147" x="912813" y="3086100"/>
          <p14:tracePt t="1150" x="912813" y="3071813"/>
          <p14:tracePt t="1157" x="896938" y="3055938"/>
          <p14:tracePt t="1173" x="881063" y="3055938"/>
          <p14:tracePt t="1181" x="881063" y="3041650"/>
          <p14:tracePt t="1205" x="866775" y="3025775"/>
          <p14:tracePt t="1219" x="850900" y="3025775"/>
          <p14:tracePt t="1229" x="850900" y="3011488"/>
          <p14:tracePt t="1235" x="836613" y="3011488"/>
          <p14:tracePt t="1246" x="820738" y="2995613"/>
          <p14:tracePt t="1251" x="806450" y="2995613"/>
          <p14:tracePt t="1259" x="806450" y="2979738"/>
          <p14:tracePt t="1267" x="774700" y="2979738"/>
          <p14:tracePt t="1275" x="774700" y="2965450"/>
          <p14:tracePt t="1283" x="760413" y="2949575"/>
          <p14:tracePt t="1299" x="744538" y="2935288"/>
          <p14:tracePt t="1315" x="714375" y="2919413"/>
          <p14:tracePt t="1331" x="698500" y="2905125"/>
          <p14:tracePt t="1337" x="698500" y="2889250"/>
          <p14:tracePt t="1346" x="684213" y="2889250"/>
          <p14:tracePt t="1354" x="668338" y="2873375"/>
          <p14:tracePt t="1379" x="654050" y="2873375"/>
          <p14:tracePt t="1409" x="654050" y="2859088"/>
          <p14:tracePt t="1449" x="638175" y="2828925"/>
          <p14:tracePt t="1464" x="608013" y="2797175"/>
          <p14:tracePt t="1471" x="608013" y="2767013"/>
          <p14:tracePt t="1479" x="592138" y="2736850"/>
          <p14:tracePt t="1487" x="577850" y="2706688"/>
          <p14:tracePt t="1497" x="561975" y="2676525"/>
          <p14:tracePt t="1503" x="561975" y="2646363"/>
          <p14:tracePt t="1513" x="547688" y="2600325"/>
          <p14:tracePt t="1519" x="517525" y="2570163"/>
          <p14:tracePt t="1530" x="517525" y="2554288"/>
          <p14:tracePt t="1535" x="501650" y="2524125"/>
          <p14:tracePt t="1546" x="485775" y="2508250"/>
          <p14:tracePt t="1551" x="485775" y="2493963"/>
          <p14:tracePt t="1560" x="471488" y="2463800"/>
          <p14:tracePt t="1568" x="455613" y="2447925"/>
          <p14:tracePt t="1574" x="455613" y="2433638"/>
          <p14:tracePt t="1582" x="441325" y="2401888"/>
          <p14:tracePt t="1588" x="425450" y="2387600"/>
          <p14:tracePt t="1596" x="425450" y="2371725"/>
          <p14:tracePt t="1604" x="411163" y="2341563"/>
          <p14:tracePt t="1613" x="395288" y="2327275"/>
          <p14:tracePt t="1620" x="395288" y="2295525"/>
          <p14:tracePt t="1629" x="379413" y="2265363"/>
          <p14:tracePt t="1636" x="349250" y="2219325"/>
          <p14:tracePt t="1645" x="349250" y="2189163"/>
          <p14:tracePt t="1652" x="334963" y="2159000"/>
          <p14:tracePt t="1661" x="319088" y="2144713"/>
          <p14:tracePt t="1668" x="319088" y="2098675"/>
          <p14:tracePt t="1678" x="304800" y="2068513"/>
          <p14:tracePt t="1684" x="288925" y="2038350"/>
          <p14:tracePt t="1693" x="273050" y="2006600"/>
          <p14:tracePt t="1700" x="273050" y="1976438"/>
          <p14:tracePt t="1708" x="258763" y="1962150"/>
          <p14:tracePt t="1714" x="242888" y="1962150"/>
          <p14:tracePt t="1722" x="242888" y="1930400"/>
          <p14:tracePt t="1738" x="242888" y="1916113"/>
          <p14:tracePt t="1746" x="242888" y="1885950"/>
          <p14:tracePt t="1754" x="228600" y="1870075"/>
          <p14:tracePt t="1762" x="228600" y="1855788"/>
          <p14:tracePt t="1770" x="228600" y="1839913"/>
          <p14:tracePt t="1778" x="228600" y="1824038"/>
          <p14:tracePt t="1786" x="228600" y="1793875"/>
          <p14:tracePt t="1795" x="228600" y="1763713"/>
          <p14:tracePt t="1803" x="228600" y="1717675"/>
          <p14:tracePt t="1812" x="228600" y="1673225"/>
          <p14:tracePt t="1818" x="228600" y="1627188"/>
          <p14:tracePt t="1828" x="242888" y="1550988"/>
          <p14:tracePt t="1832" x="258763" y="1474788"/>
          <p14:tracePt t="1842" x="288925" y="1384300"/>
          <p14:tracePt t="1848" x="288925" y="1338263"/>
          <p14:tracePt t="1856" x="319088" y="1277938"/>
          <p14:tracePt t="1864" x="349250" y="1231900"/>
          <p14:tracePt t="1872" x="365125" y="1201738"/>
          <p14:tracePt t="1880" x="379413" y="1185863"/>
          <p14:tracePt t="1888" x="395288" y="1155700"/>
          <p14:tracePt t="1896" x="395288" y="1139825"/>
          <p14:tracePt t="1904" x="425450" y="1109663"/>
          <p14:tracePt t="1920" x="441325" y="1095375"/>
          <p14:tracePt t="1945" x="455613" y="1095375"/>
          <p14:tracePt t="2006" x="455613" y="1079500"/>
          <p14:tracePt t="2205" x="485775" y="1095375"/>
          <p14:tracePt t="2213" x="531813" y="1125538"/>
          <p14:tracePt t="2219" x="577850" y="1139825"/>
          <p14:tracePt t="2228" x="638175" y="1185863"/>
          <p14:tracePt t="2235" x="730250" y="1231900"/>
          <p14:tracePt t="2244" x="820738" y="1277938"/>
          <p14:tracePt t="2251" x="896938" y="1308100"/>
          <p14:tracePt t="2259" x="987425" y="1338263"/>
          <p14:tracePt t="2267" x="1079500" y="1354138"/>
          <p14:tracePt t="2277" x="1185863" y="1368425"/>
          <p14:tracePt t="2283" x="1262063" y="1384300"/>
          <p14:tracePt t="2291" x="1352550" y="1384300"/>
          <p14:tracePt t="2298" x="1428750" y="1384300"/>
          <p14:tracePt t="2306" x="1520825" y="1384300"/>
          <p14:tracePt t="2314" x="1565275" y="1384300"/>
          <p14:tracePt t="2323" x="1641475" y="1384300"/>
          <p14:tracePt t="2330" x="1703388" y="1384300"/>
          <p14:tracePt t="2336" x="1778000" y="1384300"/>
          <p14:tracePt t="2344" x="1870075" y="1384300"/>
          <p14:tracePt t="2352" x="1946275" y="1384300"/>
          <p14:tracePt t="2360" x="2052638" y="1384300"/>
          <p14:tracePt t="2368" x="2159000" y="1398588"/>
          <p14:tracePt t="2376" x="2265363" y="1398588"/>
          <p14:tracePt t="2384" x="2341563" y="1398588"/>
          <p14:tracePt t="2392" x="2462213" y="1398588"/>
          <p14:tracePt t="2401" x="2568575" y="1398588"/>
          <p14:tracePt t="2408" x="2690813" y="1384300"/>
          <p14:tracePt t="2416" x="2813050" y="1368425"/>
          <p14:tracePt t="2425" x="2933700" y="1354138"/>
          <p14:tracePt t="2432" x="3055938" y="1354138"/>
          <p14:tracePt t="2440" x="3208338" y="1338263"/>
          <p14:tracePt t="2448" x="3328988" y="1338263"/>
          <p14:tracePt t="2457" x="3451225" y="1322388"/>
          <p14:tracePt t="2462" x="3571875" y="1322388"/>
          <p14:tracePt t="2470" x="3694113" y="1322388"/>
          <p14:tracePt t="2479" x="3816350" y="1322388"/>
          <p14:tracePt t="2487" x="3937000" y="1308100"/>
          <p14:tracePt t="2494" x="4059238" y="1308100"/>
          <p14:tracePt t="2502" x="4179888" y="1292225"/>
          <p14:tracePt t="2509" x="4318000" y="1277938"/>
          <p14:tracePt t="2517" x="4408488" y="1262063"/>
          <p14:tracePt t="2525" x="4500563" y="1246188"/>
          <p14:tracePt t="2533" x="4591050" y="1231900"/>
          <p14:tracePt t="2543" x="4667250" y="1216025"/>
          <p14:tracePt t="2549" x="4757738" y="1201738"/>
          <p14:tracePt t="2557" x="4864100" y="1185863"/>
          <p14:tracePt t="2565" x="4956175" y="1171575"/>
          <p14:tracePt t="2573" x="5062538" y="1139825"/>
          <p14:tracePt t="2581" x="5168900" y="1109663"/>
          <p14:tracePt t="2589" x="5245100" y="1065213"/>
          <p14:tracePt t="2595" x="5365750" y="1019175"/>
          <p14:tracePt t="2605" x="5472113" y="957263"/>
          <p14:tracePt t="2611" x="5534025" y="927100"/>
          <p14:tracePt t="2620" x="5594350" y="866775"/>
          <p14:tracePt t="2628" x="5640388" y="820738"/>
          <p14:tracePt t="2636" x="5684838" y="760413"/>
          <p14:tracePt t="2643" x="5716588" y="730250"/>
          <p14:tracePt t="2651" x="5730875" y="700088"/>
          <p14:tracePt t="2661" x="5730875" y="654050"/>
          <p14:tracePt t="2667" x="5730875" y="623888"/>
          <p14:tracePt t="2677" x="5730875" y="593725"/>
          <p14:tracePt t="2683" x="5730875" y="561975"/>
          <p14:tracePt t="2693" x="5730875" y="531813"/>
          <p14:tracePt t="2697" x="5684838" y="487363"/>
          <p14:tracePt t="2713" x="5654675" y="471488"/>
          <p14:tracePt t="2727" x="5518150" y="425450"/>
          <p14:tracePt t="2739" x="5229225" y="379413"/>
          <p14:tracePt t="2750" x="5062538" y="365125"/>
          <p14:tracePt t="2753" x="4879975" y="349250"/>
          <p14:tracePt t="2762" x="4681538" y="334963"/>
          <p14:tracePt t="2770" x="4454525" y="319088"/>
          <p14:tracePt t="2777" x="4195763" y="288925"/>
          <p14:tracePt t="2786" x="3952875" y="228600"/>
          <p14:tracePt t="2793" x="3678238" y="182563"/>
          <p14:tracePt t="2801" x="3465513" y="166688"/>
          <p14:tracePt t="2809" x="3252788" y="152400"/>
          <p14:tracePt t="2818" x="3055938" y="136525"/>
          <p14:tracePt t="2824" x="2873375" y="136525"/>
          <p14:tracePt t="2832" x="2736850" y="122238"/>
          <p14:tracePt t="2839" x="2584450" y="122238"/>
          <p14:tracePt t="2848" x="2462213" y="122238"/>
          <p14:tracePt t="2856" x="2341563" y="122238"/>
          <p14:tracePt t="2863" x="2265363" y="122238"/>
          <p14:tracePt t="2873" x="2173288" y="136525"/>
          <p14:tracePt t="2879" x="2082800" y="152400"/>
          <p14:tracePt t="2889" x="2006600" y="152400"/>
          <p14:tracePt t="2895" x="1916113" y="166688"/>
          <p14:tracePt t="2904" x="1839913" y="182563"/>
          <p14:tracePt t="2911" x="1747838" y="198438"/>
          <p14:tracePt t="2920" x="1671638" y="198438"/>
          <p14:tracePt t="2927" x="1581150" y="198438"/>
          <p14:tracePt t="2936" x="1458913" y="212725"/>
          <p14:tracePt t="2944" x="1352550" y="228600"/>
          <p14:tracePt t="2950" x="1246188" y="242888"/>
          <p14:tracePt t="2957" x="1169988" y="258763"/>
          <p14:tracePt t="2965" x="1125538" y="258763"/>
          <p14:tracePt t="2974" x="1079500" y="273050"/>
          <p14:tracePt t="2981" x="1033463" y="288925"/>
          <p14:tracePt t="2989" x="1003300" y="304800"/>
          <p14:tracePt t="2998" x="987425" y="304800"/>
          <p14:tracePt t="3006" x="973138" y="319088"/>
          <p14:tracePt t="3013" x="957263" y="319088"/>
          <p14:tracePt t="3023" x="927100" y="334963"/>
          <p14:tracePt t="3030" x="896938" y="365125"/>
          <p14:tracePt t="3038" x="881063" y="395288"/>
          <p14:tracePt t="3046" x="850900" y="425450"/>
          <p14:tracePt t="3053" x="836613" y="441325"/>
          <p14:tracePt t="3061" x="806450" y="487363"/>
          <p14:tracePt t="3069" x="806450" y="547688"/>
          <p14:tracePt t="3075" x="774700" y="593725"/>
          <p14:tracePt t="3083" x="760413" y="654050"/>
          <p14:tracePt t="3091" x="744538" y="744538"/>
          <p14:tracePt t="3100" x="730250" y="806450"/>
          <p14:tracePt t="3107" x="730250" y="850900"/>
          <p14:tracePt t="3115" x="730250" y="896938"/>
          <p14:tracePt t="3124" x="730250" y="942975"/>
          <p14:tracePt t="3131" x="744538" y="989013"/>
          <p14:tracePt t="3140" x="760413" y="1019175"/>
          <p14:tracePt t="3157" x="806450" y="1079500"/>
          <p14:tracePt t="3163" x="850900" y="1125538"/>
          <p14:tracePt t="3173" x="881063" y="1155700"/>
          <p14:tracePt t="3179" x="927100" y="1201738"/>
          <p14:tracePt t="3188" x="1003300" y="1246188"/>
          <p14:tracePt t="3196" x="1093788" y="1308100"/>
          <p14:tracePt t="3202" x="1185863" y="1354138"/>
          <p14:tracePt t="3209" x="1292225" y="1414463"/>
          <p14:tracePt t="3217" x="1398588" y="1460500"/>
          <p14:tracePt t="3225" x="1535113" y="1490663"/>
          <p14:tracePt t="3233" x="1657350" y="1520825"/>
          <p14:tracePt t="3241" x="1778000" y="1535113"/>
          <p14:tracePt t="3250" x="1900238" y="1550988"/>
          <p14:tracePt t="3257" x="2022475" y="1566863"/>
          <p14:tracePt t="3266" x="2128838" y="1566863"/>
          <p14:tracePt t="3273" x="2249488" y="1566863"/>
          <p14:tracePt t="3282" x="2371725" y="1566863"/>
          <p14:tracePt t="3290" x="2492375" y="1566863"/>
          <p14:tracePt t="3298" x="2614613" y="1566863"/>
          <p14:tracePt t="3306" x="2736850" y="1566863"/>
          <p14:tracePt t="3313" x="2887663" y="1566863"/>
          <p14:tracePt t="3323" x="3025775" y="1550988"/>
          <p14:tracePt t="3327" x="3176588" y="1550988"/>
          <p14:tracePt t="3335" x="3314700" y="1535113"/>
          <p14:tracePt t="3344" x="3481388" y="1535113"/>
          <p14:tracePt t="3351" x="3617913" y="1520825"/>
          <p14:tracePt t="3359" x="3740150" y="1504950"/>
          <p14:tracePt t="3368" x="3860800" y="1490663"/>
          <p14:tracePt t="3375" x="3967163" y="1490663"/>
          <p14:tracePt t="3384" x="4059238" y="1474788"/>
          <p14:tracePt t="3391" x="4105275" y="1460500"/>
          <p14:tracePt t="3399" x="4149725" y="1460500"/>
          <p14:tracePt t="3412" x="4179888" y="1444625"/>
          <p14:tracePt t="3415" x="4211638" y="1444625"/>
          <p14:tracePt t="3425" x="4241800" y="1428750"/>
          <p14:tracePt t="3431" x="4271963" y="1428750"/>
          <p14:tracePt t="3440" x="4318000" y="1428750"/>
          <p14:tracePt t="3447" x="4348163" y="1414463"/>
          <p14:tracePt t="3454" x="4378325" y="1398588"/>
          <p14:tracePt t="3462" x="4392613" y="1384300"/>
          <p14:tracePt t="3470" x="4424363" y="1384300"/>
          <p14:tracePt t="3477" x="4438650" y="1384300"/>
          <p14:tracePt t="3486" x="4454525" y="1368425"/>
          <p14:tracePt t="3501" x="4468813" y="1354138"/>
          <p14:tracePt t="3509" x="4484688" y="1338263"/>
          <p14:tracePt t="3518" x="4514850" y="1338263"/>
          <p14:tracePt t="3527" x="4545013" y="1308100"/>
          <p14:tracePt t="3533" x="4575175" y="1292225"/>
          <p14:tracePt t="3543" x="4621213" y="1262063"/>
          <p14:tracePt t="3549" x="4651375" y="1231900"/>
          <p14:tracePt t="3562" x="4667250" y="1216025"/>
          <p14:tracePt t="3572" x="4697413" y="1155700"/>
          <p14:tracePt t="3579" x="4713288" y="1139825"/>
          <p14:tracePt t="3588" x="4713288" y="1125538"/>
          <p14:tracePt t="3595" x="4713288" y="1109663"/>
          <p14:tracePt t="3607" x="4727575" y="1109663"/>
          <p14:tracePt t="3613" x="4727575" y="1079500"/>
          <p14:tracePt t="3620" x="4727575" y="1065213"/>
          <p14:tracePt t="3630" x="4727575" y="1033463"/>
          <p14:tracePt t="3636" x="4727575" y="1019175"/>
          <p14:tracePt t="3646" x="4713288" y="989013"/>
          <p14:tracePt t="3651" x="4713288" y="957263"/>
          <p14:tracePt t="3663" x="4667250" y="896938"/>
          <p14:tracePt t="3679" x="4560888" y="790575"/>
          <p14:tracePt t="3695" x="4271963" y="593725"/>
          <p14:tracePt t="3706" x="3784600" y="334963"/>
          <p14:tracePt t="3713" x="3603625" y="258763"/>
          <p14:tracePt t="3722" x="3435350" y="212725"/>
          <p14:tracePt t="3729" x="3238500" y="166688"/>
          <p14:tracePt t="3738" x="3055938" y="106363"/>
          <p14:tracePt t="3745" x="2857500" y="76200"/>
          <p14:tracePt t="3753" x="2674938" y="60325"/>
          <p14:tracePt t="3761" x="2492375" y="60325"/>
          <p14:tracePt t="3772" x="2325688" y="46038"/>
          <p14:tracePt t="3778" x="2189163" y="46038"/>
          <p14:tracePt t="3785" x="2066925" y="46038"/>
          <p14:tracePt t="3793" x="1946275" y="46038"/>
          <p14:tracePt t="3802" x="1824038" y="46038"/>
          <p14:tracePt t="3810" x="1717675" y="46038"/>
          <p14:tracePt t="3815" x="1611313" y="60325"/>
          <p14:tracePt t="3824" x="1504950" y="76200"/>
          <p14:tracePt t="3831" x="1398588" y="90488"/>
          <p14:tracePt t="3840" x="1322388" y="106363"/>
          <p14:tracePt t="3847" x="1231900" y="122238"/>
          <p14:tracePt t="3857" x="1169988" y="136525"/>
          <p14:tracePt t="3863" x="1125538" y="136525"/>
          <p14:tracePt t="3872" x="1079500" y="152400"/>
          <p14:tracePt t="3880" x="1063625" y="166688"/>
          <p14:tracePt t="3888" x="1049338" y="166688"/>
          <p14:tracePt t="3903" x="1033463" y="182563"/>
          <p14:tracePt t="3919" x="1033463" y="198438"/>
          <p14:tracePt t="3936" x="1019175" y="212725"/>
          <p14:tracePt t="3949" x="1003300" y="242888"/>
          <p14:tracePt t="3958" x="987425" y="273050"/>
          <p14:tracePt t="3965" x="973138" y="304800"/>
          <p14:tracePt t="3974" x="973138" y="334963"/>
          <p14:tracePt t="3981" x="973138" y="379413"/>
          <p14:tracePt t="3992" x="973138" y="425450"/>
          <p14:tracePt t="3997" x="1003300" y="471488"/>
          <p14:tracePt t="4007" x="1049338" y="547688"/>
          <p14:tracePt t="4014" x="1079500" y="608013"/>
          <p14:tracePt t="4022" x="1125538" y="654050"/>
          <p14:tracePt t="4029" x="1185863" y="714375"/>
          <p14:tracePt t="4038" x="1246188" y="790575"/>
          <p14:tracePt t="4046" x="1322388" y="820738"/>
          <p14:tracePt t="4052" x="1414463" y="882650"/>
          <p14:tracePt t="4062" x="1520825" y="957263"/>
          <p14:tracePt t="4068" x="1641475" y="1003300"/>
          <p14:tracePt t="4075" x="1763713" y="1049338"/>
          <p14:tracePt t="4083" x="1884363" y="1095375"/>
          <p14:tracePt t="4092" x="2036763" y="1139825"/>
          <p14:tracePt t="4100" x="2159000" y="1171575"/>
          <p14:tracePt t="4108" x="2295525" y="1201738"/>
          <p14:tracePt t="4116" x="2417763" y="1216025"/>
          <p14:tracePt t="4124" x="2538413" y="1231900"/>
          <p14:tracePt t="4131" x="2614613" y="1231900"/>
          <p14:tracePt t="4142" x="2706688" y="1231900"/>
          <p14:tracePt t="4158" x="2857500" y="1246188"/>
          <p14:tracePt t="4164" x="2919413" y="1246188"/>
          <p14:tracePt t="4172" x="2979738" y="1246188"/>
          <p14:tracePt t="4178" x="3025775" y="1246188"/>
          <p14:tracePt t="4186" x="3086100" y="1246188"/>
          <p14:tracePt t="4196" x="3162300" y="1262063"/>
          <p14:tracePt t="4201" x="3222625" y="1262063"/>
          <p14:tracePt t="4209" x="3298825" y="1262063"/>
          <p14:tracePt t="4217" x="3344863" y="1262063"/>
          <p14:tracePt t="4227" x="3389313" y="1262063"/>
          <p14:tracePt t="4233" x="3435350" y="1262063"/>
          <p14:tracePt t="4241" x="3481388" y="1262063"/>
          <p14:tracePt t="4249" x="3511550" y="1262063"/>
          <p14:tracePt t="4258" x="3541713" y="1246188"/>
          <p14:tracePt t="4265" x="3571875" y="1231900"/>
          <p14:tracePt t="4274" x="3603625" y="1231900"/>
          <p14:tracePt t="4281" x="3617913" y="1216025"/>
          <p14:tracePt t="4290" x="3633788" y="1216025"/>
          <p14:tracePt t="4297" x="3663950" y="1216025"/>
          <p14:tracePt t="4303" x="3694113" y="1201738"/>
          <p14:tracePt t="4313" x="3709988" y="1201738"/>
          <p14:tracePt t="4320" x="3724275" y="1201738"/>
          <p14:tracePt t="4327" x="3754438" y="1185863"/>
          <p14:tracePt t="4335" x="3800475" y="1185863"/>
          <p14:tracePt t="4343" x="3830638" y="1185863"/>
          <p14:tracePt t="4352" x="3860800" y="1185863"/>
          <p14:tracePt t="4360" x="3876675" y="1185863"/>
          <p14:tracePt t="4368" x="3906838" y="1185863"/>
          <p14:tracePt t="4375" x="3937000" y="1185863"/>
          <p14:tracePt t="4383" x="3983038" y="1185863"/>
          <p14:tracePt t="4392" x="4029075" y="1185863"/>
          <p14:tracePt t="4400" x="4073525" y="1185863"/>
          <p14:tracePt t="4408" x="4105275" y="1185863"/>
          <p14:tracePt t="4415" x="4149725" y="1185863"/>
          <p14:tracePt t="4424" x="4179888" y="1171575"/>
          <p14:tracePt t="4430" x="4211638" y="1155700"/>
          <p14:tracePt t="4441" x="4241800" y="1139825"/>
          <p14:tracePt t="4446" x="4271963" y="1139825"/>
          <p14:tracePt t="4453" x="4286250" y="1139825"/>
          <p14:tracePt t="4463" x="4318000" y="1125538"/>
          <p14:tracePt t="4469" x="4332288" y="1125538"/>
          <p14:tracePt t="4477" x="4378325" y="1109663"/>
          <p14:tracePt t="4485" x="4424363" y="1109663"/>
          <p14:tracePt t="4493" x="4468813" y="1095375"/>
          <p14:tracePt t="4502" x="4514850" y="1095375"/>
          <p14:tracePt t="4511" x="4560888" y="1095375"/>
          <p14:tracePt t="4517" x="4591050" y="1079500"/>
          <p14:tracePt t="4527" x="4621213" y="1079500"/>
          <p14:tracePt t="4534" x="4651375" y="1079500"/>
          <p14:tracePt t="4542" x="4667250" y="1065213"/>
          <p14:tracePt t="4556" x="4681538" y="1065213"/>
          <p14:tracePt t="4580" x="4697413" y="1065213"/>
          <p14:tracePt t="4604" x="4727575" y="1049338"/>
          <p14:tracePt t="4611" x="4743450" y="1049338"/>
          <p14:tracePt t="4619" x="4773613" y="1049338"/>
          <p14:tracePt t="4627" x="4773613" y="1033463"/>
          <p14:tracePt t="4635" x="4803775" y="1019175"/>
          <p14:tracePt t="4652" x="4819650" y="1019175"/>
          <p14:tracePt t="4667" x="4833938" y="1019175"/>
          <p14:tracePt t="4697" x="4833938" y="1003300"/>
          <p14:tracePt t="4706" x="4849813" y="1003300"/>
          <p14:tracePt t="4713" x="4864100" y="1003300"/>
          <p14:tracePt t="4722" x="4894263" y="989013"/>
          <p14:tracePt t="4730" x="4926013" y="973138"/>
          <p14:tracePt t="4738" x="4956175" y="957263"/>
          <p14:tracePt t="4746" x="4986338" y="957263"/>
          <p14:tracePt t="4753" x="5016500" y="957263"/>
          <p14:tracePt t="4761" x="5032375" y="942975"/>
          <p14:tracePt t="4780" x="5046663" y="942975"/>
          <p14:tracePt t="4786" x="5062538" y="942975"/>
          <p14:tracePt t="4951" x="5062538" y="927100"/>
          <p14:tracePt t="6369" x="5032375" y="957263"/>
          <p14:tracePt t="6377" x="5002213" y="989013"/>
          <p14:tracePt t="6385" x="4956175" y="1065213"/>
          <p14:tracePt t="6395" x="4910138" y="1109663"/>
          <p14:tracePt t="6401" x="4864100" y="1185863"/>
          <p14:tracePt t="6413" x="4819650" y="1246188"/>
          <p14:tracePt t="6417" x="4757738" y="1354138"/>
          <p14:tracePt t="6426" x="4651375" y="1474788"/>
          <p14:tracePt t="6432" x="4560888" y="1611313"/>
          <p14:tracePt t="6439" x="4424363" y="1749425"/>
          <p14:tracePt t="6450" x="4286250" y="1870075"/>
          <p14:tracePt t="6455" x="4135438" y="1992313"/>
          <p14:tracePt t="6465" x="3998913" y="2098675"/>
          <p14:tracePt t="6471" x="3906838" y="2174875"/>
          <p14:tracePt t="6479" x="3860800" y="2205038"/>
          <p14:tracePt t="6487" x="3816350" y="2251075"/>
          <p14:tracePt t="6581" x="3800475" y="2235200"/>
          <p14:tracePt t="6588" x="3800475" y="2219325"/>
          <p14:tracePt t="6596" x="3800475" y="2189163"/>
          <p14:tracePt t="6604" x="3784600" y="2189163"/>
          <p14:tracePt t="6612" x="3784600" y="2159000"/>
          <p14:tracePt t="6620" x="3770313" y="2128838"/>
          <p14:tracePt t="6628" x="3770313" y="2112963"/>
          <p14:tracePt t="6636" x="3770313" y="2098675"/>
          <p14:tracePt t="6646" x="3754438" y="2082800"/>
          <p14:tracePt t="6652" x="3740150" y="2082800"/>
          <p14:tracePt t="6660" x="3740150" y="2068513"/>
          <p14:tracePt t="6668" x="3724275" y="2068513"/>
          <p14:tracePt t="6682" x="3709988" y="2052638"/>
          <p14:tracePt t="6698" x="3694113" y="2052638"/>
          <p14:tracePt t="6706" x="3678238" y="2052638"/>
          <p14:tracePt t="6714" x="3678238" y="2038350"/>
          <p14:tracePt t="6738" x="3694113" y="2038350"/>
          <p14:tracePt t="6746" x="3709988" y="2038350"/>
          <p14:tracePt t="6754" x="3740150" y="2038350"/>
          <p14:tracePt t="6762" x="3770313" y="2038350"/>
          <p14:tracePt t="6770" x="3800475" y="2038350"/>
          <p14:tracePt t="6778" x="3890963" y="2052638"/>
          <p14:tracePt t="6786" x="3952875" y="2052638"/>
          <p14:tracePt t="6796" x="4059238" y="2068513"/>
          <p14:tracePt t="6802" x="4135438" y="2082800"/>
          <p14:tracePt t="6810" x="4256088" y="2098675"/>
          <p14:tracePt t="6816" x="4392613" y="2112963"/>
          <p14:tracePt t="6824" x="4500563" y="2144713"/>
          <p14:tracePt t="6832" x="4575175" y="2159000"/>
          <p14:tracePt t="6840" x="4667250" y="2174875"/>
          <p14:tracePt t="6848" x="4713288" y="2189163"/>
          <p14:tracePt t="6856" x="4743450" y="2189163"/>
          <p14:tracePt t="6864" x="4757738" y="2205038"/>
          <p14:tracePt t="6934" x="4743450" y="2235200"/>
          <p14:tracePt t="6942" x="4667250" y="2251075"/>
          <p14:tracePt t="6950" x="4575175" y="2265363"/>
          <p14:tracePt t="6959" x="4424363" y="2295525"/>
          <p14:tracePt t="6966" x="4256088" y="2311400"/>
          <p14:tracePt t="6974" x="4105275" y="2311400"/>
          <p14:tracePt t="6982" x="3922713" y="2311400"/>
          <p14:tracePt t="6990" x="3740150" y="2311400"/>
          <p14:tracePt t="6998" x="3571875" y="2311400"/>
          <p14:tracePt t="7006" x="3451225" y="2311400"/>
          <p14:tracePt t="7014" x="3328988" y="2311400"/>
          <p14:tracePt t="7022" x="3252788" y="2311400"/>
          <p14:tracePt t="7030" x="3192463" y="2311400"/>
          <p14:tracePt t="7037" x="3146425" y="2311400"/>
          <p14:tracePt t="7045" x="3101975" y="2311400"/>
          <p14:tracePt t="7051" x="3055938" y="2295525"/>
          <p14:tracePt t="7060" x="3025775" y="2281238"/>
          <p14:tracePt t="7067" x="3009900" y="2281238"/>
          <p14:tracePt t="7076" x="2979738" y="2265363"/>
          <p14:tracePt t="7083" x="2933700" y="2251075"/>
          <p14:tracePt t="7091" x="2919413" y="2251075"/>
          <p14:tracePt t="7099" x="2887663" y="2235200"/>
          <p14:tracePt t="7108" x="2873375" y="2219325"/>
          <p14:tracePt t="7115" x="2843213" y="2205038"/>
          <p14:tracePt t="7123" x="2827338" y="2205038"/>
          <p14:tracePt t="7131" x="2797175" y="2189163"/>
          <p14:tracePt t="7139" x="2751138" y="2174875"/>
          <p14:tracePt t="7161" x="2690813" y="2159000"/>
          <p14:tracePt t="7165" x="2660650" y="2144713"/>
          <p14:tracePt t="7172" x="2630488" y="2128838"/>
          <p14:tracePt t="7180" x="2584450" y="2128838"/>
          <p14:tracePt t="7186" x="2554288" y="2112963"/>
          <p14:tracePt t="7194" x="2524125" y="2098675"/>
          <p14:tracePt t="7202" x="2508250" y="2082800"/>
          <p14:tracePt t="7211" x="2462213" y="2082800"/>
          <p14:tracePt t="7218" x="2447925" y="2082800"/>
          <p14:tracePt t="7227" x="2432050" y="2068513"/>
          <p14:tracePt t="7234" x="2401888" y="2052638"/>
          <p14:tracePt t="7243" x="2355850" y="2052638"/>
          <p14:tracePt t="7250" x="2325688" y="2052638"/>
          <p14:tracePt t="7258" x="2295525" y="2052638"/>
          <p14:tracePt t="7266" x="2265363" y="2052638"/>
          <p14:tracePt t="7274" x="2235200" y="2052638"/>
          <p14:tracePt t="7282" x="2189163" y="2052638"/>
          <p14:tracePt t="7288" x="2143125" y="2052638"/>
          <p14:tracePt t="7296" x="2097088" y="2052638"/>
          <p14:tracePt t="7304" x="2052638" y="2052638"/>
          <p14:tracePt t="7312" x="2006600" y="2052638"/>
          <p14:tracePt t="7320" x="1960563" y="2052638"/>
          <p14:tracePt t="7328" x="1916113" y="2052638"/>
          <p14:tracePt t="7336" x="1870075" y="2052638"/>
          <p14:tracePt t="7345" x="1839913" y="2052638"/>
          <p14:tracePt t="7352" x="1793875" y="2052638"/>
          <p14:tracePt t="7360" x="1747838" y="2052638"/>
          <p14:tracePt t="7368" x="1703388" y="2052638"/>
          <p14:tracePt t="7377" x="1657350" y="2052638"/>
          <p14:tracePt t="7384" x="1611313" y="2068513"/>
          <p14:tracePt t="7394" x="1581150" y="2068513"/>
          <p14:tracePt t="7400" x="1550988" y="2068513"/>
          <p14:tracePt t="7408" x="1520825" y="2068513"/>
          <p14:tracePt t="7414" x="1489075" y="2068513"/>
          <p14:tracePt t="7422" x="1474788" y="2068513"/>
          <p14:tracePt t="7430" x="1458913" y="2068513"/>
          <p14:tracePt t="7446" x="1444625" y="2068513"/>
          <p14:tracePt t="7454" x="1428750" y="2068513"/>
          <p14:tracePt t="7478" x="1414463" y="2068513"/>
          <p14:tracePt t="8187" x="1398588" y="2068513"/>
          <p14:tracePt t="8503" x="1382713" y="2068513"/>
          <p14:tracePt t="8512" x="1368425" y="2082800"/>
          <p14:tracePt t="8519" x="1368425" y="2098675"/>
          <p14:tracePt t="8531" x="1352550" y="2098675"/>
          <p14:tracePt t="8544" x="1338263" y="2112963"/>
          <p14:tracePt t="8556" x="1322388" y="2128838"/>
          <p14:tracePt t="8564" x="1308100" y="2128838"/>
          <p14:tracePt t="8573" x="1308100" y="2144713"/>
          <p14:tracePt t="8580" x="1292225" y="2144713"/>
          <p14:tracePt t="8588" x="1292225" y="2159000"/>
          <p14:tracePt t="8596" x="1276350" y="2159000"/>
          <p14:tracePt t="8604" x="1276350" y="2174875"/>
          <p14:tracePt t="8612" x="1262063" y="2174875"/>
          <p14:tracePt t="8620" x="1246188" y="2174875"/>
          <p14:tracePt t="8636" x="1231900" y="2189163"/>
          <p14:tracePt t="8660" x="1216025" y="2205038"/>
          <p14:tracePt t="8666" x="1216025" y="2219325"/>
          <p14:tracePt t="8675" x="1201738" y="2219325"/>
          <p14:tracePt t="8682" x="1185863" y="2235200"/>
          <p14:tracePt t="8698" x="1169988" y="2251075"/>
          <p14:tracePt t="8714" x="1155700" y="2265363"/>
          <p14:tracePt t="8730" x="1139825" y="2281238"/>
          <p14:tracePt t="8778" x="1139825" y="2295525"/>
          <p14:tracePt t="8793" x="1125538" y="2295525"/>
          <p14:tracePt t="8895" x="1125538" y="2311400"/>
          <p14:tracePt t="9417" x="1079500" y="2341563"/>
          <p14:tracePt t="9422" x="1019175" y="2401888"/>
          <p14:tracePt t="9430" x="973138" y="2447925"/>
          <p14:tracePt t="9438" x="912813" y="2524125"/>
          <p14:tracePt t="9446" x="850900" y="2600325"/>
          <p14:tracePt t="9454" x="790575" y="2676525"/>
          <p14:tracePt t="9462" x="744538" y="2722563"/>
          <p14:tracePt t="9470" x="698500" y="2767013"/>
          <p14:tracePt t="9478" x="668338" y="2797175"/>
          <p14:tracePt t="9486" x="638175" y="2828925"/>
          <p14:tracePt t="9494" x="608013" y="2859088"/>
          <p14:tracePt t="9502" x="608013" y="2889250"/>
          <p14:tracePt t="9510" x="592138" y="2889250"/>
          <p14:tracePt t="9518" x="577850" y="2919413"/>
          <p14:tracePt t="9540" x="577850" y="2935288"/>
          <p14:tracePt t="9588" x="561975" y="2935288"/>
          <p14:tracePt t="9604" x="561975" y="2949575"/>
          <p14:tracePt t="9612" x="561975" y="2965450"/>
          <p14:tracePt t="9620" x="561975" y="2979738"/>
          <p14:tracePt t="9628" x="561975" y="2995613"/>
          <p14:tracePt t="9636" x="561975" y="3011488"/>
          <p14:tracePt t="9644" x="561975" y="3025775"/>
          <p14:tracePt t="9652" x="561975" y="3071813"/>
          <p14:tracePt t="9658" x="561975" y="3086100"/>
          <p14:tracePt t="9674" x="561975" y="3101975"/>
          <p14:tracePt t="9682" x="561975" y="3117850"/>
          <p14:tracePt t="9952" x="561975" y="3148013"/>
          <p14:tracePt t="9959" x="577850" y="3208338"/>
          <p14:tracePt t="9967" x="608013" y="3268663"/>
          <p14:tracePt t="9978" x="638175" y="3344863"/>
          <p14:tracePt t="9983" x="668338" y="3421063"/>
          <p14:tracePt t="9994" x="714375" y="3513138"/>
          <p14:tracePt t="10000" x="760413" y="3603625"/>
          <p14:tracePt t="10007" x="790575" y="3695700"/>
          <p14:tracePt t="10017" x="806450" y="3786188"/>
          <p14:tracePt t="10023" x="836613" y="3878263"/>
          <p14:tracePt t="10032" x="866775" y="3998913"/>
          <p14:tracePt t="10037" x="881063" y="4105275"/>
          <p14:tracePt t="10047" x="912813" y="4167188"/>
          <p14:tracePt t="10053" x="927100" y="4211638"/>
          <p14:tracePt t="10062" x="942975" y="4257675"/>
          <p14:tracePt t="10068" x="942975" y="4273550"/>
          <p14:tracePt t="10077" x="957263" y="4273550"/>
          <p14:tracePt t="10164" x="957263" y="4257675"/>
          <p14:tracePt t="10170" x="942975" y="4241800"/>
          <p14:tracePt t="10178" x="942975" y="4227513"/>
          <p14:tracePt t="10186" x="927100" y="4197350"/>
          <p14:tracePt t="10194" x="912813" y="4167188"/>
          <p14:tracePt t="10202" x="896938" y="4135438"/>
          <p14:tracePt t="10210" x="896938" y="4105275"/>
          <p14:tracePt t="10218" x="881063" y="4060825"/>
          <p14:tracePt t="10227" x="866775" y="4029075"/>
          <p14:tracePt t="10234" x="866775" y="4014788"/>
          <p14:tracePt t="10242" x="850900" y="3998913"/>
          <p14:tracePt t="10250" x="836613" y="3968750"/>
          <p14:tracePt t="10266" x="836613" y="3952875"/>
          <p14:tracePt t="10275" x="836613" y="3938588"/>
          <p14:tracePt t="10280" x="820738" y="3938588"/>
          <p14:tracePt t="10288" x="820738" y="3922713"/>
          <p14:tracePt t="10304" x="820738" y="3908425"/>
          <p14:tracePt t="10328" x="820738" y="3892550"/>
          <p14:tracePt t="10344" x="820738" y="3878263"/>
          <p14:tracePt t="10384" x="820738" y="3862388"/>
          <p14:tracePt t="10580" x="820738" y="3846513"/>
          <p14:tracePt t="11447" x="806450" y="3832225"/>
          <p14:tracePt t="11455" x="790575" y="3816350"/>
          <p14:tracePt t="11519" x="774700" y="3816350"/>
          <p14:tracePt t="11769" x="790575" y="3816350"/>
          <p14:tracePt t="11777" x="820738" y="3816350"/>
          <p14:tracePt t="11785" x="820738" y="3832225"/>
          <p14:tracePt t="11791" x="836613" y="3832225"/>
          <p14:tracePt t="11799" x="850900" y="3832225"/>
          <p14:tracePt t="11807" x="866775" y="3832225"/>
          <p14:tracePt t="11831" x="881063" y="3832225"/>
          <p14:tracePt t="11989" x="881063" y="3816350"/>
          <p14:tracePt t="12043" x="881063" y="3802063"/>
          <p14:tracePt t="14423" x="881063" y="3786188"/>
          <p14:tracePt t="14439" x="881063" y="3771900"/>
          <p14:tracePt t="14448" x="881063" y="3756025"/>
          <p14:tracePt t="14573" x="881063" y="3740150"/>
          <p14:tracePt t="14589" x="896938" y="3740150"/>
          <p14:tracePt t="14597" x="896938" y="3709988"/>
          <p14:tracePt t="14605" x="942975" y="3679825"/>
          <p14:tracePt t="14615" x="1019175" y="3619500"/>
          <p14:tracePt t="14621" x="1139825" y="3543300"/>
          <p14:tracePt t="14628" x="1276350" y="3482975"/>
          <p14:tracePt t="14636" x="1398588" y="3406775"/>
          <p14:tracePt t="14644" x="1489075" y="3375025"/>
          <p14:tracePt t="14652" x="1535113" y="3360738"/>
          <p14:tracePt t="14660" x="1565275" y="3344863"/>
          <p14:tracePt t="14762" x="1550988" y="3344863"/>
          <p14:tracePt t="14778" x="1520825" y="3360738"/>
          <p14:tracePt t="14786" x="1520825" y="3375025"/>
          <p14:tracePt t="14794" x="1489075" y="3375025"/>
          <p14:tracePt t="14800" x="1458913" y="3375025"/>
          <p14:tracePt t="14808" x="1428750" y="3390900"/>
          <p14:tracePt t="14816" x="1398588" y="3406775"/>
          <p14:tracePt t="14833" x="1368425" y="3406775"/>
          <p14:tracePt t="14849" x="1352550" y="3406775"/>
          <p14:tracePt t="14856" x="1338263" y="3406775"/>
          <p14:tracePt t="14865" x="1322388" y="3406775"/>
          <p14:tracePt t="14881" x="1308100" y="3406775"/>
          <p14:tracePt t="14888" x="1292225" y="3406775"/>
          <p14:tracePt t="14897" x="1276350" y="3406775"/>
          <p14:tracePt t="14904" x="1246188" y="3421063"/>
          <p14:tracePt t="14920" x="1231900" y="3421063"/>
          <p14:tracePt t="14926" x="1231900" y="3436938"/>
          <p14:tracePt t="14934" x="1216025" y="3451225"/>
          <p14:tracePt t="14950" x="1201738" y="3451225"/>
          <p14:tracePt t="14958" x="1185863" y="3467100"/>
          <p14:tracePt t="14974" x="1169988" y="3482975"/>
          <p14:tracePt t="14990" x="1155700" y="3497263"/>
          <p14:tracePt t="14999" x="1155700" y="3513138"/>
          <p14:tracePt t="15006" x="1139825" y="3543300"/>
          <p14:tracePt t="15014" x="1125538" y="3573463"/>
          <p14:tracePt t="15021" x="1109663" y="3589338"/>
          <p14:tracePt t="15029" x="1093788" y="3619500"/>
          <p14:tracePt t="15035" x="1079500" y="3663950"/>
          <p14:tracePt t="15043" x="1063625" y="3695700"/>
          <p14:tracePt t="15051" x="1049338" y="3740150"/>
          <p14:tracePt t="15059" x="1019175" y="3786188"/>
          <p14:tracePt t="15067" x="1003300" y="3846513"/>
          <p14:tracePt t="15075" x="973138" y="3908425"/>
          <p14:tracePt t="15083" x="942975" y="3984625"/>
          <p14:tracePt t="15091" x="896938" y="4044950"/>
          <p14:tracePt t="15099" x="866775" y="4121150"/>
          <p14:tracePt t="15107" x="850900" y="4181475"/>
          <p14:tracePt t="15115" x="806450" y="4287838"/>
          <p14:tracePt t="15123" x="774700" y="4379913"/>
          <p14:tracePt t="15132" x="744538" y="4440238"/>
          <p14:tracePt t="15139" x="714375" y="4486275"/>
          <p14:tracePt t="15147" x="714375" y="4516438"/>
          <p14:tracePt t="15155" x="698500" y="4546600"/>
          <p14:tracePt t="15161" x="684213" y="4576763"/>
          <p14:tracePt t="15169" x="684213" y="4606925"/>
          <p14:tracePt t="15177" x="668338" y="4606925"/>
          <p14:tracePt t="15185" x="668338" y="4622800"/>
          <p14:tracePt t="15193" x="654050" y="4622800"/>
          <p14:tracePt t="15201" x="654050" y="4638675"/>
          <p14:tracePt t="15209" x="654050" y="4652963"/>
          <p14:tracePt t="15217" x="638175" y="4668838"/>
          <p14:tracePt t="15233" x="638175" y="4699000"/>
          <p14:tracePt t="15241" x="623888" y="4713288"/>
          <p14:tracePt t="15249" x="608013" y="4745038"/>
          <p14:tracePt t="15257" x="608013" y="4775200"/>
          <p14:tracePt t="15265" x="592138" y="4819650"/>
          <p14:tracePt t="15273" x="592138" y="4851400"/>
          <p14:tracePt t="15280" x="592138" y="4881563"/>
          <p14:tracePt t="15287" x="592138" y="4895850"/>
          <p14:tracePt t="15296" x="592138" y="4911725"/>
          <p14:tracePt t="15303" x="592138" y="4927600"/>
          <p14:tracePt t="15319" x="592138" y="4941888"/>
          <p14:tracePt t="15335" x="592138" y="4957763"/>
          <p14:tracePt t="15359" x="608013" y="4972050"/>
          <p14:tracePt t="15376" x="608013" y="5002213"/>
          <p14:tracePt t="15384" x="623888" y="5033963"/>
          <p14:tracePt t="15393" x="638175" y="5048250"/>
          <p14:tracePt t="15401" x="638175" y="5078413"/>
          <p14:tracePt t="15409" x="654050" y="5124450"/>
          <p14:tracePt t="15416" x="668338" y="5154613"/>
          <p14:tracePt t="15423" x="684213" y="5184775"/>
          <p14:tracePt t="15432" x="684213" y="5214938"/>
          <p14:tracePt t="15439" x="698500" y="5246688"/>
          <p14:tracePt t="15449" x="714375" y="5291138"/>
          <p14:tracePt t="15454" x="714375" y="5322888"/>
          <p14:tracePt t="15463" x="730250" y="5337175"/>
          <p14:tracePt t="15471" x="744538" y="5353050"/>
          <p14:tracePt t="15479" x="760413" y="5383213"/>
          <p14:tracePt t="15494" x="760413" y="5397500"/>
          <p14:tracePt t="15502" x="760413" y="5413375"/>
          <p14:tracePt t="15510" x="774700" y="5413375"/>
          <p14:tracePt t="15518" x="774700" y="5429250"/>
          <p14:tracePt t="15532" x="774700" y="5443538"/>
          <p14:tracePt t="15548" x="790575" y="5473700"/>
          <p14:tracePt t="15565" x="806450" y="5489575"/>
          <p14:tracePt t="15572" x="820738" y="5503863"/>
          <p14:tracePt t="15581" x="820738" y="5519738"/>
          <p14:tracePt t="15588" x="836613" y="5535613"/>
          <p14:tracePt t="15597" x="836613" y="5549900"/>
          <p14:tracePt t="15603" x="866775" y="5565775"/>
          <p14:tracePt t="15612" x="881063" y="5580063"/>
          <p14:tracePt t="15620" x="912813" y="5580063"/>
          <p14:tracePt t="15628" x="973138" y="5611813"/>
          <p14:tracePt t="15636" x="1019175" y="5641975"/>
          <p14:tracePt t="15644" x="1079500" y="5641975"/>
          <p14:tracePt t="15650" x="1169988" y="5656263"/>
          <p14:tracePt t="15658" x="1246188" y="5672138"/>
          <p14:tracePt t="15666" x="1352550" y="5686425"/>
          <p14:tracePt t="15673" x="1489075" y="5702300"/>
          <p14:tracePt t="15683" x="1611313" y="5718175"/>
          <p14:tracePt t="15690" x="1733550" y="5732463"/>
          <p14:tracePt t="15698" x="1916113" y="5748338"/>
          <p14:tracePt t="15706" x="2082800" y="5778500"/>
          <p14:tracePt t="15714" x="2235200" y="5778500"/>
          <p14:tracePt t="15721" x="2386013" y="5792788"/>
          <p14:tracePt t="15731" x="2524125" y="5808663"/>
          <p14:tracePt t="15738" x="2660650" y="5808663"/>
          <p14:tracePt t="15746" x="2813050" y="5824538"/>
          <p14:tracePt t="15754" x="2949575" y="5824538"/>
          <p14:tracePt t="15762" x="3101975" y="5824538"/>
          <p14:tracePt t="15770" x="3238500" y="5824538"/>
          <p14:tracePt t="15776" x="3405188" y="5808663"/>
          <p14:tracePt t="15784" x="3557588" y="5778500"/>
          <p14:tracePt t="15792" x="3709988" y="5778500"/>
          <p14:tracePt t="15800" x="3846513" y="5762625"/>
          <p14:tracePt t="15808" x="3998913" y="5762625"/>
          <p14:tracePt t="15816" x="4135438" y="5748338"/>
          <p14:tracePt t="15824" x="4256088" y="5732463"/>
          <p14:tracePt t="15833" x="4378325" y="5718175"/>
          <p14:tracePt t="15840" x="4514850" y="5702300"/>
          <p14:tracePt t="15848" x="4637088" y="5686425"/>
          <p14:tracePt t="15856" x="4757738" y="5672138"/>
          <p14:tracePt t="15865" x="4894263" y="5656263"/>
          <p14:tracePt t="15872" x="5016500" y="5641975"/>
          <p14:tracePt t="15881" x="5168900" y="5626100"/>
          <p14:tracePt t="15888" x="5289550" y="5611813"/>
          <p14:tracePt t="15894" x="5411788" y="5611813"/>
          <p14:tracePt t="15902" x="5564188" y="5595938"/>
          <p14:tracePt t="15910" x="5684838" y="5580063"/>
          <p14:tracePt t="15917" x="5807075" y="5565775"/>
          <p14:tracePt t="15926" x="5913438" y="5549900"/>
          <p14:tracePt t="15935" x="6019800" y="5535613"/>
          <p14:tracePt t="15942" x="6142038" y="5519738"/>
          <p14:tracePt t="15950" x="6248400" y="5503863"/>
          <p14:tracePt t="15959" x="6369050" y="5489575"/>
          <p14:tracePt t="15966" x="6491288" y="5473700"/>
          <p14:tracePt t="15974" x="6597650" y="5459413"/>
          <p14:tracePt t="15981" x="6719888" y="5443538"/>
          <p14:tracePt t="15990" x="6840538" y="5413375"/>
          <p14:tracePt t="15998" x="6977063" y="5367338"/>
          <p14:tracePt t="16006" x="7099300" y="5322888"/>
          <p14:tracePt t="16012" x="7235825" y="5260975"/>
          <p14:tracePt t="16020" x="7342188" y="5214938"/>
          <p14:tracePt t="16028" x="7434263" y="5154613"/>
          <p14:tracePt t="16035" x="7510463" y="5108575"/>
          <p14:tracePt t="16046" x="7554913" y="5064125"/>
          <p14:tracePt t="16052" x="7600950" y="5018088"/>
          <p14:tracePt t="16060" x="7646988" y="4987925"/>
          <p14:tracePt t="16068" x="7661275" y="4957763"/>
          <p14:tracePt t="16076" x="7677150" y="4927600"/>
          <p14:tracePt t="16084" x="7691438" y="4881563"/>
          <p14:tracePt t="16094" x="7691438" y="4851400"/>
          <p14:tracePt t="16100" x="7691438" y="4805363"/>
          <p14:tracePt t="16108" x="7691438" y="4759325"/>
          <p14:tracePt t="16116" x="7661275" y="4668838"/>
          <p14:tracePt t="16124" x="7616825" y="4592638"/>
          <p14:tracePt t="16132" x="7554913" y="4500563"/>
          <p14:tracePt t="16138" x="7494588" y="4410075"/>
          <p14:tracePt t="16146" x="7418388" y="4303713"/>
          <p14:tracePt t="16153" x="7312025" y="4211638"/>
          <p14:tracePt t="16162" x="7175500" y="4121150"/>
          <p14:tracePt t="16170" x="7023100" y="4029075"/>
          <p14:tracePt t="16178" x="6856413" y="3968750"/>
          <p14:tracePt t="16186" x="6673850" y="3908425"/>
          <p14:tracePt t="16194" x="6461125" y="3862388"/>
          <p14:tracePt t="16202" x="6278563" y="3846513"/>
          <p14:tracePt t="16210" x="6080125" y="3832225"/>
          <p14:tracePt t="16218" x="5883275" y="3816350"/>
          <p14:tracePt t="16226" x="5654675" y="3802063"/>
          <p14:tracePt t="16234" x="5472113" y="3771900"/>
          <p14:tracePt t="16242" x="5305425" y="3756025"/>
          <p14:tracePt t="16250" x="5168900" y="3756025"/>
          <p14:tracePt t="16258" x="5016500" y="3740150"/>
          <p14:tracePt t="16267" x="4879975" y="3740150"/>
          <p14:tracePt t="16272" x="4743450" y="3740150"/>
          <p14:tracePt t="16280" x="4591050" y="3725863"/>
          <p14:tracePt t="16288" x="4454525" y="3725863"/>
          <p14:tracePt t="16296" x="4318000" y="3725863"/>
          <p14:tracePt t="16304" x="4165600" y="3725863"/>
          <p14:tracePt t="16312" x="4013200" y="3740150"/>
          <p14:tracePt t="16319" x="3860800" y="3756025"/>
          <p14:tracePt t="16328" x="3678238" y="3786188"/>
          <p14:tracePt t="16336" x="3511550" y="3802063"/>
          <p14:tracePt t="16343" x="3375025" y="3816350"/>
          <p14:tracePt t="16352" x="3208338" y="3832225"/>
          <p14:tracePt t="16360" x="3070225" y="3846513"/>
          <p14:tracePt t="16368" x="2949575" y="3862388"/>
          <p14:tracePt t="16375" x="2813050" y="3878263"/>
          <p14:tracePt t="16382" x="2706688" y="3892550"/>
          <p14:tracePt t="16392" x="2630488" y="3908425"/>
          <p14:tracePt t="16399" x="2524125" y="3938588"/>
          <p14:tracePt t="16406" x="2432050" y="3968750"/>
          <p14:tracePt t="16415" x="2341563" y="3984625"/>
          <p14:tracePt t="16422" x="2265363" y="3998913"/>
          <p14:tracePt t="16430" x="2173288" y="4029075"/>
          <p14:tracePt t="16438" x="2097088" y="4060825"/>
          <p14:tracePt t="16446" x="2022475" y="4090988"/>
          <p14:tracePt t="16454" x="1960563" y="4121150"/>
          <p14:tracePt t="16462" x="1870075" y="4167188"/>
          <p14:tracePt t="16469" x="1809750" y="4211638"/>
          <p14:tracePt t="16478" x="1717675" y="4241800"/>
          <p14:tracePt t="16486" x="1641475" y="4287838"/>
          <p14:tracePt t="16493" x="1565275" y="4349750"/>
          <p14:tracePt t="16502" x="1504950" y="4394200"/>
          <p14:tracePt t="16508" x="1428750" y="4456113"/>
          <p14:tracePt t="16516" x="1368425" y="4486275"/>
          <p14:tracePt t="16524" x="1338263" y="4530725"/>
          <p14:tracePt t="16532" x="1308100" y="4562475"/>
          <p14:tracePt t="16540" x="1276350" y="4592638"/>
          <p14:tracePt t="16548" x="1246188" y="4638675"/>
          <p14:tracePt t="16556" x="1231900" y="4668838"/>
          <p14:tracePt t="16565" x="1231900" y="4699000"/>
          <p14:tracePt t="16572" x="1216025" y="4745038"/>
          <p14:tracePt t="16580" x="1201738" y="4789488"/>
          <p14:tracePt t="16588" x="1185863" y="4835525"/>
          <p14:tracePt t="16596" x="1185863" y="4881563"/>
          <p14:tracePt t="16603" x="1185863" y="4927600"/>
          <p14:tracePt t="16612" x="1185863" y="4972050"/>
          <p14:tracePt t="16620" x="1185863" y="5018088"/>
          <p14:tracePt t="16628" x="1201738" y="5064125"/>
          <p14:tracePt t="16634" x="1216025" y="5108575"/>
          <p14:tracePt t="16642" x="1231900" y="5154613"/>
          <p14:tracePt t="16650" x="1262063" y="5184775"/>
          <p14:tracePt t="16658" x="1308100" y="5246688"/>
          <p14:tracePt t="16666" x="1352550" y="5291138"/>
          <p14:tracePt t="16674" x="1398588" y="5353050"/>
          <p14:tracePt t="16682" x="1489075" y="5413375"/>
          <p14:tracePt t="16690" x="1581150" y="5473700"/>
          <p14:tracePt t="16699" x="1717675" y="5519738"/>
          <p14:tracePt t="16706" x="1824038" y="5565775"/>
          <p14:tracePt t="16716" x="1976438" y="5611813"/>
          <p14:tracePt t="16722" x="2097088" y="5641975"/>
          <p14:tracePt t="16730" x="2219325" y="5672138"/>
          <p14:tracePt t="16738" x="2371725" y="5686425"/>
          <p14:tracePt t="16746" x="2524125" y="5702300"/>
          <p14:tracePt t="16754" x="2690813" y="5718175"/>
          <p14:tracePt t="16760" x="2873375" y="5748338"/>
          <p14:tracePt t="16768" x="3055938" y="5762625"/>
          <p14:tracePt t="16776" x="3238500" y="5778500"/>
          <p14:tracePt t="16784" x="3421063" y="5792788"/>
          <p14:tracePt t="16792" x="3603625" y="5808663"/>
          <p14:tracePt t="16801" x="3784600" y="5808663"/>
          <p14:tracePt t="16808" x="4013200" y="5824538"/>
          <p14:tracePt t="16817" x="4225925" y="5824538"/>
          <p14:tracePt t="16824" x="4454525" y="5824538"/>
          <p14:tracePt t="16832" x="4667250" y="5824538"/>
          <p14:tracePt t="16840" x="4894263" y="5824538"/>
          <p14:tracePt t="16849" x="5092700" y="5824538"/>
          <p14:tracePt t="16856" x="5275263" y="5808663"/>
          <p14:tracePt t="16864" x="5457825" y="5792788"/>
          <p14:tracePt t="16872" x="5624513" y="5792788"/>
          <p14:tracePt t="16878" x="5761038" y="5778500"/>
          <p14:tracePt t="16886" x="5913438" y="5762625"/>
          <p14:tracePt t="16894" x="6035675" y="5748338"/>
          <p14:tracePt t="16902" x="6172200" y="5732463"/>
          <p14:tracePt t="16910" x="6292850" y="5718175"/>
          <p14:tracePt t="16918" x="6430963" y="5686425"/>
          <p14:tracePt t="16926" x="6551613" y="5672138"/>
          <p14:tracePt t="16934" x="6673850" y="5656263"/>
          <p14:tracePt t="16942" x="6780213" y="5641975"/>
          <p14:tracePt t="16951" x="6856413" y="5641975"/>
          <p14:tracePt t="16958" x="6962775" y="5611813"/>
          <p14:tracePt t="16966" x="7069138" y="5595938"/>
          <p14:tracePt t="16974" x="7159625" y="5565775"/>
          <p14:tracePt t="16983" x="7235825" y="5535613"/>
          <p14:tracePt t="16990" x="7281863" y="5503863"/>
          <p14:tracePt t="16999" x="7312025" y="5473700"/>
          <p14:tracePt t="17003" x="7342188" y="5443538"/>
          <p14:tracePt t="17012" x="7372350" y="5413375"/>
          <p14:tracePt t="17020" x="7388225" y="5383213"/>
          <p14:tracePt t="17028" x="7404100" y="5353050"/>
          <p14:tracePt t="17036" x="7418388" y="5307013"/>
          <p14:tracePt t="17044" x="7418388" y="5260975"/>
          <p14:tracePt t="17052" x="7418388" y="5214938"/>
          <p14:tracePt t="17060" x="7418388" y="5154613"/>
          <p14:tracePt t="17068" x="7404100" y="5078413"/>
          <p14:tracePt t="17076" x="7358063" y="4987925"/>
          <p14:tracePt t="17084" x="7297738" y="4881563"/>
          <p14:tracePt t="17092" x="7221538" y="4745038"/>
          <p14:tracePt t="17101" x="7099300" y="4592638"/>
          <p14:tracePt t="17108" x="6946900" y="4440238"/>
          <p14:tracePt t="17116" x="6764338" y="4303713"/>
          <p14:tracePt t="17124" x="6491288" y="4151313"/>
          <p14:tracePt t="17130" x="6186488" y="4014788"/>
          <p14:tracePt t="17138" x="5807075" y="3878263"/>
          <p14:tracePt t="17151" x="5411788" y="3725863"/>
          <p14:tracePt t="17153" x="5046663" y="3633788"/>
          <p14:tracePt t="17162" x="4757738" y="3557588"/>
          <p14:tracePt t="17170" x="4514850" y="3497263"/>
          <p14:tracePt t="17178" x="4286250" y="3482975"/>
          <p14:tracePt t="17186" x="4105275" y="3467100"/>
          <p14:tracePt t="17194" x="3952875" y="3467100"/>
          <p14:tracePt t="17202" x="3830638" y="3467100"/>
          <p14:tracePt t="17210" x="3709988" y="3467100"/>
          <p14:tracePt t="17218" x="3603625" y="3467100"/>
          <p14:tracePt t="17226" x="3511550" y="3482975"/>
          <p14:tracePt t="17234" x="3389313" y="3497263"/>
          <p14:tracePt t="17242" x="3268663" y="3513138"/>
          <p14:tracePt t="17249" x="3146425" y="3527425"/>
          <p14:tracePt t="17256" x="3025775" y="3543300"/>
          <p14:tracePt t="17264" x="2887663" y="3557588"/>
          <p14:tracePt t="17272" x="2751138" y="3573463"/>
          <p14:tracePt t="17280" x="2600325" y="3589338"/>
          <p14:tracePt t="17288" x="2462213" y="3603625"/>
          <p14:tracePt t="17296" x="2325688" y="3619500"/>
          <p14:tracePt t="17304" x="2173288" y="3633788"/>
          <p14:tracePt t="17312" x="2036763" y="3649663"/>
          <p14:tracePt t="17320" x="1884363" y="3663950"/>
          <p14:tracePt t="17328" x="1763713" y="3695700"/>
          <p14:tracePt t="17336" x="1641475" y="3709988"/>
          <p14:tracePt t="17344" x="1535113" y="3740150"/>
          <p14:tracePt t="17352" x="1444625" y="3756025"/>
          <p14:tracePt t="17360" x="1352550" y="3786188"/>
          <p14:tracePt t="17368" x="1262063" y="3832225"/>
          <p14:tracePt t="17374" x="1185863" y="3878263"/>
          <p14:tracePt t="17383" x="1093788" y="3922713"/>
          <p14:tracePt t="17390" x="1003300" y="3968750"/>
          <p14:tracePt t="17399" x="912813" y="4014788"/>
          <p14:tracePt t="17406" x="820738" y="4060825"/>
          <p14:tracePt t="17414" x="744538" y="4105275"/>
          <p14:tracePt t="17422" x="698500" y="4135438"/>
          <p14:tracePt t="17430" x="638175" y="4181475"/>
          <p14:tracePt t="17438" x="608013" y="4211638"/>
          <p14:tracePt t="17446" x="592138" y="4241800"/>
          <p14:tracePt t="17454" x="577850" y="4287838"/>
          <p14:tracePt t="17462" x="561975" y="4318000"/>
          <p14:tracePt t="17470" x="547688" y="4349750"/>
          <p14:tracePt t="17478" x="547688" y="4379913"/>
          <p14:tracePt t="17486" x="531813" y="4410075"/>
          <p14:tracePt t="17494" x="531813" y="4456113"/>
          <p14:tracePt t="17500" x="531813" y="4500563"/>
          <p14:tracePt t="17508" x="531813" y="4546600"/>
          <p14:tracePt t="17517" x="531813" y="4592638"/>
          <p14:tracePt t="17524" x="547688" y="4652963"/>
          <p14:tracePt t="17534" x="577850" y="4729163"/>
          <p14:tracePt t="17540" x="623888" y="4805363"/>
          <p14:tracePt t="17548" x="684213" y="4927600"/>
          <p14:tracePt t="17556" x="744538" y="5018088"/>
          <p14:tracePt t="17563" x="836613" y="5124450"/>
          <p14:tracePt t="17572" x="927100" y="5214938"/>
          <p14:tracePt t="17580" x="1019175" y="5322888"/>
          <p14:tracePt t="17588" x="1155700" y="5397500"/>
          <p14:tracePt t="17596" x="1276350" y="5459413"/>
          <p14:tracePt t="17604" x="1414463" y="5549900"/>
          <p14:tracePt t="17612" x="1550988" y="5595938"/>
          <p14:tracePt t="17618" x="1703388" y="5656263"/>
          <p14:tracePt t="17626" x="1870075" y="5702300"/>
          <p14:tracePt t="17635" x="2052638" y="5748338"/>
          <p14:tracePt t="17642" x="2219325" y="5778500"/>
          <p14:tracePt t="17651" x="2386013" y="5792788"/>
          <p14:tracePt t="17658" x="2554288" y="5808663"/>
          <p14:tracePt t="17666" x="2690813" y="5824538"/>
          <p14:tracePt t="17673" x="2813050" y="5824538"/>
          <p14:tracePt t="17683" x="2949575" y="5824538"/>
          <p14:tracePt t="17690" x="3070225" y="5824538"/>
          <p14:tracePt t="17698" x="3208338" y="5824538"/>
          <p14:tracePt t="17706" x="3298825" y="5808663"/>
          <p14:tracePt t="17714" x="3389313" y="5792788"/>
          <p14:tracePt t="17722" x="3451225" y="5792788"/>
          <p14:tracePt t="17730" x="3495675" y="5778500"/>
          <p14:tracePt t="17738" x="3527425" y="5762625"/>
          <p14:tracePt t="17744" x="3557588" y="5762625"/>
          <p14:tracePt t="17903" x="3557588" y="5748338"/>
          <p14:tracePt t="18083" x="3541713" y="5748338"/>
          <p14:tracePt t="18091" x="3527425" y="5762625"/>
          <p14:tracePt t="18101" x="3527425" y="5778500"/>
          <p14:tracePt t="18817" x="3435350" y="5672138"/>
          <p14:tracePt t="18825" x="3298825" y="5549900"/>
          <p14:tracePt t="18833" x="3162300" y="5413375"/>
          <p14:tracePt t="18843" x="3040063" y="5276850"/>
          <p14:tracePt t="18849" x="2919413" y="5184775"/>
          <p14:tracePt t="18860" x="2813050" y="5078413"/>
          <p14:tracePt t="18865" x="2720975" y="5018088"/>
          <p14:tracePt t="18874" x="2630488" y="4957763"/>
          <p14:tracePt t="18879" x="2538413" y="4895850"/>
          <p14:tracePt t="18886" x="2447925" y="4835525"/>
          <p14:tracePt t="18894" x="2355850" y="4789488"/>
          <p14:tracePt t="18902" x="2265363" y="4745038"/>
          <p14:tracePt t="18910" x="2205038" y="4713288"/>
          <p14:tracePt t="18918" x="2159000" y="4668838"/>
          <p14:tracePt t="18927" x="2112963" y="4652963"/>
          <p14:tracePt t="18934" x="2066925" y="4652963"/>
          <p14:tracePt t="18943" x="2022475" y="4638675"/>
          <p14:tracePt t="18950" x="1976438" y="4622800"/>
          <p14:tracePt t="18958" x="1930400" y="4606925"/>
          <p14:tracePt t="18966" x="1900238" y="4606925"/>
          <p14:tracePt t="18975" x="1870075" y="4592638"/>
          <p14:tracePt t="18982" x="1839913" y="4576763"/>
          <p14:tracePt t="18992" x="1809750" y="4562475"/>
          <p14:tracePt t="18996" x="1763713" y="4562475"/>
          <p14:tracePt t="19004" x="1733550" y="4562475"/>
          <p14:tracePt t="19012" x="1687513" y="4546600"/>
          <p14:tracePt t="19020" x="1641475" y="4530725"/>
          <p14:tracePt t="19028" x="1595438" y="4516438"/>
          <p14:tracePt t="19036" x="1565275" y="4516438"/>
          <p14:tracePt t="19044" x="1535113" y="4500563"/>
          <p14:tracePt t="19052" x="1535113" y="4486275"/>
          <p14:tracePt t="19060" x="1520825" y="4486275"/>
          <p14:tracePt t="19076" x="1489075" y="4470400"/>
          <p14:tracePt t="19084" x="1458913" y="4456113"/>
          <p14:tracePt t="19093" x="1428750" y="4440238"/>
          <p14:tracePt t="19100" x="1382713" y="4424363"/>
          <p14:tracePt t="19108" x="1338263" y="4379913"/>
          <p14:tracePt t="19116" x="1292225" y="4379913"/>
          <p14:tracePt t="19125" x="1262063" y="4364038"/>
          <p14:tracePt t="19130" x="1246188" y="4349750"/>
          <p14:tracePt t="19138" x="1231900" y="4349750"/>
          <p14:tracePt t="19160" x="1216025" y="4333875"/>
          <p14:tracePt t="19162" x="1201738" y="4333875"/>
          <p14:tracePt t="19170" x="1185863" y="4318000"/>
          <p14:tracePt t="19178" x="1155700" y="4303713"/>
          <p14:tracePt t="19186" x="1125538" y="4303713"/>
          <p14:tracePt t="19194" x="1093788" y="4287838"/>
          <p14:tracePt t="19202" x="1033463" y="4241800"/>
          <p14:tracePt t="19210" x="987425" y="4211638"/>
          <p14:tracePt t="19218" x="927100" y="4167188"/>
          <p14:tracePt t="19228" x="896938" y="4151313"/>
          <p14:tracePt t="19234" x="866775" y="4135438"/>
          <p14:tracePt t="19244" x="836613" y="4105275"/>
          <p14:tracePt t="19248" x="806450" y="4105275"/>
          <p14:tracePt t="19258" x="806450" y="4090988"/>
          <p14:tracePt t="19264" x="790575" y="4090988"/>
          <p14:tracePt t="19273" x="774700" y="4075113"/>
          <p14:tracePt t="19280" x="760413" y="4060825"/>
          <p14:tracePt t="19296" x="744538" y="4060825"/>
          <p14:tracePt t="19304" x="744538" y="4044950"/>
          <p14:tracePt t="19312" x="730250" y="4044950"/>
          <p14:tracePt t="19336" x="730250" y="4029075"/>
          <p14:tracePt t="19374" x="714375" y="4029075"/>
          <p14:tracePt t="23904" x="714375" y="4014788"/>
          <p14:tracePt t="23911" x="760413" y="3984625"/>
          <p14:tracePt t="23919" x="820738" y="3968750"/>
          <p14:tracePt t="23929" x="836613" y="3952875"/>
          <p14:tracePt t="23935" x="866775" y="3938588"/>
          <p14:tracePt t="23946" x="912813" y="3922713"/>
          <p14:tracePt t="23951" x="957263" y="3922713"/>
          <p14:tracePt t="23959" x="1019175" y="3908425"/>
          <p14:tracePt t="23968" x="1109663" y="3878263"/>
          <p14:tracePt t="23975" x="1246188" y="3862388"/>
          <p14:tracePt t="23981" x="1368425" y="3846513"/>
          <p14:tracePt t="23989" x="1489075" y="3832225"/>
          <p14:tracePt t="23999" x="1627188" y="3816350"/>
          <p14:tracePt t="24005" x="1747838" y="3802063"/>
          <p14:tracePt t="24013" x="1824038" y="3786188"/>
          <p14:tracePt t="24021" x="1916113" y="3771900"/>
          <p14:tracePt t="24029" x="2006600" y="3756025"/>
          <p14:tracePt t="24037" x="2066925" y="3740150"/>
          <p14:tracePt t="24046" x="2112963" y="3725863"/>
          <p14:tracePt t="24053" x="2143125" y="3725863"/>
          <p14:tracePt t="24062" x="2173288" y="3725863"/>
          <p14:tracePt t="24069" x="2219325" y="3725863"/>
          <p14:tracePt t="24079" x="2235200" y="3709988"/>
          <p14:tracePt t="24085" x="2249488" y="3709988"/>
          <p14:tracePt t="24097" x="2265363" y="3695700"/>
          <p14:tracePt t="24211" x="2279650" y="3679825"/>
          <p14:tracePt t="24225" x="2295525" y="3649663"/>
          <p14:tracePt t="24233" x="2295525" y="3633788"/>
          <p14:tracePt t="24242" x="2295525" y="3619500"/>
          <p14:tracePt t="24250" x="2295525" y="3589338"/>
          <p14:tracePt t="24258" x="2295525" y="3573463"/>
          <p14:tracePt t="24264" x="2295525" y="3557588"/>
          <p14:tracePt t="24351" x="2279650" y="3557588"/>
          <p14:tracePt t="24360" x="2249488" y="3589338"/>
          <p14:tracePt t="24368" x="2235200" y="3633788"/>
          <p14:tracePt t="24375" x="2205038" y="3663950"/>
          <p14:tracePt t="24384" x="2173288" y="3695700"/>
          <p14:tracePt t="24391" x="2143125" y="3740150"/>
          <p14:tracePt t="24399" x="2097088" y="3771900"/>
          <p14:tracePt t="24406" x="2066925" y="3802063"/>
          <p14:tracePt t="24414" x="2036763" y="3832225"/>
          <p14:tracePt t="24422" x="2006600" y="3878263"/>
          <p14:tracePt t="24430" x="1976438" y="3922713"/>
          <p14:tracePt t="24438" x="1976438" y="3952875"/>
          <p14:tracePt t="24446" x="1946275" y="3984625"/>
          <p14:tracePt t="24454" x="1930400" y="4029075"/>
          <p14:tracePt t="24462" x="1930400" y="4060825"/>
          <p14:tracePt t="24470" x="1916113" y="4090988"/>
          <p14:tracePt t="24478" x="1900238" y="4121150"/>
          <p14:tracePt t="24484" x="1900238" y="4135438"/>
          <p14:tracePt t="24494" x="1884363" y="4135438"/>
          <p14:tracePt t="24500" x="1884363" y="4151313"/>
          <p14:tracePt t="24508" x="1884363" y="4167188"/>
          <p14:tracePt t="24636" x="1870075" y="4151313"/>
          <p14:tracePt t="24642" x="1854200" y="4151313"/>
          <p14:tracePt t="24658" x="1839913" y="4135438"/>
          <p14:tracePt t="24674" x="1809750" y="4121150"/>
          <p14:tracePt t="24682" x="1778000" y="4105275"/>
          <p14:tracePt t="24690" x="1747838" y="4105275"/>
          <p14:tracePt t="24698" x="1733550" y="4090988"/>
          <p14:tracePt t="24706" x="1703388" y="4075113"/>
          <p14:tracePt t="24713" x="1657350" y="4060825"/>
          <p14:tracePt t="24720" x="1627188" y="4060825"/>
          <p14:tracePt t="24729" x="1595438" y="4060825"/>
          <p14:tracePt t="24735" x="1565275" y="4060825"/>
          <p14:tracePt t="24744" x="1535113" y="4044950"/>
          <p14:tracePt t="24751" x="1520825" y="4044950"/>
          <p14:tracePt t="24761" x="1489075" y="4044950"/>
          <p14:tracePt t="24777" x="1458913" y="4044950"/>
          <p14:tracePt t="24784" x="1444625" y="4044950"/>
          <p14:tracePt t="24793" x="1428750" y="4044950"/>
          <p14:tracePt t="24801" x="1398588" y="4060825"/>
          <p14:tracePt t="24809" x="1398588" y="4075113"/>
          <p14:tracePt t="24817" x="1382713" y="4075113"/>
          <p14:tracePt t="28578" x="1352550" y="4075113"/>
          <p14:tracePt t="28586" x="1338263" y="4075113"/>
          <p14:tracePt t="28595" x="1322388" y="4075113"/>
          <p14:tracePt t="28602" x="1308100" y="4075113"/>
          <p14:tracePt t="28610" x="1292225" y="4090988"/>
          <p14:tracePt t="28626" x="1276350" y="4090988"/>
          <p14:tracePt t="28634" x="1262063" y="4090988"/>
          <p14:tracePt t="28650" x="1246188" y="4090988"/>
          <p14:tracePt t="28658" x="1246188" y="4105275"/>
          <p14:tracePt t="28989" x="1262063" y="4105275"/>
          <p14:tracePt t="28997" x="1292225" y="4105275"/>
          <p14:tracePt t="29005" x="1322388" y="4075113"/>
          <p14:tracePt t="29015" x="1352550" y="4044950"/>
          <p14:tracePt t="29021" x="1398588" y="3998913"/>
          <p14:tracePt t="29030" x="1444625" y="3952875"/>
          <p14:tracePt t="29036" x="1504950" y="3892550"/>
          <p14:tracePt t="29044" x="1550988" y="3846513"/>
          <p14:tracePt t="29052" x="1611313" y="3786188"/>
          <p14:tracePt t="29060" x="1641475" y="3756025"/>
          <p14:tracePt t="29068" x="1687513" y="3709988"/>
          <p14:tracePt t="29074" x="1703388" y="3679825"/>
          <p14:tracePt t="29082" x="1733550" y="3663950"/>
          <p14:tracePt t="29090" x="1733550" y="3649663"/>
          <p14:tracePt t="29098" x="1747838" y="3619500"/>
          <p14:tracePt t="29106" x="1763713" y="3603625"/>
          <p14:tracePt t="29115" x="1778000" y="3573463"/>
          <p14:tracePt t="29122" x="1793875" y="3543300"/>
          <p14:tracePt t="29130" x="1809750" y="3513138"/>
          <p14:tracePt t="29138" x="1824038" y="3497263"/>
          <p14:tracePt t="29147" x="1824038" y="3482975"/>
          <p14:tracePt t="29165" x="1854200" y="3451225"/>
          <p14:tracePt t="29180" x="1870075" y="3421063"/>
          <p14:tracePt t="29186" x="1884363" y="3390900"/>
          <p14:tracePt t="29192" x="1930400" y="3360738"/>
          <p14:tracePt t="29200" x="1960563" y="3330575"/>
          <p14:tracePt t="29208" x="1990725" y="3284538"/>
          <p14:tracePt t="29216" x="2022475" y="3254375"/>
          <p14:tracePt t="29224" x="2036763" y="3224213"/>
          <p14:tracePt t="29232" x="2082800" y="3178175"/>
          <p14:tracePt t="29240" x="2112963" y="3148013"/>
          <p14:tracePt t="29249" x="2143125" y="3101975"/>
          <p14:tracePt t="29256" x="2235200" y="3011488"/>
          <p14:tracePt t="29266" x="2295525" y="2919413"/>
          <p14:tracePt t="29272" x="2355850" y="2813050"/>
          <p14:tracePt t="29280" x="2401888" y="2752725"/>
          <p14:tracePt t="29288" x="2447925" y="2676525"/>
          <p14:tracePt t="29297" x="2492375" y="2630488"/>
          <p14:tracePt t="29304" x="2508250" y="2570163"/>
          <p14:tracePt t="29313" x="2508250" y="2540000"/>
          <p14:tracePt t="29318" x="2524125" y="2493963"/>
          <p14:tracePt t="29326" x="2524125" y="2463800"/>
          <p14:tracePt t="29334" x="2524125" y="2433638"/>
          <p14:tracePt t="29342" x="2524125" y="2401888"/>
          <p14:tracePt t="29350" x="2524125" y="2371725"/>
          <p14:tracePt t="29358" x="2524125" y="2327275"/>
          <p14:tracePt t="29366" x="2508250" y="2295525"/>
          <p14:tracePt t="29374" x="2492375" y="2265363"/>
          <p14:tracePt t="29382" x="2462213" y="2235200"/>
          <p14:tracePt t="29390" x="2417763" y="2174875"/>
          <p14:tracePt t="29400" x="2371725" y="2144713"/>
          <p14:tracePt t="29406" x="2311400" y="2098675"/>
          <p14:tracePt t="29416" x="2265363" y="2082800"/>
          <p14:tracePt t="29423" x="2189163" y="2068513"/>
          <p14:tracePt t="29430" x="2097088" y="2068513"/>
          <p14:tracePt t="29436" x="1990725" y="2068513"/>
          <p14:tracePt t="29444" x="1870075" y="2144713"/>
          <p14:tracePt t="29452" x="1717675" y="2219325"/>
          <p14:tracePt t="29460" x="1520825" y="2371725"/>
          <p14:tracePt t="29468" x="1216025" y="2570163"/>
          <p14:tracePt t="29477" x="927100" y="2797175"/>
          <p14:tracePt t="29484" x="654050" y="3041650"/>
          <p14:tracePt t="29492" x="411163" y="3284538"/>
          <p14:tracePt t="29500" x="242888" y="3497263"/>
          <p14:tracePt t="29508" x="90488" y="3679825"/>
          <p14:tracePt t="29516" x="0" y="3832225"/>
          <p14:tracePt t="29587" x="60325" y="5018088"/>
          <p14:tracePt t="29595" x="106363" y="5124450"/>
          <p14:tracePt t="29603" x="136525" y="5214938"/>
          <p14:tracePt t="29611" x="166688" y="5307013"/>
          <p14:tracePt t="29620" x="182563" y="5367338"/>
          <p14:tracePt t="29626" x="212725" y="5443538"/>
          <p14:tracePt t="29634" x="212725" y="5519738"/>
          <p14:tracePt t="29642" x="228600" y="5580063"/>
          <p14:tracePt t="29650" x="242888" y="5626100"/>
          <p14:tracePt t="29658" x="258763" y="5672138"/>
          <p14:tracePt t="29666" x="258763" y="5732463"/>
          <p14:tracePt t="29674" x="258763" y="5778500"/>
          <p14:tracePt t="29682" x="258763" y="5824538"/>
          <p14:tracePt t="29688" x="258763" y="5854700"/>
          <p14:tracePt t="29697" x="258763" y="5884863"/>
          <p14:tracePt t="29704" x="258763" y="5915025"/>
          <p14:tracePt t="29715" x="258763" y="5945188"/>
          <p14:tracePt t="29729" x="258763" y="5961063"/>
          <p14:tracePt t="29809" x="258763" y="5975350"/>
          <p14:tracePt t="29823" x="242888" y="5991225"/>
          <p14:tracePt t="29832" x="228600" y="6021388"/>
          <p14:tracePt t="29839" x="228600" y="6051550"/>
          <p14:tracePt t="29850" x="212725" y="6097588"/>
          <p14:tracePt t="29855" x="196850" y="6143625"/>
          <p14:tracePt t="29866" x="182563" y="6189663"/>
          <p14:tracePt t="29871" x="182563" y="6234113"/>
          <p14:tracePt t="29879" x="166688" y="6280150"/>
          <p14:tracePt t="29887" x="152400" y="6370638"/>
          <p14:tracePt t="29895" x="136525" y="6432550"/>
          <p14:tracePt t="29903" x="122238" y="6508750"/>
          <p14:tracePt t="29911" x="106363" y="6599238"/>
          <p14:tracePt t="29920" x="90488" y="6659563"/>
          <p14:tracePt t="29926" x="76200" y="6735763"/>
          <p14:tracePt t="29932" x="76200" y="6781800"/>
          <p14:tracePt t="29940" x="60325" y="6811963"/>
          <p14:tracePt t="29949" x="46038" y="68421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91CC994-08B2-FA7D-EB50-99C1430213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7943" y="840969"/>
            <a:ext cx="11283372" cy="58169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American Ceramics Society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ACerS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Ceramics and glass in industry and everyday life. - The American Ceramic Society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Free Downloadable Lessons - The American Ceramic Society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https://ceramics.org/professional-resources/teachers/#sign-up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Coorstek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https://www.coorstek.com/en/resources/brochures-datasheets/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two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Ebooks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"Ceramics: The Powerhouse of Advanced Materials" and "A View to a Kiln: Methods &amp; Processes for Ceramics Manufacturing" are both free downloads </a:t>
            </a:r>
          </a:p>
          <a:p>
            <a:pPr marL="914400" marR="0" lvl="2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Morgan Advanced Materials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"Ceramics 101":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https://www.morgantechnicalceramics.com/en-gb/ceramics-101/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Kopp Glass</a:t>
            </a: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67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https://go.koppglass.com/hubfs/glass_properties_ebook_Kopp_Glass.pdf?hsCtaTracking=e6258e4b-0559-409a-8839-ee60fe29169d%7C7bc409aa-9015-4f71-b7ac-e7cbb7b366e1</a:t>
            </a:r>
            <a:endParaRPr lang="en-US" altLang="en-US" sz="1600" dirty="0">
              <a:solidFill>
                <a:srgbClr val="46788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Corning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https://www.corning.com/worldwide/en.html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Materialism Podcast: A podcast run by University of Utah Materials Science Professor and Graduate Students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ctr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https://materialismpodcast.com/episodes.html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Episodes relevant to event: 10, 11, 34, 35, 55, 56, 63, 66, 73, 80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99E06-F792-E637-2C77-516BA7E8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5169"/>
          </a:xfrm>
        </p:spPr>
        <p:txBody>
          <a:bodyPr/>
          <a:lstStyle/>
          <a:p>
            <a:r>
              <a:rPr lang="en-US" dirty="0"/>
              <a:t>Some other great resources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58D4F7-ED40-F95E-19CF-F8FDB0096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369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29"/>
    </mc:Choice>
    <mc:Fallback>
      <p:transition spd="slow" advTm="4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" x="15875" y="6416675"/>
          <p14:tracePt t="215" x="15875" y="6310313"/>
          <p14:tracePt t="223" x="15875" y="6203950"/>
          <p14:tracePt t="231" x="15875" y="6127750"/>
          <p14:tracePt t="239" x="15875" y="6037263"/>
          <p14:tracePt t="247" x="15875" y="5961063"/>
          <p14:tracePt t="255" x="15875" y="5884863"/>
          <p14:tracePt t="263" x="15875" y="5824538"/>
          <p14:tracePt t="271" x="15875" y="5748338"/>
          <p14:tracePt t="280" x="30163" y="5686425"/>
          <p14:tracePt t="287" x="30163" y="5641975"/>
          <p14:tracePt t="295" x="30163" y="5595938"/>
          <p14:tracePt t="301" x="30163" y="5549900"/>
          <p14:tracePt t="309" x="46038" y="5503863"/>
          <p14:tracePt t="317" x="60325" y="5459413"/>
          <p14:tracePt t="325" x="60325" y="5429250"/>
          <p14:tracePt t="333" x="76200" y="5383213"/>
          <p14:tracePt t="342" x="76200" y="5337175"/>
          <p14:tracePt t="351" x="90488" y="5291138"/>
          <p14:tracePt t="359" x="106363" y="5260975"/>
          <p14:tracePt t="368" x="122238" y="5230813"/>
          <p14:tracePt t="375" x="122238" y="5184775"/>
          <p14:tracePt t="383" x="136525" y="5154613"/>
          <p14:tracePt t="391" x="152400" y="5124450"/>
          <p14:tracePt t="400" x="152400" y="5108575"/>
          <p14:tracePt t="407" x="166688" y="5078413"/>
          <p14:tracePt t="418" x="182563" y="5048250"/>
          <p14:tracePt t="423" x="196850" y="5018088"/>
          <p14:tracePt t="429" x="196850" y="4972050"/>
          <p14:tracePt t="436" x="212725" y="4941888"/>
          <p14:tracePt t="444" x="228600" y="4911725"/>
          <p14:tracePt t="452" x="228600" y="4881563"/>
          <p14:tracePt t="460" x="242888" y="4851400"/>
          <p14:tracePt t="468" x="258763" y="4819650"/>
          <p14:tracePt t="475" x="273050" y="4805363"/>
          <p14:tracePt t="484" x="273050" y="4775200"/>
          <p14:tracePt t="492" x="288925" y="4745038"/>
          <p14:tracePt t="499" x="304800" y="4699000"/>
          <p14:tracePt t="508" x="304800" y="4668838"/>
          <p14:tracePt t="515" x="349250" y="4622800"/>
          <p14:tracePt t="524" x="379413" y="4576763"/>
          <p14:tracePt t="531" x="395288" y="4530725"/>
          <p14:tracePt t="540" x="425450" y="4500563"/>
          <p14:tracePt t="549" x="441325" y="4470400"/>
          <p14:tracePt t="553" x="471488" y="4424363"/>
          <p14:tracePt t="563" x="517525" y="4379913"/>
          <p14:tracePt t="581" x="623888" y="4273550"/>
          <p14:tracePt t="585" x="654050" y="4241800"/>
          <p14:tracePt t="594" x="698500" y="4241800"/>
          <p14:tracePt t="610" x="714375" y="4287838"/>
          <p14:tracePt t="618" x="714375" y="4410075"/>
          <p14:tracePt t="625" x="714375" y="4530725"/>
          <p14:tracePt t="633" x="698500" y="4652963"/>
          <p14:tracePt t="642" x="684213" y="4745038"/>
          <p14:tracePt t="879" x="668338" y="4745038"/>
          <p14:tracePt t="887" x="623888" y="4713288"/>
          <p14:tracePt t="895" x="577850" y="4638675"/>
          <p14:tracePt t="906" x="471488" y="4546600"/>
          <p14:tracePt t="911" x="365125" y="4394200"/>
          <p14:tracePt t="921" x="228600" y="4197350"/>
          <p14:tracePt t="925" x="136525" y="4135438"/>
          <p14:tracePt t="932" x="76200" y="4090988"/>
          <p14:tracePt t="940" x="30163" y="3998913"/>
          <p14:tracePt t="10830" x="334963" y="1444625"/>
          <p14:tracePt t="10839" x="471488" y="1398588"/>
          <p14:tracePt t="10845" x="623888" y="1338263"/>
          <p14:tracePt t="10853" x="730250" y="1308100"/>
          <p14:tracePt t="10861" x="806450" y="1277938"/>
          <p14:tracePt t="10869" x="836613" y="1277938"/>
          <p14:tracePt t="10877" x="836613" y="1262063"/>
          <p14:tracePt t="10981" x="850900" y="1262063"/>
          <p14:tracePt t="10997" x="850900" y="1246188"/>
          <p14:tracePt t="11005" x="850900" y="1231900"/>
          <p14:tracePt t="11021" x="866775" y="1231900"/>
          <p14:tracePt t="11131" x="866775" y="1246188"/>
          <p14:tracePt t="11140" x="866775" y="1262063"/>
          <p14:tracePt t="11155" x="866775" y="1277938"/>
          <p14:tracePt t="11162" x="850900" y="1292225"/>
          <p14:tracePt t="11168" x="850900" y="1308100"/>
          <p14:tracePt t="11177" x="850900" y="1322388"/>
          <p14:tracePt t="11185" x="836613" y="1354138"/>
          <p14:tracePt t="11193" x="806450" y="1384300"/>
          <p14:tracePt t="11201" x="806450" y="1428750"/>
          <p14:tracePt t="11209" x="774700" y="1460500"/>
          <p14:tracePt t="11217" x="760413" y="1474788"/>
          <p14:tracePt t="11225" x="760413" y="1490663"/>
          <p14:tracePt t="11233" x="744538" y="1490663"/>
          <p14:tracePt t="11242" x="744538" y="1504950"/>
          <p14:tracePt t="11249" x="744538" y="1520825"/>
          <p14:tracePt t="11259" x="730250" y="1520825"/>
          <p14:tracePt t="11265" x="730250" y="1535113"/>
          <p14:tracePt t="11279" x="714375" y="1535113"/>
          <p14:tracePt t="11295" x="684213" y="1550988"/>
          <p14:tracePt t="11303" x="668338" y="1566863"/>
          <p14:tracePt t="11311" x="654050" y="1566863"/>
          <p14:tracePt t="11319" x="638175" y="1566863"/>
          <p14:tracePt t="11327" x="623888" y="1566863"/>
          <p14:tracePt t="11335" x="608013" y="1566863"/>
          <p14:tracePt t="11343" x="592138" y="1566863"/>
          <p14:tracePt t="11351" x="577850" y="1566863"/>
          <p14:tracePt t="11359" x="561975" y="1566863"/>
          <p14:tracePt t="11376" x="547688" y="1566863"/>
          <p14:tracePt t="11421" x="517525" y="1566863"/>
          <p14:tracePt t="11429" x="501650" y="1566863"/>
          <p14:tracePt t="11437" x="485775" y="1581150"/>
          <p14:tracePt t="11445" x="471488" y="1581150"/>
          <p14:tracePt t="11453" x="455613" y="1597025"/>
          <p14:tracePt t="11461" x="455613" y="1611313"/>
          <p14:tracePt t="11469" x="441325" y="1611313"/>
          <p14:tracePt t="11517" x="441325" y="1627188"/>
          <p14:tracePt t="15139" x="455613" y="1657350"/>
          <p14:tracePt t="15147" x="485775" y="1687513"/>
          <p14:tracePt t="15155" x="517525" y="1717675"/>
          <p14:tracePt t="15161" x="531813" y="1717675"/>
          <p14:tracePt t="15169" x="531813" y="1733550"/>
          <p14:tracePt t="15185" x="531813" y="1749425"/>
          <p14:tracePt t="15201" x="531813" y="1779588"/>
          <p14:tracePt t="15209" x="531813" y="1824038"/>
          <p14:tracePt t="15217" x="531813" y="1870075"/>
          <p14:tracePt t="15225" x="531813" y="1946275"/>
          <p14:tracePt t="15233" x="547688" y="2038350"/>
          <p14:tracePt t="15240" x="547688" y="2098675"/>
          <p14:tracePt t="15249" x="592138" y="2159000"/>
          <p14:tracePt t="15256" x="638175" y="2205038"/>
          <p14:tracePt t="15264" x="668338" y="2251075"/>
          <p14:tracePt t="15272" x="698500" y="2295525"/>
          <p14:tracePt t="15280" x="714375" y="2327275"/>
          <p14:tracePt t="15286" x="730250" y="2357438"/>
          <p14:tracePt t="15294" x="744538" y="2401888"/>
          <p14:tracePt t="15302" x="744538" y="2447925"/>
          <p14:tracePt t="15310" x="774700" y="2493963"/>
          <p14:tracePt t="15318" x="806450" y="2584450"/>
          <p14:tracePt t="15326" x="850900" y="2676525"/>
          <p14:tracePt t="15334" x="896938" y="2752725"/>
          <p14:tracePt t="15342" x="942975" y="2828925"/>
          <p14:tracePt t="15350" x="973138" y="2889250"/>
          <p14:tracePt t="15358" x="1003300" y="2905125"/>
          <p14:tracePt t="15366" x="1003300" y="2919413"/>
          <p14:tracePt t="15374" x="1019175" y="2919413"/>
          <p14:tracePt t="15484" x="1033463" y="2905125"/>
          <p14:tracePt t="15492" x="1033463" y="2873375"/>
          <p14:tracePt t="15500" x="1033463" y="2828925"/>
          <p14:tracePt t="15508" x="1033463" y="2797175"/>
          <p14:tracePt t="15516" x="1033463" y="2752725"/>
          <p14:tracePt t="15522" x="1033463" y="2722563"/>
          <p14:tracePt t="15532" x="1019175" y="2706688"/>
          <p14:tracePt t="15537" x="987425" y="2676525"/>
          <p14:tracePt t="15546" x="973138" y="2646363"/>
          <p14:tracePt t="15554" x="957263" y="2646363"/>
          <p14:tracePt t="15563" x="957263" y="2630488"/>
          <p14:tracePt t="15570" x="942975" y="2616200"/>
          <p14:tracePt t="15673" x="942975" y="2630488"/>
          <p14:tracePt t="15680" x="942975" y="2660650"/>
          <p14:tracePt t="15688" x="957263" y="2706688"/>
          <p14:tracePt t="15699" x="957263" y="2736850"/>
          <p14:tracePt t="15705" x="973138" y="2767013"/>
          <p14:tracePt t="15716" x="1019175" y="2813050"/>
          <p14:tracePt t="15721" x="1049338" y="2873375"/>
          <p14:tracePt t="15731" x="1093788" y="2919413"/>
          <p14:tracePt t="15737" x="1139825" y="2965450"/>
          <p14:tracePt t="15745" x="1216025" y="3011488"/>
          <p14:tracePt t="15755" x="1308100" y="3055938"/>
          <p14:tracePt t="15761" x="1414463" y="3101975"/>
          <p14:tracePt t="15769" x="1504950" y="3132138"/>
          <p14:tracePt t="15776" x="1627188" y="3148013"/>
          <p14:tracePt t="15782" x="1747838" y="3162300"/>
          <p14:tracePt t="15790" x="1900238" y="3178175"/>
          <p14:tracePt t="15800" x="2036763" y="3178175"/>
          <p14:tracePt t="15806" x="2173288" y="3178175"/>
          <p14:tracePt t="15814" x="2325688" y="3178175"/>
          <p14:tracePt t="15822" x="2462213" y="3132138"/>
          <p14:tracePt t="15830" x="2584450" y="3117850"/>
          <p14:tracePt t="15838" x="2736850" y="3101975"/>
          <p14:tracePt t="15850" x="2873375" y="3086100"/>
          <p14:tracePt t="15853" x="3009900" y="3071813"/>
          <p14:tracePt t="15864" x="3132138" y="3071813"/>
          <p14:tracePt t="15870" x="3222625" y="3055938"/>
          <p14:tracePt t="15878" x="3328988" y="3055938"/>
          <p14:tracePt t="15886" x="3421063" y="3041650"/>
          <p14:tracePt t="15892" x="3495675" y="3025775"/>
          <p14:tracePt t="15900" x="3587750" y="3025775"/>
          <p14:tracePt t="15908" x="3663950" y="3025775"/>
          <p14:tracePt t="15916" x="3740150" y="3025775"/>
          <p14:tracePt t="15924" x="3816350" y="3025775"/>
          <p14:tracePt t="15932" x="3890963" y="3025775"/>
          <p14:tracePt t="15940" x="3983038" y="3025775"/>
          <p14:tracePt t="15948" x="4089400" y="3025775"/>
          <p14:tracePt t="15956" x="4195763" y="3041650"/>
          <p14:tracePt t="15964" x="4318000" y="3041650"/>
          <p14:tracePt t="15972" x="4438650" y="3041650"/>
          <p14:tracePt t="15980" x="4560888" y="3041650"/>
          <p14:tracePt t="15988" x="4667250" y="3041650"/>
          <p14:tracePt t="15997" x="4787900" y="3025775"/>
          <p14:tracePt t="16004" x="4910138" y="3025775"/>
          <p14:tracePt t="16014" x="5016500" y="3011488"/>
          <p14:tracePt t="16020" x="5092700" y="2995613"/>
          <p14:tracePt t="16026" x="5168900" y="2979738"/>
          <p14:tracePt t="16034" x="5229225" y="2965450"/>
          <p14:tracePt t="16042" x="5275263" y="2949575"/>
          <p14:tracePt t="16050" x="5305425" y="2935288"/>
          <p14:tracePt t="16058" x="5335588" y="2935288"/>
          <p14:tracePt t="16066" x="5365750" y="2919413"/>
          <p14:tracePt t="16074" x="5381625" y="2905125"/>
          <p14:tracePt t="16082" x="5397500" y="2889250"/>
          <p14:tracePt t="16090" x="5397500" y="2859088"/>
          <p14:tracePt t="16099" x="5397500" y="2843213"/>
          <p14:tracePt t="16106" x="5397500" y="2813050"/>
          <p14:tracePt t="16114" x="5397500" y="2767013"/>
          <p14:tracePt t="16122" x="5397500" y="2722563"/>
          <p14:tracePt t="16131" x="5365750" y="2690813"/>
          <p14:tracePt t="16138" x="5321300" y="2646363"/>
          <p14:tracePt t="16144" x="5229225" y="2616200"/>
          <p14:tracePt t="16152" x="5108575" y="2554288"/>
          <p14:tracePt t="16160" x="4940300" y="2508250"/>
          <p14:tracePt t="16168" x="4757738" y="2478088"/>
          <p14:tracePt t="16176" x="4545013" y="2433638"/>
          <p14:tracePt t="16184" x="4318000" y="2371725"/>
          <p14:tracePt t="16192" x="4089400" y="2357438"/>
          <p14:tracePt t="16200" x="3860800" y="2341563"/>
          <p14:tracePt t="16208" x="3648075" y="2327275"/>
          <p14:tracePt t="16216" x="3421063" y="2327275"/>
          <p14:tracePt t="16224" x="3222625" y="2327275"/>
          <p14:tracePt t="16232" x="3040063" y="2327275"/>
          <p14:tracePt t="16240" x="2873375" y="2327275"/>
          <p14:tracePt t="16249" x="2751138" y="2327275"/>
          <p14:tracePt t="16256" x="2644775" y="2341563"/>
          <p14:tracePt t="16264" x="2568575" y="2357438"/>
          <p14:tracePt t="16270" x="2478088" y="2371725"/>
          <p14:tracePt t="16278" x="2417763" y="2371725"/>
          <p14:tracePt t="16285" x="2355850" y="2387600"/>
          <p14:tracePt t="16294" x="2295525" y="2401888"/>
          <p14:tracePt t="16302" x="2249488" y="2417763"/>
          <p14:tracePt t="16310" x="2205038" y="2433638"/>
          <p14:tracePt t="16318" x="2159000" y="2433638"/>
          <p14:tracePt t="16326" x="2112963" y="2447925"/>
          <p14:tracePt t="16334" x="2066925" y="2463800"/>
          <p14:tracePt t="16342" x="2022475" y="2478088"/>
          <p14:tracePt t="16350" x="1976438" y="2478088"/>
          <p14:tracePt t="16358" x="1930400" y="2493963"/>
          <p14:tracePt t="16367" x="1884363" y="2508250"/>
          <p14:tracePt t="16374" x="1839913" y="2524125"/>
          <p14:tracePt t="16383" x="1793875" y="2540000"/>
          <p14:tracePt t="16390" x="1763713" y="2540000"/>
          <p14:tracePt t="16397" x="1763713" y="2554288"/>
          <p14:tracePt t="16404" x="1747838" y="2554288"/>
          <p14:tracePt t="16414" x="1733550" y="2570163"/>
          <p14:tracePt t="16461" x="1733550" y="2584450"/>
          <p14:tracePt t="16477" x="1717675" y="2584450"/>
          <p14:tracePt t="16485" x="1717675" y="2600325"/>
          <p14:tracePt t="16501" x="1717675" y="2616200"/>
          <p14:tracePt t="16507" x="1717675" y="2630488"/>
          <p14:tracePt t="16518" x="1717675" y="2646363"/>
          <p14:tracePt t="16535" x="1717675" y="2690813"/>
          <p14:tracePt t="16539" x="1733550" y="2706688"/>
          <p14:tracePt t="16550" x="1747838" y="2752725"/>
          <p14:tracePt t="16555" x="1778000" y="2782888"/>
          <p14:tracePt t="16566" x="1809750" y="2813050"/>
          <p14:tracePt t="16571" x="1854200" y="2843213"/>
          <p14:tracePt t="16579" x="1916113" y="2859088"/>
          <p14:tracePt t="16589" x="1960563" y="2905125"/>
          <p14:tracePt t="16595" x="2022475" y="2935288"/>
          <p14:tracePt t="16605" x="2082800" y="2965450"/>
          <p14:tracePt t="16610" x="2143125" y="2965450"/>
          <p14:tracePt t="16617" x="2205038" y="2979738"/>
          <p14:tracePt t="16625" x="2279650" y="2995613"/>
          <p14:tracePt t="16631" x="2371725" y="3011488"/>
          <p14:tracePt t="16640" x="2447925" y="3025775"/>
          <p14:tracePt t="16648" x="2538413" y="3041650"/>
          <p14:tracePt t="16656" x="2644775" y="3055938"/>
          <p14:tracePt t="16664" x="2751138" y="3071813"/>
          <p14:tracePt t="16672" x="2873375" y="3086100"/>
          <p14:tracePt t="16681" x="2994025" y="3101975"/>
          <p14:tracePt t="16687" x="3116263" y="3117850"/>
          <p14:tracePt t="16697" x="3238500" y="3132138"/>
          <p14:tracePt t="16704" x="3344863" y="3132138"/>
          <p14:tracePt t="16712" x="3465513" y="3148013"/>
          <p14:tracePt t="16720" x="3571875" y="3148013"/>
          <p14:tracePt t="16728" x="3694113" y="3148013"/>
          <p14:tracePt t="16735" x="3800475" y="3148013"/>
          <p14:tracePt t="16744" x="3906838" y="3148013"/>
          <p14:tracePt t="16752" x="3983038" y="3132138"/>
          <p14:tracePt t="16758" x="4089400" y="3117850"/>
          <p14:tracePt t="16766" x="4195763" y="3101975"/>
          <p14:tracePt t="16774" x="4302125" y="3086100"/>
          <p14:tracePt t="16783" x="4378325" y="3086100"/>
          <p14:tracePt t="16790" x="4468813" y="3071813"/>
          <p14:tracePt t="16798" x="4545013" y="3071813"/>
          <p14:tracePt t="16806" x="4637088" y="3071813"/>
          <p14:tracePt t="16814" x="4757738" y="3071813"/>
          <p14:tracePt t="16822" x="4833938" y="3071813"/>
          <p14:tracePt t="16831" x="4940300" y="3071813"/>
          <p14:tracePt t="16838" x="5016500" y="3071813"/>
          <p14:tracePt t="16848" x="5108575" y="3071813"/>
          <p14:tracePt t="16854" x="5183188" y="3071813"/>
          <p14:tracePt t="16862" x="5275263" y="3071813"/>
          <p14:tracePt t="16870" x="5335588" y="3071813"/>
          <p14:tracePt t="16878" x="5381625" y="3071813"/>
          <p14:tracePt t="16883" x="5427663" y="3071813"/>
          <p14:tracePt t="16892" x="5457825" y="3071813"/>
          <p14:tracePt t="16908" x="5487988" y="3071813"/>
          <p14:tracePt t="16924" x="5503863" y="3071813"/>
          <p14:tracePt t="16932" x="5548313" y="3055938"/>
          <p14:tracePt t="16940" x="5564188" y="3055938"/>
          <p14:tracePt t="16948" x="5578475" y="3055938"/>
          <p14:tracePt t="16956" x="5594350" y="3041650"/>
          <p14:tracePt t="16972" x="5610225" y="3041650"/>
          <p14:tracePt t="17059" x="5624513" y="3041650"/>
          <p14:tracePt t="17161" x="5624513" y="3025775"/>
          <p14:tracePt t="17287" x="5610225" y="3025775"/>
          <p14:tracePt t="17303" x="5578475" y="3011488"/>
          <p14:tracePt t="17310" x="5548313" y="2995613"/>
          <p14:tracePt t="17319" x="5503863" y="2979738"/>
          <p14:tracePt t="17327" x="5441950" y="2979738"/>
          <p14:tracePt t="17335" x="5397500" y="2979738"/>
          <p14:tracePt t="17343" x="5351463" y="2965450"/>
          <p14:tracePt t="17351" x="5259388" y="2949575"/>
          <p14:tracePt t="17359" x="5168900" y="2935288"/>
          <p14:tracePt t="17367" x="5016500" y="2919413"/>
          <p14:tracePt t="17373" x="4879975" y="2905125"/>
          <p14:tracePt t="17384" x="4697413" y="2889250"/>
          <p14:tracePt t="17389" x="4530725" y="2889250"/>
          <p14:tracePt t="17397" x="4362450" y="2889250"/>
          <p14:tracePt t="17405" x="4225925" y="2889250"/>
          <p14:tracePt t="17413" x="4089400" y="2889250"/>
          <p14:tracePt t="17420" x="3967163" y="2889250"/>
          <p14:tracePt t="17428" x="3846513" y="2889250"/>
          <p14:tracePt t="17435" x="3740150" y="2889250"/>
          <p14:tracePt t="17444" x="3633788" y="2889250"/>
          <p14:tracePt t="17452" x="3557588" y="2889250"/>
          <p14:tracePt t="17460" x="3465513" y="2889250"/>
          <p14:tracePt t="17467" x="3375025" y="2889250"/>
          <p14:tracePt t="17475" x="3252788" y="2889250"/>
          <p14:tracePt t="17484" x="3132138" y="2889250"/>
          <p14:tracePt t="17492" x="2994025" y="2889250"/>
          <p14:tracePt t="17499" x="2857500" y="2905125"/>
          <p14:tracePt t="17506" x="2736850" y="2905125"/>
          <p14:tracePt t="17515" x="2584450" y="2919413"/>
          <p14:tracePt t="17534" x="2311400" y="2935288"/>
          <p14:tracePt t="17537" x="2159000" y="2949575"/>
          <p14:tracePt t="17546" x="2022475" y="2949575"/>
          <p14:tracePt t="17554" x="1870075" y="2965450"/>
          <p14:tracePt t="17562" x="1717675" y="2965450"/>
          <p14:tracePt t="17569" x="1581150" y="2965450"/>
          <p14:tracePt t="17578" x="1444625" y="2979738"/>
          <p14:tracePt t="17585" x="1322388" y="2979738"/>
          <p14:tracePt t="17594" x="1216025" y="2995613"/>
          <p14:tracePt t="17602" x="1139825" y="3011488"/>
          <p14:tracePt t="17610" x="1049338" y="3025775"/>
          <p14:tracePt t="17617" x="1003300" y="3025775"/>
          <p14:tracePt t="17624" x="957263" y="3025775"/>
          <p14:tracePt t="17632" x="896938" y="3041650"/>
          <p14:tracePt t="17640" x="836613" y="3055938"/>
          <p14:tracePt t="17648" x="760413" y="3055938"/>
          <p14:tracePt t="17656" x="714375" y="3071813"/>
          <p14:tracePt t="17665" x="684213" y="3071813"/>
          <p14:tracePt t="17672" x="654050" y="3071813"/>
          <p14:tracePt t="17680" x="638175" y="3071813"/>
          <p14:tracePt t="17688" x="623888" y="3071813"/>
          <p14:tracePt t="17704" x="608013" y="3071813"/>
          <p14:tracePt t="17884" x="608013" y="3086100"/>
          <p14:tracePt t="17971" x="608013" y="3101975"/>
          <p14:tracePt t="23954" x="592138" y="3101975"/>
          <p14:tracePt t="23970" x="577850" y="3101975"/>
          <p14:tracePt t="23987" x="577850" y="3117850"/>
          <p14:tracePt t="23995" x="561975" y="3194050"/>
          <p14:tracePt t="24003" x="547688" y="3344863"/>
          <p14:tracePt t="24012" x="531813" y="3527425"/>
          <p14:tracePt t="24019" x="531813" y="3725863"/>
          <p14:tracePt t="24026" x="531813" y="3908425"/>
          <p14:tracePt t="24033" x="531813" y="4044950"/>
          <p14:tracePt t="24041" x="561975" y="4197350"/>
          <p14:tracePt t="24049" x="577850" y="4287838"/>
          <p14:tracePt t="24057" x="592138" y="4364038"/>
          <p14:tracePt t="24065" x="608013" y="4440238"/>
          <p14:tracePt t="24073" x="623888" y="4500563"/>
          <p14:tracePt t="24081" x="623888" y="4562475"/>
          <p14:tracePt t="24089" x="638175" y="4606925"/>
          <p14:tracePt t="24097" x="654050" y="4683125"/>
          <p14:tracePt t="24105" x="654050" y="4759325"/>
          <p14:tracePt t="24113" x="654050" y="4865688"/>
          <p14:tracePt t="24121" x="654050" y="4987925"/>
          <p14:tracePt t="24129" x="638175" y="5108575"/>
          <p14:tracePt t="24137" x="623888" y="5230813"/>
          <p14:tracePt t="24145" x="608013" y="5337175"/>
          <p14:tracePt t="24152" x="592138" y="5429250"/>
          <p14:tracePt t="24159" x="577850" y="5473700"/>
          <p14:tracePt t="24167" x="577850" y="5519738"/>
          <p14:tracePt t="24175" x="577850" y="5535613"/>
          <p14:tracePt t="24183" x="577850" y="5549900"/>
          <p14:tracePt t="24191" x="577850" y="5565775"/>
          <p14:tracePt t="24199" x="577850" y="5580063"/>
          <p14:tracePt t="24325" x="577850" y="5565775"/>
          <p14:tracePt t="24341" x="561975" y="5565775"/>
          <p14:tracePt t="24349" x="547688" y="5549900"/>
          <p14:tracePt t="24365" x="531813" y="5549900"/>
          <p14:tracePt t="24397" x="517525" y="5549900"/>
          <p14:tracePt t="24411" x="485775" y="5549900"/>
          <p14:tracePt t="24419" x="455613" y="5549900"/>
          <p14:tracePt t="24427" x="425450" y="5580063"/>
          <p14:tracePt t="24435" x="411163" y="5595938"/>
          <p14:tracePt t="24443" x="395288" y="5611813"/>
          <p14:tracePt t="24451" x="379413" y="5611813"/>
          <p14:tracePt t="24459" x="379413" y="5626100"/>
          <p14:tracePt t="24467" x="365125" y="5626100"/>
          <p14:tracePt t="24474" x="365125" y="5641975"/>
          <p14:tracePt t="24491" x="365125" y="5672138"/>
          <p14:tracePt t="24507" x="365125" y="5686425"/>
          <p14:tracePt t="24515" x="365125" y="5718175"/>
          <p14:tracePt t="24530" x="365125" y="5732463"/>
          <p14:tracePt t="24553" x="365125" y="5748338"/>
          <p14:tracePt t="24569" x="365125" y="5762625"/>
          <p14:tracePt t="24735" x="379413" y="5762625"/>
          <p14:tracePt t="24750" x="395288" y="5762625"/>
          <p14:tracePt t="25635" x="365125" y="5762625"/>
          <p14:tracePt t="25643" x="334963" y="5762625"/>
          <p14:tracePt t="25651" x="304800" y="5778500"/>
          <p14:tracePt t="25657" x="258763" y="5792788"/>
          <p14:tracePt t="25665" x="228600" y="5808663"/>
          <p14:tracePt t="25673" x="212725" y="5808663"/>
          <p14:tracePt t="25682" x="182563" y="5824538"/>
          <p14:tracePt t="26159" x="182563" y="5838825"/>
          <p14:tracePt t="26175" x="182563" y="5854700"/>
          <p14:tracePt t="26183" x="196850" y="5854700"/>
          <p14:tracePt t="26191" x="196850" y="5868988"/>
          <p14:tracePt t="26199" x="212725" y="5868988"/>
          <p14:tracePt t="26207" x="212725" y="5900738"/>
          <p14:tracePt t="26216" x="212725" y="5930900"/>
          <p14:tracePt t="26223" x="228600" y="5961063"/>
          <p14:tracePt t="26231" x="228600" y="6007100"/>
          <p14:tracePt t="26239" x="228600" y="6051550"/>
          <p14:tracePt t="26246" x="228600" y="6097588"/>
          <p14:tracePt t="26255" x="228600" y="6127750"/>
          <p14:tracePt t="26263" x="228600" y="6143625"/>
          <p14:tracePt t="26523" x="242888" y="6143625"/>
          <p14:tracePt t="26585" x="258763" y="6127750"/>
          <p14:tracePt t="26601" x="273050" y="6127750"/>
          <p14:tracePt t="26659" x="288925" y="6113463"/>
          <p14:tracePt t="26666" x="319088" y="6081713"/>
          <p14:tracePt t="26672" x="334963" y="6067425"/>
          <p14:tracePt t="26683" x="365125" y="6067425"/>
          <p14:tracePt t="26688" x="379413" y="6051550"/>
          <p14:tracePt t="26696" x="395288" y="6037263"/>
          <p14:tracePt t="26704" x="425450" y="6037263"/>
          <p14:tracePt t="26712" x="455613" y="6021388"/>
          <p14:tracePt t="26720" x="471488" y="6007100"/>
          <p14:tracePt t="26728" x="485775" y="6007100"/>
          <p14:tracePt t="26735" x="485775" y="5991225"/>
          <p14:tracePt t="26744" x="501650" y="5991225"/>
          <p14:tracePt t="26760" x="517525" y="5991225"/>
          <p14:tracePt t="26783" x="517525" y="5975350"/>
          <p14:tracePt t="26878" x="531813" y="5975350"/>
          <p14:tracePt t="26885" x="577850" y="6007100"/>
          <p14:tracePt t="26894" x="623888" y="6021388"/>
          <p14:tracePt t="26903" x="668338" y="6067425"/>
          <p14:tracePt t="26911" x="760413" y="6097588"/>
          <p14:tracePt t="26917" x="850900" y="6143625"/>
          <p14:tracePt t="26925" x="942975" y="6173788"/>
          <p14:tracePt t="26934" x="1063625" y="6203950"/>
          <p14:tracePt t="26941" x="1169988" y="6234113"/>
          <p14:tracePt t="26951" x="1292225" y="6264275"/>
          <p14:tracePt t="26957" x="1428750" y="6296025"/>
          <p14:tracePt t="26968" x="1550988" y="6326188"/>
          <p14:tracePt t="26973" x="1703388" y="6356350"/>
          <p14:tracePt t="26981" x="1824038" y="6370638"/>
          <p14:tracePt t="26990" x="1946275" y="6386513"/>
          <p14:tracePt t="26997" x="2066925" y="6402388"/>
          <p14:tracePt t="27006" x="2173288" y="6402388"/>
          <p14:tracePt t="27013" x="2279650" y="6416675"/>
          <p14:tracePt t="27022" x="2355850" y="6416675"/>
          <p14:tracePt t="27029" x="2447925" y="6416675"/>
          <p14:tracePt t="27035" x="2524125" y="6416675"/>
          <p14:tracePt t="27043" x="2600325" y="6416675"/>
          <p14:tracePt t="27051" x="2690813" y="6416675"/>
          <p14:tracePt t="27058" x="2797175" y="6402388"/>
          <p14:tracePt t="27068" x="2873375" y="6386513"/>
          <p14:tracePt t="27075" x="2994025" y="6386513"/>
          <p14:tracePt t="27082" x="3132138" y="6386513"/>
          <p14:tracePt t="27090" x="3252788" y="6386513"/>
          <p14:tracePt t="27099" x="3375025" y="6386513"/>
          <p14:tracePt t="27106" x="3495675" y="6386513"/>
          <p14:tracePt t="27115" x="3617913" y="6386513"/>
          <p14:tracePt t="27122" x="3724275" y="6402388"/>
          <p14:tracePt t="27130" x="3830638" y="6416675"/>
          <p14:tracePt t="27138" x="3906838" y="6432550"/>
          <p14:tracePt t="27146" x="3998913" y="6432550"/>
          <p14:tracePt t="27154" x="4073525" y="6446838"/>
          <p14:tracePt t="27160" x="4135438" y="6462713"/>
          <p14:tracePt t="27167" x="4211638" y="6478588"/>
          <p14:tracePt t="27176" x="4271963" y="6478588"/>
          <p14:tracePt t="27184" x="4332288" y="6478588"/>
          <p14:tracePt t="27192" x="4424363" y="6492875"/>
          <p14:tracePt t="27200" x="4500563" y="6492875"/>
          <p14:tracePt t="27208" x="4591050" y="6492875"/>
          <p14:tracePt t="27216" x="4667250" y="6508750"/>
          <p14:tracePt t="27224" x="4773613" y="6508750"/>
          <p14:tracePt t="27233" x="4879975" y="6523038"/>
          <p14:tracePt t="27240" x="5002213" y="6523038"/>
          <p14:tracePt t="27249" x="5122863" y="6538913"/>
          <p14:tracePt t="27255" x="5245100" y="6538913"/>
          <p14:tracePt t="27265" x="5381625" y="6553200"/>
          <p14:tracePt t="27271" x="5534025" y="6569075"/>
          <p14:tracePt t="27277" x="5670550" y="6584950"/>
          <p14:tracePt t="27286" x="5822950" y="6584950"/>
          <p14:tracePt t="27294" x="5943600" y="6599238"/>
          <p14:tracePt t="27301" x="6065838" y="6615113"/>
          <p14:tracePt t="27310" x="6142038" y="6615113"/>
          <p14:tracePt t="27318" x="6232525" y="6629400"/>
          <p14:tracePt t="27326" x="6308725" y="6629400"/>
          <p14:tracePt t="27334" x="6400800" y="6645275"/>
          <p14:tracePt t="27342" x="6475413" y="6645275"/>
          <p14:tracePt t="27350" x="6567488" y="6659563"/>
          <p14:tracePt t="27357" x="6657975" y="6659563"/>
          <p14:tracePt t="27366" x="6734175" y="6659563"/>
          <p14:tracePt t="27374" x="6810375" y="6659563"/>
          <p14:tracePt t="27382" x="6916738" y="6659563"/>
          <p14:tracePt t="27390" x="7023100" y="6659563"/>
          <p14:tracePt t="27395" x="7145338" y="6659563"/>
          <p14:tracePt t="27404" x="7265988" y="6659563"/>
          <p14:tracePt t="27412" x="7388225" y="6659563"/>
          <p14:tracePt t="27420" x="7510463" y="6645275"/>
          <p14:tracePt t="27428" x="7661275" y="6629400"/>
          <p14:tracePt t="27436" x="7783513" y="6629400"/>
          <p14:tracePt t="27444" x="7905750" y="6615113"/>
          <p14:tracePt t="27452" x="8012113" y="6599238"/>
          <p14:tracePt t="27460" x="8118475" y="6584950"/>
          <p14:tracePt t="27467" x="8178800" y="6569075"/>
          <p14:tracePt t="27476" x="8269288" y="6553200"/>
          <p14:tracePt t="27484" x="8315325" y="6538913"/>
          <p14:tracePt t="27492" x="8375650" y="6508750"/>
          <p14:tracePt t="27501" x="8421688" y="6508750"/>
          <p14:tracePt t="27507" x="8497888" y="6478588"/>
          <p14:tracePt t="27516" x="8558213" y="6446838"/>
          <p14:tracePt t="27524" x="8650288" y="6402388"/>
          <p14:tracePt t="27530" x="8740775" y="6356350"/>
          <p14:tracePt t="27538" x="8832850" y="6310313"/>
          <p14:tracePt t="27545" x="8923338" y="6280150"/>
          <p14:tracePt t="27554" x="9015413" y="6234113"/>
          <p14:tracePt t="27562" x="9105900" y="6189663"/>
          <p14:tracePt t="27570" x="9182100" y="6143625"/>
          <p14:tracePt t="27578" x="9258300" y="6127750"/>
          <p14:tracePt t="27586" x="9318625" y="6113463"/>
          <p14:tracePt t="27594" x="9348788" y="6097588"/>
          <p14:tracePt t="27601" x="9378950" y="6081713"/>
          <p14:tracePt t="27610" x="9394825" y="6081713"/>
          <p14:tracePt t="27618" x="9410700" y="6067425"/>
          <p14:tracePt t="27626" x="9410700" y="6051550"/>
          <p14:tracePt t="27634" x="9424988" y="6051550"/>
          <p14:tracePt t="27642" x="9440863" y="6037263"/>
          <p14:tracePt t="27649" x="9440863" y="6021388"/>
          <p14:tracePt t="27655" x="9455150" y="6021388"/>
          <p14:tracePt t="27664" x="9455150" y="5991225"/>
          <p14:tracePt t="27672" x="9485313" y="5975350"/>
          <p14:tracePt t="27680" x="9485313" y="5945188"/>
          <p14:tracePt t="27688" x="9517063" y="5930900"/>
          <p14:tracePt t="27696" x="9531350" y="5915025"/>
          <p14:tracePt t="27704" x="9531350" y="5900738"/>
          <p14:tracePt t="27712" x="9547225" y="5884863"/>
          <p14:tracePt t="27728" x="9547225" y="5868988"/>
          <p14:tracePt t="27782" x="9547225" y="5854700"/>
          <p14:tracePt t="27805" x="9517063" y="5824538"/>
          <p14:tracePt t="27814" x="9471025" y="5778500"/>
          <p14:tracePt t="27822" x="9410700" y="5732463"/>
          <p14:tracePt t="27830" x="9334500" y="5702300"/>
          <p14:tracePt t="27838" x="9272588" y="5656263"/>
          <p14:tracePt t="27845" x="9182100" y="5611813"/>
          <p14:tracePt t="27854" x="9090025" y="5565775"/>
          <p14:tracePt t="27862" x="8983663" y="5519738"/>
          <p14:tracePt t="27869" x="8832850" y="5473700"/>
          <p14:tracePt t="27878" x="8696325" y="5413375"/>
          <p14:tracePt t="27885" x="8497888" y="5367338"/>
          <p14:tracePt t="27890" x="8315325" y="5322888"/>
          <p14:tracePt t="27899" x="8118475" y="5260975"/>
          <p14:tracePt t="27907" x="7874000" y="5214938"/>
          <p14:tracePt t="27915" x="7677150" y="5154613"/>
          <p14:tracePt t="27923" x="7448550" y="5124450"/>
          <p14:tracePt t="27931" x="7235825" y="5108575"/>
          <p14:tracePt t="27939" x="7023100" y="5094288"/>
          <p14:tracePt t="27948" x="6810375" y="5078413"/>
          <p14:tracePt t="27954" x="6613525" y="5078413"/>
          <p14:tracePt t="27963" x="6430963" y="5078413"/>
          <p14:tracePt t="27971" x="6248400" y="5078413"/>
          <p14:tracePt t="27979" x="6096000" y="5078413"/>
          <p14:tracePt t="27987" x="5913438" y="5078413"/>
          <p14:tracePt t="27994" x="5730875" y="5078413"/>
          <p14:tracePt t="28003" x="5548313" y="5078413"/>
          <p14:tracePt t="28011" x="5365750" y="5078413"/>
          <p14:tracePt t="28017" x="5183188" y="5064125"/>
          <p14:tracePt t="28024" x="5002213" y="5064125"/>
          <p14:tracePt t="28033" x="4819650" y="5064125"/>
          <p14:tracePt t="28041" x="4667250" y="5064125"/>
          <p14:tracePt t="28049" x="4514850" y="5048250"/>
          <p14:tracePt t="28057" x="4378325" y="5048250"/>
          <p14:tracePt t="28065" x="4256088" y="5033963"/>
          <p14:tracePt t="28073" x="4119563" y="5018088"/>
          <p14:tracePt t="28081" x="3998913" y="5018088"/>
          <p14:tracePt t="28089" x="3860800" y="5018088"/>
          <p14:tracePt t="28098" x="3724275" y="5002213"/>
          <p14:tracePt t="28105" x="3571875" y="5002213"/>
          <p14:tracePt t="28113" x="3435350" y="5002213"/>
          <p14:tracePt t="28121" x="3314700" y="5002213"/>
          <p14:tracePt t="28129" x="3176588" y="5002213"/>
          <p14:tracePt t="28135" x="3025775" y="5002213"/>
          <p14:tracePt t="28143" x="2887663" y="5002213"/>
          <p14:tracePt t="28151" x="2736850" y="5018088"/>
          <p14:tracePt t="28159" x="2600325" y="5018088"/>
          <p14:tracePt t="28167" x="2478088" y="5018088"/>
          <p14:tracePt t="28175" x="2341563" y="5018088"/>
          <p14:tracePt t="28183" x="2173288" y="5018088"/>
          <p14:tracePt t="28191" x="2022475" y="5018088"/>
          <p14:tracePt t="28199" x="1854200" y="5033963"/>
          <p14:tracePt t="28207" x="1703388" y="5033963"/>
          <p14:tracePt t="28215" x="1581150" y="5048250"/>
          <p14:tracePt t="28223" x="1458913" y="5048250"/>
          <p14:tracePt t="28232" x="1338263" y="5064125"/>
          <p14:tracePt t="28239" x="1231900" y="5078413"/>
          <p14:tracePt t="28247" x="1155700" y="5094288"/>
          <p14:tracePt t="28255" x="1063625" y="5108575"/>
          <p14:tracePt t="28261" x="1003300" y="5108575"/>
          <p14:tracePt t="28269" x="912813" y="5124450"/>
          <p14:tracePt t="28277" x="866775" y="5140325"/>
          <p14:tracePt t="28285" x="774700" y="5154613"/>
          <p14:tracePt t="28293" x="714375" y="5170488"/>
          <p14:tracePt t="28301" x="668338" y="5184775"/>
          <p14:tracePt t="28309" x="608013" y="5214938"/>
          <p14:tracePt t="28317" x="561975" y="5246688"/>
          <p14:tracePt t="28325" x="517525" y="5276850"/>
          <p14:tracePt t="28333" x="441325" y="5307013"/>
          <p14:tracePt t="28341" x="379413" y="5353050"/>
          <p14:tracePt t="28349" x="288925" y="5413375"/>
          <p14:tracePt t="28357" x="228600" y="5473700"/>
          <p14:tracePt t="28365" x="166688" y="5519738"/>
          <p14:tracePt t="28373" x="122238" y="5535613"/>
          <p14:tracePt t="28382" x="106363" y="5565775"/>
          <p14:tracePt t="28387" x="90488" y="5565775"/>
          <p14:tracePt t="28395" x="90488" y="5580063"/>
          <p14:tracePt t="28403" x="76200" y="5580063"/>
          <p14:tracePt t="28411" x="76200" y="5595938"/>
          <p14:tracePt t="28427" x="76200" y="5611813"/>
          <p14:tracePt t="28435" x="76200" y="5626100"/>
          <p14:tracePt t="28443" x="76200" y="5656263"/>
          <p14:tracePt t="28451" x="76200" y="5686425"/>
          <p14:tracePt t="28459" x="76200" y="5718175"/>
          <p14:tracePt t="28467" x="76200" y="5748338"/>
          <p14:tracePt t="28475" x="76200" y="5778500"/>
          <p14:tracePt t="28483" x="76200" y="5808663"/>
          <p14:tracePt t="28491" x="90488" y="5838825"/>
          <p14:tracePt t="28499" x="106363" y="5868988"/>
          <p14:tracePt t="28505" x="122238" y="5884863"/>
          <p14:tracePt t="28513" x="122238" y="5915025"/>
          <p14:tracePt t="28521" x="136525" y="5915025"/>
          <p14:tracePt t="28529" x="136525" y="5930900"/>
          <p14:tracePt t="28537" x="152400" y="5945188"/>
          <p14:tracePt t="28545" x="166688" y="5961063"/>
          <p14:tracePt t="28553" x="166688" y="5991225"/>
          <p14:tracePt t="28561" x="196850" y="6007100"/>
          <p14:tracePt t="28569" x="196850" y="6037263"/>
          <p14:tracePt t="28577" x="228600" y="6037263"/>
          <p14:tracePt t="28585" x="242888" y="6051550"/>
          <p14:tracePt t="28593" x="258763" y="6051550"/>
          <p14:tracePt t="28601" x="273050" y="6067425"/>
          <p14:tracePt t="28609" x="288925" y="6081713"/>
          <p14:tracePt t="28617" x="319088" y="6081713"/>
          <p14:tracePt t="28625" x="334963" y="6097588"/>
          <p14:tracePt t="28633" x="365125" y="6113463"/>
          <p14:tracePt t="28639" x="411163" y="6127750"/>
          <p14:tracePt t="28647" x="441325" y="6127750"/>
          <p14:tracePt t="28655" x="471488" y="6143625"/>
          <p14:tracePt t="28663" x="485775" y="6157913"/>
          <p14:tracePt t="28671" x="531813" y="6173788"/>
          <p14:tracePt t="28679" x="561975" y="6189663"/>
          <p14:tracePt t="28687" x="592138" y="6203950"/>
          <p14:tracePt t="28695" x="623888" y="6219825"/>
          <p14:tracePt t="28703" x="654050" y="6234113"/>
          <p14:tracePt t="28711" x="698500" y="6249988"/>
          <p14:tracePt t="28719" x="714375" y="6264275"/>
          <p14:tracePt t="28727" x="744538" y="6280150"/>
          <p14:tracePt t="28735" x="774700" y="6296025"/>
          <p14:tracePt t="28743" x="806450" y="6296025"/>
          <p14:tracePt t="28751" x="820738" y="6310313"/>
          <p14:tracePt t="28757" x="836613" y="6310313"/>
          <p14:tracePt t="28766" x="850900" y="6310313"/>
          <p14:tracePt t="28773" x="866775" y="6326188"/>
          <p14:tracePt t="28781" x="881063" y="6340475"/>
          <p14:tracePt t="28789" x="896938" y="6340475"/>
          <p14:tracePt t="28797" x="912813" y="6340475"/>
          <p14:tracePt t="28805" x="912813" y="6356350"/>
          <p14:tracePt t="28813" x="927100" y="6356350"/>
          <p14:tracePt t="28829" x="942975" y="6370638"/>
          <p14:tracePt t="28837" x="957263" y="6370638"/>
          <p14:tracePt t="28845" x="957263" y="6386513"/>
          <p14:tracePt t="28853" x="973138" y="6386513"/>
          <p14:tracePt t="28869" x="987425" y="6402388"/>
          <p14:tracePt t="28883" x="1003300" y="6402388"/>
          <p14:tracePt t="28891" x="1019175" y="6416675"/>
          <p14:tracePt t="28907" x="1033463" y="6416675"/>
          <p14:tracePt t="31421" x="1049338" y="6416675"/>
          <p14:tracePt t="31437" x="1079500" y="6416675"/>
          <p14:tracePt t="31445" x="1093788" y="6416675"/>
          <p14:tracePt t="31454" x="1139825" y="6432550"/>
          <p14:tracePt t="31464" x="1185863" y="6432550"/>
          <p14:tracePt t="31469" x="1246188" y="6432550"/>
          <p14:tracePt t="31477" x="1352550" y="6446838"/>
          <p14:tracePt t="31485" x="1474788" y="6462713"/>
          <p14:tracePt t="31493" x="1641475" y="6462713"/>
          <p14:tracePt t="31501" x="1854200" y="6462713"/>
          <p14:tracePt t="31509" x="2189163" y="6462713"/>
          <p14:tracePt t="31518" x="2690813" y="6462713"/>
          <p14:tracePt t="31525" x="3116263" y="6492875"/>
          <p14:tracePt t="31531" x="3375025" y="6508750"/>
          <p14:tracePt t="31549" x="3511550" y="6538913"/>
          <p14:tracePt t="31554" x="3481388" y="6569075"/>
          <p14:tracePt t="31561" x="3465513" y="6584950"/>
          <p14:tracePt t="32351" x="3451225" y="6584950"/>
          <p14:tracePt t="32358" x="3451225" y="6569075"/>
          <p14:tracePt t="32367" x="3435350" y="6569075"/>
          <p14:tracePt t="32383" x="3421063" y="6584950"/>
          <p14:tracePt t="32393" x="3405188" y="6584950"/>
          <p14:tracePt t="32397" x="3405188" y="6599238"/>
          <p14:tracePt t="32422" x="3421063" y="6599238"/>
          <p14:tracePt t="32437" x="3435350" y="6599238"/>
          <p14:tracePt t="32445" x="3451225" y="6599238"/>
          <p14:tracePt t="32453" x="3451225" y="6584950"/>
          <p14:tracePt t="32462" x="3451225" y="6569075"/>
          <p14:tracePt t="32469" x="3465513" y="6569075"/>
          <p14:tracePt t="32478" x="3465513" y="6553200"/>
          <p14:tracePt t="32485" x="3481388" y="6553200"/>
          <p14:tracePt t="32500" x="3495675" y="6538913"/>
          <p14:tracePt t="32515" x="3527425" y="6523038"/>
          <p14:tracePt t="32527" x="3541713" y="6508750"/>
          <p14:tracePt t="32531" x="3571875" y="6508750"/>
          <p14:tracePt t="32539" x="3587750" y="6492875"/>
          <p14:tracePt t="32548" x="3603625" y="6478588"/>
          <p14:tracePt t="32555" x="3617913" y="6478588"/>
          <p14:tracePt t="32563" x="3617913" y="6462713"/>
          <p14:tracePt t="32578" x="3617913" y="6446838"/>
          <p14:tracePt t="32586" x="3617913" y="6432550"/>
          <p14:tracePt t="32594" x="3617913" y="6416675"/>
          <p14:tracePt t="32602" x="3617913" y="6402388"/>
          <p14:tracePt t="32610" x="3633788" y="6386513"/>
          <p14:tracePt t="32626" x="3633788" y="6370638"/>
          <p14:tracePt t="32634" x="3663950" y="6370638"/>
          <p14:tracePt t="32641" x="3663950" y="6356350"/>
          <p14:tracePt t="32647" x="3678238" y="6340475"/>
          <p14:tracePt t="32656" x="3694113" y="6326188"/>
          <p14:tracePt t="32664" x="3709988" y="6326188"/>
          <p14:tracePt t="32689" x="3724275" y="6310313"/>
          <p14:tracePt t="32745" x="3724275" y="6296025"/>
          <p14:tracePt t="32925" x="3740150" y="6296025"/>
          <p14:tracePt t="32941" x="3770313" y="6310313"/>
          <p14:tracePt t="32950" x="3816350" y="6326188"/>
          <p14:tracePt t="32956" x="3876675" y="6340475"/>
          <p14:tracePt t="32964" x="3906838" y="6356350"/>
          <p14:tracePt t="32972" x="3937000" y="6356350"/>
          <p14:tracePt t="32980" x="3983038" y="6356350"/>
          <p14:tracePt t="32988" x="4029075" y="6356350"/>
          <p14:tracePt t="32996" x="4089400" y="6356350"/>
          <p14:tracePt t="33004" x="4149725" y="6356350"/>
          <p14:tracePt t="33012" x="4241800" y="6356350"/>
          <p14:tracePt t="33018" x="4286250" y="6356350"/>
          <p14:tracePt t="33026" x="4348163" y="6340475"/>
          <p14:tracePt t="33034" x="4392613" y="6326188"/>
          <p14:tracePt t="33043" x="4438650" y="6310313"/>
          <p14:tracePt t="33050" x="4484688" y="6310313"/>
          <p14:tracePt t="33059" x="4530725" y="6296025"/>
          <p14:tracePt t="33066" x="4575175" y="6280150"/>
          <p14:tracePt t="33076" x="4621213" y="6280150"/>
          <p14:tracePt t="33082" x="4651375" y="6280150"/>
          <p14:tracePt t="33090" x="4681538" y="6280150"/>
          <p14:tracePt t="33098" x="4727575" y="6280150"/>
          <p14:tracePt t="33106" x="4773613" y="6280150"/>
          <p14:tracePt t="33114" x="4819650" y="6280150"/>
          <p14:tracePt t="33122" x="4879975" y="6280150"/>
          <p14:tracePt t="33130" x="4956175" y="6280150"/>
          <p14:tracePt t="33136" x="5046663" y="6280150"/>
          <p14:tracePt t="33144" x="5122863" y="6280150"/>
          <p14:tracePt t="33152" x="5214938" y="6280150"/>
          <p14:tracePt t="33160" x="5275263" y="6296025"/>
          <p14:tracePt t="33168" x="5321300" y="6310313"/>
          <p14:tracePt t="33175" x="5381625" y="6310313"/>
          <p14:tracePt t="33184" x="5427663" y="6310313"/>
          <p14:tracePt t="33192" x="5487988" y="6326188"/>
          <p14:tracePt t="33200" x="5534025" y="6340475"/>
          <p14:tracePt t="33209" x="5578475" y="6356350"/>
          <p14:tracePt t="33216" x="5624513" y="6370638"/>
          <p14:tracePt t="33226" x="5670550" y="6370638"/>
          <p14:tracePt t="33232" x="5716588" y="6386513"/>
          <p14:tracePt t="33240" x="5776913" y="6402388"/>
          <p14:tracePt t="33247" x="5822950" y="6416675"/>
          <p14:tracePt t="33256" x="5883275" y="6432550"/>
          <p14:tracePt t="33264" x="5943600" y="6432550"/>
          <p14:tracePt t="33270" x="6005513" y="6446838"/>
          <p14:tracePt t="33278" x="6096000" y="6462713"/>
          <p14:tracePt t="33286" x="6172200" y="6478588"/>
          <p14:tracePt t="33294" x="6262688" y="6492875"/>
          <p14:tracePt t="33302" x="6369050" y="6508750"/>
          <p14:tracePt t="33311" x="6475413" y="6523038"/>
          <p14:tracePt t="33318" x="6551613" y="6538913"/>
          <p14:tracePt t="33326" x="6643688" y="6553200"/>
          <p14:tracePt t="33334" x="6688138" y="6569075"/>
          <p14:tracePt t="33343" x="6734175" y="6569075"/>
          <p14:tracePt t="33350" x="6750050" y="6569075"/>
          <p14:tracePt t="33366" x="6764338" y="6569075"/>
          <p14:tracePt t="33437" x="6780213" y="6569075"/>
          <p14:tracePt t="33523" x="6764338" y="6569075"/>
          <p14:tracePt t="33532" x="6719888" y="6569075"/>
          <p14:tracePt t="33539" x="6657975" y="6569075"/>
          <p14:tracePt t="33547" x="6551613" y="6584950"/>
          <p14:tracePt t="33555" x="6430963" y="6599238"/>
          <p14:tracePt t="33563" x="6308725" y="6599238"/>
          <p14:tracePt t="33571" x="6156325" y="6599238"/>
          <p14:tracePt t="33580" x="6019800" y="6615113"/>
          <p14:tracePt t="33586" x="5883275" y="6645275"/>
          <p14:tracePt t="33594" x="5746750" y="6645275"/>
          <p14:tracePt t="33602" x="5670550" y="6645275"/>
          <p14:tracePt t="33610" x="5610225" y="6645275"/>
          <p14:tracePt t="33618" x="5548313" y="6645275"/>
          <p14:tracePt t="33627" x="5503863" y="6645275"/>
          <p14:tracePt t="33634" x="5472113" y="6645275"/>
          <p14:tracePt t="33640" x="5427663" y="6645275"/>
          <p14:tracePt t="33648" x="5411788" y="6645275"/>
          <p14:tracePt t="33656" x="5397500" y="6645275"/>
          <p14:tracePt t="33664" x="5365750" y="6645275"/>
          <p14:tracePt t="33672" x="5321300" y="6645275"/>
          <p14:tracePt t="33680" x="5289550" y="6645275"/>
          <p14:tracePt t="33688" x="5245100" y="6645275"/>
          <p14:tracePt t="33696" x="5199063" y="6645275"/>
          <p14:tracePt t="33704" x="5153025" y="6629400"/>
          <p14:tracePt t="33712" x="5122863" y="6629400"/>
          <p14:tracePt t="33720" x="5092700" y="6629400"/>
          <p14:tracePt t="33728" x="5062538" y="6629400"/>
          <p14:tracePt t="33736" x="5046663" y="6629400"/>
          <p14:tracePt t="33744" x="5032375" y="6629400"/>
          <p14:tracePt t="33752" x="5002213" y="6629400"/>
          <p14:tracePt t="33760" x="4986338" y="6629400"/>
          <p14:tracePt t="33766" x="4956175" y="6629400"/>
          <p14:tracePt t="33774" x="4910138" y="6629400"/>
          <p14:tracePt t="33782" x="4879975" y="6629400"/>
          <p14:tracePt t="33790" x="4849813" y="6629400"/>
          <p14:tracePt t="33798" x="4819650" y="6645275"/>
          <p14:tracePt t="33806" x="4773613" y="6645275"/>
          <p14:tracePt t="33814" x="4743450" y="6645275"/>
          <p14:tracePt t="33822" x="4697413" y="6645275"/>
          <p14:tracePt t="33830" x="4667250" y="6645275"/>
          <p14:tracePt t="33838" x="4637088" y="6645275"/>
          <p14:tracePt t="33846" x="4591050" y="6645275"/>
          <p14:tracePt t="33854" x="4560888" y="6645275"/>
          <p14:tracePt t="33862" x="4545013" y="6645275"/>
          <p14:tracePt t="33870" x="4514850" y="6645275"/>
          <p14:tracePt t="33877" x="4500563" y="6645275"/>
          <p14:tracePt t="33886" x="4454525" y="6645275"/>
          <p14:tracePt t="33893" x="4424363" y="6645275"/>
          <p14:tracePt t="33899" x="4392613" y="6645275"/>
          <p14:tracePt t="33910" x="4348163" y="6645275"/>
          <p14:tracePt t="33916" x="4302125" y="6645275"/>
          <p14:tracePt t="33925" x="4256088" y="6645275"/>
          <p14:tracePt t="33932" x="4211638" y="6645275"/>
          <p14:tracePt t="33940" x="4179888" y="6645275"/>
          <p14:tracePt t="33948" x="4135438" y="6645275"/>
          <p14:tracePt t="33956" x="4105275" y="6629400"/>
          <p14:tracePt t="33964" x="4073525" y="6629400"/>
          <p14:tracePt t="33972" x="4013200" y="6615113"/>
          <p14:tracePt t="33980" x="3983038" y="6615113"/>
          <p14:tracePt t="33988" x="3952875" y="6615113"/>
          <p14:tracePt t="33996" x="3922713" y="6615113"/>
          <p14:tracePt t="34002" x="3890963" y="6615113"/>
          <p14:tracePt t="34010" x="3860800" y="6599238"/>
          <p14:tracePt t="34018" x="3830638" y="6599238"/>
          <p14:tracePt t="34027" x="3784600" y="6599238"/>
          <p14:tracePt t="34034" x="3754438" y="6599238"/>
          <p14:tracePt t="34043" x="3724275" y="6599238"/>
          <p14:tracePt t="34050" x="3694113" y="6599238"/>
          <p14:tracePt t="34060" x="3648075" y="6599238"/>
          <p14:tracePt t="34066" x="3617913" y="6599238"/>
          <p14:tracePt t="34074" x="3587750" y="6599238"/>
          <p14:tracePt t="34082" x="3557588" y="6599238"/>
          <p14:tracePt t="34090" x="3527425" y="6599238"/>
          <p14:tracePt t="34098" x="3511550" y="6599238"/>
          <p14:tracePt t="34106" x="3495675" y="6599238"/>
          <p14:tracePt t="34114" x="3495675" y="6584950"/>
          <p14:tracePt t="34122" x="3481388" y="6584950"/>
          <p14:tracePt t="34136" x="3465513" y="6584950"/>
          <p14:tracePt t="34145" x="3451225" y="6584950"/>
          <p14:tracePt t="34152" x="3421063" y="6584950"/>
          <p14:tracePt t="34161" x="3405188" y="6584950"/>
          <p14:tracePt t="34168" x="3359150" y="6584950"/>
          <p14:tracePt t="34177" x="3344863" y="6584950"/>
          <p14:tracePt t="34184" x="3344863" y="6569075"/>
          <p14:tracePt t="34194" x="3328988" y="6569075"/>
          <p14:tracePt t="34200" x="3314700" y="6569075"/>
          <p14:tracePt t="34395" x="3328988" y="6569075"/>
          <p14:tracePt t="34404" x="3344863" y="6569075"/>
          <p14:tracePt t="34412" x="3375025" y="6569075"/>
          <p14:tracePt t="34421" x="3421063" y="6584950"/>
          <p14:tracePt t="34427" x="3465513" y="6584950"/>
          <p14:tracePt t="34437" x="3541713" y="6599238"/>
          <p14:tracePt t="34444" x="3633788" y="6599238"/>
          <p14:tracePt t="34453" x="3709988" y="6615113"/>
          <p14:tracePt t="34460" x="3816350" y="6615113"/>
          <p14:tracePt t="34468" x="3890963" y="6615113"/>
          <p14:tracePt t="34476" x="3983038" y="6615113"/>
          <p14:tracePt t="34484" x="4059238" y="6615113"/>
          <p14:tracePt t="34492" x="4105275" y="6615113"/>
          <p14:tracePt t="34498" x="4149725" y="6615113"/>
          <p14:tracePt t="34505" x="4195763" y="6615113"/>
          <p14:tracePt t="34514" x="4225925" y="6615113"/>
          <p14:tracePt t="34522" x="4256088" y="6615113"/>
          <p14:tracePt t="34530" x="4302125" y="6615113"/>
          <p14:tracePt t="34538" x="4332288" y="6615113"/>
          <p14:tracePt t="34545" x="4362450" y="6615113"/>
          <p14:tracePt t="34554" x="4392613" y="6615113"/>
          <p14:tracePt t="34562" x="4424363" y="6615113"/>
          <p14:tracePt t="34571" x="4468813" y="6615113"/>
          <p14:tracePt t="34578" x="4500563" y="6629400"/>
          <p14:tracePt t="34588" x="4545013" y="6629400"/>
          <p14:tracePt t="34594" x="4591050" y="6629400"/>
          <p14:tracePt t="34602" x="4637088" y="6629400"/>
          <p14:tracePt t="34610" x="4681538" y="6629400"/>
          <p14:tracePt t="34619" x="4713288" y="6629400"/>
          <p14:tracePt t="34626" x="4743450" y="6629400"/>
          <p14:tracePt t="34634" x="4773613" y="6629400"/>
          <p14:tracePt t="34641" x="4803775" y="6629400"/>
          <p14:tracePt t="34649" x="4833938" y="6629400"/>
          <p14:tracePt t="34657" x="4864100" y="6629400"/>
          <p14:tracePt t="34665" x="4910138" y="6629400"/>
          <p14:tracePt t="34673" x="4956175" y="6629400"/>
          <p14:tracePt t="34680" x="4986338" y="6629400"/>
          <p14:tracePt t="34690" x="5032375" y="6615113"/>
          <p14:tracePt t="34697" x="5076825" y="6599238"/>
          <p14:tracePt t="34706" x="5122863" y="6599238"/>
          <p14:tracePt t="34713" x="5168900" y="6599238"/>
          <p14:tracePt t="34724" x="5214938" y="6584950"/>
          <p14:tracePt t="34729" x="5259388" y="6584950"/>
          <p14:tracePt t="34740" x="5335588" y="6569075"/>
          <p14:tracePt t="34743" x="5397500" y="6569075"/>
          <p14:tracePt t="34753" x="5472113" y="6553200"/>
          <p14:tracePt t="34758" x="5534025" y="6538913"/>
          <p14:tracePt t="34767" x="5578475" y="6538913"/>
          <p14:tracePt t="34775" x="5624513" y="6538913"/>
          <p14:tracePt t="34792" x="5716588" y="6538913"/>
          <p14:tracePt t="34799" x="5746750" y="6538913"/>
          <p14:tracePt t="34808" x="5776913" y="6538913"/>
          <p14:tracePt t="34815" x="5807075" y="6538913"/>
          <p14:tracePt t="34824" x="5822950" y="6538913"/>
          <p14:tracePt t="34831" x="5837238" y="6538913"/>
          <p14:tracePt t="34840" x="5867400" y="6538913"/>
          <p14:tracePt t="34847" x="5883275" y="6538913"/>
          <p14:tracePt t="34856" x="5899150" y="6538913"/>
          <p14:tracePt t="34861" x="5913438" y="6538913"/>
          <p14:tracePt t="34874" x="5959475" y="6538913"/>
          <p14:tracePt t="34885" x="5989638" y="6538913"/>
          <p14:tracePt t="34893" x="6019800" y="6538913"/>
          <p14:tracePt t="34901" x="6049963" y="6538913"/>
          <p14:tracePt t="34909" x="6096000" y="6538913"/>
          <p14:tracePt t="34917" x="6126163" y="6538913"/>
          <p14:tracePt t="34925" x="6156325" y="6538913"/>
          <p14:tracePt t="34933" x="6172200" y="6538913"/>
          <p14:tracePt t="34941" x="6186488" y="6538913"/>
          <p14:tracePt t="34948" x="6218238" y="6538913"/>
          <p14:tracePt t="34957" x="6248400" y="6538913"/>
          <p14:tracePt t="34974" x="6278563" y="6538913"/>
          <p14:tracePt t="34990" x="6292850" y="6538913"/>
          <p14:tracePt t="35075" x="6308725" y="6538913"/>
          <p14:tracePt t="35099" x="6324600" y="6538913"/>
          <p14:tracePt t="41161" x="6308725" y="6538913"/>
          <p14:tracePt t="41169" x="6262688" y="6538913"/>
          <p14:tracePt t="41177" x="6218238" y="6538913"/>
          <p14:tracePt t="41187" x="6172200" y="6538913"/>
          <p14:tracePt t="41193" x="6142038" y="6538913"/>
          <p14:tracePt t="41204" x="6111875" y="6538913"/>
          <p14:tracePt t="41208" x="6080125" y="6538913"/>
          <p14:tracePt t="41220" x="6035675" y="6538913"/>
          <p14:tracePt t="41225" x="6005513" y="6538913"/>
          <p14:tracePt t="41233" x="5989638" y="6538913"/>
          <p14:tracePt t="41241" x="5973763" y="6523038"/>
          <p14:tracePt t="41249" x="5959475" y="6523038"/>
          <p14:tracePt t="41403" x="5929313" y="6523038"/>
          <p14:tracePt t="41411" x="5913438" y="6508750"/>
          <p14:tracePt t="41420" x="5899150" y="6508750"/>
          <p14:tracePt t="41427" x="5867400" y="6492875"/>
          <p14:tracePt t="41435" x="5853113" y="6492875"/>
          <p14:tracePt t="41444" x="5807075" y="6478588"/>
          <p14:tracePt t="41455" x="5761038" y="6478588"/>
          <p14:tracePt t="41460" x="5684838" y="6462713"/>
          <p14:tracePt t="41470" x="5594350" y="6462713"/>
          <p14:tracePt t="41477" x="5503863" y="6446838"/>
          <p14:tracePt t="41487" x="5365750" y="6432550"/>
          <p14:tracePt t="41493" x="5229225" y="6416675"/>
          <p14:tracePt t="41504" x="5092700" y="6402388"/>
          <p14:tracePt t="41508" x="4940300" y="6370638"/>
          <p14:tracePt t="41515" x="4803775" y="6356350"/>
          <p14:tracePt t="41524" x="4667250" y="6340475"/>
          <p14:tracePt t="41539" x="4454525" y="6296025"/>
          <p14:tracePt t="41547" x="4348163" y="6264275"/>
          <p14:tracePt t="41557" x="4271963" y="6234113"/>
          <p14:tracePt t="41562" x="4179888" y="6189663"/>
          <p14:tracePt t="41572" x="4119563" y="6157913"/>
          <p14:tracePt t="41577" x="4059238" y="6113463"/>
          <p14:tracePt t="41587" x="3998913" y="6067425"/>
          <p14:tracePt t="41594" x="3952875" y="6037263"/>
          <p14:tracePt t="41602" x="3890963" y="5991225"/>
          <p14:tracePt t="41610" x="3846513" y="5945188"/>
          <p14:tracePt t="41618" x="3770313" y="5884863"/>
          <p14:tracePt t="41625" x="3678238" y="5824538"/>
          <p14:tracePt t="41632" x="3587750" y="5762625"/>
          <p14:tracePt t="41640" x="3511550" y="5672138"/>
          <p14:tracePt t="41647" x="3405188" y="5565775"/>
          <p14:tracePt t="41656" x="3314700" y="5473700"/>
          <p14:tracePt t="41664" x="3192463" y="5397500"/>
          <p14:tracePt t="41672" x="3055938" y="5353050"/>
          <p14:tracePt t="41680" x="2933700" y="5337175"/>
          <p14:tracePt t="41687" x="2843213" y="5353050"/>
          <p14:tracePt t="41696" x="2843213" y="5367338"/>
          <p14:tracePt t="42137" x="2827338" y="5367338"/>
          <p14:tracePt t="42145" x="2797175" y="5367338"/>
          <p14:tracePt t="42153" x="2751138" y="5337175"/>
          <p14:tracePt t="42163" x="2706688" y="5322888"/>
          <p14:tracePt t="42168" x="2660650" y="5291138"/>
          <p14:tracePt t="42179" x="2600325" y="5260975"/>
          <p14:tracePt t="42185" x="2584450" y="5246688"/>
          <p14:tracePt t="42196" x="2584450" y="5214938"/>
          <p14:tracePt t="42201" x="2584450" y="5170488"/>
          <p14:tracePt t="42209" x="2584450" y="5154613"/>
          <p14:tracePt t="42217" x="2568575" y="5140325"/>
          <p14:tracePt t="42225" x="2538413" y="5140325"/>
          <p14:tracePt t="42232" x="2462213" y="5154613"/>
          <p14:tracePt t="42241" x="2341563" y="5200650"/>
          <p14:tracePt t="42248" x="2189163" y="5260975"/>
          <p14:tracePt t="42255" x="2036763" y="5337175"/>
          <p14:tracePt t="42263" x="1884363" y="5397500"/>
          <p14:tracePt t="42270" x="1717675" y="5503863"/>
          <p14:tracePt t="42280" x="1565275" y="5580063"/>
          <p14:tracePt t="42286" x="1428750" y="5672138"/>
          <p14:tracePt t="42294" x="1276350" y="5748338"/>
          <p14:tracePt t="42302" x="1139825" y="5824538"/>
          <p14:tracePt t="42311" x="1033463" y="5884863"/>
          <p14:tracePt t="42318" x="942975" y="5945188"/>
          <p14:tracePt t="42328" x="850900" y="6007100"/>
          <p14:tracePt t="42334" x="774700" y="6037263"/>
          <p14:tracePt t="42342" x="730250" y="6081713"/>
          <p14:tracePt t="42350" x="684213" y="6113463"/>
          <p14:tracePt t="42358" x="654050" y="6127750"/>
          <p14:tracePt t="42365" x="638175" y="6157913"/>
          <p14:tracePt t="42374" x="623888" y="6157913"/>
          <p14:tracePt t="42380" x="592138" y="6173788"/>
          <p14:tracePt t="42388" x="577850" y="6189663"/>
          <p14:tracePt t="42396" x="547688" y="6189663"/>
          <p14:tracePt t="42404" x="531813" y="6203950"/>
          <p14:tracePt t="42413" x="501650" y="6219825"/>
          <p14:tracePt t="42420" x="471488" y="6219825"/>
          <p14:tracePt t="42428" x="441325" y="6234113"/>
          <p14:tracePt t="42436" x="425450" y="6234113"/>
          <p14:tracePt t="42444" x="425450" y="6249988"/>
          <p14:tracePt t="42617" x="455613" y="6264275"/>
          <p14:tracePt t="42624" x="485775" y="6296025"/>
          <p14:tracePt t="42633" x="531813" y="6326188"/>
          <p14:tracePt t="42641" x="608013" y="6370638"/>
          <p14:tracePt t="42648" x="698500" y="6416675"/>
          <p14:tracePt t="42655" x="774700" y="6446838"/>
          <p14:tracePt t="42663" x="912813" y="6492875"/>
          <p14:tracePt t="42671" x="1019175" y="6508750"/>
          <p14:tracePt t="42680" x="1139825" y="6523038"/>
          <p14:tracePt t="42687" x="1262063" y="6538913"/>
          <p14:tracePt t="42696" x="1382713" y="6553200"/>
          <p14:tracePt t="42703" x="1504950" y="6569075"/>
          <p14:tracePt t="42713" x="1641475" y="6584950"/>
          <p14:tracePt t="42719" x="1717675" y="6599238"/>
          <p14:tracePt t="42728" x="1809750" y="6615113"/>
          <p14:tracePt t="42733" x="1854200" y="6615113"/>
          <p14:tracePt t="42743" x="1916113" y="6615113"/>
          <p14:tracePt t="42749" x="1960563" y="6615113"/>
          <p14:tracePt t="42757" x="2006600" y="6615113"/>
          <p14:tracePt t="42765" x="2036763" y="6615113"/>
          <p14:tracePt t="42773" x="2082800" y="6615113"/>
          <p14:tracePt t="42781" x="2128838" y="6615113"/>
          <p14:tracePt t="42789" x="2189163" y="6599238"/>
          <p14:tracePt t="42798" x="2279650" y="6584950"/>
          <p14:tracePt t="42805" x="2355850" y="6569075"/>
          <p14:tracePt t="42813" x="2447925" y="6553200"/>
          <p14:tracePt t="42821" x="2554288" y="6538913"/>
          <p14:tracePt t="42829" x="2660650" y="6538913"/>
          <p14:tracePt t="42837" x="2781300" y="6538913"/>
          <p14:tracePt t="42846" x="2919413" y="6523038"/>
          <p14:tracePt t="42854" x="3070225" y="6508750"/>
          <p14:tracePt t="42861" x="3222625" y="6492875"/>
          <p14:tracePt t="42867" x="3389313" y="6478588"/>
          <p14:tracePt t="42876" x="3557588" y="6462713"/>
          <p14:tracePt t="42884" x="3740150" y="6446838"/>
          <p14:tracePt t="42892" x="3922713" y="6432550"/>
          <p14:tracePt t="42899" x="4135438" y="6432550"/>
          <p14:tracePt t="42908" x="4392613" y="6432550"/>
          <p14:tracePt t="42915" x="4713288" y="6432550"/>
          <p14:tracePt t="42923" x="5138738" y="6402388"/>
          <p14:tracePt t="42931" x="5564188" y="6386513"/>
          <p14:tracePt t="42939" x="5989638" y="6356350"/>
          <p14:tracePt t="42947" x="6415088" y="6340475"/>
          <p14:tracePt t="42955" x="6750050" y="6310313"/>
          <p14:tracePt t="42963" x="7129463" y="6296025"/>
          <p14:tracePt t="42971" x="7478713" y="6264275"/>
          <p14:tracePt t="42979" x="7813675" y="6249988"/>
          <p14:tracePt t="42985" x="8086725" y="6234113"/>
          <p14:tracePt t="42994" x="8301038" y="6219825"/>
          <p14:tracePt t="43001" x="8482013" y="6189663"/>
          <p14:tracePt t="43010" x="8634413" y="6157913"/>
          <p14:tracePt t="43017" x="8786813" y="6113463"/>
          <p14:tracePt t="43025" x="8909050" y="6081713"/>
          <p14:tracePt t="43033" x="9029700" y="6021388"/>
          <p14:tracePt t="43041" x="9166225" y="5961063"/>
          <p14:tracePt t="43049" x="9272588" y="5900738"/>
          <p14:tracePt t="43057" x="9364663" y="5838825"/>
          <p14:tracePt t="43065" x="9455150" y="5762625"/>
          <p14:tracePt t="43073" x="9547225" y="5672138"/>
          <p14:tracePt t="43081" x="9637713" y="5565775"/>
          <p14:tracePt t="43089" x="9699625" y="5429250"/>
          <p14:tracePt t="43097" x="9759950" y="5307013"/>
          <p14:tracePt t="43103" x="9805988" y="5154613"/>
          <p14:tracePt t="43111" x="9866313" y="5018088"/>
          <p14:tracePt t="43119" x="9896475" y="4865688"/>
          <p14:tracePt t="43127" x="9942513" y="4683125"/>
          <p14:tracePt t="43135" x="9972675" y="4500563"/>
          <p14:tracePt t="43143" x="9986963" y="4287838"/>
          <p14:tracePt t="43151" x="9986963" y="4090988"/>
          <p14:tracePt t="43160" x="9972675" y="3892550"/>
          <p14:tracePt t="43167" x="9926638" y="3679825"/>
          <p14:tracePt t="43175" x="9850438" y="3451225"/>
          <p14:tracePt t="43183" x="9759950" y="3224213"/>
          <p14:tracePt t="43191" x="9667875" y="2995613"/>
          <p14:tracePt t="43199" x="9591675" y="2828925"/>
          <p14:tracePt t="43207" x="9531350" y="2646363"/>
          <p14:tracePt t="43215" x="9471025" y="2493963"/>
          <p14:tracePt t="43223" x="9424988" y="2341563"/>
          <p14:tracePt t="43229" x="9378950" y="2205038"/>
          <p14:tracePt t="43237" x="9334500" y="2098675"/>
          <p14:tracePt t="43245" x="9288463" y="1976438"/>
          <p14:tracePt t="43253" x="9228138" y="1885950"/>
          <p14:tracePt t="43262" x="9166225" y="1793875"/>
          <p14:tracePt t="43269" x="9090025" y="1703388"/>
          <p14:tracePt t="43278" x="8999538" y="1611313"/>
          <p14:tracePt t="43285" x="8877300" y="1520825"/>
          <p14:tracePt t="43294" x="8726488" y="1414463"/>
          <p14:tracePt t="43301" x="8574088" y="1308100"/>
          <p14:tracePt t="43310" x="8391525" y="1246188"/>
          <p14:tracePt t="43317" x="8208963" y="1171575"/>
          <p14:tracePt t="43325" x="8012113" y="1125538"/>
          <p14:tracePt t="43333" x="7829550" y="1095375"/>
          <p14:tracePt t="43341" x="7646988" y="1079500"/>
          <p14:tracePt t="43349" x="7464425" y="1079500"/>
          <p14:tracePt t="43355" x="7265988" y="1079500"/>
          <p14:tracePt t="43363" x="7069138" y="1079500"/>
          <p14:tracePt t="43371" x="6840538" y="1079500"/>
          <p14:tracePt t="43379" x="6627813" y="1095375"/>
          <p14:tracePt t="43387" x="6369050" y="1109663"/>
          <p14:tracePt t="43395" x="6142038" y="1155700"/>
          <p14:tracePt t="43403" x="5867400" y="1185863"/>
          <p14:tracePt t="43412" x="5624513" y="1246188"/>
          <p14:tracePt t="43419" x="5381625" y="1308100"/>
          <p14:tracePt t="43427" x="5199063" y="1354138"/>
          <p14:tracePt t="43435" x="5016500" y="1398588"/>
          <p14:tracePt t="43444" x="4864100" y="1474788"/>
          <p14:tracePt t="43451" x="4697413" y="1535113"/>
          <p14:tracePt t="43460" x="4530725" y="1627188"/>
          <p14:tracePt t="43467" x="4332288" y="1687513"/>
          <p14:tracePt t="43473" x="4119563" y="1793875"/>
          <p14:tracePt t="43481" x="3876675" y="1916113"/>
          <p14:tracePt t="43489" x="3603625" y="2098675"/>
          <p14:tracePt t="43497" x="3282950" y="2251075"/>
          <p14:tracePt t="43505" x="2949575" y="2463800"/>
          <p14:tracePt t="43513" x="2584450" y="2676525"/>
          <p14:tracePt t="43521" x="2219325" y="2905125"/>
          <p14:tracePt t="43529" x="1884363" y="3162300"/>
          <p14:tracePt t="43537" x="1535113" y="3436938"/>
          <p14:tracePt t="43545" x="1322388" y="3619500"/>
          <p14:tracePt t="43553" x="1125538" y="3786188"/>
          <p14:tracePt t="43561" x="942975" y="3984625"/>
          <p14:tracePt t="43569" x="774700" y="4135438"/>
          <p14:tracePt t="43577" x="638175" y="4303713"/>
          <p14:tracePt t="43585" x="501650" y="4456113"/>
          <p14:tracePt t="43594" x="365125" y="4638675"/>
          <p14:tracePt t="43599" x="228600" y="4789488"/>
          <p14:tracePt t="43607" x="90488" y="49418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8FF9-321E-84BD-7008-2641B831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1"/>
            <a:ext cx="10515600" cy="923924"/>
          </a:xfrm>
        </p:spPr>
        <p:txBody>
          <a:bodyPr/>
          <a:lstStyle/>
          <a:p>
            <a:r>
              <a:rPr lang="en-US" dirty="0"/>
              <a:t>Some other great resources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2DDBF9-D3A4-06A9-224D-2FF68353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96" y="2112122"/>
            <a:ext cx="3650516" cy="46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view">
            <a:extLst>
              <a:ext uri="{FF2B5EF4-FFF2-40B4-BE49-F238E27FC236}">
                <a16:creationId xmlns:a16="http://schemas.microsoft.com/office/drawing/2014/main" id="{2F276BD6-AF12-641B-DB24-8F8F104A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56" y="2112122"/>
            <a:ext cx="3690021" cy="46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F53FE6-1EBF-99BF-B267-48A18BCA95EB}"/>
              </a:ext>
            </a:extLst>
          </p:cNvPr>
          <p:cNvSpPr txBox="1"/>
          <p:nvPr/>
        </p:nvSpPr>
        <p:spPr>
          <a:xfrm>
            <a:off x="657225" y="914400"/>
            <a:ext cx="972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u="sng" dirty="0"/>
              <a:t>Materials Science and Engineering, An Introduction</a:t>
            </a:r>
            <a:r>
              <a:rPr lang="en-US" dirty="0"/>
              <a:t> by William Callister and David </a:t>
            </a:r>
            <a:r>
              <a:rPr lang="en-US" dirty="0" err="1"/>
              <a:t>Rethwisch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u="sng" dirty="0"/>
              <a:t>Fundamentals of Materials Science and Engineering, An Integrated Approach</a:t>
            </a:r>
            <a:r>
              <a:rPr lang="en-US" dirty="0"/>
              <a:t> by William Callister and David </a:t>
            </a:r>
            <a:r>
              <a:rPr lang="en-US" dirty="0" err="1"/>
              <a:t>Rethwisch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Older editions are &lt;$10 on </a:t>
            </a:r>
            <a:r>
              <a:rPr lang="en-US" b="1" dirty="0" err="1"/>
              <a:t>Ebay</a:t>
            </a:r>
            <a:r>
              <a:rPr lang="en-US" b="1" dirty="0"/>
              <a:t>!!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03E72E-AF0A-67B9-132A-D42867D02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44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6"/>
    </mc:Choice>
    <mc:Fallback>
      <p:transition spd="slow" advTm="6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8" x="76200" y="5214938"/>
          <p14:tracePt t="561" x="136525" y="4851400"/>
          <p14:tracePt t="570" x="182563" y="4500563"/>
          <p14:tracePt t="577" x="242888" y="4181475"/>
          <p14:tracePt t="584" x="304800" y="3892550"/>
          <p14:tracePt t="592" x="349250" y="3695700"/>
          <p14:tracePt t="601" x="379413" y="3513138"/>
          <p14:tracePt t="608" x="411163" y="3375025"/>
          <p14:tracePt t="617" x="425450" y="3300413"/>
          <p14:tracePt t="625" x="441325" y="3224213"/>
          <p14:tracePt t="632" x="441325" y="3194050"/>
          <p14:tracePt t="641" x="455613" y="3162300"/>
          <p14:tracePt t="649" x="471488" y="3148013"/>
          <p14:tracePt t="657" x="471488" y="3132138"/>
          <p14:tracePt t="675" x="471488" y="3117850"/>
          <p14:tracePt t="694" x="485775" y="3117850"/>
          <p14:tracePt t="855" x="485775" y="3101975"/>
          <p14:tracePt t="22502" x="485775" y="3071813"/>
          <p14:tracePt t="22510" x="485775" y="3055938"/>
          <p14:tracePt t="22518" x="501650" y="3041650"/>
          <p14:tracePt t="22528" x="517525" y="3025775"/>
          <p14:tracePt t="22532" x="531813" y="3011488"/>
          <p14:tracePt t="22540" x="531813" y="2995613"/>
          <p14:tracePt t="22550" x="547688" y="2979738"/>
          <p14:tracePt t="22556" x="561975" y="2979738"/>
          <p14:tracePt t="22565" x="577850" y="2979738"/>
          <p14:tracePt t="22572" x="592138" y="2979738"/>
          <p14:tracePt t="22588" x="608013" y="2979738"/>
          <p14:tracePt t="22596" x="623888" y="2979738"/>
          <p14:tracePt t="22636" x="638175" y="2995613"/>
          <p14:tracePt t="22652" x="638175" y="3011488"/>
          <p14:tracePt t="22666" x="654050" y="3011488"/>
          <p14:tracePt t="22698" x="654050" y="2995613"/>
          <p14:tracePt t="22721" x="654050" y="2979738"/>
          <p14:tracePt t="22729" x="668338" y="2979738"/>
          <p14:tracePt t="22737" x="684213" y="2979738"/>
          <p14:tracePt t="22744" x="684213" y="2965450"/>
          <p14:tracePt t="22753" x="698500" y="2935288"/>
          <p14:tracePt t="22896" x="698500" y="2919413"/>
          <p14:tracePt t="22918" x="714375" y="2919413"/>
          <p14:tracePt t="22926" x="730250" y="2905125"/>
          <p14:tracePt t="22933" x="744538" y="2889250"/>
          <p14:tracePt t="22942" x="790575" y="2873375"/>
          <p14:tracePt t="22949" x="850900" y="2828925"/>
          <p14:tracePt t="22957" x="927100" y="2782888"/>
          <p14:tracePt t="22965" x="1019175" y="2736850"/>
          <p14:tracePt t="22973" x="1079500" y="2722563"/>
          <p14:tracePt t="22981" x="1139825" y="2706688"/>
          <p14:tracePt t="22989" x="1185863" y="2690813"/>
          <p14:tracePt t="22997" x="1216025" y="2676525"/>
          <p14:tracePt t="23005" x="1246188" y="2676525"/>
          <p14:tracePt t="23013" x="1262063" y="2676525"/>
          <p14:tracePt t="23021" x="1276350" y="2660650"/>
          <p14:tracePt t="23098" x="1292225" y="2660650"/>
          <p14:tracePt t="23114" x="1308100" y="2660650"/>
          <p14:tracePt t="23122" x="1338263" y="2676525"/>
          <p14:tracePt t="23130" x="1368425" y="2722563"/>
          <p14:tracePt t="23138" x="1398588" y="2752725"/>
          <p14:tracePt t="23146" x="1428750" y="2782888"/>
          <p14:tracePt t="23151" x="1474788" y="2843213"/>
          <p14:tracePt t="23160" x="1520825" y="2889250"/>
          <p14:tracePt t="23168" x="1550988" y="2949575"/>
          <p14:tracePt t="23176" x="1581150" y="2979738"/>
          <p14:tracePt t="23184" x="1595438" y="3011488"/>
          <p14:tracePt t="23192" x="1611313" y="3055938"/>
          <p14:tracePt t="23200" x="1627188" y="3071813"/>
          <p14:tracePt t="23216" x="1641475" y="3086100"/>
          <p14:tracePt t="23226" x="1641475" y="3101975"/>
          <p14:tracePt t="23240" x="1641475" y="3117850"/>
          <p14:tracePt t="23256" x="1657350" y="3117850"/>
          <p14:tracePt t="23392" x="1671638" y="3117850"/>
          <p14:tracePt t="23406" x="1703388" y="3101975"/>
          <p14:tracePt t="23414" x="1717675" y="3101975"/>
          <p14:tracePt t="23422" x="1717675" y="3086100"/>
          <p14:tracePt t="23430" x="1733550" y="3071813"/>
          <p14:tracePt t="23438" x="1747838" y="3071813"/>
          <p14:tracePt t="23446" x="1778000" y="3055938"/>
          <p14:tracePt t="23463" x="1809750" y="3041650"/>
          <p14:tracePt t="23470" x="1839913" y="3025775"/>
          <p14:tracePt t="23479" x="1884363" y="3011488"/>
          <p14:tracePt t="23486" x="1916113" y="3011488"/>
          <p14:tracePt t="23495" x="1960563" y="3011488"/>
          <p14:tracePt t="23502" x="2006600" y="2995613"/>
          <p14:tracePt t="23513" x="2052638" y="2995613"/>
          <p14:tracePt t="23518" x="2112963" y="2995613"/>
          <p14:tracePt t="23524" x="2173288" y="2979738"/>
          <p14:tracePt t="23531" x="2265363" y="2979738"/>
          <p14:tracePt t="23538" x="2341563" y="2979738"/>
          <p14:tracePt t="23546" x="2386013" y="2979738"/>
          <p14:tracePt t="23555" x="2432050" y="2979738"/>
          <p14:tracePt t="23562" x="2462213" y="2979738"/>
          <p14:tracePt t="23571" x="2478088" y="2965450"/>
          <p14:tracePt t="23665" x="2478088" y="2949575"/>
          <p14:tracePt t="23673" x="2462213" y="2935288"/>
          <p14:tracePt t="23681" x="2432050" y="2919413"/>
          <p14:tracePt t="23689" x="2386013" y="2889250"/>
          <p14:tracePt t="23696" x="2341563" y="2859088"/>
          <p14:tracePt t="23705" x="2279650" y="2813050"/>
          <p14:tracePt t="23713" x="2235200" y="2767013"/>
          <p14:tracePt t="23721" x="2205038" y="2752725"/>
          <p14:tracePt t="23728" x="2159000" y="2722563"/>
          <p14:tracePt t="23737" x="2159000" y="2706688"/>
          <p14:tracePt t="23745" x="2143125" y="2690813"/>
          <p14:tracePt t="24092" x="2159000" y="2616200"/>
          <p14:tracePt t="24100" x="2173288" y="2508250"/>
          <p14:tracePt t="24108" x="2189163" y="2417763"/>
          <p14:tracePt t="24118" x="2219325" y="2311400"/>
          <p14:tracePt t="24124" x="2235200" y="2219325"/>
          <p14:tracePt t="24136" x="2249488" y="2128838"/>
          <p14:tracePt t="24139" x="2265363" y="2068513"/>
          <p14:tracePt t="24149" x="2295525" y="1992313"/>
          <p14:tracePt t="24154" x="2311400" y="1946275"/>
          <p14:tracePt t="24162" x="2325688" y="1900238"/>
          <p14:tracePt t="24172" x="2325688" y="1870075"/>
          <p14:tracePt t="24178" x="2341563" y="1839913"/>
          <p14:tracePt t="24187" x="2355850" y="1809750"/>
          <p14:tracePt t="24203" x="2355850" y="1793875"/>
          <p14:tracePt t="24219" x="2355850" y="1779588"/>
          <p14:tracePt t="24226" x="2341563" y="1763713"/>
          <p14:tracePt t="24236" x="2311400" y="1763713"/>
          <p14:tracePt t="24242" x="2265363" y="1733550"/>
          <p14:tracePt t="24252" x="2219325" y="1717675"/>
          <p14:tracePt t="24258" x="2143125" y="1687513"/>
          <p14:tracePt t="24268" x="2082800" y="1673225"/>
          <p14:tracePt t="24271" x="1990725" y="1657350"/>
          <p14:tracePt t="24280" x="1900238" y="1643063"/>
          <p14:tracePt t="24290" x="1824038" y="1627188"/>
          <p14:tracePt t="24296" x="1733550" y="1611313"/>
          <p14:tracePt t="24306" x="1641475" y="1597025"/>
          <p14:tracePt t="24312" x="1520825" y="1581150"/>
          <p14:tracePt t="24321" x="1398588" y="1566863"/>
          <p14:tracePt t="24328" x="1276350" y="1550988"/>
          <p14:tracePt t="24338" x="1169988" y="1535113"/>
          <p14:tracePt t="24344" x="1079500" y="1520825"/>
          <p14:tracePt t="24353" x="1049338" y="1504950"/>
          <p14:tracePt t="24360" x="1019175" y="1504950"/>
          <p14:tracePt t="24368" x="1019175" y="1490663"/>
          <p14:tracePt t="24376" x="1003300" y="1490663"/>
          <p14:tracePt t="24386" x="1003300" y="1474788"/>
          <p14:tracePt t="24406" x="987425" y="1444625"/>
          <p14:tracePt t="24414" x="987425" y="1414463"/>
          <p14:tracePt t="24422" x="987425" y="1384300"/>
          <p14:tracePt t="24430" x="987425" y="1354138"/>
          <p14:tracePt t="24438" x="987425" y="1308100"/>
          <p14:tracePt t="24445" x="987425" y="1262063"/>
          <p14:tracePt t="24454" x="987425" y="1216025"/>
          <p14:tracePt t="24462" x="987425" y="1171575"/>
          <p14:tracePt t="24470" x="987425" y="1125538"/>
          <p14:tracePt t="24478" x="987425" y="1079500"/>
          <p14:tracePt t="24486" x="987425" y="1049338"/>
          <p14:tracePt t="24502" x="987425" y="1033463"/>
          <p14:tracePt t="24519" x="987425" y="1019175"/>
          <p14:tracePt t="24674" x="1019175" y="1033463"/>
          <p14:tracePt t="24682" x="1049338" y="1065213"/>
          <p14:tracePt t="24691" x="1063625" y="1079500"/>
          <p14:tracePt t="24698" x="1079500" y="1079500"/>
          <p14:tracePt t="24704" x="1079500" y="1095375"/>
          <p14:tracePt t="24713" x="1093788" y="1095375"/>
          <p14:tracePt t="24721" x="1109663" y="1125538"/>
          <p14:tracePt t="24734" x="1139825" y="1125538"/>
          <p14:tracePt t="24736" x="1185863" y="1171575"/>
          <p14:tracePt t="24745" x="1216025" y="1185863"/>
          <p14:tracePt t="24752" x="1246188" y="1216025"/>
          <p14:tracePt t="24761" x="1276350" y="1231900"/>
          <p14:tracePt t="24766" x="1276350" y="1246188"/>
          <p14:tracePt t="24775" x="1292225" y="1246188"/>
          <p14:tracePt t="24791" x="1292225" y="1262063"/>
          <p14:tracePt t="24807" x="1308100" y="1262063"/>
          <p14:tracePt t="25006" x="1338263" y="1246188"/>
          <p14:tracePt t="25014" x="1428750" y="1231900"/>
          <p14:tracePt t="25020" x="1504950" y="1216025"/>
          <p14:tracePt t="25028" x="1627188" y="1201738"/>
          <p14:tracePt t="25037" x="1763713" y="1185863"/>
          <p14:tracePt t="25044" x="1900238" y="1185863"/>
          <p14:tracePt t="25053" x="2022475" y="1171575"/>
          <p14:tracePt t="25060" x="2159000" y="1171575"/>
          <p14:tracePt t="25068" x="2279650" y="1171575"/>
          <p14:tracePt t="25076" x="2371725" y="1171575"/>
          <p14:tracePt t="25084" x="2417763" y="1171575"/>
          <p14:tracePt t="25092" x="2417763" y="1155700"/>
          <p14:tracePt t="25100" x="2432050" y="1155700"/>
          <p14:tracePt t="25304" x="2447925" y="1155700"/>
          <p14:tracePt t="25312" x="2492375" y="1139825"/>
          <p14:tracePt t="25320" x="2568575" y="1125538"/>
          <p14:tracePt t="25330" x="2630488" y="1109663"/>
          <p14:tracePt t="25336" x="2674938" y="1095375"/>
          <p14:tracePt t="25347" x="2706688" y="1095375"/>
          <p14:tracePt t="25352" x="2736850" y="1079500"/>
          <p14:tracePt t="25363" x="2781300" y="1079500"/>
          <p14:tracePt t="25368" x="2797175" y="1065213"/>
          <p14:tracePt t="25376" x="2813050" y="1065213"/>
          <p14:tracePt t="25390" x="2827338" y="1065213"/>
          <p14:tracePt t="25406" x="2843213" y="1049338"/>
          <p14:tracePt t="25415" x="2857500" y="1049338"/>
          <p14:tracePt t="25422" x="2873375" y="1033463"/>
          <p14:tracePt t="25430" x="2903538" y="1033463"/>
          <p14:tracePt t="25438" x="2933700" y="1019175"/>
          <p14:tracePt t="25446" x="2963863" y="1003300"/>
          <p14:tracePt t="25454" x="2994025" y="989013"/>
          <p14:tracePt t="25463" x="3025775" y="989013"/>
          <p14:tracePt t="25471" x="3070225" y="989013"/>
          <p14:tracePt t="25480" x="3086100" y="989013"/>
          <p14:tracePt t="25485" x="3101975" y="989013"/>
          <p14:tracePt t="25495" x="3132138" y="989013"/>
          <p14:tracePt t="25501" x="3162300" y="989013"/>
          <p14:tracePt t="25507" x="3208338" y="989013"/>
          <p14:tracePt t="25515" x="3268663" y="989013"/>
          <p14:tracePt t="25523" x="3298825" y="989013"/>
          <p14:tracePt t="25531" x="3344863" y="989013"/>
          <p14:tracePt t="25539" x="3389313" y="989013"/>
          <p14:tracePt t="25547" x="3421063" y="989013"/>
          <p14:tracePt t="25555" x="3451225" y="989013"/>
          <p14:tracePt t="25563" x="3465513" y="989013"/>
          <p14:tracePt t="25571" x="3481388" y="973138"/>
          <p14:tracePt t="25587" x="3495675" y="973138"/>
          <p14:tracePt t="25611" x="3511550" y="973138"/>
          <p14:tracePt t="25628" x="3527425" y="973138"/>
          <p14:tracePt t="25847" x="3541713" y="973138"/>
          <p14:tracePt t="25863" x="3571875" y="973138"/>
          <p14:tracePt t="25871" x="3648075" y="989013"/>
          <p14:tracePt t="25877" x="3770313" y="1003300"/>
          <p14:tracePt t="25885" x="3876675" y="1019175"/>
          <p14:tracePt t="25893" x="3983038" y="1033463"/>
          <p14:tracePt t="25901" x="4089400" y="1049338"/>
          <p14:tracePt t="25909" x="4165600" y="1049338"/>
          <p14:tracePt t="25917" x="4211638" y="1049338"/>
          <p14:tracePt t="25925" x="4241800" y="1049338"/>
          <p14:tracePt t="25933" x="4256088" y="1049338"/>
          <p14:tracePt t="26044" x="4256088" y="1065213"/>
          <p14:tracePt t="26202" x="4286250" y="1079500"/>
          <p14:tracePt t="26209" x="4362450" y="1079500"/>
          <p14:tracePt t="26218" x="4408488" y="1079500"/>
          <p14:tracePt t="26228" x="4484688" y="1079500"/>
          <p14:tracePt t="26234" x="4575175" y="1079500"/>
          <p14:tracePt t="26245" x="4697413" y="1079500"/>
          <p14:tracePt t="26250" x="4803775" y="1079500"/>
          <p14:tracePt t="26256" x="4910138" y="1079500"/>
          <p14:tracePt t="26264" x="4970463" y="1079500"/>
          <p14:tracePt t="26272" x="5016500" y="1079500"/>
          <p14:tracePt t="26280" x="5046663" y="1079500"/>
          <p14:tracePt t="26288" x="5062538" y="1079500"/>
          <p14:tracePt t="26784" x="5046663" y="1079500"/>
          <p14:tracePt t="26793" x="5002213" y="1079500"/>
          <p14:tracePt t="26802" x="4926013" y="1079500"/>
          <p14:tracePt t="26808" x="4803775" y="1079500"/>
          <p14:tracePt t="26815" x="4667250" y="1079500"/>
          <p14:tracePt t="26824" x="4454525" y="1079500"/>
          <p14:tracePt t="26831" x="4241800" y="1079500"/>
          <p14:tracePt t="26838" x="3983038" y="1065213"/>
          <p14:tracePt t="26847" x="3724275" y="1033463"/>
          <p14:tracePt t="26854" x="3465513" y="1019175"/>
          <p14:tracePt t="26862" x="3116263" y="1003300"/>
          <p14:tracePt t="26870" x="2781300" y="973138"/>
          <p14:tracePt t="26878" x="2432050" y="957263"/>
          <p14:tracePt t="26885" x="2097088" y="957263"/>
          <p14:tracePt t="26893" x="1870075" y="1003300"/>
          <p14:tracePt t="26900" x="1671638" y="1065213"/>
          <p14:tracePt t="26909" x="1520825" y="1139825"/>
          <p14:tracePt t="26917" x="1428750" y="1201738"/>
          <p14:tracePt t="26924" x="1368425" y="1246188"/>
          <p14:tracePt t="26932" x="1308100" y="1308100"/>
          <p14:tracePt t="26941" x="1246188" y="1368425"/>
          <p14:tracePt t="26948" x="1216025" y="1398588"/>
          <p14:tracePt t="26955" x="1201738" y="1414463"/>
          <p14:tracePt t="26964" x="1201738" y="1428750"/>
          <p14:tracePt t="26971" x="1185863" y="1444625"/>
          <p14:tracePt t="27060" x="1185863" y="1460500"/>
          <p14:tracePt t="27092" x="1185863" y="1474788"/>
          <p14:tracePt t="27225" x="1185863" y="1490663"/>
          <p14:tracePt t="27233" x="1185863" y="1520825"/>
          <p14:tracePt t="27243" x="1185863" y="1550988"/>
          <p14:tracePt t="27250" x="1169988" y="1597025"/>
          <p14:tracePt t="27256" x="1139825" y="1627188"/>
          <p14:tracePt t="27264" x="1109663" y="1673225"/>
          <p14:tracePt t="27272" x="1063625" y="1703388"/>
          <p14:tracePt t="27279" x="1049338" y="1717675"/>
          <p14:tracePt t="27286" x="1033463" y="1717675"/>
          <p14:tracePt t="27294" x="1033463" y="1733550"/>
          <p14:tracePt t="27375" x="1033463" y="1717675"/>
          <p14:tracePt t="27382" x="1019175" y="1703388"/>
          <p14:tracePt t="27389" x="1019175" y="1687513"/>
          <p14:tracePt t="27405" x="1019175" y="1673225"/>
          <p14:tracePt t="27469" x="1019175" y="1657350"/>
          <p14:tracePt t="27502" x="1019175" y="1643063"/>
          <p14:tracePt t="27507" x="1019175" y="1627188"/>
          <p14:tracePt t="27524" x="1033463" y="1627188"/>
          <p14:tracePt t="27533" x="1049338" y="1627188"/>
          <p14:tracePt t="27539" x="1049338" y="1611313"/>
          <p14:tracePt t="27551" x="1063625" y="1611313"/>
          <p14:tracePt t="27556" x="1109663" y="1581150"/>
          <p14:tracePt t="27563" x="1139825" y="1566863"/>
          <p14:tracePt t="27572" x="1169988" y="1550988"/>
          <p14:tracePt t="27580" x="1216025" y="1535113"/>
          <p14:tracePt t="27587" x="1246188" y="1520825"/>
          <p14:tracePt t="27596" x="1292225" y="1520825"/>
          <p14:tracePt t="27603" x="1338263" y="1520825"/>
          <p14:tracePt t="27612" x="1382713" y="1520825"/>
          <p14:tracePt t="27636" x="1474788" y="1520825"/>
          <p14:tracePt t="27642" x="1504950" y="1520825"/>
          <p14:tracePt t="27651" x="1520825" y="1520825"/>
          <p14:tracePt t="27668" x="1535113" y="1520825"/>
          <p14:tracePt t="27721" x="1535113" y="1504950"/>
          <p14:tracePt t="27832" x="1565275" y="1504950"/>
          <p14:tracePt t="27840" x="1595438" y="1504950"/>
          <p14:tracePt t="27848" x="1641475" y="1504950"/>
          <p14:tracePt t="27855" x="1687513" y="1504950"/>
          <p14:tracePt t="27863" x="1733550" y="1504950"/>
          <p14:tracePt t="27872" x="1778000" y="1520825"/>
          <p14:tracePt t="27880" x="1824038" y="1520825"/>
          <p14:tracePt t="27886" x="1870075" y="1520825"/>
          <p14:tracePt t="27893" x="1916113" y="1535113"/>
          <p14:tracePt t="27902" x="1946275" y="1550988"/>
          <p14:tracePt t="27909" x="1990725" y="1566863"/>
          <p14:tracePt t="27918" x="2036763" y="1566863"/>
          <p14:tracePt t="27925" x="2082800" y="1581150"/>
          <p14:tracePt t="27934" x="2173288" y="1597025"/>
          <p14:tracePt t="27942" x="2235200" y="1611313"/>
          <p14:tracePt t="27951" x="2311400" y="1627188"/>
          <p14:tracePt t="27957" x="2371725" y="1643063"/>
          <p14:tracePt t="27968" x="2432050" y="1657350"/>
          <p14:tracePt t="27973" x="2492375" y="1657350"/>
          <p14:tracePt t="27984" x="2538413" y="1657350"/>
          <p14:tracePt t="27989" x="2614613" y="1673225"/>
          <p14:tracePt t="27998" x="2660650" y="1687513"/>
          <p14:tracePt t="28003" x="2690813" y="1687513"/>
          <p14:tracePt t="28013" x="2736850" y="1687513"/>
          <p14:tracePt t="28022" x="2781300" y="1687513"/>
          <p14:tracePt t="28028" x="2813050" y="1687513"/>
          <p14:tracePt t="28034" x="2857500" y="1687513"/>
          <p14:tracePt t="28042" x="2887663" y="1687513"/>
          <p14:tracePt t="28050" x="2919413" y="1687513"/>
          <p14:tracePt t="28059" x="2963863" y="1687513"/>
          <p14:tracePt t="28066" x="2994025" y="1687513"/>
          <p14:tracePt t="28074" x="3025775" y="1687513"/>
          <p14:tracePt t="28083" x="3070225" y="1687513"/>
          <p14:tracePt t="28090" x="3101975" y="1687513"/>
          <p14:tracePt t="28099" x="3146425" y="1673225"/>
          <p14:tracePt t="28107" x="3176588" y="1673225"/>
          <p14:tracePt t="28116" x="3222625" y="1673225"/>
          <p14:tracePt t="28121" x="3252788" y="1673225"/>
          <p14:tracePt t="28132" x="3298825" y="1673225"/>
          <p14:tracePt t="28136" x="3328988" y="1673225"/>
          <p14:tracePt t="28144" x="3359150" y="1673225"/>
          <p14:tracePt t="28152" x="3389313" y="1657350"/>
          <p14:tracePt t="28161" x="3421063" y="1657350"/>
          <p14:tracePt t="28168" x="3465513" y="1657350"/>
          <p14:tracePt t="28176" x="3511550" y="1643063"/>
          <p14:tracePt t="28184" x="3557588" y="1627188"/>
          <p14:tracePt t="28192" x="3587750" y="1627188"/>
          <p14:tracePt t="28200" x="3633788" y="1627188"/>
          <p14:tracePt t="28208" x="3663950" y="1611313"/>
          <p14:tracePt t="28218" x="3694113" y="1611313"/>
          <p14:tracePt t="28224" x="3694113" y="1597025"/>
          <p14:tracePt t="28233" x="3724275" y="1597025"/>
          <p14:tracePt t="28241" x="3740150" y="1597025"/>
          <p14:tracePt t="28247" x="3754438" y="1597025"/>
          <p14:tracePt t="28262" x="3770313" y="1597025"/>
          <p14:tracePt t="28270" x="3770313" y="1581150"/>
          <p14:tracePt t="28327" x="3784600" y="1581150"/>
          <p14:tracePt t="28366" x="3816350" y="1581150"/>
          <p14:tracePt t="28381" x="3830638" y="1581150"/>
          <p14:tracePt t="28388" x="3830638" y="1566863"/>
          <p14:tracePt t="28396" x="3860800" y="1566863"/>
          <p14:tracePt t="28404" x="3890963" y="1566863"/>
          <p14:tracePt t="28413" x="3922713" y="1566863"/>
          <p14:tracePt t="28420" x="3967163" y="1566863"/>
          <p14:tracePt t="28428" x="4013200" y="1566863"/>
          <p14:tracePt t="28436" x="4073525" y="1566863"/>
          <p14:tracePt t="28444" x="4135438" y="1566863"/>
          <p14:tracePt t="28452" x="4195763" y="1566863"/>
          <p14:tracePt t="28460" x="4241800" y="1566863"/>
          <p14:tracePt t="28468" x="4302125" y="1566863"/>
          <p14:tracePt t="28476" x="4362450" y="1566863"/>
          <p14:tracePt t="28484" x="4408488" y="1566863"/>
          <p14:tracePt t="28492" x="4454525" y="1566863"/>
          <p14:tracePt t="28499" x="4500563" y="1566863"/>
          <p14:tracePt t="28506" x="4530725" y="1566863"/>
          <p14:tracePt t="28516" x="4575175" y="1566863"/>
          <p14:tracePt t="28522" x="4606925" y="1566863"/>
          <p14:tracePt t="28530" x="4651375" y="1566863"/>
          <p14:tracePt t="28538" x="4681538" y="1566863"/>
          <p14:tracePt t="28546" x="4713288" y="1566863"/>
          <p14:tracePt t="28554" x="4757738" y="1566863"/>
          <p14:tracePt t="28562" x="4773613" y="1566863"/>
          <p14:tracePt t="28570" x="4787900" y="1566863"/>
          <p14:tracePt t="28578" x="4803775" y="1566863"/>
          <p14:tracePt t="28586" x="4819650" y="1566863"/>
          <p14:tracePt t="28594" x="4833938" y="1566863"/>
          <p14:tracePt t="28611" x="4849813" y="1566863"/>
          <p14:tracePt t="28633" x="4879975" y="1566863"/>
          <p14:tracePt t="28640" x="4894263" y="1566863"/>
          <p14:tracePt t="28656" x="4910138" y="1566863"/>
          <p14:tracePt t="28688" x="4926013" y="1566863"/>
          <p14:tracePt t="28712" x="4940300" y="1566863"/>
          <p14:tracePt t="28728" x="4956175" y="1566863"/>
          <p14:tracePt t="28751" x="4970463" y="1566863"/>
          <p14:tracePt t="28766" x="4986338" y="1566863"/>
          <p14:tracePt t="28782" x="5002213" y="1550988"/>
          <p14:tracePt t="28792" x="5016500" y="1550988"/>
          <p14:tracePt t="28806" x="5032375" y="1550988"/>
          <p14:tracePt t="28822" x="5046663" y="1550988"/>
          <p14:tracePt t="28838" x="5076825" y="1550988"/>
          <p14:tracePt t="28854" x="5092700" y="1550988"/>
          <p14:tracePt t="28860" x="5092700" y="1535113"/>
          <p14:tracePt t="28868" x="5122863" y="1535113"/>
          <p14:tracePt t="28876" x="5153025" y="1535113"/>
          <p14:tracePt t="28885" x="5183188" y="1535113"/>
          <p14:tracePt t="28892" x="5214938" y="1535113"/>
          <p14:tracePt t="28901" x="5259388" y="1535113"/>
          <p14:tracePt t="28908" x="5321300" y="1535113"/>
          <p14:tracePt t="28917" x="5365750" y="1535113"/>
          <p14:tracePt t="28924" x="5427663" y="1535113"/>
          <p14:tracePt t="28933" x="5487988" y="1535113"/>
          <p14:tracePt t="28940" x="5534025" y="1535113"/>
          <p14:tracePt t="28951" x="5564188" y="1535113"/>
          <p14:tracePt t="28957" x="5594350" y="1535113"/>
          <p14:tracePt t="28965" x="5624513" y="1535113"/>
          <p14:tracePt t="28972" x="5654675" y="1535113"/>
          <p14:tracePt t="28981" x="5670550" y="1535113"/>
          <p14:tracePt t="28988" x="5684838" y="1535113"/>
          <p14:tracePt t="29002" x="5700713" y="1535113"/>
          <p14:tracePt t="29018" x="5716588" y="1535113"/>
          <p14:tracePt t="29035" x="5730875" y="1535113"/>
          <p14:tracePt t="29051" x="5761038" y="1535113"/>
          <p14:tracePt t="29068" x="5791200" y="1550988"/>
          <p14:tracePt t="29074" x="5822950" y="1550988"/>
          <p14:tracePt t="29084" x="5853113" y="1550988"/>
          <p14:tracePt t="29090" x="5883275" y="1566863"/>
          <p14:tracePt t="29100" x="5929313" y="1581150"/>
          <p14:tracePt t="29107" x="5959475" y="1581150"/>
          <p14:tracePt t="29112" x="6005513" y="1597025"/>
          <p14:tracePt t="29121" x="6080125" y="1611313"/>
          <p14:tracePt t="29129" x="6126163" y="1611313"/>
          <p14:tracePt t="29136" x="6172200" y="1611313"/>
          <p14:tracePt t="29144" x="6218238" y="1627188"/>
          <p14:tracePt t="29152" x="6248400" y="1643063"/>
          <p14:tracePt t="29161" x="6278563" y="1643063"/>
          <p14:tracePt t="29168" x="6308725" y="1643063"/>
          <p14:tracePt t="29176" x="6338888" y="1643063"/>
          <p14:tracePt t="29185" x="6384925" y="1643063"/>
          <p14:tracePt t="29192" x="6430963" y="1643063"/>
          <p14:tracePt t="29201" x="6475413" y="1643063"/>
          <p14:tracePt t="29208" x="6521450" y="1657350"/>
          <p14:tracePt t="29217" x="6551613" y="1657350"/>
          <p14:tracePt t="29224" x="6597650" y="1657350"/>
          <p14:tracePt t="29234" x="6627813" y="1657350"/>
          <p14:tracePt t="29238" x="6657975" y="1657350"/>
          <p14:tracePt t="29247" x="6688138" y="1657350"/>
          <p14:tracePt t="29254" x="6719888" y="1657350"/>
          <p14:tracePt t="29262" x="6734175" y="1657350"/>
          <p14:tracePt t="29278" x="6750050" y="1657350"/>
          <p14:tracePt t="29286" x="6764338" y="1657350"/>
          <p14:tracePt t="29302" x="6780213" y="1657350"/>
          <p14:tracePt t="29311" x="6794500" y="1657350"/>
          <p14:tracePt t="29327" x="6826250" y="1657350"/>
          <p14:tracePt t="29335" x="6840538" y="1657350"/>
          <p14:tracePt t="29342" x="6870700" y="1643063"/>
          <p14:tracePt t="29352" x="6902450" y="1643063"/>
          <p14:tracePt t="29356" x="6946900" y="1643063"/>
          <p14:tracePt t="29364" x="6977063" y="1643063"/>
          <p14:tracePt t="29372" x="7008813" y="1627188"/>
          <p14:tracePt t="29381" x="7023100" y="1611313"/>
          <p14:tracePt t="29388" x="7053263" y="1611313"/>
          <p14:tracePt t="29404" x="7069138" y="1611313"/>
          <p14:tracePt t="29420" x="7083425" y="1611313"/>
          <p14:tracePt t="29428" x="7099300" y="1597025"/>
          <p14:tracePt t="29437" x="7115175" y="1597025"/>
          <p14:tracePt t="29452" x="7129463" y="1597025"/>
          <p14:tracePt t="29468" x="7159625" y="1597025"/>
          <p14:tracePt t="29484" x="7189788" y="1581150"/>
          <p14:tracePt t="29491" x="7205663" y="1581150"/>
          <p14:tracePt t="29499" x="7235825" y="1581150"/>
          <p14:tracePt t="29506" x="7281863" y="1581150"/>
          <p14:tracePt t="29514" x="7312025" y="1581150"/>
          <p14:tracePt t="29522" x="7342188" y="1581150"/>
          <p14:tracePt t="29531" x="7372350" y="1581150"/>
          <p14:tracePt t="29538" x="7388225" y="1581150"/>
          <p14:tracePt t="29546" x="7418388" y="1581150"/>
          <p14:tracePt t="29554" x="7448550" y="1581150"/>
          <p14:tracePt t="29562" x="7478713" y="1581150"/>
          <p14:tracePt t="29570" x="7478713" y="1597025"/>
          <p14:tracePt t="29578" x="7510463" y="1597025"/>
          <p14:tracePt t="29586" x="7540625" y="1597025"/>
          <p14:tracePt t="29594" x="7570788" y="1597025"/>
          <p14:tracePt t="29601" x="7616825" y="1597025"/>
          <p14:tracePt t="29608" x="7661275" y="1597025"/>
          <p14:tracePt t="29618" x="7707313" y="1611313"/>
          <p14:tracePt t="29625" x="7753350" y="1627188"/>
          <p14:tracePt t="29634" x="7799388" y="1627188"/>
          <p14:tracePt t="29640" x="7829550" y="1627188"/>
          <p14:tracePt t="29649" x="7859713" y="1627188"/>
          <p14:tracePt t="29656" x="7905750" y="1627188"/>
          <p14:tracePt t="29665" x="7920038" y="1627188"/>
          <p14:tracePt t="29681" x="7935913" y="1627188"/>
          <p14:tracePt t="29688" x="7950200" y="1627188"/>
          <p14:tracePt t="29696" x="7966075" y="1627188"/>
          <p14:tracePt t="29719" x="7980363" y="1627188"/>
          <p14:tracePt t="29726" x="7996238" y="1627188"/>
          <p14:tracePt t="29734" x="8012113" y="1627188"/>
          <p14:tracePt t="29751" x="8026400" y="1627188"/>
          <p14:tracePt t="36406" x="8026400" y="1643063"/>
          <p14:tracePt t="36564" x="7996238" y="1749425"/>
          <p14:tracePt t="36571" x="7935913" y="1916113"/>
          <p14:tracePt t="36577" x="7889875" y="2068513"/>
          <p14:tracePt t="36585" x="7843838" y="2219325"/>
          <p14:tracePt t="36592" x="7799388" y="2341563"/>
          <p14:tracePt t="36601" x="7767638" y="2417763"/>
          <p14:tracePt t="36609" x="7723188" y="2463800"/>
          <p14:tracePt t="36617" x="7691438" y="2493963"/>
          <p14:tracePt t="36625" x="7631113" y="2554288"/>
          <p14:tracePt t="36639" x="7570788" y="2600325"/>
          <p14:tracePt t="36641" x="7478713" y="2646363"/>
          <p14:tracePt t="36648" x="7388225" y="2690813"/>
          <p14:tracePt t="36656" x="7281863" y="2722563"/>
          <p14:tracePt t="36664" x="7175500" y="2752725"/>
          <p14:tracePt t="36672" x="7053263" y="2782888"/>
          <p14:tracePt t="36680" x="6916738" y="2797175"/>
          <p14:tracePt t="36688" x="6794500" y="2797175"/>
          <p14:tracePt t="36694" x="6657975" y="2797175"/>
          <p14:tracePt t="36703" x="6537325" y="2797175"/>
          <p14:tracePt t="36710" x="6400800" y="2797175"/>
          <p14:tracePt t="36718" x="6248400" y="2797175"/>
          <p14:tracePt t="36726" x="6111875" y="2797175"/>
          <p14:tracePt t="36734" x="5989638" y="2797175"/>
          <p14:tracePt t="36742" x="5913438" y="2813050"/>
          <p14:tracePt t="36750" x="5822950" y="2813050"/>
          <p14:tracePt t="36758" x="5730875" y="2828925"/>
          <p14:tracePt t="36766" x="5684838" y="2828925"/>
          <p14:tracePt t="36774" x="5654675" y="2828925"/>
          <p14:tracePt t="36782" x="5624513" y="2843213"/>
          <p14:tracePt t="36790" x="5594350" y="2859088"/>
          <p14:tracePt t="36798" x="5564188" y="2873375"/>
          <p14:tracePt t="36806" x="5534025" y="2873375"/>
          <p14:tracePt t="36814" x="5472113" y="2873375"/>
          <p14:tracePt t="36820" x="5397500" y="2889250"/>
          <p14:tracePt t="36828" x="5275263" y="2905125"/>
          <p14:tracePt t="36837" x="5122863" y="2919413"/>
          <p14:tracePt t="36844" x="4970463" y="2935288"/>
          <p14:tracePt t="36853" x="4803775" y="2965450"/>
          <p14:tracePt t="36860" x="4621213" y="2965450"/>
          <p14:tracePt t="36868" x="4454525" y="2979738"/>
          <p14:tracePt t="36876" x="4318000" y="2995613"/>
          <p14:tracePt t="36884" x="4195763" y="2995613"/>
          <p14:tracePt t="36892" x="4089400" y="3011488"/>
          <p14:tracePt t="36900" x="4013200" y="3025775"/>
          <p14:tracePt t="36908" x="3983038" y="3025775"/>
          <p14:tracePt t="36916" x="3983038" y="3041650"/>
          <p14:tracePt t="36972" x="3998913" y="3041650"/>
          <p14:tracePt t="36979" x="4043363" y="3025775"/>
          <p14:tracePt t="36989" x="4105275" y="3025775"/>
          <p14:tracePt t="36996" x="4179888" y="3025775"/>
          <p14:tracePt t="37007" x="4302125" y="3025775"/>
          <p14:tracePt t="37012" x="4484688" y="3011488"/>
          <p14:tracePt t="37020" x="4713288" y="3011488"/>
          <p14:tracePt t="37027" x="4926013" y="3011488"/>
          <p14:tracePt t="37036" x="5168900" y="3011488"/>
          <p14:tracePt t="37044" x="5427663" y="3011488"/>
          <p14:tracePt t="37052" x="5684838" y="3011488"/>
          <p14:tracePt t="37058" x="5899150" y="3011488"/>
          <p14:tracePt t="37065" x="6080125" y="3011488"/>
          <p14:tracePt t="37074" x="6218238" y="3025775"/>
          <p14:tracePt t="37082" x="6354763" y="3041650"/>
          <p14:tracePt t="37091" x="6400800" y="3055938"/>
          <p14:tracePt t="37098" x="6430963" y="3071813"/>
          <p14:tracePt t="37108" x="6445250" y="3071813"/>
          <p14:tracePt t="37114" x="6461125" y="3071813"/>
          <p14:tracePt t="37288" x="6445250" y="3071813"/>
          <p14:tracePt t="37295" x="6415088" y="3071813"/>
          <p14:tracePt t="37302" x="6354763" y="3071813"/>
          <p14:tracePt t="37310" x="6262688" y="3055938"/>
          <p14:tracePt t="37317" x="6186488" y="3055938"/>
          <p14:tracePt t="37326" x="6065838" y="3055938"/>
          <p14:tracePt t="37334" x="5913438" y="3055938"/>
          <p14:tracePt t="37342" x="5776913" y="3055938"/>
          <p14:tracePt t="37350" x="5594350" y="3086100"/>
          <p14:tracePt t="37358" x="5411788" y="3101975"/>
          <p14:tracePt t="37366" x="5229225" y="3132138"/>
          <p14:tracePt t="37374" x="5076825" y="3162300"/>
          <p14:tracePt t="37382" x="4940300" y="3178175"/>
          <p14:tracePt t="37390" x="4803775" y="3208338"/>
          <p14:tracePt t="37400" x="4727575" y="3224213"/>
          <p14:tracePt t="37406" x="4697413" y="3238500"/>
          <p14:tracePt t="37414" x="4681538" y="3238500"/>
          <p14:tracePt t="37506" x="4713288" y="3238500"/>
          <p14:tracePt t="37514" x="4757738" y="3238500"/>
          <p14:tracePt t="37522" x="4803775" y="3238500"/>
          <p14:tracePt t="37531" x="4849813" y="3238500"/>
          <p14:tracePt t="37539" x="4910138" y="3224213"/>
          <p14:tracePt t="37547" x="4970463" y="3208338"/>
          <p14:tracePt t="37553" x="5062538" y="3208338"/>
          <p14:tracePt t="37562" x="5168900" y="3194050"/>
          <p14:tracePt t="37568" x="5289550" y="3178175"/>
          <p14:tracePt t="37577" x="5472113" y="3162300"/>
          <p14:tracePt t="37584" x="5654675" y="3148013"/>
          <p14:tracePt t="37592" x="5867400" y="3132138"/>
          <p14:tracePt t="37600" x="6080125" y="3117850"/>
          <p14:tracePt t="37608" x="6262688" y="3117850"/>
          <p14:tracePt t="37627" x="6521450" y="3101975"/>
          <p14:tracePt t="37632" x="6567488" y="3101975"/>
          <p14:tracePt t="37640" x="6597650" y="3101975"/>
          <p14:tracePt t="37648" x="6613525" y="3101975"/>
          <p14:tracePt t="38166" x="6597650" y="3101975"/>
          <p14:tracePt t="38174" x="6597650" y="3117850"/>
          <p14:tracePt t="38182" x="6581775" y="3132138"/>
          <p14:tracePt t="38190" x="6567488" y="3132138"/>
          <p14:tracePt t="38198" x="6567488" y="3148013"/>
          <p14:tracePt t="38206" x="6551613" y="3162300"/>
          <p14:tracePt t="38214" x="6551613" y="3178175"/>
          <p14:tracePt t="38222" x="6537325" y="3178175"/>
          <p14:tracePt t="38230" x="6537325" y="3194050"/>
          <p14:tracePt t="38238" x="6521450" y="3194050"/>
          <p14:tracePt t="38246" x="6507163" y="3208338"/>
          <p14:tracePt t="38270" x="6507163" y="3224213"/>
          <p14:tracePt t="38278" x="6507163" y="3238500"/>
          <p14:tracePt t="38388" x="6507163" y="3254375"/>
          <p14:tracePt t="38403" x="6521450" y="3254375"/>
          <p14:tracePt t="38418" x="6537325" y="3254375"/>
          <p14:tracePt t="38425" x="6537325" y="3268663"/>
          <p14:tracePt t="38434" x="6551613" y="3268663"/>
          <p14:tracePt t="38656" x="6567488" y="3268663"/>
          <p14:tracePt t="38664" x="6657975" y="3224213"/>
          <p14:tracePt t="38670" x="6856413" y="3148013"/>
          <p14:tracePt t="38678" x="7175500" y="3101975"/>
          <p14:tracePt t="38686" x="7737475" y="3011488"/>
          <p14:tracePt t="38694" x="8391525" y="2979738"/>
          <p14:tracePt t="38702" x="9151938" y="2965450"/>
          <p14:tracePt t="38709" x="9896475" y="2935288"/>
          <p14:tracePt t="38718" x="10564813" y="2949575"/>
          <p14:tracePt t="38726" x="11188700" y="2965450"/>
          <p14:tracePt t="38733" x="11690350" y="2995613"/>
          <p14:tracePt t="38742" x="12115800" y="3041650"/>
          <p14:tracePt t="38970" x="11979275" y="3238500"/>
          <p14:tracePt t="38978" x="11796713" y="3268663"/>
          <p14:tracePt t="38986" x="11630025" y="3284538"/>
          <p14:tracePt t="38994" x="11507788" y="3300413"/>
          <p14:tracePt t="39002" x="11401425" y="3330575"/>
          <p14:tracePt t="39010" x="11355388" y="3344863"/>
          <p14:tracePt t="39018" x="11325225" y="3344863"/>
          <p14:tracePt t="40458" x="11310938" y="3344863"/>
          <p14:tracePt t="40474" x="11310938" y="3330575"/>
          <p14:tracePt t="40482" x="11279188" y="3330575"/>
          <p14:tracePt t="40490" x="11264900" y="3314700"/>
          <p14:tracePt t="40498" x="11249025" y="3314700"/>
          <p14:tracePt t="40506" x="11249025" y="3300413"/>
          <p14:tracePt t="40512" x="11234738" y="3284538"/>
          <p14:tracePt t="40528" x="11218863" y="3268663"/>
          <p14:tracePt t="40544" x="11204575" y="3254375"/>
          <p14:tracePt t="40552" x="11188700" y="3254375"/>
          <p14:tracePt t="40560" x="11188700" y="3238500"/>
          <p14:tracePt t="40567" x="11172825" y="3238500"/>
          <p14:tracePt t="40575" x="11172825" y="3224213"/>
          <p14:tracePt t="40584" x="11158538" y="3208338"/>
          <p14:tracePt t="40600" x="11128375" y="3194050"/>
          <p14:tracePt t="40608" x="11112500" y="3178175"/>
          <p14:tracePt t="40616" x="11098213" y="3178175"/>
          <p14:tracePt t="40624" x="11082338" y="3162300"/>
          <p14:tracePt t="40630" x="11066463" y="3162300"/>
          <p14:tracePt t="40650" x="11036300" y="3148013"/>
          <p14:tracePt t="40653" x="11022013" y="3132138"/>
          <p14:tracePt t="40661" x="10990263" y="3132138"/>
          <p14:tracePt t="40678" x="10975975" y="3132138"/>
          <p14:tracePt t="40694" x="10960100" y="3132138"/>
          <p14:tracePt t="40726" x="10945813" y="3132138"/>
          <p14:tracePt t="40734" x="10945813" y="3148013"/>
          <p14:tracePt t="40742" x="10929938" y="3148013"/>
          <p14:tracePt t="40755" x="10929938" y="3162300"/>
          <p14:tracePt t="40771" x="10929938" y="3178175"/>
          <p14:tracePt t="41176" x="10899775" y="3178175"/>
          <p14:tracePt t="41184" x="10823575" y="3178175"/>
          <p14:tracePt t="41192" x="10702925" y="3162300"/>
          <p14:tracePt t="41202" x="10520363" y="3162300"/>
          <p14:tracePt t="41208" x="10231438" y="3148013"/>
          <p14:tracePt t="41218" x="9820275" y="3148013"/>
          <p14:tracePt t="41224" x="9318625" y="3162300"/>
          <p14:tracePt t="41235" x="8770938" y="3178175"/>
          <p14:tracePt t="41240" x="8315325" y="3178175"/>
          <p14:tracePt t="41245" x="7980363" y="3208338"/>
          <p14:tracePt t="41254" x="7753350" y="3224213"/>
          <p14:tracePt t="41262" x="7600950" y="3238500"/>
          <p14:tracePt t="41270" x="7524750" y="3238500"/>
          <p14:tracePt t="41278" x="7510463" y="3238500"/>
          <p14:tracePt t="41302" x="7524750" y="3238500"/>
          <p14:tracePt t="41310" x="7585075" y="3224213"/>
          <p14:tracePt t="41319" x="7661275" y="3224213"/>
          <p14:tracePt t="41325" x="7767638" y="3194050"/>
          <p14:tracePt t="41335" x="7859713" y="3162300"/>
          <p14:tracePt t="41342" x="7905750" y="3148013"/>
          <p14:tracePt t="41352" x="7935913" y="3132138"/>
          <p14:tracePt t="41419" x="7905750" y="3132138"/>
          <p14:tracePt t="41427" x="7859713" y="3132138"/>
          <p14:tracePt t="41435" x="7799388" y="3132138"/>
          <p14:tracePt t="41443" x="7677150" y="3132138"/>
          <p14:tracePt t="41451" x="7540625" y="3148013"/>
          <p14:tracePt t="41459" x="7388225" y="3162300"/>
          <p14:tracePt t="41467" x="7205663" y="3208338"/>
          <p14:tracePt t="41475" x="7008813" y="3224213"/>
          <p14:tracePt t="41483" x="6780213" y="3238500"/>
          <p14:tracePt t="41489" x="6551613" y="3268663"/>
          <p14:tracePt t="41497" x="6369050" y="3284538"/>
          <p14:tracePt t="41505" x="6232525" y="3300413"/>
          <p14:tracePt t="41513" x="6126163" y="3314700"/>
          <p14:tracePt t="41521" x="6049963" y="3330575"/>
          <p14:tracePt t="41529" x="6005513" y="3344863"/>
          <p14:tracePt t="41537" x="5973763" y="3360738"/>
          <p14:tracePt t="41553" x="5959475" y="3360738"/>
          <p14:tracePt t="41561" x="5943600" y="3360738"/>
          <p14:tracePt t="41585" x="5929313" y="3360738"/>
          <p14:tracePt t="41773" x="5959475" y="3360738"/>
          <p14:tracePt t="41781" x="6005513" y="3344863"/>
          <p14:tracePt t="41789" x="6096000" y="3330575"/>
          <p14:tracePt t="41798" x="6218238" y="3314700"/>
          <p14:tracePt t="41805" x="6415088" y="3300413"/>
          <p14:tracePt t="41814" x="6734175" y="3284538"/>
          <p14:tracePt t="41821" x="7281863" y="3254375"/>
          <p14:tracePt t="41831" x="7859713" y="3224213"/>
          <p14:tracePt t="41837" x="8482013" y="3224213"/>
          <p14:tracePt t="41845" x="9090025" y="3224213"/>
          <p14:tracePt t="41852" x="9683750" y="3238500"/>
          <p14:tracePt t="41861" x="10139363" y="3268663"/>
          <p14:tracePt t="41867" x="10414000" y="3284538"/>
          <p14:tracePt t="41875" x="10596563" y="3300413"/>
          <p14:tracePt t="41898" x="10702925" y="3314700"/>
          <p14:tracePt t="44216" x="10702925" y="3330575"/>
          <p14:tracePt t="44230" x="10687050" y="3330575"/>
          <p14:tracePt t="44246" x="10687050" y="3344863"/>
          <p14:tracePt t="44254" x="10671175" y="3344863"/>
          <p14:tracePt t="44270" x="10656888" y="3360738"/>
          <p14:tracePt t="44286" x="10641013" y="3360738"/>
          <p14:tracePt t="44310" x="10641013" y="3375025"/>
          <p14:tracePt t="44318" x="10626725" y="3375025"/>
          <p14:tracePt t="44326" x="10626725" y="3390900"/>
          <p14:tracePt t="44334" x="10610850" y="3390900"/>
          <p14:tracePt t="44343" x="10596563" y="3390900"/>
          <p14:tracePt t="44359" x="10596563" y="3406775"/>
          <p14:tracePt t="44372" x="10580688" y="3406775"/>
          <p14:tracePt t="44388" x="10564813" y="3406775"/>
          <p14:tracePt t="44396" x="10564813" y="3421063"/>
          <p14:tracePt t="44404" x="10550525" y="3421063"/>
          <p14:tracePt t="44420" x="10534650" y="3421063"/>
          <p14:tracePt t="44444" x="10520363" y="3436938"/>
          <p14:tracePt t="44461" x="10504488" y="3436938"/>
          <p14:tracePt t="44530" x="10504488" y="3451225"/>
          <p14:tracePt t="44586" x="10488613" y="3451225"/>
          <p14:tracePt t="44687" x="10488613" y="3467100"/>
          <p14:tracePt t="45198" x="10504488" y="3467100"/>
          <p14:tracePt t="45302" x="10504488" y="3482975"/>
          <p14:tracePt t="45326" x="10520363" y="3482975"/>
          <p14:tracePt t="46276" x="10534650" y="3482975"/>
          <p14:tracePt t="46284" x="10550525" y="3482975"/>
          <p14:tracePt t="46308" x="10550525" y="3467100"/>
          <p14:tracePt t="46316" x="10564813" y="3451225"/>
          <p14:tracePt t="47900" x="10550525" y="3467100"/>
          <p14:tracePt t="47908" x="10534650" y="3467100"/>
          <p14:tracePt t="48799" x="10520363" y="3467100"/>
          <p14:tracePt t="48813" x="10474325" y="3467100"/>
          <p14:tracePt t="48824" x="10291763" y="3467100"/>
          <p14:tracePt t="48830" x="10063163" y="3467100"/>
          <p14:tracePt t="48835" x="9820275" y="3467100"/>
          <p14:tracePt t="48844" x="9485313" y="3467100"/>
          <p14:tracePt t="48852" x="9105900" y="3497263"/>
          <p14:tracePt t="48860" x="8726488" y="3513138"/>
          <p14:tracePt t="48868" x="8345488" y="3543300"/>
          <p14:tracePt t="48876" x="7996238" y="3557588"/>
          <p14:tracePt t="48884" x="7691438" y="3573463"/>
          <p14:tracePt t="48893" x="7478713" y="3603625"/>
          <p14:tracePt t="48900" x="7297738" y="3619500"/>
          <p14:tracePt t="48910" x="7175500" y="3633788"/>
          <p14:tracePt t="48916" x="7129463" y="3633788"/>
          <p14:tracePt t="48924" x="7083425" y="3633788"/>
          <p14:tracePt t="48941" x="7069138" y="3633788"/>
          <p14:tracePt t="48954" x="7053263" y="3633788"/>
          <p14:tracePt t="48970" x="7023100" y="3633788"/>
          <p14:tracePt t="48977" x="6992938" y="3633788"/>
          <p14:tracePt t="48986" x="6946900" y="3633788"/>
          <p14:tracePt t="48994" x="6902450" y="3619500"/>
          <p14:tracePt t="49002" x="6794500" y="3603625"/>
          <p14:tracePt t="49010" x="6688138" y="3589338"/>
          <p14:tracePt t="49018" x="6567488" y="3557588"/>
          <p14:tracePt t="49027" x="6445250" y="3527425"/>
          <p14:tracePt t="49034" x="6308725" y="3482975"/>
          <p14:tracePt t="49043" x="6186488" y="3436938"/>
          <p14:tracePt t="49050" x="6035675" y="3406775"/>
          <p14:tracePt t="49058" x="5899150" y="3344863"/>
          <p14:tracePt t="49066" x="5746750" y="3314700"/>
          <p14:tracePt t="49075" x="5594350" y="3268663"/>
          <p14:tracePt t="49080" x="5457825" y="3224213"/>
          <p14:tracePt t="49091" x="5335588" y="3208338"/>
          <p14:tracePt t="49096" x="5245100" y="3194050"/>
          <p14:tracePt t="49104" x="5153025" y="3178175"/>
          <p14:tracePt t="49113" x="5108575" y="3162300"/>
          <p14:tracePt t="49120" x="5062538" y="3162300"/>
          <p14:tracePt t="49129" x="5016500" y="3148013"/>
          <p14:tracePt t="49135" x="4986338" y="3148013"/>
          <p14:tracePt t="49144" x="4940300" y="3148013"/>
          <p14:tracePt t="49152" x="4910138" y="3148013"/>
          <p14:tracePt t="49160" x="4879975" y="3148013"/>
          <p14:tracePt t="49168" x="4833938" y="3132138"/>
          <p14:tracePt t="49175" x="4803775" y="3132138"/>
          <p14:tracePt t="49184" x="4757738" y="3132138"/>
          <p14:tracePt t="49193" x="4713288" y="3132138"/>
          <p14:tracePt t="49198" x="4681538" y="3132138"/>
          <p14:tracePt t="49208" x="4651375" y="3132138"/>
          <p14:tracePt t="49214" x="4621213" y="3132138"/>
          <p14:tracePt t="49224" x="4575175" y="3132138"/>
          <p14:tracePt t="49230" x="4530725" y="3148013"/>
          <p14:tracePt t="49240" x="4500563" y="3162300"/>
          <p14:tracePt t="49246" x="4454525" y="3178175"/>
          <p14:tracePt t="49254" x="4424363" y="3178175"/>
          <p14:tracePt t="49263" x="4392613" y="3194050"/>
          <p14:tracePt t="49270" x="4362450" y="3194050"/>
          <p14:tracePt t="49278" x="4348163" y="3208338"/>
          <p14:tracePt t="49294" x="4332288" y="3208338"/>
          <p14:tracePt t="49356" x="4378325" y="3208338"/>
          <p14:tracePt t="49364" x="4468813" y="3208338"/>
          <p14:tracePt t="49373" x="4591050" y="3208338"/>
          <p14:tracePt t="49380" x="4727575" y="3208338"/>
          <p14:tracePt t="49391" x="4926013" y="3208338"/>
          <p14:tracePt t="49396" x="5153025" y="3208338"/>
          <p14:tracePt t="49404" x="5457825" y="3208338"/>
          <p14:tracePt t="49411" x="5883275" y="3238500"/>
          <p14:tracePt t="49420" x="6354763" y="3284538"/>
          <p14:tracePt t="49428" x="6826250" y="3360738"/>
          <p14:tracePt t="49436" x="7388225" y="3436938"/>
          <p14:tracePt t="49444" x="7859713" y="3513138"/>
          <p14:tracePt t="49450" x="8301038" y="3589338"/>
          <p14:tracePt t="49457" x="8664575" y="3649663"/>
          <p14:tracePt t="49465" x="8893175" y="3695700"/>
          <p14:tracePt t="49473" x="9075738" y="3725863"/>
          <p14:tracePt t="49481" x="9212263" y="3740150"/>
          <p14:tracePt t="49489" x="9258300" y="3756025"/>
          <p14:tracePt t="49497" x="9272588" y="3756025"/>
          <p14:tracePt t="49671" x="9242425" y="3771900"/>
          <p14:tracePt t="49679" x="9090025" y="3802063"/>
          <p14:tracePt t="49685" x="8847138" y="3862388"/>
          <p14:tracePt t="49693" x="8497888" y="3922713"/>
          <p14:tracePt t="49702" x="8026400" y="3968750"/>
          <p14:tracePt t="49710" x="7388225" y="4029075"/>
          <p14:tracePt t="49718" x="6719888" y="4090988"/>
          <p14:tracePt t="49727" x="6049963" y="4105275"/>
          <p14:tracePt t="49734" x="5381625" y="4135438"/>
          <p14:tracePt t="49742" x="4757738" y="4167188"/>
          <p14:tracePt t="49750" x="4225925" y="4167188"/>
          <p14:tracePt t="49758" x="3816350" y="4167188"/>
          <p14:tracePt t="49766" x="3557588" y="4167188"/>
          <p14:tracePt t="49775" x="3405188" y="4167188"/>
          <p14:tracePt t="49782" x="3314700" y="4151313"/>
          <p14:tracePt t="49792" x="3298825" y="4151313"/>
          <p14:tracePt t="49946" x="3298825" y="4135438"/>
          <p14:tracePt t="50102" x="3282950" y="4135438"/>
          <p14:tracePt t="50117" x="3252788" y="4135438"/>
          <p14:tracePt t="50126" x="3238500" y="4135438"/>
          <p14:tracePt t="50134" x="3208338" y="4135438"/>
          <p14:tracePt t="50142" x="3176588" y="4135438"/>
          <p14:tracePt t="50150" x="3146425" y="4135438"/>
          <p14:tracePt t="50159" x="3101975" y="4135438"/>
          <p14:tracePt t="50166" x="3070225" y="4135438"/>
          <p14:tracePt t="50174" x="3040063" y="4121150"/>
          <p14:tracePt t="50180" x="2994025" y="4105275"/>
          <p14:tracePt t="50188" x="2963863" y="4090988"/>
          <p14:tracePt t="50196" x="2933700" y="4090988"/>
          <p14:tracePt t="50204" x="2903538" y="4090988"/>
          <p14:tracePt t="50212" x="2857500" y="4075113"/>
          <p14:tracePt t="50221" x="2813050" y="4060825"/>
          <p14:tracePt t="50229" x="2781300" y="4044950"/>
          <p14:tracePt t="50237" x="2736850" y="4044950"/>
          <p14:tracePt t="50246" x="2690813" y="4029075"/>
          <p14:tracePt t="50253" x="2644775" y="4014788"/>
          <p14:tracePt t="50261" x="2600325" y="3998913"/>
          <p14:tracePt t="50269" x="2554288" y="3998913"/>
          <p14:tracePt t="50277" x="2508250" y="3984625"/>
          <p14:tracePt t="50285" x="2447925" y="3968750"/>
          <p14:tracePt t="50294" x="2401888" y="3952875"/>
          <p14:tracePt t="50301" x="2371725" y="3952875"/>
          <p14:tracePt t="50315" x="2355850" y="3938588"/>
          <p14:tracePt t="50323" x="2341563" y="3922713"/>
          <p14:tracePt t="50331" x="2311400" y="3908425"/>
          <p14:tracePt t="50339" x="2279650" y="3878263"/>
          <p14:tracePt t="50346" x="2249488" y="3832225"/>
          <p14:tracePt t="50355" x="2189163" y="3802063"/>
          <p14:tracePt t="50362" x="2097088" y="3725863"/>
          <p14:tracePt t="50371" x="2006600" y="3633788"/>
          <p14:tracePt t="50379" x="1870075" y="3497263"/>
          <p14:tracePt t="50387" x="1733550" y="3360738"/>
          <p14:tracePt t="50396" x="1611313" y="3238500"/>
          <p14:tracePt t="50403" x="1504950" y="3148013"/>
          <p14:tracePt t="50411" x="1398588" y="3071813"/>
          <p14:tracePt t="50419" x="1322388" y="2995613"/>
          <p14:tracePt t="50428" x="1262063" y="2905125"/>
          <p14:tracePt t="50433" x="1201738" y="2813050"/>
          <p14:tracePt t="50441" x="1155700" y="2736850"/>
          <p14:tracePt t="50449" x="1109663" y="2646363"/>
          <p14:tracePt t="50457" x="1093788" y="2584450"/>
          <p14:tracePt t="50465" x="1063625" y="2493963"/>
          <p14:tracePt t="50472" x="1049338" y="2433638"/>
          <p14:tracePt t="50481" x="1019175" y="2371725"/>
          <p14:tracePt t="50489" x="1003300" y="2327275"/>
          <p14:tracePt t="50496" x="973138" y="2295525"/>
          <p14:tracePt t="50505" x="957263" y="2265363"/>
          <p14:tracePt t="50512" x="942975" y="2235200"/>
          <p14:tracePt t="50521" x="927100" y="2235200"/>
          <p14:tracePt t="50528" x="927100" y="2219325"/>
          <p14:tracePt t="50537" x="912813" y="2205038"/>
          <p14:tracePt t="50551" x="912813" y="2189163"/>
          <p14:tracePt t="50575" x="896938" y="2189163"/>
          <p14:tracePt t="50582" x="881063" y="2174875"/>
          <p14:tracePt t="50599" x="866775" y="2174875"/>
          <p14:tracePt t="50628" x="850900" y="2144713"/>
          <p14:tracePt t="50639" x="836613" y="2144713"/>
          <p14:tracePt t="50647" x="820738" y="2144713"/>
          <p14:tracePt t="50655" x="820738" y="2128838"/>
          <p14:tracePt t="50892" x="850900" y="2128838"/>
          <p14:tracePt t="50900" x="866775" y="2128838"/>
          <p14:tracePt t="50907" x="896938" y="2128838"/>
          <p14:tracePt t="50919" x="942975" y="2128838"/>
          <p14:tracePt t="50922" x="973138" y="2128838"/>
          <p14:tracePt t="50936" x="1003300" y="2128838"/>
          <p14:tracePt t="50939" x="1019175" y="2128838"/>
          <p14:tracePt t="50946" x="1033463" y="2128838"/>
          <p14:tracePt t="50952" x="1063625" y="2128838"/>
          <p14:tracePt t="50968" x="1079500" y="2128838"/>
          <p14:tracePt t="50984" x="1093788" y="2128838"/>
          <p14:tracePt t="51001" x="1109663" y="2128838"/>
          <p14:tracePt t="51008" x="1125538" y="2128838"/>
          <p14:tracePt t="51024" x="1139825" y="2128838"/>
          <p14:tracePt t="51041" x="1155700" y="2128838"/>
          <p14:tracePt t="51054" x="1169988" y="2128838"/>
          <p14:tracePt t="51062" x="1185863" y="2128838"/>
          <p14:tracePt t="51071" x="1185863" y="2144713"/>
          <p14:tracePt t="51078" x="1201738" y="2144713"/>
          <p14:tracePt t="51087" x="1201738" y="2159000"/>
          <p14:tracePt t="51094" x="1216025" y="2159000"/>
          <p14:tracePt t="51111" x="1231900" y="2174875"/>
          <p14:tracePt t="51118" x="1246188" y="2174875"/>
          <p14:tracePt t="51150" x="1262063" y="2174875"/>
          <p14:tracePt t="51166" x="1276350" y="2174875"/>
          <p14:tracePt t="51173" x="1292225" y="2189163"/>
          <p14:tracePt t="51182" x="1322388" y="2189163"/>
          <p14:tracePt t="51188" x="1352550" y="2205038"/>
          <p14:tracePt t="51197" x="1398588" y="2205038"/>
          <p14:tracePt t="51204" x="1428750" y="2205038"/>
          <p14:tracePt t="51212" x="1474788" y="2219325"/>
          <p14:tracePt t="51220" x="1520825" y="2219325"/>
          <p14:tracePt t="51228" x="1581150" y="2235200"/>
          <p14:tracePt t="51236" x="1641475" y="2251075"/>
          <p14:tracePt t="51244" x="1733550" y="2265363"/>
          <p14:tracePt t="51252" x="1809750" y="2265363"/>
          <p14:tracePt t="51261" x="1916113" y="2265363"/>
          <p14:tracePt t="51268" x="2022475" y="2265363"/>
          <p14:tracePt t="51277" x="2143125" y="2265363"/>
          <p14:tracePt t="51284" x="2265363" y="2265363"/>
          <p14:tracePt t="51290" x="2371725" y="2265363"/>
          <p14:tracePt t="51300" x="2462213" y="2265363"/>
          <p14:tracePt t="51306" x="2554288" y="2265363"/>
          <p14:tracePt t="51316" x="2614613" y="2251075"/>
          <p14:tracePt t="51322" x="2660650" y="2235200"/>
          <p14:tracePt t="51331" x="2706688" y="2235200"/>
          <p14:tracePt t="51338" x="2751138" y="2219325"/>
          <p14:tracePt t="51347" x="2797175" y="2219325"/>
          <p14:tracePt t="51354" x="2827338" y="2205038"/>
          <p14:tracePt t="51362" x="2843213" y="2189163"/>
          <p14:tracePt t="51370" x="2857500" y="2189163"/>
          <p14:tracePt t="51378" x="2873375" y="2174875"/>
          <p14:tracePt t="51386" x="2887663" y="2159000"/>
          <p14:tracePt t="51402" x="2903538" y="2144713"/>
          <p14:tracePt t="51424" x="2903538" y="2128838"/>
          <p14:tracePt t="51441" x="2919413" y="2128838"/>
          <p14:tracePt t="51456" x="2919413" y="2112963"/>
          <p14:tracePt t="51466" x="2933700" y="2098675"/>
          <p14:tracePt t="51472" x="2949575" y="2098675"/>
          <p14:tracePt t="51504" x="2963863" y="2082800"/>
          <p14:tracePt t="51590" x="2979738" y="2068513"/>
          <p14:tracePt t="51607" x="2994025" y="2068513"/>
          <p14:tracePt t="51615" x="3009900" y="2052638"/>
          <p14:tracePt t="51623" x="3009900" y="2038350"/>
          <p14:tracePt t="51633" x="3025775" y="2038350"/>
          <p14:tracePt t="51647" x="3040063" y="2038350"/>
          <p14:tracePt t="51655" x="3055938" y="2038350"/>
          <p14:tracePt t="51663" x="3070225" y="2038350"/>
          <p14:tracePt t="51677" x="3086100" y="2038350"/>
          <p14:tracePt t="51701" x="3101975" y="2038350"/>
          <p14:tracePt t="51717" x="3101975" y="2052638"/>
          <p14:tracePt t="51725" x="3116263" y="2052638"/>
          <p14:tracePt t="51735" x="3132138" y="2052638"/>
          <p14:tracePt t="51741" x="3132138" y="2068513"/>
          <p14:tracePt t="51751" x="3146425" y="2068513"/>
          <p14:tracePt t="51757" x="3146425" y="2082800"/>
          <p14:tracePt t="51767" x="3162300" y="2098675"/>
          <p14:tracePt t="51773" x="3162300" y="2112963"/>
          <p14:tracePt t="51781" x="3176588" y="2112963"/>
          <p14:tracePt t="51789" x="3176588" y="2128838"/>
          <p14:tracePt t="52608" x="3162300" y="2128838"/>
          <p14:tracePt t="52616" x="3086100" y="2159000"/>
          <p14:tracePt t="52624" x="2994025" y="2174875"/>
          <p14:tracePt t="52634" x="2887663" y="2189163"/>
          <p14:tracePt t="52639" x="2767013" y="2205038"/>
          <p14:tracePt t="52649" x="2644775" y="2235200"/>
          <p14:tracePt t="52655" x="2524125" y="2265363"/>
          <p14:tracePt t="52663" x="2371725" y="2327275"/>
          <p14:tracePt t="52671" x="2219325" y="2371725"/>
          <p14:tracePt t="52677" x="2097088" y="2401888"/>
          <p14:tracePt t="52684" x="1976438" y="2433638"/>
          <p14:tracePt t="52692" x="1884363" y="2463800"/>
          <p14:tracePt t="52701" x="1839913" y="2478088"/>
          <p14:tracePt t="52709" x="1793875" y="2478088"/>
          <p14:tracePt t="52716" x="1763713" y="2493963"/>
          <p14:tracePt t="52725" x="1747838" y="2493963"/>
          <p14:tracePt t="52733" x="1733550" y="2493963"/>
          <p14:tracePt t="52741" x="1733550" y="2508250"/>
          <p14:tracePt t="52750" x="1717675" y="2508250"/>
          <p14:tracePt t="53554" x="1687513" y="2524125"/>
          <p14:tracePt t="53561" x="1657350" y="2540000"/>
          <p14:tracePt t="53567" x="1611313" y="2540000"/>
          <p14:tracePt t="53576" x="1595438" y="2554288"/>
          <p14:tracePt t="53584" x="1565275" y="2570163"/>
          <p14:tracePt t="53592" x="1535113" y="2584450"/>
          <p14:tracePt t="53600" x="1504950" y="2616200"/>
          <p14:tracePt t="53608" x="1504950" y="2630488"/>
          <p14:tracePt t="53634" x="1458913" y="2706688"/>
          <p14:tracePt t="53640" x="1444625" y="2736850"/>
          <p14:tracePt t="53648" x="1428750" y="2767013"/>
          <p14:tracePt t="53655" x="1428750" y="2813050"/>
          <p14:tracePt t="53663" x="1428750" y="2843213"/>
          <p14:tracePt t="53671" x="1414463" y="2873375"/>
          <p14:tracePt t="53679" x="1414463" y="2919413"/>
          <p14:tracePt t="53685" x="1414463" y="2965450"/>
          <p14:tracePt t="53696" x="1428750" y="3011488"/>
          <p14:tracePt t="53701" x="1444625" y="3055938"/>
          <p14:tracePt t="53709" x="1458913" y="3101975"/>
          <p14:tracePt t="53717" x="1458913" y="3132138"/>
          <p14:tracePt t="53725" x="1474788" y="3194050"/>
          <p14:tracePt t="53733" x="1489075" y="3224213"/>
          <p14:tracePt t="53741" x="1504950" y="3254375"/>
          <p14:tracePt t="53765" x="1489075" y="3284538"/>
          <p14:tracePt t="53773" x="1444625" y="3314700"/>
          <p14:tracePt t="53782" x="1414463" y="3330575"/>
          <p14:tracePt t="54198" x="1398588" y="3330575"/>
          <p14:tracePt t="54205" x="1382713" y="3330575"/>
          <p14:tracePt t="54316" x="1368425" y="3314700"/>
          <p14:tracePt t="54323" x="1338263" y="3254375"/>
          <p14:tracePt t="54332" x="1276350" y="3208338"/>
          <p14:tracePt t="54341" x="1231900" y="3162300"/>
          <p14:tracePt t="54348" x="1185863" y="3162300"/>
          <p14:tracePt t="54357" x="1139825" y="3162300"/>
          <p14:tracePt t="54363" x="1109663" y="3148013"/>
          <p14:tracePt t="54374" x="1093788" y="3148013"/>
          <p14:tracePt t="54380" x="1063625" y="3132138"/>
          <p14:tracePt t="54391" x="1063625" y="3117850"/>
          <p14:tracePt t="54396" x="1033463" y="3117850"/>
          <p14:tracePt t="54405" x="1003300" y="3101975"/>
          <p14:tracePt t="54413" x="957263" y="3086100"/>
          <p14:tracePt t="54420" x="942975" y="3086100"/>
          <p14:tracePt t="54443" x="927100" y="3086100"/>
          <p14:tracePt t="54498" x="912813" y="3086100"/>
          <p14:tracePt t="54600" x="912813" y="3071813"/>
          <p14:tracePt t="60176" x="806450" y="3071813"/>
          <p14:tracePt t="60184" x="623888" y="3071813"/>
          <p14:tracePt t="60190" x="379413" y="3086100"/>
          <p14:tracePt t="60198" x="90488" y="3148013"/>
          <p14:tracePt t="60748" x="212725" y="6599238"/>
          <p14:tracePt t="60755" x="304800" y="6691313"/>
          <p14:tracePt t="60768" x="365125" y="6751638"/>
          <p14:tracePt t="60774" x="411163" y="68119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6399A-D03B-70A2-65D9-C18544AB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EF4CA2-DFF0-212A-D9ED-80FCD8576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034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6"/>
    </mc:Choice>
    <mc:Fallback>
      <p:transition spd="slow" advTm="1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16" x="411163" y="2676525"/>
          <p14:tracePt t="17324" x="714375" y="2417763"/>
          <p14:tracePt t="17332" x="1003300" y="2219325"/>
          <p14:tracePt t="17340" x="1338263" y="2006600"/>
          <p14:tracePt t="17347" x="1657350" y="1793875"/>
          <p14:tracePt t="17355" x="1990725" y="1581150"/>
          <p14:tracePt t="17363" x="2279650" y="1384300"/>
          <p14:tracePt t="17371" x="2538413" y="1185863"/>
          <p14:tracePt t="17379" x="2751138" y="1033463"/>
          <p14:tracePt t="17387" x="2903538" y="896938"/>
          <p14:tracePt t="17395" x="2994025" y="806450"/>
          <p14:tracePt t="17402" x="3070225" y="730250"/>
          <p14:tracePt t="17412" x="3132138" y="654050"/>
          <p14:tracePt t="17419" x="3176588" y="593725"/>
          <p14:tracePt t="17428" x="3208338" y="517525"/>
          <p14:tracePt t="17434" x="3238500" y="441325"/>
          <p14:tracePt t="17440" x="3268663" y="334963"/>
          <p14:tracePt t="17448" x="3328988" y="228600"/>
          <p14:tracePt t="17455" x="3375025" y="136525"/>
          <p14:tracePt t="17464" x="3389313" y="76200"/>
          <p14:tracePt t="17471" x="3421063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terials Science and Engineering | MATSE 81: Materials In Today's World">
            <a:extLst>
              <a:ext uri="{FF2B5EF4-FFF2-40B4-BE49-F238E27FC236}">
                <a16:creationId xmlns:a16="http://schemas.microsoft.com/office/drawing/2014/main" id="{023D589E-255F-C6B1-195E-7C3DEA4E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95" y="2238375"/>
            <a:ext cx="6854746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98400-2FEC-0A17-8679-4F01CBD9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76"/>
            <a:ext cx="10515600" cy="990600"/>
          </a:xfrm>
        </p:spPr>
        <p:txBody>
          <a:bodyPr/>
          <a:lstStyle/>
          <a:p>
            <a:r>
              <a:rPr lang="en-US" dirty="0"/>
              <a:t>What is materials science?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990F8-BFAE-4E92-B12F-A3B7D66D261A}"/>
              </a:ext>
            </a:extLst>
          </p:cNvPr>
          <p:cNvSpPr txBox="1"/>
          <p:nvPr/>
        </p:nvSpPr>
        <p:spPr>
          <a:xfrm>
            <a:off x="9028410" y="2828835"/>
            <a:ext cx="2924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Arrangement of a material’s internal components (electrons, atoms, molecules)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2ACA4A-50BA-082B-3183-476D371E8611}"/>
              </a:ext>
            </a:extLst>
          </p:cNvPr>
          <p:cNvSpPr txBox="1"/>
          <p:nvPr/>
        </p:nvSpPr>
        <p:spPr>
          <a:xfrm>
            <a:off x="4752975" y="539115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How we make the material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E3947-6CAE-FE8C-C193-2CEEA16C5860}"/>
              </a:ext>
            </a:extLst>
          </p:cNvPr>
          <p:cNvSpPr txBox="1"/>
          <p:nvPr/>
        </p:nvSpPr>
        <p:spPr>
          <a:xfrm>
            <a:off x="9224963" y="6087159"/>
            <a:ext cx="253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How does the material behave?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2A01D-6F0D-BD1F-E208-6E03C4C2FC93}"/>
              </a:ext>
            </a:extLst>
          </p:cNvPr>
          <p:cNvSpPr txBox="1"/>
          <p:nvPr/>
        </p:nvSpPr>
        <p:spPr>
          <a:xfrm>
            <a:off x="9660930" y="4649480"/>
            <a:ext cx="2350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Traits of the material (mechanical, electrical, thermal)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AF610-D978-219F-9C2A-54C84A706ABA}"/>
              </a:ext>
            </a:extLst>
          </p:cNvPr>
          <p:cNvSpPr txBox="1"/>
          <p:nvPr/>
        </p:nvSpPr>
        <p:spPr>
          <a:xfrm>
            <a:off x="4752975" y="3577114"/>
            <a:ext cx="2730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Methods to probe the structure and properties of the 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FEF9C-04E1-D4A2-C476-86A671E7E58D}"/>
              </a:ext>
            </a:extLst>
          </p:cNvPr>
          <p:cNvSpPr txBox="1"/>
          <p:nvPr/>
        </p:nvSpPr>
        <p:spPr>
          <a:xfrm>
            <a:off x="314325" y="2828835"/>
            <a:ext cx="3971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Classification of Materials: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Metals – primarily composed of metallic elements </a:t>
            </a:r>
          </a:p>
          <a:p>
            <a:pPr marL="285750" indent="-285750">
              <a:buFontTx/>
              <a:buChar char="-"/>
            </a:pPr>
            <a:r>
              <a:rPr lang="en-US" b="1" u="sng" dirty="0"/>
              <a:t>Ceramics</a:t>
            </a:r>
            <a:r>
              <a:rPr lang="en-US" dirty="0"/>
              <a:t> – Compounds between metallic and nonmetallic elements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Polymers – Plastic and rubber materials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Composites – Composed of two or more individual materials from the above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1DFFD-B178-1709-3818-8A1CB7DB4711}"/>
              </a:ext>
            </a:extLst>
          </p:cNvPr>
          <p:cNvSpPr txBox="1"/>
          <p:nvPr/>
        </p:nvSpPr>
        <p:spPr>
          <a:xfrm>
            <a:off x="942974" y="1074509"/>
            <a:ext cx="9877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Materials science</a:t>
            </a:r>
            <a:r>
              <a:rPr lang="en-US" i="1" dirty="0"/>
              <a:t> is an interdisciplinary field focused on the study, design, and application of materials to solve real-world problems. It integrates principles from physics, chemistry, and engineering to understand the properties, structure, performance, and behavior of materials across a variety of applications. ~ChatGPT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A9D0CE-E156-6102-D510-24D75E5AB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888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00"/>
    </mc:Choice>
    <mc:Fallback>
      <p:transition spd="slow" advTm="22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" x="12045950" y="701675"/>
          <p14:tracePt t="634" x="12060238" y="701675"/>
          <p14:tracePt t="642" x="12072938" y="728663"/>
          <p14:tracePt t="650" x="12085638" y="728663"/>
          <p14:tracePt t="658" x="12099925" y="741363"/>
          <p14:tracePt t="667" x="12125325" y="754063"/>
          <p14:tracePt t="674" x="12139613" y="768350"/>
          <p14:tracePt t="682" x="12179300" y="793750"/>
          <p14:tracePt t="11557" x="10245725" y="79375"/>
          <p14:tracePt t="11564" x="10233025" y="131763"/>
          <p14:tracePt t="11573" x="10233025" y="185738"/>
          <p14:tracePt t="11578" x="10233025" y="225425"/>
          <p14:tracePt t="11584" x="10233025" y="277813"/>
          <p14:tracePt t="11594" x="10233025" y="317500"/>
          <p14:tracePt t="11600" x="10233025" y="357188"/>
          <p14:tracePt t="11607" x="10233025" y="396875"/>
          <p14:tracePt t="11615" x="10233025" y="436563"/>
          <p14:tracePt t="11623" x="10233025" y="463550"/>
          <p14:tracePt t="11631" x="10245725" y="490538"/>
          <p14:tracePt t="11638" x="10260013" y="515938"/>
          <p14:tracePt t="11654" x="10260013" y="530225"/>
          <p14:tracePt t="11665" x="10272713" y="542925"/>
          <p14:tracePt t="11678" x="10272713" y="555625"/>
          <p14:tracePt t="11688" x="10285413" y="582613"/>
          <p14:tracePt t="11694" x="10299700" y="609600"/>
          <p14:tracePt t="11704" x="10312400" y="635000"/>
          <p14:tracePt t="11708" x="10312400" y="661988"/>
          <p14:tracePt t="11720" x="10325100" y="688975"/>
          <p14:tracePt t="11724" x="10339388" y="741363"/>
          <p14:tracePt t="11732" x="10352088" y="768350"/>
          <p14:tracePt t="11740" x="10364788" y="793750"/>
          <p14:tracePt t="11748" x="10379075" y="820738"/>
          <p14:tracePt t="11756" x="10379075" y="833438"/>
          <p14:tracePt t="11764" x="10391775" y="833438"/>
          <p14:tracePt t="11868" x="10391775" y="847725"/>
          <p14:tracePt t="11885" x="10404475" y="847725"/>
          <p14:tracePt t="11893" x="10418763" y="860425"/>
          <p14:tracePt t="11900" x="10431463" y="873125"/>
          <p14:tracePt t="11964" x="10431463" y="860425"/>
          <p14:tracePt t="11978" x="10404475" y="847725"/>
          <p14:tracePt t="11986" x="10391775" y="847725"/>
          <p14:tracePt t="11994" x="10364788" y="833438"/>
          <p14:tracePt t="12000" x="10339388" y="808038"/>
          <p14:tracePt t="12009" x="10272713" y="793750"/>
          <p14:tracePt t="12016" x="10206038" y="781050"/>
          <p14:tracePt t="12024" x="10086975" y="741363"/>
          <p14:tracePt t="12032" x="9980613" y="714375"/>
          <p14:tracePt t="12040" x="9836150" y="688975"/>
          <p14:tracePt t="12049" x="9702800" y="674688"/>
          <p14:tracePt t="12056" x="9518650" y="674688"/>
          <p14:tracePt t="12064" x="9345613" y="661988"/>
          <p14:tracePt t="12072" x="9174163" y="649288"/>
          <p14:tracePt t="12080" x="8988425" y="635000"/>
          <p14:tracePt t="12088" x="8816975" y="635000"/>
          <p14:tracePt t="12096" x="8658225" y="622300"/>
          <p14:tracePt t="12104" x="8497888" y="622300"/>
          <p14:tracePt t="12110" x="8339138" y="622300"/>
          <p14:tracePt t="12120" x="8220075" y="622300"/>
          <p14:tracePt t="12126" x="8101013" y="622300"/>
          <p14:tracePt t="12134" x="7996238" y="622300"/>
          <p14:tracePt t="12142" x="7877175" y="635000"/>
          <p14:tracePt t="12150" x="7770813" y="649288"/>
          <p14:tracePt t="12158" x="7704138" y="661988"/>
          <p14:tracePt t="12166" x="7624763" y="661988"/>
          <p14:tracePt t="12174" x="7558088" y="674688"/>
          <p14:tracePt t="12182" x="7478713" y="688975"/>
          <p14:tracePt t="12191" x="7399338" y="701675"/>
          <p14:tracePt t="12198" x="7334250" y="714375"/>
          <p14:tracePt t="12206" x="7254875" y="728663"/>
          <p14:tracePt t="12214" x="7188200" y="741363"/>
          <p14:tracePt t="12222" x="7108825" y="741363"/>
          <p14:tracePt t="12228" x="7042150" y="754063"/>
          <p14:tracePt t="12237" x="6962775" y="754063"/>
          <p14:tracePt t="12244" x="6870700" y="768350"/>
          <p14:tracePt t="12254" x="6764338" y="781050"/>
          <p14:tracePt t="12260" x="6632575" y="808038"/>
          <p14:tracePt t="12270" x="6513513" y="808038"/>
          <p14:tracePt t="12276" x="6354763" y="808038"/>
          <p14:tracePt t="12284" x="6196013" y="820738"/>
          <p14:tracePt t="12292" x="6035675" y="833438"/>
          <p14:tracePt t="12301" x="5876925" y="847725"/>
          <p14:tracePt t="12308" x="5718175" y="860425"/>
          <p14:tracePt t="12316" x="5559425" y="873125"/>
          <p14:tracePt t="12324" x="5400675" y="887413"/>
          <p14:tracePt t="12332" x="5281613" y="900113"/>
          <p14:tracePt t="12340" x="5122863" y="912813"/>
          <p14:tracePt t="12348" x="4951413" y="927100"/>
          <p14:tracePt t="12356" x="4805363" y="927100"/>
          <p14:tracePt t="12362" x="4646613" y="939800"/>
          <p14:tracePt t="12371" x="4487863" y="939800"/>
          <p14:tracePt t="12378" x="4341813" y="939800"/>
          <p14:tracePt t="12388" x="4195763" y="939800"/>
          <p14:tracePt t="12397" x="4076700" y="939800"/>
          <p14:tracePt t="12407" x="3957638" y="952500"/>
          <p14:tracePt t="12412" x="3852863" y="952500"/>
          <p14:tracePt t="12421" x="3733800" y="966788"/>
          <p14:tracePt t="12428" x="3652838" y="966788"/>
          <p14:tracePt t="12436" x="3560763" y="966788"/>
          <p14:tracePt t="12444" x="3468688" y="966788"/>
          <p14:tracePt t="12452" x="3362325" y="966788"/>
          <p14:tracePt t="12460" x="3255963" y="966788"/>
          <p14:tracePt t="12468" x="3151188" y="979488"/>
          <p14:tracePt t="12477" x="3044825" y="979488"/>
          <p14:tracePt t="12481" x="2952750" y="992188"/>
          <p14:tracePt t="12490" x="2886075" y="992188"/>
          <p14:tracePt t="12497" x="2806700" y="1006475"/>
          <p14:tracePt t="12505" x="2752725" y="1019175"/>
          <p14:tracePt t="12513" x="2687638" y="1033463"/>
          <p14:tracePt t="12522" x="2633663" y="1058863"/>
          <p14:tracePt t="12529" x="2554288" y="1073150"/>
          <p14:tracePt t="12540" x="2501900" y="1098550"/>
          <p14:tracePt t="12545" x="2422525" y="1138238"/>
          <p14:tracePt t="12555" x="2382838" y="1152525"/>
          <p14:tracePt t="12561" x="2330450" y="1192213"/>
          <p14:tracePt t="12569" x="2290763" y="1217613"/>
          <p14:tracePt t="12577" x="2251075" y="1244600"/>
          <p14:tracePt t="12585" x="2251075" y="1257300"/>
          <p14:tracePt t="12593" x="2236788" y="1271588"/>
          <p14:tracePt t="12601" x="2224088" y="1284288"/>
          <p14:tracePt t="12608" x="2224088" y="1311275"/>
          <p14:tracePt t="12615" x="2211388" y="1350963"/>
          <p14:tracePt t="12623" x="2197100" y="1376363"/>
          <p14:tracePt t="12631" x="2184400" y="1403350"/>
          <p14:tracePt t="12639" x="2184400" y="1430338"/>
          <p14:tracePt t="12647" x="2171700" y="1470025"/>
          <p14:tracePt t="12656" x="2171700" y="1509713"/>
          <p14:tracePt t="12663" x="2157413" y="1549400"/>
          <p14:tracePt t="12672" x="2157413" y="1589088"/>
          <p14:tracePt t="12679" x="2157413" y="1628775"/>
          <p14:tracePt t="12688" x="2171700" y="1668463"/>
          <p14:tracePt t="12695" x="2184400" y="1735138"/>
          <p14:tracePt t="12705" x="2197100" y="1774825"/>
          <p14:tracePt t="12711" x="2211388" y="1814513"/>
          <p14:tracePt t="12719" x="2236788" y="1839913"/>
          <p14:tracePt t="12727" x="2251075" y="1879600"/>
          <p14:tracePt t="12735" x="2276475" y="1906588"/>
          <p14:tracePt t="12742" x="2316163" y="1933575"/>
          <p14:tracePt t="12749" x="2343150" y="1958975"/>
          <p14:tracePt t="12757" x="2370138" y="1973263"/>
          <p14:tracePt t="12765" x="2409825" y="1985963"/>
          <p14:tracePt t="12774" x="2462213" y="2012950"/>
          <p14:tracePt t="12781" x="2501900" y="2012950"/>
          <p14:tracePt t="12789" x="2554288" y="2025650"/>
          <p14:tracePt t="12797" x="2593975" y="2038350"/>
          <p14:tracePt t="12806" x="2633663" y="2052638"/>
          <p14:tracePt t="12813" x="2673350" y="2052638"/>
          <p14:tracePt t="12822" x="2713038" y="2052638"/>
          <p14:tracePt t="12829" x="2767013" y="2052638"/>
          <p14:tracePt t="12839" x="2819400" y="2052638"/>
          <p14:tracePt t="12845" x="2898775" y="2052638"/>
          <p14:tracePt t="12853" x="2965450" y="2052638"/>
          <p14:tracePt t="12859" x="3057525" y="2052638"/>
          <p14:tracePt t="12869" x="3163888" y="2052638"/>
          <p14:tracePt t="12875" x="3282950" y="2038350"/>
          <p14:tracePt t="12883" x="3429000" y="2025650"/>
          <p14:tracePt t="12891" x="3587750" y="2012950"/>
          <p14:tracePt t="12898" x="3746500" y="1998663"/>
          <p14:tracePt t="12906" x="3905250" y="1973263"/>
          <p14:tracePt t="12914" x="4051300" y="1958975"/>
          <p14:tracePt t="12922" x="4195763" y="1946275"/>
          <p14:tracePt t="12930" x="4314825" y="1933575"/>
          <p14:tracePt t="12939" x="4421188" y="1919288"/>
          <p14:tracePt t="12946" x="4554538" y="1906588"/>
          <p14:tracePt t="12954" x="4673600" y="1893888"/>
          <p14:tracePt t="12962" x="4818063" y="1866900"/>
          <p14:tracePt t="12971" x="4951413" y="1827213"/>
          <p14:tracePt t="12978" x="5095875" y="1800225"/>
          <p14:tracePt t="12984" x="5254625" y="1774825"/>
          <p14:tracePt t="12994" x="5414963" y="1735138"/>
          <p14:tracePt t="13000" x="5573713" y="1708150"/>
          <p14:tracePt t="13008" x="5772150" y="1681163"/>
          <p14:tracePt t="13016" x="5943600" y="1654175"/>
          <p14:tracePt t="13024" x="6142038" y="1628775"/>
          <p14:tracePt t="13032" x="6327775" y="1614488"/>
          <p14:tracePt t="13040" x="6538913" y="1601788"/>
          <p14:tracePt t="13048" x="6737350" y="1589088"/>
          <p14:tracePt t="13056" x="6923088" y="1574800"/>
          <p14:tracePt t="13064" x="7135813" y="1522413"/>
          <p14:tracePt t="13072" x="7294563" y="1482725"/>
          <p14:tracePt t="13080" x="7453313" y="1455738"/>
          <p14:tracePt t="13089" x="7597775" y="1403350"/>
          <p14:tracePt t="13096" x="7731125" y="1363663"/>
          <p14:tracePt t="13105" x="7837488" y="1323975"/>
          <p14:tracePt t="13110" x="7929563" y="1296988"/>
          <p14:tracePt t="13121" x="8021638" y="1257300"/>
          <p14:tracePt t="13126" x="8115300" y="1217613"/>
          <p14:tracePt t="13134" x="8234363" y="1192213"/>
          <p14:tracePt t="13142" x="8339138" y="1165225"/>
          <p14:tracePt t="13150" x="8445500" y="1138238"/>
          <p14:tracePt t="13158" x="8564563" y="1098550"/>
          <p14:tracePt t="13166" x="8670925" y="1073150"/>
          <p14:tracePt t="13174" x="8750300" y="1046163"/>
          <p14:tracePt t="13182" x="8829675" y="1019175"/>
          <p14:tracePt t="13190" x="8869363" y="992188"/>
          <p14:tracePt t="13198" x="8896350" y="966788"/>
          <p14:tracePt t="13206" x="8921750" y="939800"/>
          <p14:tracePt t="13214" x="8961438" y="927100"/>
          <p14:tracePt t="13222" x="9001125" y="887413"/>
          <p14:tracePt t="13230" x="9028113" y="860425"/>
          <p14:tracePt t="13239" x="9080500" y="820738"/>
          <p14:tracePt t="13244" x="9107488" y="793750"/>
          <p14:tracePt t="13252" x="9134475" y="768350"/>
          <p14:tracePt t="13260" x="9174163" y="741363"/>
          <p14:tracePt t="13268" x="9199563" y="714375"/>
          <p14:tracePt t="13276" x="9226550" y="674688"/>
          <p14:tracePt t="13284" x="9266238" y="635000"/>
          <p14:tracePt t="13292" x="9278938" y="609600"/>
          <p14:tracePt t="13300" x="9278938" y="582613"/>
          <p14:tracePt t="13308" x="9293225" y="542925"/>
          <p14:tracePt t="13316" x="9293225" y="515938"/>
          <p14:tracePt t="13324" x="9293225" y="490538"/>
          <p14:tracePt t="13332" x="9278938" y="450850"/>
          <p14:tracePt t="13340" x="9253538" y="423863"/>
          <p14:tracePt t="13348" x="9213850" y="384175"/>
          <p14:tracePt t="13356" x="9159875" y="357188"/>
          <p14:tracePt t="13364" x="9080500" y="317500"/>
          <p14:tracePt t="13371" x="8975725" y="265113"/>
          <p14:tracePt t="13378" x="8842375" y="225425"/>
          <p14:tracePt t="13387" x="8710613" y="198438"/>
          <p14:tracePt t="13394" x="8539163" y="171450"/>
          <p14:tracePt t="13402" x="8366125" y="146050"/>
          <p14:tracePt t="13410" x="8167688" y="131763"/>
          <p14:tracePt t="13418" x="7981950" y="106363"/>
          <p14:tracePt t="13426" x="7783513" y="92075"/>
          <p14:tracePt t="13434" x="7612063" y="92075"/>
          <p14:tracePt t="13442" x="7453313" y="92075"/>
          <p14:tracePt t="13450" x="7294563" y="92075"/>
          <p14:tracePt t="13458" x="7135813" y="92075"/>
          <p14:tracePt t="13466" x="6962775" y="106363"/>
          <p14:tracePt t="13474" x="6816725" y="131763"/>
          <p14:tracePt t="13482" x="6657975" y="158750"/>
          <p14:tracePt t="13490" x="6526213" y="171450"/>
          <p14:tracePt t="13496" x="6407150" y="198438"/>
          <p14:tracePt t="13504" x="6275388" y="225425"/>
          <p14:tracePt t="13512" x="6169025" y="250825"/>
          <p14:tracePt t="13521" x="6062663" y="277813"/>
          <p14:tracePt t="13539" x="5891213" y="330200"/>
          <p14:tracePt t="13544" x="5784850" y="344488"/>
          <p14:tracePt t="13552" x="5678488" y="371475"/>
          <p14:tracePt t="13560" x="5586413" y="396875"/>
          <p14:tracePt t="13568" x="5467350" y="423863"/>
          <p14:tracePt t="13576" x="5375275" y="450850"/>
          <p14:tracePt t="13584" x="5268913" y="476250"/>
          <p14:tracePt t="13592" x="5175250" y="503238"/>
          <p14:tracePt t="13600" x="5070475" y="555625"/>
          <p14:tracePt t="13608" x="4951413" y="595313"/>
          <p14:tracePt t="13616" x="4872038" y="622300"/>
          <p14:tracePt t="13622" x="4805363" y="649288"/>
          <p14:tracePt t="13630" x="4752975" y="661988"/>
          <p14:tracePt t="13638" x="4713288" y="674688"/>
          <p14:tracePt t="13646" x="4673600" y="701675"/>
          <p14:tracePt t="13655" x="4633913" y="701675"/>
          <p14:tracePt t="13662" x="4594225" y="714375"/>
          <p14:tracePt t="13672" x="4567238" y="728663"/>
          <p14:tracePt t="13678" x="4514850" y="741363"/>
          <p14:tracePt t="13686" x="4475163" y="754063"/>
          <p14:tracePt t="13694" x="4421188" y="768350"/>
          <p14:tracePt t="13702" x="4341813" y="781050"/>
          <p14:tracePt t="13710" x="4262438" y="808038"/>
          <p14:tracePt t="13718" x="4195763" y="820738"/>
          <p14:tracePt t="13726" x="4116388" y="847725"/>
          <p14:tracePt t="13734" x="4037013" y="860425"/>
          <p14:tracePt t="13742" x="3971925" y="873125"/>
          <p14:tracePt t="13750" x="3892550" y="887413"/>
          <p14:tracePt t="13756" x="3825875" y="900113"/>
          <p14:tracePt t="13764" x="3746500" y="912813"/>
          <p14:tracePt t="13773" x="3667125" y="912813"/>
          <p14:tracePt t="13780" x="3600450" y="927100"/>
          <p14:tracePt t="13789" x="3533775" y="939800"/>
          <p14:tracePt t="13796" x="3481388" y="952500"/>
          <p14:tracePt t="13805" x="3441700" y="966788"/>
          <p14:tracePt t="13812" x="3389313" y="979488"/>
          <p14:tracePt t="13821" x="3349625" y="992188"/>
          <p14:tracePt t="13828" x="3309938" y="992188"/>
          <p14:tracePt t="13836" x="3255963" y="1006475"/>
          <p14:tracePt t="13844" x="3230563" y="1019175"/>
          <p14:tracePt t="13852" x="3190875" y="1019175"/>
          <p14:tracePt t="13860" x="3163888" y="1033463"/>
          <p14:tracePt t="13868" x="3151188" y="1033463"/>
          <p14:tracePt t="13876" x="3124200" y="1033463"/>
          <p14:tracePt t="13882" x="3111500" y="1033463"/>
          <p14:tracePt t="13890" x="3084513" y="1033463"/>
          <p14:tracePt t="13898" x="3057525" y="1046163"/>
          <p14:tracePt t="13906" x="3032125" y="1058863"/>
          <p14:tracePt t="13914" x="2992438" y="1058863"/>
          <p14:tracePt t="13922" x="2938463" y="1085850"/>
          <p14:tracePt t="13930" x="2886075" y="1098550"/>
          <p14:tracePt t="13939" x="2806700" y="1125538"/>
          <p14:tracePt t="13946" x="2740025" y="1138238"/>
          <p14:tracePt t="13955" x="2660650" y="1152525"/>
          <p14:tracePt t="13962" x="2620963" y="1165225"/>
          <p14:tracePt t="13972" x="2581275" y="1165225"/>
          <p14:tracePt t="13978" x="2541588" y="1165225"/>
          <p14:tracePt t="13986" x="2501900" y="1177925"/>
          <p14:tracePt t="13994" x="2462213" y="1192213"/>
          <p14:tracePt t="14000" x="2409825" y="1204913"/>
          <p14:tracePt t="14010" x="2355850" y="1217613"/>
          <p14:tracePt t="14016" x="2276475" y="1231900"/>
          <p14:tracePt t="14024" x="2171700" y="1271588"/>
          <p14:tracePt t="14032" x="2065338" y="1311275"/>
          <p14:tracePt t="14040" x="1946275" y="1336675"/>
          <p14:tracePt t="14048" x="1839913" y="1350963"/>
          <p14:tracePt t="14056" x="1733550" y="1376363"/>
          <p14:tracePt t="14064" x="1641475" y="1390650"/>
          <p14:tracePt t="14072" x="1562100" y="1416050"/>
          <p14:tracePt t="14080" x="1495425" y="1430338"/>
          <p14:tracePt t="14088" x="1430338" y="1443038"/>
          <p14:tracePt t="14096" x="1376363" y="1443038"/>
          <p14:tracePt t="14105" x="1336675" y="1455738"/>
          <p14:tracePt t="14112" x="1296988" y="1470025"/>
          <p14:tracePt t="14120" x="1257300" y="1482725"/>
          <p14:tracePt t="14128" x="1217613" y="1482725"/>
          <p14:tracePt t="14134" x="1177925" y="1495425"/>
          <p14:tracePt t="14142" x="1150938" y="1509713"/>
          <p14:tracePt t="14150" x="1125538" y="1522413"/>
          <p14:tracePt t="14158" x="1111250" y="1522413"/>
          <p14:tracePt t="14166" x="1085850" y="1535113"/>
          <p14:tracePt t="14174" x="1085850" y="1549400"/>
          <p14:tracePt t="14182" x="1071563" y="1549400"/>
          <p14:tracePt t="14206" x="1071563" y="1562100"/>
          <p14:tracePt t="14286" x="1071563" y="1574800"/>
          <p14:tracePt t="14294" x="1058863" y="1601788"/>
          <p14:tracePt t="14302" x="1046163" y="1601788"/>
          <p14:tracePt t="14310" x="1046163" y="1628775"/>
          <p14:tracePt t="14327" x="1046163" y="1641475"/>
          <p14:tracePt t="14334" x="1046163" y="1654175"/>
          <p14:tracePt t="14343" x="1046163" y="1668463"/>
          <p14:tracePt t="14350" x="1046163" y="1693863"/>
          <p14:tracePt t="14359" x="1058863" y="1720850"/>
          <p14:tracePt t="14366" x="1071563" y="1735138"/>
          <p14:tracePt t="14376" x="1071563" y="1760538"/>
          <p14:tracePt t="14382" x="1085850" y="1800225"/>
          <p14:tracePt t="14388" x="1098550" y="1827213"/>
          <p14:tracePt t="14397" x="1125538" y="1854200"/>
          <p14:tracePt t="14403" x="1150938" y="1866900"/>
          <p14:tracePt t="14411" x="1190625" y="1906588"/>
          <p14:tracePt t="14419" x="1217613" y="1919288"/>
          <p14:tracePt t="14427" x="1257300" y="1958975"/>
          <p14:tracePt t="14435" x="1296988" y="1973263"/>
          <p14:tracePt t="14443" x="1336675" y="1998663"/>
          <p14:tracePt t="14451" x="1376363" y="2012950"/>
          <p14:tracePt t="14459" x="1390650" y="2012950"/>
          <p14:tracePt t="14467" x="1416050" y="2025650"/>
          <p14:tracePt t="14476" x="1443038" y="2038350"/>
          <p14:tracePt t="14483" x="1482725" y="2052638"/>
          <p14:tracePt t="14493" x="1509713" y="2052638"/>
          <p14:tracePt t="14499" x="1535113" y="2052638"/>
          <p14:tracePt t="14508" x="1562100" y="2065338"/>
          <p14:tracePt t="14515" x="1601788" y="2078038"/>
          <p14:tracePt t="14521" x="1641475" y="2092325"/>
          <p14:tracePt t="14542" x="1800225" y="2105025"/>
          <p14:tracePt t="14545" x="1879600" y="2117725"/>
          <p14:tracePt t="14553" x="1958975" y="2132013"/>
          <p14:tracePt t="14561" x="2038350" y="2144713"/>
          <p14:tracePt t="14569" x="2105025" y="2157413"/>
          <p14:tracePt t="14577" x="2171700" y="2171700"/>
          <p14:tracePt t="14585" x="2211388" y="2184400"/>
          <p14:tracePt t="14593" x="2251075" y="2197100"/>
          <p14:tracePt t="14601" x="2290763" y="2197100"/>
          <p14:tracePt t="14609" x="2330450" y="2197100"/>
          <p14:tracePt t="14617" x="2370138" y="2197100"/>
          <p14:tracePt t="14626" x="2395538" y="2197100"/>
          <p14:tracePt t="14633" x="2422525" y="2197100"/>
          <p14:tracePt t="14641" x="2462213" y="2197100"/>
          <p14:tracePt t="14647" x="2489200" y="2197100"/>
          <p14:tracePt t="14657" x="2528888" y="2197100"/>
          <p14:tracePt t="14663" x="2568575" y="2197100"/>
          <p14:tracePt t="14671" x="2608263" y="2197100"/>
          <p14:tracePt t="14679" x="2647950" y="2197100"/>
          <p14:tracePt t="14687" x="2687638" y="2197100"/>
          <p14:tracePt t="14695" x="2713038" y="2197100"/>
          <p14:tracePt t="14703" x="2752725" y="2197100"/>
          <p14:tracePt t="14711" x="2792413" y="2197100"/>
          <p14:tracePt t="14719" x="2832100" y="2197100"/>
          <p14:tracePt t="14727" x="2873375" y="2197100"/>
          <p14:tracePt t="14735" x="2913063" y="2197100"/>
          <p14:tracePt t="14743" x="2992438" y="2197100"/>
          <p14:tracePt t="14751" x="3057525" y="2197100"/>
          <p14:tracePt t="14759" x="3136900" y="2197100"/>
          <p14:tracePt t="14765" x="3203575" y="2197100"/>
          <p14:tracePt t="14775" x="3282950" y="2184400"/>
          <p14:tracePt t="14781" x="3349625" y="2184400"/>
          <p14:tracePt t="14793" x="3429000" y="2171700"/>
          <p14:tracePt t="14798" x="3494088" y="2157413"/>
          <p14:tracePt t="14807" x="3560763" y="2144713"/>
          <p14:tracePt t="14813" x="3613150" y="2144713"/>
          <p14:tracePt t="14822" x="3652838" y="2132013"/>
          <p14:tracePt t="14832" x="3706813" y="2117725"/>
          <p14:tracePt t="14838" x="3746500" y="2117725"/>
          <p14:tracePt t="14846" x="3798888" y="2105025"/>
          <p14:tracePt t="14854" x="3838575" y="2092325"/>
          <p14:tracePt t="14863" x="3878263" y="2078038"/>
          <p14:tracePt t="14870" x="3917950" y="2078038"/>
          <p14:tracePt t="14879" x="3957638" y="2078038"/>
          <p14:tracePt t="14886" x="3997325" y="2065338"/>
          <p14:tracePt t="14895" x="4037013" y="2065338"/>
          <p14:tracePt t="14900" x="4064000" y="2065338"/>
          <p14:tracePt t="14909" x="4103688" y="2065338"/>
          <p14:tracePt t="14915" x="4143375" y="2065338"/>
          <p14:tracePt t="14924" x="4183063" y="2065338"/>
          <p14:tracePt t="14931" x="4222750" y="2065338"/>
          <p14:tracePt t="14941" x="4249738" y="2065338"/>
          <p14:tracePt t="14947" x="4275138" y="2065338"/>
          <p14:tracePt t="14956" x="4302125" y="2065338"/>
          <p14:tracePt t="14963" x="4341813" y="2065338"/>
          <p14:tracePt t="14971" x="4381500" y="2065338"/>
          <p14:tracePt t="14979" x="4408488" y="2078038"/>
          <p14:tracePt t="14987" x="4448175" y="2078038"/>
          <p14:tracePt t="14995" x="4475163" y="2092325"/>
          <p14:tracePt t="15003" x="4500563" y="2092325"/>
          <p14:tracePt t="15011" x="4527550" y="2105025"/>
          <p14:tracePt t="15019" x="4554538" y="2105025"/>
          <p14:tracePt t="15026" x="4579938" y="2117725"/>
          <p14:tracePt t="15033" x="4594225" y="2132013"/>
          <p14:tracePt t="15042" x="4619625" y="2132013"/>
          <p14:tracePt t="15049" x="4659313" y="2144713"/>
          <p14:tracePt t="15058" x="4686300" y="2157413"/>
          <p14:tracePt t="15065" x="4713288" y="2171700"/>
          <p14:tracePt t="15074" x="4738688" y="2171700"/>
          <p14:tracePt t="15081" x="4765675" y="2184400"/>
          <p14:tracePt t="15091" x="4805363" y="2197100"/>
          <p14:tracePt t="15105" x="4818063" y="2211388"/>
          <p14:tracePt t="15121" x="4832350" y="2211388"/>
          <p14:tracePt t="15129" x="4832350" y="2224088"/>
          <p14:tracePt t="15159" x="4832350" y="2236788"/>
          <p14:tracePt t="15191" x="4818063" y="2263775"/>
          <p14:tracePt t="15199" x="4713288" y="2303463"/>
          <p14:tracePt t="15207" x="4606925" y="2343150"/>
          <p14:tracePt t="15215" x="4500563" y="2395538"/>
          <p14:tracePt t="15225" x="4487863" y="2395538"/>
          <p14:tracePt t="17564" x="4500563" y="2395538"/>
          <p14:tracePt t="17572" x="4500563" y="2382838"/>
          <p14:tracePt t="17580" x="4514850" y="2382838"/>
          <p14:tracePt t="17590" x="4514850" y="2370138"/>
          <p14:tracePt t="17610" x="4527550" y="2355850"/>
          <p14:tracePt t="17626" x="4540250" y="2343150"/>
          <p14:tracePt t="17634" x="4540250" y="2330450"/>
          <p14:tracePt t="17642" x="4540250" y="2303463"/>
          <p14:tracePt t="17650" x="4540250" y="2276475"/>
          <p14:tracePt t="17658" x="4540250" y="2263775"/>
          <p14:tracePt t="17666" x="4540250" y="2251075"/>
          <p14:tracePt t="17674" x="4527550" y="2251075"/>
          <p14:tracePt t="17682" x="4527550" y="2236788"/>
          <p14:tracePt t="17691" x="4514850" y="2236788"/>
          <p14:tracePt t="17707" x="4514850" y="2224088"/>
          <p14:tracePt t="17714" x="4500563" y="2224088"/>
          <p14:tracePt t="17744" x="4500563" y="2211388"/>
          <p14:tracePt t="17926" x="4500563" y="2224088"/>
          <p14:tracePt t="17942" x="4500563" y="2251075"/>
          <p14:tracePt t="17951" x="4500563" y="2276475"/>
          <p14:tracePt t="17958" x="4500563" y="2316163"/>
          <p14:tracePt t="17970" x="4500563" y="2355850"/>
          <p14:tracePt t="17974" x="4500563" y="2395538"/>
          <p14:tracePt t="17985" x="4500563" y="2436813"/>
          <p14:tracePt t="17990" x="4500563" y="2449513"/>
          <p14:tracePt t="17996" x="4487863" y="2476500"/>
          <p14:tracePt t="18003" x="4487863" y="2489200"/>
          <p14:tracePt t="18019" x="4487863" y="2501900"/>
          <p14:tracePt t="18226" x="4475163" y="2501900"/>
          <p14:tracePt t="38254" x="4475163" y="2489200"/>
          <p14:tracePt t="38262" x="4487863" y="2476500"/>
          <p14:tracePt t="38276" x="4500563" y="2462213"/>
          <p14:tracePt t="38285" x="4514850" y="2462213"/>
          <p14:tracePt t="38292" x="4514850" y="2449513"/>
          <p14:tracePt t="38301" x="4527550" y="2449513"/>
          <p14:tracePt t="38308" x="4527550" y="2436813"/>
          <p14:tracePt t="38316" x="4540250" y="2422525"/>
          <p14:tracePt t="38324" x="4554538" y="2395538"/>
          <p14:tracePt t="38333" x="4554538" y="2370138"/>
          <p14:tracePt t="38340" x="4567238" y="2343150"/>
          <p14:tracePt t="38348" x="4579938" y="2303463"/>
          <p14:tracePt t="38356" x="4594225" y="2263775"/>
          <p14:tracePt t="38364" x="4606925" y="2224088"/>
          <p14:tracePt t="38371" x="4633913" y="2157413"/>
          <p14:tracePt t="38381" x="4646613" y="2078038"/>
          <p14:tracePt t="38387" x="4686300" y="1985963"/>
          <p14:tracePt t="38395" x="4725988" y="1879600"/>
          <p14:tracePt t="38402" x="4792663" y="1735138"/>
          <p14:tracePt t="38411" x="4845050" y="1549400"/>
          <p14:tracePt t="38419" x="4897438" y="1376363"/>
          <p14:tracePt t="38427" x="4951413" y="1231900"/>
          <p14:tracePt t="38433" x="4991100" y="1085850"/>
          <p14:tracePt t="38442" x="5030788" y="966788"/>
          <p14:tracePt t="38452" x="5070475" y="860425"/>
          <p14:tracePt t="38458" x="5095875" y="768350"/>
          <p14:tracePt t="38468" x="5110163" y="674688"/>
          <p14:tracePt t="38474" x="5122863" y="582613"/>
          <p14:tracePt t="38484" x="5122863" y="515938"/>
          <p14:tracePt t="38490" x="5135563" y="436563"/>
          <p14:tracePt t="38500" x="5149850" y="357188"/>
          <p14:tracePt t="38506" x="5175250" y="290513"/>
          <p14:tracePt t="38515" x="5189538" y="211138"/>
          <p14:tracePt t="38519" x="5214938" y="131763"/>
          <p14:tracePt t="38528" x="5241925" y="52388"/>
          <p14:tracePt t="42478" x="7624763" y="158750"/>
          <p14:tracePt t="42485" x="7704138" y="238125"/>
          <p14:tracePt t="42493" x="7758113" y="304800"/>
          <p14:tracePt t="42502" x="7783513" y="357188"/>
          <p14:tracePt t="42508" x="7797800" y="384175"/>
          <p14:tracePt t="42516" x="7810500" y="396875"/>
          <p14:tracePt t="42522" x="7810500" y="411163"/>
          <p14:tracePt t="42534" x="7823200" y="423863"/>
          <p14:tracePt t="42538" x="7837488" y="436563"/>
          <p14:tracePt t="42553" x="7850188" y="450850"/>
          <p14:tracePt t="42563" x="7862888" y="490538"/>
          <p14:tracePt t="42569" x="7902575" y="515938"/>
          <p14:tracePt t="42577" x="7916863" y="542925"/>
          <p14:tracePt t="42585" x="7942263" y="582613"/>
          <p14:tracePt t="42593" x="7969250" y="609600"/>
          <p14:tracePt t="42601" x="7996238" y="635000"/>
          <p14:tracePt t="42609" x="8008938" y="661988"/>
          <p14:tracePt t="42617" x="8021638" y="688975"/>
          <p14:tracePt t="42625" x="8048625" y="728663"/>
          <p14:tracePt t="42633" x="8061325" y="754063"/>
          <p14:tracePt t="42641" x="8088313" y="781050"/>
          <p14:tracePt t="42647" x="8115300" y="820738"/>
          <p14:tracePt t="42655" x="8140700" y="847725"/>
          <p14:tracePt t="42664" x="8167688" y="900113"/>
          <p14:tracePt t="42671" x="8207375" y="979488"/>
          <p14:tracePt t="42680" x="8247063" y="1058863"/>
          <p14:tracePt t="42687" x="8286750" y="1138238"/>
          <p14:tracePt t="42697" x="8326438" y="1217613"/>
          <p14:tracePt t="42703" x="8366125" y="1296988"/>
          <p14:tracePt t="42711" x="8405813" y="1363663"/>
          <p14:tracePt t="42719" x="8445500" y="1430338"/>
          <p14:tracePt t="42727" x="8485188" y="1495425"/>
          <p14:tracePt t="42735" x="8512175" y="1562100"/>
          <p14:tracePt t="42743" x="8564563" y="1628775"/>
          <p14:tracePt t="42751" x="8618538" y="1668463"/>
          <p14:tracePt t="42759" x="8658225" y="1720850"/>
          <p14:tracePt t="42767" x="8710613" y="1760538"/>
          <p14:tracePt t="42773" x="8763000" y="1814513"/>
          <p14:tracePt t="42782" x="8789988" y="1839913"/>
          <p14:tracePt t="42789" x="8816975" y="1879600"/>
          <p14:tracePt t="42797" x="8856663" y="1906588"/>
          <p14:tracePt t="42805" x="8856663" y="1919288"/>
          <p14:tracePt t="42814" x="8882063" y="1946275"/>
          <p14:tracePt t="42821" x="8896350" y="1958975"/>
          <p14:tracePt t="42830" x="8921750" y="1985963"/>
          <p14:tracePt t="42837" x="8921750" y="1998663"/>
          <p14:tracePt t="42847" x="8936038" y="2012950"/>
          <p14:tracePt t="42861" x="8948738" y="2025650"/>
          <p14:tracePt t="42869" x="8961438" y="2038350"/>
          <p14:tracePt t="42877" x="8975725" y="2052638"/>
          <p14:tracePt t="42885" x="9001125" y="2078038"/>
          <p14:tracePt t="42893" x="9028113" y="2092325"/>
          <p14:tracePt t="42907" x="9040813" y="2105025"/>
          <p14:tracePt t="43012" x="9040813" y="2092325"/>
          <p14:tracePt t="43019" x="9028113" y="2078038"/>
          <p14:tracePt t="43028" x="8988425" y="2065338"/>
          <p14:tracePt t="43037" x="8921750" y="2052638"/>
          <p14:tracePt t="43043" x="8856663" y="2038350"/>
          <p14:tracePt t="43052" x="8750300" y="2025650"/>
          <p14:tracePt t="43058" x="8631238" y="2012950"/>
          <p14:tracePt t="43066" x="8512175" y="1998663"/>
          <p14:tracePt t="43074" x="8366125" y="1985963"/>
          <p14:tracePt t="43083" x="8207375" y="1973263"/>
          <p14:tracePt t="43090" x="8048625" y="1958975"/>
          <p14:tracePt t="43099" x="7902575" y="1946275"/>
          <p14:tracePt t="43106" x="7783513" y="1919288"/>
          <p14:tracePt t="43116" x="7664450" y="1906588"/>
          <p14:tracePt t="43122" x="7532688" y="1906588"/>
          <p14:tracePt t="43133" x="7453313" y="1906588"/>
          <p14:tracePt t="43139" x="7373938" y="1906588"/>
          <p14:tracePt t="43147" x="7307263" y="1906588"/>
          <p14:tracePt t="43155" x="7227888" y="1906588"/>
          <p14:tracePt t="43160" x="7148513" y="1919288"/>
          <p14:tracePt t="43170" x="7081838" y="1933575"/>
          <p14:tracePt t="43176" x="7029450" y="1946275"/>
          <p14:tracePt t="43185" x="6962775" y="1973263"/>
          <p14:tracePt t="43192" x="6910388" y="1985963"/>
          <p14:tracePt t="43200" x="6870700" y="1998663"/>
          <p14:tracePt t="43208" x="6831013" y="1998663"/>
          <p14:tracePt t="43216" x="6804025" y="2012950"/>
          <p14:tracePt t="43224" x="6791325" y="2025650"/>
          <p14:tracePt t="43233" x="6777038" y="2025650"/>
          <p14:tracePt t="43240" x="6777038" y="2038350"/>
          <p14:tracePt t="43250" x="6751638" y="2065338"/>
          <p14:tracePt t="43256" x="6711950" y="2092325"/>
          <p14:tracePt t="43266" x="6672263" y="2132013"/>
          <p14:tracePt t="43272" x="6618288" y="2157413"/>
          <p14:tracePt t="43283" x="6578600" y="2197100"/>
          <p14:tracePt t="43287" x="6526213" y="2236788"/>
          <p14:tracePt t="43294" x="6486525" y="2263775"/>
          <p14:tracePt t="43303" x="6459538" y="2303463"/>
          <p14:tracePt t="43310" x="6419850" y="2330450"/>
          <p14:tracePt t="43320" x="6394450" y="2343150"/>
          <p14:tracePt t="43326" x="6367463" y="2382838"/>
          <p14:tracePt t="43336" x="6315075" y="2409825"/>
          <p14:tracePt t="43342" x="6275388" y="2462213"/>
          <p14:tracePt t="43350" x="6221413" y="2501900"/>
          <p14:tracePt t="43358" x="6156325" y="2555875"/>
          <p14:tracePt t="43367" x="6089650" y="2608263"/>
          <p14:tracePt t="43374" x="6049963" y="2660650"/>
          <p14:tracePt t="43383" x="5995988" y="2700338"/>
          <p14:tracePt t="43390" x="5970588" y="2754313"/>
          <p14:tracePt t="43400" x="5930900" y="2794000"/>
          <p14:tracePt t="43406" x="5891213" y="2846388"/>
          <p14:tracePt t="43415" x="5864225" y="2886075"/>
          <p14:tracePt t="43419" x="5824538" y="2938463"/>
          <p14:tracePt t="43427" x="5797550" y="2978150"/>
          <p14:tracePt t="43435" x="5757863" y="3032125"/>
          <p14:tracePt t="43443" x="5705475" y="3084513"/>
          <p14:tracePt t="43451" x="5678488" y="3138488"/>
          <p14:tracePt t="43459" x="5638800" y="3203575"/>
          <p14:tracePt t="43467" x="5599113" y="3243263"/>
          <p14:tracePt t="43475" x="5573713" y="3297238"/>
          <p14:tracePt t="43483" x="5546725" y="3336925"/>
          <p14:tracePt t="43491" x="5534025" y="3376613"/>
          <p14:tracePt t="43500" x="5519738" y="3416300"/>
          <p14:tracePt t="43507" x="5507038" y="3468688"/>
          <p14:tracePt t="43515" x="5507038" y="3535363"/>
          <p14:tracePt t="43523" x="5507038" y="3575050"/>
          <p14:tracePt t="43532" x="5494338" y="3640138"/>
          <p14:tracePt t="43539" x="5494338" y="3746500"/>
          <p14:tracePt t="43545" x="5494338" y="3852863"/>
          <p14:tracePt t="43553" x="5494338" y="3959225"/>
          <p14:tracePt t="43561" x="5494338" y="4064000"/>
          <p14:tracePt t="43569" x="5494338" y="4170363"/>
          <p14:tracePt t="43577" x="5494338" y="4276725"/>
          <p14:tracePt t="43585" x="5507038" y="4381500"/>
          <p14:tracePt t="43593" x="5519738" y="4475163"/>
          <p14:tracePt t="43601" x="5534025" y="4567238"/>
          <p14:tracePt t="43609" x="5559425" y="4660900"/>
          <p14:tracePt t="43617" x="5573713" y="4740275"/>
          <p14:tracePt t="43625" x="5586413" y="4832350"/>
          <p14:tracePt t="43634" x="5613400" y="4924425"/>
          <p14:tracePt t="43641" x="5638800" y="5030788"/>
          <p14:tracePt t="43651" x="5678488" y="5137150"/>
          <p14:tracePt t="43657" x="5705475" y="5229225"/>
          <p14:tracePt t="43666" x="5745163" y="5348288"/>
          <p14:tracePt t="43671" x="5784850" y="5454650"/>
          <p14:tracePt t="43682" x="5824538" y="5573713"/>
          <p14:tracePt t="43687" x="5864225" y="5665788"/>
          <p14:tracePt t="43695" x="5903913" y="5745163"/>
          <p14:tracePt t="43703" x="5943600" y="5824538"/>
          <p14:tracePt t="43711" x="5983288" y="5878513"/>
          <p14:tracePt t="43719" x="6022975" y="5945188"/>
          <p14:tracePt t="43727" x="6062663" y="5984875"/>
          <p14:tracePt t="43735" x="6089650" y="6024563"/>
          <p14:tracePt t="43743" x="6116638" y="6064250"/>
          <p14:tracePt t="43751" x="6156325" y="6116638"/>
          <p14:tracePt t="43759" x="6208713" y="6156325"/>
          <p14:tracePt t="43767" x="6235700" y="6208713"/>
          <p14:tracePt t="43775" x="6288088" y="6248400"/>
          <p14:tracePt t="43784" x="6340475" y="6302375"/>
          <p14:tracePt t="43791" x="6407150" y="6342063"/>
          <p14:tracePt t="43800" x="6513513" y="6394450"/>
          <p14:tracePt t="43805" x="6618288" y="6434138"/>
          <p14:tracePt t="43815" x="6724650" y="6473825"/>
          <p14:tracePt t="43821" x="6856413" y="6527800"/>
          <p14:tracePt t="43829" x="6989763" y="6567488"/>
          <p14:tracePt t="43837" x="7108825" y="6592888"/>
          <p14:tracePt t="43845" x="7240588" y="6619875"/>
          <p14:tracePt t="43853" x="7399338" y="6646863"/>
          <p14:tracePt t="43861" x="7572375" y="6672263"/>
          <p14:tracePt t="43869" x="7743825" y="6726238"/>
          <p14:tracePt t="43877" x="7889875" y="6765925"/>
          <p14:tracePt t="43885" x="8035925" y="6805613"/>
          <p14:tracePt t="43893" x="8194675" y="6845300"/>
          <p14:tracePt t="43955" x="9199563" y="6726238"/>
          <p14:tracePt t="43965" x="9332913" y="6672263"/>
          <p14:tracePt t="43971" x="9451975" y="6632575"/>
          <p14:tracePt t="43979" x="9583738" y="6567488"/>
          <p14:tracePt t="43987" x="9717088" y="6527800"/>
          <p14:tracePt t="43995" x="9848850" y="6486525"/>
          <p14:tracePt t="44003" x="9967913" y="6434138"/>
          <p14:tracePt t="44011" x="10086975" y="6367463"/>
          <p14:tracePt t="44019" x="10166350" y="6302375"/>
          <p14:tracePt t="44027" x="10233025" y="6248400"/>
          <p14:tracePt t="44035" x="10272713" y="6208713"/>
          <p14:tracePt t="44044" x="10312400" y="6143625"/>
          <p14:tracePt t="44054" x="10352088" y="6076950"/>
          <p14:tracePt t="44058" x="10391775" y="5997575"/>
          <p14:tracePt t="44067" x="10444163" y="5905500"/>
          <p14:tracePt t="44074" x="10471150" y="5824538"/>
          <p14:tracePt t="44084" x="10510838" y="5759450"/>
          <p14:tracePt t="44090" x="10523538" y="5705475"/>
          <p14:tracePt t="44101" x="10523538" y="5665788"/>
          <p14:tracePt t="44106" x="10537825" y="5626100"/>
          <p14:tracePt t="44117" x="10537825" y="5586413"/>
          <p14:tracePt t="44122" x="10550525" y="5546725"/>
          <p14:tracePt t="44131" x="10550525" y="5507038"/>
          <p14:tracePt t="44139" x="10537825" y="5454650"/>
          <p14:tracePt t="44146" x="10510838" y="5348288"/>
          <p14:tracePt t="44154" x="10471150" y="5229225"/>
          <p14:tracePt t="44162" x="10418763" y="5070475"/>
          <p14:tracePt t="44172" x="10352088" y="4884738"/>
          <p14:tracePt t="44178" x="10245725" y="4646613"/>
          <p14:tracePt t="44187" x="10166350" y="4448175"/>
          <p14:tracePt t="44191" x="10099675" y="4329113"/>
          <p14:tracePt t="44200" x="10059988" y="4249738"/>
          <p14:tracePt t="44206" x="10020300" y="4170363"/>
          <p14:tracePt t="44215" x="9994900" y="4090988"/>
          <p14:tracePt t="44223" x="9955213" y="4011613"/>
          <p14:tracePt t="44232" x="9915525" y="3944938"/>
          <p14:tracePt t="44239" x="9875838" y="3852863"/>
          <p14:tracePt t="44249" x="9809163" y="3746500"/>
          <p14:tracePt t="44254" x="9769475" y="3627438"/>
          <p14:tracePt t="44263" x="9717088" y="3521075"/>
          <p14:tracePt t="44270" x="9663113" y="3389313"/>
          <p14:tracePt t="44278" x="9583738" y="3257550"/>
          <p14:tracePt t="44286" x="9518650" y="3098800"/>
          <p14:tracePt t="44294" x="9439275" y="2952750"/>
          <p14:tracePt t="44302" x="9372600" y="2819400"/>
          <p14:tracePt t="44310" x="9293225" y="2700338"/>
          <p14:tracePt t="44316" x="9213850" y="2595563"/>
          <p14:tracePt t="44324" x="9147175" y="2489200"/>
          <p14:tracePt t="44332" x="9067800" y="2395538"/>
          <p14:tracePt t="44340" x="9015413" y="2316163"/>
          <p14:tracePt t="44348" x="8961438" y="2236788"/>
          <p14:tracePt t="44356" x="8921750" y="2157413"/>
          <p14:tracePt t="44364" x="8869363" y="2092325"/>
          <p14:tracePt t="44372" x="8842375" y="2038350"/>
          <p14:tracePt t="44380" x="8802688" y="1985963"/>
          <p14:tracePt t="44388" x="8763000" y="1946275"/>
          <p14:tracePt t="44399" x="8737600" y="1906588"/>
          <p14:tracePt t="44406" x="8723313" y="1879600"/>
          <p14:tracePt t="44414" x="8683625" y="1854200"/>
          <p14:tracePt t="44424" x="8658225" y="1839913"/>
          <p14:tracePt t="44430" x="8618538" y="1827213"/>
          <p14:tracePt t="44441" x="8578850" y="1814513"/>
          <p14:tracePt t="44445" x="8539163" y="1814513"/>
          <p14:tracePt t="44453" x="8497888" y="1800225"/>
          <p14:tracePt t="44460" x="8458200" y="1800225"/>
          <p14:tracePt t="44469" x="8418513" y="1787525"/>
          <p14:tracePt t="44476" x="8366125" y="1787525"/>
          <p14:tracePt t="44485" x="8286750" y="1787525"/>
          <p14:tracePt t="44492" x="8220075" y="1787525"/>
          <p14:tracePt t="44501" x="8128000" y="1787525"/>
          <p14:tracePt t="44508" x="8035925" y="1787525"/>
          <p14:tracePt t="44520" x="7929563" y="1800225"/>
          <p14:tracePt t="44536" x="7731125" y="1827213"/>
          <p14:tracePt t="44540" x="7637463" y="1854200"/>
          <p14:tracePt t="44549" x="7558088" y="1879600"/>
          <p14:tracePt t="44555" x="7478713" y="1906588"/>
          <p14:tracePt t="44563" x="7399338" y="1946275"/>
          <p14:tracePt t="44569" x="7319963" y="1998663"/>
          <p14:tracePt t="44577" x="7254875" y="2038350"/>
          <p14:tracePt t="44587" x="7188200" y="2092325"/>
          <p14:tracePt t="44594" x="7135813" y="2132013"/>
          <p14:tracePt t="44604" x="7096125" y="2184400"/>
          <p14:tracePt t="44611" x="7042150" y="2263775"/>
          <p14:tracePt t="44619" x="6989763" y="2330450"/>
          <p14:tracePt t="44626" x="6937375" y="2409825"/>
          <p14:tracePt t="44634" x="6896100" y="2489200"/>
          <p14:tracePt t="44642" x="6856413" y="2568575"/>
          <p14:tracePt t="44652" x="6831013" y="2635250"/>
          <p14:tracePt t="44658" x="6804025" y="2714625"/>
          <p14:tracePt t="44667" x="6777038" y="2779713"/>
          <p14:tracePt t="44673" x="6764338" y="2833688"/>
          <p14:tracePt t="44682" x="6751638" y="2886075"/>
          <p14:tracePt t="44689" x="6737350" y="2965450"/>
          <p14:tracePt t="44699" x="6737350" y="3032125"/>
          <p14:tracePt t="44703" x="6737350" y="3111500"/>
          <p14:tracePt t="44711" x="6737350" y="3217863"/>
          <p14:tracePt t="44719" x="6737350" y="3322638"/>
          <p14:tracePt t="44727" x="6737350" y="3441700"/>
          <p14:tracePt t="44735" x="6737350" y="3575050"/>
          <p14:tracePt t="44743" x="6737350" y="3694113"/>
          <p14:tracePt t="44751" x="6737350" y="3813175"/>
          <p14:tracePt t="44759" x="6764338" y="3919538"/>
          <p14:tracePt t="44768" x="6777038" y="4038600"/>
          <p14:tracePt t="44774" x="6791325" y="4143375"/>
          <p14:tracePt t="44783" x="6804025" y="4249738"/>
          <p14:tracePt t="44791" x="6816725" y="4368800"/>
          <p14:tracePt t="44799" x="6831013" y="4487863"/>
          <p14:tracePt t="44807" x="6843713" y="4594225"/>
          <p14:tracePt t="44816" x="6856413" y="4700588"/>
          <p14:tracePt t="44823" x="6870700" y="4805363"/>
          <p14:tracePt t="44829" x="6883400" y="4899025"/>
          <p14:tracePt t="44837" x="6896100" y="5003800"/>
          <p14:tracePt t="44845" x="6923088" y="5110163"/>
          <p14:tracePt t="44853" x="6950075" y="5229225"/>
          <p14:tracePt t="44861" x="6962775" y="5322888"/>
          <p14:tracePt t="44869" x="6989763" y="5427663"/>
          <p14:tracePt t="44877" x="7016750" y="5507038"/>
          <p14:tracePt t="44885" x="7042150" y="5573713"/>
          <p14:tracePt t="44893" x="7069138" y="5653088"/>
          <p14:tracePt t="44901" x="7081838" y="5719763"/>
          <p14:tracePt t="44909" x="7121525" y="5799138"/>
          <p14:tracePt t="44918" x="7161213" y="5851525"/>
          <p14:tracePt t="44925" x="7200900" y="5930900"/>
          <p14:tracePt t="44933" x="7240588" y="6010275"/>
          <p14:tracePt t="44941" x="7294563" y="6089650"/>
          <p14:tracePt t="44949" x="7334250" y="6169025"/>
          <p14:tracePt t="44955" x="7373938" y="6248400"/>
          <p14:tracePt t="44963" x="7426325" y="6327775"/>
          <p14:tracePt t="44971" x="7478713" y="6407150"/>
          <p14:tracePt t="44979" x="7532688" y="6473825"/>
          <p14:tracePt t="44987" x="7597775" y="6527800"/>
          <p14:tracePt t="44995" x="7664450" y="6567488"/>
          <p14:tracePt t="45003" x="7731125" y="6607175"/>
          <p14:tracePt t="45011" x="7810500" y="6646863"/>
          <p14:tracePt t="45019" x="7889875" y="6686550"/>
          <p14:tracePt t="45027" x="7969250" y="6726238"/>
          <p14:tracePt t="45035" x="8048625" y="6765925"/>
          <p14:tracePt t="45043" x="8140700" y="6805613"/>
          <p14:tracePt t="45052" x="8220075" y="6831013"/>
          <p14:tracePt t="45137" x="9571038" y="6818313"/>
          <p14:tracePt t="45145" x="9729788" y="6778625"/>
          <p14:tracePt t="45153" x="9875838" y="6751638"/>
          <p14:tracePt t="45161" x="10034588" y="6711950"/>
          <p14:tracePt t="45169" x="10153650" y="6672263"/>
          <p14:tracePt t="45177" x="10272713" y="6607175"/>
          <p14:tracePt t="45185" x="10391775" y="6527800"/>
          <p14:tracePt t="45193" x="10483850" y="6446838"/>
          <p14:tracePt t="45202" x="10590213" y="6342063"/>
          <p14:tracePt t="45209" x="10669588" y="6248400"/>
          <p14:tracePt t="45218" x="10736263" y="6156325"/>
          <p14:tracePt t="45224" x="10801350" y="6076950"/>
          <p14:tracePt t="45235" x="10841038" y="5997575"/>
          <p14:tracePt t="45240" x="10880725" y="5930900"/>
          <p14:tracePt t="45248" x="10920413" y="5811838"/>
          <p14:tracePt t="45258" x="10947400" y="5705475"/>
          <p14:tracePt t="45264" x="10960100" y="5573713"/>
          <p14:tracePt t="45272" x="10974388" y="5441950"/>
          <p14:tracePt t="45279" x="10974388" y="5283200"/>
          <p14:tracePt t="45287" x="10947400" y="5083175"/>
          <p14:tracePt t="45295" x="10895013" y="4872038"/>
          <p14:tracePt t="45303" x="10828338" y="4646613"/>
          <p14:tracePt t="45311" x="10761663" y="4462463"/>
          <p14:tracePt t="45319" x="10721975" y="4329113"/>
          <p14:tracePt t="45327" x="10682288" y="4222750"/>
          <p14:tracePt t="45336" x="10642600" y="4130675"/>
          <p14:tracePt t="45341" x="10602913" y="4024313"/>
          <p14:tracePt t="45350" x="10577513" y="3932238"/>
          <p14:tracePt t="45357" x="10537825" y="3865563"/>
          <p14:tracePt t="45366" x="10498138" y="3746500"/>
          <p14:tracePt t="45373" x="10458450" y="3614738"/>
          <p14:tracePt t="45383" x="10404475" y="3495675"/>
          <p14:tracePt t="45389" x="10364788" y="3349625"/>
          <p14:tracePt t="45397" x="10325100" y="3190875"/>
          <p14:tracePt t="45405" x="10285413" y="3044825"/>
          <p14:tracePt t="45413" x="10233025" y="2913063"/>
          <p14:tracePt t="45421" x="10193338" y="2779713"/>
          <p14:tracePt t="45429" x="10139363" y="2674938"/>
          <p14:tracePt t="45437" x="10086975" y="2595563"/>
          <p14:tracePt t="45445" x="10034588" y="2528888"/>
          <p14:tracePt t="45453" x="9980613" y="2476500"/>
          <p14:tracePt t="45461" x="9940925" y="2436813"/>
          <p14:tracePt t="45467" x="9875838" y="2382838"/>
          <p14:tracePt t="45475" x="9796463" y="2316163"/>
          <p14:tracePt t="45483" x="9690100" y="2236788"/>
          <p14:tracePt t="45491" x="9583738" y="2144713"/>
          <p14:tracePt t="45500" x="9451975" y="2052638"/>
          <p14:tracePt t="45507" x="9318625" y="1933575"/>
          <p14:tracePt t="45516" x="9159875" y="1814513"/>
          <p14:tracePt t="45524" x="8975725" y="1681163"/>
          <p14:tracePt t="45531" x="8829675" y="1589088"/>
          <p14:tracePt t="45554" x="8539163" y="1443038"/>
          <p14:tracePt t="45557" x="8405813" y="1390650"/>
          <p14:tracePt t="45563" x="8274050" y="1336675"/>
          <p14:tracePt t="45571" x="8140700" y="1271588"/>
          <p14:tracePt t="45579" x="8021638" y="1231900"/>
          <p14:tracePt t="45587" x="7889875" y="1217613"/>
          <p14:tracePt t="45593" x="7797800" y="1204913"/>
          <p14:tracePt t="45603" x="7731125" y="1192213"/>
          <p14:tracePt t="45609" x="7677150" y="1192213"/>
          <p14:tracePt t="45617" x="7624763" y="1192213"/>
          <p14:tracePt t="45625" x="7585075" y="1192213"/>
          <p14:tracePt t="45634" x="7545388" y="1192213"/>
          <p14:tracePt t="45641" x="7505700" y="1192213"/>
          <p14:tracePt t="45650" x="7466013" y="1204913"/>
          <p14:tracePt t="45657" x="7426325" y="1204913"/>
          <p14:tracePt t="45667" x="7386638" y="1217613"/>
          <p14:tracePt t="45673" x="7346950" y="1231900"/>
          <p14:tracePt t="45681" x="7267575" y="1257300"/>
          <p14:tracePt t="45689" x="7188200" y="1296988"/>
          <p14:tracePt t="45697" x="7121525" y="1323975"/>
          <p14:tracePt t="45705" x="7042150" y="1363663"/>
          <p14:tracePt t="45713" x="6962775" y="1390650"/>
          <p14:tracePt t="45721" x="6896100" y="1416050"/>
          <p14:tracePt t="45727" x="6843713" y="1455738"/>
          <p14:tracePt t="45737" x="6791325" y="1495425"/>
          <p14:tracePt t="45743" x="6737350" y="1535113"/>
          <p14:tracePt t="45751" x="6684963" y="1574800"/>
          <p14:tracePt t="45759" x="6632575" y="1628775"/>
          <p14:tracePt t="45767" x="6578600" y="1708150"/>
          <p14:tracePt t="45775" x="6513513" y="1787525"/>
          <p14:tracePt t="45784" x="6459538" y="1879600"/>
          <p14:tracePt t="45791" x="6407150" y="1973263"/>
          <p14:tracePt t="45801" x="6354763" y="2078038"/>
          <p14:tracePt t="45807" x="6300788" y="2184400"/>
          <p14:tracePt t="45817" x="6248400" y="2303463"/>
          <p14:tracePt t="45823" x="6196013" y="2409825"/>
          <p14:tracePt t="45831" x="6156325" y="2541588"/>
          <p14:tracePt t="45839" x="6116638" y="2660650"/>
          <p14:tracePt t="45847" x="6062663" y="2806700"/>
          <p14:tracePt t="45854" x="6022975" y="2938463"/>
          <p14:tracePt t="45861" x="5983288" y="3071813"/>
          <p14:tracePt t="45869" x="5956300" y="3178175"/>
          <p14:tracePt t="45877" x="5943600" y="3282950"/>
          <p14:tracePt t="45886" x="5930900" y="3416300"/>
          <p14:tracePt t="45893" x="5916613" y="3521075"/>
          <p14:tracePt t="45901" x="5891213" y="3627438"/>
          <p14:tracePt t="45909" x="5876925" y="3706813"/>
          <p14:tracePt t="45917" x="5864225" y="3773488"/>
          <p14:tracePt t="45925" x="5851525" y="3852863"/>
          <p14:tracePt t="45934" x="5851525" y="3919538"/>
          <p14:tracePt t="45941" x="5851525" y="3971925"/>
          <p14:tracePt t="45951" x="5837238" y="4038600"/>
          <p14:tracePt t="45957" x="5824538" y="4090988"/>
          <p14:tracePt t="45967" x="5811838" y="4143375"/>
          <p14:tracePt t="45973" x="5797550" y="4222750"/>
          <p14:tracePt t="45979" x="5784850" y="4302125"/>
          <p14:tracePt t="45987" x="5784850" y="4356100"/>
          <p14:tracePt t="45995" x="5784850" y="4421188"/>
          <p14:tracePt t="46003" x="5784850" y="4487863"/>
          <p14:tracePt t="46011" x="5784850" y="4514850"/>
          <p14:tracePt t="46019" x="5784850" y="4554538"/>
          <p14:tracePt t="46027" x="5784850" y="4594225"/>
          <p14:tracePt t="46035" x="5784850" y="4633913"/>
          <p14:tracePt t="46043" x="5784850" y="4673600"/>
          <p14:tracePt t="46051" x="5784850" y="4713288"/>
          <p14:tracePt t="46059" x="5784850" y="4765675"/>
          <p14:tracePt t="46067" x="5784850" y="4819650"/>
          <p14:tracePt t="46075" x="5784850" y="4872038"/>
          <p14:tracePt t="46084" x="5797550" y="4911725"/>
          <p14:tracePt t="46091" x="5824538" y="4978400"/>
          <p14:tracePt t="46101" x="5851525" y="5030788"/>
          <p14:tracePt t="46105" x="5876925" y="5097463"/>
          <p14:tracePt t="46113" x="5916613" y="5149850"/>
          <p14:tracePt t="46121" x="5943600" y="5229225"/>
          <p14:tracePt t="46129" x="5983288" y="5295900"/>
          <p14:tracePt t="46137" x="6022975" y="5362575"/>
          <p14:tracePt t="46145" x="6075363" y="5414963"/>
          <p14:tracePt t="46153" x="6129338" y="5494338"/>
          <p14:tracePt t="46161" x="6196013" y="5586413"/>
          <p14:tracePt t="46170" x="6275388" y="5665788"/>
          <p14:tracePt t="46177" x="6354763" y="5745163"/>
          <p14:tracePt t="46187" x="6419850" y="5824538"/>
          <p14:tracePt t="46193" x="6499225" y="5905500"/>
          <p14:tracePt t="46202" x="6592888" y="5984875"/>
          <p14:tracePt t="46209" x="6684963" y="6064250"/>
          <p14:tracePt t="46217" x="6764338" y="6116638"/>
          <p14:tracePt t="46225" x="6883400" y="6169025"/>
          <p14:tracePt t="46231" x="6989763" y="6223000"/>
          <p14:tracePt t="46239" x="7121525" y="6288088"/>
          <p14:tracePt t="46247" x="7254875" y="6342063"/>
          <p14:tracePt t="46255" x="7373938" y="6381750"/>
          <p14:tracePt t="46263" x="7505700" y="6421438"/>
          <p14:tracePt t="46271" x="7624763" y="6461125"/>
          <p14:tracePt t="46279" x="7743825" y="6473825"/>
          <p14:tracePt t="46287" x="7823200" y="6486525"/>
          <p14:tracePt t="46295" x="7902575" y="6486525"/>
          <p14:tracePt t="46303" x="7981950" y="6486525"/>
          <p14:tracePt t="46311" x="8048625" y="6500813"/>
          <p14:tracePt t="46319" x="8128000" y="6500813"/>
          <p14:tracePt t="46327" x="8194675" y="6500813"/>
          <p14:tracePt t="46335" x="8274050" y="6500813"/>
          <p14:tracePt t="46343" x="8339138" y="6486525"/>
          <p14:tracePt t="46351" x="8418513" y="6473825"/>
          <p14:tracePt t="46359" x="8472488" y="6461125"/>
          <p14:tracePt t="46365" x="8512175" y="6446838"/>
          <p14:tracePt t="46373" x="8564563" y="6434138"/>
          <p14:tracePt t="46381" x="8604250" y="6421438"/>
          <p14:tracePt t="46389" x="8658225" y="6421438"/>
          <p14:tracePt t="46397" x="8697913" y="6407150"/>
          <p14:tracePt t="46405" x="8750300" y="6394450"/>
          <p14:tracePt t="46413" x="8829675" y="6394450"/>
          <p14:tracePt t="46421" x="8882063" y="6381750"/>
          <p14:tracePt t="46429" x="8936038" y="6367463"/>
          <p14:tracePt t="46437" x="9001125" y="6367463"/>
          <p14:tracePt t="46445" x="9040813" y="6354763"/>
          <p14:tracePt t="46453" x="9080500" y="6354763"/>
          <p14:tracePt t="46461" x="9120188" y="6354763"/>
          <p14:tracePt t="46469" x="9147175" y="6342063"/>
          <p14:tracePt t="46477" x="9186863" y="6327775"/>
          <p14:tracePt t="46486" x="9226550" y="6315075"/>
          <p14:tracePt t="46491" x="9253538" y="6315075"/>
          <p14:tracePt t="46502" x="9293225" y="6302375"/>
          <p14:tracePt t="46507" x="9332913" y="6288088"/>
          <p14:tracePt t="46515" x="9399588" y="6275388"/>
          <p14:tracePt t="46535" x="9544050" y="6235700"/>
          <p14:tracePt t="46539" x="9623425" y="6208713"/>
          <p14:tracePt t="46547" x="9702800" y="6208713"/>
          <p14:tracePt t="46555" x="9742488" y="6183313"/>
          <p14:tracePt t="46563" x="9782175" y="6156325"/>
          <p14:tracePt t="46571" x="9836150" y="6129338"/>
          <p14:tracePt t="46579" x="9875838" y="6089650"/>
          <p14:tracePt t="46587" x="9928225" y="6049963"/>
          <p14:tracePt t="46595" x="9967913" y="6010275"/>
          <p14:tracePt t="46604" x="10020300" y="5957888"/>
          <p14:tracePt t="46611" x="10059988" y="5918200"/>
          <p14:tracePt t="46618" x="10113963" y="5838825"/>
          <p14:tracePt t="46625" x="10180638" y="5732463"/>
          <p14:tracePt t="46634" x="10233025" y="5640388"/>
          <p14:tracePt t="46641" x="10272713" y="5534025"/>
          <p14:tracePt t="46651" x="10312400" y="5414963"/>
          <p14:tracePt t="46657" x="10339388" y="5308600"/>
          <p14:tracePt t="46665" x="10352088" y="5203825"/>
          <p14:tracePt t="46673" x="10352088" y="5070475"/>
          <p14:tracePt t="46681" x="10364788" y="4951413"/>
          <p14:tracePt t="46689" x="10364788" y="4832350"/>
          <p14:tracePt t="46697" x="10364788" y="4700588"/>
          <p14:tracePt t="46705" x="10352088" y="4581525"/>
          <p14:tracePt t="46713" x="10339388" y="4435475"/>
          <p14:tracePt t="46721" x="10325100" y="4316413"/>
          <p14:tracePt t="46729" x="10312400" y="4197350"/>
          <p14:tracePt t="46737" x="10299700" y="4090988"/>
          <p14:tracePt t="46743" x="10272713" y="3984625"/>
          <p14:tracePt t="46752" x="10245725" y="3879850"/>
          <p14:tracePt t="46759" x="10220325" y="3759200"/>
          <p14:tracePt t="46768" x="10193338" y="3654425"/>
          <p14:tracePt t="46775" x="10139363" y="3548063"/>
          <p14:tracePt t="46785" x="10099675" y="3429000"/>
          <p14:tracePt t="46791" x="10059988" y="3309938"/>
          <p14:tracePt t="46801" x="10020300" y="3190875"/>
          <p14:tracePt t="46807" x="9980613" y="3071813"/>
          <p14:tracePt t="46815" x="9940925" y="2952750"/>
          <p14:tracePt t="46823" x="9888538" y="2846388"/>
          <p14:tracePt t="46831" x="9836150" y="2754313"/>
          <p14:tracePt t="46839" x="9796463" y="2674938"/>
          <p14:tracePt t="46847" x="9742488" y="2595563"/>
          <p14:tracePt t="46855" x="9690100" y="2528888"/>
          <p14:tracePt t="46863" x="9663113" y="2476500"/>
          <p14:tracePt t="46869" x="9610725" y="2422525"/>
          <p14:tracePt t="46877" x="9558338" y="2355850"/>
          <p14:tracePt t="46885" x="9504363" y="2290763"/>
          <p14:tracePt t="46893" x="9451975" y="2211388"/>
          <p14:tracePt t="46901" x="9412288" y="2157413"/>
          <p14:tracePt t="46909" x="9359900" y="2117725"/>
          <p14:tracePt t="46919" x="9305925" y="2065338"/>
          <p14:tracePt t="46926" x="9253538" y="2012950"/>
          <p14:tracePt t="46937" x="9186863" y="1973263"/>
          <p14:tracePt t="46942" x="9147175" y="1946275"/>
          <p14:tracePt t="46950" x="9080500" y="1906588"/>
          <p14:tracePt t="46960" x="9055100" y="1879600"/>
          <p14:tracePt t="46966" x="9001125" y="1839913"/>
          <p14:tracePt t="46976" x="8975725" y="1814513"/>
          <p14:tracePt t="46981" x="8948738" y="1787525"/>
          <p14:tracePt t="46989" x="8909050" y="1787525"/>
          <p14:tracePt t="46997" x="8882063" y="1774825"/>
          <p14:tracePt t="47003" x="8856663" y="1760538"/>
          <p14:tracePt t="47011" x="8829675" y="1747838"/>
          <p14:tracePt t="47019" x="8789988" y="1747838"/>
          <p14:tracePt t="47027" x="8750300" y="1735138"/>
          <p14:tracePt t="47035" x="8683625" y="1708150"/>
          <p14:tracePt t="47043" x="8604250" y="1681163"/>
          <p14:tracePt t="47052" x="8539163" y="1681163"/>
          <p14:tracePt t="47059" x="8458200" y="1681163"/>
          <p14:tracePt t="47070" x="8393113" y="1668463"/>
          <p14:tracePt t="47075" x="8313738" y="1668463"/>
          <p14:tracePt t="47085" x="8247063" y="1668463"/>
          <p14:tracePt t="47091" x="8180388" y="1668463"/>
          <p14:tracePt t="47100" x="8115300" y="1668463"/>
          <p14:tracePt t="47107" x="8061325" y="1668463"/>
          <p14:tracePt t="47115" x="7981950" y="1681163"/>
          <p14:tracePt t="47123" x="7916863" y="1693863"/>
          <p14:tracePt t="47129" x="7810500" y="1720850"/>
          <p14:tracePt t="47137" x="7691438" y="1747838"/>
          <p14:tracePt t="47145" x="7545388" y="1787525"/>
          <p14:tracePt t="47154" x="7399338" y="1839913"/>
          <p14:tracePt t="47161" x="7240588" y="1879600"/>
          <p14:tracePt t="47169" x="7121525" y="1919288"/>
          <p14:tracePt t="47177" x="7002463" y="1958975"/>
          <p14:tracePt t="47186" x="6896100" y="1998663"/>
          <p14:tracePt t="47193" x="6816725" y="2052638"/>
          <p14:tracePt t="47202" x="6751638" y="2092325"/>
          <p14:tracePt t="47209" x="6672263" y="2144713"/>
          <p14:tracePt t="47219" x="6605588" y="2197100"/>
          <p14:tracePt t="47225" x="6538913" y="2263775"/>
          <p14:tracePt t="47233" x="6486525" y="2316163"/>
          <p14:tracePt t="47241" x="6394450" y="2382838"/>
          <p14:tracePt t="47249" x="6315075" y="2449513"/>
          <p14:tracePt t="47257" x="6248400" y="2528888"/>
          <p14:tracePt t="47263" x="6181725" y="2608263"/>
          <p14:tracePt t="47271" x="6129338" y="2687638"/>
          <p14:tracePt t="47279" x="6075363" y="2806700"/>
          <p14:tracePt t="47288" x="5995988" y="2913063"/>
          <p14:tracePt t="47295" x="5943600" y="3044825"/>
          <p14:tracePt t="47304" x="5891213" y="3163888"/>
          <p14:tracePt t="47311" x="5851525" y="3282950"/>
          <p14:tracePt t="47319" x="5811838" y="3416300"/>
          <p14:tracePt t="47327" x="5772150" y="3548063"/>
          <p14:tracePt t="47336" x="5732463" y="3654425"/>
          <p14:tracePt t="47343" x="5692775" y="3786188"/>
          <p14:tracePt t="47352" x="5665788" y="3892550"/>
          <p14:tracePt t="47359" x="5638800" y="3998913"/>
          <p14:tracePt t="47369" x="5626100" y="4103688"/>
          <p14:tracePt t="47375" x="5626100" y="4210050"/>
          <p14:tracePt t="47381" x="5613400" y="4329113"/>
          <p14:tracePt t="47389" x="5613400" y="4395788"/>
          <p14:tracePt t="47397" x="5599113" y="4475163"/>
          <p14:tracePt t="47405" x="5586413" y="4541838"/>
          <p14:tracePt t="47414" x="5586413" y="4633913"/>
          <p14:tracePt t="47423" x="5586413" y="4700588"/>
          <p14:tracePt t="47429" x="5586413" y="4779963"/>
          <p14:tracePt t="47438" x="5586413" y="4845050"/>
          <p14:tracePt t="47445" x="5599113" y="4911725"/>
          <p14:tracePt t="47453" x="5599113" y="4951413"/>
          <p14:tracePt t="47461" x="5626100" y="5003800"/>
          <p14:tracePt t="47469" x="5653088" y="5057775"/>
          <p14:tracePt t="47477" x="5678488" y="5097463"/>
          <p14:tracePt t="47485" x="5705475" y="5137150"/>
          <p14:tracePt t="47493" x="5745163" y="5189538"/>
          <p14:tracePt t="47502" x="5772150" y="5229225"/>
          <p14:tracePt t="47509" x="5811838" y="5283200"/>
          <p14:tracePt t="47515" x="5851525" y="5322888"/>
          <p14:tracePt t="47537" x="5943600" y="5427663"/>
          <p14:tracePt t="47541" x="5983288" y="5467350"/>
          <p14:tracePt t="47547" x="6035675" y="5521325"/>
          <p14:tracePt t="47555" x="6089650" y="5561013"/>
          <p14:tracePt t="47563" x="6169025" y="5640388"/>
          <p14:tracePt t="47571" x="6235700" y="5680075"/>
          <p14:tracePt t="47579" x="6288088" y="5732463"/>
          <p14:tracePt t="47589" x="6367463" y="5784850"/>
          <p14:tracePt t="47595" x="6419850" y="5838825"/>
          <p14:tracePt t="47603" x="6473825" y="5878513"/>
          <p14:tracePt t="47611" x="6513513" y="5930900"/>
          <p14:tracePt t="47620" x="6565900" y="5970588"/>
          <p14:tracePt t="47627" x="6592888" y="5997575"/>
          <p14:tracePt t="47634" x="6645275" y="6037263"/>
          <p14:tracePt t="47641" x="6672263" y="6049963"/>
          <p14:tracePt t="47649" x="6697663" y="6076950"/>
          <p14:tracePt t="47657" x="6724650" y="6076950"/>
          <p14:tracePt t="47665" x="6751638" y="6103938"/>
          <p14:tracePt t="47673" x="6777038" y="6103938"/>
          <p14:tracePt t="47681" x="6791325" y="6116638"/>
          <p14:tracePt t="47689" x="6816725" y="6129338"/>
          <p14:tracePt t="47697" x="6843713" y="6143625"/>
          <p14:tracePt t="47705" x="6870700" y="6143625"/>
          <p14:tracePt t="47713" x="6896100" y="6156325"/>
          <p14:tracePt t="47722" x="6923088" y="6169025"/>
          <p14:tracePt t="47729" x="6962775" y="6183313"/>
          <p14:tracePt t="47738" x="7002463" y="6196013"/>
          <p14:tracePt t="47745" x="7042150" y="6223000"/>
          <p14:tracePt t="47753" x="7069138" y="6223000"/>
          <p14:tracePt t="47761" x="7096125" y="6235700"/>
          <p14:tracePt t="47769" x="7135813" y="6248400"/>
          <p14:tracePt t="47775" x="7161213" y="6262688"/>
          <p14:tracePt t="47783" x="7188200" y="6262688"/>
          <p14:tracePt t="47792" x="7215188" y="6275388"/>
          <p14:tracePt t="47799" x="7240588" y="6288088"/>
          <p14:tracePt t="47807" x="7280275" y="6302375"/>
          <p14:tracePt t="47815" x="7334250" y="6302375"/>
          <p14:tracePt t="47823" x="7386638" y="6315075"/>
          <p14:tracePt t="47831" x="7453313" y="6327775"/>
          <p14:tracePt t="47839" x="7532688" y="6354763"/>
          <p14:tracePt t="47847" x="7651750" y="6381750"/>
          <p14:tracePt t="47856" x="7758113" y="6394450"/>
          <p14:tracePt t="47863" x="7902575" y="6421438"/>
          <p14:tracePt t="47872" x="8061325" y="6434138"/>
          <p14:tracePt t="47879" x="8194675" y="6461125"/>
          <p14:tracePt t="47888" x="8339138" y="6473825"/>
          <p14:tracePt t="47893" x="8458200" y="6486525"/>
          <p14:tracePt t="47903" x="8578850" y="6486525"/>
          <p14:tracePt t="47909" x="8658225" y="6486525"/>
          <p14:tracePt t="47919" x="8737600" y="6486525"/>
          <p14:tracePt t="47925" x="8777288" y="6486525"/>
          <p14:tracePt t="47933" x="8802688" y="6486525"/>
          <p14:tracePt t="47941" x="8829675" y="6473825"/>
          <p14:tracePt t="47949" x="8856663" y="6461125"/>
          <p14:tracePt t="47957" x="8882063" y="6461125"/>
          <p14:tracePt t="47965" x="8921750" y="6461125"/>
          <p14:tracePt t="47982" x="8936038" y="6446838"/>
          <p14:tracePt t="47998" x="8948738" y="6446838"/>
          <p14:tracePt t="48194" x="8936038" y="6446838"/>
          <p14:tracePt t="48202" x="8909050" y="6446838"/>
          <p14:tracePt t="48210" x="8882063" y="6446838"/>
          <p14:tracePt t="48220" x="8842375" y="6446838"/>
          <p14:tracePt t="48226" x="8802688" y="6446838"/>
          <p14:tracePt t="48237" x="8737600" y="6446838"/>
          <p14:tracePt t="48242" x="8643938" y="6446838"/>
          <p14:tracePt t="48253" x="8578850" y="6461125"/>
          <p14:tracePt t="48258" x="8539163" y="6461125"/>
          <p14:tracePt t="48266" x="8497888" y="6461125"/>
          <p14:tracePt t="48274" x="8485188" y="6473825"/>
          <p14:tracePt t="48282" x="8472488" y="6473825"/>
          <p14:tracePt t="48296" x="8458200" y="6473825"/>
          <p14:tracePt t="48312" x="8445500" y="6486525"/>
          <p14:tracePt t="48328" x="8432800" y="6486525"/>
          <p14:tracePt t="48344" x="8418513" y="6500813"/>
          <p14:tracePt t="48355" x="8405813" y="6500813"/>
          <p14:tracePt t="48548" x="8393113" y="6500813"/>
          <p14:tracePt t="54064" x="8405813" y="6486525"/>
          <p14:tracePt t="54072" x="8432800" y="6446838"/>
          <p14:tracePt t="54080" x="8445500" y="6407150"/>
          <p14:tracePt t="54090" x="8472488" y="6354763"/>
          <p14:tracePt t="54095" x="8497888" y="6315075"/>
          <p14:tracePt t="54105" x="8512175" y="6275388"/>
          <p14:tracePt t="54111" x="8551863" y="6208713"/>
          <p14:tracePt t="54122" x="8591550" y="6129338"/>
          <p14:tracePt t="54125" x="8643938" y="6049963"/>
          <p14:tracePt t="54135" x="8697913" y="5970588"/>
          <p14:tracePt t="54142" x="8737600" y="5918200"/>
          <p14:tracePt t="54149" x="8777288" y="5865813"/>
          <p14:tracePt t="54157" x="8789988" y="5838825"/>
          <p14:tracePt t="54165" x="8802688" y="5811838"/>
          <p14:tracePt t="54174" x="8816975" y="5759450"/>
          <p14:tracePt t="54181" x="8856663" y="5719763"/>
          <p14:tracePt t="54191" x="8882063" y="5680075"/>
          <p14:tracePt t="54197" x="8882063" y="5640388"/>
          <p14:tracePt t="54205" x="8909050" y="5586413"/>
          <p14:tracePt t="54213" x="8936038" y="5534025"/>
          <p14:tracePt t="54221" x="8961438" y="5467350"/>
          <p14:tracePt t="54229" x="8988425" y="5414963"/>
          <p14:tracePt t="54238" x="8988425" y="5335588"/>
          <p14:tracePt t="54245" x="9001125" y="5256213"/>
          <p14:tracePt t="54251" x="9015413" y="5189538"/>
          <p14:tracePt t="54259" x="9028113" y="5110163"/>
          <p14:tracePt t="54267" x="9028113" y="5043488"/>
          <p14:tracePt t="54275" x="9028113" y="4991100"/>
          <p14:tracePt t="54283" x="9040813" y="4911725"/>
          <p14:tracePt t="54291" x="9040813" y="4845050"/>
          <p14:tracePt t="54299" x="9040813" y="4765675"/>
          <p14:tracePt t="54307" x="9040813" y="4700588"/>
          <p14:tracePt t="54315" x="9028113" y="4606925"/>
          <p14:tracePt t="54323" x="9015413" y="4527550"/>
          <p14:tracePt t="54331" x="9001125" y="4462463"/>
          <p14:tracePt t="54340" x="9001125" y="4408488"/>
          <p14:tracePt t="54347" x="8988425" y="4368800"/>
          <p14:tracePt t="54355" x="8975725" y="4329113"/>
          <p14:tracePt t="54363" x="8961438" y="4289425"/>
          <p14:tracePt t="54372" x="8961438" y="4249738"/>
          <p14:tracePt t="54379" x="8936038" y="4210050"/>
          <p14:tracePt t="54385" x="8921750" y="4170363"/>
          <p14:tracePt t="54393" x="8896350" y="4117975"/>
          <p14:tracePt t="54401" x="8882063" y="4064000"/>
          <p14:tracePt t="54409" x="8869363" y="4024313"/>
          <p14:tracePt t="54418" x="8856663" y="3998913"/>
          <p14:tracePt t="54425" x="8842375" y="3959225"/>
          <p14:tracePt t="54433" x="8842375" y="3932238"/>
          <p14:tracePt t="54441" x="8816975" y="3905250"/>
          <p14:tracePt t="54449" x="8802688" y="3879850"/>
          <p14:tracePt t="54457" x="8789988" y="3852863"/>
          <p14:tracePt t="54465" x="8777288" y="3825875"/>
          <p14:tracePt t="54475" x="8777288" y="3813175"/>
          <p14:tracePt t="54481" x="8763000" y="3786188"/>
          <p14:tracePt t="54490" x="8750300" y="3759200"/>
          <p14:tracePt t="54497" x="8750300" y="3746500"/>
          <p14:tracePt t="54505" x="8723313" y="3719513"/>
          <p14:tracePt t="54511" x="8710613" y="3679825"/>
          <p14:tracePt t="54520" x="8697913" y="3627438"/>
          <p14:tracePt t="54541" x="8670925" y="3575050"/>
          <p14:tracePt t="54545" x="8658225" y="3548063"/>
          <p14:tracePt t="54552" x="8658225" y="3521075"/>
          <p14:tracePt t="54562" x="8643938" y="3495675"/>
          <p14:tracePt t="54568" x="8631238" y="3495675"/>
          <p14:tracePt t="54577" x="8631238" y="3468688"/>
          <p14:tracePt t="54584" x="8618538" y="3468688"/>
          <p14:tracePt t="54592" x="8618538" y="3441700"/>
          <p14:tracePt t="54600" x="8604250" y="3429000"/>
          <p14:tracePt t="54608" x="8591550" y="3402013"/>
          <p14:tracePt t="54616" x="8578850" y="3362325"/>
          <p14:tracePt t="54625" x="8551863" y="3309938"/>
          <p14:tracePt t="54632" x="8524875" y="3270250"/>
          <p14:tracePt t="54640" x="8497888" y="3230563"/>
          <p14:tracePt t="54646" x="8458200" y="3163888"/>
          <p14:tracePt t="54657" x="8418513" y="3098800"/>
          <p14:tracePt t="54662" x="8378825" y="3057525"/>
          <p14:tracePt t="54670" x="8353425" y="3005138"/>
          <p14:tracePt t="54680" x="8313738" y="2965450"/>
          <p14:tracePt t="54686" x="8286750" y="2913063"/>
          <p14:tracePt t="54693" x="8247063" y="2873375"/>
          <p14:tracePt t="54701" x="8234363" y="2846388"/>
          <p14:tracePt t="54708" x="8220075" y="2806700"/>
          <p14:tracePt t="54716" x="8207375" y="2794000"/>
          <p14:tracePt t="54724" x="8194675" y="2767013"/>
          <p14:tracePt t="54732" x="8194675" y="2754313"/>
          <p14:tracePt t="54740" x="8180388" y="2714625"/>
          <p14:tracePt t="54748" x="8154988" y="2687638"/>
          <p14:tracePt t="54762" x="8140700" y="2674938"/>
          <p14:tracePt t="54786" x="8140700" y="2660650"/>
          <p14:tracePt t="54818" x="8140700" y="2635250"/>
          <p14:tracePt t="54826" x="8128000" y="2608263"/>
          <p14:tracePt t="54834" x="8128000" y="2595563"/>
          <p14:tracePt t="54842" x="8115300" y="2581275"/>
          <p14:tracePt t="54912" x="8115300" y="2608263"/>
          <p14:tracePt t="54920" x="8101013" y="2660650"/>
          <p14:tracePt t="54928" x="8088313" y="2740025"/>
          <p14:tracePt t="54936" x="8048625" y="2833688"/>
          <p14:tracePt t="54944" x="8008938" y="2938463"/>
          <p14:tracePt t="54952" x="7942263" y="3071813"/>
          <p14:tracePt t="54960" x="7877175" y="3217863"/>
          <p14:tracePt t="54968" x="7783513" y="3389313"/>
          <p14:tracePt t="54976" x="7664450" y="3560763"/>
          <p14:tracePt t="54984" x="7518400" y="3786188"/>
          <p14:tracePt t="54992" x="7359650" y="3971925"/>
          <p14:tracePt t="55000" x="7240588" y="4130675"/>
          <p14:tracePt t="55008" x="7135813" y="4249738"/>
          <p14:tracePt t="55014" x="7069138" y="4329113"/>
          <p14:tracePt t="55024" x="7016750" y="4395788"/>
          <p14:tracePt t="55029" x="6989763" y="4435475"/>
          <p14:tracePt t="55038" x="6962775" y="4487863"/>
          <p14:tracePt t="55045" x="6950075" y="4527550"/>
          <p14:tracePt t="55054" x="6950075" y="4554538"/>
          <p14:tracePt t="55062" x="6923088" y="4581525"/>
          <p14:tracePt t="55070" x="6910388" y="4606925"/>
          <p14:tracePt t="55078" x="6910388" y="4646613"/>
          <p14:tracePt t="55087" x="6896100" y="4646613"/>
          <p14:tracePt t="55094" x="6883400" y="4660900"/>
          <p14:tracePt t="55102" x="6883400" y="4686300"/>
          <p14:tracePt t="55110" x="6883400" y="4700588"/>
          <p14:tracePt t="55118" x="6870700" y="4713288"/>
          <p14:tracePt t="55126" x="6856413" y="4725988"/>
          <p14:tracePt t="55134" x="6856413" y="4740275"/>
          <p14:tracePt t="55142" x="6843713" y="4752975"/>
          <p14:tracePt t="55156" x="6843713" y="4779963"/>
          <p14:tracePt t="55164" x="6831013" y="4805363"/>
          <p14:tracePt t="55172" x="6816725" y="4819650"/>
          <p14:tracePt t="55180" x="6804025" y="4845050"/>
          <p14:tracePt t="55188" x="6804025" y="4872038"/>
          <p14:tracePt t="55196" x="6804025" y="4884738"/>
          <p14:tracePt t="55204" x="6791325" y="4911725"/>
          <p14:tracePt t="55212" x="6777038" y="4938713"/>
          <p14:tracePt t="55221" x="6777038" y="4991100"/>
          <p14:tracePt t="55228" x="6764338" y="5030788"/>
          <p14:tracePt t="55236" x="6751638" y="5070475"/>
          <p14:tracePt t="55244" x="6711950" y="5110163"/>
          <p14:tracePt t="55252" x="6697663" y="5149850"/>
          <p14:tracePt t="55260" x="6657975" y="5189538"/>
          <p14:tracePt t="55268" x="6645275" y="5203825"/>
          <p14:tracePt t="55274" x="6632575" y="5229225"/>
          <p14:tracePt t="55282" x="6618288" y="5229225"/>
          <p14:tracePt t="55290" x="6605588" y="5243513"/>
          <p14:tracePt t="55400" x="6618288" y="5243513"/>
          <p14:tracePt t="55410" x="6697663" y="5256213"/>
          <p14:tracePt t="55416" x="6816725" y="5268913"/>
          <p14:tracePt t="55424" x="6937375" y="5283200"/>
          <p14:tracePt t="55432" x="7108825" y="5322888"/>
          <p14:tracePt t="55440" x="7267575" y="5335588"/>
          <p14:tracePt t="55448" x="7426325" y="5375275"/>
          <p14:tracePt t="55456" x="7545388" y="5402263"/>
          <p14:tracePt t="55464" x="7677150" y="5441950"/>
          <p14:tracePt t="55473" x="7810500" y="5481638"/>
          <p14:tracePt t="55480" x="7916863" y="5507038"/>
          <p14:tracePt t="55488" x="7981950" y="5521325"/>
          <p14:tracePt t="55496" x="8048625" y="5521325"/>
          <p14:tracePt t="55504" x="8088313" y="5534025"/>
          <p14:tracePt t="55512" x="8088313" y="5546725"/>
          <p14:tracePt t="55521" x="8101013" y="5546725"/>
          <p14:tracePt t="55538" x="8115300" y="5561013"/>
          <p14:tracePt t="55558" x="8128000" y="5573713"/>
          <p14:tracePt t="55566" x="8128000" y="5586413"/>
          <p14:tracePt t="55574" x="8140700" y="5586413"/>
          <p14:tracePt t="55590" x="8140700" y="5600700"/>
          <p14:tracePt t="55614" x="8154988" y="5600700"/>
          <p14:tracePt t="55622" x="8167688" y="5613400"/>
          <p14:tracePt t="55630" x="8180388" y="5626100"/>
          <p14:tracePt t="55638" x="8194675" y="5653088"/>
          <p14:tracePt t="55646" x="8234363" y="5680075"/>
          <p14:tracePt t="55654" x="8259763" y="5705475"/>
          <p14:tracePt t="55660" x="8286750" y="5732463"/>
          <p14:tracePt t="55668" x="8313738" y="5745163"/>
          <p14:tracePt t="55676" x="8326438" y="5759450"/>
          <p14:tracePt t="55684" x="8339138" y="5759450"/>
          <p14:tracePt t="55692" x="8339138" y="5772150"/>
          <p14:tracePt t="55700" x="8353425" y="5784850"/>
          <p14:tracePt t="55708" x="8378825" y="5784850"/>
          <p14:tracePt t="55716" x="8405813" y="5811838"/>
          <p14:tracePt t="55724" x="8432800" y="5811838"/>
          <p14:tracePt t="55732" x="8458200" y="5851525"/>
          <p14:tracePt t="55740" x="8497888" y="5865813"/>
          <p14:tracePt t="55748" x="8524875" y="5891213"/>
          <p14:tracePt t="55756" x="8551863" y="5891213"/>
          <p14:tracePt t="55764" x="8578850" y="5905500"/>
          <p14:tracePt t="55773" x="8604250" y="5918200"/>
          <p14:tracePt t="55789" x="8618538" y="5918200"/>
          <p14:tracePt t="55802" x="8631238" y="5918200"/>
          <p14:tracePt t="55810" x="8631238" y="5905500"/>
          <p14:tracePt t="55818" x="8643938" y="5905500"/>
          <p14:tracePt t="55827" x="8658225" y="5905500"/>
          <p14:tracePt t="55842" x="8670925" y="5905500"/>
          <p14:tracePt t="55874" x="8683625" y="5905500"/>
          <p14:tracePt t="55882" x="8683625" y="5891213"/>
          <p14:tracePt t="55914" x="8683625" y="5878513"/>
          <p14:tracePt t="55920" x="8683625" y="5838825"/>
          <p14:tracePt t="55928" x="8697913" y="5772150"/>
          <p14:tracePt t="55936" x="8710613" y="5653088"/>
          <p14:tracePt t="55944" x="8723313" y="5573713"/>
          <p14:tracePt t="55952" x="8750300" y="5494338"/>
          <p14:tracePt t="55960" x="8789988" y="5427663"/>
          <p14:tracePt t="55968" x="8829675" y="5387975"/>
          <p14:tracePt t="55976" x="8842375" y="5335588"/>
          <p14:tracePt t="55984" x="8869363" y="5308600"/>
          <p14:tracePt t="55992" x="8882063" y="5283200"/>
          <p14:tracePt t="56000" x="8896350" y="5268913"/>
          <p14:tracePt t="56008" x="8909050" y="5229225"/>
          <p14:tracePt t="56016" x="8909050" y="5203825"/>
          <p14:tracePt t="56024" x="8921750" y="5176838"/>
          <p14:tracePt t="56032" x="8936038" y="5149850"/>
          <p14:tracePt t="56040" x="8948738" y="5110163"/>
          <p14:tracePt t="56046" x="8975725" y="5083175"/>
          <p14:tracePt t="56055" x="8988425" y="5057775"/>
          <p14:tracePt t="56062" x="9001125" y="5030788"/>
          <p14:tracePt t="56070" x="9028113" y="4991100"/>
          <p14:tracePt t="56078" x="9055100" y="4964113"/>
          <p14:tracePt t="56086" x="9067800" y="4938713"/>
          <p14:tracePt t="56094" x="9080500" y="4924425"/>
          <p14:tracePt t="56102" x="9094788" y="4899025"/>
          <p14:tracePt t="56118" x="9094788" y="4884738"/>
          <p14:tracePt t="56126" x="9107488" y="4884738"/>
          <p14:tracePt t="56134" x="9120188" y="4859338"/>
          <p14:tracePt t="56143" x="9120188" y="4845050"/>
          <p14:tracePt t="56150" x="9147175" y="4819650"/>
          <p14:tracePt t="56158" x="9159875" y="4779963"/>
          <p14:tracePt t="56166" x="9186863" y="4740275"/>
          <p14:tracePt t="56172" x="9213850" y="4700588"/>
          <p14:tracePt t="56180" x="9253538" y="4660900"/>
          <p14:tracePt t="56188" x="9278938" y="4621213"/>
          <p14:tracePt t="56196" x="9305925" y="4594225"/>
          <p14:tracePt t="56205" x="9305925" y="4581525"/>
          <p14:tracePt t="56212" x="9318625" y="4581525"/>
          <p14:tracePt t="56220" x="9332913" y="4567238"/>
          <p14:tracePt t="56228" x="9332913" y="4554538"/>
          <p14:tracePt t="56236" x="9345613" y="4541838"/>
          <p14:tracePt t="56252" x="9372600" y="4514850"/>
          <p14:tracePt t="56260" x="9372600" y="4502150"/>
          <p14:tracePt t="56268" x="9385300" y="4502150"/>
          <p14:tracePt t="56276" x="9385300" y="4487863"/>
          <p14:tracePt t="56284" x="9399588" y="4475163"/>
          <p14:tracePt t="56874" x="9399588" y="4487863"/>
          <p14:tracePt t="56882" x="9424988" y="4502150"/>
          <p14:tracePt t="56890" x="9478963" y="4514850"/>
          <p14:tracePt t="56898" x="9531350" y="4527550"/>
          <p14:tracePt t="56906" x="9598025" y="4527550"/>
          <p14:tracePt t="56914" x="9677400" y="4514850"/>
          <p14:tracePt t="56922" x="9796463" y="4475163"/>
          <p14:tracePt t="56931" x="9888538" y="4421188"/>
          <p14:tracePt t="56938" x="10007600" y="4341813"/>
          <p14:tracePt t="56946" x="10113963" y="4249738"/>
          <p14:tracePt t="56952" x="10233025" y="4170363"/>
          <p14:tracePt t="56960" x="10352088" y="4064000"/>
          <p14:tracePt t="56968" x="10458450" y="3959225"/>
          <p14:tracePt t="56976" x="10550525" y="3879850"/>
          <p14:tracePt t="56984" x="10602913" y="3813175"/>
          <p14:tracePt t="56992" x="10642600" y="3773488"/>
          <p14:tracePt t="57000" x="10682288" y="3706813"/>
          <p14:tracePt t="57008" x="10709275" y="3654425"/>
          <p14:tracePt t="57016" x="10709275" y="3600450"/>
          <p14:tracePt t="57024" x="10709275" y="3560763"/>
          <p14:tracePt t="57032" x="10721975" y="3521075"/>
          <p14:tracePt t="57040" x="10721975" y="3481388"/>
          <p14:tracePt t="57048" x="10721975" y="3455988"/>
          <p14:tracePt t="57056" x="10721975" y="3429000"/>
          <p14:tracePt t="57064" x="10721975" y="3402013"/>
          <p14:tracePt t="57072" x="10721975" y="3376613"/>
          <p14:tracePt t="57082" x="10709275" y="3349625"/>
          <p14:tracePt t="57086" x="10696575" y="3336925"/>
          <p14:tracePt t="57094" x="10696575" y="3322638"/>
          <p14:tracePt t="57102" x="10682288" y="3309938"/>
          <p14:tracePt t="57134" x="10682288" y="3297238"/>
          <p14:tracePt t="58744" x="10669588" y="3297238"/>
          <p14:tracePt t="58752" x="10629900" y="3322638"/>
          <p14:tracePt t="58760" x="10563225" y="3376613"/>
          <p14:tracePt t="58771" x="10523538" y="3416300"/>
          <p14:tracePt t="58774" x="10471150" y="3468688"/>
          <p14:tracePt t="58787" x="10431463" y="3508375"/>
          <p14:tracePt t="58791" x="10339388" y="3575050"/>
          <p14:tracePt t="58798" x="10260013" y="3694113"/>
          <p14:tracePt t="58806" x="10126663" y="3813175"/>
          <p14:tracePt t="58814" x="9940925" y="3984625"/>
          <p14:tracePt t="58823" x="9742488" y="4143375"/>
          <p14:tracePt t="58829" x="9491663" y="4316413"/>
          <p14:tracePt t="58836" x="9239250" y="4475163"/>
          <p14:tracePt t="58845" x="9001125" y="4621213"/>
          <p14:tracePt t="58853" x="8829675" y="4713288"/>
          <p14:tracePt t="58861" x="8658225" y="4805363"/>
          <p14:tracePt t="58870" x="8485188" y="4899025"/>
          <p14:tracePt t="58877" x="8353425" y="4991100"/>
          <p14:tracePt t="58885" x="8234363" y="5043488"/>
          <p14:tracePt t="58893" x="8154988" y="5083175"/>
          <p14:tracePt t="58901" x="8115300" y="5122863"/>
          <p14:tracePt t="58906" x="8088313" y="5137150"/>
          <p14:tracePt t="58915" x="8048625" y="5164138"/>
          <p14:tracePt t="58923" x="8021638" y="5189538"/>
          <p14:tracePt t="58931" x="7996238" y="5203825"/>
          <p14:tracePt t="58939" x="7969250" y="5216525"/>
          <p14:tracePt t="58947" x="7942263" y="5229225"/>
          <p14:tracePt t="58954" x="7916863" y="5243513"/>
          <p14:tracePt t="58970" x="7889875" y="5256213"/>
          <p14:tracePt t="58979" x="7850188" y="5268913"/>
          <p14:tracePt t="58987" x="7810500" y="5268913"/>
          <p14:tracePt t="58995" x="7783513" y="5283200"/>
          <p14:tracePt t="59003" x="7731125" y="5308600"/>
          <p14:tracePt t="59011" x="7651750" y="5348288"/>
          <p14:tracePt t="59020" x="7572375" y="5387975"/>
          <p14:tracePt t="59027" x="7493000" y="5427663"/>
          <p14:tracePt t="59035" x="7399338" y="5441950"/>
          <p14:tracePt t="59041" x="7346950" y="5441950"/>
          <p14:tracePt t="59049" x="7307263" y="5441950"/>
          <p14:tracePt t="59057" x="7267575" y="5441950"/>
          <p14:tracePt t="59065" x="7240588" y="5441950"/>
          <p14:tracePt t="59073" x="7215188" y="5441950"/>
          <p14:tracePt t="59081" x="7188200" y="5441950"/>
          <p14:tracePt t="59089" x="7175500" y="5427663"/>
          <p14:tracePt t="59096" x="7161213" y="5427663"/>
          <p14:tracePt t="59105" x="7121525" y="5414963"/>
          <p14:tracePt t="59113" x="7081838" y="5402263"/>
          <p14:tracePt t="59121" x="7042150" y="5387975"/>
          <p14:tracePt t="59128" x="7002463" y="5387975"/>
          <p14:tracePt t="59136" x="6962775" y="5387975"/>
          <p14:tracePt t="59145" x="6937375" y="5375275"/>
          <p14:tracePt t="59153" x="6923088" y="5362575"/>
          <p14:tracePt t="59158" x="6896100" y="5362575"/>
          <p14:tracePt t="59182" x="6883400" y="5348288"/>
          <p14:tracePt t="59190" x="6883400" y="5335588"/>
          <p14:tracePt t="59198" x="6870700" y="5335588"/>
          <p14:tracePt t="59206" x="6856413" y="5335588"/>
          <p14:tracePt t="59214" x="6831013" y="5335588"/>
          <p14:tracePt t="59222" x="6804025" y="5335588"/>
          <p14:tracePt t="59230" x="6764338" y="5335588"/>
          <p14:tracePt t="59238" x="6737350" y="5335588"/>
          <p14:tracePt t="59246" x="6711950" y="5348288"/>
          <p14:tracePt t="59254" x="6684963" y="5362575"/>
          <p14:tracePt t="59262" x="6657975" y="5362575"/>
          <p14:tracePt t="59270" x="6618288" y="5362575"/>
          <p14:tracePt t="59278" x="6592888" y="5362575"/>
          <p14:tracePt t="59286" x="6565900" y="5362575"/>
          <p14:tracePt t="59301" x="6538913" y="5362575"/>
          <p14:tracePt t="59317" x="6526213" y="5362575"/>
          <p14:tracePt t="59324" x="6526213" y="5348288"/>
          <p14:tracePt t="59332" x="6513513" y="5335588"/>
          <p14:tracePt t="59348" x="6499225" y="5322888"/>
          <p14:tracePt t="59364" x="6486525" y="5308600"/>
          <p14:tracePt t="59380" x="6473825" y="5283200"/>
          <p14:tracePt t="59396" x="6459538" y="5268913"/>
          <p14:tracePt t="59412" x="6446838" y="5243513"/>
          <p14:tracePt t="59426" x="6446838" y="5229225"/>
          <p14:tracePt t="59442" x="6446838" y="5216525"/>
          <p14:tracePt t="59458" x="6446838" y="5189538"/>
          <p14:tracePt t="59467" x="6446838" y="5176838"/>
          <p14:tracePt t="59474" x="6434138" y="5149850"/>
          <p14:tracePt t="59482" x="6419850" y="5122863"/>
          <p14:tracePt t="59490" x="6419850" y="5083175"/>
          <p14:tracePt t="59498" x="6407150" y="5043488"/>
          <p14:tracePt t="59506" x="6394450" y="5018088"/>
          <p14:tracePt t="59519" x="6380163" y="4991100"/>
          <p14:tracePt t="59522" x="6367463" y="4964113"/>
          <p14:tracePt t="59530" x="6354763" y="4951413"/>
          <p14:tracePt t="59538" x="6327775" y="4951413"/>
          <p14:tracePt t="59546" x="6327775" y="4924425"/>
          <p14:tracePt t="59552" x="6300788" y="4911725"/>
          <p14:tracePt t="59560" x="6261100" y="4899025"/>
          <p14:tracePt t="59568" x="6235700" y="4884738"/>
          <p14:tracePt t="59576" x="6196013" y="4872038"/>
          <p14:tracePt t="59584" x="6169025" y="4859338"/>
          <p14:tracePt t="59592" x="6129338" y="4832350"/>
          <p14:tracePt t="59601" x="6075363" y="4832350"/>
          <p14:tracePt t="59608" x="6035675" y="4819650"/>
          <p14:tracePt t="59617" x="5983288" y="4805363"/>
          <p14:tracePt t="59624" x="5903913" y="4792663"/>
          <p14:tracePt t="59632" x="5864225" y="4779963"/>
          <p14:tracePt t="59640" x="5811838" y="4765675"/>
          <p14:tracePt t="59648" x="5757863" y="4752975"/>
          <p14:tracePt t="59656" x="5718175" y="4752975"/>
          <p14:tracePt t="59664" x="5653088" y="4740275"/>
          <p14:tracePt t="59672" x="5613400" y="4725988"/>
          <p14:tracePt t="59678" x="5573713" y="4713288"/>
          <p14:tracePt t="59686" x="5534025" y="4700588"/>
          <p14:tracePt t="59694" x="5507038" y="4700588"/>
          <p14:tracePt t="59702" x="5480050" y="4700588"/>
          <p14:tracePt t="59710" x="5440363" y="4686300"/>
          <p14:tracePt t="59718" x="5400675" y="4686300"/>
          <p14:tracePt t="59726" x="5360988" y="4686300"/>
          <p14:tracePt t="59734" x="5308600" y="4686300"/>
          <p14:tracePt t="59742" x="5229225" y="4686300"/>
          <p14:tracePt t="59751" x="5149850" y="4700588"/>
          <p14:tracePt t="59758" x="5083175" y="4713288"/>
          <p14:tracePt t="59767" x="4991100" y="4725988"/>
          <p14:tracePt t="59774" x="4911725" y="4740275"/>
          <p14:tracePt t="59782" x="4845050" y="4752975"/>
          <p14:tracePt t="59790" x="4765675" y="4765675"/>
          <p14:tracePt t="59798" x="4725988" y="4779963"/>
          <p14:tracePt t="59806" x="4699000" y="4792663"/>
          <p14:tracePt t="59812" x="4659313" y="4819650"/>
          <p14:tracePt t="59820" x="4659313" y="4832350"/>
          <p14:tracePt t="59827" x="4646613" y="4845050"/>
          <p14:tracePt t="59836" x="4633913" y="4859338"/>
          <p14:tracePt t="59844" x="4633913" y="4872038"/>
          <p14:tracePt t="59852" x="4619625" y="4899025"/>
          <p14:tracePt t="59860" x="4606925" y="4938713"/>
          <p14:tracePt t="59869" x="4606925" y="4978400"/>
          <p14:tracePt t="59876" x="4594225" y="5018088"/>
          <p14:tracePt t="59885" x="4579938" y="5057775"/>
          <p14:tracePt t="59892" x="4554538" y="5110163"/>
          <p14:tracePt t="59901" x="4554538" y="5149850"/>
          <p14:tracePt t="59908" x="4540250" y="5176838"/>
          <p14:tracePt t="59917" x="4527550" y="5203825"/>
          <p14:tracePt t="59924" x="4514850" y="5229225"/>
          <p14:tracePt t="59931" x="4514850" y="5256213"/>
          <p14:tracePt t="59938" x="4514850" y="5295900"/>
          <p14:tracePt t="59946" x="4514850" y="5335588"/>
          <p14:tracePt t="59954" x="4514850" y="5375275"/>
          <p14:tracePt t="59962" x="4514850" y="5414963"/>
          <p14:tracePt t="59970" x="4514850" y="5467350"/>
          <p14:tracePt t="59978" x="4514850" y="5534025"/>
          <p14:tracePt t="59986" x="4514850" y="5573713"/>
          <p14:tracePt t="59994" x="4514850" y="5613400"/>
          <p14:tracePt t="60002" x="4514850" y="5653088"/>
          <p14:tracePt t="60010" x="4514850" y="5680075"/>
          <p14:tracePt t="60018" x="4514850" y="5705475"/>
          <p14:tracePt t="60026" x="4527550" y="5732463"/>
          <p14:tracePt t="60034" x="4540250" y="5759450"/>
          <p14:tracePt t="60042" x="4540250" y="5799138"/>
          <p14:tracePt t="60051" x="4554538" y="5824538"/>
          <p14:tracePt t="60058" x="4567238" y="5851525"/>
          <p14:tracePt t="60064" x="4579938" y="5878513"/>
          <p14:tracePt t="60072" x="4606925" y="5918200"/>
          <p14:tracePt t="60080" x="4619625" y="5957888"/>
          <p14:tracePt t="60088" x="4646613" y="5984875"/>
          <p14:tracePt t="60096" x="4659313" y="5997575"/>
          <p14:tracePt t="60104" x="4699000" y="6024563"/>
          <p14:tracePt t="60112" x="4725988" y="6049963"/>
          <p14:tracePt t="60120" x="4752975" y="6076950"/>
          <p14:tracePt t="60128" x="4792663" y="6089650"/>
          <p14:tracePt t="60136" x="4845050" y="6116638"/>
          <p14:tracePt t="60144" x="4924425" y="6156325"/>
          <p14:tracePt t="60154" x="4991100" y="6183313"/>
          <p14:tracePt t="60160" x="5070475" y="6196013"/>
          <p14:tracePt t="60168" x="5149850" y="6208713"/>
          <p14:tracePt t="60176" x="5214938" y="6208713"/>
          <p14:tracePt t="60184" x="5295900" y="6223000"/>
          <p14:tracePt t="60190" x="5360988" y="6223000"/>
          <p14:tracePt t="60198" x="5467350" y="6235700"/>
          <p14:tracePt t="60206" x="5573713" y="6248400"/>
          <p14:tracePt t="60214" x="5692775" y="6248400"/>
          <p14:tracePt t="60222" x="5772150" y="6262688"/>
          <p14:tracePt t="60230" x="5851525" y="6262688"/>
          <p14:tracePt t="60238" x="5916613" y="6262688"/>
          <p14:tracePt t="60246" x="5956300" y="6262688"/>
          <p14:tracePt t="60254" x="5995988" y="6262688"/>
          <p14:tracePt t="60262" x="6022975" y="6262688"/>
          <p14:tracePt t="60270" x="6062663" y="6248400"/>
          <p14:tracePt t="60278" x="6089650" y="6223000"/>
          <p14:tracePt t="60286" x="6102350" y="6196013"/>
          <p14:tracePt t="60294" x="6142038" y="6169025"/>
          <p14:tracePt t="60302" x="6181725" y="6129338"/>
          <p14:tracePt t="60310" x="6221413" y="6064250"/>
          <p14:tracePt t="60318" x="6275388" y="6010275"/>
          <p14:tracePt t="60324" x="6340475" y="5957888"/>
          <p14:tracePt t="60332" x="6419850" y="5905500"/>
          <p14:tracePt t="60340" x="6499225" y="5851525"/>
          <p14:tracePt t="60348" x="6565900" y="5811838"/>
          <p14:tracePt t="60356" x="6632575" y="5772150"/>
          <p14:tracePt t="60364" x="6684963" y="5732463"/>
          <p14:tracePt t="60372" x="6724650" y="5680075"/>
          <p14:tracePt t="60380" x="6777038" y="5640388"/>
          <p14:tracePt t="60388" x="6816725" y="5586413"/>
          <p14:tracePt t="60396" x="6843713" y="5534025"/>
          <p14:tracePt t="60404" x="6870700" y="5467350"/>
          <p14:tracePt t="60412" x="6883400" y="5387975"/>
          <p14:tracePt t="60420" x="6883400" y="5348288"/>
          <p14:tracePt t="60428" x="6883400" y="5308600"/>
          <p14:tracePt t="60436" x="6883400" y="5283200"/>
          <p14:tracePt t="60444" x="6883400" y="5229225"/>
          <p14:tracePt t="60451" x="6883400" y="5189538"/>
          <p14:tracePt t="60458" x="6870700" y="5149850"/>
          <p14:tracePt t="60466" x="6843713" y="5110163"/>
          <p14:tracePt t="60474" x="6831013" y="5083175"/>
          <p14:tracePt t="60482" x="6791325" y="5030788"/>
          <p14:tracePt t="60490" x="6764338" y="4991100"/>
          <p14:tracePt t="60498" x="6711950" y="4938713"/>
          <p14:tracePt t="60506" x="6645275" y="4884738"/>
          <p14:tracePt t="60514" x="6578600" y="4845050"/>
          <p14:tracePt t="60522" x="6499225" y="4792663"/>
          <p14:tracePt t="60535" x="6419850" y="4752975"/>
          <p14:tracePt t="60538" x="6327775" y="4713288"/>
          <p14:tracePt t="60546" x="6221413" y="4660900"/>
          <p14:tracePt t="60554" x="6116638" y="4633913"/>
          <p14:tracePt t="60562" x="5995988" y="4621213"/>
          <p14:tracePt t="60570" x="5891213" y="4606925"/>
          <p14:tracePt t="60578" x="5797550" y="4594225"/>
          <p14:tracePt t="60585" x="5732463" y="4581525"/>
          <p14:tracePt t="60592" x="5665788" y="4581525"/>
          <p14:tracePt t="60600" x="5599113" y="4567238"/>
          <p14:tracePt t="60608" x="5546725" y="4567238"/>
          <p14:tracePt t="60616" x="5480050" y="4554538"/>
          <p14:tracePt t="60624" x="5427663" y="4554538"/>
          <p14:tracePt t="60632" x="5360988" y="4554538"/>
          <p14:tracePt t="60640" x="5308600" y="4554538"/>
          <p14:tracePt t="60648" x="5229225" y="4567238"/>
          <p14:tracePt t="60656" x="5149850" y="4581525"/>
          <p14:tracePt t="60664" x="5083175" y="4594225"/>
          <p14:tracePt t="60672" x="5003800" y="4594225"/>
          <p14:tracePt t="60680" x="4937125" y="4606925"/>
          <p14:tracePt t="60688" x="4872038" y="4633913"/>
          <p14:tracePt t="60696" x="4832350" y="4660900"/>
          <p14:tracePt t="60704" x="4778375" y="4673600"/>
          <p14:tracePt t="60710" x="4713288" y="4713288"/>
          <p14:tracePt t="60718" x="4659313" y="4752975"/>
          <p14:tracePt t="60726" x="4594225" y="4792663"/>
          <p14:tracePt t="60735" x="4554538" y="4819650"/>
          <p14:tracePt t="60742" x="4500563" y="4859338"/>
          <p14:tracePt t="60751" x="4475163" y="4884738"/>
          <p14:tracePt t="60758" x="4448175" y="4911725"/>
          <p14:tracePt t="60766" x="4421188" y="4938713"/>
          <p14:tracePt t="60774" x="4408488" y="4964113"/>
          <p14:tracePt t="60782" x="4381500" y="4991100"/>
          <p14:tracePt t="60790" x="4381500" y="5018088"/>
          <p14:tracePt t="60798" x="4354513" y="5043488"/>
          <p14:tracePt t="60806" x="4341813" y="5070475"/>
          <p14:tracePt t="60814" x="4329113" y="5110163"/>
          <p14:tracePt t="60822" x="4314825" y="5137150"/>
          <p14:tracePt t="60828" x="4289425" y="5176838"/>
          <p14:tracePt t="60838" x="4262438" y="5203825"/>
          <p14:tracePt t="60844" x="4249738" y="5256213"/>
          <p14:tracePt t="60853" x="4235450" y="5295900"/>
          <p14:tracePt t="60860" x="4222750" y="5335588"/>
          <p14:tracePt t="60871" x="4222750" y="5362575"/>
          <p14:tracePt t="60877" x="4210050" y="5402263"/>
          <p14:tracePt t="60888" x="4195763" y="5441950"/>
          <p14:tracePt t="60893" x="4183063" y="5467350"/>
          <p14:tracePt t="60901" x="4183063" y="5507038"/>
          <p14:tracePt t="60909" x="4170363" y="5546725"/>
          <p14:tracePt t="60917" x="4156075" y="5586413"/>
          <p14:tracePt t="60925" x="4143375" y="5626100"/>
          <p14:tracePt t="60932" x="4143375" y="5665788"/>
          <p14:tracePt t="60940" x="4130675" y="5705475"/>
          <p14:tracePt t="60948" x="4130675" y="5745163"/>
          <p14:tracePt t="60956" x="4130675" y="5772150"/>
          <p14:tracePt t="60962" x="4130675" y="5799138"/>
          <p14:tracePt t="60970" x="4130675" y="5824538"/>
          <p14:tracePt t="60978" x="4130675" y="5851525"/>
          <p14:tracePt t="60986" x="4130675" y="5878513"/>
          <p14:tracePt t="60994" x="4130675" y="5918200"/>
          <p14:tracePt t="61003" x="4143375" y="5945188"/>
          <p14:tracePt t="61010" x="4156075" y="5970588"/>
          <p14:tracePt t="61019" x="4156075" y="5997575"/>
          <p14:tracePt t="61026" x="4170363" y="6024563"/>
          <p14:tracePt t="61034" x="4195763" y="6064250"/>
          <p14:tracePt t="61043" x="4195763" y="6103938"/>
          <p14:tracePt t="61050" x="4235450" y="6129338"/>
          <p14:tracePt t="61058" x="4262438" y="6169025"/>
          <p14:tracePt t="61066" x="4302125" y="6208713"/>
          <p14:tracePt t="61074" x="4329113" y="6235700"/>
          <p14:tracePt t="61082" x="4368800" y="6275388"/>
          <p14:tracePt t="61088" x="4408488" y="6302375"/>
          <p14:tracePt t="61096" x="4448175" y="6327775"/>
          <p14:tracePt t="61104" x="4487863" y="6327775"/>
          <p14:tracePt t="61112" x="4514850" y="6354763"/>
          <p14:tracePt t="61120" x="4554538" y="6367463"/>
          <p14:tracePt t="61128" x="4594225" y="6367463"/>
          <p14:tracePt t="61136" x="4619625" y="6381750"/>
          <p14:tracePt t="61144" x="4659313" y="6394450"/>
          <p14:tracePt t="61152" x="4686300" y="6394450"/>
          <p14:tracePt t="61160" x="4725988" y="6394450"/>
          <p14:tracePt t="61169" x="4765675" y="6394450"/>
          <p14:tracePt t="61176" x="4818063" y="6394450"/>
          <p14:tracePt t="61184" x="4884738" y="6394450"/>
          <p14:tracePt t="61192" x="4951413" y="6394450"/>
          <p14:tracePt t="61200" x="4991100" y="6394450"/>
          <p14:tracePt t="61208" x="5030788" y="6394450"/>
          <p14:tracePt t="61216" x="5070475" y="6394450"/>
          <p14:tracePt t="61222" x="5095875" y="6394450"/>
          <p14:tracePt t="61230" x="5110163" y="6394450"/>
          <p14:tracePt t="61238" x="5122863" y="6394450"/>
          <p14:tracePt t="61246" x="5135563" y="6394450"/>
          <p14:tracePt t="61262" x="5149850" y="6394450"/>
          <p14:tracePt t="61270" x="5149850" y="6381750"/>
          <p14:tracePt t="61278" x="5162550" y="6381750"/>
          <p14:tracePt t="61286" x="5175250" y="6381750"/>
          <p14:tracePt t="61310" x="5189538" y="6367463"/>
          <p14:tracePt t="61337" x="5189538" y="6354763"/>
          <p14:tracePt t="61344" x="5202238" y="6342063"/>
          <p14:tracePt t="61359" x="5214938" y="6342063"/>
          <p14:tracePt t="61366" x="5229225" y="6327775"/>
          <p14:tracePt t="61382" x="5241925" y="6315075"/>
          <p14:tracePt t="61398" x="5254625" y="6302375"/>
          <p14:tracePt t="61408" x="5281613" y="6288088"/>
          <p14:tracePt t="61414" x="5308600" y="6288088"/>
          <p14:tracePt t="61423" x="5348288" y="6262688"/>
          <p14:tracePt t="61430" x="5400675" y="6235700"/>
          <p14:tracePt t="61440" x="5467350" y="6208713"/>
          <p14:tracePt t="61446" x="5519738" y="6196013"/>
          <p14:tracePt t="61457" x="5559425" y="6183313"/>
          <p14:tracePt t="61462" x="5573713" y="6169025"/>
          <p14:tracePt t="61473" x="5586413" y="6169025"/>
          <p14:tracePt t="61476" x="5586413" y="6156325"/>
          <p14:tracePt t="61492" x="5599113" y="6156325"/>
          <p14:tracePt t="64249" x="5599113" y="6143625"/>
          <p14:tracePt t="64264" x="5626100" y="6064250"/>
          <p14:tracePt t="64272" x="5665788" y="5945188"/>
          <p14:tracePt t="64281" x="5732463" y="5811838"/>
          <p14:tracePt t="64288" x="5784850" y="5692775"/>
          <p14:tracePt t="64296" x="5851525" y="5573713"/>
          <p14:tracePt t="64305" x="5930900" y="5454650"/>
          <p14:tracePt t="64312" x="5995988" y="5348288"/>
          <p14:tracePt t="64320" x="6049963" y="5229225"/>
          <p14:tracePt t="64328" x="6116638" y="5122863"/>
          <p14:tracePt t="64336" x="6169025" y="5030788"/>
          <p14:tracePt t="64344" x="6221413" y="4911725"/>
          <p14:tracePt t="64353" x="6261100" y="4819650"/>
          <p14:tracePt t="64358" x="6315075" y="4725988"/>
          <p14:tracePt t="64366" x="6354763" y="4646613"/>
          <p14:tracePt t="64374" x="6394450" y="4594225"/>
          <p14:tracePt t="64382" x="6419850" y="4554538"/>
          <p14:tracePt t="64390" x="6459538" y="4502150"/>
          <p14:tracePt t="64398" x="6499225" y="4462463"/>
          <p14:tracePt t="64406" x="6513513" y="4435475"/>
          <p14:tracePt t="64414" x="6526213" y="4408488"/>
          <p14:tracePt t="64422" x="6538913" y="4381500"/>
          <p14:tracePt t="64430" x="6553200" y="4368800"/>
          <p14:tracePt t="64439" x="6578600" y="4329113"/>
          <p14:tracePt t="64446" x="6618288" y="4302125"/>
          <p14:tracePt t="64454" x="6645275" y="4262438"/>
          <p14:tracePt t="64462" x="6697663" y="4210050"/>
          <p14:tracePt t="64470" x="6737350" y="4157663"/>
          <p14:tracePt t="64476" x="6816725" y="4103688"/>
          <p14:tracePt t="64484" x="6910388" y="4038600"/>
          <p14:tracePt t="64492" x="6989763" y="3971925"/>
          <p14:tracePt t="64500" x="7081838" y="3892550"/>
          <p14:tracePt t="64508" x="7200900" y="3800475"/>
          <p14:tracePt t="64516" x="7294563" y="3719513"/>
          <p14:tracePt t="64524" x="7413625" y="3627438"/>
          <p14:tracePt t="64532" x="7532688" y="3548063"/>
          <p14:tracePt t="64540" x="7637463" y="3481388"/>
          <p14:tracePt t="64548" x="7758113" y="3402013"/>
          <p14:tracePt t="64557" x="7862888" y="3349625"/>
          <p14:tracePt t="64564" x="7996238" y="3297238"/>
          <p14:tracePt t="64572" x="8128000" y="3230563"/>
          <p14:tracePt t="64580" x="8247063" y="3178175"/>
          <p14:tracePt t="64588" x="8366125" y="3124200"/>
          <p14:tracePt t="64596" x="8472488" y="3084513"/>
          <p14:tracePt t="64604" x="8604250" y="3017838"/>
          <p14:tracePt t="64610" x="8723313" y="2978150"/>
          <p14:tracePt t="64618" x="8829675" y="2925763"/>
          <p14:tracePt t="64626" x="8909050" y="2886075"/>
          <p14:tracePt t="64634" x="8975725" y="2846388"/>
          <p14:tracePt t="64642" x="9028113" y="2806700"/>
          <p14:tracePt t="64650" x="9094788" y="2767013"/>
          <p14:tracePt t="64658" x="9159875" y="2740025"/>
          <p14:tracePt t="64666" x="9199563" y="2700338"/>
          <p14:tracePt t="64674" x="9239250" y="2687638"/>
          <p14:tracePt t="64682" x="9266238" y="2687638"/>
          <p14:tracePt t="64690" x="9293225" y="2674938"/>
          <p14:tracePt t="64698" x="9318625" y="2660650"/>
          <p14:tracePt t="64706" x="9332913" y="2660650"/>
          <p14:tracePt t="64714" x="9345613" y="2647950"/>
          <p14:tracePt t="64722" x="9345613" y="2635250"/>
          <p14:tracePt t="64730" x="9359900" y="2635250"/>
          <p14:tracePt t="64760" x="9372600" y="2635250"/>
          <p14:tracePt t="64768" x="9385300" y="2620963"/>
          <p14:tracePt t="64776" x="9399588" y="2620963"/>
          <p14:tracePt t="64784" x="9412288" y="2608263"/>
          <p14:tracePt t="64794" x="9424988" y="2608263"/>
          <p14:tracePt t="64800" x="9464675" y="2595563"/>
          <p14:tracePt t="64808" x="9491663" y="2581275"/>
          <p14:tracePt t="64816" x="9531350" y="2581275"/>
          <p14:tracePt t="64824" x="9571038" y="2568575"/>
          <p14:tracePt t="64832" x="9610725" y="2555875"/>
          <p14:tracePt t="64841" x="9663113" y="2541588"/>
          <p14:tracePt t="64848" x="9729788" y="2528888"/>
          <p14:tracePt t="64857" x="9769475" y="2528888"/>
          <p14:tracePt t="64862" x="9821863" y="2516188"/>
          <p14:tracePt t="64870" x="9861550" y="2501900"/>
          <p14:tracePt t="64878" x="9901238" y="2489200"/>
          <p14:tracePt t="64886" x="9940925" y="2476500"/>
          <p14:tracePt t="64894" x="9955213" y="2462213"/>
          <p14:tracePt t="64902" x="9967913" y="2449513"/>
          <p14:tracePt t="64918" x="9980613" y="2436813"/>
          <p14:tracePt t="64926" x="9994900" y="2395538"/>
          <p14:tracePt t="64934" x="10007600" y="2382838"/>
          <p14:tracePt t="64942" x="10007600" y="2370138"/>
          <p14:tracePt t="64950" x="10020300" y="2355850"/>
          <p14:tracePt t="64966" x="10020300" y="2330450"/>
          <p14:tracePt t="64974" x="10007600" y="2303463"/>
          <p14:tracePt t="64982" x="9994900" y="2290763"/>
          <p14:tracePt t="64989" x="9967913" y="2263775"/>
          <p14:tracePt t="64998" x="9915525" y="2251075"/>
          <p14:tracePt t="65004" x="9875838" y="2224088"/>
          <p14:tracePt t="65012" x="9796463" y="2197100"/>
          <p14:tracePt t="65021" x="9702800" y="2184400"/>
          <p14:tracePt t="65028" x="9598025" y="2157413"/>
          <p14:tracePt t="65037" x="9491663" y="2144713"/>
          <p14:tracePt t="65044" x="9399588" y="2132013"/>
          <p14:tracePt t="65052" x="9293225" y="2132013"/>
          <p14:tracePt t="65060" x="9199563" y="2132013"/>
          <p14:tracePt t="65068" x="9094788" y="2132013"/>
          <p14:tracePt t="65076" x="9001125" y="2144713"/>
          <p14:tracePt t="65084" x="8921750" y="2171700"/>
          <p14:tracePt t="65092" x="8856663" y="2184400"/>
          <p14:tracePt t="65099" x="8777288" y="2197100"/>
          <p14:tracePt t="65109" x="8737600" y="2211388"/>
          <p14:tracePt t="65114" x="8697913" y="2224088"/>
          <p14:tracePt t="65125" x="8670925" y="2224088"/>
          <p14:tracePt t="65130" x="8658225" y="2236788"/>
          <p14:tracePt t="65139" x="8631238" y="2251075"/>
          <p14:tracePt t="65146" x="8604250" y="2251075"/>
          <p14:tracePt t="65154" x="8578850" y="2263775"/>
          <p14:tracePt t="65162" x="8551863" y="2290763"/>
          <p14:tracePt t="65170" x="8485188" y="2290763"/>
          <p14:tracePt t="65178" x="8418513" y="2316163"/>
          <p14:tracePt t="65187" x="8339138" y="2330450"/>
          <p14:tracePt t="65194" x="8259763" y="2355850"/>
          <p14:tracePt t="65202" x="8167688" y="2370138"/>
          <p14:tracePt t="65210" x="8101013" y="2395538"/>
          <p14:tracePt t="65218" x="8021638" y="2422525"/>
          <p14:tracePt t="65227" x="7981950" y="2449513"/>
          <p14:tracePt t="65234" x="7942263" y="2449513"/>
          <p14:tracePt t="65242" x="7916863" y="2476500"/>
          <p14:tracePt t="65257" x="7902575" y="2489200"/>
          <p14:tracePt t="65264" x="7902575" y="2501900"/>
          <p14:tracePt t="65273" x="7889875" y="2528888"/>
          <p14:tracePt t="65280" x="7889875" y="2555875"/>
          <p14:tracePt t="65288" x="7877175" y="2581275"/>
          <p14:tracePt t="65296" x="7877175" y="2608263"/>
          <p14:tracePt t="65304" x="7877175" y="2647950"/>
          <p14:tracePt t="65312" x="7877175" y="2687638"/>
          <p14:tracePt t="65320" x="7877175" y="2727325"/>
          <p14:tracePt t="65328" x="7889875" y="2767013"/>
          <p14:tracePt t="65336" x="7929563" y="2819400"/>
          <p14:tracePt t="65344" x="7956550" y="2859088"/>
          <p14:tracePt t="65352" x="8035925" y="2913063"/>
          <p14:tracePt t="65360" x="8101013" y="2965450"/>
          <p14:tracePt t="65368" x="8180388" y="3005138"/>
          <p14:tracePt t="65374" x="8259763" y="3044825"/>
          <p14:tracePt t="65382" x="8353425" y="3084513"/>
          <p14:tracePt t="65390" x="8445500" y="3124200"/>
          <p14:tracePt t="65398" x="8539163" y="3138488"/>
          <p14:tracePt t="65407" x="8643938" y="3151188"/>
          <p14:tracePt t="65414" x="8737600" y="3163888"/>
          <p14:tracePt t="65423" x="8829675" y="3163888"/>
          <p14:tracePt t="65430" x="8896350" y="3163888"/>
          <p14:tracePt t="65438" x="8975725" y="3163888"/>
          <p14:tracePt t="65446" x="9055100" y="3151188"/>
          <p14:tracePt t="65454" x="9120188" y="3138488"/>
          <p14:tracePt t="65462" x="9186863" y="3138488"/>
          <p14:tracePt t="65470" x="9239250" y="3124200"/>
          <p14:tracePt t="65478" x="9278938" y="3111500"/>
          <p14:tracePt t="65486" x="9332913" y="3098800"/>
          <p14:tracePt t="65494" x="9399588" y="3084513"/>
          <p14:tracePt t="65502" x="9439275" y="3071813"/>
          <p14:tracePt t="65508" x="9518650" y="3057525"/>
          <p14:tracePt t="65516" x="9583738" y="3044825"/>
          <p14:tracePt t="65524" x="9663113" y="3017838"/>
          <p14:tracePt t="65532" x="9742488" y="2992438"/>
          <p14:tracePt t="65540" x="9836150" y="2965450"/>
          <p14:tracePt t="65548" x="9928225" y="2938463"/>
          <p14:tracePt t="65556" x="10007600" y="2913063"/>
          <p14:tracePt t="65564" x="10074275" y="2886075"/>
          <p14:tracePt t="65573" x="10113963" y="2873375"/>
          <p14:tracePt t="65580" x="10153650" y="2859088"/>
          <p14:tracePt t="65588" x="10180638" y="2859088"/>
          <p14:tracePt t="65596" x="10206038" y="2846388"/>
          <p14:tracePt t="65604" x="10220325" y="2833688"/>
          <p14:tracePt t="65612" x="10233025" y="2833688"/>
          <p14:tracePt t="65620" x="10233025" y="2819400"/>
          <p14:tracePt t="65628" x="10245725" y="2806700"/>
          <p14:tracePt t="65634" x="10260013" y="2794000"/>
          <p14:tracePt t="65656" x="10272713" y="2767013"/>
          <p14:tracePt t="65659" x="10272713" y="2754313"/>
          <p14:tracePt t="65666" x="10285413" y="2740025"/>
          <p14:tracePt t="65675" x="10299700" y="2727325"/>
          <p14:tracePt t="65682" x="10312400" y="2700338"/>
          <p14:tracePt t="65690" x="10312400" y="2674938"/>
          <p14:tracePt t="65698" x="10325100" y="2647950"/>
          <p14:tracePt t="65706" x="10339388" y="2620963"/>
          <p14:tracePt t="65714" x="10339388" y="2581275"/>
          <p14:tracePt t="65722" x="10352088" y="2555875"/>
          <p14:tracePt t="65730" x="10352088" y="2516188"/>
          <p14:tracePt t="65738" x="10352088" y="2462213"/>
          <p14:tracePt t="65746" x="10352088" y="2409825"/>
          <p14:tracePt t="65754" x="10352088" y="2370138"/>
          <p14:tracePt t="65762" x="10339388" y="2330450"/>
          <p14:tracePt t="65768" x="10312400" y="2276475"/>
          <p14:tracePt t="65776" x="10299700" y="2251075"/>
          <p14:tracePt t="65784" x="10272713" y="2224088"/>
          <p14:tracePt t="65792" x="10245725" y="2184400"/>
          <p14:tracePt t="65800" x="10206038" y="2144713"/>
          <p14:tracePt t="65808" x="10166350" y="2117725"/>
          <p14:tracePt t="65816" x="10139363" y="2092325"/>
          <p14:tracePt t="65825" x="10086975" y="2078038"/>
          <p14:tracePt t="65832" x="10047288" y="2052638"/>
          <p14:tracePt t="65841" x="10007600" y="2025650"/>
          <p14:tracePt t="65848" x="9967913" y="2012950"/>
          <p14:tracePt t="65857" x="9915525" y="1998663"/>
          <p14:tracePt t="65864" x="9861550" y="1985963"/>
          <p14:tracePt t="65872" x="9796463" y="1973263"/>
          <p14:tracePt t="65880" x="9717088" y="1958975"/>
          <p14:tracePt t="65888" x="9623425" y="1946275"/>
          <p14:tracePt t="65894" x="9518650" y="1946275"/>
          <p14:tracePt t="65902" x="9412288" y="1946275"/>
          <p14:tracePt t="65910" x="9318625" y="1946275"/>
          <p14:tracePt t="65918" x="9253538" y="1946275"/>
          <p14:tracePt t="65926" x="9213850" y="1946275"/>
          <p14:tracePt t="65934" x="9174163" y="1946275"/>
          <p14:tracePt t="65942" x="9134475" y="1958975"/>
          <p14:tracePt t="65950" x="9094788" y="1958975"/>
          <p14:tracePt t="65958" x="9040813" y="1985963"/>
          <p14:tracePt t="65966" x="9001125" y="1998663"/>
          <p14:tracePt t="65975" x="8961438" y="2012950"/>
          <p14:tracePt t="65982" x="8882063" y="2038350"/>
          <p14:tracePt t="65990" x="8816975" y="2052638"/>
          <p14:tracePt t="65998" x="8750300" y="2065338"/>
          <p14:tracePt t="66008" x="8697913" y="2092325"/>
          <p14:tracePt t="66015" x="8631238" y="2117725"/>
          <p14:tracePt t="66021" x="8591550" y="2144713"/>
          <p14:tracePt t="66029" x="8564563" y="2144713"/>
          <p14:tracePt t="66037" x="8524875" y="2157413"/>
          <p14:tracePt t="66044" x="8512175" y="2171700"/>
          <p14:tracePt t="66053" x="8497888" y="2171700"/>
          <p14:tracePt t="66061" x="8485188" y="2184400"/>
          <p14:tracePt t="66068" x="8485188" y="2197100"/>
          <p14:tracePt t="66076" x="8472488" y="2197100"/>
          <p14:tracePt t="66085" x="8458200" y="2211388"/>
          <p14:tracePt t="66101" x="8445500" y="2224088"/>
          <p14:tracePt t="66117" x="8445500" y="2236788"/>
          <p14:tracePt t="66133" x="8432800" y="2251075"/>
          <p14:tracePt t="66148" x="8432800" y="2263775"/>
          <p14:tracePt t="66154" x="8418513" y="2263775"/>
          <p14:tracePt t="66163" x="8418513" y="2276475"/>
          <p14:tracePt t="66296" x="8405813" y="2276475"/>
          <p14:tracePt t="73980" x="8418513" y="2276475"/>
          <p14:tracePt t="73988" x="8512175" y="2303463"/>
          <p14:tracePt t="73996" x="8591550" y="2343150"/>
          <p14:tracePt t="74006" x="8683625" y="2370138"/>
          <p14:tracePt t="74012" x="8750300" y="2395538"/>
          <p14:tracePt t="74023" x="8829675" y="2436813"/>
          <p14:tracePt t="74028" x="8896350" y="2462213"/>
          <p14:tracePt t="74036" x="8961438" y="2501900"/>
          <p14:tracePt t="74045" x="9001125" y="2541588"/>
          <p14:tracePt t="74052" x="9067800" y="2581275"/>
          <p14:tracePt t="74062" x="9120188" y="2608263"/>
          <p14:tracePt t="74068" x="9186863" y="2647950"/>
          <p14:tracePt t="74078" x="9239250" y="2687638"/>
          <p14:tracePt t="74084" x="9266238" y="2714625"/>
          <p14:tracePt t="74093" x="9293225" y="2727325"/>
          <p14:tracePt t="74098" x="9318625" y="2740025"/>
          <p14:tracePt t="74106" x="9345613" y="2754313"/>
          <p14:tracePt t="74113" x="9359900" y="2767013"/>
          <p14:tracePt t="74121" x="9385300" y="2767013"/>
          <p14:tracePt t="74129" x="9399588" y="2767013"/>
          <p14:tracePt t="74138" x="9439275" y="2779713"/>
          <p14:tracePt t="74145" x="9464675" y="2794000"/>
          <p14:tracePt t="74154" x="9504363" y="2806700"/>
          <p14:tracePt t="74161" x="9544050" y="2819400"/>
          <p14:tracePt t="74171" x="9610725" y="2859088"/>
          <p14:tracePt t="74177" x="9690100" y="2898775"/>
          <p14:tracePt t="74185" x="9769475" y="2952750"/>
          <p14:tracePt t="74193" x="9848850" y="3005138"/>
          <p14:tracePt t="74201" x="9928225" y="3071813"/>
          <p14:tracePt t="74209" x="10007600" y="3151188"/>
          <p14:tracePt t="74217" x="10126663" y="3257550"/>
          <p14:tracePt t="74225" x="10245725" y="3376613"/>
          <p14:tracePt t="74231" x="10339388" y="3508375"/>
          <p14:tracePt t="74241" x="10444163" y="3640138"/>
          <p14:tracePt t="74247" x="10537825" y="3773488"/>
          <p14:tracePt t="74256" x="10617200" y="3905250"/>
          <p14:tracePt t="74263" x="10709275" y="4011613"/>
          <p14:tracePt t="74271" x="10788650" y="4090988"/>
          <p14:tracePt t="74279" x="10868025" y="4170363"/>
          <p14:tracePt t="74288" x="10947400" y="4222750"/>
          <p14:tracePt t="74295" x="11014075" y="4249738"/>
          <p14:tracePt t="74304" x="11053763" y="4276725"/>
          <p14:tracePt t="74311" x="11080750" y="4289425"/>
          <p14:tracePt t="74321" x="11106150" y="4302125"/>
          <p14:tracePt t="74382" x="11120438" y="4302125"/>
          <p14:tracePt t="74391" x="11133138" y="4302125"/>
          <p14:tracePt t="74423" x="11133138" y="4289425"/>
          <p14:tracePt t="74438" x="11133138" y="4276725"/>
          <p14:tracePt t="74446" x="11133138" y="4262438"/>
          <p14:tracePt t="74455" x="11133138" y="4237038"/>
          <p14:tracePt t="74462" x="11106150" y="4210050"/>
          <p14:tracePt t="74473" x="11080750" y="4170363"/>
          <p14:tracePt t="74478" x="11066463" y="4157663"/>
          <p14:tracePt t="74486" x="11026775" y="4130675"/>
          <p14:tracePt t="74493" x="10987088" y="4090988"/>
          <p14:tracePt t="74500" x="10934700" y="4051300"/>
          <p14:tracePt t="74510" x="10880725" y="4038600"/>
          <p14:tracePt t="74516" x="10828338" y="4024313"/>
          <p14:tracePt t="74523" x="10761663" y="4011613"/>
          <p14:tracePt t="74542" x="10617200" y="4011613"/>
          <p14:tracePt t="74548" x="10550525" y="4024313"/>
          <p14:tracePt t="74557" x="10471150" y="4051300"/>
          <p14:tracePt t="74564" x="10391775" y="4064000"/>
          <p14:tracePt t="74573" x="10312400" y="4090988"/>
          <p14:tracePt t="74580" x="10260013" y="4090988"/>
          <p14:tracePt t="74590" x="10180638" y="4130675"/>
          <p14:tracePt t="74596" x="10126663" y="4157663"/>
          <p14:tracePt t="74608" x="10074275" y="4183063"/>
          <p14:tracePt t="74612" x="10034588" y="4197350"/>
          <p14:tracePt t="74618" x="10007600" y="4210050"/>
          <p14:tracePt t="74627" x="9980613" y="4237038"/>
          <p14:tracePt t="74634" x="9940925" y="4249738"/>
          <p14:tracePt t="74644" x="9915525" y="4276725"/>
          <p14:tracePt t="74650" x="9901238" y="4316413"/>
          <p14:tracePt t="74660" x="9861550" y="4356100"/>
          <p14:tracePt t="74666" x="9836150" y="4395788"/>
          <p14:tracePt t="74674" x="9796463" y="4448175"/>
          <p14:tracePt t="74682" x="9769475" y="4475163"/>
          <p14:tracePt t="74690" x="9729788" y="4527550"/>
          <p14:tracePt t="74698" x="9717088" y="4554538"/>
          <p14:tracePt t="74707" x="9702800" y="4581525"/>
          <p14:tracePt t="74714" x="9690100" y="4621213"/>
          <p14:tracePt t="74724" x="9677400" y="4646613"/>
          <p14:tracePt t="74730" x="9663113" y="4713288"/>
          <p14:tracePt t="74736" x="9663113" y="4752975"/>
          <p14:tracePt t="74746" x="9663113" y="4792663"/>
          <p14:tracePt t="74752" x="9663113" y="4832350"/>
          <p14:tracePt t="74761" x="9663113" y="4872038"/>
          <p14:tracePt t="74768" x="9663113" y="4911725"/>
          <p14:tracePt t="74776" x="9663113" y="4951413"/>
          <p14:tracePt t="74784" x="9677400" y="5003800"/>
          <p14:tracePt t="74792" x="9702800" y="5043488"/>
          <p14:tracePt t="74800" x="9742488" y="5110163"/>
          <p14:tracePt t="74809" x="9769475" y="5164138"/>
          <p14:tracePt t="74816" x="9796463" y="5203825"/>
          <p14:tracePt t="74824" x="9821863" y="5243513"/>
          <p14:tracePt t="74832" x="9861550" y="5295900"/>
          <p14:tracePt t="74841" x="9888538" y="5322888"/>
          <p14:tracePt t="74848" x="9928225" y="5348288"/>
          <p14:tracePt t="74855" x="9955213" y="5387975"/>
          <p14:tracePt t="74863" x="9980613" y="5414963"/>
          <p14:tracePt t="74870" x="10020300" y="5427663"/>
          <p14:tracePt t="74877" x="10074275" y="5441950"/>
          <p14:tracePt t="74886" x="10126663" y="5467350"/>
          <p14:tracePt t="74895" x="10166350" y="5494338"/>
          <p14:tracePt t="74902" x="10245725" y="5507038"/>
          <p14:tracePt t="74910" x="10325100" y="5521325"/>
          <p14:tracePt t="74920" x="10418763" y="5546725"/>
          <p14:tracePt t="74926" x="10523538" y="5573713"/>
          <p14:tracePt t="74934" x="10629900" y="5586413"/>
          <p14:tracePt t="74944" x="10736263" y="5600700"/>
          <p14:tracePt t="74950" x="10841038" y="5600700"/>
          <p14:tracePt t="74958" x="10947400" y="5600700"/>
          <p14:tracePt t="74966" x="11066463" y="5600700"/>
          <p14:tracePt t="74974" x="11172825" y="5586413"/>
          <p14:tracePt t="74982" x="11239500" y="5561013"/>
          <p14:tracePt t="74991" x="11291888" y="5546725"/>
          <p14:tracePt t="74996" x="11318875" y="5534025"/>
          <p14:tracePt t="75005" x="11344275" y="5521325"/>
          <p14:tracePt t="75011" x="11371263" y="5494338"/>
          <p14:tracePt t="75019" x="11398250" y="5481638"/>
          <p14:tracePt t="75027" x="11410950" y="5454650"/>
          <p14:tracePt t="75035" x="11437938" y="5427663"/>
          <p14:tracePt t="75043" x="11477625" y="5387975"/>
          <p14:tracePt t="75051" x="11490325" y="5362575"/>
          <p14:tracePt t="75059" x="11530013" y="5322888"/>
          <p14:tracePt t="75067" x="11557000" y="5268913"/>
          <p14:tracePt t="75075" x="11596688" y="5229225"/>
          <p14:tracePt t="75083" x="11636375" y="5176838"/>
          <p14:tracePt t="75091" x="11649075" y="5137150"/>
          <p14:tracePt t="75099" x="11661775" y="5097463"/>
          <p14:tracePt t="75107" x="11676063" y="5043488"/>
          <p14:tracePt t="75115" x="11701463" y="4964113"/>
          <p14:tracePt t="75122" x="11728450" y="4899025"/>
          <p14:tracePt t="75129" x="11728450" y="4845050"/>
          <p14:tracePt t="75139" x="11741150" y="4792663"/>
          <p14:tracePt t="75145" x="11741150" y="4752975"/>
          <p14:tracePt t="75155" x="11755438" y="4700588"/>
          <p14:tracePt t="75161" x="11755438" y="4673600"/>
          <p14:tracePt t="75169" x="11755438" y="4633913"/>
          <p14:tracePt t="75177" x="11755438" y="4606925"/>
          <p14:tracePt t="75185" x="11755438" y="4567238"/>
          <p14:tracePt t="75193" x="11755438" y="4527550"/>
          <p14:tracePt t="75201" x="11741150" y="4475163"/>
          <p14:tracePt t="75209" x="11715750" y="4421188"/>
          <p14:tracePt t="75217" x="11688763" y="4381500"/>
          <p14:tracePt t="75225" x="11676063" y="4356100"/>
          <p14:tracePt t="75233" x="11636375" y="4316413"/>
          <p14:tracePt t="75241" x="11596688" y="4262438"/>
          <p14:tracePt t="75247" x="11542713" y="4210050"/>
          <p14:tracePt t="75256" x="11477625" y="4170363"/>
          <p14:tracePt t="75263" x="11437938" y="4130675"/>
          <p14:tracePt t="75272" x="11371263" y="4090988"/>
          <p14:tracePt t="75279" x="11331575" y="4064000"/>
          <p14:tracePt t="75289" x="11264900" y="4024313"/>
          <p14:tracePt t="75295" x="11225213" y="3984625"/>
          <p14:tracePt t="75303" x="11172825" y="3959225"/>
          <p14:tracePt t="75311" x="11133138" y="3959225"/>
          <p14:tracePt t="75319" x="11106150" y="3944938"/>
          <p14:tracePt t="75327" x="11066463" y="3944938"/>
          <p14:tracePt t="75335" x="11026775" y="3932238"/>
          <p14:tracePt t="75343" x="10987088" y="3919538"/>
          <p14:tracePt t="75351" x="10960100" y="3919538"/>
          <p14:tracePt t="75359" x="10920413" y="3919538"/>
          <p14:tracePt t="75367" x="10895013" y="3919538"/>
          <p14:tracePt t="75375" x="10855325" y="3919538"/>
          <p14:tracePt t="75381" x="10815638" y="3919538"/>
          <p14:tracePt t="75389" x="10775950" y="3919538"/>
          <p14:tracePt t="75397" x="10721975" y="3919538"/>
          <p14:tracePt t="75406" x="10682288" y="3919538"/>
          <p14:tracePt t="75413" x="10629900" y="3919538"/>
          <p14:tracePt t="75423" x="10577513" y="3932238"/>
          <p14:tracePt t="75429" x="10510838" y="3944938"/>
          <p14:tracePt t="75439" x="10471150" y="3959225"/>
          <p14:tracePt t="75445" x="10431463" y="3971925"/>
          <p14:tracePt t="75453" x="10391775" y="3971925"/>
          <p14:tracePt t="75461" x="10352088" y="3998913"/>
          <p14:tracePt t="75469" x="10299700" y="4024313"/>
          <p14:tracePt t="75477" x="10260013" y="4038600"/>
          <p14:tracePt t="75485" x="10220325" y="4078288"/>
          <p14:tracePt t="75493" x="10166350" y="4103688"/>
          <p14:tracePt t="75501" x="10113963" y="4143375"/>
          <p14:tracePt t="75508" x="10034588" y="4197350"/>
          <p14:tracePt t="75515" x="9955213" y="4249738"/>
          <p14:tracePt t="75523" x="9875838" y="4302125"/>
          <p14:tracePt t="75541" x="9729788" y="4421188"/>
          <p14:tracePt t="75547" x="9677400" y="4502150"/>
          <p14:tracePt t="75556" x="9623425" y="4554538"/>
          <p14:tracePt t="75563" x="9571038" y="4606925"/>
          <p14:tracePt t="75573" x="9544050" y="4646613"/>
          <p14:tracePt t="75579" x="9504363" y="4686300"/>
          <p14:tracePt t="75589" x="9478963" y="4740275"/>
          <p14:tracePt t="75595" x="9439275" y="4779963"/>
          <p14:tracePt t="75603" x="9399588" y="4832350"/>
          <p14:tracePt t="75611" x="9372600" y="4872038"/>
          <p14:tracePt t="75619" x="9332913" y="4924425"/>
          <p14:tracePt t="75627" x="9293225" y="4964113"/>
          <p14:tracePt t="75635" x="9266238" y="5030788"/>
          <p14:tracePt t="75641" x="9253538" y="5070475"/>
          <p14:tracePt t="75649" x="9226550" y="5137150"/>
          <p14:tracePt t="75658" x="9213850" y="5176838"/>
          <p14:tracePt t="75665" x="9213850" y="5216525"/>
          <p14:tracePt t="75673" x="9199563" y="5256213"/>
          <p14:tracePt t="75681" x="9199563" y="5295900"/>
          <p14:tracePt t="75689" x="9186863" y="5335588"/>
          <p14:tracePt t="75697" x="9186863" y="5375275"/>
          <p14:tracePt t="75706" x="9174163" y="5402263"/>
          <p14:tracePt t="75713" x="9174163" y="5441950"/>
          <p14:tracePt t="75723" x="9174163" y="5481638"/>
          <p14:tracePt t="75729" x="9174163" y="5507038"/>
          <p14:tracePt t="75739" x="9186863" y="5546725"/>
          <p14:tracePt t="75745" x="9199563" y="5600700"/>
          <p14:tracePt t="75753" x="9239250" y="5640388"/>
          <p14:tracePt t="75759" x="9266238" y="5665788"/>
          <p14:tracePt t="75767" x="9305925" y="5719763"/>
          <p14:tracePt t="75775" x="9332913" y="5745163"/>
          <p14:tracePt t="75783" x="9385300" y="5784850"/>
          <p14:tracePt t="75792" x="9424988" y="5811838"/>
          <p14:tracePt t="75799" x="9491663" y="5838825"/>
          <p14:tracePt t="75808" x="9544050" y="5865813"/>
          <p14:tracePt t="75814" x="9623425" y="5878513"/>
          <p14:tracePt t="75824" x="9690100" y="5891213"/>
          <p14:tracePt t="75830" x="9782175" y="5905500"/>
          <p14:tracePt t="75838" x="9875838" y="5918200"/>
          <p14:tracePt t="75846" x="9967913" y="5930900"/>
          <p14:tracePt t="75855" x="10047288" y="5945188"/>
          <p14:tracePt t="75862" x="10099675" y="5957888"/>
          <p14:tracePt t="75872" x="10180638" y="5957888"/>
          <p14:tracePt t="75879" x="10233025" y="5957888"/>
          <p14:tracePt t="75884" x="10285413" y="5945188"/>
          <p14:tracePt t="75892" x="10352088" y="5930900"/>
          <p14:tracePt t="75900" x="10391775" y="5918200"/>
          <p14:tracePt t="75908" x="10431463" y="5918200"/>
          <p14:tracePt t="75916" x="10458450" y="5905500"/>
          <p14:tracePt t="75932" x="10471150" y="5891213"/>
          <p14:tracePt t="82298" x="10483850" y="5891213"/>
          <p14:tracePt t="82306" x="10523538" y="5891213"/>
          <p14:tracePt t="82314" x="10563225" y="5891213"/>
          <p14:tracePt t="82323" x="10617200" y="5905500"/>
          <p14:tracePt t="82330" x="10682288" y="5918200"/>
          <p14:tracePt t="82339" x="10761663" y="5918200"/>
          <p14:tracePt t="82346" x="10828338" y="5930900"/>
          <p14:tracePt t="82356" x="10895013" y="5945188"/>
          <p14:tracePt t="82362" x="10960100" y="5957888"/>
          <p14:tracePt t="82371" x="11001375" y="5957888"/>
          <p14:tracePt t="82379" x="11041063" y="5957888"/>
          <p14:tracePt t="82388" x="11066463" y="5970588"/>
          <p14:tracePt t="82398" x="11093450" y="5984875"/>
          <p14:tracePt t="82404" x="11120438" y="5997575"/>
          <p14:tracePt t="82411" x="11145838" y="5997575"/>
          <p14:tracePt t="82427" x="11160125" y="6010275"/>
          <p14:tracePt t="82443" x="11172825" y="6010275"/>
          <p14:tracePt t="82466" x="11185525" y="6010275"/>
          <p14:tracePt t="82476" x="11185525" y="5997575"/>
          <p14:tracePt t="82482" x="11199813" y="5984875"/>
          <p14:tracePt t="82493" x="11212513" y="5970588"/>
          <p14:tracePt t="82498" x="11212513" y="5957888"/>
          <p14:tracePt t="82506" x="11225213" y="5945188"/>
          <p14:tracePt t="82515" x="11239500" y="5918200"/>
          <p14:tracePt t="82523" x="11239500" y="5905500"/>
          <p14:tracePt t="82532" x="11239500" y="5891213"/>
          <p14:tracePt t="82545" x="11239500" y="5865813"/>
          <p14:tracePt t="82552" x="11239500" y="5851525"/>
          <p14:tracePt t="82559" x="11225213" y="5851525"/>
          <p14:tracePt t="82567" x="11212513" y="5838825"/>
          <p14:tracePt t="82576" x="11185525" y="5824538"/>
          <p14:tracePt t="82583" x="11160125" y="5811838"/>
          <p14:tracePt t="82591" x="11120438" y="5784850"/>
          <p14:tracePt t="82599" x="11080750" y="5772150"/>
          <p14:tracePt t="82607" x="11026775" y="5732463"/>
          <p14:tracePt t="82615" x="10987088" y="5719763"/>
          <p14:tracePt t="82624" x="10947400" y="5692775"/>
          <p14:tracePt t="82631" x="10880725" y="5680075"/>
          <p14:tracePt t="82642" x="10841038" y="5665788"/>
          <p14:tracePt t="82647" x="10788650" y="5653088"/>
          <p14:tracePt t="82655" x="10736263" y="5653088"/>
          <p14:tracePt t="82663" x="10656888" y="5640388"/>
          <p14:tracePt t="82669" x="10577513" y="5626100"/>
          <p14:tracePt t="82677" x="10523538" y="5613400"/>
          <p14:tracePt t="82685" x="10483850" y="5600700"/>
          <p14:tracePt t="82693" x="10444163" y="5586413"/>
          <p14:tracePt t="82701" x="10418763" y="5586413"/>
          <p14:tracePt t="82709" x="10379075" y="5586413"/>
          <p14:tracePt t="82717" x="10352088" y="5586413"/>
          <p14:tracePt t="82726" x="10352088" y="5573713"/>
          <p14:tracePt t="82733" x="10339388" y="5573713"/>
          <p14:tracePt t="82741" x="10339388" y="5561013"/>
          <p14:tracePt t="82749" x="10325100" y="5561013"/>
          <p14:tracePt t="82765" x="10312400" y="5561013"/>
          <p14:tracePt t="82775" x="10299700" y="5561013"/>
          <p14:tracePt t="82781" x="10272713" y="5561013"/>
          <p14:tracePt t="82787" x="10245725" y="5561013"/>
          <p14:tracePt t="82795" x="10220325" y="5561013"/>
          <p14:tracePt t="82803" x="10180638" y="5561013"/>
          <p14:tracePt t="82811" x="10139363" y="5561013"/>
          <p14:tracePt t="82819" x="10086975" y="5561013"/>
          <p14:tracePt t="82827" x="10020300" y="5561013"/>
          <p14:tracePt t="82835" x="9955213" y="5561013"/>
          <p14:tracePt t="82843" x="9901238" y="5573713"/>
          <p14:tracePt t="82851" x="9861550" y="5573713"/>
          <p14:tracePt t="82859" x="9782175" y="5586413"/>
          <p14:tracePt t="82867" x="9729788" y="5600700"/>
          <p14:tracePt t="82876" x="9650413" y="5613400"/>
          <p14:tracePt t="82883" x="9610725" y="5626100"/>
          <p14:tracePt t="82892" x="9544050" y="5653088"/>
          <p14:tracePt t="82899" x="9464675" y="5665788"/>
          <p14:tracePt t="82908" x="9385300" y="5692775"/>
          <p14:tracePt t="82915" x="9305925" y="5705475"/>
          <p14:tracePt t="82921" x="9266238" y="5732463"/>
          <p14:tracePt t="82929" x="9226550" y="5759450"/>
          <p14:tracePt t="82937" x="9186863" y="5772150"/>
          <p14:tracePt t="82945" x="9134475" y="5811838"/>
          <p14:tracePt t="82953" x="9094788" y="5851525"/>
          <p14:tracePt t="82961" x="9055100" y="5865813"/>
          <p14:tracePt t="82969" x="9028113" y="5891213"/>
          <p14:tracePt t="82977" x="9001125" y="5891213"/>
          <p14:tracePt t="82985" x="8988425" y="5905500"/>
          <p14:tracePt t="82993" x="8975725" y="5918200"/>
          <p14:tracePt t="83001" x="8961438" y="5918200"/>
          <p14:tracePt t="83010" x="8948738" y="5930900"/>
          <p14:tracePt t="83017" x="8936038" y="5930900"/>
          <p14:tracePt t="83025" x="8921750" y="5945188"/>
          <p14:tracePt t="83033" x="8921750" y="5957888"/>
          <p14:tracePt t="83042" x="8909050" y="5984875"/>
          <p14:tracePt t="83047" x="8896350" y="6024563"/>
          <p14:tracePt t="83055" x="8882063" y="6064250"/>
          <p14:tracePt t="83063" x="8882063" y="6103938"/>
          <p14:tracePt t="83071" x="8869363" y="6143625"/>
          <p14:tracePt t="83079" x="8869363" y="6183313"/>
          <p14:tracePt t="83086" x="8869363" y="6223000"/>
          <p14:tracePt t="83095" x="8869363" y="6275388"/>
          <p14:tracePt t="83101" x="8869363" y="6327775"/>
          <p14:tracePt t="83110" x="8882063" y="6367463"/>
          <p14:tracePt t="83118" x="8882063" y="6407150"/>
          <p14:tracePt t="83126" x="8896350" y="6446838"/>
          <p14:tracePt t="83134" x="8921750" y="6473825"/>
          <p14:tracePt t="83142" x="8936038" y="6513513"/>
          <p14:tracePt t="83150" x="8961438" y="6540500"/>
          <p14:tracePt t="83158" x="9001125" y="6580188"/>
          <p14:tracePt t="83164" x="9040813" y="6607175"/>
          <p14:tracePt t="83174" x="9107488" y="6646863"/>
          <p14:tracePt t="83180" x="9147175" y="6686550"/>
          <p14:tracePt t="83188" x="9226550" y="6726238"/>
          <p14:tracePt t="83196" x="9305925" y="6765925"/>
          <p14:tracePt t="83204" x="9385300" y="6778625"/>
          <p14:tracePt t="83212" x="9464675" y="6805613"/>
          <p14:tracePt t="83220" x="9531350" y="6818313"/>
          <p14:tracePt t="83230" x="9610725" y="6831013"/>
          <p14:tracePt t="83238" x="9690100" y="6845300"/>
          <p14:tracePt t="83248" x="9769475" y="6845300"/>
          <p14:tracePt t="83253" x="9875838" y="6845300"/>
          <p14:tracePt t="83262" x="9994900" y="6831013"/>
          <p14:tracePt t="83270" x="10113963" y="6818313"/>
          <p14:tracePt t="83279" x="10245725" y="6805613"/>
          <p14:tracePt t="83286" x="10352088" y="6791325"/>
          <p14:tracePt t="83294" x="10458450" y="6778625"/>
          <p14:tracePt t="83300" x="10563225" y="6765925"/>
          <p14:tracePt t="83311" x="10656888" y="6751638"/>
          <p14:tracePt t="83316" x="10748963" y="6738938"/>
          <p14:tracePt t="83327" x="10815638" y="6726238"/>
          <p14:tracePt t="83332" x="10895013" y="6711950"/>
          <p14:tracePt t="83340" x="10934700" y="6699250"/>
          <p14:tracePt t="83349" x="10974388" y="6699250"/>
          <p14:tracePt t="83356" x="11014075" y="6686550"/>
          <p14:tracePt t="83365" x="11053763" y="6672263"/>
          <p14:tracePt t="83371" x="11106150" y="6646863"/>
          <p14:tracePt t="83379" x="11145838" y="6646863"/>
          <p14:tracePt t="83387" x="11172825" y="6619875"/>
          <p14:tracePt t="83395" x="11199813" y="6607175"/>
          <p14:tracePt t="83403" x="11239500" y="6607175"/>
          <p14:tracePt t="83411" x="11264900" y="6592888"/>
          <p14:tracePt t="83419" x="11304588" y="6580188"/>
          <p14:tracePt t="83426" x="11344275" y="6567488"/>
          <p14:tracePt t="83433" x="11383963" y="6553200"/>
          <p14:tracePt t="83441" x="11410950" y="6540500"/>
          <p14:tracePt t="83449" x="11437938" y="6527800"/>
          <p14:tracePt t="83458" x="11490325" y="6500813"/>
          <p14:tracePt t="83465" x="11517313" y="6486525"/>
          <p14:tracePt t="83475" x="11557000" y="6461125"/>
          <p14:tracePt t="83481" x="11582400" y="6434138"/>
          <p14:tracePt t="83489" x="11609388" y="6421438"/>
          <p14:tracePt t="83497" x="11622088" y="6407150"/>
          <p14:tracePt t="83505" x="11636375" y="6407150"/>
          <p14:tracePt t="83513" x="11636375" y="6394450"/>
          <p14:tracePt t="83526" x="11649075" y="6381750"/>
          <p14:tracePt t="83529" x="11649075" y="6367463"/>
          <p14:tracePt t="83545" x="11661775" y="6342063"/>
          <p14:tracePt t="83553" x="11676063" y="6315075"/>
          <p14:tracePt t="83559" x="11676063" y="6288088"/>
          <p14:tracePt t="83567" x="11676063" y="6262688"/>
          <p14:tracePt t="83576" x="11676063" y="6235700"/>
          <p14:tracePt t="83583" x="11676063" y="6208713"/>
          <p14:tracePt t="83592" x="11661775" y="6183313"/>
          <p14:tracePt t="83599" x="11661775" y="6156325"/>
          <p14:tracePt t="83608" x="11636375" y="6103938"/>
          <p14:tracePt t="83615" x="11596688" y="6064250"/>
          <p14:tracePt t="83625" x="11569700" y="6010275"/>
          <p14:tracePt t="83631" x="11517313" y="5970588"/>
          <p14:tracePt t="83639" x="11450638" y="5930900"/>
          <p14:tracePt t="83647" x="11398250" y="5878513"/>
          <p14:tracePt t="83655" x="11318875" y="5824538"/>
          <p14:tracePt t="83663" x="11199813" y="5772150"/>
          <p14:tracePt t="83671" x="11106150" y="5732463"/>
          <p14:tracePt t="83679" x="11014075" y="5692775"/>
          <p14:tracePt t="83685" x="10895013" y="5653088"/>
          <p14:tracePt t="83695" x="10788650" y="5600700"/>
          <p14:tracePt t="83701" x="10682288" y="5573713"/>
          <p14:tracePt t="83709" x="10563225" y="5546725"/>
          <p14:tracePt t="83717" x="10471150" y="5521325"/>
          <p14:tracePt t="83725" x="10404475" y="5507038"/>
          <p14:tracePt t="83733" x="10312400" y="5494338"/>
          <p14:tracePt t="83742" x="10233025" y="5481638"/>
          <p14:tracePt t="83749" x="10166350" y="5481638"/>
          <p14:tracePt t="83759" x="10113963" y="5481638"/>
          <p14:tracePt t="83765" x="10034588" y="5481638"/>
          <p14:tracePt t="83773" x="9967913" y="5481638"/>
          <p14:tracePt t="83781" x="9928225" y="5481638"/>
          <p14:tracePt t="83789" x="9888538" y="5481638"/>
          <p14:tracePt t="83797" x="9848850" y="5494338"/>
          <p14:tracePt t="83805" x="9809163" y="5507038"/>
          <p14:tracePt t="83811" x="9769475" y="5521325"/>
          <p14:tracePt t="83819" x="9729788" y="5521325"/>
          <p14:tracePt t="83827" x="9663113" y="5546725"/>
          <p14:tracePt t="83835" x="9610725" y="5561013"/>
          <p14:tracePt t="83844" x="9558338" y="5586413"/>
          <p14:tracePt t="83851" x="9518650" y="5586413"/>
          <p14:tracePt t="83859" x="9464675" y="5613400"/>
          <p14:tracePt t="83867" x="9399588" y="5640388"/>
          <p14:tracePt t="83876" x="9345613" y="5665788"/>
          <p14:tracePt t="83883" x="9293225" y="5680075"/>
          <p14:tracePt t="83892" x="9266238" y="5705475"/>
          <p14:tracePt t="83899" x="9239250" y="5719763"/>
          <p14:tracePt t="83909" x="9226550" y="5732463"/>
          <p14:tracePt t="83915" x="9213850" y="5745163"/>
          <p14:tracePt t="83923" x="9186863" y="5759450"/>
          <p14:tracePt t="83931" x="9174163" y="5784850"/>
          <p14:tracePt t="83937" x="9134475" y="5811838"/>
          <p14:tracePt t="83945" x="9107488" y="5838825"/>
          <p14:tracePt t="83953" x="9080500" y="5865813"/>
          <p14:tracePt t="83961" x="9040813" y="5905500"/>
          <p14:tracePt t="83969" x="9015413" y="5930900"/>
          <p14:tracePt t="83978" x="9001125" y="5957888"/>
          <p14:tracePt t="83985" x="8988425" y="5984875"/>
          <p14:tracePt t="83994" x="8975725" y="5984875"/>
          <p14:tracePt t="84001" x="8975725" y="5997575"/>
          <p14:tracePt t="84010" x="8961438" y="6010275"/>
          <p14:tracePt t="84017" x="8961438" y="6024563"/>
          <p14:tracePt t="84026" x="8948738" y="6037263"/>
          <p14:tracePt t="84033" x="8948738" y="6049963"/>
          <p14:tracePt t="84042" x="8936038" y="6076950"/>
          <p14:tracePt t="84049" x="8936038" y="6089650"/>
          <p14:tracePt t="84059" x="8921750" y="6103938"/>
          <p14:tracePt t="84063" x="8921750" y="6116638"/>
          <p14:tracePt t="84071" x="8921750" y="6129338"/>
          <p14:tracePt t="84080" x="8921750" y="6143625"/>
          <p14:tracePt t="84087" x="8921750" y="6156325"/>
          <p14:tracePt t="84103" x="8921750" y="6169025"/>
          <p14:tracePt t="84111" x="8921750" y="6183313"/>
          <p14:tracePt t="84127" x="8921750" y="6196013"/>
          <p14:tracePt t="84135" x="8936038" y="6196013"/>
          <p14:tracePt t="84144" x="8936038" y="6208713"/>
          <p14:tracePt t="84160" x="8948738" y="6223000"/>
          <p14:tracePt t="84167" x="8948738" y="6235700"/>
          <p14:tracePt t="84183" x="8948738" y="6248400"/>
          <p14:tracePt t="84189" x="8961438" y="6248400"/>
          <p14:tracePt t="84197" x="8961438" y="6262688"/>
          <p14:tracePt t="87837" x="8988425" y="6262688"/>
          <p14:tracePt t="87845" x="9094788" y="6248400"/>
          <p14:tracePt t="87852" x="9199563" y="6235700"/>
          <p14:tracePt t="87861" x="9305925" y="6208713"/>
          <p14:tracePt t="87868" x="9385300" y="6196013"/>
          <p14:tracePt t="87876" x="9412288" y="6183313"/>
          <p14:tracePt t="87893" x="9424988" y="6183313"/>
          <p14:tracePt t="87901" x="9424988" y="6169025"/>
          <p14:tracePt t="87908" x="9424988" y="6129338"/>
          <p14:tracePt t="87916" x="9424988" y="6049963"/>
          <p14:tracePt t="87924" x="9399588" y="5878513"/>
          <p14:tracePt t="87933" x="9345613" y="5653088"/>
          <p14:tracePt t="87940" x="9305925" y="5348288"/>
          <p14:tracePt t="87948" x="9266238" y="4978400"/>
          <p14:tracePt t="87954" x="9239250" y="4606925"/>
          <p14:tracePt t="87963" x="9226550" y="4197350"/>
          <p14:tracePt t="87971" x="9199563" y="3825875"/>
          <p14:tracePt t="87980" x="9159875" y="3389313"/>
          <p14:tracePt t="87986" x="9067800" y="2859088"/>
          <p14:tracePt t="87996" x="8882063" y="2251075"/>
          <p14:tracePt t="88003" x="8737600" y="1641475"/>
          <p14:tracePt t="88010" x="8524875" y="1033463"/>
          <p14:tracePt t="88019" x="8353425" y="490538"/>
          <p14:tracePt t="90949" x="10339388" y="171450"/>
          <p14:tracePt t="90956" x="10418763" y="304800"/>
          <p14:tracePt t="90967" x="10510838" y="411163"/>
          <p14:tracePt t="90972" x="10563225" y="503238"/>
          <p14:tracePt t="90981" x="10642600" y="595313"/>
          <p14:tracePt t="90988" x="10696575" y="635000"/>
          <p14:tracePt t="90996" x="10721975" y="674688"/>
          <p14:tracePt t="91004" x="10748963" y="688975"/>
          <p14:tracePt t="91012" x="10788650" y="701675"/>
          <p14:tracePt t="91026" x="10801350" y="714375"/>
          <p14:tracePt t="91034" x="10801350" y="728663"/>
          <p14:tracePt t="91042" x="10815638" y="728663"/>
          <p14:tracePt t="91052" x="10828338" y="741363"/>
          <p14:tracePt t="91071" x="10841038" y="754063"/>
          <p14:tracePt t="91085" x="10855325" y="768350"/>
          <p14:tracePt t="91092" x="10855325" y="781050"/>
          <p14:tracePt t="91102" x="10868025" y="781050"/>
          <p14:tracePt t="91119" x="10880725" y="781050"/>
          <p14:tracePt t="91124" x="10895013" y="781050"/>
          <p14:tracePt t="91139" x="10907713" y="781050"/>
          <p14:tracePt t="91153" x="10934700" y="781050"/>
          <p14:tracePt t="91161" x="10947400" y="781050"/>
          <p14:tracePt t="91169" x="10974388" y="781050"/>
          <p14:tracePt t="91177" x="11014075" y="781050"/>
          <p14:tracePt t="91186" x="11053763" y="781050"/>
          <p14:tracePt t="91193" x="11093450" y="793750"/>
          <p14:tracePt t="91201" x="11133138" y="808038"/>
          <p14:tracePt t="91209" x="11172825" y="820738"/>
          <p14:tracePt t="91218" x="11225213" y="860425"/>
          <p14:tracePt t="91225" x="11264900" y="887413"/>
          <p14:tracePt t="91234" x="11331575" y="939800"/>
          <p14:tracePt t="91241" x="11383963" y="992188"/>
          <p14:tracePt t="91250" x="11437938" y="1058863"/>
          <p14:tracePt t="91257" x="11463338" y="1112838"/>
          <p14:tracePt t="91267" x="11503025" y="1177925"/>
          <p14:tracePt t="91271" x="11542713" y="1257300"/>
          <p14:tracePt t="91279" x="11582400" y="1350963"/>
          <p14:tracePt t="91287" x="11596688" y="1455738"/>
          <p14:tracePt t="91295" x="11609388" y="1589088"/>
          <p14:tracePt t="91303" x="11609388" y="1747838"/>
          <p14:tracePt t="91311" x="11609388" y="1919288"/>
          <p14:tracePt t="91319" x="11582400" y="2092325"/>
          <p14:tracePt t="91327" x="11557000" y="2263775"/>
          <p14:tracePt t="91336" x="11503025" y="2436813"/>
          <p14:tracePt t="91343" x="11463338" y="2595563"/>
          <p14:tracePt t="91350" x="11423650" y="2754313"/>
          <p14:tracePt t="91359" x="11371263" y="2886075"/>
          <p14:tracePt t="91368" x="11344275" y="2992438"/>
          <p14:tracePt t="91375" x="11331575" y="3071813"/>
          <p14:tracePt t="91382" x="11304588" y="3151188"/>
          <p14:tracePt t="91390" x="11279188" y="3190875"/>
          <p14:tracePt t="91399" x="11264900" y="3217863"/>
          <p14:tracePt t="91404" x="11252200" y="3257550"/>
          <p14:tracePt t="91412" x="11239500" y="3282950"/>
          <p14:tracePt t="91420" x="11225213" y="3282950"/>
          <p14:tracePt t="91428" x="11225213" y="3309938"/>
          <p14:tracePt t="91436" x="11212513" y="3309938"/>
          <p14:tracePt t="91444" x="11212513" y="3322638"/>
          <p14:tracePt t="91452" x="11185525" y="3349625"/>
          <p14:tracePt t="91460" x="11172825" y="3362325"/>
          <p14:tracePt t="91468" x="11145838" y="3376613"/>
          <p14:tracePt t="91476" x="11133138" y="3402013"/>
          <p14:tracePt t="91484" x="11120438" y="3416300"/>
          <p14:tracePt t="91492" x="11080750" y="3441700"/>
          <p14:tracePt t="91500" x="11066463" y="3468688"/>
          <p14:tracePt t="91508" x="11041063" y="3481388"/>
          <p14:tracePt t="91516" x="11001375" y="3508375"/>
          <p14:tracePt t="91524" x="10987088" y="3535363"/>
          <p14:tracePt t="91530" x="10974388" y="3548063"/>
          <p14:tracePt t="91538" x="10960100" y="3575050"/>
          <p14:tracePt t="91546" x="10934700" y="3600450"/>
          <p14:tracePt t="91554" x="10907713" y="3627438"/>
          <p14:tracePt t="91562" x="10855325" y="3667125"/>
          <p14:tracePt t="91570" x="10828338" y="3694113"/>
          <p14:tracePt t="91578" x="10801350" y="3719513"/>
          <p14:tracePt t="91586" x="10775950" y="3746500"/>
          <p14:tracePt t="91594" x="10736263" y="3773488"/>
          <p14:tracePt t="91602" x="10709275" y="3813175"/>
          <p14:tracePt t="91610" x="10682288" y="3825875"/>
          <p14:tracePt t="91618" x="10642600" y="3852863"/>
          <p14:tracePt t="91626" x="10617200" y="3892550"/>
          <p14:tracePt t="91634" x="10577513" y="3932238"/>
          <p14:tracePt t="91642" x="10550525" y="3959225"/>
          <p14:tracePt t="91651" x="10510838" y="3998913"/>
          <p14:tracePt t="91657" x="10471150" y="4024313"/>
          <p14:tracePt t="91665" x="10444163" y="4064000"/>
          <p14:tracePt t="91673" x="10431463" y="4078288"/>
          <p14:tracePt t="91681" x="10431463" y="4090988"/>
          <p14:tracePt t="91689" x="10418763" y="4103688"/>
          <p14:tracePt t="91697" x="10418763" y="4117975"/>
          <p14:tracePt t="91762" x="10418763" y="4130675"/>
          <p14:tracePt t="91776" x="10418763" y="4143375"/>
          <p14:tracePt t="91785" x="10418763" y="4157663"/>
          <p14:tracePt t="91792" x="10418763" y="4170363"/>
          <p14:tracePt t="91804" x="10418763" y="4183063"/>
          <p14:tracePt t="91817" x="10418763" y="4197350"/>
          <p14:tracePt t="91832" x="10418763" y="4210050"/>
          <p14:tracePt t="91840" x="10404475" y="4210050"/>
          <p14:tracePt t="91848" x="10404475" y="4222750"/>
          <p14:tracePt t="91856" x="10391775" y="4222750"/>
          <p14:tracePt t="91864" x="10391775" y="4237038"/>
          <p14:tracePt t="91872" x="10364788" y="4262438"/>
          <p14:tracePt t="91880" x="10312400" y="4302125"/>
          <p14:tracePt t="91890" x="10233025" y="4356100"/>
          <p14:tracePt t="91896" x="10126663" y="4448175"/>
          <p14:tracePt t="91904" x="9994900" y="4554538"/>
          <p14:tracePt t="91910" x="9796463" y="4660900"/>
          <p14:tracePt t="91920" x="9544050" y="4819650"/>
          <p14:tracePt t="91926" x="9226550" y="4991100"/>
          <p14:tracePt t="91937" x="8948738" y="5164138"/>
          <p14:tracePt t="91942" x="8604250" y="5335588"/>
          <p14:tracePt t="91953" x="8259763" y="5494338"/>
          <p14:tracePt t="91958" x="7916863" y="5640388"/>
          <p14:tracePt t="91966" x="7677150" y="5745163"/>
          <p14:tracePt t="91975" x="7478713" y="5851525"/>
          <p14:tracePt t="91981" x="7307263" y="5945188"/>
          <p14:tracePt t="91989" x="7161213" y="6037263"/>
          <p14:tracePt t="91997" x="7029450" y="6116638"/>
          <p14:tracePt t="92005" x="6910388" y="6208713"/>
          <p14:tracePt t="92013" x="6804025" y="6262688"/>
          <p14:tracePt t="92021" x="6724650" y="6302375"/>
          <p14:tracePt t="92029" x="6684963" y="6327775"/>
          <p14:tracePt t="92035" x="6645275" y="6327775"/>
          <p14:tracePt t="92043" x="6605588" y="6342063"/>
          <p14:tracePt t="92051" x="6578600" y="6342063"/>
          <p14:tracePt t="92068" x="6565900" y="6342063"/>
          <p14:tracePt t="92085" x="6553200" y="6327775"/>
          <p14:tracePt t="92091" x="6538913" y="6327775"/>
          <p14:tracePt t="92099" x="6538913" y="6315075"/>
          <p14:tracePt t="92107" x="6526213" y="6315075"/>
          <p14:tracePt t="92115" x="6526213" y="6288088"/>
          <p14:tracePt t="92123" x="6513513" y="6262688"/>
          <p14:tracePt t="92131" x="6499225" y="6235700"/>
          <p14:tracePt t="92139" x="6486525" y="6208713"/>
          <p14:tracePt t="92147" x="6486525" y="6169025"/>
          <p14:tracePt t="92155" x="6473825" y="6143625"/>
          <p14:tracePt t="92161" x="6459538" y="6103938"/>
          <p14:tracePt t="92170" x="6459538" y="6076950"/>
          <p14:tracePt t="92177" x="6459538" y="6049963"/>
          <p14:tracePt t="92185" x="6446838" y="6024563"/>
          <p14:tracePt t="92193" x="6446838" y="5997575"/>
          <p14:tracePt t="92201" x="6446838" y="5970588"/>
          <p14:tracePt t="92209" x="6446838" y="5930900"/>
          <p14:tracePt t="92218" x="6446838" y="5891213"/>
          <p14:tracePt t="92225" x="6446838" y="5851525"/>
          <p14:tracePt t="92235" x="6446838" y="5811838"/>
          <p14:tracePt t="92241" x="6459538" y="5784850"/>
          <p14:tracePt t="92249" x="6473825" y="5745163"/>
          <p14:tracePt t="92257" x="6486525" y="5705475"/>
          <p14:tracePt t="92265" x="6486525" y="5680075"/>
          <p14:tracePt t="92273" x="6499225" y="5653088"/>
          <p14:tracePt t="92281" x="6513513" y="5613400"/>
          <p14:tracePt t="92289" x="6513513" y="5600700"/>
          <p14:tracePt t="92295" x="6526213" y="5586413"/>
          <p14:tracePt t="92311" x="6538913" y="5573713"/>
          <p14:tracePt t="92327" x="6538913" y="5561013"/>
          <p14:tracePt t="92335" x="6553200" y="5561013"/>
          <p14:tracePt t="92343" x="6553200" y="5534025"/>
          <p14:tracePt t="92352" x="6553200" y="5507038"/>
          <p14:tracePt t="92359" x="6565900" y="5481638"/>
          <p14:tracePt t="92368" x="6578600" y="5454650"/>
          <p14:tracePt t="92375" x="6592888" y="5427663"/>
          <p14:tracePt t="92385" x="6592888" y="5387975"/>
          <p14:tracePt t="92391" x="6605588" y="5348288"/>
          <p14:tracePt t="92399" x="6618288" y="5295900"/>
          <p14:tracePt t="92407" x="6632575" y="5256213"/>
          <p14:tracePt t="92415" x="6632575" y="5203825"/>
          <p14:tracePt t="92422" x="6632575" y="5164138"/>
          <p14:tracePt t="92429" x="6632575" y="5110163"/>
          <p14:tracePt t="92437" x="6618288" y="5070475"/>
          <p14:tracePt t="92445" x="6592888" y="5003800"/>
          <p14:tracePt t="92453" x="6553200" y="4924425"/>
          <p14:tracePt t="92461" x="6513513" y="4845050"/>
          <p14:tracePt t="92470" x="6459538" y="4765675"/>
          <p14:tracePt t="92477" x="6407150" y="4700588"/>
          <p14:tracePt t="92485" x="6327775" y="4646613"/>
          <p14:tracePt t="92493" x="6248400" y="4606925"/>
          <p14:tracePt t="92502" x="6169025" y="4554538"/>
          <p14:tracePt t="92509" x="6062663" y="4514850"/>
          <p14:tracePt t="92519" x="5956300" y="4475163"/>
          <p14:tracePt t="92525" x="5824538" y="4435475"/>
          <p14:tracePt t="92535" x="5718175" y="4408488"/>
          <p14:tracePt t="92541" x="5613400" y="4395788"/>
          <p14:tracePt t="92547" x="5519738" y="4381500"/>
          <p14:tracePt t="92555" x="5454650" y="4381500"/>
          <p14:tracePt t="92563" x="5400675" y="4381500"/>
          <p14:tracePt t="92571" x="5348288" y="4381500"/>
          <p14:tracePt t="92579" x="5308600" y="4381500"/>
          <p14:tracePt t="92587" x="5268913" y="4395788"/>
          <p14:tracePt t="92594" x="5202238" y="4408488"/>
          <p14:tracePt t="92603" x="5122863" y="4435475"/>
          <p14:tracePt t="92611" x="5056188" y="4462463"/>
          <p14:tracePt t="92619" x="5003800" y="4487863"/>
          <p14:tracePt t="92636" x="4911725" y="4541838"/>
          <p14:tracePt t="92643" x="4872038" y="4567238"/>
          <p14:tracePt t="92652" x="4818063" y="4606925"/>
          <p14:tracePt t="92659" x="4778375" y="4646613"/>
          <p14:tracePt t="92669" x="4738688" y="4673600"/>
          <p14:tracePt t="92674" x="4713288" y="4700588"/>
          <p14:tracePt t="92682" x="4699000" y="4725988"/>
          <p14:tracePt t="92690" x="4673600" y="4752975"/>
          <p14:tracePt t="92698" x="4659313" y="4779963"/>
          <p14:tracePt t="92707" x="4633913" y="4805363"/>
          <p14:tracePt t="92714" x="4619625" y="4845050"/>
          <p14:tracePt t="92724" x="4594225" y="4884738"/>
          <p14:tracePt t="92729" x="4579938" y="4924425"/>
          <p14:tracePt t="92737" x="4567238" y="4978400"/>
          <p14:tracePt t="92745" x="4567238" y="5043488"/>
          <p14:tracePt t="92754" x="4554538" y="5097463"/>
          <p14:tracePt t="92761" x="4540250" y="5176838"/>
          <p14:tracePt t="92769" x="4540250" y="5243513"/>
          <p14:tracePt t="92777" x="4540250" y="5283200"/>
          <p14:tracePt t="92785" x="4540250" y="5322888"/>
          <p14:tracePt t="92793" x="4540250" y="5362575"/>
          <p14:tracePt t="92799" x="4540250" y="5402263"/>
          <p14:tracePt t="92807" x="4554538" y="5441950"/>
          <p14:tracePt t="92815" x="4567238" y="5467350"/>
          <p14:tracePt t="92823" x="4567238" y="5507038"/>
          <p14:tracePt t="92831" x="4579938" y="5546725"/>
          <p14:tracePt t="92839" x="4606925" y="5586413"/>
          <p14:tracePt t="92847" x="4633913" y="5626100"/>
          <p14:tracePt t="92855" x="4646613" y="5680075"/>
          <p14:tracePt t="92863" x="4686300" y="5719763"/>
          <p14:tracePt t="92871" x="4725988" y="5772150"/>
          <p14:tracePt t="92879" x="4778375" y="5811838"/>
          <p14:tracePt t="92887" x="4832350" y="5851525"/>
          <p14:tracePt t="92895" x="4872038" y="5905500"/>
          <p14:tracePt t="92903" x="4937125" y="5930900"/>
          <p14:tracePt t="92911" x="4991100" y="5970588"/>
          <p14:tracePt t="92919" x="5043488" y="6010275"/>
          <p14:tracePt t="92927" x="5095875" y="6037263"/>
          <p14:tracePt t="92933" x="5175250" y="6049963"/>
          <p14:tracePt t="92941" x="5254625" y="6064250"/>
          <p14:tracePt t="92949" x="5321300" y="6076950"/>
          <p14:tracePt t="92957" x="5414963" y="6089650"/>
          <p14:tracePt t="92965" x="5507038" y="6103938"/>
          <p14:tracePt t="92973" x="5613400" y="6103938"/>
          <p14:tracePt t="92981" x="5718175" y="6103938"/>
          <p14:tracePt t="92989" x="5851525" y="6103938"/>
          <p14:tracePt t="92997" x="5970588" y="6103938"/>
          <p14:tracePt t="93005" x="6089650" y="6089650"/>
          <p14:tracePt t="93013" x="6221413" y="6076950"/>
          <p14:tracePt t="93021" x="6327775" y="6064250"/>
          <p14:tracePt t="93029" x="6434138" y="6049963"/>
          <p14:tracePt t="93038" x="6553200" y="6024563"/>
          <p14:tracePt t="93045" x="6645275" y="5984875"/>
          <p14:tracePt t="93054" x="6724650" y="5945188"/>
          <p14:tracePt t="93058" x="6816725" y="5905500"/>
          <p14:tracePt t="93069" x="6896100" y="5865813"/>
          <p14:tracePt t="93075" x="6937375" y="5824538"/>
          <p14:tracePt t="93083" x="6989763" y="5799138"/>
          <p14:tracePt t="93091" x="6989763" y="5772150"/>
          <p14:tracePt t="93099" x="7002463" y="5759450"/>
          <p14:tracePt t="93107" x="7016750" y="5732463"/>
          <p14:tracePt t="93115" x="7016750" y="5705475"/>
          <p14:tracePt t="93124" x="7016750" y="5665788"/>
          <p14:tracePt t="93132" x="7016750" y="5626100"/>
          <p14:tracePt t="93140" x="7016750" y="5586413"/>
          <p14:tracePt t="93147" x="7016750" y="5546725"/>
          <p14:tracePt t="93154" x="7002463" y="5481638"/>
          <p14:tracePt t="93163" x="6989763" y="5414963"/>
          <p14:tracePt t="93171" x="6962775" y="5335588"/>
          <p14:tracePt t="93179" x="6923088" y="5256213"/>
          <p14:tracePt t="93188" x="6883400" y="5176838"/>
          <p14:tracePt t="93193" x="6843713" y="5110163"/>
          <p14:tracePt t="93202" x="6791325" y="5043488"/>
          <p14:tracePt t="93209" x="6737350" y="4991100"/>
          <p14:tracePt t="93219" x="6645275" y="4911725"/>
          <p14:tracePt t="93225" x="6553200" y="4859338"/>
          <p14:tracePt t="93233" x="6446838" y="4819650"/>
          <p14:tracePt t="93241" x="6327775" y="4779963"/>
          <p14:tracePt t="93249" x="6221413" y="4752975"/>
          <p14:tracePt t="93257" x="6142038" y="4740275"/>
          <p14:tracePt t="93265" x="6062663" y="4725988"/>
          <p14:tracePt t="93273" x="5983288" y="4725988"/>
          <p14:tracePt t="93281" x="5916613" y="4725988"/>
          <p14:tracePt t="93288" x="5837238" y="4725988"/>
          <p14:tracePt t="93297" x="5784850" y="4725988"/>
          <p14:tracePt t="93304" x="5718175" y="4725988"/>
          <p14:tracePt t="93311" x="5638800" y="4725988"/>
          <p14:tracePt t="93319" x="5573713" y="4725988"/>
          <p14:tracePt t="93327" x="5480050" y="4740275"/>
          <p14:tracePt t="93336" x="5387975" y="4752975"/>
          <p14:tracePt t="93343" x="5308600" y="4765675"/>
          <p14:tracePt t="93353" x="5241925" y="4779963"/>
          <p14:tracePt t="93359" x="5175250" y="4805363"/>
          <p14:tracePt t="93367" x="5135563" y="4805363"/>
          <p14:tracePt t="93375" x="5095875" y="4832350"/>
          <p14:tracePt t="93383" x="5043488" y="4872038"/>
          <p14:tracePt t="93391" x="4991100" y="4911725"/>
          <p14:tracePt t="93399" x="4924425" y="4964113"/>
          <p14:tracePt t="93407" x="4845050" y="5018088"/>
          <p14:tracePt t="93415" x="4765675" y="5070475"/>
          <p14:tracePt t="93423" x="4699000" y="5122863"/>
          <p14:tracePt t="93431" x="4633913" y="5176838"/>
          <p14:tracePt t="93438" x="4594225" y="5229225"/>
          <p14:tracePt t="93445" x="4554538" y="5268913"/>
          <p14:tracePt t="93453" x="4527550" y="5295900"/>
          <p14:tracePt t="93461" x="4514850" y="5348288"/>
          <p14:tracePt t="93469" x="4500563" y="5375275"/>
          <p14:tracePt t="93477" x="4487863" y="5414963"/>
          <p14:tracePt t="93486" x="4487863" y="5454650"/>
          <p14:tracePt t="93493" x="4475163" y="5494338"/>
          <p14:tracePt t="93503" x="4460875" y="5534025"/>
          <p14:tracePt t="93509" x="4460875" y="5573713"/>
          <p14:tracePt t="93517" x="4460875" y="5613400"/>
          <p14:tracePt t="93525" x="4460875" y="5653088"/>
          <p14:tracePt t="93537" x="4460875" y="5705475"/>
          <p14:tracePt t="93542" x="4475163" y="5745163"/>
          <p14:tracePt t="93550" x="4475163" y="5784850"/>
          <p14:tracePt t="93558" x="4487863" y="5824538"/>
          <p14:tracePt t="93566" x="4500563" y="5865813"/>
          <p14:tracePt t="93573" x="4514850" y="5905500"/>
          <p14:tracePt t="93580" x="4540250" y="5930900"/>
          <p14:tracePt t="93589" x="4567238" y="5957888"/>
          <p14:tracePt t="93596" x="4594225" y="5997575"/>
          <p14:tracePt t="93604" x="4619625" y="6024563"/>
          <p14:tracePt t="93611" x="4646613" y="6037263"/>
          <p14:tracePt t="93620" x="4686300" y="6076950"/>
          <p14:tracePt t="93627" x="4725988" y="6089650"/>
          <p14:tracePt t="93637" x="4765675" y="6116638"/>
          <p14:tracePt t="93643" x="4832350" y="6129338"/>
          <p14:tracePt t="93653" x="4884738" y="6156325"/>
          <p14:tracePt t="93659" x="4964113" y="6169025"/>
          <p14:tracePt t="93667" x="5030788" y="6183313"/>
          <p14:tracePt t="93675" x="5110163" y="6183313"/>
          <p14:tracePt t="93683" x="5202238" y="6196013"/>
          <p14:tracePt t="93691" x="5281613" y="6196013"/>
          <p14:tracePt t="93697" x="5375275" y="6196013"/>
          <p14:tracePt t="93705" x="5467350" y="6196013"/>
          <p14:tracePt t="93713" x="5559425" y="6196013"/>
          <p14:tracePt t="93721" x="5653088" y="6196013"/>
          <p14:tracePt t="93729" x="5757863" y="6156325"/>
          <p14:tracePt t="93738" x="5864225" y="6129338"/>
          <p14:tracePt t="93745" x="5995988" y="6076950"/>
          <p14:tracePt t="93754" x="6129338" y="6037263"/>
          <p14:tracePt t="93761" x="6248400" y="5970588"/>
          <p14:tracePt t="93770" x="6394450" y="5918200"/>
          <p14:tracePt t="93777" x="6538913" y="5878513"/>
          <p14:tracePt t="93786" x="6657975" y="5838825"/>
          <p14:tracePt t="93793" x="6751638" y="5772150"/>
          <p14:tracePt t="93803" x="6831013" y="5745163"/>
          <p14:tracePt t="93809" x="6896100" y="5705475"/>
          <p14:tracePt t="93817" x="6937375" y="5665788"/>
          <p14:tracePt t="93825" x="6989763" y="5626100"/>
          <p14:tracePt t="93831" x="7016750" y="5573713"/>
          <p14:tracePt t="93839" x="7029450" y="5534025"/>
          <p14:tracePt t="93847" x="7042150" y="5481638"/>
          <p14:tracePt t="93856" x="7056438" y="5402263"/>
          <p14:tracePt t="93862" x="7069138" y="5322888"/>
          <p14:tracePt t="93872" x="7069138" y="5256213"/>
          <p14:tracePt t="93879" x="7081838" y="5149850"/>
          <p14:tracePt t="93887" x="7096125" y="5043488"/>
          <p14:tracePt t="93895" x="7108825" y="4951413"/>
          <p14:tracePt t="93903" x="7108825" y="4872038"/>
          <p14:tracePt t="93911" x="7108825" y="4819650"/>
          <p14:tracePt t="93920" x="7081838" y="4752975"/>
          <p14:tracePt t="93927" x="7056438" y="4713288"/>
          <p14:tracePt t="93937" x="7002463" y="4660900"/>
          <p14:tracePt t="93943" x="6950075" y="4621213"/>
          <p14:tracePt t="93951" x="6896100" y="4581525"/>
          <p14:tracePt t="93958" x="6816725" y="4527550"/>
          <p14:tracePt t="93965" x="6724650" y="4487863"/>
          <p14:tracePt t="93973" x="6605588" y="4448175"/>
          <p14:tracePt t="93981" x="6499225" y="4408488"/>
          <p14:tracePt t="93989" x="6380163" y="4356100"/>
          <p14:tracePt t="93997" x="6261100" y="4329113"/>
          <p14:tracePt t="94006" x="6142038" y="4302125"/>
          <p14:tracePt t="94013" x="6022975" y="4289425"/>
          <p14:tracePt t="94021" x="5916613" y="4276725"/>
          <p14:tracePt t="94029" x="5811838" y="4262438"/>
          <p14:tracePt t="94037" x="5705475" y="4262438"/>
          <p14:tracePt t="94045" x="5599113" y="4262438"/>
          <p14:tracePt t="94053" x="5507038" y="4262438"/>
          <p14:tracePt t="94061" x="5400675" y="4276725"/>
          <p14:tracePt t="94070" x="5281613" y="4316413"/>
          <p14:tracePt t="94075" x="5175250" y="4356100"/>
          <p14:tracePt t="94087" x="5056188" y="4408488"/>
          <p14:tracePt t="94091" x="4951413" y="4448175"/>
          <p14:tracePt t="94099" x="4872038" y="4487863"/>
          <p14:tracePt t="94107" x="4805363" y="4527550"/>
          <p14:tracePt t="94114" x="4765675" y="4554538"/>
          <p14:tracePt t="94122" x="4738688" y="4581525"/>
          <p14:tracePt t="94130" x="4699000" y="4606925"/>
          <p14:tracePt t="94139" x="4686300" y="4633913"/>
          <p14:tracePt t="94147" x="4659313" y="4660900"/>
          <p14:tracePt t="94156" x="4646613" y="4713288"/>
          <p14:tracePt t="94162" x="4619625" y="4765675"/>
          <p14:tracePt t="94172" x="4594225" y="4845050"/>
          <p14:tracePt t="94179" x="4579938" y="4911725"/>
          <p14:tracePt t="94187" x="4567238" y="5030788"/>
          <p14:tracePt t="94195" x="4567238" y="5097463"/>
          <p14:tracePt t="94204" x="4554538" y="5203825"/>
          <p14:tracePt t="94209" x="4540250" y="5295900"/>
          <p14:tracePt t="94217" x="4540250" y="5375275"/>
          <p14:tracePt t="94225" x="4540250" y="5454650"/>
          <p14:tracePt t="94233" x="4554538" y="5534025"/>
          <p14:tracePt t="94241" x="4567238" y="5613400"/>
          <p14:tracePt t="94249" x="4579938" y="5680075"/>
          <p14:tracePt t="94257" x="4594225" y="5719763"/>
          <p14:tracePt t="94265" x="4606925" y="5784850"/>
          <p14:tracePt t="94273" x="4646613" y="5824538"/>
          <p14:tracePt t="94281" x="4686300" y="5878513"/>
          <p14:tracePt t="94289" x="4713288" y="5918200"/>
          <p14:tracePt t="94297" x="4752975" y="5970588"/>
          <p14:tracePt t="94306" x="4792663" y="6010275"/>
          <p14:tracePt t="94312" x="4832350" y="6064250"/>
          <p14:tracePt t="94321" x="4897438" y="6116638"/>
          <p14:tracePt t="94329" x="4937125" y="6143625"/>
          <p14:tracePt t="94337" x="5003800" y="6196013"/>
          <p14:tracePt t="94343" x="5056188" y="6235700"/>
          <p14:tracePt t="94351" x="5095875" y="6262688"/>
          <p14:tracePt t="94359" x="5122863" y="6275388"/>
          <p14:tracePt t="94367" x="5162550" y="6302375"/>
          <p14:tracePt t="94375" x="5202238" y="6302375"/>
          <p14:tracePt t="94383" x="5229225" y="6315075"/>
          <p14:tracePt t="94391" x="5268913" y="6327775"/>
          <p14:tracePt t="94399" x="5308600" y="6342063"/>
          <p14:tracePt t="94407" x="5348288" y="6342063"/>
          <p14:tracePt t="94415" x="5427663" y="6342063"/>
          <p14:tracePt t="94423" x="5494338" y="6342063"/>
          <p14:tracePt t="94431" x="5599113" y="6342063"/>
          <p14:tracePt t="94439" x="5718175" y="6342063"/>
          <p14:tracePt t="94447" x="5851525" y="6327775"/>
          <p14:tracePt t="94455" x="5970588" y="6302375"/>
          <p14:tracePt t="94463" x="6102350" y="6275388"/>
          <p14:tracePt t="94471" x="6235700" y="6248400"/>
          <p14:tracePt t="94477" x="6354763" y="6223000"/>
          <p14:tracePt t="94485" x="6459538" y="6196013"/>
          <p14:tracePt t="94492" x="6578600" y="6169025"/>
          <p14:tracePt t="94501" x="6684963" y="6143625"/>
          <p14:tracePt t="94509" x="6764338" y="6116638"/>
          <p14:tracePt t="94517" x="6816725" y="6089650"/>
          <p14:tracePt t="94525" x="6870700" y="6049963"/>
          <p14:tracePt t="94532" x="6896100" y="6037263"/>
          <p14:tracePt t="94540" x="6910388" y="6010275"/>
          <p14:tracePt t="94548" x="6923088" y="5997575"/>
          <p14:tracePt t="94556" x="6937375" y="5970588"/>
          <p14:tracePt t="94564" x="6950075" y="5945188"/>
          <p14:tracePt t="94572" x="6950075" y="5905500"/>
          <p14:tracePt t="94580" x="6950075" y="5878513"/>
          <p14:tracePt t="94588" x="6950075" y="5838825"/>
          <p14:tracePt t="94594" x="6950075" y="5799138"/>
          <p14:tracePt t="94603" x="6950075" y="5772150"/>
          <p14:tracePt t="94610" x="6950075" y="5732463"/>
          <p14:tracePt t="94620" x="6937375" y="5692775"/>
          <p14:tracePt t="94626" x="6910388" y="5640388"/>
          <p14:tracePt t="94634" x="6883400" y="5600700"/>
          <p14:tracePt t="94642" x="6831013" y="5546725"/>
          <p14:tracePt t="94650" x="6777038" y="5507038"/>
          <p14:tracePt t="94658" x="6724650" y="5454650"/>
          <p14:tracePt t="94666" x="6632575" y="5375275"/>
          <p14:tracePt t="94674" x="6526213" y="5283200"/>
          <p14:tracePt t="94682" x="6407150" y="5229225"/>
          <p14:tracePt t="94690" x="6275388" y="5176838"/>
          <p14:tracePt t="94698" x="6156325" y="5110163"/>
          <p14:tracePt t="94706" x="6010275" y="5070475"/>
          <p14:tracePt t="94714" x="5851525" y="5030788"/>
          <p14:tracePt t="94721" x="5705475" y="4991100"/>
          <p14:tracePt t="94728" x="5573713" y="4978400"/>
          <p14:tracePt t="94737" x="5467350" y="4964113"/>
          <p14:tracePt t="94744" x="5375275" y="4964113"/>
          <p14:tracePt t="94753" x="5308600" y="4964113"/>
          <p14:tracePt t="94760" x="5268913" y="4964113"/>
          <p14:tracePt t="94770" x="5229225" y="4964113"/>
          <p14:tracePt t="94776" x="5189538" y="4964113"/>
          <p14:tracePt t="94784" x="5149850" y="4978400"/>
          <p14:tracePt t="94792" x="5095875" y="5003800"/>
          <p14:tracePt t="94805" x="5056188" y="5018088"/>
          <p14:tracePt t="94808" x="5003800" y="5057775"/>
          <p14:tracePt t="94816" x="4951413" y="5097463"/>
          <p14:tracePt t="94824" x="4884738" y="5122863"/>
          <p14:tracePt t="94832" x="4832350" y="5176838"/>
          <p14:tracePt t="94840" x="4765675" y="5229225"/>
          <p14:tracePt t="94846" x="4699000" y="5283200"/>
          <p14:tracePt t="94854" x="4646613" y="5335588"/>
          <p14:tracePt t="94862" x="4606925" y="5375275"/>
          <p14:tracePt t="94872" x="4554538" y="5427663"/>
          <p14:tracePt t="94878" x="4527550" y="5467350"/>
          <p14:tracePt t="94887" x="4487863" y="5521325"/>
          <p14:tracePt t="94894" x="4448175" y="5561013"/>
          <p14:tracePt t="94903" x="4421188" y="5626100"/>
          <p14:tracePt t="94910" x="4368800" y="5692775"/>
          <p14:tracePt t="94919" x="4329113" y="5772150"/>
          <p14:tracePt t="94926" x="4289425" y="5838825"/>
          <p14:tracePt t="94934" x="4249738" y="5918200"/>
          <p14:tracePt t="94942" x="4222750" y="5984875"/>
          <p14:tracePt t="94950" x="4210050" y="6024563"/>
          <p14:tracePt t="94958" x="4210050" y="6064250"/>
          <p14:tracePt t="94966" x="4210050" y="6103938"/>
          <p14:tracePt t="94974" x="4210050" y="6143625"/>
          <p14:tracePt t="94980" x="4210050" y="6208713"/>
          <p14:tracePt t="94988" x="4235450" y="6288088"/>
          <p14:tracePt t="94996" x="4275138" y="6367463"/>
          <p14:tracePt t="95004" x="4314825" y="6446838"/>
          <p14:tracePt t="95012" x="4368800" y="6513513"/>
          <p14:tracePt t="95020" x="4408488" y="6553200"/>
          <p14:tracePt t="95028" x="4475163" y="6607175"/>
          <p14:tracePt t="95037" x="4554538" y="6646863"/>
          <p14:tracePt t="95044" x="4633913" y="6686550"/>
          <p14:tracePt t="95053" x="4686300" y="6699250"/>
          <p14:tracePt t="95060" x="4765675" y="6711950"/>
          <p14:tracePt t="95069" x="4818063" y="6711950"/>
          <p14:tracePt t="95076" x="4884738" y="6711950"/>
          <p14:tracePt t="95084" x="4964113" y="6711950"/>
          <p14:tracePt t="95092" x="5070475" y="6726238"/>
          <p14:tracePt t="95098" x="5175250" y="6726238"/>
          <p14:tracePt t="95106" x="5268913" y="6726238"/>
          <p14:tracePt t="95114" x="5360988" y="6711950"/>
          <p14:tracePt t="95122" x="5427663" y="6699250"/>
          <p14:tracePt t="95130" x="5507038" y="6686550"/>
          <p14:tracePt t="95138" x="5573713" y="6659563"/>
          <p14:tracePt t="95146" x="5638800" y="6619875"/>
          <p14:tracePt t="95155" x="5705475" y="6592888"/>
          <p14:tracePt t="95162" x="5784850" y="6553200"/>
          <p14:tracePt t="95171" x="5864225" y="6513513"/>
          <p14:tracePt t="95178" x="5943600" y="6473825"/>
          <p14:tracePt t="95187" x="6022975" y="6434138"/>
          <p14:tracePt t="95194" x="6089650" y="6421438"/>
          <p14:tracePt t="95204" x="6142038" y="6381750"/>
          <p14:tracePt t="95210" x="6169025" y="6367463"/>
          <p14:tracePt t="95219" x="6181725" y="6367463"/>
          <p14:tracePt t="95226" x="6221413" y="6354763"/>
          <p14:tracePt t="95232" x="6221413" y="6342063"/>
          <p14:tracePt t="95240" x="6235700" y="6342063"/>
          <p14:tracePt t="95248" x="6235700" y="6327775"/>
          <p14:tracePt t="95256" x="6248400" y="6327775"/>
          <p14:tracePt t="95264" x="6248400" y="6315075"/>
          <p14:tracePt t="95272" x="6261100" y="6302375"/>
          <p14:tracePt t="95280" x="6275388" y="6302375"/>
          <p14:tracePt t="95288" x="6275388" y="6288088"/>
          <p14:tracePt t="95296" x="6288088" y="6288088"/>
          <p14:tracePt t="95304" x="6288088" y="6275388"/>
          <p14:tracePt t="95312" x="6300788" y="6275388"/>
          <p14:tracePt t="95321" x="6300788" y="6262688"/>
          <p14:tracePt t="95353" x="6300788" y="6248400"/>
          <p14:tracePt t="95374" x="6315075" y="6235700"/>
          <p14:tracePt t="95390" x="6315075" y="6223000"/>
          <p14:tracePt t="95398" x="6327775" y="6223000"/>
          <p14:tracePt t="95406" x="6327775" y="6208713"/>
          <p14:tracePt t="95414" x="6327775" y="6196013"/>
          <p14:tracePt t="95470" x="6327775" y="6183313"/>
          <p14:tracePt t="95492" x="6327775" y="6169025"/>
          <p14:tracePt t="98536" x="6315075" y="6169025"/>
          <p14:tracePt t="98544" x="6288088" y="6169025"/>
          <p14:tracePt t="98552" x="6275388" y="6169025"/>
          <p14:tracePt t="98563" x="6261100" y="6169025"/>
          <p14:tracePt t="98592" x="6261100" y="6156325"/>
          <p14:tracePt t="98614" x="6248400" y="6143625"/>
          <p14:tracePt t="98638" x="6235700" y="6129338"/>
          <p14:tracePt t="98646" x="6221413" y="6103938"/>
          <p14:tracePt t="98654" x="6221413" y="6076950"/>
          <p14:tracePt t="98663" x="6221413" y="6064250"/>
          <p14:tracePt t="98669" x="6221413" y="6049963"/>
          <p14:tracePt t="98677" x="6221413" y="6024563"/>
          <p14:tracePt t="98685" x="6221413" y="6010275"/>
          <p14:tracePt t="98693" x="6221413" y="5997575"/>
          <p14:tracePt t="98701" x="6221413" y="5970588"/>
          <p14:tracePt t="98711" x="6221413" y="5957888"/>
          <p14:tracePt t="98717" x="6221413" y="5930900"/>
          <p14:tracePt t="98727" x="6235700" y="5905500"/>
          <p14:tracePt t="98731" x="6248400" y="5865813"/>
          <p14:tracePt t="98739" x="6248400" y="5824538"/>
          <p14:tracePt t="98747" x="6261100" y="5799138"/>
          <p14:tracePt t="98755" x="6288088" y="5759450"/>
          <p14:tracePt t="98763" x="6300788" y="5732463"/>
          <p14:tracePt t="98771" x="6315075" y="5705475"/>
          <p14:tracePt t="98779" x="6340475" y="5665788"/>
          <p14:tracePt t="98787" x="6354763" y="5640388"/>
          <p14:tracePt t="98797" x="6367463" y="5626100"/>
          <p14:tracePt t="98803" x="6367463" y="5600700"/>
          <p14:tracePt t="98812" x="6380163" y="5600700"/>
          <p14:tracePt t="98819" x="6380163" y="5586413"/>
          <p14:tracePt t="98978" x="6380163" y="5573713"/>
          <p14:tracePt t="98992" x="6394450" y="5561013"/>
          <p14:tracePt t="99002" x="6407150" y="5534025"/>
          <p14:tracePt t="99008" x="6407150" y="5521325"/>
          <p14:tracePt t="99018" x="6407150" y="5507038"/>
          <p14:tracePt t="99024" x="6419850" y="5481638"/>
          <p14:tracePt t="99035" x="6434138" y="5454650"/>
          <p14:tracePt t="99040" x="6434138" y="5441950"/>
          <p14:tracePt t="99051" x="6446838" y="5427663"/>
          <p14:tracePt t="99056" x="6459538" y="5414963"/>
          <p14:tracePt t="99063" x="6459538" y="5402263"/>
          <p14:tracePt t="99079" x="6473825" y="5387975"/>
          <p14:tracePt t="99087" x="6473825" y="5375275"/>
          <p14:tracePt t="99095" x="6486525" y="5362575"/>
          <p14:tracePt t="99103" x="6499225" y="5322888"/>
          <p14:tracePt t="99109" x="6513513" y="5295900"/>
          <p14:tracePt t="99118" x="6513513" y="5256213"/>
          <p14:tracePt t="99126" x="6538913" y="5216525"/>
          <p14:tracePt t="99136" x="6565900" y="5176838"/>
          <p14:tracePt t="99142" x="6592888" y="5110163"/>
          <p14:tracePt t="99151" x="6632575" y="5030788"/>
          <p14:tracePt t="99158" x="6672263" y="4924425"/>
          <p14:tracePt t="99168" x="6724650" y="4805363"/>
          <p14:tracePt t="99174" x="6777038" y="4713288"/>
          <p14:tracePt t="99185" x="6831013" y="4594225"/>
          <p14:tracePt t="99190" x="6883400" y="4514850"/>
          <p14:tracePt t="99199" x="6937375" y="4421188"/>
          <p14:tracePt t="99205" x="6989763" y="4316413"/>
          <p14:tracePt t="99214" x="7081838" y="4210050"/>
          <p14:tracePt t="99224" x="7161213" y="4103688"/>
          <p14:tracePt t="99230" x="7254875" y="3984625"/>
          <p14:tracePt t="99240" x="7334250" y="3865563"/>
          <p14:tracePt t="99244" x="7426325" y="3733800"/>
          <p14:tracePt t="99252" x="7505700" y="3627438"/>
          <p14:tracePt t="99260" x="7597775" y="3521075"/>
          <p14:tracePt t="99269" x="7651750" y="3416300"/>
          <p14:tracePt t="99276" x="7704138" y="3336925"/>
          <p14:tracePt t="99285" x="7743825" y="3257550"/>
          <p14:tracePt t="99292" x="7783513" y="3190875"/>
          <p14:tracePt t="99302" x="7797800" y="3163888"/>
          <p14:tracePt t="99308" x="7823200" y="3138488"/>
          <p14:tracePt t="99319" x="7837488" y="3098800"/>
          <p14:tracePt t="99324" x="7837488" y="3084513"/>
          <p14:tracePt t="99335" x="7850188" y="3071813"/>
          <p14:tracePt t="99340" x="7862888" y="3044825"/>
          <p14:tracePt t="99356" x="7862888" y="3032125"/>
          <p14:tracePt t="99364" x="7877175" y="3005138"/>
          <p14:tracePt t="99371" x="7889875" y="2992438"/>
          <p14:tracePt t="99378" x="7889875" y="2965450"/>
          <p14:tracePt t="99386" x="7902575" y="2938463"/>
          <p14:tracePt t="99394" x="7916863" y="2913063"/>
          <p14:tracePt t="99402" x="7916863" y="2886075"/>
          <p14:tracePt t="99410" x="7929563" y="2846388"/>
          <p14:tracePt t="99420" x="7969250" y="2794000"/>
          <p14:tracePt t="99426" x="7981950" y="2767013"/>
          <p14:tracePt t="99435" x="8021638" y="2740025"/>
          <p14:tracePt t="99442" x="8048625" y="2700338"/>
          <p14:tracePt t="99452" x="8088313" y="2660650"/>
          <p14:tracePt t="99458" x="8101013" y="2635250"/>
          <p14:tracePt t="99468" x="8128000" y="2595563"/>
          <p14:tracePt t="99474" x="8167688" y="2568575"/>
          <p14:tracePt t="99485" x="8180388" y="2555875"/>
          <p14:tracePt t="99491" x="8207375" y="2516188"/>
          <p14:tracePt t="99498" x="8247063" y="2501900"/>
          <p14:tracePt t="99505" x="8274050" y="2476500"/>
          <p14:tracePt t="99512" x="8299450" y="2436813"/>
          <p14:tracePt t="99521" x="8353425" y="2409825"/>
          <p14:tracePt t="99537" x="8445500" y="2330450"/>
          <p14:tracePt t="99543" x="8485188" y="2290763"/>
          <p14:tracePt t="99552" x="8539163" y="2236788"/>
          <p14:tracePt t="99559" x="8604250" y="2184400"/>
          <p14:tracePt t="99567" x="8658225" y="2144713"/>
          <p14:tracePt t="99575" x="8710613" y="2092325"/>
          <p14:tracePt t="99583" x="8763000" y="2052638"/>
          <p14:tracePt t="99591" x="8789988" y="2025650"/>
          <p14:tracePt t="99600" x="8829675" y="1998663"/>
          <p14:tracePt t="99607" x="8856663" y="1973263"/>
          <p14:tracePt t="99617" x="8896350" y="1958975"/>
          <p14:tracePt t="99621" x="8921750" y="1933575"/>
          <p14:tracePt t="99629" x="8961438" y="1906588"/>
          <p14:tracePt t="99637" x="9001125" y="1893888"/>
          <p14:tracePt t="99645" x="9055100" y="1854200"/>
          <p14:tracePt t="99653" x="9094788" y="1827213"/>
          <p14:tracePt t="99661" x="9147175" y="1800225"/>
          <p14:tracePt t="99669" x="9174163" y="1774825"/>
          <p14:tracePt t="99677" x="9199563" y="1760538"/>
          <p14:tracePt t="99686" x="9226550" y="1747838"/>
          <p14:tracePt t="99693" x="9253538" y="1708150"/>
          <p14:tracePt t="99701" x="9266238" y="1693863"/>
          <p14:tracePt t="99709" x="9266238" y="1681163"/>
          <p14:tracePt t="99717" x="9266238" y="1654175"/>
          <p14:tracePt t="99725" x="9266238" y="1641475"/>
          <p14:tracePt t="99734" x="9266238" y="1628775"/>
          <p14:tracePt t="99741" x="9266238" y="1601788"/>
          <p14:tracePt t="99747" x="9253538" y="1601788"/>
          <p14:tracePt t="99755" x="9213850" y="1574800"/>
          <p14:tracePt t="99763" x="9174163" y="1562100"/>
          <p14:tracePt t="99771" x="9120188" y="1562100"/>
          <p14:tracePt t="99779" x="9040813" y="1562100"/>
          <p14:tracePt t="99787" x="8975725" y="1562100"/>
          <p14:tracePt t="99795" x="8896350" y="1562100"/>
          <p14:tracePt t="99803" x="8829675" y="1562100"/>
          <p14:tracePt t="99811" x="8750300" y="1562100"/>
          <p14:tracePt t="99819" x="8710613" y="1574800"/>
          <p14:tracePt t="99827" x="8670925" y="1601788"/>
          <p14:tracePt t="99835" x="8631238" y="1628775"/>
          <p14:tracePt t="99843" x="8604250" y="1654175"/>
          <p14:tracePt t="99852" x="8578850" y="1693863"/>
          <p14:tracePt t="99859" x="8539163" y="1720850"/>
          <p14:tracePt t="99868" x="8512175" y="1747838"/>
          <p14:tracePt t="99876" x="8472488" y="1800225"/>
          <p14:tracePt t="99883" x="8445500" y="1827213"/>
          <p14:tracePt t="99889" x="8418513" y="1866900"/>
          <p14:tracePt t="99898" x="8418513" y="1919288"/>
          <p14:tracePt t="99907" x="8405813" y="1958975"/>
          <p14:tracePt t="99914" x="8393113" y="1998663"/>
          <p14:tracePt t="99923" x="8393113" y="2052638"/>
          <p14:tracePt t="99930" x="8393113" y="2117725"/>
          <p14:tracePt t="99940" x="8393113" y="2224088"/>
          <p14:tracePt t="99946" x="8405813" y="2343150"/>
          <p14:tracePt t="99954" x="8432800" y="2449513"/>
          <p14:tracePt t="99962" x="8458200" y="2568575"/>
          <p14:tracePt t="99970" x="8512175" y="2687638"/>
          <p14:tracePt t="99978" x="8551863" y="2819400"/>
          <p14:tracePt t="99986" x="8604250" y="2925763"/>
          <p14:tracePt t="99994" x="8670925" y="3044825"/>
          <p14:tracePt t="100003" x="8737600" y="3124200"/>
          <p14:tracePt t="100010" x="8829675" y="3203575"/>
          <p14:tracePt t="100019" x="8909050" y="3282950"/>
          <p14:tracePt t="100024" x="8988425" y="3362325"/>
          <p14:tracePt t="100033" x="9107488" y="3455988"/>
          <p14:tracePt t="100041" x="9213850" y="3521075"/>
          <p14:tracePt t="100048" x="9332913" y="3600450"/>
          <p14:tracePt t="100058" x="9424988" y="3654425"/>
          <p14:tracePt t="100064" x="9504363" y="3706813"/>
          <p14:tracePt t="100074" x="9583738" y="3759200"/>
          <p14:tracePt t="100079" x="9663113" y="3800475"/>
          <p14:tracePt t="100087" x="9742488" y="3825875"/>
          <p14:tracePt t="100095" x="9821863" y="3852863"/>
          <p14:tracePt t="100103" x="9875838" y="3852863"/>
          <p14:tracePt t="100111" x="9915525" y="3879850"/>
          <p14:tracePt t="100119" x="9955213" y="3892550"/>
          <p14:tracePt t="100125" x="10020300" y="3905250"/>
          <p14:tracePt t="100136" x="10074275" y="3919538"/>
          <p14:tracePt t="100141" x="10126663" y="3932238"/>
          <p14:tracePt t="100151" x="10166350" y="3932238"/>
          <p14:tracePt t="100157" x="10220325" y="3932238"/>
          <p14:tracePt t="100167" x="10260013" y="3932238"/>
          <p14:tracePt t="100173" x="10312400" y="3932238"/>
          <p14:tracePt t="100181" x="10379075" y="3932238"/>
          <p14:tracePt t="100189" x="10444163" y="3932238"/>
          <p14:tracePt t="100197" x="10483850" y="3932238"/>
          <p14:tracePt t="100205" x="10523538" y="3919538"/>
          <p14:tracePt t="100213" x="10563225" y="3905250"/>
          <p14:tracePt t="100221" x="10617200" y="3879850"/>
          <p14:tracePt t="100229" x="10656888" y="3840163"/>
          <p14:tracePt t="100237" x="10721975" y="3800475"/>
          <p14:tracePt t="100245" x="10801350" y="3746500"/>
          <p14:tracePt t="100253" x="10895013" y="3694113"/>
          <p14:tracePt t="100259" x="10987088" y="3627438"/>
          <p14:tracePt t="100267" x="11093450" y="3560763"/>
          <p14:tracePt t="100275" x="11172825" y="3481388"/>
          <p14:tracePt t="100283" x="11239500" y="3429000"/>
          <p14:tracePt t="100291" x="11291888" y="3362325"/>
          <p14:tracePt t="100301" x="11318875" y="3309938"/>
          <p14:tracePt t="100307" x="11331575" y="3270250"/>
          <p14:tracePt t="100315" x="11358563" y="3217863"/>
          <p14:tracePt t="100323" x="11371263" y="3138488"/>
          <p14:tracePt t="100331" x="11383963" y="3057525"/>
          <p14:tracePt t="100339" x="11383963" y="2992438"/>
          <p14:tracePt t="100347" x="11383963" y="2898775"/>
          <p14:tracePt t="100355" x="11371263" y="2819400"/>
          <p14:tracePt t="100363" x="11331575" y="2754313"/>
          <p14:tracePt t="100371" x="11291888" y="2674938"/>
          <p14:tracePt t="100379" x="11225213" y="2595563"/>
          <p14:tracePt t="100387" x="11120438" y="2489200"/>
          <p14:tracePt t="100393" x="10987088" y="2395538"/>
          <p14:tracePt t="100401" x="10815638" y="2290763"/>
          <p14:tracePt t="100409" x="10642600" y="2197100"/>
          <p14:tracePt t="100418" x="10483850" y="2144713"/>
          <p14:tracePt t="100425" x="10325100" y="2092325"/>
          <p14:tracePt t="100434" x="10193338" y="2052638"/>
          <p14:tracePt t="100441" x="10086975" y="2038350"/>
          <p14:tracePt t="100451" x="9994900" y="2025650"/>
          <p14:tracePt t="100457" x="9928225" y="2012950"/>
          <p14:tracePt t="100465" x="9861550" y="2012950"/>
          <p14:tracePt t="100473" x="9821863" y="2012950"/>
          <p14:tracePt t="100481" x="9756775" y="2025650"/>
          <p14:tracePt t="100489" x="9663113" y="2052638"/>
          <p14:tracePt t="100497" x="9544050" y="2092325"/>
          <p14:tracePt t="100505" x="9451975" y="2132013"/>
          <p14:tracePt t="100513" x="9345613" y="2171700"/>
          <p14:tracePt t="100519" x="9253538" y="2211388"/>
          <p14:tracePt t="100527" x="9174163" y="2251075"/>
          <p14:tracePt t="100536" x="9107488" y="2290763"/>
          <p14:tracePt t="100552" x="9015413" y="2355850"/>
          <p14:tracePt t="100559" x="8975725" y="2395538"/>
          <p14:tracePt t="100567" x="8921750" y="2436813"/>
          <p14:tracePt t="100575" x="8856663" y="2501900"/>
          <p14:tracePt t="100584" x="8789988" y="2568575"/>
          <p14:tracePt t="100591" x="8723313" y="2647950"/>
          <p14:tracePt t="100600" x="8670925" y="2727325"/>
          <p14:tracePt t="100607" x="8618538" y="2833688"/>
          <p14:tracePt t="100615" x="8578850" y="2925763"/>
          <p14:tracePt t="100623" x="8551863" y="3032125"/>
          <p14:tracePt t="100631" x="8539163" y="3138488"/>
          <p14:tracePt t="100639" x="8524875" y="3270250"/>
          <p14:tracePt t="100645" x="8524875" y="3376613"/>
          <p14:tracePt t="100653" x="8524875" y="3481388"/>
          <p14:tracePt t="100661" x="8524875" y="3587750"/>
          <p14:tracePt t="100669" x="8524875" y="3679825"/>
          <p14:tracePt t="100677" x="8539163" y="3746500"/>
          <p14:tracePt t="100686" x="8564563" y="3813175"/>
          <p14:tracePt t="100693" x="8578850" y="3865563"/>
          <p14:tracePt t="100702" x="8604250" y="3932238"/>
          <p14:tracePt t="100709" x="8643938" y="3971925"/>
          <p14:tracePt t="100718" x="8683625" y="4024313"/>
          <p14:tracePt t="100725" x="8737600" y="4078288"/>
          <p14:tracePt t="100734" x="8816975" y="4130675"/>
          <p14:tracePt t="100741" x="8909050" y="4170363"/>
          <p14:tracePt t="100751" x="9040813" y="4222750"/>
          <p14:tracePt t="100757" x="9186863" y="4262438"/>
          <p14:tracePt t="100765" x="9345613" y="4289425"/>
          <p14:tracePt t="100771" x="9544050" y="4316413"/>
          <p14:tracePt t="100779" x="9729788" y="4329113"/>
          <p14:tracePt t="100787" x="9955213" y="4316413"/>
          <p14:tracePt t="100795" x="10153650" y="4289425"/>
          <p14:tracePt t="100803" x="10364788" y="4237038"/>
          <p14:tracePt t="100811" x="10577513" y="4197350"/>
          <p14:tracePt t="100820" x="10736263" y="4143375"/>
          <p14:tracePt t="100827" x="10907713" y="4090988"/>
          <p14:tracePt t="100835" x="11014075" y="4038600"/>
          <p14:tracePt t="100843" x="11093450" y="3998913"/>
          <p14:tracePt t="100851" x="11160125" y="3959225"/>
          <p14:tracePt t="100859" x="11199813" y="3905250"/>
          <p14:tracePt t="100867" x="11239500" y="3865563"/>
          <p14:tracePt t="100875" x="11279188" y="3800475"/>
          <p14:tracePt t="100884" x="11291888" y="3746500"/>
          <p14:tracePt t="100891" x="11344275" y="3654425"/>
          <p14:tracePt t="100899" x="11371263" y="3535363"/>
          <p14:tracePt t="100906" x="11398250" y="3429000"/>
          <p14:tracePt t="100913" x="11410950" y="3322638"/>
          <p14:tracePt t="100921" x="11423650" y="3190875"/>
          <p14:tracePt t="100929" x="11423650" y="3084513"/>
          <p14:tracePt t="100937" x="11423650" y="2978150"/>
          <p14:tracePt t="100945" x="11423650" y="2873375"/>
          <p14:tracePt t="100953" x="11410950" y="2767013"/>
          <p14:tracePt t="100961" x="11398250" y="2674938"/>
          <p14:tracePt t="100970" x="11358563" y="2568575"/>
          <p14:tracePt t="100977" x="11331575" y="2449513"/>
          <p14:tracePt t="100985" x="11279188" y="2343150"/>
          <p14:tracePt t="100993" x="11239500" y="2263775"/>
          <p14:tracePt t="101001" x="11185525" y="2184400"/>
          <p14:tracePt t="101009" x="11145838" y="2117725"/>
          <p14:tracePt t="101017" x="11093450" y="2078038"/>
          <p14:tracePt t="101023" x="11026775" y="2025650"/>
          <p14:tracePt t="101031" x="10960100" y="1985963"/>
          <p14:tracePt t="101039" x="10855325" y="1946275"/>
          <p14:tracePt t="101047" x="10748963" y="1906588"/>
          <p14:tracePt t="101055" x="10629900" y="1866900"/>
          <p14:tracePt t="101063" x="10523538" y="1814513"/>
          <p14:tracePt t="101071" x="10391775" y="1787525"/>
          <p14:tracePt t="101079" x="10272713" y="1774825"/>
          <p14:tracePt t="101087" x="10126663" y="1760538"/>
          <p14:tracePt t="101095" x="9967913" y="1760538"/>
          <p14:tracePt t="101103" x="9848850" y="1760538"/>
          <p14:tracePt t="101111" x="9742488" y="1760538"/>
          <p14:tracePt t="101120" x="9650413" y="1774825"/>
          <p14:tracePt t="101127" x="9571038" y="1800225"/>
          <p14:tracePt t="101135" x="9504363" y="1839913"/>
          <p14:tracePt t="101143" x="9451975" y="1879600"/>
          <p14:tracePt t="101152" x="9399588" y="1919288"/>
          <p14:tracePt t="101157" x="9332913" y="1973263"/>
          <p14:tracePt t="101165" x="9293225" y="2025650"/>
          <p14:tracePt t="101173" x="9213850" y="2092325"/>
          <p14:tracePt t="101181" x="9134475" y="2144713"/>
          <p14:tracePt t="101190" x="9040813" y="2211388"/>
          <p14:tracePt t="101198" x="8975725" y="2290763"/>
          <p14:tracePt t="101205" x="8909050" y="2355850"/>
          <p14:tracePt t="101214" x="8842375" y="2422525"/>
          <p14:tracePt t="101222" x="8777288" y="2501900"/>
          <p14:tracePt t="101230" x="8723313" y="2581275"/>
          <p14:tracePt t="101239" x="8670925" y="2660650"/>
          <p14:tracePt t="101246" x="8618538" y="2740025"/>
          <p14:tracePt t="101254" x="8564563" y="2819400"/>
          <p14:tracePt t="101262" x="8524875" y="2898775"/>
          <p14:tracePt t="101271" x="8497888" y="2978150"/>
          <p14:tracePt t="101278" x="8485188" y="3032125"/>
          <p14:tracePt t="101287" x="8472488" y="3098800"/>
          <p14:tracePt t="101292" x="8458200" y="3151188"/>
          <p14:tracePt t="101300" x="8445500" y="3230563"/>
          <p14:tracePt t="101310" x="8432800" y="3309938"/>
          <p14:tracePt t="101316" x="8432800" y="3402013"/>
          <p14:tracePt t="101325" x="8432800" y="3495675"/>
          <p14:tracePt t="101332" x="8432800" y="3575050"/>
          <p14:tracePt t="101340" x="8445500" y="3640138"/>
          <p14:tracePt t="101348" x="8472488" y="3733800"/>
          <p14:tracePt t="101356" x="8497888" y="3813175"/>
          <p14:tracePt t="101364" x="8539163" y="3892550"/>
          <p14:tracePt t="101372" x="8578850" y="3971925"/>
          <p14:tracePt t="101378" x="8631238" y="4038600"/>
          <p14:tracePt t="101387" x="8670925" y="4090988"/>
          <p14:tracePt t="101395" x="8737600" y="4157663"/>
          <p14:tracePt t="101404" x="8789988" y="4210050"/>
          <p14:tracePt t="101411" x="8869363" y="4276725"/>
          <p14:tracePt t="101419" x="8948738" y="4329113"/>
          <p14:tracePt t="101425" x="9028113" y="4368800"/>
          <p14:tracePt t="101435" x="9107488" y="4408488"/>
          <p14:tracePt t="101441" x="9186863" y="4448175"/>
          <p14:tracePt t="101449" x="9266238" y="4487863"/>
          <p14:tracePt t="101457" x="9332913" y="4514850"/>
          <p14:tracePt t="101465" x="9451975" y="4541838"/>
          <p14:tracePt t="101473" x="9518650" y="4554538"/>
          <p14:tracePt t="101481" x="9623425" y="4554538"/>
          <p14:tracePt t="101489" x="9702800" y="4554538"/>
          <p14:tracePt t="101497" x="9782175" y="4554538"/>
          <p14:tracePt t="101505" x="9861550" y="4554538"/>
          <p14:tracePt t="101513" x="9915525" y="4541838"/>
          <p14:tracePt t="101521" x="9994900" y="4527550"/>
          <p14:tracePt t="101529" x="10034588" y="4514850"/>
          <p14:tracePt t="101536" x="10099675" y="4487863"/>
          <p14:tracePt t="101543" x="10139363" y="4475163"/>
          <p14:tracePt t="101552" x="10180638" y="4448175"/>
          <p14:tracePt t="101559" x="10233025" y="4408488"/>
          <p14:tracePt t="101569" x="10272713" y="4381500"/>
          <p14:tracePt t="101575" x="10325100" y="4341813"/>
          <p14:tracePt t="101584" x="10364788" y="4316413"/>
          <p14:tracePt t="101594" x="10418763" y="4276725"/>
          <p14:tracePt t="101600" x="10471150" y="4237038"/>
          <p14:tracePt t="101609" x="10523538" y="4210050"/>
          <p14:tracePt t="101614" x="10550525" y="4170363"/>
          <p14:tracePt t="101623" x="10577513" y="4143375"/>
          <p14:tracePt t="101631" x="10617200" y="4117975"/>
          <p14:tracePt t="101639" x="10642600" y="4078288"/>
          <p14:tracePt t="101647" x="10669588" y="4051300"/>
          <p14:tracePt t="101655" x="10709275" y="4011613"/>
          <p14:tracePt t="101663" x="10748963" y="3959225"/>
          <p14:tracePt t="101669" x="10761663" y="3932238"/>
          <p14:tracePt t="101677" x="10788650" y="3905250"/>
          <p14:tracePt t="101686" x="10801350" y="3852863"/>
          <p14:tracePt t="101693" x="10815638" y="3813175"/>
          <p14:tracePt t="101702" x="10828338" y="3786188"/>
          <p14:tracePt t="101709" x="10828338" y="3746500"/>
          <p14:tracePt t="101719" x="10841038" y="3706813"/>
          <p14:tracePt t="101725" x="10855325" y="3654425"/>
          <p14:tracePt t="101733" x="10868025" y="3575050"/>
          <p14:tracePt t="101741" x="10880725" y="3481388"/>
          <p14:tracePt t="101749" x="10880725" y="3416300"/>
          <p14:tracePt t="101757" x="10880725" y="3336925"/>
          <p14:tracePt t="101765" x="10880725" y="3270250"/>
          <p14:tracePt t="101773" x="10868025" y="3203575"/>
          <p14:tracePt t="101781" x="10841038" y="3138488"/>
          <p14:tracePt t="101789" x="10815638" y="3071813"/>
          <p14:tracePt t="101795" x="10801350" y="3017838"/>
          <p14:tracePt t="101804" x="10761663" y="2938463"/>
          <p14:tracePt t="101811" x="10721975" y="2859088"/>
          <p14:tracePt t="101819" x="10682288" y="2779713"/>
          <p14:tracePt t="101827" x="10629900" y="2700338"/>
          <p14:tracePt t="101836" x="10563225" y="2620963"/>
          <p14:tracePt t="101843" x="10471150" y="2541588"/>
          <p14:tracePt t="101852" x="10391775" y="2449513"/>
          <p14:tracePt t="101859" x="10285413" y="2370138"/>
          <p14:tracePt t="101869" x="10180638" y="2276475"/>
          <p14:tracePt t="101875" x="10074275" y="2211388"/>
          <p14:tracePt t="101883" x="9980613" y="2157413"/>
          <p14:tracePt t="101891" x="9928225" y="2117725"/>
          <p14:tracePt t="101899" x="9888538" y="2105025"/>
          <p14:tracePt t="101907" x="9836150" y="2092325"/>
          <p14:tracePt t="101915" x="9782175" y="2078038"/>
          <p14:tracePt t="101923" x="9717088" y="2078038"/>
          <p14:tracePt t="101929" x="9623425" y="2078038"/>
          <p14:tracePt t="101938" x="9544050" y="2078038"/>
          <p14:tracePt t="101944" x="9478963" y="2092325"/>
          <p14:tracePt t="101953" x="9399588" y="2105025"/>
          <p14:tracePt t="101960" x="9345613" y="2117725"/>
          <p14:tracePt t="101969" x="9305925" y="2117725"/>
          <p14:tracePt t="101976" x="9266238" y="2132013"/>
          <p14:tracePt t="101984" x="9253538" y="2144713"/>
          <p14:tracePt t="102003" x="9239250" y="2157413"/>
          <p14:tracePt t="102018" x="9226550" y="2171700"/>
          <p14:tracePt t="102032" x="9213850" y="2184400"/>
          <p14:tracePt t="102048" x="9199563" y="2197100"/>
          <p14:tracePt t="102062" x="9186863" y="2211388"/>
          <p14:tracePt t="102078" x="9174163" y="2211388"/>
          <p14:tracePt t="105727" x="9186863" y="2224088"/>
          <p14:tracePt t="105735" x="9213850" y="2290763"/>
          <p14:tracePt t="105743" x="9266238" y="2343150"/>
          <p14:tracePt t="105753" x="9332913" y="2409825"/>
          <p14:tracePt t="105760" x="9412288" y="2462213"/>
          <p14:tracePt t="105771" x="9491663" y="2528888"/>
          <p14:tracePt t="105776" x="9610725" y="2608263"/>
          <p14:tracePt t="105787" x="9717088" y="2660650"/>
          <p14:tracePt t="105792" x="9848850" y="2714625"/>
          <p14:tracePt t="105801" x="9980613" y="2779713"/>
          <p14:tracePt t="105807" x="10139363" y="2833688"/>
          <p14:tracePt t="105815" x="10285413" y="2898775"/>
          <p14:tracePt t="105823" x="10444163" y="2952750"/>
          <p14:tracePt t="105829" x="10629900" y="3017838"/>
          <p14:tracePt t="105837" x="10801350" y="3071813"/>
          <p14:tracePt t="105844" x="10920413" y="3111500"/>
          <p14:tracePt t="105854" x="11041063" y="3151188"/>
          <p14:tracePt t="105861" x="11133138" y="3178175"/>
          <p14:tracePt t="105870" x="11172825" y="3190875"/>
          <p14:tracePt t="105877" x="11199813" y="3190875"/>
          <p14:tracePt t="106044" x="11199813" y="3203575"/>
          <p14:tracePt t="106060" x="11199813" y="3230563"/>
          <p14:tracePt t="106068" x="11199813" y="3270250"/>
          <p14:tracePt t="106075" x="11199813" y="3349625"/>
          <p14:tracePt t="106081" x="11212513" y="3441700"/>
          <p14:tracePt t="106091" x="11225213" y="3548063"/>
          <p14:tracePt t="106097" x="11239500" y="3654425"/>
          <p14:tracePt t="106105" x="11252200" y="3746500"/>
          <p14:tracePt t="106113" x="11264900" y="3800475"/>
          <p14:tracePt t="106121" x="11279188" y="3825875"/>
          <p14:tracePt t="106129" x="11291888" y="3852863"/>
          <p14:tracePt t="106161" x="11304588" y="3852863"/>
          <p14:tracePt t="106224" x="11318875" y="3852863"/>
          <p14:tracePt t="106231" x="11331575" y="3852863"/>
          <p14:tracePt t="106240" x="11331575" y="3840163"/>
          <p14:tracePt t="106247" x="11344275" y="3840163"/>
          <p14:tracePt t="106255" x="11344275" y="3825875"/>
          <p14:tracePt t="106264" x="11371263" y="3813175"/>
          <p14:tracePt t="106280" x="11383963" y="3813175"/>
          <p14:tracePt t="106288" x="11383963" y="3800475"/>
          <p14:tracePt t="106297" x="11398250" y="3800475"/>
          <p14:tracePt t="106312" x="11410950" y="3800475"/>
          <p14:tracePt t="106319" x="11423650" y="3786188"/>
          <p14:tracePt t="106335" x="11437938" y="3786188"/>
          <p14:tracePt t="106349" x="11450638" y="3786188"/>
          <p14:tracePt t="106358" x="11463338" y="3786188"/>
          <p14:tracePt t="106365" x="11477625" y="3786188"/>
          <p14:tracePt t="106381" x="11490325" y="3800475"/>
          <p14:tracePt t="106397" x="11503025" y="3825875"/>
          <p14:tracePt t="106405" x="11517313" y="3825875"/>
          <p14:tracePt t="106413" x="11517313" y="3840163"/>
          <p14:tracePt t="106421" x="11530013" y="3865563"/>
          <p14:tracePt t="106429" x="11530013" y="3879850"/>
          <p14:tracePt t="106437" x="11542713" y="3905250"/>
          <p14:tracePt t="106445" x="11557000" y="3932238"/>
          <p14:tracePt t="106453" x="11557000" y="3959225"/>
          <p14:tracePt t="106461" x="11569700" y="3959225"/>
          <p14:tracePt t="106467" x="11569700" y="3971925"/>
          <p14:tracePt t="106483" x="11569700" y="3984625"/>
          <p14:tracePt t="106499" x="11569700" y="3998913"/>
          <p14:tracePt t="106508" x="11557000" y="3998913"/>
          <p14:tracePt t="106531" x="11542713" y="3998913"/>
          <p14:tracePt t="106539" x="11542713" y="3984625"/>
          <p14:tracePt t="106547" x="11517313" y="3984625"/>
          <p14:tracePt t="106555" x="11490325" y="3971925"/>
          <p14:tracePt t="106563" x="11450638" y="3959225"/>
          <p14:tracePt t="106571" x="11423650" y="3959225"/>
          <p14:tracePt t="106579" x="11398250" y="3944938"/>
          <p14:tracePt t="106587" x="11371263" y="3932238"/>
          <p14:tracePt t="106595" x="11331575" y="3919538"/>
          <p14:tracePt t="106601" x="11279188" y="3892550"/>
          <p14:tracePt t="106610" x="11239500" y="3879850"/>
          <p14:tracePt t="106617" x="11199813" y="3865563"/>
          <p14:tracePt t="106625" x="11160125" y="3865563"/>
          <p14:tracePt t="106633" x="11120438" y="3852863"/>
          <p14:tracePt t="106641" x="11080750" y="3840163"/>
          <p14:tracePt t="106649" x="11014075" y="3825875"/>
          <p14:tracePt t="106658" x="10960100" y="3825875"/>
          <p14:tracePt t="106665" x="10907713" y="3825875"/>
          <p14:tracePt t="106675" x="10855325" y="3825875"/>
          <p14:tracePt t="106681" x="10801350" y="3825875"/>
          <p14:tracePt t="106689" x="10748963" y="3825875"/>
          <p14:tracePt t="106697" x="10709275" y="3825875"/>
          <p14:tracePt t="106705" x="10669588" y="3840163"/>
          <p14:tracePt t="106714" x="10629900" y="3840163"/>
          <p14:tracePt t="106722" x="10590213" y="3852863"/>
          <p14:tracePt t="106729" x="10563225" y="3865563"/>
          <p14:tracePt t="106736" x="10537825" y="3879850"/>
          <p14:tracePt t="106745" x="10510838" y="3892550"/>
          <p14:tracePt t="106752" x="10471150" y="3919538"/>
          <p14:tracePt t="106761" x="10444163" y="3919538"/>
          <p14:tracePt t="106768" x="10404475" y="3944938"/>
          <p14:tracePt t="106777" x="10379075" y="3959225"/>
          <p14:tracePt t="106784" x="10339388" y="3984625"/>
          <p14:tracePt t="106794" x="10285413" y="4011613"/>
          <p14:tracePt t="106800" x="10260013" y="4024313"/>
          <p14:tracePt t="106811" x="10245725" y="4038600"/>
          <p14:tracePt t="106816" x="10220325" y="4051300"/>
          <p14:tracePt t="106824" x="10180638" y="4064000"/>
          <p14:tracePt t="106833" x="10166350" y="4090988"/>
          <p14:tracePt t="106839" x="10153650" y="4090988"/>
          <p14:tracePt t="106847" x="10139363" y="4103688"/>
          <p14:tracePt t="106853" x="10126663" y="4103688"/>
          <p14:tracePt t="106861" x="10099675" y="4117975"/>
          <p14:tracePt t="106869" x="10074275" y="4130675"/>
          <p14:tracePt t="106877" x="10047288" y="4143375"/>
          <p14:tracePt t="106885" x="10020300" y="4143375"/>
          <p14:tracePt t="106892" x="9994900" y="4157663"/>
          <p14:tracePt t="106900" x="9940925" y="4183063"/>
          <p14:tracePt t="106909" x="9915525" y="4183063"/>
          <p14:tracePt t="106916" x="9888538" y="4197350"/>
          <p14:tracePt t="106924" x="9861550" y="4210050"/>
          <p14:tracePt t="106932" x="9836150" y="4222750"/>
          <p14:tracePt t="106948" x="9821863" y="4237038"/>
          <p14:tracePt t="106958" x="9796463" y="4237038"/>
          <p14:tracePt t="106964" x="9796463" y="4249738"/>
          <p14:tracePt t="106972" x="9769475" y="4262438"/>
          <p14:tracePt t="106978" x="9756775" y="4262438"/>
          <p14:tracePt t="106986" x="9729788" y="4302125"/>
          <p14:tracePt t="106994" x="9690100" y="4329113"/>
          <p14:tracePt t="107002" x="9663113" y="4356100"/>
          <p14:tracePt t="107010" x="9623425" y="4395788"/>
          <p14:tracePt t="107018" x="9583738" y="4421188"/>
          <p14:tracePt t="107026" x="9558338" y="4448175"/>
          <p14:tracePt t="107034" x="9544050" y="4475163"/>
          <p14:tracePt t="107042" x="9531350" y="4487863"/>
          <p14:tracePt t="107050" x="9518650" y="4514850"/>
          <p14:tracePt t="107060" x="9504363" y="4541838"/>
          <p14:tracePt t="107066" x="9504363" y="4554538"/>
          <p14:tracePt t="107075" x="9491663" y="4581525"/>
          <p14:tracePt t="107082" x="9478963" y="4606925"/>
          <p14:tracePt t="107091" x="9478963" y="4633913"/>
          <p14:tracePt t="107098" x="9464675" y="4660900"/>
          <p14:tracePt t="107104" x="9451975" y="4673600"/>
          <p14:tracePt t="107112" x="9451975" y="4686300"/>
          <p14:tracePt t="107120" x="9451975" y="4713288"/>
          <p14:tracePt t="107128" x="9451975" y="4725988"/>
          <p14:tracePt t="107136" x="9439275" y="4752975"/>
          <p14:tracePt t="107144" x="9439275" y="4779963"/>
          <p14:tracePt t="107152" x="9424988" y="4805363"/>
          <p14:tracePt t="107160" x="9424988" y="4832350"/>
          <p14:tracePt t="107168" x="9424988" y="4859338"/>
          <p14:tracePt t="107176" x="9424988" y="4899025"/>
          <p14:tracePt t="107184" x="9424988" y="4924425"/>
          <p14:tracePt t="107192" x="9424988" y="4951413"/>
          <p14:tracePt t="107200" x="9424988" y="4978400"/>
          <p14:tracePt t="107208" x="9424988" y="5003800"/>
          <p14:tracePt t="107216" x="9424988" y="5043488"/>
          <p14:tracePt t="107225" x="9424988" y="5070475"/>
          <p14:tracePt t="107230" x="9424988" y="5110163"/>
          <p14:tracePt t="107238" x="9424988" y="5137150"/>
          <p14:tracePt t="107246" x="9439275" y="5176838"/>
          <p14:tracePt t="107254" x="9451975" y="5203825"/>
          <p14:tracePt t="107262" x="9451975" y="5243513"/>
          <p14:tracePt t="107270" x="9464675" y="5268913"/>
          <p14:tracePt t="107278" x="9478963" y="5295900"/>
          <p14:tracePt t="107286" x="9478963" y="5322888"/>
          <p14:tracePt t="107294" x="9491663" y="5362575"/>
          <p14:tracePt t="107302" x="9504363" y="5387975"/>
          <p14:tracePt t="107310" x="9518650" y="5414963"/>
          <p14:tracePt t="107319" x="9544050" y="5454650"/>
          <p14:tracePt t="107326" x="9583738" y="5507038"/>
          <p14:tracePt t="107334" x="9610725" y="5546725"/>
          <p14:tracePt t="107343" x="9663113" y="5600700"/>
          <p14:tracePt t="107350" x="9702800" y="5653088"/>
          <p14:tracePt t="107358" x="9756775" y="5692775"/>
          <p14:tracePt t="107364" x="9809163" y="5732463"/>
          <p14:tracePt t="107372" x="9861550" y="5772150"/>
          <p14:tracePt t="107380" x="9928225" y="5811838"/>
          <p14:tracePt t="107388" x="9994900" y="5851525"/>
          <p14:tracePt t="107396" x="10074275" y="5891213"/>
          <p14:tracePt t="107404" x="10113963" y="5918200"/>
          <p14:tracePt t="107412" x="10166350" y="5945188"/>
          <p14:tracePt t="107420" x="10233025" y="5945188"/>
          <p14:tracePt t="107428" x="10285413" y="5957888"/>
          <p14:tracePt t="107436" x="10364788" y="5970588"/>
          <p14:tracePt t="107444" x="10431463" y="5970588"/>
          <p14:tracePt t="107452" x="10537825" y="5984875"/>
          <p14:tracePt t="107460" x="10642600" y="5984875"/>
          <p14:tracePt t="107468" x="10748963" y="5984875"/>
          <p14:tracePt t="107476" x="10855325" y="5984875"/>
          <p14:tracePt t="107484" x="10987088" y="5984875"/>
          <p14:tracePt t="107492" x="11106150" y="5984875"/>
          <p14:tracePt t="107498" x="11239500" y="5970588"/>
          <p14:tracePt t="107508" x="11358563" y="5957888"/>
          <p14:tracePt t="107514" x="11463338" y="5918200"/>
          <p14:tracePt t="107522" x="11582400" y="5878513"/>
          <p14:tracePt t="107542" x="11755438" y="5811838"/>
          <p14:tracePt t="107546" x="11795125" y="5784850"/>
          <p14:tracePt t="107554" x="11822113" y="5772150"/>
          <p14:tracePt t="107562" x="11847513" y="5745163"/>
          <p14:tracePt t="107570" x="11861800" y="5732463"/>
          <p14:tracePt t="107578" x="11874500" y="5719763"/>
          <p14:tracePt t="107586" x="11887200" y="5680075"/>
          <p14:tracePt t="107594" x="11901488" y="5640388"/>
          <p14:tracePt t="107602" x="11914188" y="5586413"/>
          <p14:tracePt t="107609" x="11926888" y="5494338"/>
          <p14:tracePt t="107618" x="11941175" y="5387975"/>
          <p14:tracePt t="107625" x="11953875" y="5295900"/>
          <p14:tracePt t="107632" x="11953875" y="5189538"/>
          <p14:tracePt t="107642" x="11953875" y="5097463"/>
          <p14:tracePt t="107648" x="11926888" y="4991100"/>
          <p14:tracePt t="107657" x="11887200" y="4872038"/>
          <p14:tracePt t="107664" x="11847513" y="4765675"/>
          <p14:tracePt t="107672" x="11780838" y="4646613"/>
          <p14:tracePt t="107680" x="11728450" y="4541838"/>
          <p14:tracePt t="107688" x="11676063" y="4421188"/>
          <p14:tracePt t="107696" x="11622088" y="4341813"/>
          <p14:tracePt t="107704" x="11569700" y="4262438"/>
          <p14:tracePt t="107712" x="11517313" y="4210050"/>
          <p14:tracePt t="107720" x="11450638" y="4143375"/>
          <p14:tracePt t="107728" x="11383963" y="4090988"/>
          <p14:tracePt t="107736" x="11344275" y="4038600"/>
          <p14:tracePt t="107743" x="11279188" y="3984625"/>
          <p14:tracePt t="107750" x="11225213" y="3959225"/>
          <p14:tracePt t="107759" x="11185525" y="3932238"/>
          <p14:tracePt t="107766" x="11145838" y="3919538"/>
          <p14:tracePt t="107775" x="11106150" y="3919538"/>
          <p14:tracePt t="107782" x="11066463" y="3905250"/>
          <p14:tracePt t="107792" x="11026775" y="3892550"/>
          <p14:tracePt t="107798" x="10987088" y="3892550"/>
          <p14:tracePt t="107806" x="10960100" y="3892550"/>
          <p14:tracePt t="107814" x="10920413" y="3892550"/>
          <p14:tracePt t="107822" x="10868025" y="3905250"/>
          <p14:tracePt t="107830" x="10828338" y="3905250"/>
          <p14:tracePt t="107838" x="10788650" y="3919538"/>
          <p14:tracePt t="107846" x="10736263" y="3944938"/>
          <p14:tracePt t="107854" x="10656888" y="3984625"/>
          <p14:tracePt t="107862" x="10563225" y="4024313"/>
          <p14:tracePt t="107868" x="10471150" y="4064000"/>
          <p14:tracePt t="107878" x="10352088" y="4117975"/>
          <p14:tracePt t="107884" x="10260013" y="4157663"/>
          <p14:tracePt t="107892" x="10166350" y="4197350"/>
          <p14:tracePt t="107900" x="10099675" y="4237038"/>
          <p14:tracePt t="107909" x="10034588" y="4276725"/>
          <p14:tracePt t="107916" x="10007600" y="4302125"/>
          <p14:tracePt t="107925" x="9980613" y="4341813"/>
          <p14:tracePt t="107932" x="9955213" y="4356100"/>
          <p14:tracePt t="107942" x="9928225" y="4381500"/>
          <p14:tracePt t="107948" x="9915525" y="4421188"/>
          <p14:tracePt t="107957" x="9888538" y="4448175"/>
          <p14:tracePt t="107964" x="9861550" y="4487863"/>
          <p14:tracePt t="107972" x="9848850" y="4514850"/>
          <p14:tracePt t="107980" x="9821863" y="4567238"/>
          <p14:tracePt t="107988" x="9809163" y="4606925"/>
          <p14:tracePt t="107996" x="9796463" y="4646613"/>
          <p14:tracePt t="108002" x="9782175" y="4686300"/>
          <p14:tracePt t="108010" x="9769475" y="4725988"/>
          <p14:tracePt t="108018" x="9769475" y="4765675"/>
          <p14:tracePt t="108027" x="9756775" y="4792663"/>
          <p14:tracePt t="108034" x="9742488" y="4819650"/>
          <p14:tracePt t="108042" x="9742488" y="4859338"/>
          <p14:tracePt t="108050" x="9742488" y="4872038"/>
          <p14:tracePt t="108059" x="9742488" y="4899025"/>
          <p14:tracePt t="108066" x="9742488" y="4911725"/>
          <p14:tracePt t="108076" x="9742488" y="4938713"/>
          <p14:tracePt t="108082" x="9742488" y="4951413"/>
          <p14:tracePt t="108092" x="9756775" y="4978400"/>
          <p14:tracePt t="108098" x="9756775" y="5003800"/>
          <p14:tracePt t="108106" x="9769475" y="5030788"/>
          <p14:tracePt t="108114" x="9796463" y="5070475"/>
          <p14:tracePt t="108120" x="9796463" y="5097463"/>
          <p14:tracePt t="108130" x="9809163" y="5122863"/>
          <p14:tracePt t="108136" x="9836150" y="5149850"/>
          <p14:tracePt t="108144" x="9848850" y="5189538"/>
          <p14:tracePt t="108151" x="9861550" y="5203825"/>
          <p14:tracePt t="108160" x="9875838" y="5216525"/>
          <p14:tracePt t="108168" x="9901238" y="5243513"/>
          <p14:tracePt t="108184" x="9915525" y="5268913"/>
          <p14:tracePt t="108192" x="9940925" y="5283200"/>
          <p14:tracePt t="108200" x="9967913" y="5295900"/>
          <p14:tracePt t="108210" x="9980613" y="5308600"/>
          <p14:tracePt t="108218" x="10020300" y="5322888"/>
          <p14:tracePt t="108231" x="10047288" y="5335588"/>
          <p14:tracePt t="108235" x="10074275" y="5348288"/>
          <p14:tracePt t="108241" x="10099675" y="5362575"/>
          <p14:tracePt t="108246" x="10139363" y="5387975"/>
          <p14:tracePt t="108258" x="10180638" y="5387975"/>
          <p14:tracePt t="108263" x="10220325" y="5402263"/>
          <p14:tracePt t="108270" x="10260013" y="5414963"/>
          <p14:tracePt t="108278" x="10299700" y="5427663"/>
          <p14:tracePt t="108286" x="10339388" y="5427663"/>
          <p14:tracePt t="108294" x="10379075" y="5441950"/>
          <p14:tracePt t="108302" x="10418763" y="5454650"/>
          <p14:tracePt t="108310" x="10458450" y="5467350"/>
          <p14:tracePt t="108318" x="10498138" y="5467350"/>
          <p14:tracePt t="108326" x="10523538" y="5467350"/>
          <p14:tracePt t="108334" x="10563225" y="5481638"/>
          <p14:tracePt t="108342" x="10590213" y="5481638"/>
          <p14:tracePt t="108350" x="10617200" y="5481638"/>
          <p14:tracePt t="108359" x="10642600" y="5481638"/>
          <p14:tracePt t="108366" x="10669588" y="5481638"/>
          <p14:tracePt t="108375" x="10696575" y="5481638"/>
          <p14:tracePt t="108380" x="10736263" y="5481638"/>
          <p14:tracePt t="108388" x="10761663" y="5467350"/>
          <p14:tracePt t="108396" x="10761663" y="5454650"/>
          <p14:tracePt t="108404" x="10775950" y="5454650"/>
          <p14:tracePt t="108412" x="10788650" y="5454650"/>
          <p14:tracePt t="108658" x="10801350" y="5454650"/>
          <p14:tracePt t="108674" x="10815638" y="5467350"/>
          <p14:tracePt t="108682" x="10828338" y="5507038"/>
          <p14:tracePt t="108690" x="10868025" y="5534025"/>
          <p14:tracePt t="108700" x="10880725" y="5561013"/>
          <p14:tracePt t="108705" x="10920413" y="5586413"/>
          <p14:tracePt t="108715" x="10947400" y="5626100"/>
          <p14:tracePt t="108722" x="10987088" y="5665788"/>
          <p14:tracePt t="108730" x="11014075" y="5705475"/>
          <p14:tracePt t="108738" x="11041063" y="5732463"/>
          <p14:tracePt t="108747" x="11066463" y="5759450"/>
          <p14:tracePt t="108753" x="11106150" y="5772150"/>
          <p14:tracePt t="108761" x="11133138" y="5784850"/>
          <p14:tracePt t="108769" x="11160125" y="5784850"/>
          <p14:tracePt t="108775" x="11185525" y="5799138"/>
          <p14:tracePt t="108783" x="11212513" y="5799138"/>
          <p14:tracePt t="108791" x="11252200" y="5799138"/>
          <p14:tracePt t="108799" x="11279188" y="5799138"/>
          <p14:tracePt t="108807" x="11291888" y="5799138"/>
          <p14:tracePt t="108815" x="11318875" y="5811838"/>
          <p14:tracePt t="108823" x="11331575" y="5811838"/>
          <p14:tracePt t="108839" x="11344275" y="5811838"/>
          <p14:tracePt t="108855" x="11358563" y="5811838"/>
          <p14:tracePt t="108863" x="11371263" y="5811838"/>
          <p14:tracePt t="108916" x="11371263" y="5799138"/>
          <p14:tracePt t="108940" x="11358563" y="5784850"/>
          <p14:tracePt t="108948" x="11344275" y="5772150"/>
          <p14:tracePt t="108964" x="11331575" y="5759450"/>
          <p14:tracePt t="108972" x="11318875" y="5759450"/>
          <p14:tracePt t="108980" x="11291888" y="5745163"/>
          <p14:tracePt t="108988" x="11252200" y="5719763"/>
          <p14:tracePt t="108996" x="11225213" y="5719763"/>
          <p14:tracePt t="109004" x="11185525" y="5692775"/>
          <p14:tracePt t="109012" x="11145838" y="5665788"/>
          <p14:tracePt t="109020" x="11106150" y="5665788"/>
          <p14:tracePt t="109026" x="11026775" y="5653088"/>
          <p14:tracePt t="109034" x="10934700" y="5640388"/>
          <p14:tracePt t="109043" x="10815638" y="5626100"/>
          <p14:tracePt t="109050" x="10682288" y="5613400"/>
          <p14:tracePt t="109060" x="10563225" y="5613400"/>
          <p14:tracePt t="109066" x="10431463" y="5600700"/>
          <p14:tracePt t="109074" x="10312400" y="5600700"/>
          <p14:tracePt t="109082" x="10193338" y="5586413"/>
          <p14:tracePt t="109090" x="10074275" y="5573713"/>
          <p14:tracePt t="109098" x="10007600" y="5573713"/>
          <p14:tracePt t="109106" x="9928225" y="5561013"/>
          <p14:tracePt t="109114" x="9861550" y="5561013"/>
          <p14:tracePt t="109122" x="9796463" y="5561013"/>
          <p14:tracePt t="109130" x="9717088" y="5561013"/>
          <p14:tracePt t="109138" x="9650413" y="5561013"/>
          <p14:tracePt t="109146" x="9571038" y="5561013"/>
          <p14:tracePt t="109152" x="9491663" y="5561013"/>
          <p14:tracePt t="109160" x="9424988" y="5573713"/>
          <p14:tracePt t="109168" x="9372600" y="5586413"/>
          <p14:tracePt t="109176" x="9318625" y="5600700"/>
          <p14:tracePt t="109184" x="9278938" y="5626100"/>
          <p14:tracePt t="109193" x="9239250" y="5626100"/>
          <p14:tracePt t="109200" x="9199563" y="5653088"/>
          <p14:tracePt t="109210" x="9147175" y="5680075"/>
          <p14:tracePt t="109216" x="9107488" y="5692775"/>
          <p14:tracePt t="109224" x="9067800" y="5705475"/>
          <p14:tracePt t="109232" x="9028113" y="5732463"/>
          <p14:tracePt t="109240" x="8975725" y="5759450"/>
          <p14:tracePt t="109248" x="8948738" y="5784850"/>
          <p14:tracePt t="109256" x="8909050" y="5811838"/>
          <p14:tracePt t="109264" x="8882063" y="5811838"/>
          <p14:tracePt t="109272" x="8856663" y="5838825"/>
          <p14:tracePt t="109278" x="8856663" y="5851525"/>
          <p14:tracePt t="109286" x="8829675" y="5865813"/>
          <p14:tracePt t="109294" x="8829675" y="5878513"/>
          <p14:tracePt t="109302" x="8816975" y="5905500"/>
          <p14:tracePt t="109311" x="8802688" y="5930900"/>
          <p14:tracePt t="109318" x="8789988" y="5970588"/>
          <p14:tracePt t="109326" x="8789988" y="5997575"/>
          <p14:tracePt t="109334" x="8789988" y="6024563"/>
          <p14:tracePt t="109343" x="8789988" y="6064250"/>
          <p14:tracePt t="109351" x="8789988" y="6103938"/>
          <p14:tracePt t="109358" x="8789988" y="6129338"/>
          <p14:tracePt t="109366" x="8802688" y="6169025"/>
          <p14:tracePt t="109374" x="8816975" y="6208713"/>
          <p14:tracePt t="109382" x="8829675" y="6262688"/>
          <p14:tracePt t="109390" x="8842375" y="6288088"/>
          <p14:tracePt t="109398" x="8869363" y="6327775"/>
          <p14:tracePt t="109406" x="8882063" y="6367463"/>
          <p14:tracePt t="109412" x="8921750" y="6421438"/>
          <p14:tracePt t="109421" x="8948738" y="6461125"/>
          <p14:tracePt t="109428" x="8961438" y="6500813"/>
          <p14:tracePt t="109436" x="8988425" y="6540500"/>
          <p14:tracePt t="109445" x="9001125" y="6567488"/>
          <p14:tracePt t="109452" x="9028113" y="6592888"/>
          <p14:tracePt t="109460" x="9055100" y="6619875"/>
          <p14:tracePt t="109468" x="9080500" y="6659563"/>
          <p14:tracePt t="109477" x="9120188" y="6686550"/>
          <p14:tracePt t="109484" x="9147175" y="6711950"/>
          <p14:tracePt t="109493" x="9174163" y="6738938"/>
          <p14:tracePt t="109500" x="9199563" y="6765925"/>
          <p14:tracePt t="109508" x="9253538" y="6805613"/>
          <p14:tracePt t="109516" x="9278938" y="6818313"/>
          <p14:tracePt t="109524" x="9318625" y="6831013"/>
          <p14:tracePt t="109672" x="10602913" y="6805613"/>
          <p14:tracePt t="109680" x="10682288" y="6765925"/>
          <p14:tracePt t="109688" x="10761663" y="6726238"/>
          <p14:tracePt t="109696" x="10841038" y="6686550"/>
          <p14:tracePt t="109704" x="10880725" y="6646863"/>
          <p14:tracePt t="109712" x="10934700" y="6619875"/>
          <p14:tracePt t="109720" x="10974388" y="6580188"/>
          <p14:tracePt t="109728" x="11026775" y="6553200"/>
          <p14:tracePt t="109736" x="11080750" y="6513513"/>
          <p14:tracePt t="109745" x="11133138" y="6473825"/>
          <p14:tracePt t="109752" x="11172825" y="6446838"/>
          <p14:tracePt t="109760" x="11225213" y="6407150"/>
          <p14:tracePt t="109768" x="11252200" y="6381750"/>
          <p14:tracePt t="109776" x="11264900" y="6354763"/>
          <p14:tracePt t="109784" x="11291888" y="6327775"/>
          <p14:tracePt t="109793" x="11304588" y="6315075"/>
          <p14:tracePt t="109798" x="11304588" y="6288088"/>
          <p14:tracePt t="109807" x="11318875" y="6262688"/>
          <p14:tracePt t="109815" x="11331575" y="6248400"/>
          <p14:tracePt t="109823" x="11331575" y="6223000"/>
          <p14:tracePt t="109832" x="11344275" y="6183313"/>
          <p14:tracePt t="109839" x="11344275" y="6156325"/>
          <p14:tracePt t="109848" x="11344275" y="6129338"/>
          <p14:tracePt t="109856" x="11344275" y="6089650"/>
          <p14:tracePt t="109865" x="11344275" y="6049963"/>
          <p14:tracePt t="109871" x="11344275" y="6010275"/>
          <p14:tracePt t="109879" x="11344275" y="5970588"/>
          <p14:tracePt t="109887" x="11331575" y="5930900"/>
          <p14:tracePt t="109894" x="11304588" y="5891213"/>
          <p14:tracePt t="109903" x="11279188" y="5838825"/>
          <p14:tracePt t="109908" x="11252200" y="5799138"/>
          <p14:tracePt t="109916" x="11225213" y="5759450"/>
          <p14:tracePt t="109924" x="11185525" y="5732463"/>
          <p14:tracePt t="109932" x="11160125" y="5705475"/>
          <p14:tracePt t="109939" x="11120438" y="5665788"/>
          <p14:tracePt t="109948" x="11066463" y="5640388"/>
          <p14:tracePt t="109956" x="11014075" y="5613400"/>
          <p14:tracePt t="109964" x="10960100" y="5600700"/>
          <p14:tracePt t="109972" x="10907713" y="5573713"/>
          <p14:tracePt t="109980" x="10855325" y="5561013"/>
          <p14:tracePt t="109989" x="10788650" y="5561013"/>
          <p14:tracePt t="109996" x="10721975" y="5546725"/>
          <p14:tracePt t="110005" x="10656888" y="5534025"/>
          <p14:tracePt t="110013" x="10590213" y="5521325"/>
          <p14:tracePt t="110021" x="10510838" y="5521325"/>
          <p14:tracePt t="110029" x="10444163" y="5521325"/>
          <p14:tracePt t="110036" x="10352088" y="5521325"/>
          <p14:tracePt t="110042" x="10285413" y="5521325"/>
          <p14:tracePt t="110050" x="10206038" y="5521325"/>
          <p14:tracePt t="110058" x="10139363" y="5521325"/>
          <p14:tracePt t="110066" x="10099675" y="5521325"/>
          <p14:tracePt t="110074" x="10034588" y="5534025"/>
          <p14:tracePt t="110083" x="9994900" y="5546725"/>
          <p14:tracePt t="110090" x="9940925" y="5561013"/>
          <p14:tracePt t="110098" x="9888538" y="5573713"/>
          <p14:tracePt t="110106" x="9809163" y="5600700"/>
          <p14:tracePt t="110114" x="9729788" y="5626100"/>
          <p14:tracePt t="110122" x="9650413" y="5640388"/>
          <p14:tracePt t="110130" x="9583738" y="5665788"/>
          <p14:tracePt t="110138" x="9504363" y="5680075"/>
          <p14:tracePt t="110146" x="9439275" y="5705475"/>
          <p14:tracePt t="110154" x="9399588" y="5732463"/>
          <p14:tracePt t="110162" x="9372600" y="5759450"/>
          <p14:tracePt t="110168" x="9332913" y="5784850"/>
          <p14:tracePt t="110177" x="9305925" y="5811838"/>
          <p14:tracePt t="110184" x="9278938" y="5838825"/>
          <p14:tracePt t="110192" x="9253538" y="5878513"/>
          <p14:tracePt t="110200" x="9213850" y="5905500"/>
          <p14:tracePt t="110208" x="9186863" y="5945188"/>
          <p14:tracePt t="110216" x="9147175" y="5997575"/>
          <p14:tracePt t="110224" x="9107488" y="6064250"/>
          <p14:tracePt t="110232" x="9080500" y="6103938"/>
          <p14:tracePt t="110240" x="9055100" y="6143625"/>
          <p14:tracePt t="110248" x="9040813" y="6183313"/>
          <p14:tracePt t="110255" x="9028113" y="6235700"/>
          <p14:tracePt t="110264" x="9028113" y="6275388"/>
          <p14:tracePt t="110272" x="9015413" y="6302375"/>
          <p14:tracePt t="110280" x="9015413" y="6342063"/>
          <p14:tracePt t="110288" x="9015413" y="6381750"/>
          <p14:tracePt t="110296" x="9015413" y="6421438"/>
          <p14:tracePt t="110302" x="9015413" y="6473825"/>
          <p14:tracePt t="110311" x="9015413" y="6540500"/>
          <p14:tracePt t="110318" x="9028113" y="6607175"/>
          <p14:tracePt t="110328" x="9040813" y="6672263"/>
          <p14:tracePt t="110334" x="9040813" y="6738938"/>
          <p14:tracePt t="110342" x="9067800" y="6791325"/>
          <p14:tracePt t="110350" x="9094788" y="6845300"/>
          <p14:tracePt t="110802" x="9809163" y="6845300"/>
          <p14:tracePt t="110807" x="9821863" y="6831013"/>
          <p14:tracePt t="110815" x="9861550" y="6805613"/>
          <p14:tracePt t="110823" x="9888538" y="6805613"/>
          <p14:tracePt t="110831" x="9915525" y="6791325"/>
          <p14:tracePt t="110839" x="9940925" y="6778625"/>
          <p14:tracePt t="110847" x="9980613" y="6765925"/>
          <p14:tracePt t="110855" x="10007600" y="6751638"/>
          <p14:tracePt t="110864" x="10020300" y="6738938"/>
          <p14:tracePt t="110871" x="10034588" y="6738938"/>
          <p14:tracePt t="110887" x="10034588" y="6726238"/>
          <p14:tracePt t="110897" x="10047288" y="6726238"/>
          <p14:tracePt t="111132" x="10059988" y="6699250"/>
          <p14:tracePt t="111140" x="10074275" y="6699250"/>
          <p14:tracePt t="111147" x="10074275" y="6686550"/>
          <p14:tracePt t="111156" x="10099675" y="6659563"/>
          <p14:tracePt t="111163" x="10113963" y="6646863"/>
          <p14:tracePt t="111173" x="10126663" y="6632575"/>
          <p14:tracePt t="111179" x="10153650" y="6619875"/>
          <p14:tracePt t="111187" x="10166350" y="6619875"/>
          <p14:tracePt t="111194" x="10193338" y="6607175"/>
          <p14:tracePt t="111201" x="10193338" y="6592888"/>
          <p14:tracePt t="111208" x="10206038" y="6592888"/>
          <p14:tracePt t="111217" x="10220325" y="6580188"/>
          <p14:tracePt t="111225" x="10233025" y="6567488"/>
          <p14:tracePt t="111233" x="10245725" y="6567488"/>
          <p14:tracePt t="111241" x="10245725" y="6553200"/>
          <p14:tracePt t="111249" x="10260013" y="6553200"/>
          <p14:tracePt t="111257" x="10272713" y="6553200"/>
          <p14:tracePt t="125588" x="10233025" y="6619875"/>
          <p14:tracePt t="125595" x="10153650" y="6738938"/>
          <p14:tracePt t="125603" x="10126663" y="6765925"/>
          <p14:tracePt t="126052" x="10126663" y="6751638"/>
          <p14:tracePt t="126060" x="10126663" y="6726238"/>
          <p14:tracePt t="126068" x="10126663" y="6711950"/>
          <p14:tracePt t="126079" x="10126663" y="6686550"/>
          <p14:tracePt t="126084" x="10139363" y="6659563"/>
          <p14:tracePt t="126096" x="10139363" y="6646863"/>
          <p14:tracePt t="126100" x="10139363" y="6632575"/>
          <p14:tracePt t="126116" x="10126663" y="6619875"/>
          <p14:tracePt t="126122" x="10113963" y="6607175"/>
          <p14:tracePt t="126131" x="10099675" y="6607175"/>
          <p14:tracePt t="126138" x="10086975" y="6607175"/>
          <p14:tracePt t="126148" x="10074275" y="6607175"/>
          <p14:tracePt t="126162" x="10059988" y="6607175"/>
          <p14:tracePt t="126170" x="10047288" y="6607175"/>
          <p14:tracePt t="126194" x="10034588" y="6607175"/>
          <p14:tracePt t="126210" x="10020300" y="6607175"/>
          <p14:tracePt t="126218" x="10020300" y="6592888"/>
          <p14:tracePt t="126226" x="10007600" y="6592888"/>
          <p14:tracePt t="126296" x="9994900" y="6580188"/>
          <p14:tracePt t="126304" x="9980613" y="6580188"/>
          <p14:tracePt t="126312" x="9980613" y="6567488"/>
          <p14:tracePt t="126319" x="9967913" y="6553200"/>
          <p14:tracePt t="126327" x="9955213" y="6553200"/>
          <p14:tracePt t="126335" x="9940925" y="6540500"/>
          <p14:tracePt t="126343" x="9915525" y="6500813"/>
          <p14:tracePt t="126351" x="9888538" y="6473825"/>
          <p14:tracePt t="126360" x="9848850" y="6434138"/>
          <p14:tracePt t="126367" x="9821863" y="6381750"/>
          <p14:tracePt t="126373" x="9782175" y="6354763"/>
          <p14:tracePt t="126381" x="9756775" y="6315075"/>
          <p14:tracePt t="126389" x="9729788" y="6302375"/>
          <p14:tracePt t="126397" x="9702800" y="6288088"/>
          <p14:tracePt t="126405" x="9690100" y="6275388"/>
          <p14:tracePt t="126413" x="9690100" y="6262688"/>
          <p14:tracePt t="126421" x="9677400" y="6262688"/>
          <p14:tracePt t="126429" x="9663113" y="6262688"/>
          <p14:tracePt t="126642" x="9637713" y="6248400"/>
          <p14:tracePt t="126650" x="9598025" y="6235700"/>
          <p14:tracePt t="126658" x="9558338" y="6223000"/>
          <p14:tracePt t="126667" x="9491663" y="6183313"/>
          <p14:tracePt t="126674" x="9412288" y="6143625"/>
          <p14:tracePt t="126684" x="9332913" y="6103938"/>
          <p14:tracePt t="126690" x="9239250" y="6064250"/>
          <p14:tracePt t="126700" x="9147175" y="6024563"/>
          <p14:tracePt t="126704" x="9028113" y="5984875"/>
          <p14:tracePt t="126713" x="8921750" y="5945188"/>
          <p14:tracePt t="126721" x="8816975" y="5891213"/>
          <p14:tracePt t="126729" x="8710613" y="5851525"/>
          <p14:tracePt t="126737" x="8618538" y="5811838"/>
          <p14:tracePt t="126746" x="8539163" y="5772150"/>
          <p14:tracePt t="126753" x="8458200" y="5732463"/>
          <p14:tracePt t="126763" x="8405813" y="5692775"/>
          <p14:tracePt t="126767" x="8339138" y="5653088"/>
          <p14:tracePt t="126777" x="8299450" y="5613400"/>
          <p14:tracePt t="126783" x="8247063" y="5586413"/>
          <p14:tracePt t="126792" x="8220075" y="5546725"/>
          <p14:tracePt t="126799" x="8180388" y="5534025"/>
          <p14:tracePt t="126807" x="8167688" y="5507038"/>
          <p14:tracePt t="126815" x="8154988" y="5494338"/>
          <p14:tracePt t="126823" x="8140700" y="5481638"/>
          <p14:tracePt t="126831" x="8128000" y="5481638"/>
          <p14:tracePt t="126839" x="8101013" y="5454650"/>
          <p14:tracePt t="126847" x="8061325" y="5441950"/>
          <p14:tracePt t="126855" x="8035925" y="5402263"/>
          <p14:tracePt t="126863" x="8008938" y="5387975"/>
          <p14:tracePt t="126871" x="7981950" y="5362575"/>
          <p14:tracePt t="126879" x="7942263" y="5322888"/>
          <p14:tracePt t="126885" x="7916863" y="5295900"/>
          <p14:tracePt t="126894" x="7862888" y="5256213"/>
          <p14:tracePt t="126901" x="7837488" y="5229225"/>
          <p14:tracePt t="126911" x="7810500" y="5203825"/>
          <p14:tracePt t="126917" x="7783513" y="5176838"/>
          <p14:tracePt t="126927" x="7731125" y="5149850"/>
          <p14:tracePt t="126933" x="7704138" y="5122863"/>
          <p14:tracePt t="126941" x="7677150" y="5097463"/>
          <p14:tracePt t="126949" x="7624763" y="5057775"/>
          <p14:tracePt t="126957" x="7585075" y="5030788"/>
          <p14:tracePt t="126965" x="7532688" y="4978400"/>
          <p14:tracePt t="126973" x="7466013" y="4924425"/>
          <p14:tracePt t="126981" x="7386638" y="4872038"/>
          <p14:tracePt t="126989" x="7307263" y="4819650"/>
          <p14:tracePt t="126997" x="7215188" y="4765675"/>
          <p14:tracePt t="127005" x="7121525" y="4700588"/>
          <p14:tracePt t="127013" x="7002463" y="4646613"/>
          <p14:tracePt t="127019" x="6870700" y="4581525"/>
          <p14:tracePt t="127027" x="6751638" y="4527550"/>
          <p14:tracePt t="127035" x="6618288" y="4475163"/>
          <p14:tracePt t="127044" x="6486525" y="4408488"/>
          <p14:tracePt t="127051" x="6380163" y="4356100"/>
          <p14:tracePt t="127060" x="6300788" y="4316413"/>
          <p14:tracePt t="127067" x="6221413" y="4289425"/>
          <p14:tracePt t="127077" x="6169025" y="4276725"/>
          <p14:tracePt t="127083" x="6129338" y="4276725"/>
          <p14:tracePt t="127091" x="6075363" y="4262438"/>
          <p14:tracePt t="127099" x="6022975" y="4249738"/>
          <p14:tracePt t="127107" x="5956300" y="4237038"/>
          <p14:tracePt t="127115" x="5876925" y="4222750"/>
          <p14:tracePt t="127123" x="5797550" y="4222750"/>
          <p14:tracePt t="127131" x="5732463" y="4222750"/>
          <p14:tracePt t="127139" x="5678488" y="4222750"/>
          <p14:tracePt t="127145" x="5626100" y="4222750"/>
          <p14:tracePt t="127153" x="5586413" y="4222750"/>
          <p14:tracePt t="127161" x="5559425" y="4222750"/>
          <p14:tracePt t="127169" x="5546725" y="4222750"/>
          <p14:tracePt t="127178" x="5519738" y="4222750"/>
          <p14:tracePt t="127185" x="5494338" y="4237038"/>
          <p14:tracePt t="127194" x="5467350" y="4262438"/>
          <p14:tracePt t="127201" x="5427663" y="4262438"/>
          <p14:tracePt t="127211" x="5387975" y="4302125"/>
          <p14:tracePt t="127217" x="5348288" y="4329113"/>
          <p14:tracePt t="127227" x="5281613" y="4341813"/>
          <p14:tracePt t="127233" x="5202238" y="4381500"/>
          <p14:tracePt t="127241" x="5122863" y="4435475"/>
          <p14:tracePt t="127249" x="5043488" y="4487863"/>
          <p14:tracePt t="127257" x="4964113" y="4541838"/>
          <p14:tracePt t="127265" x="4884738" y="4606925"/>
          <p14:tracePt t="127271" x="4818063" y="4673600"/>
          <p14:tracePt t="127279" x="4778375" y="4725988"/>
          <p14:tracePt t="127287" x="4725988" y="4779963"/>
          <p14:tracePt t="127296" x="4686300" y="4819650"/>
          <p14:tracePt t="127303" x="4673600" y="4859338"/>
          <p14:tracePt t="127311" x="4633913" y="4911725"/>
          <p14:tracePt t="127319" x="4619625" y="4951413"/>
          <p14:tracePt t="127327" x="4606925" y="4991100"/>
          <p14:tracePt t="127335" x="4594225" y="5070475"/>
          <p14:tracePt t="127344" x="4579938" y="5122863"/>
          <p14:tracePt t="127351" x="4567238" y="5203825"/>
          <p14:tracePt t="127361" x="4567238" y="5268913"/>
          <p14:tracePt t="127367" x="4567238" y="5348288"/>
          <p14:tracePt t="127375" x="4579938" y="5414963"/>
          <p14:tracePt t="127383" x="4594225" y="5481638"/>
          <p14:tracePt t="127391" x="4606925" y="5521325"/>
          <p14:tracePt t="127397" x="4646613" y="5561013"/>
          <p14:tracePt t="127405" x="4686300" y="5626100"/>
          <p14:tracePt t="127413" x="4713288" y="5680075"/>
          <p14:tracePt t="127421" x="4765675" y="5732463"/>
          <p14:tracePt t="127429" x="4818063" y="5784850"/>
          <p14:tracePt t="127437" x="4884738" y="5838825"/>
          <p14:tracePt t="127446" x="4924425" y="5891213"/>
          <p14:tracePt t="127453" x="4991100" y="5918200"/>
          <p14:tracePt t="127461" x="5070475" y="5957888"/>
          <p14:tracePt t="127469" x="5149850" y="5984875"/>
          <p14:tracePt t="127477" x="5241925" y="5997575"/>
          <p14:tracePt t="127485" x="5321300" y="5997575"/>
          <p14:tracePt t="127495" x="5414963" y="5997575"/>
          <p14:tracePt t="127501" x="5519738" y="5970588"/>
          <p14:tracePt t="127511" x="5638800" y="5945188"/>
          <p14:tracePt t="127515" x="5745163" y="5905500"/>
          <p14:tracePt t="127523" x="5876925" y="5865813"/>
          <p14:tracePt t="127531" x="5995988" y="5811838"/>
          <p14:tracePt t="127539" x="6116638" y="5772150"/>
          <p14:tracePt t="127548" x="6208713" y="5745163"/>
          <p14:tracePt t="127555" x="6288088" y="5719763"/>
          <p14:tracePt t="127563" x="6340475" y="5692775"/>
          <p14:tracePt t="127571" x="6394450" y="5653088"/>
          <p14:tracePt t="127580" x="6434138" y="5613400"/>
          <p14:tracePt t="127587" x="6486525" y="5586413"/>
          <p14:tracePt t="127597" x="6526213" y="5534025"/>
          <p14:tracePt t="127603" x="6592888" y="5467350"/>
          <p14:tracePt t="127611" x="6645275" y="5387975"/>
          <p14:tracePt t="127619" x="6697663" y="5308600"/>
          <p14:tracePt t="127628" x="6737350" y="5229225"/>
          <p14:tracePt t="127635" x="6764338" y="5176838"/>
          <p14:tracePt t="127644" x="6777038" y="5110163"/>
          <p14:tracePt t="127649" x="6791325" y="5070475"/>
          <p14:tracePt t="127657" x="6791325" y="5030788"/>
          <p14:tracePt t="127665" x="6791325" y="5003800"/>
          <p14:tracePt t="127673" x="6791325" y="4978400"/>
          <p14:tracePt t="127681" x="6791325" y="4951413"/>
          <p14:tracePt t="127688" x="6777038" y="4924425"/>
          <p14:tracePt t="127697" x="6777038" y="4884738"/>
          <p14:tracePt t="127705" x="6737350" y="4845050"/>
          <p14:tracePt t="127713" x="6711950" y="4819650"/>
          <p14:tracePt t="127721" x="6657975" y="4765675"/>
          <p14:tracePt t="127730" x="6618288" y="4725988"/>
          <p14:tracePt t="127737" x="6526213" y="4673600"/>
          <p14:tracePt t="127746" x="6446838" y="4621213"/>
          <p14:tracePt t="127753" x="6340475" y="4554538"/>
          <p14:tracePt t="127761" x="6235700" y="4514850"/>
          <p14:tracePt t="127769" x="6116638" y="4475163"/>
          <p14:tracePt t="127775" x="5995988" y="4435475"/>
          <p14:tracePt t="127783" x="5876925" y="4421188"/>
          <p14:tracePt t="127791" x="5797550" y="4421188"/>
          <p14:tracePt t="127799" x="5705475" y="4421188"/>
          <p14:tracePt t="127807" x="5613400" y="4421188"/>
          <p14:tracePt t="127815" x="5546725" y="4421188"/>
          <p14:tracePt t="127823" x="5467350" y="4435475"/>
          <p14:tracePt t="127831" x="5427663" y="4435475"/>
          <p14:tracePt t="127839" x="5400675" y="4448175"/>
          <p14:tracePt t="127847" x="5348288" y="4475163"/>
          <p14:tracePt t="127855" x="5308600" y="4502150"/>
          <p14:tracePt t="127863" x="5281613" y="4541838"/>
          <p14:tracePt t="127871" x="5229225" y="4567238"/>
          <p14:tracePt t="127881" x="5189538" y="4621213"/>
          <p14:tracePt t="127887" x="5135563" y="4673600"/>
          <p14:tracePt t="127895" x="5083175" y="4713288"/>
          <p14:tracePt t="127901" x="5043488" y="4765675"/>
          <p14:tracePt t="127909" x="5003800" y="4819650"/>
          <p14:tracePt t="127917" x="4951413" y="4884738"/>
          <p14:tracePt t="127925" x="4897438" y="4964113"/>
          <p14:tracePt t="127933" x="4857750" y="5043488"/>
          <p14:tracePt t="127941" x="4818063" y="5122863"/>
          <p14:tracePt t="127949" x="4792663" y="5203825"/>
          <p14:tracePt t="127957" x="4778375" y="5268913"/>
          <p14:tracePt t="127965" x="4778375" y="5308600"/>
          <p14:tracePt t="127973" x="4778375" y="5362575"/>
          <p14:tracePt t="127981" x="4778375" y="5402263"/>
          <p14:tracePt t="127989" x="4778375" y="5427663"/>
          <p14:tracePt t="127997" x="4778375" y="5481638"/>
          <p14:tracePt t="128005" x="4778375" y="5521325"/>
          <p14:tracePt t="128013" x="4792663" y="5561013"/>
          <p14:tracePt t="128021" x="4818063" y="5600700"/>
          <p14:tracePt t="128028" x="4845050" y="5653088"/>
          <p14:tracePt t="128035" x="4872038" y="5692775"/>
          <p14:tracePt t="128046" x="4884738" y="5719763"/>
          <p14:tracePt t="128051" x="4911725" y="5745163"/>
          <p14:tracePt t="128059" x="4924425" y="5772150"/>
          <p14:tracePt t="128067" x="4937125" y="5784850"/>
          <p14:tracePt t="128075" x="4951413" y="5799138"/>
          <p14:tracePt t="128083" x="4964113" y="5824538"/>
          <p14:tracePt t="128091" x="4976813" y="5838825"/>
          <p14:tracePt t="128099" x="4976813" y="5865813"/>
          <p14:tracePt t="128107" x="5003800" y="5878513"/>
          <p14:tracePt t="128115" x="5030788" y="5905500"/>
          <p14:tracePt t="128123" x="5056188" y="5930900"/>
          <p14:tracePt t="128131" x="5110163" y="5957888"/>
          <p14:tracePt t="128139" x="5149850" y="5997575"/>
          <p14:tracePt t="128147" x="5189538" y="6024563"/>
          <p14:tracePt t="128153" x="5268913" y="6037263"/>
          <p14:tracePt t="128162" x="5348288" y="6064250"/>
          <p14:tracePt t="128169" x="5427663" y="6076950"/>
          <p14:tracePt t="128178" x="5534025" y="6089650"/>
          <p14:tracePt t="128185" x="5626100" y="6103938"/>
          <p14:tracePt t="128195" x="5732463" y="6103938"/>
          <p14:tracePt t="128201" x="5837238" y="6103938"/>
          <p14:tracePt t="128209" x="5943600" y="6103938"/>
          <p14:tracePt t="128217" x="6049963" y="6089650"/>
          <p14:tracePt t="128225" x="6142038" y="6076950"/>
          <p14:tracePt t="128233" x="6235700" y="6049963"/>
          <p14:tracePt t="128241" x="6340475" y="6010275"/>
          <p14:tracePt t="128249" x="6446838" y="5957888"/>
          <p14:tracePt t="128257" x="6553200" y="5905500"/>
          <p14:tracePt t="128265" x="6632575" y="5851525"/>
          <p14:tracePt t="128273" x="6724650" y="5772150"/>
          <p14:tracePt t="128278" x="6816725" y="5692775"/>
          <p14:tracePt t="128287" x="6896100" y="5613400"/>
          <p14:tracePt t="128295" x="6962775" y="5546725"/>
          <p14:tracePt t="128303" x="7016750" y="5467350"/>
          <p14:tracePt t="128312" x="7056438" y="5402263"/>
          <p14:tracePt t="128319" x="7069138" y="5362575"/>
          <p14:tracePt t="128328" x="7081838" y="5322888"/>
          <p14:tracePt t="128335" x="7096125" y="5268913"/>
          <p14:tracePt t="128345" x="7096125" y="5216525"/>
          <p14:tracePt t="128351" x="7096125" y="5137150"/>
          <p14:tracePt t="128359" x="7096125" y="5070475"/>
          <p14:tracePt t="128367" x="7081838" y="4978400"/>
          <p14:tracePt t="128375" x="7056438" y="4884738"/>
          <p14:tracePt t="128383" x="7029450" y="4805363"/>
          <p14:tracePt t="128391" x="6989763" y="4740275"/>
          <p14:tracePt t="128399" x="6962775" y="4700588"/>
          <p14:tracePt t="128405" x="6923088" y="4646613"/>
          <p14:tracePt t="128414" x="6883400" y="4606925"/>
          <p14:tracePt t="128422" x="6843713" y="4554538"/>
          <p14:tracePt t="128431" x="6777038" y="4502150"/>
          <p14:tracePt t="128438" x="6711950" y="4462463"/>
          <p14:tracePt t="128448" x="6632575" y="4395788"/>
          <p14:tracePt t="128454" x="6538913" y="4341813"/>
          <p14:tracePt t="128464" x="6459538" y="4289425"/>
          <p14:tracePt t="128470" x="6380163" y="4249738"/>
          <p14:tracePt t="128479" x="6300788" y="4237038"/>
          <p14:tracePt t="128485" x="6235700" y="4237038"/>
          <p14:tracePt t="128495" x="6156325" y="4222750"/>
          <p14:tracePt t="128501" x="6089650" y="4222750"/>
          <p14:tracePt t="128509" x="6035675" y="4222750"/>
          <p14:tracePt t="128517" x="5970588" y="4222750"/>
          <p14:tracePt t="128525" x="5930900" y="4222750"/>
          <p14:tracePt t="128531" x="5891213" y="4222750"/>
          <p14:tracePt t="128547" x="5784850" y="4249738"/>
          <p14:tracePt t="128555" x="5678488" y="4289425"/>
          <p14:tracePt t="128564" x="5586413" y="4329113"/>
          <p14:tracePt t="128571" x="5480050" y="4381500"/>
          <p14:tracePt t="128580" x="5348288" y="4462463"/>
          <p14:tracePt t="128587" x="5214938" y="4514850"/>
          <p14:tracePt t="128596" x="5083175" y="4606925"/>
          <p14:tracePt t="128603" x="4976813" y="4673600"/>
          <p14:tracePt t="128612" x="4857750" y="4752975"/>
          <p14:tracePt t="128619" x="4765675" y="4832350"/>
          <p14:tracePt t="128631" x="4686300" y="4899025"/>
          <p14:tracePt t="128636" x="4606925" y="4978400"/>
          <p14:tracePt t="128645" x="4540250" y="5057775"/>
          <p14:tracePt t="128653" x="4500563" y="5122863"/>
          <p14:tracePt t="128658" x="4475163" y="5189538"/>
          <p14:tracePt t="128668" x="4448175" y="5229225"/>
          <p14:tracePt t="128674" x="4433888" y="5268913"/>
          <p14:tracePt t="128682" x="4421188" y="5308600"/>
          <p14:tracePt t="128690" x="4408488" y="5348288"/>
          <p14:tracePt t="128698" x="4394200" y="5387975"/>
          <p14:tracePt t="128706" x="4381500" y="5414963"/>
          <p14:tracePt t="128715" x="4381500" y="5441950"/>
          <p14:tracePt t="128722" x="4381500" y="5467350"/>
          <p14:tracePt t="128731" x="4381500" y="5494338"/>
          <p14:tracePt t="128738" x="4381500" y="5521325"/>
          <p14:tracePt t="128748" x="4381500" y="5546725"/>
          <p14:tracePt t="128754" x="4381500" y="5586413"/>
          <p14:tracePt t="128765" x="4394200" y="5613400"/>
          <p14:tracePt t="128770" x="4408488" y="5640388"/>
          <p14:tracePt t="128781" x="4421188" y="5680075"/>
          <p14:tracePt t="128784" x="4433888" y="5719763"/>
          <p14:tracePt t="128792" x="4448175" y="5759450"/>
          <p14:tracePt t="128802" x="4475163" y="5784850"/>
          <p14:tracePt t="128808" x="4487863" y="5799138"/>
          <p14:tracePt t="128818" x="4514850" y="5824538"/>
          <p14:tracePt t="128824" x="4527550" y="5824538"/>
          <p14:tracePt t="128834" x="4554538" y="5851525"/>
          <p14:tracePt t="128840" x="4579938" y="5865813"/>
          <p14:tracePt t="128848" x="4594225" y="5865813"/>
          <p14:tracePt t="128856" x="4606925" y="5878513"/>
          <p14:tracePt t="128864" x="4633913" y="5891213"/>
          <p14:tracePt t="128871" x="4659313" y="5891213"/>
          <p14:tracePt t="128880" x="4673600" y="5891213"/>
          <p14:tracePt t="128887" x="4699000" y="5891213"/>
          <p14:tracePt t="128896" x="4738688" y="5891213"/>
          <p14:tracePt t="128903" x="4765675" y="5891213"/>
          <p14:tracePt t="128913" x="4792663" y="5891213"/>
          <p14:tracePt t="128917" x="4805363" y="5891213"/>
          <p14:tracePt t="128925" x="4818063" y="5891213"/>
          <p14:tracePt t="128941" x="4832350" y="5891213"/>
          <p14:tracePt t="128957" x="4845050" y="5891213"/>
          <p14:tracePt t="128965" x="4857750" y="5891213"/>
          <p14:tracePt t="128973" x="4872038" y="5891213"/>
          <p14:tracePt t="128981" x="4884738" y="5891213"/>
          <p14:tracePt t="128989" x="4897438" y="5891213"/>
          <p14:tracePt t="128997" x="4911725" y="5891213"/>
          <p14:tracePt t="129013" x="4924425" y="5891213"/>
          <p14:tracePt t="129021" x="4937125" y="5891213"/>
          <p14:tracePt t="129344" x="4951413" y="5891213"/>
          <p14:tracePt t="129352" x="5016500" y="5865813"/>
          <p14:tracePt t="129360" x="5149850" y="5824538"/>
          <p14:tracePt t="129370" x="5308600" y="5772150"/>
          <p14:tracePt t="129376" x="5467350" y="5719763"/>
          <p14:tracePt t="129387" x="5638800" y="5665788"/>
          <p14:tracePt t="129392" x="5851525" y="5586413"/>
          <p14:tracePt t="129403" x="6010275" y="5507038"/>
          <p14:tracePt t="129408" x="6142038" y="5441950"/>
          <p14:tracePt t="129416" x="6248400" y="5375275"/>
          <p14:tracePt t="129425" x="6354763" y="5322888"/>
          <p14:tracePt t="129430" x="6419850" y="5268913"/>
          <p14:tracePt t="129438" x="6473825" y="5243513"/>
          <p14:tracePt t="129446" x="6526213" y="5189538"/>
          <p14:tracePt t="129454" x="6565900" y="5137150"/>
          <p14:tracePt t="129462" x="6632575" y="5083175"/>
          <p14:tracePt t="129471" x="6684963" y="5057775"/>
          <p14:tracePt t="129478" x="6724650" y="5003800"/>
          <p14:tracePt t="129487" x="6791325" y="4964113"/>
          <p14:tracePt t="129494" x="6831013" y="4938713"/>
          <p14:tracePt t="129504" x="6883400" y="4911725"/>
          <p14:tracePt t="129510" x="6937375" y="4884738"/>
          <p14:tracePt t="129520" x="6977063" y="4884738"/>
          <p14:tracePt t="129539" x="7069138" y="4859338"/>
          <p14:tracePt t="129542" x="7108825" y="4845050"/>
          <p14:tracePt t="129550" x="7161213" y="4845050"/>
          <p14:tracePt t="129557" x="7227888" y="4832350"/>
          <p14:tracePt t="129564" x="7319963" y="4819650"/>
          <p14:tracePt t="129573" x="7426325" y="4805363"/>
          <p14:tracePt t="129580" x="7558088" y="4805363"/>
          <p14:tracePt t="129588" x="7704138" y="4792663"/>
          <p14:tracePt t="129595" x="7823200" y="4779963"/>
          <p14:tracePt t="129604" x="7942263" y="4779963"/>
          <p14:tracePt t="129611" x="8075613" y="4765675"/>
          <p14:tracePt t="129619" x="8194675" y="4765675"/>
          <p14:tracePt t="129627" x="8339138" y="4752975"/>
          <p14:tracePt t="129635" x="8458200" y="4752975"/>
          <p14:tracePt t="129643" x="8564563" y="4752975"/>
          <p14:tracePt t="129651" x="8670925" y="4752975"/>
          <p14:tracePt t="129659" x="8763000" y="4740275"/>
          <p14:tracePt t="129669" x="8829675" y="4740275"/>
          <p14:tracePt t="129675" x="8909050" y="4740275"/>
          <p14:tracePt t="129681" x="8988425" y="4725988"/>
          <p14:tracePt t="129689" x="9055100" y="4725988"/>
          <p14:tracePt t="129697" x="9147175" y="4713288"/>
          <p14:tracePt t="129705" x="9213850" y="4700588"/>
          <p14:tracePt t="129713" x="9293225" y="4686300"/>
          <p14:tracePt t="129721" x="9372600" y="4673600"/>
          <p14:tracePt t="129729" x="9412288" y="4673600"/>
          <p14:tracePt t="129737" x="9491663" y="4633913"/>
          <p14:tracePt t="129745" x="9544050" y="4621213"/>
          <p14:tracePt t="129754" x="9583738" y="4594225"/>
          <p14:tracePt t="129761" x="9623425" y="4581525"/>
          <p14:tracePt t="129769" x="9650413" y="4567238"/>
          <p14:tracePt t="129777" x="9650413" y="4554538"/>
          <p14:tracePt t="129786" x="9663113" y="4554538"/>
          <p14:tracePt t="129799" x="9677400" y="4541838"/>
          <p14:tracePt t="129809" x="9690100" y="4541838"/>
          <p14:tracePt t="129815" x="9690100" y="4527550"/>
          <p14:tracePt t="129831" x="9702800" y="4514850"/>
          <p14:tracePt t="129839" x="9702800" y="4502150"/>
          <p14:tracePt t="129847" x="9717088" y="4487863"/>
          <p14:tracePt t="129855" x="9729788" y="4475163"/>
          <p14:tracePt t="129863" x="9769475" y="4448175"/>
          <p14:tracePt t="129871" x="9796463" y="4435475"/>
          <p14:tracePt t="129879" x="9809163" y="4408488"/>
          <p14:tracePt t="129888" x="9821863" y="4408488"/>
          <p14:tracePt t="129895" x="9821863" y="4395788"/>
          <p14:tracePt t="129925" x="9821863" y="4381500"/>
          <p14:tracePt t="129935" x="9821863" y="4368800"/>
          <p14:tracePt t="129949" x="9821863" y="4356100"/>
          <p14:tracePt t="129957" x="9821863" y="4341813"/>
          <p14:tracePt t="129965" x="9821863" y="4329113"/>
          <p14:tracePt t="129973" x="9821863" y="4316413"/>
          <p14:tracePt t="129981" x="9809163" y="4302125"/>
          <p14:tracePt t="129989" x="9796463" y="4289425"/>
          <p14:tracePt t="129997" x="9796463" y="4276725"/>
          <p14:tracePt t="130005" x="9782175" y="4276725"/>
          <p14:tracePt t="130013" x="9782175" y="4262438"/>
          <p14:tracePt t="130021" x="9756775" y="4249738"/>
          <p14:tracePt t="130029" x="9717088" y="4249738"/>
          <p14:tracePt t="130037" x="9677400" y="4249738"/>
          <p14:tracePt t="130045" x="9610725" y="4249738"/>
          <p14:tracePt t="130054" x="9544050" y="4249738"/>
          <p14:tracePt t="130059" x="9464675" y="4262438"/>
          <p14:tracePt t="130069" x="9412288" y="4276725"/>
          <p14:tracePt t="130075" x="9372600" y="4302125"/>
          <p14:tracePt t="130083" x="9318625" y="4329113"/>
          <p14:tracePt t="130091" x="9293225" y="4368800"/>
          <p14:tracePt t="130099" x="9266238" y="4395788"/>
          <p14:tracePt t="130109" x="9226550" y="4421188"/>
          <p14:tracePt t="130115" x="9213850" y="4475163"/>
          <p14:tracePt t="130123" x="9174163" y="4514850"/>
          <p14:tracePt t="130131" x="9147175" y="4567238"/>
          <p14:tracePt t="130139" x="9120188" y="4633913"/>
          <p14:tracePt t="130147" x="9107488" y="4713288"/>
          <p14:tracePt t="130155" x="9107488" y="4765675"/>
          <p14:tracePt t="130163" x="9107488" y="4845050"/>
          <p14:tracePt t="130171" x="9107488" y="4899025"/>
          <p14:tracePt t="130179" x="9147175" y="4964113"/>
          <p14:tracePt t="130186" x="9186863" y="5003800"/>
          <p14:tracePt t="130193" x="9213850" y="5057775"/>
          <p14:tracePt t="130202" x="9266238" y="5097463"/>
          <p14:tracePt t="130209" x="9318625" y="5149850"/>
          <p14:tracePt t="130219" x="9399588" y="5189538"/>
          <p14:tracePt t="130225" x="9478963" y="5243513"/>
          <p14:tracePt t="130233" x="9583738" y="5283200"/>
          <p14:tracePt t="130241" x="9690100" y="5322888"/>
          <p14:tracePt t="130249" x="9836150" y="5335588"/>
          <p14:tracePt t="130257" x="9994900" y="5348288"/>
          <p14:tracePt t="130265" x="10153650" y="5362575"/>
          <p14:tracePt t="130273" x="10312400" y="5387975"/>
          <p14:tracePt t="130282" x="10471150" y="5387975"/>
          <p14:tracePt t="130291" x="10629900" y="5375275"/>
          <p14:tracePt t="130298" x="10775950" y="5362575"/>
          <p14:tracePt t="130307" x="10895013" y="5348288"/>
          <p14:tracePt t="130312" x="11014075" y="5322888"/>
          <p14:tracePt t="130321" x="11106150" y="5308600"/>
          <p14:tracePt t="130328" x="11172825" y="5283200"/>
          <p14:tracePt t="130338" x="11239500" y="5268913"/>
          <p14:tracePt t="130344" x="11291888" y="5243513"/>
          <p14:tracePt t="130355" x="11344275" y="5216525"/>
          <p14:tracePt t="130360" x="11383963" y="5189538"/>
          <p14:tracePt t="130371" x="11423650" y="5164138"/>
          <p14:tracePt t="130376" x="11463338" y="5137150"/>
          <p14:tracePt t="130384" x="11490325" y="5110163"/>
          <p14:tracePt t="130394" x="11517313" y="5083175"/>
          <p14:tracePt t="130399" x="11557000" y="5043488"/>
          <p14:tracePt t="130407" x="11582400" y="4991100"/>
          <p14:tracePt t="130415" x="11609388" y="4924425"/>
          <p14:tracePt t="130423" x="11636375" y="4872038"/>
          <p14:tracePt t="130431" x="11649075" y="4805363"/>
          <p14:tracePt t="130439" x="11661775" y="4752975"/>
          <p14:tracePt t="130445" x="11676063" y="4673600"/>
          <p14:tracePt t="130452" x="11688763" y="4606925"/>
          <p14:tracePt t="130461" x="11688763" y="4554538"/>
          <p14:tracePt t="130469" x="11688763" y="4502150"/>
          <p14:tracePt t="130477" x="11688763" y="4448175"/>
          <p14:tracePt t="130486" x="11676063" y="4421188"/>
          <p14:tracePt t="130493" x="11661775" y="4381500"/>
          <p14:tracePt t="130503" x="11622088" y="4356100"/>
          <p14:tracePt t="130509" x="11582400" y="4316413"/>
          <p14:tracePt t="130519" x="11530013" y="4289425"/>
          <p14:tracePt t="130525" x="11437938" y="4262438"/>
          <p14:tracePt t="130533" x="11331575" y="4222750"/>
          <p14:tracePt t="130541" x="11199813" y="4197350"/>
          <p14:tracePt t="130549" x="11080750" y="4183063"/>
          <p14:tracePt t="130557" x="10974388" y="4170363"/>
          <p14:tracePt t="130563" x="10868025" y="4157663"/>
          <p14:tracePt t="130571" x="10748963" y="4143375"/>
          <p14:tracePt t="130579" x="10629900" y="4143375"/>
          <p14:tracePt t="130587" x="10523538" y="4143375"/>
          <p14:tracePt t="130595" x="10404475" y="4143375"/>
          <p14:tracePt t="130603" x="10299700" y="4143375"/>
          <p14:tracePt t="130611" x="10180638" y="4157663"/>
          <p14:tracePt t="130620" x="10113963" y="4183063"/>
          <p14:tracePt t="130627" x="10034588" y="4197350"/>
          <p14:tracePt t="130636" x="9967913" y="4237038"/>
          <p14:tracePt t="130643" x="9928225" y="4262438"/>
          <p14:tracePt t="130653" x="9888538" y="4289425"/>
          <p14:tracePt t="130659" x="9836150" y="4316413"/>
          <p14:tracePt t="130667" x="9796463" y="4341813"/>
          <p14:tracePt t="130675" x="9742488" y="4381500"/>
          <p14:tracePt t="130683" x="9702800" y="4435475"/>
          <p14:tracePt t="130691" x="9650413" y="4475163"/>
          <p14:tracePt t="130697" x="9623425" y="4527550"/>
          <p14:tracePt t="130705" x="9583738" y="4581525"/>
          <p14:tracePt t="130713" x="9544050" y="4646613"/>
          <p14:tracePt t="130721" x="9518650" y="4725988"/>
          <p14:tracePt t="130729" x="9478963" y="4819650"/>
          <p14:tracePt t="130738" x="9451975" y="4924425"/>
          <p14:tracePt t="130745" x="9451975" y="5018088"/>
          <p14:tracePt t="130753" x="9451975" y="5110163"/>
          <p14:tracePt t="130761" x="9451975" y="5216525"/>
          <p14:tracePt t="130769" x="9451975" y="5308600"/>
          <p14:tracePt t="130777" x="9491663" y="5387975"/>
          <p14:tracePt t="130786" x="9531350" y="5454650"/>
          <p14:tracePt t="130793" x="9583738" y="5534025"/>
          <p14:tracePt t="130803" x="9663113" y="5626100"/>
          <p14:tracePt t="130809" x="9756775" y="5705475"/>
          <p14:tracePt t="130818" x="9888538" y="5799138"/>
          <p14:tracePt t="130824" x="10020300" y="5851525"/>
          <p14:tracePt t="130831" x="10139363" y="5905500"/>
          <p14:tracePt t="130840" x="10245725" y="5945188"/>
          <p14:tracePt t="130847" x="10352088" y="5970588"/>
          <p14:tracePt t="130855" x="10431463" y="5984875"/>
          <p14:tracePt t="130863" x="10510838" y="5997575"/>
          <p14:tracePt t="130872" x="10590213" y="5997575"/>
          <p14:tracePt t="130879" x="10656888" y="5997575"/>
          <p14:tracePt t="130887" x="10721975" y="5997575"/>
          <p14:tracePt t="130895" x="10801350" y="5970588"/>
          <p14:tracePt t="130903" x="10880725" y="5945188"/>
          <p14:tracePt t="130911" x="10960100" y="5905500"/>
          <p14:tracePt t="130919" x="11053763" y="5865813"/>
          <p14:tracePt t="130927" x="11145838" y="5824538"/>
          <p14:tracePt t="130936" x="11252200" y="5772150"/>
          <p14:tracePt t="130943" x="11371263" y="5732463"/>
          <p14:tracePt t="130949" x="11477625" y="5692775"/>
          <p14:tracePt t="130957" x="11569700" y="5653088"/>
          <p14:tracePt t="130965" x="11688763" y="5613400"/>
          <p14:tracePt t="130973" x="11780838" y="5561013"/>
          <p14:tracePt t="130981" x="11861800" y="5521325"/>
          <p14:tracePt t="130989" x="11926888" y="5467350"/>
          <p14:tracePt t="130997" x="11966575" y="5427663"/>
          <p14:tracePt t="131005" x="11993563" y="5402263"/>
          <p14:tracePt t="131013" x="12033250" y="5375275"/>
          <p14:tracePt t="131022" x="12045950" y="5348288"/>
          <p14:tracePt t="131029" x="12060238" y="5308600"/>
          <p14:tracePt t="131038" x="12072938" y="5283200"/>
          <p14:tracePt t="131045" x="12072938" y="5256213"/>
          <p14:tracePt t="131053" x="12085638" y="5229225"/>
          <p14:tracePt t="131061" x="12099925" y="5189538"/>
          <p14:tracePt t="131069" x="12112625" y="5149850"/>
          <p14:tracePt t="131077" x="12112625" y="5110163"/>
          <p14:tracePt t="131083" x="12125325" y="5057775"/>
          <p14:tracePt t="131091" x="12139613" y="4991100"/>
          <p14:tracePt t="131099" x="12139613" y="4911725"/>
          <p14:tracePt t="131109" x="12139613" y="4872038"/>
          <p14:tracePt t="131115" x="12139613" y="4832350"/>
          <p14:tracePt t="131123" x="12125325" y="4792663"/>
          <p14:tracePt t="131131" x="12099925" y="4765675"/>
          <p14:tracePt t="131139" x="12085638" y="4740275"/>
          <p14:tracePt t="131147" x="12060238" y="4713288"/>
          <p14:tracePt t="131155" x="12020550" y="4700588"/>
          <p14:tracePt t="131163" x="11993563" y="4673600"/>
          <p14:tracePt t="131172" x="11953875" y="4660900"/>
          <p14:tracePt t="131179" x="11914188" y="4633913"/>
          <p14:tracePt t="131186" x="11861800" y="4606925"/>
          <p14:tracePt t="131195" x="11807825" y="4567238"/>
          <p14:tracePt t="131203" x="11755438" y="4554538"/>
          <p14:tracePt t="131209" x="11688763" y="4527550"/>
          <p14:tracePt t="131217" x="11609388" y="4487863"/>
          <p14:tracePt t="131225" x="11530013" y="4462463"/>
          <p14:tracePt t="131233" x="11450638" y="4435475"/>
          <p14:tracePt t="131241" x="11371263" y="4408488"/>
          <p14:tracePt t="131249" x="11291888" y="4395788"/>
          <p14:tracePt t="131257" x="11172825" y="4381500"/>
          <p14:tracePt t="131264" x="11080750" y="4368800"/>
          <p14:tracePt t="131273" x="11014075" y="4356100"/>
          <p14:tracePt t="131281" x="10934700" y="4341813"/>
          <p14:tracePt t="131289" x="10868025" y="4329113"/>
          <p14:tracePt t="131297" x="10788650" y="4316413"/>
          <p14:tracePt t="131305" x="10721975" y="4316413"/>
          <p14:tracePt t="131313" x="10656888" y="4316413"/>
          <p14:tracePt t="131321" x="10602913" y="4316413"/>
          <p14:tracePt t="131329" x="10563225" y="4316413"/>
          <p14:tracePt t="131337" x="10523538" y="4329113"/>
          <p14:tracePt t="131343" x="10483850" y="4341813"/>
          <p14:tracePt t="131351" x="10431463" y="4356100"/>
          <p14:tracePt t="131358" x="10379075" y="4368800"/>
          <p14:tracePt t="131366" x="10339388" y="4395788"/>
          <p14:tracePt t="131374" x="10299700" y="4421188"/>
          <p14:tracePt t="131382" x="10245725" y="4448175"/>
          <p14:tracePt t="131390" x="10220325" y="4462463"/>
          <p14:tracePt t="131398" x="10193338" y="4487863"/>
          <p14:tracePt t="131406" x="10139363" y="4527550"/>
          <p14:tracePt t="131414" x="10099675" y="4554538"/>
          <p14:tracePt t="131422" x="10047288" y="4594225"/>
          <p14:tracePt t="131430" x="10007600" y="4633913"/>
          <p14:tracePt t="131438" x="9955213" y="4673600"/>
          <p14:tracePt t="131446" x="9915525" y="4740275"/>
          <p14:tracePt t="131454" x="9861550" y="4792663"/>
          <p14:tracePt t="131460" x="9821863" y="4832350"/>
          <p14:tracePt t="131469" x="9796463" y="4884738"/>
          <p14:tracePt t="131476" x="9769475" y="4924425"/>
          <p14:tracePt t="131485" x="9756775" y="4951413"/>
          <p14:tracePt t="131492" x="9742488" y="4978400"/>
          <p14:tracePt t="131500" x="9729788" y="5018088"/>
          <p14:tracePt t="131509" x="9717088" y="5043488"/>
          <p14:tracePt t="131517" x="9717088" y="5083175"/>
          <p14:tracePt t="131538" x="9717088" y="5164138"/>
          <p14:tracePt t="131541" x="9729788" y="5203825"/>
          <p14:tracePt t="131549" x="9742488" y="5243513"/>
          <p14:tracePt t="131557" x="9756775" y="5283200"/>
          <p14:tracePt t="131565" x="9796463" y="5335588"/>
          <p14:tracePt t="131573" x="9836150" y="5414963"/>
          <p14:tracePt t="131581" x="9888538" y="5454650"/>
          <p14:tracePt t="131586" x="9928225" y="5521325"/>
          <p14:tracePt t="131595" x="9994900" y="5573713"/>
          <p14:tracePt t="131604" x="10074275" y="5613400"/>
          <p14:tracePt t="131611" x="10153650" y="5640388"/>
          <p14:tracePt t="131621" x="10245725" y="5665788"/>
          <p14:tracePt t="131627" x="10339388" y="5680075"/>
          <p14:tracePt t="131637" x="10431463" y="5692775"/>
          <p14:tracePt t="131643" x="10498138" y="5705475"/>
          <p14:tracePt t="131651" x="10590213" y="5705475"/>
          <p14:tracePt t="131659" x="10669588" y="5719763"/>
          <p14:tracePt t="131667" x="10721975" y="5719763"/>
          <p14:tracePt t="131675" x="10775950" y="5719763"/>
          <p14:tracePt t="131683" x="10841038" y="5719763"/>
          <p14:tracePt t="131691" x="10920413" y="5719763"/>
          <p14:tracePt t="131699" x="10987088" y="5705475"/>
          <p14:tracePt t="131707" x="11066463" y="5692775"/>
          <p14:tracePt t="131713" x="11145838" y="5680075"/>
          <p14:tracePt t="131720" x="11212513" y="5653088"/>
          <p14:tracePt t="131729" x="11279188" y="5613400"/>
          <p14:tracePt t="131737" x="11318875" y="5600700"/>
          <p14:tracePt t="131745" x="11371263" y="5561013"/>
          <p14:tracePt t="131753" x="11398250" y="5534025"/>
          <p14:tracePt t="131761" x="11423650" y="5507038"/>
          <p14:tracePt t="131772" x="11437938" y="5494338"/>
          <p14:tracePt t="131777" x="11450638" y="5481638"/>
          <p14:tracePt t="131793" x="11463338" y="5467350"/>
          <p14:tracePt t="131801" x="11463338" y="5454650"/>
          <p14:tracePt t="132204" x="11437938" y="5494338"/>
          <p14:tracePt t="132212" x="11398250" y="5534025"/>
          <p14:tracePt t="132220" x="11371263" y="5586413"/>
          <p14:tracePt t="132230" x="11331575" y="5626100"/>
          <p14:tracePt t="132234" x="11304588" y="5680075"/>
          <p14:tracePt t="132242" x="11264900" y="5705475"/>
          <p14:tracePt t="132252" x="11252200" y="5732463"/>
          <p14:tracePt t="132258" x="11225213" y="5772150"/>
          <p14:tracePt t="132268" x="11225213" y="5799138"/>
          <p14:tracePt t="132274" x="11212513" y="5824538"/>
          <p14:tracePt t="132283" x="11199813" y="5838825"/>
          <p14:tracePt t="132290" x="11199813" y="5851525"/>
          <p14:tracePt t="132300" x="11199813" y="5865813"/>
          <p14:tracePt t="132566" x="11199813" y="5851525"/>
          <p14:tracePt t="132984" x="11185525" y="5851525"/>
          <p14:tracePt t="133000" x="11172825" y="5851525"/>
          <p14:tracePt t="133006" x="11145838" y="5824538"/>
          <p14:tracePt t="133015" x="11106150" y="5824538"/>
          <p14:tracePt t="133022" x="11053763" y="5799138"/>
          <p14:tracePt t="133030" x="10974388" y="5772150"/>
          <p14:tracePt t="133038" x="10895013" y="5745163"/>
          <p14:tracePt t="133048" x="10788650" y="5719763"/>
          <p14:tracePt t="133054" x="10696575" y="5705475"/>
          <p14:tracePt t="133064" x="10590213" y="5692775"/>
          <p14:tracePt t="133070" x="10510838" y="5680075"/>
          <p14:tracePt t="133080" x="10444163" y="5665788"/>
          <p14:tracePt t="133086" x="10352088" y="5653088"/>
          <p14:tracePt t="133094" x="10245725" y="5640388"/>
          <p14:tracePt t="133102" x="10113963" y="5626100"/>
          <p14:tracePt t="133110" x="9994900" y="5626100"/>
          <p14:tracePt t="133118" x="9848850" y="5613400"/>
          <p14:tracePt t="133127" x="9729788" y="5613400"/>
          <p14:tracePt t="133134" x="9623425" y="5613400"/>
          <p14:tracePt t="133140" x="9531350" y="5613400"/>
          <p14:tracePt t="133149" x="9478963" y="5626100"/>
          <p14:tracePt t="133156" x="9439275" y="5640388"/>
          <p14:tracePt t="133164" x="9385300" y="5640388"/>
          <p14:tracePt t="133172" x="9359900" y="5653088"/>
          <p14:tracePt t="133181" x="9332913" y="5665788"/>
          <p14:tracePt t="133188" x="9305925" y="5680075"/>
          <p14:tracePt t="133197" x="9266238" y="5692775"/>
          <p14:tracePt t="133204" x="9213850" y="5719763"/>
          <p14:tracePt t="133215" x="9174163" y="5745163"/>
          <p14:tracePt t="133220" x="9147175" y="5772150"/>
          <p14:tracePt t="133230" x="9120188" y="5784850"/>
          <p14:tracePt t="133236" x="9080500" y="5799138"/>
          <p14:tracePt t="133243" x="9067800" y="5811838"/>
          <p14:tracePt t="133251" x="9040813" y="5824538"/>
          <p14:tracePt t="133260" x="9015413" y="5838825"/>
          <p14:tracePt t="133265" x="8988425" y="5851525"/>
          <p14:tracePt t="133275" x="8975725" y="5891213"/>
          <p14:tracePt t="133281" x="8961438" y="5905500"/>
          <p14:tracePt t="133289" x="8936038" y="5930900"/>
          <p14:tracePt t="133297" x="8936038" y="5957888"/>
          <p14:tracePt t="133305" x="8921750" y="5997575"/>
          <p14:tracePt t="133313" x="8909050" y="6024563"/>
          <p14:tracePt t="133321" x="8909050" y="6064250"/>
          <p14:tracePt t="133329" x="8909050" y="6089650"/>
          <p14:tracePt t="133337" x="8909050" y="6129338"/>
          <p14:tracePt t="133345" x="8909050" y="6156325"/>
          <p14:tracePt t="133353" x="8909050" y="6196013"/>
          <p14:tracePt t="133361" x="8909050" y="6235700"/>
          <p14:tracePt t="133369" x="8921750" y="6275388"/>
          <p14:tracePt t="133377" x="8948738" y="6327775"/>
          <p14:tracePt t="133383" x="8975725" y="6367463"/>
          <p14:tracePt t="133393" x="9001125" y="6421438"/>
          <p14:tracePt t="133399" x="9028113" y="6461125"/>
          <p14:tracePt t="133408" x="9067800" y="6500813"/>
          <p14:tracePt t="133415" x="9107488" y="6553200"/>
          <p14:tracePt t="133425" x="9134475" y="6592888"/>
          <p14:tracePt t="133431" x="9186863" y="6646863"/>
          <p14:tracePt t="133439" x="9213850" y="6686550"/>
          <p14:tracePt t="133447" x="9266238" y="6726238"/>
          <p14:tracePt t="133455" x="9305925" y="6765925"/>
          <p14:tracePt t="133463" x="9359900" y="6778625"/>
          <p14:tracePt t="133471" x="9385300" y="6791325"/>
          <p14:tracePt t="133479" x="9412288" y="6805613"/>
          <p14:tracePt t="133487" x="9439275" y="6818313"/>
          <p14:tracePt t="133495" x="9478963" y="6818313"/>
          <p14:tracePt t="133503" x="9518650" y="6831013"/>
          <p14:tracePt t="133511" x="9558338" y="6845300"/>
          <p14:tracePt t="133517" x="9650413" y="6845300"/>
          <p14:tracePt t="133525" x="9729788" y="6845300"/>
          <p14:tracePt t="133544" x="9967913" y="6831013"/>
          <p14:tracePt t="133548" x="10099675" y="6818313"/>
          <p14:tracePt t="133560" x="10206038" y="6805613"/>
          <p14:tracePt t="133565" x="10339388" y="6791325"/>
          <p14:tracePt t="133573" x="10444163" y="6765925"/>
          <p14:tracePt t="133581" x="10550525" y="6751638"/>
          <p14:tracePt t="133589" x="10656888" y="6711950"/>
          <p14:tracePt t="133597" x="10748963" y="6672263"/>
          <p14:tracePt t="133605" x="10828338" y="6646863"/>
          <p14:tracePt t="133613" x="10907713" y="6632575"/>
          <p14:tracePt t="133621" x="10947400" y="6592888"/>
          <p14:tracePt t="133629" x="11014075" y="6553200"/>
          <p14:tracePt t="133637" x="11066463" y="6527800"/>
          <p14:tracePt t="133644" x="11106150" y="6486525"/>
          <p14:tracePt t="133651" x="11133138" y="6461125"/>
          <p14:tracePt t="133658" x="11172825" y="6421438"/>
          <p14:tracePt t="133667" x="11199813" y="6381750"/>
          <p14:tracePt t="133675" x="11239500" y="6354763"/>
          <p14:tracePt t="133683" x="11264900" y="6302375"/>
          <p14:tracePt t="133691" x="11291888" y="6262688"/>
          <p14:tracePt t="133699" x="11318875" y="6208713"/>
          <p14:tracePt t="133709" x="11331575" y="6156325"/>
          <p14:tracePt t="133715" x="11344275" y="6116638"/>
          <p14:tracePt t="133723" x="11358563" y="6049963"/>
          <p14:tracePt t="133731" x="11371263" y="6010275"/>
          <p14:tracePt t="133739" x="11371263" y="5970588"/>
          <p14:tracePt t="133747" x="11383963" y="5930900"/>
          <p14:tracePt t="133755" x="11383963" y="5891213"/>
          <p14:tracePt t="133763" x="11383963" y="5865813"/>
          <p14:tracePt t="133771" x="11383963" y="5838825"/>
          <p14:tracePt t="133777" x="11383963" y="5811838"/>
          <p14:tracePt t="133785" x="11383963" y="5784850"/>
          <p14:tracePt t="133793" x="11358563" y="5772150"/>
          <p14:tracePt t="133801" x="11331575" y="5745163"/>
          <p14:tracePt t="133809" x="11291888" y="5705475"/>
          <p14:tracePt t="133817" x="11225213" y="5665788"/>
          <p14:tracePt t="133826" x="11133138" y="5626100"/>
          <p14:tracePt t="133833" x="11026775" y="5600700"/>
          <p14:tracePt t="133842" x="10895013" y="5586413"/>
          <p14:tracePt t="133849" x="10736263" y="5573713"/>
          <p14:tracePt t="133858" x="10577513" y="5561013"/>
          <p14:tracePt t="133865" x="10418763" y="5546725"/>
          <p14:tracePt t="133873" x="10299700" y="5546725"/>
          <p14:tracePt t="133881" x="10193338" y="5546725"/>
          <p14:tracePt t="133889" x="10113963" y="5546725"/>
          <p14:tracePt t="133895" x="10074275" y="5561013"/>
          <p14:tracePt t="133903" x="10034588" y="5561013"/>
          <p14:tracePt t="133911" x="9994900" y="5573713"/>
          <p14:tracePt t="133919" x="9955213" y="5586413"/>
          <p14:tracePt t="133927" x="9915525" y="5600700"/>
          <p14:tracePt t="133935" x="9861550" y="5626100"/>
          <p14:tracePt t="133944" x="9821863" y="5665788"/>
          <p14:tracePt t="133951" x="9756775" y="5705475"/>
          <p14:tracePt t="133959" x="9717088" y="5732463"/>
          <p14:tracePt t="133967" x="9650413" y="5772150"/>
          <p14:tracePt t="133975" x="9598025" y="5811838"/>
          <p14:tracePt t="133983" x="9558338" y="5851525"/>
          <p14:tracePt t="133992" x="9504363" y="5891213"/>
          <p14:tracePt t="133999" x="9464675" y="5918200"/>
          <p14:tracePt t="134009" x="9412288" y="5970588"/>
          <p14:tracePt t="134015" x="9385300" y="6024563"/>
          <p14:tracePt t="134023" x="9345613" y="6064250"/>
          <p14:tracePt t="134029" x="9318625" y="6103938"/>
          <p14:tracePt t="134037" x="9305925" y="6156325"/>
          <p14:tracePt t="134045" x="9278938" y="6196013"/>
          <p14:tracePt t="134053" x="9266238" y="6235700"/>
          <p14:tracePt t="134061" x="9253538" y="6288088"/>
          <p14:tracePt t="134069" x="9253538" y="6342063"/>
          <p14:tracePt t="134077" x="9253538" y="6407150"/>
          <p14:tracePt t="134085" x="9253538" y="6461125"/>
          <p14:tracePt t="134093" x="9253538" y="6540500"/>
          <p14:tracePt t="134101" x="9253538" y="6592888"/>
          <p14:tracePt t="134109" x="9266238" y="6646863"/>
          <p14:tracePt t="134117" x="9278938" y="6686550"/>
          <p14:tracePt t="134126" x="9305925" y="6738938"/>
          <p14:tracePt t="134133" x="9332913" y="6778625"/>
          <p14:tracePt t="134143" x="9372600" y="6805613"/>
          <p14:tracePt t="134149" x="9399588" y="6845300"/>
          <p14:tracePt t="134734" x="10007600" y="6805613"/>
          <p14:tracePt t="134740" x="10007600" y="6778625"/>
          <p14:tracePt t="134748" x="10007600" y="6751638"/>
          <p14:tracePt t="134756" x="9994900" y="6711950"/>
          <p14:tracePt t="134764" x="9994900" y="6699250"/>
          <p14:tracePt t="134772" x="9994900" y="6686550"/>
          <p14:tracePt t="134780" x="9980613" y="6686550"/>
          <p14:tracePt t="134788" x="9980613" y="6672263"/>
          <p14:tracePt t="134803" x="9980613" y="6659563"/>
          <p14:tracePt t="134809" x="9967913" y="6659563"/>
          <p14:tracePt t="134817" x="9967913" y="6646863"/>
          <p14:tracePt t="134835" x="9967913" y="6632575"/>
          <p14:tracePt t="135070" x="9955213" y="6619875"/>
          <p14:tracePt t="135077" x="9940925" y="6619875"/>
          <p14:tracePt t="135086" x="9940925" y="6607175"/>
          <p14:tracePt t="135096" x="9928225" y="6607175"/>
          <p14:tracePt t="135102" x="9928225" y="6592888"/>
          <p14:tracePt t="135113" x="9915525" y="6592888"/>
          <p14:tracePt t="135118" x="9915525" y="6580188"/>
          <p14:tracePt t="135126" x="9901238" y="6567488"/>
          <p14:tracePt t="135158" x="9888538" y="6553200"/>
          <p14:tracePt t="135354" x="9875838" y="6553200"/>
          <p14:tracePt t="135362" x="9861550" y="6553200"/>
          <p14:tracePt t="135370" x="9861550" y="6567488"/>
          <p14:tracePt t="135380" x="9848850" y="6580188"/>
          <p14:tracePt t="135386" x="9836150" y="6580188"/>
          <p14:tracePt t="135397" x="9836150" y="6592888"/>
          <p14:tracePt t="135402" x="9821863" y="6592888"/>
          <p14:tracePt t="135418" x="9821863" y="6607175"/>
          <p14:tracePt t="135426" x="9809163" y="6607175"/>
          <p14:tracePt t="135731" x="9836150" y="6580188"/>
          <p14:tracePt t="135740" x="9888538" y="6540500"/>
          <p14:tracePt t="135748" x="9928225" y="6500813"/>
          <p14:tracePt t="135759" x="9980613" y="6446838"/>
          <p14:tracePt t="135764" x="10059988" y="6394450"/>
          <p14:tracePt t="135775" x="10153650" y="6342063"/>
          <p14:tracePt t="135780" x="10272713" y="6262688"/>
          <p14:tracePt t="135792" x="10379075" y="6183313"/>
          <p14:tracePt t="135796" x="10510838" y="6089650"/>
          <p14:tracePt t="135804" x="10629900" y="5984875"/>
          <p14:tracePt t="135813" x="10748963" y="5838825"/>
          <p14:tracePt t="135820" x="10880725" y="5665788"/>
          <p14:tracePt t="135829" x="11014075" y="5481638"/>
          <p14:tracePt t="135834" x="11133138" y="5308600"/>
          <p14:tracePt t="135842" x="11199813" y="5137150"/>
          <p14:tracePt t="135850" x="11264900" y="4978400"/>
          <p14:tracePt t="135857" x="11291888" y="4819650"/>
          <p14:tracePt t="135866" x="11304588" y="4673600"/>
          <p14:tracePt t="135875" x="11318875" y="4554538"/>
          <p14:tracePt t="135882" x="11318875" y="4448175"/>
          <p14:tracePt t="135891" x="11318875" y="4341813"/>
          <p14:tracePt t="135898" x="11318875" y="4222750"/>
          <p14:tracePt t="135909" x="11304588" y="4117975"/>
          <p14:tracePt t="135914" x="11291888" y="4011613"/>
          <p14:tracePt t="135925" x="11279188" y="3892550"/>
          <p14:tracePt t="135930" x="11252200" y="3759200"/>
          <p14:tracePt t="135941" x="11212513" y="3627438"/>
          <p14:tracePt t="135946" x="11160125" y="3508375"/>
          <p14:tracePt t="135954" x="11120438" y="3376613"/>
          <p14:tracePt t="135964" x="11066463" y="3230563"/>
          <p14:tracePt t="135968" x="11001375" y="3084513"/>
          <p14:tracePt t="135976" x="10947400" y="2952750"/>
          <p14:tracePt t="135983" x="10895013" y="2806700"/>
          <p14:tracePt t="135991" x="10801350" y="2674938"/>
          <p14:tracePt t="135999" x="10721975" y="2541588"/>
          <p14:tracePt t="136008" x="10656888" y="2449513"/>
          <p14:tracePt t="136016" x="10577513" y="2370138"/>
          <p14:tracePt t="136025" x="10510838" y="2316163"/>
          <p14:tracePt t="136032" x="10444163" y="2263775"/>
          <p14:tracePt t="136041" x="10364788" y="2211388"/>
          <p14:tracePt t="136048" x="10285413" y="2171700"/>
          <p14:tracePt t="136059" x="10220325" y="2132013"/>
          <p14:tracePt t="136064" x="10153650" y="2105025"/>
          <p14:tracePt t="136075" x="10074275" y="2078038"/>
          <p14:tracePt t="136080" x="9994900" y="2052638"/>
          <p14:tracePt t="136088" x="9901238" y="2012950"/>
          <p14:tracePt t="136095" x="9782175" y="1958975"/>
          <p14:tracePt t="136103" x="9650413" y="1919288"/>
          <p14:tracePt t="136111" x="9504363" y="1879600"/>
          <p14:tracePt t="136118" x="9345613" y="1839913"/>
          <p14:tracePt t="136126" x="9186863" y="1787525"/>
          <p14:tracePt t="136133" x="9015413" y="1735138"/>
          <p14:tracePt t="136141" x="8842375" y="1681163"/>
          <p14:tracePt t="136149" x="8658225" y="1654175"/>
          <p14:tracePt t="136158" x="8485188" y="1641475"/>
          <p14:tracePt t="136165" x="8313738" y="1641475"/>
          <p14:tracePt t="136174" x="8167688" y="1641475"/>
          <p14:tracePt t="136181" x="8035925" y="1641475"/>
          <p14:tracePt t="136190" x="7902575" y="1641475"/>
          <p14:tracePt t="136197" x="7783513" y="1654175"/>
          <p14:tracePt t="136206" x="7664450" y="1681163"/>
          <p14:tracePt t="136211" x="7558088" y="1693863"/>
          <p14:tracePt t="136219" x="7453313" y="1708150"/>
          <p14:tracePt t="136227" x="7346950" y="1720850"/>
          <p14:tracePt t="136235" x="7240588" y="1747838"/>
          <p14:tracePt t="136243" x="7108825" y="1774825"/>
          <p14:tracePt t="136251" x="7002463" y="1827213"/>
          <p14:tracePt t="136259" x="6870700" y="1866900"/>
          <p14:tracePt t="136267" x="6737350" y="1906588"/>
          <p14:tracePt t="136275" x="6618288" y="1946275"/>
          <p14:tracePt t="136283" x="6486525" y="1985963"/>
          <p14:tracePt t="136292" x="6380163" y="2038350"/>
          <p14:tracePt t="136299" x="6275388" y="2078038"/>
          <p14:tracePt t="136308" x="6208713" y="2117725"/>
          <p14:tracePt t="136314" x="6129338" y="2157413"/>
          <p14:tracePt t="136323" x="6049963" y="2211388"/>
          <p14:tracePt t="136331" x="5970588" y="2263775"/>
          <p14:tracePt t="136340" x="5876925" y="2330450"/>
          <p14:tracePt t="136347" x="5784850" y="2395538"/>
          <p14:tracePt t="136353" x="5705475" y="2462213"/>
          <p14:tracePt t="136361" x="5626100" y="2528888"/>
          <p14:tracePt t="136369" x="5559425" y="2581275"/>
          <p14:tracePt t="136377" x="5507038" y="2647950"/>
          <p14:tracePt t="136385" x="5454650" y="2714625"/>
          <p14:tracePt t="136393" x="5427663" y="2767013"/>
          <p14:tracePt t="136401" x="5375275" y="2833688"/>
          <p14:tracePt t="136409" x="5335588" y="2898775"/>
          <p14:tracePt t="136417" x="5295900" y="2978150"/>
          <p14:tracePt t="136425" x="5254625" y="3057525"/>
          <p14:tracePt t="136433" x="5214938" y="3124200"/>
          <p14:tracePt t="136442" x="5189538" y="3203575"/>
          <p14:tracePt t="136448" x="5175250" y="3297238"/>
          <p14:tracePt t="136457" x="5149850" y="3402013"/>
          <p14:tracePt t="136463" x="5135563" y="3521075"/>
          <p14:tracePt t="136473" x="5122863" y="3627438"/>
          <p14:tracePt t="136479" x="5122863" y="3733800"/>
          <p14:tracePt t="136487" x="5122863" y="3840163"/>
          <p14:tracePt t="136495" x="5122863" y="3944938"/>
          <p14:tracePt t="136503" x="5122863" y="4064000"/>
          <p14:tracePt t="136511" x="5110163" y="4170363"/>
          <p14:tracePt t="136519" x="5110163" y="4276725"/>
          <p14:tracePt t="136527" x="5095875" y="4381500"/>
          <p14:tracePt t="136535" x="5095875" y="4487863"/>
          <p14:tracePt t="136543" x="5095875" y="4606925"/>
          <p14:tracePt t="136551" x="5095875" y="4725988"/>
          <p14:tracePt t="136559" x="5095875" y="4845050"/>
          <p14:tracePt t="136567" x="5110163" y="4978400"/>
          <p14:tracePt t="136575" x="5122863" y="5097463"/>
          <p14:tracePt t="136583" x="5135563" y="5203825"/>
          <p14:tracePt t="136590" x="5162550" y="5322888"/>
          <p14:tracePt t="136599" x="5202238" y="5427663"/>
          <p14:tracePt t="136607" x="5254625" y="5534025"/>
          <p14:tracePt t="136613" x="5295900" y="5653088"/>
          <p14:tracePt t="136624" x="5348288" y="5759450"/>
          <p14:tracePt t="136629" x="5400675" y="5878513"/>
          <p14:tracePt t="136637" x="5454650" y="5970588"/>
          <p14:tracePt t="136645" x="5546725" y="6076950"/>
          <p14:tracePt t="136653" x="5626100" y="6183313"/>
          <p14:tracePt t="136661" x="5745163" y="6302375"/>
          <p14:tracePt t="136669" x="5851525" y="6421438"/>
          <p14:tracePt t="136677" x="5970588" y="6540500"/>
          <p14:tracePt t="136685" x="6075363" y="6646863"/>
          <p14:tracePt t="136693" x="6208713" y="6765925"/>
          <p14:tracePt t="136921" x="10312400" y="6738938"/>
          <p14:tracePt t="136929" x="10391775" y="6632575"/>
          <p14:tracePt t="136937" x="10483850" y="6513513"/>
          <p14:tracePt t="136945" x="10563225" y="6407150"/>
          <p14:tracePt t="136954" x="10669588" y="6275388"/>
          <p14:tracePt t="136961" x="10775950" y="6143625"/>
          <p14:tracePt t="136969" x="10868025" y="5970588"/>
          <p14:tracePt t="136976" x="10960100" y="5824538"/>
          <p14:tracePt t="136983" x="11014075" y="5692775"/>
          <p14:tracePt t="136991" x="11041063" y="5573713"/>
          <p14:tracePt t="136999" x="11080750" y="5454650"/>
          <p14:tracePt t="137008" x="11093450" y="5335588"/>
          <p14:tracePt t="137015" x="11106150" y="5203825"/>
          <p14:tracePt t="137023" x="11120438" y="5083175"/>
          <p14:tracePt t="137031" x="11133138" y="4951413"/>
          <p14:tracePt t="137042" x="11133138" y="4832350"/>
          <p14:tracePt t="137047" x="11133138" y="4713288"/>
          <p14:tracePt t="137055" x="11133138" y="4581525"/>
          <p14:tracePt t="137063" x="11133138" y="4462463"/>
          <p14:tracePt t="137071" x="11120438" y="4341813"/>
          <p14:tracePt t="137079" x="11106150" y="4210050"/>
          <p14:tracePt t="137087" x="11093450" y="4090988"/>
          <p14:tracePt t="137095" x="11080750" y="3944938"/>
          <p14:tracePt t="137101" x="11053763" y="3813175"/>
          <p14:tracePt t="137109" x="11041063" y="3706813"/>
          <p14:tracePt t="137117" x="11026775" y="3614738"/>
          <p14:tracePt t="137126" x="11001375" y="3521075"/>
          <p14:tracePt t="137133" x="10974388" y="3429000"/>
          <p14:tracePt t="137141" x="10947400" y="3336925"/>
          <p14:tracePt t="137149" x="10907713" y="3243263"/>
          <p14:tracePt t="137157" x="10880725" y="3163888"/>
          <p14:tracePt t="137165" x="10841038" y="3084513"/>
          <p14:tracePt t="137174" x="10801350" y="3032125"/>
          <p14:tracePt t="137181" x="10748963" y="2952750"/>
          <p14:tracePt t="137191" x="10696575" y="2886075"/>
          <p14:tracePt t="137197" x="10629900" y="2806700"/>
          <p14:tracePt t="137205" x="10550525" y="2727325"/>
          <p14:tracePt t="137213" x="10458450" y="2620963"/>
          <p14:tracePt t="137221" x="10339388" y="2541588"/>
          <p14:tracePt t="137229" x="10220325" y="2462213"/>
          <p14:tracePt t="137235" x="10126663" y="2395538"/>
          <p14:tracePt t="137243" x="10034588" y="2330450"/>
          <p14:tracePt t="137251" x="9928225" y="2276475"/>
          <p14:tracePt t="137260" x="9836150" y="2211388"/>
          <p14:tracePt t="137266" x="9729788" y="2171700"/>
          <p14:tracePt t="137276" x="9610725" y="2117725"/>
          <p14:tracePt t="137283" x="9504363" y="2078038"/>
          <p14:tracePt t="137291" x="9385300" y="2038350"/>
          <p14:tracePt t="137299" x="9278938" y="2012950"/>
          <p14:tracePt t="137307" x="9199563" y="1998663"/>
          <p14:tracePt t="137315" x="9134475" y="1985963"/>
          <p14:tracePt t="137324" x="9055100" y="1985963"/>
          <p14:tracePt t="137331" x="8988425" y="1985963"/>
          <p14:tracePt t="137341" x="8921750" y="1985963"/>
          <p14:tracePt t="137347" x="8842375" y="1985963"/>
          <p14:tracePt t="137353" x="8763000" y="1998663"/>
          <p14:tracePt t="137361" x="8697913" y="2012950"/>
          <p14:tracePt t="137369" x="8591550" y="2025650"/>
          <p14:tracePt t="137377" x="8472488" y="2065338"/>
          <p14:tracePt t="137385" x="8366125" y="2092325"/>
          <p14:tracePt t="137393" x="8259763" y="2117725"/>
          <p14:tracePt t="137401" x="8140700" y="2157413"/>
          <p14:tracePt t="137410" x="8035925" y="2184400"/>
          <p14:tracePt t="137416" x="7956550" y="2224088"/>
          <p14:tracePt t="137426" x="7877175" y="2276475"/>
          <p14:tracePt t="137433" x="7797800" y="2330450"/>
          <p14:tracePt t="137441" x="7716838" y="2382838"/>
          <p14:tracePt t="137449" x="7624763" y="2462213"/>
          <p14:tracePt t="137457" x="7518400" y="2555875"/>
          <p14:tracePt t="137465" x="7386638" y="2674938"/>
          <p14:tracePt t="137474" x="7280275" y="2794000"/>
          <p14:tracePt t="137481" x="7188200" y="2898775"/>
          <p14:tracePt t="137487" x="7069138" y="3017838"/>
          <p14:tracePt t="137495" x="6950075" y="3138488"/>
          <p14:tracePt t="137503" x="6831013" y="3270250"/>
          <p14:tracePt t="137511" x="6711950" y="3402013"/>
          <p14:tracePt t="137519" x="6605588" y="3535363"/>
          <p14:tracePt t="137527" x="6526213" y="3654425"/>
          <p14:tracePt t="137535" x="6434138" y="3759200"/>
          <p14:tracePt t="137543" x="6380163" y="3879850"/>
          <p14:tracePt t="137551" x="6327775" y="3984625"/>
          <p14:tracePt t="137560" x="6288088" y="4090988"/>
          <p14:tracePt t="137566" x="6235700" y="4183063"/>
          <p14:tracePt t="137576" x="6196013" y="4289425"/>
          <p14:tracePt t="137583" x="6156325" y="4368800"/>
          <p14:tracePt t="137591" x="6129338" y="4462463"/>
          <p14:tracePt t="137599" x="6089650" y="4541838"/>
          <p14:tracePt t="137610" x="6075363" y="4621213"/>
          <p14:tracePt t="137614" x="6062663" y="4686300"/>
          <p14:tracePt t="137622" x="6049963" y="4765675"/>
          <p14:tracePt t="137629" x="6035675" y="4859338"/>
          <p14:tracePt t="137637" x="6022975" y="4964113"/>
          <p14:tracePt t="137645" x="6022975" y="5030788"/>
          <p14:tracePt t="137653" x="6022975" y="5110163"/>
          <p14:tracePt t="137661" x="6022975" y="5176838"/>
          <p14:tracePt t="137669" x="6022975" y="5256213"/>
          <p14:tracePt t="137677" x="6022975" y="5322888"/>
          <p14:tracePt t="137685" x="6035675" y="5402263"/>
          <p14:tracePt t="137693" x="6049963" y="5467350"/>
          <p14:tracePt t="137701" x="6062663" y="5546725"/>
          <p14:tracePt t="137710" x="6062663" y="5600700"/>
          <p14:tracePt t="137717" x="6089650" y="5665788"/>
          <p14:tracePt t="137725" x="6116638" y="5719763"/>
          <p14:tracePt t="137733" x="6129338" y="5759450"/>
          <p14:tracePt t="137739" x="6169025" y="5824538"/>
          <p14:tracePt t="137747" x="6208713" y="5905500"/>
          <p14:tracePt t="137755" x="6235700" y="5970588"/>
          <p14:tracePt t="137763" x="6261100" y="6010275"/>
          <p14:tracePt t="137771" x="6300788" y="6089650"/>
          <p14:tracePt t="137779" x="6340475" y="6129338"/>
          <p14:tracePt t="137787" x="6367463" y="6183313"/>
          <p14:tracePt t="137795" x="6419850" y="6223000"/>
          <p14:tracePt t="137803" x="6486525" y="6275388"/>
          <p14:tracePt t="137811" x="6538913" y="6327775"/>
          <p14:tracePt t="137819" x="6605588" y="6381750"/>
          <p14:tracePt t="137842" x="6764338" y="6473825"/>
          <p14:tracePt t="137844" x="6856413" y="6527800"/>
          <p14:tracePt t="137851" x="6962775" y="6567488"/>
          <p14:tracePt t="137860" x="7069138" y="6607175"/>
          <p14:tracePt t="137865" x="7175500" y="6632575"/>
          <p14:tracePt t="137875" x="7280275" y="6646863"/>
          <p14:tracePt t="137881" x="7413625" y="6659563"/>
          <p14:tracePt t="137889" x="7518400" y="6659563"/>
          <p14:tracePt t="137897" x="7637463" y="6659563"/>
          <p14:tracePt t="137905" x="7770813" y="6659563"/>
          <p14:tracePt t="137913" x="7889875" y="6646863"/>
          <p14:tracePt t="137921" x="8021638" y="6632575"/>
          <p14:tracePt t="137929" x="8140700" y="6619875"/>
          <p14:tracePt t="137937" x="8247063" y="6607175"/>
          <p14:tracePt t="137945" x="8353425" y="6580188"/>
          <p14:tracePt t="137953" x="8472488" y="6553200"/>
          <p14:tracePt t="137961" x="8564563" y="6540500"/>
          <p14:tracePt t="137969" x="8670925" y="6527800"/>
          <p14:tracePt t="137977" x="8737600" y="6513513"/>
          <p14:tracePt t="137985" x="8816975" y="6500813"/>
          <p14:tracePt t="137992" x="8896350" y="6486525"/>
          <p14:tracePt t="137999" x="8961438" y="6473825"/>
          <p14:tracePt t="138008" x="9040813" y="6461125"/>
          <p14:tracePt t="138015" x="9107488" y="6446838"/>
          <p14:tracePt t="138025" x="9186863" y="6446838"/>
          <p14:tracePt t="138031" x="9239250" y="6434138"/>
          <p14:tracePt t="138039" x="9305925" y="6421438"/>
          <p14:tracePt t="138047" x="9359900" y="6407150"/>
          <p14:tracePt t="138055" x="9412288" y="6394450"/>
          <p14:tracePt t="138063" x="9478963" y="6381750"/>
          <p14:tracePt t="138071" x="9544050" y="6367463"/>
          <p14:tracePt t="138079" x="9623425" y="6354763"/>
          <p14:tracePt t="138087" x="9677400" y="6342063"/>
          <p14:tracePt t="138095" x="9756775" y="6327775"/>
          <p14:tracePt t="138103" x="9809163" y="6315075"/>
          <p14:tracePt t="138111" x="9861550" y="6302375"/>
          <p14:tracePt t="138117" x="9901238" y="6288088"/>
          <p14:tracePt t="138125" x="9928225" y="6275388"/>
          <p14:tracePt t="138133" x="9955213" y="6275388"/>
          <p14:tracePt t="138142" x="9967913" y="6262688"/>
          <p14:tracePt t="138149" x="10007600" y="6248400"/>
          <p14:tracePt t="138158" x="10034588" y="6235700"/>
          <p14:tracePt t="138165" x="10059988" y="6208713"/>
          <p14:tracePt t="138175" x="10086975" y="6196013"/>
          <p14:tracePt t="138181" x="10139363" y="6156325"/>
          <p14:tracePt t="138189" x="10180638" y="6129338"/>
          <p14:tracePt t="138197" x="10206038" y="6089650"/>
          <p14:tracePt t="138205" x="10245725" y="6076950"/>
          <p14:tracePt t="138213" x="10260013" y="6049963"/>
          <p14:tracePt t="138221" x="10272713" y="6037263"/>
          <p14:tracePt t="138229" x="10299700" y="6024563"/>
          <p14:tracePt t="138237" x="10312400" y="6010275"/>
          <p14:tracePt t="138243" x="10325100" y="5997575"/>
          <p14:tracePt t="138251" x="10339388" y="5997575"/>
          <p14:tracePt t="138259" x="10364788" y="5970588"/>
          <p14:tracePt t="138275" x="10379075" y="5945188"/>
          <p14:tracePt t="138292" x="10391775" y="5930900"/>
          <p14:tracePt t="138299" x="10391775" y="5918200"/>
          <p14:tracePt t="138309" x="10418763" y="5905500"/>
          <p14:tracePt t="138323" x="10418763" y="5891213"/>
          <p14:tracePt t="138331" x="10431463" y="5891213"/>
          <p14:tracePt t="138339" x="10444163" y="5891213"/>
          <p14:tracePt t="138347" x="10444163" y="5878513"/>
          <p14:tracePt t="138363" x="10458450" y="5865813"/>
          <p14:tracePt t="138369" x="10458450" y="5851525"/>
          <p14:tracePt t="138377" x="10471150" y="5851525"/>
          <p14:tracePt t="138385" x="10471150" y="5838825"/>
          <p14:tracePt t="138394" x="10483850" y="5838825"/>
          <p14:tracePt t="138401" x="10498138" y="5824538"/>
          <p14:tracePt t="138409" x="10498138" y="5811838"/>
          <p14:tracePt t="138417" x="10510838" y="5799138"/>
          <p14:tracePt t="138433" x="10510838" y="5784850"/>
          <p14:tracePt t="138466" x="10523538" y="5784850"/>
          <p14:tracePt t="138543" x="10523538" y="5772150"/>
          <p14:tracePt t="138764" x="10523538" y="5784850"/>
          <p14:tracePt t="138788" x="10510838" y="5784850"/>
          <p14:tracePt t="139944" x="10498138" y="5784850"/>
          <p14:tracePt t="139952" x="10483850" y="5772150"/>
          <p14:tracePt t="139960" x="10483850" y="5759450"/>
          <p14:tracePt t="139976" x="10471150" y="5745163"/>
          <p14:tracePt t="140024" x="10458450" y="5745163"/>
          <p14:tracePt t="140114" x="10444163" y="5745163"/>
          <p14:tracePt t="140118" x="10431463" y="5732463"/>
          <p14:tracePt t="141498" x="10418763" y="5732463"/>
          <p14:tracePt t="141513" x="10391775" y="5705475"/>
          <p14:tracePt t="141522" x="10352088" y="5680075"/>
          <p14:tracePt t="141541" x="10220325" y="5573713"/>
          <p14:tracePt t="141547" x="10139363" y="5521325"/>
          <p14:tracePt t="141553" x="10059988" y="5467350"/>
          <p14:tracePt t="141558" x="9967913" y="5414963"/>
          <p14:tracePt t="141566" x="9888538" y="5375275"/>
          <p14:tracePt t="141574" x="9809163" y="5348288"/>
          <p14:tracePt t="141582" x="9742488" y="5335588"/>
          <p14:tracePt t="141590" x="9663113" y="5322888"/>
          <p14:tracePt t="141598" x="9623425" y="5308600"/>
          <p14:tracePt t="141606" x="9583738" y="5295900"/>
          <p14:tracePt t="141614" x="9558338" y="5283200"/>
          <p14:tracePt t="141623" x="9544050" y="5268913"/>
          <p14:tracePt t="141631" x="9531350" y="5268913"/>
          <p14:tracePt t="141639" x="9531350" y="5256213"/>
          <p14:tracePt t="141647" x="9518650" y="5256213"/>
          <p14:tracePt t="141655" x="9518650" y="5243513"/>
          <p14:tracePt t="141663" x="9504363" y="5243513"/>
          <p14:tracePt t="141672" x="9478963" y="5229225"/>
          <p14:tracePt t="141679" x="9451975" y="5216525"/>
          <p14:tracePt t="141684" x="9424988" y="5203825"/>
          <p14:tracePt t="141693" x="9399588" y="5203825"/>
          <p14:tracePt t="141701" x="9399588" y="5189538"/>
          <p14:tracePt t="141724" x="9385300" y="5189538"/>
          <p14:tracePt t="141733" x="9385300" y="5176838"/>
          <p14:tracePt t="141741" x="9385300" y="5164138"/>
          <p14:tracePt t="141749" x="9372600" y="5137150"/>
          <p14:tracePt t="141757" x="9359900" y="5122863"/>
          <p14:tracePt t="141765" x="9359900" y="5097463"/>
          <p14:tracePt t="141774" x="9345613" y="5070475"/>
          <p14:tracePt t="141781" x="9332913" y="5030788"/>
          <p14:tracePt t="141789" x="9318625" y="5003800"/>
          <p14:tracePt t="141797" x="9318625" y="4978400"/>
          <p14:tracePt t="141805" x="9305925" y="4951413"/>
          <p14:tracePt t="141813" x="9278938" y="4924425"/>
          <p14:tracePt t="141819" x="9278938" y="4884738"/>
          <p14:tracePt t="141827" x="9239250" y="4845050"/>
          <p14:tracePt t="141836" x="9226550" y="4819650"/>
          <p14:tracePt t="141845" x="9186863" y="4779963"/>
          <p14:tracePt t="141852" x="9159875" y="4740275"/>
          <p14:tracePt t="141861" x="9134475" y="4713288"/>
          <p14:tracePt t="141868" x="9094788" y="4686300"/>
          <p14:tracePt t="141878" x="9067800" y="4646613"/>
          <p14:tracePt t="141884" x="9015413" y="4621213"/>
          <p14:tracePt t="141894" x="8961438" y="4581525"/>
          <p14:tracePt t="141900" x="8909050" y="4541838"/>
          <p14:tracePt t="141908" x="8869363" y="4514850"/>
          <p14:tracePt t="141915" x="8816975" y="4475163"/>
          <p14:tracePt t="141924" x="8789988" y="4462463"/>
          <p14:tracePt t="141930" x="8750300" y="4421188"/>
          <p14:tracePt t="141939" x="8697913" y="4395788"/>
          <p14:tracePt t="141945" x="8658225" y="4356100"/>
          <p14:tracePt t="141953" x="8604250" y="4316413"/>
          <p14:tracePt t="141961" x="8564563" y="4289425"/>
          <p14:tracePt t="141969" x="8512175" y="4249738"/>
          <p14:tracePt t="141977" x="8485188" y="4237038"/>
          <p14:tracePt t="141985" x="8458200" y="4222750"/>
          <p14:tracePt t="141993" x="8432800" y="4197350"/>
          <p14:tracePt t="142001" x="8405813" y="4183063"/>
          <p14:tracePt t="142009" x="8366125" y="4157663"/>
          <p14:tracePt t="142017" x="8339138" y="4130675"/>
          <p14:tracePt t="142025" x="8326438" y="4117975"/>
          <p14:tracePt t="142033" x="8299450" y="4078288"/>
          <p14:tracePt t="142041" x="8286750" y="4051300"/>
          <p14:tracePt t="142049" x="8247063" y="4011613"/>
          <p14:tracePt t="142058" x="8220075" y="3971925"/>
          <p14:tracePt t="142063" x="8194675" y="3919538"/>
          <p14:tracePt t="142071" x="8167688" y="3892550"/>
          <p14:tracePt t="142078" x="8140700" y="3852863"/>
          <p14:tracePt t="142087" x="8101013" y="3800475"/>
          <p14:tracePt t="142094" x="8075613" y="3773488"/>
          <p14:tracePt t="142102" x="8035925" y="3719513"/>
          <p14:tracePt t="142110" x="8008938" y="3694113"/>
          <p14:tracePt t="142118" x="7981950" y="3667125"/>
          <p14:tracePt t="142126" x="7942263" y="3640138"/>
          <p14:tracePt t="142134" x="7916863" y="3627438"/>
          <p14:tracePt t="142142" x="7889875" y="3614738"/>
          <p14:tracePt t="142150" x="7862888" y="3600450"/>
          <p14:tracePt t="142158" x="7837488" y="3600450"/>
          <p14:tracePt t="142166" x="7810500" y="3600450"/>
          <p14:tracePt t="142174" x="7797800" y="3600450"/>
          <p14:tracePt t="142182" x="7770813" y="3600450"/>
          <p14:tracePt t="142190" x="7743825" y="3600450"/>
          <p14:tracePt t="142196" x="7716838" y="3614738"/>
          <p14:tracePt t="142205" x="7677150" y="3614738"/>
          <p14:tracePt t="142212" x="7637463" y="3627438"/>
          <p14:tracePt t="142221" x="7597775" y="3640138"/>
          <p14:tracePt t="142228" x="7558088" y="3667125"/>
          <p14:tracePt t="142236" x="7518400" y="3679825"/>
          <p14:tracePt t="142244" x="7466013" y="3706813"/>
          <p14:tracePt t="142252" x="7426325" y="3746500"/>
          <p14:tracePt t="142260" x="7399338" y="3759200"/>
          <p14:tracePt t="142268" x="7359650" y="3786188"/>
          <p14:tracePt t="142276" x="7334250" y="3825875"/>
          <p14:tracePt t="142284" x="7319963" y="3840163"/>
          <p14:tracePt t="142292" x="7294563" y="3865563"/>
          <p14:tracePt t="142300" x="7267575" y="3905250"/>
          <p14:tracePt t="142308" x="7240588" y="3932238"/>
          <p14:tracePt t="142314" x="7240588" y="3959225"/>
          <p14:tracePt t="142322" x="7227888" y="3998913"/>
          <p14:tracePt t="142330" x="7215188" y="4038600"/>
          <p14:tracePt t="142338" x="7200900" y="4103688"/>
          <p14:tracePt t="142346" x="7200900" y="4170363"/>
          <p14:tracePt t="142354" x="7200900" y="4237038"/>
          <p14:tracePt t="142362" x="7200900" y="4316413"/>
          <p14:tracePt t="142371" x="7227888" y="4395788"/>
          <p14:tracePt t="142378" x="7267575" y="4475163"/>
          <p14:tracePt t="142386" x="7307263" y="4527550"/>
          <p14:tracePt t="142394" x="7334250" y="4581525"/>
          <p14:tracePt t="142402" x="7373938" y="4621213"/>
          <p14:tracePt t="142410" x="7413625" y="4673600"/>
          <p14:tracePt t="142418" x="7439025" y="4713288"/>
          <p14:tracePt t="142426" x="7478713" y="4752975"/>
          <p14:tracePt t="142434" x="7505700" y="4779963"/>
          <p14:tracePt t="142442" x="7532688" y="4805363"/>
          <p14:tracePt t="142448" x="7558088" y="4832350"/>
          <p14:tracePt t="142456" x="7585075" y="4845050"/>
          <p14:tracePt t="142464" x="7612063" y="4872038"/>
          <p14:tracePt t="142472" x="7637463" y="4884738"/>
          <p14:tracePt t="142480" x="7664450" y="4899025"/>
          <p14:tracePt t="142488" x="7691438" y="4911725"/>
          <p14:tracePt t="142496" x="7731125" y="4924425"/>
          <p14:tracePt t="142505" x="7770813" y="4938713"/>
          <p14:tracePt t="142512" x="7850188" y="4951413"/>
          <p14:tracePt t="142521" x="7916863" y="4978400"/>
          <p14:tracePt t="142528" x="7996238" y="4991100"/>
          <p14:tracePt t="142536" x="8075613" y="4991100"/>
          <p14:tracePt t="142544" x="8140700" y="4991100"/>
          <p14:tracePt t="142552" x="8180388" y="4991100"/>
          <p14:tracePt t="142560" x="8207375" y="4991100"/>
          <p14:tracePt t="142566" x="8234363" y="4978400"/>
          <p14:tracePt t="142574" x="8247063" y="4978400"/>
          <p14:tracePt t="142582" x="8259763" y="4964113"/>
          <p14:tracePt t="142590" x="8274050" y="4951413"/>
          <p14:tracePt t="142605" x="8286750" y="4938713"/>
          <p14:tracePt t="142607" x="8313738" y="4911725"/>
          <p14:tracePt t="142614" x="8366125" y="4872038"/>
          <p14:tracePt t="142622" x="8418513" y="4832350"/>
          <p14:tracePt t="142630" x="8497888" y="4779963"/>
          <p14:tracePt t="142639" x="8564563" y="4725988"/>
          <p14:tracePt t="142646" x="8618538" y="4700588"/>
          <p14:tracePt t="142655" x="8631238" y="4673600"/>
          <p14:tracePt t="142662" x="8658225" y="4660900"/>
          <p14:tracePt t="142670" x="8658225" y="4633913"/>
          <p14:tracePt t="142678" x="8670925" y="4606925"/>
          <p14:tracePt t="142686" x="8683625" y="4567238"/>
          <p14:tracePt t="142694" x="8683625" y="4541838"/>
          <p14:tracePt t="142700" x="8683625" y="4502150"/>
          <p14:tracePt t="142708" x="8683625" y="4462463"/>
          <p14:tracePt t="142716" x="8683625" y="4408488"/>
          <p14:tracePt t="142725" x="8670925" y="4368800"/>
          <p14:tracePt t="142732" x="8658225" y="4329113"/>
          <p14:tracePt t="142740" x="8631238" y="4289425"/>
          <p14:tracePt t="142748" x="8591550" y="4222750"/>
          <p14:tracePt t="142757" x="8551863" y="4170363"/>
          <p14:tracePt t="142764" x="8539163" y="4130675"/>
          <p14:tracePt t="142772" x="8512175" y="4090988"/>
          <p14:tracePt t="142780" x="8485188" y="4038600"/>
          <p14:tracePt t="142788" x="8458200" y="3998913"/>
          <p14:tracePt t="142796" x="8432800" y="3959225"/>
          <p14:tracePt t="142805" x="8418513" y="3919538"/>
          <p14:tracePt t="142812" x="8405813" y="3892550"/>
          <p14:tracePt t="142818" x="8393113" y="3865563"/>
          <p14:tracePt t="142826" x="8366125" y="3840163"/>
          <p14:tracePt t="142834" x="8339138" y="3800475"/>
          <p14:tracePt t="142842" x="8299450" y="3773488"/>
          <p14:tracePt t="142850" x="8274050" y="3759200"/>
          <p14:tracePt t="142858" x="8247063" y="3746500"/>
          <p14:tracePt t="142866" x="8220075" y="3719513"/>
          <p14:tracePt t="142874" x="8194675" y="3719513"/>
          <p14:tracePt t="142882" x="8154988" y="3706813"/>
          <p14:tracePt t="142890" x="8115300" y="3706813"/>
          <p14:tracePt t="142898" x="8088313" y="3706813"/>
          <p14:tracePt t="142906" x="8061325" y="3706813"/>
          <p14:tracePt t="142914" x="8035925" y="3706813"/>
          <p14:tracePt t="142922" x="8008938" y="3706813"/>
          <p14:tracePt t="142930" x="7981950" y="3706813"/>
          <p14:tracePt t="142938" x="7942263" y="3719513"/>
          <p14:tracePt t="142946" x="7916863" y="3733800"/>
          <p14:tracePt t="142952" x="7889875" y="3746500"/>
          <p14:tracePt t="142960" x="7862888" y="3746500"/>
          <p14:tracePt t="142968" x="7837488" y="3759200"/>
          <p14:tracePt t="142976" x="7797800" y="3786188"/>
          <p14:tracePt t="142984" x="7770813" y="3800475"/>
          <p14:tracePt t="142992" x="7743825" y="3813175"/>
          <p14:tracePt t="143000" x="7716838" y="3825875"/>
          <p14:tracePt t="143008" x="7691438" y="3852863"/>
          <p14:tracePt t="143016" x="7664450" y="3879850"/>
          <p14:tracePt t="143024" x="7637463" y="3905250"/>
          <p14:tracePt t="143032" x="7637463" y="3932238"/>
          <p14:tracePt t="143040" x="7612063" y="3944938"/>
          <p14:tracePt t="143048" x="7612063" y="3971925"/>
          <p14:tracePt t="143056" x="7597775" y="3998913"/>
          <p14:tracePt t="143064" x="7572375" y="4038600"/>
          <p14:tracePt t="143072" x="7558088" y="4064000"/>
          <p14:tracePt t="143078" x="7545388" y="4090988"/>
          <p14:tracePt t="143086" x="7532688" y="4117975"/>
          <p14:tracePt t="143094" x="7532688" y="4157663"/>
          <p14:tracePt t="143102" x="7518400" y="4183063"/>
          <p14:tracePt t="143110" x="7505700" y="4210050"/>
          <p14:tracePt t="143118" x="7505700" y="4249738"/>
          <p14:tracePt t="143126" x="7505700" y="4289425"/>
          <p14:tracePt t="143134" x="7505700" y="4329113"/>
          <p14:tracePt t="143142" x="7505700" y="4368800"/>
          <p14:tracePt t="143150" x="7505700" y="4395788"/>
          <p14:tracePt t="143158" x="7505700" y="4435475"/>
          <p14:tracePt t="143166" x="7518400" y="4462463"/>
          <p14:tracePt t="143174" x="7518400" y="4487863"/>
          <p14:tracePt t="143182" x="7532688" y="4527550"/>
          <p14:tracePt t="143190" x="7545388" y="4541838"/>
          <p14:tracePt t="143198" x="7558088" y="4567238"/>
          <p14:tracePt t="143205" x="7558088" y="4594225"/>
          <p14:tracePt t="143212" x="7585075" y="4633913"/>
          <p14:tracePt t="143228" x="7597775" y="4646613"/>
          <p14:tracePt t="143236" x="7612063" y="4660900"/>
          <p14:tracePt t="143244" x="7624763" y="4673600"/>
          <p14:tracePt t="143252" x="7624763" y="4686300"/>
          <p14:tracePt t="143260" x="7637463" y="4686300"/>
          <p14:tracePt t="143268" x="7651750" y="4713288"/>
          <p14:tracePt t="143277" x="7677150" y="4713288"/>
          <p14:tracePt t="143285" x="7691438" y="4725988"/>
          <p14:tracePt t="143293" x="7704138" y="4740275"/>
          <p14:tracePt t="143301" x="7743825" y="4752975"/>
          <p14:tracePt t="143311" x="7758113" y="4752975"/>
          <p14:tracePt t="143317" x="7783513" y="4765675"/>
          <p14:tracePt t="143324" x="7810500" y="4779963"/>
          <p14:tracePt t="143333" x="7850188" y="4779963"/>
          <p14:tracePt t="143342" x="7889875" y="4792663"/>
          <p14:tracePt t="143347" x="7929563" y="4805363"/>
          <p14:tracePt t="143357" x="7969250" y="4819650"/>
          <p14:tracePt t="143363" x="8008938" y="4832350"/>
          <p14:tracePt t="143371" x="8048625" y="4832350"/>
          <p14:tracePt t="143379" x="8088313" y="4832350"/>
          <p14:tracePt t="143387" x="8154988" y="4832350"/>
          <p14:tracePt t="143395" x="8220075" y="4832350"/>
          <p14:tracePt t="143403" x="8313738" y="4832350"/>
          <p14:tracePt t="143411" x="8393113" y="4832350"/>
          <p14:tracePt t="143419" x="8458200" y="4819650"/>
          <p14:tracePt t="143427" x="8578850" y="4805363"/>
          <p14:tracePt t="143435" x="8643938" y="4792663"/>
          <p14:tracePt t="143443" x="8723313" y="4792663"/>
          <p14:tracePt t="143451" x="8763000" y="4779963"/>
          <p14:tracePt t="143458" x="8789988" y="4765675"/>
          <p14:tracePt t="143465" x="8816975" y="4752975"/>
          <p14:tracePt t="143474" x="8829675" y="4752975"/>
          <p14:tracePt t="143481" x="8829675" y="4740275"/>
          <p14:tracePt t="143491" x="8842375" y="4740275"/>
          <p14:tracePt t="143505" x="8856663" y="4740275"/>
          <p14:tracePt t="143513" x="8856663" y="4725988"/>
          <p14:tracePt t="143541" x="8869363" y="4713288"/>
          <p14:tracePt t="143545" x="8882063" y="4700588"/>
          <p14:tracePt t="143553" x="8882063" y="4686300"/>
          <p14:tracePt t="143561" x="8896350" y="4673600"/>
          <p14:tracePt t="143569" x="8909050" y="4646613"/>
          <p14:tracePt t="143577" x="8909050" y="4633913"/>
          <p14:tracePt t="143583" x="8909050" y="4606925"/>
          <p14:tracePt t="143592" x="8909050" y="4594225"/>
          <p14:tracePt t="143599" x="8909050" y="4554538"/>
          <p14:tracePt t="143608" x="8909050" y="4527550"/>
          <p14:tracePt t="143615" x="8909050" y="4502150"/>
          <p14:tracePt t="143625" x="8909050" y="4462463"/>
          <p14:tracePt t="143631" x="8909050" y="4421188"/>
          <p14:tracePt t="143642" x="8909050" y="4381500"/>
          <p14:tracePt t="143647" x="8909050" y="4341813"/>
          <p14:tracePt t="143656" x="8909050" y="4302125"/>
          <p14:tracePt t="143663" x="8896350" y="4262438"/>
          <p14:tracePt t="143671" x="8882063" y="4222750"/>
          <p14:tracePt t="143679" x="8882063" y="4183063"/>
          <p14:tracePt t="143687" x="8869363" y="4143375"/>
          <p14:tracePt t="143695" x="8856663" y="4103688"/>
          <p14:tracePt t="143703" x="8829675" y="4051300"/>
          <p14:tracePt t="143710" x="8816975" y="4011613"/>
          <p14:tracePt t="143717" x="8789988" y="3971925"/>
          <p14:tracePt t="143725" x="8777288" y="3932238"/>
          <p14:tracePt t="143733" x="8750300" y="3905250"/>
          <p14:tracePt t="143742" x="8737600" y="3892550"/>
          <p14:tracePt t="143750" x="8697913" y="3852863"/>
          <p14:tracePt t="143760" x="8670925" y="3825875"/>
          <p14:tracePt t="143766" x="8643938" y="3800475"/>
          <p14:tracePt t="143777" x="8604250" y="3759200"/>
          <p14:tracePt t="143782" x="8564563" y="3733800"/>
          <p14:tracePt t="143794" x="8539163" y="3706813"/>
          <p14:tracePt t="143798" x="8497888" y="3694113"/>
          <p14:tracePt t="143806" x="8445500" y="3679825"/>
          <p14:tracePt t="143816" x="8418513" y="3667125"/>
          <p14:tracePt t="143822" x="8393113" y="3667125"/>
          <p14:tracePt t="143832" x="8366125" y="3654425"/>
          <p14:tracePt t="143835" x="8339138" y="3654425"/>
          <p14:tracePt t="143843" x="8313738" y="3654425"/>
          <p14:tracePt t="143851" x="8274050" y="3654425"/>
          <p14:tracePt t="143859" x="8259763" y="3654425"/>
          <p14:tracePt t="143867" x="8234363" y="3654425"/>
          <p14:tracePt t="143875" x="8207375" y="3654425"/>
          <p14:tracePt t="143883" x="8180388" y="3667125"/>
          <p14:tracePt t="143891" x="8140700" y="3679825"/>
          <p14:tracePt t="143899" x="8101013" y="3694113"/>
          <p14:tracePt t="143908" x="8048625" y="3706813"/>
          <p14:tracePt t="143915" x="7969250" y="3733800"/>
          <p14:tracePt t="143925" x="7889875" y="3759200"/>
          <p14:tracePt t="143931" x="7823200" y="3786188"/>
          <p14:tracePt t="143939" x="7743825" y="3825875"/>
          <p14:tracePt t="143947" x="7691438" y="3852863"/>
          <p14:tracePt t="143955" x="7637463" y="3892550"/>
          <p14:tracePt t="143963" x="7597775" y="3919538"/>
          <p14:tracePt t="143969" x="7572375" y="3932238"/>
          <p14:tracePt t="143977" x="7545388" y="3959225"/>
          <p14:tracePt t="143985" x="7518400" y="3971925"/>
          <p14:tracePt t="143994" x="7493000" y="4011613"/>
          <p14:tracePt t="144000" x="7466013" y="4038600"/>
          <p14:tracePt t="144010" x="7439025" y="4064000"/>
          <p14:tracePt t="144017" x="7413625" y="4103688"/>
          <p14:tracePt t="144024" x="7399338" y="4143375"/>
          <p14:tracePt t="144033" x="7386638" y="4183063"/>
          <p14:tracePt t="144041" x="7373938" y="4222750"/>
          <p14:tracePt t="144049" x="7359650" y="4262438"/>
          <p14:tracePt t="144058" x="7346950" y="4302125"/>
          <p14:tracePt t="144065" x="7346950" y="4356100"/>
          <p14:tracePt t="144075" x="7334250" y="4395788"/>
          <p14:tracePt t="144081" x="7334250" y="4448175"/>
          <p14:tracePt t="144087" x="7334250" y="4487863"/>
          <p14:tracePt t="144095" x="7334250" y="4541838"/>
          <p14:tracePt t="144103" x="7334250" y="4581525"/>
          <p14:tracePt t="144111" x="7334250" y="4621213"/>
          <p14:tracePt t="144119" x="7346950" y="4660900"/>
          <p14:tracePt t="144127" x="7359650" y="4700588"/>
          <p14:tracePt t="144135" x="7359650" y="4725988"/>
          <p14:tracePt t="144143" x="7373938" y="4752975"/>
          <p14:tracePt t="144151" x="7386638" y="4779963"/>
          <p14:tracePt t="144160" x="7399338" y="4819650"/>
          <p14:tracePt t="144167" x="7426325" y="4832350"/>
          <p14:tracePt t="144175" x="7453313" y="4859338"/>
          <p14:tracePt t="144182" x="7478713" y="4884738"/>
          <p14:tracePt t="144192" x="7518400" y="4899025"/>
          <p14:tracePt t="144198" x="7545388" y="4911725"/>
          <p14:tracePt t="144207" x="7572375" y="4924425"/>
          <p14:tracePt t="144212" x="7612063" y="4924425"/>
          <p14:tracePt t="144220" x="7651750" y="4938713"/>
          <p14:tracePt t="144228" x="7691438" y="4951413"/>
          <p14:tracePt t="144236" x="7758113" y="4964113"/>
          <p14:tracePt t="144244" x="7823200" y="4964113"/>
          <p14:tracePt t="144252" x="7889875" y="4964113"/>
          <p14:tracePt t="144260" x="7956550" y="4964113"/>
          <p14:tracePt t="144268" x="7996238" y="4964113"/>
          <p14:tracePt t="144276" x="8035925" y="4951413"/>
          <p14:tracePt t="144284" x="8061325" y="4951413"/>
          <p14:tracePt t="144292" x="8088313" y="4938713"/>
          <p14:tracePt t="144300" x="8115300" y="4924425"/>
          <p14:tracePt t="144308" x="8128000" y="4924425"/>
          <p14:tracePt t="144316" x="8154988" y="4911725"/>
          <p14:tracePt t="144332" x="8167688" y="4899025"/>
          <p14:tracePt t="144340" x="8180388" y="4899025"/>
          <p14:tracePt t="144354" x="8194675" y="4884738"/>
          <p14:tracePt t="144370" x="8207375" y="4872038"/>
          <p14:tracePt t="144386" x="8220075" y="4859338"/>
          <p14:tracePt t="144394" x="8234363" y="4845050"/>
          <p14:tracePt t="144410" x="8247063" y="4832350"/>
          <p14:tracePt t="144434" x="8259763" y="4832350"/>
          <p14:tracePt t="144450" x="8259763" y="4819650"/>
          <p14:tracePt t="144466" x="8259763" y="4805363"/>
          <p14:tracePt t="144472" x="8274050" y="4792663"/>
          <p14:tracePt t="144480" x="8286750" y="4792663"/>
          <p14:tracePt t="144488" x="8286750" y="4779963"/>
          <p14:tracePt t="144496" x="8299450" y="4765675"/>
          <p14:tracePt t="144504" x="8299450" y="4752975"/>
          <p14:tracePt t="144512" x="8313738" y="4752975"/>
          <p14:tracePt t="144530" x="8313738" y="4740275"/>
          <p14:tracePt t="150730" x="8326438" y="4740275"/>
          <p14:tracePt t="150746" x="8339138" y="4713288"/>
          <p14:tracePt t="150754" x="8353425" y="4686300"/>
          <p14:tracePt t="150762" x="8366125" y="4673600"/>
          <p14:tracePt t="150772" x="8366125" y="4660900"/>
          <p14:tracePt t="150786" x="8378825" y="4646613"/>
          <p14:tracePt t="150792" x="8378825" y="4633913"/>
          <p14:tracePt t="150801" x="8378825" y="4606925"/>
          <p14:tracePt t="150808" x="8378825" y="4594225"/>
          <p14:tracePt t="150817" x="8378825" y="4567238"/>
          <p14:tracePt t="150834" x="8378825" y="4554538"/>
          <p14:tracePt t="150840" x="8378825" y="4527550"/>
          <p14:tracePt t="150850" x="8378825" y="4514850"/>
          <p14:tracePt t="150856" x="8378825" y="4502150"/>
          <p14:tracePt t="151076" x="8393113" y="4487863"/>
          <p14:tracePt t="151083" x="8405813" y="4487863"/>
          <p14:tracePt t="151092" x="8405813" y="4462463"/>
          <p14:tracePt t="151102" x="8432800" y="4435475"/>
          <p14:tracePt t="151108" x="8445500" y="4395788"/>
          <p14:tracePt t="151119" x="8458200" y="4368800"/>
          <p14:tracePt t="151124" x="8472488" y="4329113"/>
          <p14:tracePt t="151132" x="8472488" y="4302125"/>
          <p14:tracePt t="151142" x="8485188" y="4262438"/>
          <p14:tracePt t="151148" x="8485188" y="4249738"/>
          <p14:tracePt t="151157" x="8485188" y="4222750"/>
          <p14:tracePt t="151164" x="8485188" y="4210050"/>
          <p14:tracePt t="151172" x="8485188" y="4197350"/>
          <p14:tracePt t="151178" x="8485188" y="4157663"/>
          <p14:tracePt t="151186" x="8472488" y="4130675"/>
          <p14:tracePt t="151194" x="8458200" y="4103688"/>
          <p14:tracePt t="151203" x="8458200" y="4078288"/>
          <p14:tracePt t="151210" x="8432800" y="4038600"/>
          <p14:tracePt t="151219" x="8418513" y="4011613"/>
          <p14:tracePt t="151226" x="8378825" y="3984625"/>
          <p14:tracePt t="151236" x="8353425" y="3959225"/>
          <p14:tracePt t="151242" x="8326438" y="3919538"/>
          <p14:tracePt t="151252" x="8274050" y="3892550"/>
          <p14:tracePt t="151258" x="8234363" y="3840163"/>
          <p14:tracePt t="151270" x="8180388" y="3800475"/>
          <p14:tracePt t="151274" x="8154988" y="3786188"/>
          <p14:tracePt t="151283" x="8128000" y="3759200"/>
          <p14:tracePt t="151290" x="8088313" y="3759200"/>
          <p14:tracePt t="151299" x="8061325" y="3746500"/>
          <p14:tracePt t="151305" x="8035925" y="3746500"/>
          <p14:tracePt t="151312" x="8021638" y="3746500"/>
          <p14:tracePt t="151321" x="8008938" y="3746500"/>
          <p14:tracePt t="151328" x="7981950" y="3746500"/>
          <p14:tracePt t="151336" x="7956550" y="3746500"/>
          <p14:tracePt t="151344" x="7942263" y="3746500"/>
          <p14:tracePt t="151353" x="7916863" y="3759200"/>
          <p14:tracePt t="151360" x="7877175" y="3773488"/>
          <p14:tracePt t="151368" x="7862888" y="3786188"/>
          <p14:tracePt t="151376" x="7837488" y="3800475"/>
          <p14:tracePt t="151386" x="7810500" y="3825875"/>
          <p14:tracePt t="151393" x="7797800" y="3840163"/>
          <p14:tracePt t="151402" x="7783513" y="3852863"/>
          <p14:tracePt t="151408" x="7783513" y="3865563"/>
          <p14:tracePt t="151419" x="7758113" y="3879850"/>
          <p14:tracePt t="151423" x="7758113" y="3905250"/>
          <p14:tracePt t="151429" x="7743825" y="3932238"/>
          <p14:tracePt t="151437" x="7731125" y="3944938"/>
          <p14:tracePt t="151445" x="7716838" y="3971925"/>
          <p14:tracePt t="151456" x="7704138" y="4011613"/>
          <p14:tracePt t="151460" x="7691438" y="4038600"/>
          <p14:tracePt t="151470" x="7691438" y="4064000"/>
          <p14:tracePt t="151477" x="7677150" y="4090988"/>
          <p14:tracePt t="151486" x="7677150" y="4117975"/>
          <p14:tracePt t="151493" x="7677150" y="4157663"/>
          <p14:tracePt t="151501" x="7677150" y="4197350"/>
          <p14:tracePt t="151509" x="7677150" y="4237038"/>
          <p14:tracePt t="151518" x="7677150" y="4289425"/>
          <p14:tracePt t="151525" x="7677150" y="4329113"/>
          <p14:tracePt t="151535" x="7677150" y="4368800"/>
          <p14:tracePt t="151541" x="7677150" y="4408488"/>
          <p14:tracePt t="151551" x="7691438" y="4448175"/>
          <p14:tracePt t="151555" x="7704138" y="4475163"/>
          <p14:tracePt t="151563" x="7716838" y="4487863"/>
          <p14:tracePt t="151571" x="7716838" y="4502150"/>
          <p14:tracePt t="151579" x="7731125" y="4527550"/>
          <p14:tracePt t="151587" x="7743825" y="4554538"/>
          <p14:tracePt t="151595" x="7743825" y="4581525"/>
          <p14:tracePt t="151603" x="7770813" y="4606925"/>
          <p14:tracePt t="151611" x="7770813" y="4621213"/>
          <p14:tracePt t="151619" x="7783513" y="4633913"/>
          <p14:tracePt t="151627" x="7797800" y="4646613"/>
          <p14:tracePt t="151636" x="7797800" y="4660900"/>
          <p14:tracePt t="151643" x="7810500" y="4660900"/>
          <p14:tracePt t="151651" x="7810500" y="4673600"/>
          <p14:tracePt t="151659" x="7823200" y="4673600"/>
          <p14:tracePt t="151668" x="7837488" y="4686300"/>
          <p14:tracePt t="151673" x="7850188" y="4686300"/>
          <p14:tracePt t="151681" x="7850188" y="4700588"/>
          <p14:tracePt t="151689" x="7877175" y="4713288"/>
          <p14:tracePt t="151697" x="7889875" y="4713288"/>
          <p14:tracePt t="151705" x="7902575" y="4725988"/>
          <p14:tracePt t="151713" x="7929563" y="4725988"/>
          <p14:tracePt t="151729" x="7942263" y="4725988"/>
          <p14:tracePt t="151737" x="7956550" y="4725988"/>
          <p14:tracePt t="151745" x="7969250" y="4725988"/>
          <p14:tracePt t="151753" x="7981950" y="4725988"/>
          <p14:tracePt t="151769" x="7996238" y="4725988"/>
          <p14:tracePt t="151785" x="8008938" y="4725988"/>
          <p14:tracePt t="151793" x="8008938" y="4713288"/>
          <p14:tracePt t="151802" x="8021638" y="4713288"/>
          <p14:tracePt t="151815" x="8035925" y="4700588"/>
          <p14:tracePt t="151831" x="8048625" y="4700588"/>
          <p14:tracePt t="151847" x="8048625" y="4686300"/>
          <p14:tracePt t="151895" x="8061325" y="4686300"/>
          <p14:tracePt t="151919" x="8075613" y="4686300"/>
          <p14:tracePt t="151933" x="8075613" y="4673600"/>
          <p14:tracePt t="151941" x="8088313" y="4673600"/>
          <p14:tracePt t="151957" x="8101013" y="4673600"/>
          <p14:tracePt t="151965" x="8115300" y="4660900"/>
          <p14:tracePt t="151973" x="8128000" y="4660900"/>
          <p14:tracePt t="151981" x="8140700" y="4646613"/>
          <p14:tracePt t="151989" x="8167688" y="4633913"/>
          <p14:tracePt t="151997" x="8207375" y="4621213"/>
          <p14:tracePt t="152005" x="8247063" y="4606925"/>
          <p14:tracePt t="152013" x="8286750" y="4594225"/>
          <p14:tracePt t="152021" x="8299450" y="4594225"/>
          <p14:tracePt t="152029" x="8313738" y="4581525"/>
          <p14:tracePt t="152045" x="8313738" y="4567238"/>
          <p14:tracePt t="152133" x="8326438" y="4554538"/>
          <p14:tracePt t="152140" x="8326438" y="4541838"/>
          <p14:tracePt t="152148" x="8326438" y="4527550"/>
          <p14:tracePt t="152156" x="8326438" y="4502150"/>
          <p14:tracePt t="152164" x="8326438" y="4475163"/>
          <p14:tracePt t="152172" x="8326438" y="4462463"/>
          <p14:tracePt t="152180" x="8339138" y="4435475"/>
          <p14:tracePt t="152187" x="8339138" y="4408488"/>
          <p14:tracePt t="152194" x="8339138" y="4381500"/>
          <p14:tracePt t="152204" x="8339138" y="4341813"/>
          <p14:tracePt t="152210" x="8339138" y="4302125"/>
          <p14:tracePt t="152220" x="8339138" y="4276725"/>
          <p14:tracePt t="152226" x="8339138" y="4249738"/>
          <p14:tracePt t="152238" x="8339138" y="4222750"/>
          <p14:tracePt t="152242" x="8339138" y="4210050"/>
          <p14:tracePt t="152254" x="8326438" y="4197350"/>
          <p14:tracePt t="152258" x="8326438" y="4183063"/>
          <p14:tracePt t="152274" x="8326438" y="4170363"/>
          <p14:tracePt t="152290" x="8326438" y="4157663"/>
          <p14:tracePt t="152306" x="8313738" y="4143375"/>
          <p14:tracePt t="152312" x="8313738" y="4130675"/>
          <p14:tracePt t="152328" x="8313738" y="4117975"/>
          <p14:tracePt t="153046" x="8326438" y="4103688"/>
          <p14:tracePt t="153062" x="8339138" y="4103688"/>
          <p14:tracePt t="153072" x="8353425" y="4090988"/>
          <p14:tracePt t="153078" x="8353425" y="4078288"/>
          <p14:tracePt t="153108" x="8366125" y="4078288"/>
          <p14:tracePt t="153116" x="8366125" y="4064000"/>
          <p14:tracePt t="153132" x="8378825" y="4051300"/>
          <p14:tracePt t="153156" x="8378825" y="4038600"/>
          <p14:tracePt t="153164" x="8378825" y="4024313"/>
          <p14:tracePt t="153172" x="8393113" y="4024313"/>
          <p14:tracePt t="153234" x="8393113" y="4011613"/>
          <p14:tracePt t="155245" x="8378825" y="4011613"/>
          <p14:tracePt t="155251" x="8339138" y="4024313"/>
          <p14:tracePt t="155258" x="8259763" y="4051300"/>
          <p14:tracePt t="155266" x="8167688" y="4090988"/>
          <p14:tracePt t="155275" x="8061325" y="4130675"/>
          <p14:tracePt t="155282" x="7942263" y="4170363"/>
          <p14:tracePt t="155292" x="7837488" y="4210050"/>
          <p14:tracePt t="155297" x="7704138" y="4249738"/>
          <p14:tracePt t="155305" x="7597775" y="4302125"/>
          <p14:tracePt t="155313" x="7478713" y="4341813"/>
          <p14:tracePt t="155321" x="7413625" y="4381500"/>
          <p14:tracePt t="155329" x="7334250" y="4421188"/>
          <p14:tracePt t="155337" x="7280275" y="4448175"/>
          <p14:tracePt t="155345" x="7254875" y="4487863"/>
          <p14:tracePt t="155354" x="7227888" y="4514850"/>
          <p14:tracePt t="155361" x="7215188" y="4527550"/>
          <p14:tracePt t="155370" x="7200900" y="4554538"/>
          <p14:tracePt t="155377" x="7188200" y="4581525"/>
          <p14:tracePt t="155384" x="7188200" y="4606925"/>
          <p14:tracePt t="155391" x="7161213" y="4633913"/>
          <p14:tracePt t="155399" x="7148513" y="4660900"/>
          <p14:tracePt t="155407" x="7148513" y="4700588"/>
          <p14:tracePt t="155415" x="7121525" y="4725988"/>
          <p14:tracePt t="155423" x="7108825" y="4752975"/>
          <p14:tracePt t="155431" x="7081838" y="4779963"/>
          <p14:tracePt t="155439" x="7056438" y="4832350"/>
          <p14:tracePt t="155447" x="7016750" y="4859338"/>
          <p14:tracePt t="155455" x="6989763" y="4884738"/>
          <p14:tracePt t="155463" x="6962775" y="4924425"/>
          <p14:tracePt t="155471" x="6923088" y="4964113"/>
          <p14:tracePt t="155479" x="6896100" y="5003800"/>
          <p14:tracePt t="155487" x="6870700" y="5030788"/>
          <p14:tracePt t="155495" x="6856413" y="5057775"/>
          <p14:tracePt t="155504" x="6843713" y="5083175"/>
          <p14:tracePt t="155509" x="6831013" y="5110163"/>
          <p14:tracePt t="155518" x="6831013" y="5137150"/>
          <p14:tracePt t="155525" x="6816725" y="5149850"/>
          <p14:tracePt t="155536" x="6804025" y="5176838"/>
          <p14:tracePt t="155541" x="6791325" y="5216525"/>
          <p14:tracePt t="155549" x="6777038" y="5243513"/>
          <p14:tracePt t="155557" x="6751638" y="5268913"/>
          <p14:tracePt t="155565" x="6737350" y="5295900"/>
          <p14:tracePt t="155573" x="6711950" y="5335588"/>
          <p14:tracePt t="155589" x="6697663" y="5348288"/>
          <p14:tracePt t="155643" x="6697663" y="5283200"/>
          <p14:tracePt t="155651" x="6724650" y="5149850"/>
          <p14:tracePt t="155659" x="6791325" y="4964113"/>
          <p14:tracePt t="155668" x="6923088" y="4700588"/>
          <p14:tracePt t="155675" x="7148513" y="4341813"/>
          <p14:tracePt t="155685" x="7399338" y="3971925"/>
          <p14:tracePt t="155691" x="7651750" y="3706813"/>
          <p14:tracePt t="155699" x="7877175" y="3495675"/>
          <p14:tracePt t="155707" x="8075613" y="3309938"/>
          <p14:tracePt t="155715" x="8220075" y="3178175"/>
          <p14:tracePt t="155723" x="8299450" y="3057525"/>
          <p14:tracePt t="155731" x="8353425" y="2978150"/>
          <p14:tracePt t="155739" x="8405813" y="2898775"/>
          <p14:tracePt t="155747" x="8445500" y="2819400"/>
          <p14:tracePt t="155755" x="8485188" y="2740025"/>
          <p14:tracePt t="155761" x="8524875" y="2660650"/>
          <p14:tracePt t="155769" x="8564563" y="2608263"/>
          <p14:tracePt t="155777" x="8604250" y="2541588"/>
          <p14:tracePt t="155785" x="8618538" y="2501900"/>
          <p14:tracePt t="155793" x="8643938" y="2462213"/>
          <p14:tracePt t="155802" x="8643938" y="2436813"/>
          <p14:tracePt t="155809" x="8658225" y="2409825"/>
          <p14:tracePt t="155819" x="8670925" y="2395538"/>
          <p14:tracePt t="155825" x="8683625" y="2370138"/>
          <p14:tracePt t="155833" x="8683625" y="2343150"/>
          <p14:tracePt t="155841" x="8697913" y="2330450"/>
          <p14:tracePt t="155849" x="8697913" y="2316163"/>
          <p14:tracePt t="155857" x="8710613" y="2316163"/>
          <p14:tracePt t="156000" x="8710613" y="2343150"/>
          <p14:tracePt t="156008" x="8697913" y="2382838"/>
          <p14:tracePt t="156014" x="8683625" y="2422525"/>
          <p14:tracePt t="156021" x="8670925" y="2501900"/>
          <p14:tracePt t="156029" x="8658225" y="2568575"/>
          <p14:tracePt t="156038" x="8658225" y="2674938"/>
          <p14:tracePt t="156045" x="8658225" y="2779713"/>
          <p14:tracePt t="156053" x="8670925" y="2913063"/>
          <p14:tracePt t="156061" x="8710613" y="3032125"/>
          <p14:tracePt t="156070" x="8777288" y="3178175"/>
          <p14:tracePt t="156076" x="8869363" y="3309938"/>
          <p14:tracePt t="156085" x="8975725" y="3429000"/>
          <p14:tracePt t="156092" x="9107488" y="3548063"/>
          <p14:tracePt t="156102" x="9239250" y="3640138"/>
          <p14:tracePt t="156108" x="9359900" y="3719513"/>
          <p14:tracePt t="156118" x="9491663" y="3800475"/>
          <p14:tracePt t="156125" x="9610725" y="3852863"/>
          <p14:tracePt t="156133" x="9690100" y="3905250"/>
          <p14:tracePt t="156141" x="9742488" y="3944938"/>
          <p14:tracePt t="156147" x="9796463" y="3971925"/>
          <p14:tracePt t="156155" x="9809163" y="3998913"/>
          <p14:tracePt t="156163" x="9821863" y="3998913"/>
          <p14:tracePt t="156171" x="9836150" y="4011613"/>
          <p14:tracePt t="156187" x="9848850" y="4038600"/>
          <p14:tracePt t="156205" x="9875838" y="4051300"/>
          <p14:tracePt t="156221" x="9888538" y="4064000"/>
          <p14:tracePt t="156228" x="9888538" y="4078288"/>
          <p14:tracePt t="156254" x="9888538" y="4090988"/>
          <p14:tracePt t="156266" x="9888538" y="4103688"/>
          <p14:tracePt t="156274" x="9888538" y="4117975"/>
          <p14:tracePt t="156282" x="9888538" y="4157663"/>
          <p14:tracePt t="156290" x="9861550" y="4183063"/>
          <p14:tracePt t="156298" x="9821863" y="4210050"/>
          <p14:tracePt t="156307" x="9756775" y="4262438"/>
          <p14:tracePt t="156314" x="9677400" y="4316413"/>
          <p14:tracePt t="156322" x="9598025" y="4368800"/>
          <p14:tracePt t="156330" x="9518650" y="4421188"/>
          <p14:tracePt t="156338" x="9439275" y="4475163"/>
          <p14:tracePt t="156345" x="9359900" y="4541838"/>
          <p14:tracePt t="156353" x="9305925" y="4594225"/>
          <p14:tracePt t="156361" x="9266238" y="4660900"/>
          <p14:tracePt t="156369" x="9213850" y="4740275"/>
          <p14:tracePt t="156377" x="9159875" y="4832350"/>
          <p14:tracePt t="156387" x="9120188" y="4924425"/>
          <p14:tracePt t="156393" x="9080500" y="5003800"/>
          <p14:tracePt t="156399" x="9067800" y="5083175"/>
          <p14:tracePt t="156407" x="9040813" y="5137150"/>
          <p14:tracePt t="156415" x="9028113" y="5176838"/>
          <p14:tracePt t="156423" x="9028113" y="5216525"/>
          <p14:tracePt t="156431" x="9028113" y="5256213"/>
          <p14:tracePt t="156439" x="9028113" y="5283200"/>
          <p14:tracePt t="156447" x="9028113" y="5322888"/>
          <p14:tracePt t="156455" x="9028113" y="5348288"/>
          <p14:tracePt t="156463" x="9028113" y="5375275"/>
          <p14:tracePt t="156471" x="9028113" y="5402263"/>
          <p14:tracePt t="156479" x="9028113" y="5427663"/>
          <p14:tracePt t="156487" x="9028113" y="5454650"/>
          <p14:tracePt t="156495" x="9028113" y="5481638"/>
          <p14:tracePt t="156504" x="9028113" y="5521325"/>
          <p14:tracePt t="156511" x="9028113" y="5534025"/>
          <p14:tracePt t="156525" x="9028113" y="5546725"/>
          <p14:tracePt t="156537" x="9028113" y="5561013"/>
          <p14:tracePt t="156960" x="9028113" y="5546725"/>
          <p14:tracePt t="156968" x="9028113" y="5521325"/>
          <p14:tracePt t="156974" x="9015413" y="5481638"/>
          <p14:tracePt t="156984" x="9015413" y="5454650"/>
          <p14:tracePt t="156991" x="9001125" y="5427663"/>
          <p14:tracePt t="157000" x="8988425" y="5414963"/>
          <p14:tracePt t="157006" x="8988425" y="5402263"/>
          <p14:tracePt t="157015" x="8988425" y="5387975"/>
          <p14:tracePt t="157045" x="8988425" y="5375275"/>
          <p14:tracePt t="157850" x="8988425" y="5362575"/>
          <p14:tracePt t="157858" x="8975725" y="5322888"/>
          <p14:tracePt t="157866" x="8961438" y="5283200"/>
          <p14:tracePt t="157877" x="8936038" y="5243513"/>
          <p14:tracePt t="157882" x="8936038" y="5164138"/>
          <p14:tracePt t="157893" x="8921750" y="5097463"/>
          <p14:tracePt t="157898" x="8909050" y="5043488"/>
          <p14:tracePt t="157906" x="8896350" y="4991100"/>
          <p14:tracePt t="157916" x="8882063" y="4951413"/>
          <p14:tracePt t="157922" x="8869363" y="4911725"/>
          <p14:tracePt t="157932" x="8869363" y="4884738"/>
          <p14:tracePt t="157936" x="8856663" y="4872038"/>
          <p14:tracePt t="157943" x="8856663" y="4859338"/>
          <p14:tracePt t="158077" x="8856663" y="4872038"/>
          <p14:tracePt t="158108" x="8856663" y="4884738"/>
          <p14:tracePt t="158118" x="8856663" y="4899025"/>
          <p14:tracePt t="158124" x="8869363" y="4899025"/>
          <p14:tracePt t="158132" x="8869363" y="4911725"/>
          <p14:tracePt t="158582" x="8869363" y="4884738"/>
          <p14:tracePt t="158590" x="8869363" y="4845050"/>
          <p14:tracePt t="158598" x="8856663" y="4805363"/>
          <p14:tracePt t="158606" x="8829675" y="4752975"/>
          <p14:tracePt t="158614" x="8802688" y="4673600"/>
          <p14:tracePt t="158623" x="8777288" y="4581525"/>
          <p14:tracePt t="158630" x="8750300" y="4487863"/>
          <p14:tracePt t="158639" x="8710613" y="4408488"/>
          <p14:tracePt t="158646" x="8710613" y="4368800"/>
          <p14:tracePt t="158656" x="8683625" y="4329113"/>
          <p14:tracePt t="158662" x="8670925" y="4289425"/>
          <p14:tracePt t="158672" x="8658225" y="4249738"/>
          <p14:tracePt t="158678" x="8643938" y="4210050"/>
          <p14:tracePt t="158686" x="8618538" y="4170363"/>
          <p14:tracePt t="158694" x="8604250" y="4130675"/>
          <p14:tracePt t="158703" x="8591550" y="4064000"/>
          <p14:tracePt t="158710" x="8564563" y="3998913"/>
          <p14:tracePt t="158719" x="8524875" y="3865563"/>
          <p14:tracePt t="158724" x="8472488" y="3706813"/>
          <p14:tracePt t="158733" x="8432800" y="3468688"/>
          <p14:tracePt t="158742" x="8366125" y="3163888"/>
          <p14:tracePt t="158747" x="8313738" y="2846388"/>
          <p14:tracePt t="158755" x="8286750" y="2581275"/>
          <p14:tracePt t="158763" x="8274050" y="2409825"/>
          <p14:tracePt t="158771" x="8259763" y="2251075"/>
          <p14:tracePt t="158779" x="8247063" y="2092325"/>
          <p14:tracePt t="158787" x="8234363" y="1933575"/>
          <p14:tracePt t="158795" x="8220075" y="1774825"/>
          <p14:tracePt t="158803" x="8194675" y="1614488"/>
          <p14:tracePt t="158811" x="8167688" y="1455738"/>
          <p14:tracePt t="158819" x="8115300" y="1244600"/>
          <p14:tracePt t="158827" x="8075613" y="1006475"/>
          <p14:tracePt t="158836" x="8048625" y="808038"/>
          <p14:tracePt t="158840" x="8021638" y="609600"/>
          <p14:tracePt t="158850" x="7981950" y="423863"/>
          <p14:tracePt t="158857" x="7969250" y="265113"/>
          <p14:tracePt t="158867" x="7956550" y="146050"/>
          <p14:tracePt t="158873" x="7942263" y="39688"/>
          <p14:tracePt t="159687" x="8472488" y="39688"/>
          <p14:tracePt t="159695" x="8497888" y="119063"/>
          <p14:tracePt t="159702" x="8539163" y="185738"/>
          <p14:tracePt t="159709" x="8551863" y="265113"/>
          <p14:tracePt t="159719" x="8604250" y="357188"/>
          <p14:tracePt t="159725" x="8643938" y="463550"/>
          <p14:tracePt t="159731" x="8697913" y="582613"/>
          <p14:tracePt t="159739" x="8750300" y="701675"/>
          <p14:tracePt t="159747" x="8816975" y="833438"/>
          <p14:tracePt t="159755" x="8869363" y="979488"/>
          <p14:tracePt t="159763" x="8936038" y="1112838"/>
          <p14:tracePt t="159771" x="9001125" y="1244600"/>
          <p14:tracePt t="159779" x="9055100" y="1350963"/>
          <p14:tracePt t="159787" x="9094788" y="1470025"/>
          <p14:tracePt t="159795" x="9134475" y="1562100"/>
          <p14:tracePt t="159803" x="9174163" y="1641475"/>
          <p14:tracePt t="159811" x="9213850" y="1720850"/>
          <p14:tracePt t="159820" x="9253538" y="1800225"/>
          <p14:tracePt t="159827" x="9293225" y="1866900"/>
          <p14:tracePt t="159835" x="9345613" y="1946275"/>
          <p14:tracePt t="159843" x="9385300" y="2012950"/>
          <p14:tracePt t="159849" x="9424988" y="2065338"/>
          <p14:tracePt t="159856" x="9439275" y="2105025"/>
          <p14:tracePt t="159865" x="9451975" y="2132013"/>
          <p14:tracePt t="159873" x="9464675" y="2157413"/>
          <p14:tracePt t="159881" x="9478963" y="2184400"/>
          <p14:tracePt t="159889" x="9491663" y="2184400"/>
          <p14:tracePt t="159897" x="9491663" y="2197100"/>
          <p14:tracePt t="159905" x="9504363" y="2197100"/>
          <p14:tracePt t="159913" x="9504363" y="2211388"/>
          <p14:tracePt t="159920" x="9518650" y="2224088"/>
          <p14:tracePt t="159929" x="9531350" y="2224088"/>
          <p14:tracePt t="159936" x="9544050" y="2236788"/>
          <p14:tracePt t="159953" x="9558338" y="2251075"/>
          <p14:tracePt t="159969" x="9571038" y="2251075"/>
          <p14:tracePt t="159977" x="9583738" y="2251075"/>
          <p14:tracePt t="160096" x="9571038" y="2236788"/>
          <p14:tracePt t="160118" x="9558338" y="2224088"/>
          <p14:tracePt t="160150" x="9558338" y="2211388"/>
          <p14:tracePt t="164632" x="9571038" y="2224088"/>
          <p14:tracePt t="164640" x="9583738" y="2330450"/>
          <p14:tracePt t="164648" x="9610725" y="2489200"/>
          <p14:tracePt t="164658" x="9598025" y="2647950"/>
          <p14:tracePt t="164664" x="9544050" y="2806700"/>
          <p14:tracePt t="164673" x="9504363" y="2952750"/>
          <p14:tracePt t="164680" x="9504363" y="3032125"/>
          <p14:tracePt t="165208" x="9504363" y="3005138"/>
          <p14:tracePt t="165218" x="9504363" y="2965450"/>
          <p14:tracePt t="165242" x="9504363" y="2938463"/>
          <p14:tracePt t="165254" x="9531350" y="2873375"/>
          <p14:tracePt t="165270" x="9544050" y="2873375"/>
          <p14:tracePt t="165278" x="9558338" y="2859088"/>
          <p14:tracePt t="165310" x="9571038" y="2859088"/>
          <p14:tracePt t="165334" x="9583738" y="2859088"/>
          <p14:tracePt t="165350" x="9598025" y="2846388"/>
          <p14:tracePt t="165358" x="9610725" y="2846388"/>
          <p14:tracePt t="165364" x="9623425" y="2846388"/>
          <p14:tracePt t="165372" x="9663113" y="2846388"/>
          <p14:tracePt t="165379" x="9702800" y="2846388"/>
          <p14:tracePt t="165387" x="9756775" y="2833688"/>
          <p14:tracePt t="165395" x="9809163" y="2819400"/>
          <p14:tracePt t="165403" x="9861550" y="2806700"/>
          <p14:tracePt t="165411" x="9928225" y="2794000"/>
          <p14:tracePt t="165419" x="9967913" y="2779713"/>
          <p14:tracePt t="165427" x="9994900" y="2779713"/>
          <p14:tracePt t="165435" x="10020300" y="2779713"/>
          <p14:tracePt t="165443" x="10034588" y="2779713"/>
          <p14:tracePt t="165451" x="10047288" y="2767013"/>
          <p14:tracePt t="165459" x="10059988" y="2767013"/>
          <p14:tracePt t="165475" x="10074275" y="2767013"/>
          <p14:tracePt t="165500" x="10086975" y="2754313"/>
          <p14:tracePt t="165506" x="10086975" y="2740025"/>
          <p14:tracePt t="165514" x="10099675" y="2740025"/>
          <p14:tracePt t="165522" x="10113963" y="2727325"/>
          <p14:tracePt t="165538" x="10126663" y="2714625"/>
          <p14:tracePt t="165554" x="10126663" y="2700338"/>
          <p14:tracePt t="165570" x="10139363" y="2700338"/>
          <p14:tracePt t="165696" x="10139363" y="2687638"/>
          <p14:tracePt t="165703" x="10153650" y="2674938"/>
          <p14:tracePt t="165711" x="10166350" y="2674938"/>
          <p14:tracePt t="165719" x="10166350" y="2660650"/>
          <p14:tracePt t="165727" x="10180638" y="2660650"/>
          <p14:tracePt t="165735" x="10180638" y="2647950"/>
          <p14:tracePt t="165743" x="10180638" y="2635250"/>
          <p14:tracePt t="165757" x="10193338" y="2620963"/>
          <p14:tracePt t="165789" x="10193338" y="2608263"/>
          <p14:tracePt t="165805" x="10206038" y="2608263"/>
          <p14:tracePt t="165813" x="10206038" y="2595563"/>
          <p14:tracePt t="165821" x="10206038" y="2581275"/>
          <p14:tracePt t="165837" x="10206038" y="2568575"/>
          <p14:tracePt t="165947" x="10206038" y="2555875"/>
          <p14:tracePt t="165971" x="10206038" y="2541588"/>
          <p14:tracePt t="165980" x="10206038" y="2528888"/>
          <p14:tracePt t="166034" x="10206038" y="2516188"/>
          <p14:tracePt t="166058" x="10206038" y="2501900"/>
          <p14:tracePt t="166074" x="10193338" y="2489200"/>
          <p14:tracePt t="166083" x="10193338" y="2476500"/>
          <p14:tracePt t="166091" x="10180638" y="2476500"/>
          <p14:tracePt t="166106" x="10180638" y="2462213"/>
          <p14:tracePt t="166114" x="10166350" y="2462213"/>
          <p14:tracePt t="166121" x="10153650" y="2449513"/>
          <p14:tracePt t="166135" x="10139363" y="2436813"/>
          <p14:tracePt t="166144" x="10126663" y="2422525"/>
          <p14:tracePt t="166153" x="10113963" y="2409825"/>
          <p14:tracePt t="166160" x="10074275" y="2382838"/>
          <p14:tracePt t="166168" x="10034588" y="2370138"/>
          <p14:tracePt t="166176" x="9955213" y="2330450"/>
          <p14:tracePt t="166185" x="9861550" y="2290763"/>
          <p14:tracePt t="166192" x="9742488" y="2251075"/>
          <p14:tracePt t="166202" x="9571038" y="2197100"/>
          <p14:tracePt t="166208" x="9412288" y="2157413"/>
          <p14:tracePt t="166219" x="9253538" y="2117725"/>
          <p14:tracePt t="166224" x="9067800" y="2065338"/>
          <p14:tracePt t="166235" x="8909050" y="2025650"/>
          <p14:tracePt t="166240" x="8763000" y="1998663"/>
          <p14:tracePt t="166248" x="8643938" y="1973263"/>
          <p14:tracePt t="166258" x="8539163" y="1946275"/>
          <p14:tracePt t="166262" x="8432800" y="1919288"/>
          <p14:tracePt t="166272" x="8378825" y="1906588"/>
          <p14:tracePt t="166277" x="8326438" y="1893888"/>
          <p14:tracePt t="166285" x="8259763" y="1879600"/>
          <p14:tracePt t="166293" x="8194675" y="1866900"/>
          <p14:tracePt t="166302" x="8115300" y="1854200"/>
          <p14:tracePt t="166309" x="8008938" y="1839913"/>
          <p14:tracePt t="166319" x="7862888" y="1827213"/>
          <p14:tracePt t="166325" x="7743825" y="1814513"/>
          <p14:tracePt t="166333" x="7624763" y="1814513"/>
          <p14:tracePt t="166341" x="7493000" y="1800225"/>
          <p14:tracePt t="166350" x="7386638" y="1800225"/>
          <p14:tracePt t="166357" x="7267575" y="1800225"/>
          <p14:tracePt t="166375" x="7161213" y="1800225"/>
          <p14:tracePt t="166387" x="6737350" y="1800225"/>
          <p14:tracePt t="166395" x="6657975" y="1800225"/>
          <p14:tracePt t="166405" x="6578600" y="1814513"/>
          <p14:tracePt t="166411" x="6513513" y="1827213"/>
          <p14:tracePt t="166421" x="6434138" y="1854200"/>
          <p14:tracePt t="166427" x="6354763" y="1879600"/>
          <p14:tracePt t="166436" x="6261100" y="1906588"/>
          <p14:tracePt t="166443" x="6169025" y="1933575"/>
          <p14:tracePt t="166452" x="6089650" y="1946275"/>
          <p14:tracePt t="166458" x="6022975" y="1973263"/>
          <p14:tracePt t="166467" x="5956300" y="1998663"/>
          <p14:tracePt t="166475" x="5876925" y="2038350"/>
          <p14:tracePt t="166483" x="5797550" y="2078038"/>
          <p14:tracePt t="166491" x="5718175" y="2117725"/>
          <p14:tracePt t="166500" x="5626100" y="2157413"/>
          <p14:tracePt t="166505" x="5519738" y="2211388"/>
          <p14:tracePt t="166513" x="5400675" y="2276475"/>
          <p14:tracePt t="166521" x="5295900" y="2330450"/>
          <p14:tracePt t="166534" x="5202238" y="2382838"/>
          <p14:tracePt t="166537" x="5122863" y="2436813"/>
          <p14:tracePt t="166545" x="5043488" y="2489200"/>
          <p14:tracePt t="166553" x="4964113" y="2541588"/>
          <p14:tracePt t="166561" x="4884738" y="2581275"/>
          <p14:tracePt t="166569" x="4818063" y="2620963"/>
          <p14:tracePt t="166577" x="4765675" y="2660650"/>
          <p14:tracePt t="166585" x="4725988" y="2700338"/>
          <p14:tracePt t="166593" x="4686300" y="2754313"/>
          <p14:tracePt t="166602" x="4659313" y="2794000"/>
          <p14:tracePt t="166609" x="4619625" y="2833688"/>
          <p14:tracePt t="166617" x="4579938" y="2886075"/>
          <p14:tracePt t="166623" x="4554538" y="2952750"/>
          <p14:tracePt t="166631" x="4514850" y="3017838"/>
          <p14:tracePt t="166639" x="4475163" y="3098800"/>
          <p14:tracePt t="166647" x="4433888" y="3178175"/>
          <p14:tracePt t="166655" x="4394200" y="3257550"/>
          <p14:tracePt t="166663" x="4368800" y="3336925"/>
          <p14:tracePt t="166671" x="4329113" y="3429000"/>
          <p14:tracePt t="166679" x="4289425" y="3508375"/>
          <p14:tracePt t="166687" x="4262438" y="3587750"/>
          <p14:tracePt t="166695" x="4235450" y="3667125"/>
          <p14:tracePt t="166703" x="4222750" y="3733800"/>
          <p14:tracePt t="166711" x="4210050" y="3813175"/>
          <p14:tracePt t="166719" x="4195763" y="3879850"/>
          <p14:tracePt t="166727" x="4195763" y="3959225"/>
          <p14:tracePt t="166735" x="4183063" y="4011613"/>
          <p14:tracePt t="166743" x="4183063" y="4064000"/>
          <p14:tracePt t="166752" x="4183063" y="4143375"/>
          <p14:tracePt t="166757" x="4183063" y="4197350"/>
          <p14:tracePt t="166767" x="4183063" y="4249738"/>
          <p14:tracePt t="166773" x="4183063" y="4289425"/>
          <p14:tracePt t="166781" x="4183063" y="4329113"/>
          <p14:tracePt t="166789" x="4183063" y="4368800"/>
          <p14:tracePt t="166797" x="4183063" y="4421188"/>
          <p14:tracePt t="166805" x="4183063" y="4462463"/>
          <p14:tracePt t="166813" x="4183063" y="4502150"/>
          <p14:tracePt t="166821" x="4183063" y="4541838"/>
          <p14:tracePt t="166829" x="4195763" y="4581525"/>
          <p14:tracePt t="166837" x="4210050" y="4606925"/>
          <p14:tracePt t="166845" x="4210050" y="4646613"/>
          <p14:tracePt t="166853" x="4222750" y="4686300"/>
          <p14:tracePt t="166861" x="4235450" y="4725988"/>
          <p14:tracePt t="166869" x="4249738" y="4779963"/>
          <p14:tracePt t="166874" x="4262438" y="4819650"/>
          <p14:tracePt t="166882" x="4262438" y="4859338"/>
          <p14:tracePt t="166890" x="4275138" y="4899025"/>
          <p14:tracePt t="166899" x="4289425" y="4951413"/>
          <p14:tracePt t="166906" x="4314825" y="5018088"/>
          <p14:tracePt t="166916" x="4329113" y="5057775"/>
          <p14:tracePt t="166922" x="4368800" y="5097463"/>
          <p14:tracePt t="166930" x="4408488" y="5149850"/>
          <p14:tracePt t="166938" x="4433888" y="5189538"/>
          <p14:tracePt t="166946" x="4475163" y="5243513"/>
          <p14:tracePt t="166954" x="4500563" y="5283200"/>
          <p14:tracePt t="166962" x="4540250" y="5335588"/>
          <p14:tracePt t="166970" x="4567238" y="5362575"/>
          <p14:tracePt t="166979" x="4606925" y="5414963"/>
          <p14:tracePt t="166986" x="4646613" y="5441950"/>
          <p14:tracePt t="166994" x="4699000" y="5494338"/>
          <p14:tracePt t="167001" x="4752975" y="5534025"/>
          <p14:tracePt t="167008" x="4832350" y="5586413"/>
          <p14:tracePt t="167016" x="4911725" y="5640388"/>
          <p14:tracePt t="167026" x="4991100" y="5692775"/>
          <p14:tracePt t="167036" x="5056188" y="5745163"/>
          <p14:tracePt t="167043" x="5110163" y="5784850"/>
          <p14:tracePt t="167053" x="5175250" y="5824538"/>
          <p14:tracePt t="167057" x="5241925" y="5865813"/>
          <p14:tracePt t="167066" x="5295900" y="5905500"/>
          <p14:tracePt t="167073" x="5375275" y="5930900"/>
          <p14:tracePt t="167081" x="5454650" y="5970588"/>
          <p14:tracePt t="167089" x="5534025" y="6010275"/>
          <p14:tracePt t="167097" x="5613400" y="6049963"/>
          <p14:tracePt t="167105" x="5692775" y="6089650"/>
          <p14:tracePt t="167113" x="5772150" y="6129338"/>
          <p14:tracePt t="167121" x="5864225" y="6169025"/>
          <p14:tracePt t="167129" x="5956300" y="6208713"/>
          <p14:tracePt t="167135" x="6062663" y="6248400"/>
          <p14:tracePt t="167143" x="6156325" y="6288088"/>
          <p14:tracePt t="167151" x="6275388" y="6315075"/>
          <p14:tracePt t="167159" x="6380163" y="6327775"/>
          <p14:tracePt t="167168" x="6499225" y="6342063"/>
          <p14:tracePt t="167175" x="6632575" y="6354763"/>
          <p14:tracePt t="167184" x="6751638" y="6367463"/>
          <p14:tracePt t="167191" x="6883400" y="6381750"/>
          <p14:tracePt t="167201" x="7002463" y="6394450"/>
          <p14:tracePt t="167207" x="7121525" y="6407150"/>
          <p14:tracePt t="167217" x="7240588" y="6421438"/>
          <p14:tracePt t="167243" x="7346950" y="6434138"/>
          <p14:tracePt t="167255" x="8008938" y="6461125"/>
          <p14:tracePt t="167261" x="8154988" y="6473825"/>
          <p14:tracePt t="167269" x="8299450" y="6486525"/>
          <p14:tracePt t="167277" x="8458200" y="6500813"/>
          <p14:tracePt t="167287" x="8618538" y="6513513"/>
          <p14:tracePt t="167293" x="8763000" y="6513513"/>
          <p14:tracePt t="167302" x="8936038" y="6527800"/>
          <p14:tracePt t="167309" x="9067800" y="6527800"/>
          <p14:tracePt t="167317" x="9199563" y="6540500"/>
          <p14:tracePt t="167325" x="9305925" y="6540500"/>
          <p14:tracePt t="167334" x="9412288" y="6540500"/>
          <p14:tracePt t="167341" x="9518650" y="6540500"/>
          <p14:tracePt t="167351" x="9637713" y="6540500"/>
          <p14:tracePt t="167357" x="9742488" y="6527800"/>
          <p14:tracePt t="167365" x="9875838" y="6513513"/>
          <p14:tracePt t="167371" x="9994900" y="6500813"/>
          <p14:tracePt t="167379" x="10153650" y="6486525"/>
          <p14:tracePt t="167387" x="10312400" y="6473825"/>
          <p14:tracePt t="167395" x="10444163" y="6446838"/>
          <p14:tracePt t="167404" x="10563225" y="6407150"/>
          <p14:tracePt t="167411" x="10682288" y="6367463"/>
          <p14:tracePt t="167420" x="10775950" y="6342063"/>
          <p14:tracePt t="167427" x="10880725" y="6302375"/>
          <p14:tracePt t="167435" x="11001375" y="6262688"/>
          <p14:tracePt t="167443" x="11106150" y="6223000"/>
          <p14:tracePt t="167452" x="11212513" y="6183313"/>
          <p14:tracePt t="167459" x="11318875" y="6129338"/>
          <p14:tracePt t="167468" x="11398250" y="6076950"/>
          <p14:tracePt t="167475" x="11477625" y="5997575"/>
          <p14:tracePt t="167484" x="11542713" y="5930900"/>
          <p14:tracePt t="167491" x="11596688" y="5838825"/>
          <p14:tracePt t="167501" x="11649075" y="5732463"/>
          <p14:tracePt t="167505" x="11701463" y="5613400"/>
          <p14:tracePt t="167513" x="11741150" y="5507038"/>
          <p14:tracePt t="167521" x="11795125" y="5387975"/>
          <p14:tracePt t="167529" x="11807825" y="5268913"/>
          <p14:tracePt t="167537" x="11822113" y="5149850"/>
          <p14:tracePt t="167553" x="11847513" y="4805363"/>
          <p14:tracePt t="167561" x="11847513" y="4633913"/>
          <p14:tracePt t="167569" x="11847513" y="4475163"/>
          <p14:tracePt t="167577" x="11847513" y="4302125"/>
          <p14:tracePt t="167585" x="11847513" y="4130675"/>
          <p14:tracePt t="167593" x="11847513" y="3971925"/>
          <p14:tracePt t="167602" x="11847513" y="3813175"/>
          <p14:tracePt t="167609" x="11847513" y="3667125"/>
          <p14:tracePt t="167618" x="11847513" y="3548063"/>
          <p14:tracePt t="167625" x="11834813" y="3441700"/>
          <p14:tracePt t="167631" x="11822113" y="3349625"/>
          <p14:tracePt t="167639" x="11780838" y="3243263"/>
          <p14:tracePt t="167647" x="11741150" y="3178175"/>
          <p14:tracePt t="167655" x="11701463" y="3098800"/>
          <p14:tracePt t="167663" x="11661775" y="3017838"/>
          <p14:tracePt t="167671" x="11622088" y="2938463"/>
          <p14:tracePt t="167679" x="11582400" y="2859088"/>
          <p14:tracePt t="167687" x="11542713" y="2779713"/>
          <p14:tracePt t="167695" x="11503025" y="2700338"/>
          <p14:tracePt t="167704" x="11463338" y="2620963"/>
          <p14:tracePt t="167711" x="11410950" y="2541588"/>
          <p14:tracePt t="167720" x="11358563" y="2462213"/>
          <p14:tracePt t="167727" x="11304588" y="2382838"/>
          <p14:tracePt t="167735" x="11225213" y="2330450"/>
          <p14:tracePt t="167743" x="11145838" y="2276475"/>
          <p14:tracePt t="167751" x="11066463" y="2224088"/>
          <p14:tracePt t="167757" x="10960100" y="2171700"/>
          <p14:tracePt t="167765" x="10855325" y="2117725"/>
          <p14:tracePt t="167773" x="10775950" y="2078038"/>
          <p14:tracePt t="167781" x="10682288" y="2025650"/>
          <p14:tracePt t="167789" x="10602913" y="1985963"/>
          <p14:tracePt t="167797" x="10523538" y="1946275"/>
          <p14:tracePt t="167805" x="10418763" y="1906588"/>
          <p14:tracePt t="167813" x="10285413" y="1854200"/>
          <p14:tracePt t="167821" x="10126663" y="1800225"/>
          <p14:tracePt t="167829" x="9940925" y="1735138"/>
          <p14:tracePt t="167837" x="9690100" y="1668463"/>
          <p14:tracePt t="167845" x="9464675" y="1601788"/>
          <p14:tracePt t="167854" x="9226550" y="1549400"/>
          <p14:tracePt t="167861" x="9040813" y="1495425"/>
          <p14:tracePt t="167870" x="8869363" y="1482725"/>
          <p14:tracePt t="167877" x="8710613" y="1470025"/>
          <p14:tracePt t="167885" x="8564563" y="1470025"/>
          <p14:tracePt t="167891" x="8445500" y="1470025"/>
          <p14:tracePt t="167899" x="8326438" y="1482725"/>
          <p14:tracePt t="167907" x="8167688" y="1495425"/>
          <p14:tracePt t="167915" x="7996238" y="1522413"/>
          <p14:tracePt t="167923" x="7810500" y="1535113"/>
          <p14:tracePt t="167931" x="7597775" y="1535113"/>
          <p14:tracePt t="167939" x="7373938" y="1535113"/>
          <p14:tracePt t="167947" x="7121525" y="1535113"/>
          <p14:tracePt t="167957" x="6896100" y="1549400"/>
          <p14:tracePt t="167963" x="6697663" y="1562100"/>
          <p14:tracePt t="167985" x="6538913" y="1589088"/>
          <p14:tracePt t="167995" x="5864225" y="1760538"/>
          <p14:tracePt t="168002" x="5732463" y="1827213"/>
          <p14:tracePt t="168009" x="5599113" y="1879600"/>
          <p14:tracePt t="168018" x="5454650" y="1946275"/>
          <p14:tracePt t="168025" x="5295900" y="1998663"/>
          <p14:tracePt t="168035" x="5149850" y="2092325"/>
          <p14:tracePt t="168041" x="5016500" y="2171700"/>
          <p14:tracePt t="168049" x="4872038" y="2263775"/>
          <p14:tracePt t="168057" x="4752975" y="2355850"/>
          <p14:tracePt t="168065" x="4633913" y="2436813"/>
          <p14:tracePt t="168073" x="4500563" y="2555875"/>
          <p14:tracePt t="168081" x="4381500" y="2687638"/>
          <p14:tracePt t="168089" x="4249738" y="2819400"/>
          <p14:tracePt t="168097" x="4130675" y="2952750"/>
          <p14:tracePt t="168105" x="3997325" y="3084513"/>
          <p14:tracePt t="168113" x="3917950" y="3203575"/>
          <p14:tracePt t="168121" x="3825875" y="3336925"/>
          <p14:tracePt t="168127" x="3773488" y="3468688"/>
          <p14:tracePt t="168136" x="3719513" y="3587750"/>
          <p14:tracePt t="168143" x="3694113" y="3679825"/>
          <p14:tracePt t="168152" x="3679825" y="3800475"/>
          <p14:tracePt t="168159" x="3667125" y="3905250"/>
          <p14:tracePt t="168168" x="3667125" y="4011613"/>
          <p14:tracePt t="168175" x="3667125" y="4117975"/>
          <p14:tracePt t="168185" x="3679825" y="4237038"/>
          <p14:tracePt t="168191" x="3694113" y="4368800"/>
          <p14:tracePt t="168199" x="3719513" y="4487863"/>
          <p14:tracePt t="168207" x="3733800" y="4621213"/>
          <p14:tracePt t="168215" x="3759200" y="4725988"/>
          <p14:tracePt t="168223" x="3798888" y="4832350"/>
          <p14:tracePt t="168231" x="3852863" y="4951413"/>
          <p14:tracePt t="168239" x="3905250" y="5057775"/>
          <p14:tracePt t="168247" x="3984625" y="5189538"/>
          <p14:tracePt t="168255" x="4064000" y="5308600"/>
          <p14:tracePt t="168261" x="4156075" y="5427663"/>
          <p14:tracePt t="168269" x="4235450" y="5521325"/>
          <p14:tracePt t="168277" x="4354513" y="5640388"/>
          <p14:tracePt t="168286" x="4475163" y="5732463"/>
          <p14:tracePt t="168293" x="4606925" y="5824538"/>
          <p14:tracePt t="168302" x="4725988" y="5905500"/>
          <p14:tracePt t="168309" x="4857750" y="5970588"/>
          <p14:tracePt t="168320" x="4991100" y="6024563"/>
          <p14:tracePt t="168325" x="5122863" y="6076950"/>
          <p14:tracePt t="168333" x="5241925" y="6129338"/>
          <p14:tracePt t="168341" x="5375275" y="6169025"/>
          <p14:tracePt t="168349" x="5507038" y="6208713"/>
          <p14:tracePt t="168357" x="5626100" y="6262688"/>
          <p14:tracePt t="168365" x="5757863" y="6288088"/>
          <p14:tracePt t="168373" x="5891213" y="6327775"/>
          <p14:tracePt t="168379" x="6035675" y="6367463"/>
          <p14:tracePt t="168391" x="6156325" y="6394450"/>
          <p14:tracePt t="168395" x="6300788" y="6446838"/>
          <p14:tracePt t="168409" x="6434138" y="6461125"/>
          <p14:tracePt t="168431" x="6697663" y="6486525"/>
          <p14:tracePt t="168443" x="7334250" y="6567488"/>
          <p14:tracePt t="168452" x="7453313" y="6580188"/>
          <p14:tracePt t="168459" x="7585075" y="6592888"/>
          <p14:tracePt t="168469" x="7704138" y="6592888"/>
          <p14:tracePt t="168475" x="7823200" y="6592888"/>
          <p14:tracePt t="168483" x="7929563" y="6580188"/>
          <p14:tracePt t="168491" x="8048625" y="6567488"/>
          <p14:tracePt t="168499" x="8115300" y="6553200"/>
          <p14:tracePt t="168505" x="8194675" y="6540500"/>
          <p14:tracePt t="168513" x="8259763" y="6527800"/>
          <p14:tracePt t="168521" x="8339138" y="6513513"/>
          <p14:tracePt t="168529" x="8418513" y="6500813"/>
          <p14:tracePt t="168539" x="8485188" y="6486525"/>
          <p14:tracePt t="168553" x="8670925" y="6461125"/>
          <p14:tracePt t="168561" x="8777288" y="6446838"/>
          <p14:tracePt t="168570" x="8882063" y="6434138"/>
          <p14:tracePt t="168577" x="9001125" y="6407150"/>
          <p14:tracePt t="168586" x="9094788" y="6394450"/>
          <p14:tracePt t="168593" x="9199563" y="6367463"/>
          <p14:tracePt t="168602" x="9305925" y="6342063"/>
          <p14:tracePt t="168609" x="9385300" y="6327775"/>
          <p14:tracePt t="168619" x="9451975" y="6315075"/>
          <p14:tracePt t="168625" x="9531350" y="6302375"/>
          <p14:tracePt t="168631" x="9610725" y="6275388"/>
          <p14:tracePt t="168639" x="9677400" y="6262688"/>
          <p14:tracePt t="168647" x="9756775" y="6248400"/>
          <p14:tracePt t="168655" x="9836150" y="6235700"/>
          <p14:tracePt t="168663" x="9928225" y="6208713"/>
          <p14:tracePt t="168671" x="10007600" y="6183313"/>
          <p14:tracePt t="168679" x="10074275" y="6156325"/>
          <p14:tracePt t="168688" x="10153650" y="6116638"/>
          <p14:tracePt t="168695" x="10233025" y="6076950"/>
          <p14:tracePt t="168703" x="10312400" y="6037263"/>
          <p14:tracePt t="168711" x="10391775" y="5997575"/>
          <p14:tracePt t="168720" x="10431463" y="5957888"/>
          <p14:tracePt t="168727" x="10483850" y="5930900"/>
          <p14:tracePt t="168736" x="10523538" y="5891213"/>
          <p14:tracePt t="168743" x="10563225" y="5865813"/>
          <p14:tracePt t="168749" x="10602913" y="5824538"/>
          <p14:tracePt t="168757" x="10656888" y="5799138"/>
          <p14:tracePt t="168765" x="10696575" y="5759450"/>
          <p14:tracePt t="168773" x="10736263" y="5719763"/>
          <p14:tracePt t="168781" x="10788650" y="5680075"/>
          <p14:tracePt t="168789" x="10841038" y="5613400"/>
          <p14:tracePt t="168798" x="10880725" y="5561013"/>
          <p14:tracePt t="168808" x="10934700" y="5481638"/>
          <p14:tracePt t="168814" x="10974388" y="5414963"/>
          <p14:tracePt t="168821" x="11014075" y="5308600"/>
          <p14:tracePt t="168830" x="11053763" y="5216525"/>
          <p14:tracePt t="168838" x="11080750" y="5110163"/>
          <p14:tracePt t="168846" x="11106150" y="5003800"/>
          <p14:tracePt t="168854" x="11133138" y="4884738"/>
          <p14:tracePt t="168862" x="11160125" y="4779963"/>
          <p14:tracePt t="168871" x="11172825" y="4673600"/>
          <p14:tracePt t="168876" x="11199813" y="4567238"/>
          <p14:tracePt t="168884" x="11212513" y="4462463"/>
          <p14:tracePt t="168894" x="11239500" y="4341813"/>
          <p14:tracePt t="168900" x="11252200" y="4222750"/>
          <p14:tracePt t="168909" x="11264900" y="4090988"/>
          <p14:tracePt t="168915" x="11279188" y="3984625"/>
          <p14:tracePt t="168923" x="11291888" y="3865563"/>
          <p14:tracePt t="168931" x="11291888" y="3733800"/>
          <p14:tracePt t="168939" x="11291888" y="3614738"/>
          <p14:tracePt t="168947" x="11264900" y="3481388"/>
          <p14:tracePt t="168955" x="11239500" y="3362325"/>
          <p14:tracePt t="168962" x="11199813" y="3243263"/>
          <p14:tracePt t="168971" x="11160125" y="3124200"/>
          <p14:tracePt t="168979" x="11106150" y="2992438"/>
          <p14:tracePt t="168988" x="11066463" y="2886075"/>
          <p14:tracePt t="168995" x="11026775" y="2794000"/>
          <p14:tracePt t="169002" x="10987088" y="2714625"/>
          <p14:tracePt t="169009" x="10947400" y="2608263"/>
          <p14:tracePt t="169017" x="10920413" y="2541588"/>
          <p14:tracePt t="169025" x="10880725" y="2462213"/>
          <p14:tracePt t="169033" x="10828338" y="2382838"/>
          <p14:tracePt t="169041" x="10788650" y="2303463"/>
          <p14:tracePt t="169049" x="10736263" y="2224088"/>
          <p14:tracePt t="169057" x="10709275" y="2171700"/>
          <p14:tracePt t="169065" x="10669588" y="2132013"/>
          <p14:tracePt t="169073" x="10656888" y="2105025"/>
          <p14:tracePt t="169081" x="10642600" y="2078038"/>
          <p14:tracePt t="169089" x="10617200" y="2052638"/>
          <p14:tracePt t="169097" x="10602913" y="2038350"/>
          <p14:tracePt t="169105" x="10590213" y="2025650"/>
          <p14:tracePt t="169113" x="10577513" y="2012950"/>
          <p14:tracePt t="169122" x="10563225" y="1985963"/>
          <p14:tracePt t="169127" x="10537825" y="1973263"/>
          <p14:tracePt t="169136" x="10498138" y="1958975"/>
          <p14:tracePt t="169143" x="10471150" y="1946275"/>
          <p14:tracePt t="169153" x="10444163" y="1919288"/>
          <p14:tracePt t="169158" x="10404475" y="1906588"/>
          <p14:tracePt t="169167" x="10379075" y="1906588"/>
          <p14:tracePt t="169175" x="10339388" y="1893888"/>
          <p14:tracePt t="169183" x="10285413" y="1879600"/>
          <p14:tracePt t="169191" x="10245725" y="1879600"/>
          <p14:tracePt t="169199" x="10206038" y="1866900"/>
          <p14:tracePt t="169207" x="10139363" y="1854200"/>
          <p14:tracePt t="169215" x="10074275" y="1854200"/>
          <p14:tracePt t="169224" x="10007600" y="1839913"/>
          <p14:tracePt t="169231" x="9928225" y="1839913"/>
          <p14:tracePt t="169239" x="9861550" y="1839913"/>
          <p14:tracePt t="169247" x="9809163" y="1839913"/>
          <p14:tracePt t="169253" x="9756775" y="1839913"/>
          <p14:tracePt t="169261" x="9677400" y="1839913"/>
          <p14:tracePt t="169270" x="9610725" y="1839913"/>
          <p14:tracePt t="169277" x="9518650" y="1839913"/>
          <p14:tracePt t="169287" x="9451975" y="1839913"/>
          <p14:tracePt t="169292" x="9359900" y="1839913"/>
          <p14:tracePt t="169303" x="9253538" y="1839913"/>
          <p14:tracePt t="169309" x="9147175" y="1854200"/>
          <p14:tracePt t="169317" x="9015413" y="1866900"/>
          <p14:tracePt t="169325" x="8909050" y="1879600"/>
          <p14:tracePt t="169333" x="8802688" y="1893888"/>
          <p14:tracePt t="169341" x="8697913" y="1906588"/>
          <p14:tracePt t="169349" x="8618538" y="1919288"/>
          <p14:tracePt t="169357" x="8551863" y="1933575"/>
          <p14:tracePt t="169365" x="8472488" y="1933575"/>
          <p14:tracePt t="169373" x="8393113" y="1946275"/>
          <p14:tracePt t="169379" x="8326438" y="1958975"/>
          <p14:tracePt t="169387" x="8234363" y="1958975"/>
          <p14:tracePt t="169395" x="8128000" y="1985963"/>
          <p14:tracePt t="169403" x="8021638" y="1998663"/>
          <p14:tracePt t="169411" x="7877175" y="2025650"/>
          <p14:tracePt t="169420" x="7716838" y="2038350"/>
          <p14:tracePt t="169427" x="7585075" y="2065338"/>
          <p14:tracePt t="169437" x="7478713" y="2078038"/>
          <p14:tracePt t="169453" x="7254875" y="2105025"/>
          <p14:tracePt t="169463" x="7200900" y="2132013"/>
          <p14:tracePt t="169509" x="7081838" y="2157413"/>
          <p14:tracePt t="169527" x="6248400" y="2382838"/>
          <p14:tracePt t="169531" x="6156325" y="2409825"/>
          <p14:tracePt t="169537" x="6075363" y="2436813"/>
          <p14:tracePt t="169546" x="5995988" y="2476500"/>
          <p14:tracePt t="169554" x="5956300" y="2501900"/>
          <p14:tracePt t="169561" x="5876925" y="2541588"/>
          <p14:tracePt t="169570" x="5837238" y="2568575"/>
          <p14:tracePt t="169577" x="5772150" y="2595563"/>
          <p14:tracePt t="169587" x="5692775" y="2635250"/>
          <p14:tracePt t="169593" x="5626100" y="2674938"/>
          <p14:tracePt t="169601" x="5559425" y="2714625"/>
          <p14:tracePt t="169609" x="5480050" y="2767013"/>
          <p14:tracePt t="169617" x="5414963" y="2806700"/>
          <p14:tracePt t="169623" x="5348288" y="2859088"/>
          <p14:tracePt t="169631" x="5281613" y="2913063"/>
          <p14:tracePt t="169639" x="5241925" y="2952750"/>
          <p14:tracePt t="169647" x="5189538" y="3017838"/>
          <p14:tracePt t="169656" x="5135563" y="3084513"/>
          <p14:tracePt t="169663" x="5083175" y="3124200"/>
          <p14:tracePt t="169672" x="5043488" y="3190875"/>
          <p14:tracePt t="169679" x="4991100" y="3257550"/>
          <p14:tracePt t="169687" x="4951413" y="3297238"/>
          <p14:tracePt t="169695" x="4911725" y="3362325"/>
          <p14:tracePt t="169704" x="4884738" y="3416300"/>
          <p14:tracePt t="169711" x="4857750" y="3468688"/>
          <p14:tracePt t="169721" x="4818063" y="3521075"/>
          <p14:tracePt t="169727" x="4792663" y="3587750"/>
          <p14:tracePt t="169737" x="4752975" y="3667125"/>
          <p14:tracePt t="169743" x="4738688" y="3746500"/>
          <p14:tracePt t="169749" x="4738688" y="3800475"/>
          <p14:tracePt t="169757" x="4725988" y="3879850"/>
          <p14:tracePt t="169765" x="4725988" y="3932238"/>
          <p14:tracePt t="169773" x="4713288" y="4011613"/>
          <p14:tracePt t="169781" x="4713288" y="4078288"/>
          <p14:tracePt t="169789" x="4713288" y="4143375"/>
          <p14:tracePt t="169797" x="4713288" y="4222750"/>
          <p14:tracePt t="169806" x="4713288" y="4289425"/>
          <p14:tracePt t="169813" x="4713288" y="4368800"/>
          <p14:tracePt t="169821" x="4725988" y="4462463"/>
          <p14:tracePt t="169829" x="4738688" y="4527550"/>
          <p14:tracePt t="169838" x="4752975" y="4621213"/>
          <p14:tracePt t="169845" x="4778375" y="4713288"/>
          <p14:tracePt t="169854" x="4818063" y="4805363"/>
          <p14:tracePt t="169861" x="4857750" y="4911725"/>
          <p14:tracePt t="169867" x="4897438" y="4978400"/>
          <p14:tracePt t="169875" x="4924425" y="5057775"/>
          <p14:tracePt t="169882" x="4951413" y="5137150"/>
          <p14:tracePt t="169890" x="4976813" y="5203825"/>
          <p14:tracePt t="169898" x="5016500" y="5243513"/>
          <p14:tracePt t="169906" x="5043488" y="5283200"/>
          <p14:tracePt t="169914" x="5070475" y="5322888"/>
          <p14:tracePt t="169922" x="5095875" y="5362575"/>
          <p14:tracePt t="169930" x="5135563" y="5414963"/>
          <p14:tracePt t="169938" x="5162550" y="5441950"/>
          <p14:tracePt t="169946" x="5214938" y="5481638"/>
          <p14:tracePt t="169954" x="5241925" y="5521325"/>
          <p14:tracePt t="169962" x="5295900" y="5561013"/>
          <p14:tracePt t="169972" x="5335588" y="5586413"/>
          <p14:tracePt t="169978" x="5387975" y="5626100"/>
          <p14:tracePt t="169986" x="5427663" y="5640388"/>
          <p14:tracePt t="169994" x="5467350" y="5665788"/>
          <p14:tracePt t="170000" x="5519738" y="5680075"/>
          <p14:tracePt t="170008" x="5559425" y="5692775"/>
          <p14:tracePt t="170016" x="5599113" y="5692775"/>
          <p14:tracePt t="170024" x="5638800" y="5719763"/>
          <p14:tracePt t="170032" x="5665788" y="5732463"/>
          <p14:tracePt t="170040" x="5705475" y="5745163"/>
          <p14:tracePt t="170048" x="5745163" y="5745163"/>
          <p14:tracePt t="170056" x="5797550" y="5772150"/>
          <p14:tracePt t="170064" x="5837238" y="5784850"/>
          <p14:tracePt t="170074" x="5891213" y="5824538"/>
          <p14:tracePt t="170080" x="5970588" y="5851525"/>
          <p14:tracePt t="170136" x="6062663" y="5891213"/>
          <p14:tracePt t="170142" x="7056438" y="6381750"/>
          <p14:tracePt t="170152" x="7108825" y="6407150"/>
          <p14:tracePt t="170158" x="7188200" y="6421438"/>
          <p14:tracePt t="170169" x="7240588" y="6434138"/>
          <p14:tracePt t="170174" x="7307263" y="6461125"/>
          <p14:tracePt t="170182" x="7359650" y="6473825"/>
          <p14:tracePt t="170194" x="7399338" y="6486525"/>
          <p14:tracePt t="170208" x="7518400" y="6513513"/>
          <p14:tracePt t="170214" x="7545388" y="6527800"/>
          <p14:tracePt t="170224" x="7572375" y="6527800"/>
          <p14:tracePt t="170248" x="7637463" y="6553200"/>
          <p14:tracePt t="170260" x="7823200" y="6592888"/>
          <p14:tracePt t="170270" x="7862888" y="6607175"/>
          <p14:tracePt t="170276" x="7902575" y="6619875"/>
          <p14:tracePt t="170284" x="7969250" y="6632575"/>
          <p14:tracePt t="170292" x="8048625" y="6646863"/>
          <p14:tracePt t="170300" x="8140700" y="6659563"/>
          <p14:tracePt t="170308" x="8234363" y="6686550"/>
          <p14:tracePt t="170316" x="8339138" y="6699250"/>
          <p14:tracePt t="170324" x="8445500" y="6711950"/>
          <p14:tracePt t="170332" x="8551863" y="6726238"/>
          <p14:tracePt t="170340" x="8683625" y="6726238"/>
          <p14:tracePt t="170348" x="8829675" y="6738938"/>
          <p14:tracePt t="170354" x="8948738" y="6738938"/>
          <p14:tracePt t="170362" x="9055100" y="6738938"/>
          <p14:tracePt t="170370" x="9159875" y="6738938"/>
          <p14:tracePt t="170378" x="9266238" y="6738938"/>
          <p14:tracePt t="170386" x="9345613" y="6726238"/>
          <p14:tracePt t="170394" x="9412288" y="6699250"/>
          <p14:tracePt t="170402" x="9491663" y="6686550"/>
          <p14:tracePt t="170410" x="9558338" y="6659563"/>
          <p14:tracePt t="170420" x="9583738" y="6646863"/>
          <p14:tracePt t="170426" x="9598025" y="6632575"/>
          <p14:tracePt t="170434" x="9623425" y="6619875"/>
          <p14:tracePt t="170442" x="9650413" y="6580188"/>
          <p14:tracePt t="170458" x="9677400" y="6567488"/>
          <p14:tracePt t="170466" x="9690100" y="6527800"/>
          <p14:tracePt t="170474" x="9690100" y="6500813"/>
          <p14:tracePt t="170482" x="9717088" y="6473825"/>
          <p14:tracePt t="170488" x="9729788" y="6434138"/>
          <p14:tracePt t="170496" x="9756775" y="6407150"/>
          <p14:tracePt t="170504" x="9782175" y="6354763"/>
          <p14:tracePt t="170512" x="9821863" y="6315075"/>
          <p14:tracePt t="170521" x="9848850" y="6262688"/>
          <p14:tracePt t="170528" x="9861550" y="6223000"/>
          <p14:tracePt t="170537" x="9875838" y="6183313"/>
          <p14:tracePt t="170544" x="9888538" y="6143625"/>
          <p14:tracePt t="170553" x="9901238" y="6064250"/>
          <p14:tracePt t="170560" x="9915525" y="5957888"/>
          <p14:tracePt t="170570" x="9928225" y="5851525"/>
          <p14:tracePt t="170576" x="9940925" y="5745163"/>
          <p14:tracePt t="170584" x="9955213" y="5640388"/>
          <p14:tracePt t="170592" x="9967913" y="5534025"/>
          <p14:tracePt t="170600" x="9980613" y="5454650"/>
          <p14:tracePt t="170606" x="9994900" y="5362575"/>
          <p14:tracePt t="170614" x="10007600" y="5283200"/>
          <p14:tracePt t="170622" x="10007600" y="5216525"/>
          <p14:tracePt t="170630" x="10007600" y="5164138"/>
          <p14:tracePt t="170638" x="10020300" y="5122863"/>
          <p14:tracePt t="170646" x="10034588" y="5083175"/>
          <p14:tracePt t="170654" x="10047288" y="5030788"/>
          <p14:tracePt t="170662" x="10059988" y="5003800"/>
          <p14:tracePt t="170671" x="10059988" y="4978400"/>
          <p14:tracePt t="170678" x="10059988" y="4951413"/>
          <p14:tracePt t="170687" x="10059988" y="4938713"/>
          <p14:tracePt t="170694" x="10059988" y="4911725"/>
          <p14:tracePt t="170703" x="10059988" y="4899025"/>
          <p14:tracePt t="170710" x="10059988" y="4884738"/>
          <p14:tracePt t="170718" x="10059988" y="4872038"/>
          <p14:tracePt t="170726" x="10074275" y="4859338"/>
          <p14:tracePt t="170732" x="10074275" y="4845050"/>
          <p14:tracePt t="170740" x="10074275" y="4832350"/>
          <p14:tracePt t="170756" x="10074275" y="4819650"/>
          <p14:tracePt t="170764" x="10074275" y="4805363"/>
          <p14:tracePt t="170772" x="10074275" y="4792663"/>
          <p14:tracePt t="170780" x="10074275" y="4779963"/>
          <p14:tracePt t="170788" x="10074275" y="4765675"/>
          <p14:tracePt t="170796" x="10086975" y="4713288"/>
          <p14:tracePt t="170804" x="10099675" y="4633913"/>
          <p14:tracePt t="170812" x="10099675" y="4581525"/>
          <p14:tracePt t="170820" x="10113963" y="4541838"/>
          <p14:tracePt t="170828" x="10113963" y="4502150"/>
          <p14:tracePt t="170844" x="10099675" y="4514850"/>
          <p14:tracePt t="170853" x="10034588" y="4554538"/>
          <p14:tracePt t="170858" x="9980613" y="4594225"/>
          <p14:tracePt t="170890" x="9980613" y="4606925"/>
          <p14:tracePt t="171208" x="9955213" y="4567238"/>
          <p14:tracePt t="171216" x="9915525" y="4487863"/>
          <p14:tracePt t="171223" x="9875838" y="4381500"/>
          <p14:tracePt t="171231" x="9821863" y="4249738"/>
          <p14:tracePt t="171237" x="9756775" y="4090988"/>
          <p14:tracePt t="171245" x="9702800" y="3971925"/>
          <p14:tracePt t="171253" x="9650413" y="3840163"/>
          <p14:tracePt t="171260" x="9583738" y="3733800"/>
          <p14:tracePt t="171268" x="9544050" y="3627438"/>
          <p14:tracePt t="171277" x="9504363" y="3508375"/>
          <p14:tracePt t="171285" x="9464675" y="3402013"/>
          <p14:tracePt t="171293" x="9424988" y="3309938"/>
          <p14:tracePt t="171301" x="9385300" y="3203575"/>
          <p14:tracePt t="171309" x="9332913" y="3098800"/>
          <p14:tracePt t="171317" x="9253538" y="2978150"/>
          <p14:tracePt t="171325" x="9186863" y="2873375"/>
          <p14:tracePt t="171333" x="9094788" y="2740025"/>
          <p14:tracePt t="171341" x="8988425" y="2541588"/>
          <p14:tracePt t="171349" x="8842375" y="2330450"/>
          <p14:tracePt t="171356" x="8683625" y="2038350"/>
          <p14:tracePt t="171365" x="8485188" y="1720850"/>
          <p14:tracePt t="171371" x="8286750" y="1336675"/>
          <p14:tracePt t="171378" x="8075613" y="927100"/>
          <p14:tracePt t="171386" x="7837488" y="476250"/>
          <p14:tracePt t="173849" x="7016750" y="79375"/>
          <p14:tracePt t="173853" x="7029450" y="146050"/>
          <p14:tracePt t="173862" x="7042150" y="238125"/>
          <p14:tracePt t="173871" x="7042150" y="317500"/>
          <p14:tracePt t="173878" x="7042150" y="396875"/>
          <p14:tracePt t="173887" x="7042150" y="490538"/>
          <p14:tracePt t="173892" x="7042150" y="569913"/>
          <p14:tracePt t="173902" x="7029450" y="635000"/>
          <p14:tracePt t="173908" x="7016750" y="701675"/>
          <p14:tracePt t="173918" x="7016750" y="741363"/>
          <p14:tracePt t="173924" x="7002463" y="781050"/>
          <p14:tracePt t="173935" x="6989763" y="820738"/>
          <p14:tracePt t="173940" x="6977063" y="860425"/>
          <p14:tracePt t="173949" x="6977063" y="900113"/>
          <p14:tracePt t="173957" x="6962775" y="927100"/>
          <p14:tracePt t="173964" x="6950075" y="966788"/>
          <p14:tracePt t="173980" x="6937375" y="979488"/>
          <p14:tracePt t="173986" x="6937375" y="1006475"/>
          <p14:tracePt t="173994" x="6923088" y="1006475"/>
          <p14:tracePt t="174002" x="6923088" y="1019175"/>
          <p14:tracePt t="174016" x="6910388" y="1046163"/>
          <p14:tracePt t="174024" x="6910388" y="1058863"/>
          <p14:tracePt t="174032" x="6896100" y="1073150"/>
          <p14:tracePt t="174040" x="6883400" y="1073150"/>
          <p14:tracePt t="174048" x="6883400" y="1085850"/>
          <p14:tracePt t="174058" x="6883400" y="1098550"/>
          <p14:tracePt t="174072" x="6883400" y="1125538"/>
          <p14:tracePt t="174081" x="6883400" y="1165225"/>
          <p14:tracePt t="174088" x="6856413" y="1217613"/>
          <p14:tracePt t="174096" x="6831013" y="1257300"/>
          <p14:tracePt t="174104" x="6804025" y="1284288"/>
          <p14:tracePt t="174112" x="6791325" y="1311275"/>
          <p14:tracePt t="174126" x="6791325" y="1323975"/>
          <p14:tracePt t="175050" x="6764338" y="1336675"/>
          <p14:tracePt t="175057" x="6751638" y="1350963"/>
          <p14:tracePt t="175066" x="6737350" y="1363663"/>
          <p14:tracePt t="175076" x="6724650" y="1390650"/>
          <p14:tracePt t="175082" x="6711950" y="1403350"/>
          <p14:tracePt t="175093" x="6684963" y="1430338"/>
          <p14:tracePt t="175098" x="6672263" y="1470025"/>
          <p14:tracePt t="175111" x="6632575" y="1495425"/>
          <p14:tracePt t="175116" x="6605588" y="1522413"/>
          <p14:tracePt t="175122" x="6578600" y="1562100"/>
          <p14:tracePt t="175131" x="6526213" y="1589088"/>
          <p14:tracePt t="175138" x="6486525" y="1628775"/>
          <p14:tracePt t="175148" x="6434138" y="1654175"/>
          <p14:tracePt t="175154" x="6380163" y="1693863"/>
          <p14:tracePt t="175160" x="6315075" y="1735138"/>
          <p14:tracePt t="175169" x="6248400" y="1774825"/>
          <p14:tracePt t="175176" x="6221413" y="1787525"/>
          <p14:tracePt t="175183" x="6196013" y="1787525"/>
          <p14:tracePt t="175191" x="6169025" y="1814513"/>
          <p14:tracePt t="175199" x="6116638" y="1839913"/>
          <p14:tracePt t="175207" x="6075363" y="1879600"/>
          <p14:tracePt t="175215" x="6022975" y="1906588"/>
          <p14:tracePt t="175224" x="5983288" y="1946275"/>
          <p14:tracePt t="175231" x="5930900" y="1985963"/>
          <p14:tracePt t="175241" x="5903913" y="2012950"/>
          <p14:tracePt t="175247" x="5876925" y="2038350"/>
          <p14:tracePt t="175257" x="5851525" y="2065338"/>
          <p14:tracePt t="175263" x="5811838" y="2092325"/>
          <p14:tracePt t="175271" x="5784850" y="2117725"/>
          <p14:tracePt t="175279" x="5757863" y="2157413"/>
          <p14:tracePt t="175285" x="5718175" y="2184400"/>
          <p14:tracePt t="175293" x="5692775" y="2211388"/>
          <p14:tracePt t="175301" x="5638800" y="2251075"/>
          <p14:tracePt t="175309" x="5599113" y="2290763"/>
          <p14:tracePt t="175317" x="5534025" y="2316163"/>
          <p14:tracePt t="175325" x="5480050" y="2355850"/>
          <p14:tracePt t="175333" x="5427663" y="2395538"/>
          <p14:tracePt t="175341" x="5387975" y="2422525"/>
          <p14:tracePt t="175349" x="5335588" y="2462213"/>
          <p14:tracePt t="175357" x="5295900" y="2501900"/>
          <p14:tracePt t="175365" x="5268913" y="2516188"/>
          <p14:tracePt t="175374" x="5254625" y="2528888"/>
          <p14:tracePt t="175381" x="5241925" y="2528888"/>
          <p14:tracePt t="175459" x="5229225" y="2528888"/>
          <p14:tracePt t="175475" x="5214938" y="2516188"/>
          <p14:tracePt t="175498" x="5202238" y="2516188"/>
          <p14:tracePt t="175506" x="5189538" y="2516188"/>
          <p14:tracePt t="175514" x="5149850" y="2516188"/>
          <p14:tracePt t="175522" x="5110163" y="2516188"/>
          <p14:tracePt t="175540" x="4937125" y="2528888"/>
          <p14:tracePt t="175544" x="4818063" y="2541588"/>
          <p14:tracePt t="175551" x="4633913" y="2568575"/>
          <p14:tracePt t="175560" x="4460875" y="2581275"/>
          <p14:tracePt t="175567" x="4262438" y="2595563"/>
          <p14:tracePt t="175576" x="4064000" y="2620963"/>
          <p14:tracePt t="175584" x="3865563" y="2647950"/>
          <p14:tracePt t="175592" x="3652838" y="2700338"/>
          <p14:tracePt t="175600" x="3481388" y="2754313"/>
          <p14:tracePt t="175608" x="3295650" y="2806700"/>
          <p14:tracePt t="175616" x="3163888" y="2859088"/>
          <p14:tracePt t="175624" x="3071813" y="2925763"/>
          <p14:tracePt t="175632" x="3032125" y="2952750"/>
          <p14:tracePt t="175640" x="3032125" y="2965450"/>
          <p14:tracePt t="175648" x="3032125" y="2978150"/>
          <p14:tracePt t="176122" x="3032125" y="2965450"/>
          <p14:tracePt t="176130" x="3057525" y="2938463"/>
          <p14:tracePt t="176138" x="3097213" y="2913063"/>
          <p14:tracePt t="176149" x="3111500" y="2886075"/>
          <p14:tracePt t="176154" x="3136900" y="2846388"/>
          <p14:tracePt t="176166" x="3136900" y="2806700"/>
          <p14:tracePt t="176169" x="3136900" y="2794000"/>
          <p14:tracePt t="176184" x="3136900" y="2779713"/>
          <p14:tracePt t="176248" x="3136900" y="2767013"/>
          <p14:tracePt t="176342" x="3136900" y="2754313"/>
          <p14:tracePt t="176358" x="3136900" y="2740025"/>
          <p14:tracePt t="176366" x="3124200" y="2740025"/>
          <p14:tracePt t="176374" x="3111500" y="2727325"/>
          <p14:tracePt t="176382" x="3084513" y="2714625"/>
          <p14:tracePt t="176389" x="3044825" y="2687638"/>
          <p14:tracePt t="176399" x="3005138" y="2674938"/>
          <p14:tracePt t="176405" x="2938463" y="2635250"/>
          <p14:tracePt t="176413" x="2846388" y="2608263"/>
          <p14:tracePt t="176419" x="2740025" y="2581275"/>
          <p14:tracePt t="176427" x="2633663" y="2555875"/>
          <p14:tracePt t="176435" x="2528888" y="2541588"/>
          <p14:tracePt t="176443" x="2409825" y="2516188"/>
          <p14:tracePt t="176451" x="2303463" y="2501900"/>
          <p14:tracePt t="176459" x="2197100" y="2489200"/>
          <p14:tracePt t="176467" x="2092325" y="2462213"/>
          <p14:tracePt t="176475" x="2011363" y="2449513"/>
          <p14:tracePt t="176483" x="1946275" y="2436813"/>
          <p14:tracePt t="176491" x="1866900" y="2422525"/>
          <p14:tracePt t="176499" x="1827213" y="2395538"/>
          <p14:tracePt t="176507" x="1760538" y="2370138"/>
          <p14:tracePt t="176516" x="1720850" y="2343150"/>
          <p14:tracePt t="176523" x="1668463" y="2316163"/>
          <p14:tracePt t="176531" x="1628775" y="2290763"/>
          <p14:tracePt t="176539" x="1589088" y="2290763"/>
          <p14:tracePt t="176548" x="1549400" y="2276475"/>
          <p14:tracePt t="176553" x="1509713" y="2263775"/>
          <p14:tracePt t="176561" x="1482725" y="2251075"/>
          <p14:tracePt t="176569" x="1443038" y="2251075"/>
          <p14:tracePt t="176577" x="1403350" y="2251075"/>
          <p14:tracePt t="176585" x="1390650" y="2251075"/>
          <p14:tracePt t="176593" x="1376363" y="2251075"/>
          <p14:tracePt t="176601" x="1363663" y="2251075"/>
          <p14:tracePt t="176609" x="1336675" y="2251075"/>
          <p14:tracePt t="176617" x="1323975" y="2251075"/>
          <p14:tracePt t="176631" x="1296988" y="2251075"/>
          <p14:tracePt t="176633" x="1271588" y="2263775"/>
          <p14:tracePt t="176641" x="1244600" y="2263775"/>
          <p14:tracePt t="176649" x="1217613" y="2263775"/>
          <p14:tracePt t="176657" x="1190625" y="2263775"/>
          <p14:tracePt t="176665" x="1177925" y="2276475"/>
          <p14:tracePt t="176671" x="1165225" y="2276475"/>
          <p14:tracePt t="176680" x="1150938" y="2276475"/>
          <p14:tracePt t="176687" x="1150938" y="2290763"/>
          <p14:tracePt t="176697" x="1138238" y="2290763"/>
          <p14:tracePt t="176797" x="1125538" y="2290763"/>
          <p14:tracePt t="176805" x="1098550" y="2303463"/>
          <p14:tracePt t="176812" x="1058863" y="2316163"/>
          <p14:tracePt t="176821" x="1019175" y="2330450"/>
          <p14:tracePt t="176829" x="966788" y="2343150"/>
          <p14:tracePt t="176837" x="927100" y="2355850"/>
          <p14:tracePt t="176846" x="873125" y="2370138"/>
          <p14:tracePt t="176853" x="833438" y="2382838"/>
          <p14:tracePt t="176861" x="793750" y="2382838"/>
          <p14:tracePt t="176869" x="754063" y="2395538"/>
          <p14:tracePt t="176877" x="714375" y="2409825"/>
          <p14:tracePt t="176884" x="674688" y="2422525"/>
          <p14:tracePt t="176893" x="635000" y="2422525"/>
          <p14:tracePt t="176901" x="609600" y="2436813"/>
          <p14:tracePt t="176909" x="595313" y="2449513"/>
          <p14:tracePt t="176917" x="569913" y="2462213"/>
          <p14:tracePt t="176923" x="555625" y="2462213"/>
          <p14:tracePt t="176933" x="542925" y="2476500"/>
          <p14:tracePt t="176940" x="530225" y="2476500"/>
          <p14:tracePt t="176950" x="530225" y="2489200"/>
          <p14:tracePt t="176956" x="515938" y="2489200"/>
          <p14:tracePt t="176966" x="503238" y="2489200"/>
          <p14:tracePt t="176983" x="503238" y="2501900"/>
          <p14:tracePt t="177162" x="503238" y="2516188"/>
          <p14:tracePt t="177184" x="503238" y="2528888"/>
          <p14:tracePt t="177201" x="503238" y="2541588"/>
          <p14:tracePt t="177216" x="503238" y="2555875"/>
          <p14:tracePt t="177224" x="503238" y="2568575"/>
          <p14:tracePt t="177232" x="503238" y="2581275"/>
          <p14:tracePt t="177240" x="503238" y="2595563"/>
          <p14:tracePt t="177248" x="503238" y="2608263"/>
          <p14:tracePt t="177256" x="503238" y="2620963"/>
          <p14:tracePt t="177272" x="490538" y="2635250"/>
          <p14:tracePt t="177289" x="490538" y="2647950"/>
          <p14:tracePt t="178760" x="476250" y="2647950"/>
          <p14:tracePt t="178777" x="476250" y="2660650"/>
          <p14:tracePt t="178785" x="463550" y="2660650"/>
          <p14:tracePt t="178950" x="463550" y="2674938"/>
          <p14:tracePt t="178964" x="463550" y="2687638"/>
          <p14:tracePt t="178980" x="463550" y="2700338"/>
          <p14:tracePt t="178988" x="463550" y="2714625"/>
          <p14:tracePt t="178996" x="463550" y="2727325"/>
          <p14:tracePt t="179004" x="463550" y="2740025"/>
          <p14:tracePt t="179012" x="463550" y="2754313"/>
          <p14:tracePt t="179020" x="463550" y="2779713"/>
          <p14:tracePt t="179028" x="463550" y="2806700"/>
          <p14:tracePt t="179036" x="476250" y="2833688"/>
          <p14:tracePt t="179044" x="476250" y="2859088"/>
          <p14:tracePt t="179052" x="490538" y="2886075"/>
          <p14:tracePt t="179060" x="490538" y="2925763"/>
          <p14:tracePt t="179068" x="490538" y="2952750"/>
          <p14:tracePt t="179077" x="490538" y="2978150"/>
          <p14:tracePt t="179084" x="490538" y="3005138"/>
          <p14:tracePt t="179094" x="490538" y="3032125"/>
          <p14:tracePt t="179098" x="490538" y="3057525"/>
          <p14:tracePt t="179106" x="490538" y="3084513"/>
          <p14:tracePt t="179114" x="490538" y="3111500"/>
          <p14:tracePt t="179121" x="490538" y="3151188"/>
          <p14:tracePt t="179129" x="490538" y="3178175"/>
          <p14:tracePt t="179137" x="490538" y="3203575"/>
          <p14:tracePt t="179145" x="490538" y="3217863"/>
          <p14:tracePt t="179153" x="490538" y="3230563"/>
          <p14:tracePt t="179161" x="490538" y="3257550"/>
          <p14:tracePt t="179177" x="490538" y="3270250"/>
          <p14:tracePt t="179438" x="476250" y="3270250"/>
          <p14:tracePt t="179500" x="463550" y="3270250"/>
          <p14:tracePt t="179508" x="450850" y="3270250"/>
          <p14:tracePt t="179524" x="436563" y="3270250"/>
          <p14:tracePt t="179548" x="423863" y="3270250"/>
          <p14:tracePt t="179564" x="411163" y="3270250"/>
          <p14:tracePt t="179596" x="396875" y="3270250"/>
          <p14:tracePt t="179752" x="396875" y="3257550"/>
          <p14:tracePt t="192112" x="396875" y="3270250"/>
          <p14:tracePt t="192128" x="411163" y="3282950"/>
          <p14:tracePt t="192136" x="411163" y="3297238"/>
          <p14:tracePt t="192144" x="411163" y="3309938"/>
          <p14:tracePt t="192155" x="411163" y="3336925"/>
          <p14:tracePt t="192160" x="423863" y="3376613"/>
          <p14:tracePt t="192172" x="423863" y="3441700"/>
          <p14:tracePt t="192176" x="436563" y="3521075"/>
          <p14:tracePt t="192184" x="436563" y="3587750"/>
          <p14:tracePt t="192190" x="450850" y="3627438"/>
          <p14:tracePt t="192198" x="450850" y="3654425"/>
          <p14:tracePt t="192207" x="450850" y="3667125"/>
          <p14:tracePt t="192214" x="463550" y="3679825"/>
          <p14:tracePt t="192238" x="463550" y="3694113"/>
          <p14:tracePt t="192246" x="476250" y="3719513"/>
          <p14:tracePt t="192256" x="476250" y="3759200"/>
          <p14:tracePt t="192262" x="490538" y="3840163"/>
          <p14:tracePt t="192271" x="515938" y="3892550"/>
          <p14:tracePt t="192278" x="542925" y="3971925"/>
          <p14:tracePt t="192288" x="569913" y="4011613"/>
          <p14:tracePt t="192294" x="582613" y="4051300"/>
          <p14:tracePt t="192305" x="595313" y="4090988"/>
          <p14:tracePt t="192310" x="609600" y="4090988"/>
          <p14:tracePt t="192458" x="595313" y="4078288"/>
          <p14:tracePt t="192466" x="569913" y="4064000"/>
          <p14:tracePt t="192474" x="555625" y="4051300"/>
          <p14:tracePt t="192482" x="542925" y="4038600"/>
          <p14:tracePt t="192491" x="515938" y="4011613"/>
          <p14:tracePt t="192497" x="490538" y="3984625"/>
          <p14:tracePt t="192505" x="463550" y="3971925"/>
          <p14:tracePt t="192513" x="450850" y="3932238"/>
          <p14:tracePt t="192522" x="436563" y="3919538"/>
          <p14:tracePt t="192529" x="423863" y="3905250"/>
          <p14:tracePt t="192538" x="411163" y="3879850"/>
          <p14:tracePt t="192553" x="396875" y="3865563"/>
          <p14:tracePt t="192561" x="384175" y="3865563"/>
          <p14:tracePt t="192570" x="384175" y="3852863"/>
          <p14:tracePt t="192577" x="369888" y="3840163"/>
          <p14:tracePt t="192591" x="369888" y="3825875"/>
          <p14:tracePt t="192742" x="357188" y="3825875"/>
          <p14:tracePt t="192758" x="357188" y="3840163"/>
          <p14:tracePt t="192766" x="344488" y="3840163"/>
          <p14:tracePt t="192774" x="330200" y="3852863"/>
          <p14:tracePt t="192783" x="330200" y="3865563"/>
          <p14:tracePt t="192791" x="317500" y="3892550"/>
          <p14:tracePt t="192797" x="304800" y="3919538"/>
          <p14:tracePt t="192805" x="304800" y="3932238"/>
          <p14:tracePt t="192813" x="290513" y="3944938"/>
          <p14:tracePt t="192822" x="277813" y="3971925"/>
          <p14:tracePt t="192827" x="277813" y="3984625"/>
          <p14:tracePt t="192837" x="277813" y="3998913"/>
          <p14:tracePt t="192843" x="265113" y="4024313"/>
          <p14:tracePt t="192853" x="265113" y="4038600"/>
          <p14:tracePt t="192859" x="265113" y="4051300"/>
          <p14:tracePt t="192867" x="265113" y="4078288"/>
          <p14:tracePt t="192883" x="265113" y="4090988"/>
          <p14:tracePt t="192899" x="265113" y="4103688"/>
          <p14:tracePt t="192915" x="265113" y="4117975"/>
          <p14:tracePt t="192945" x="265113" y="4130675"/>
          <p14:tracePt t="192985" x="277813" y="4130675"/>
          <p14:tracePt t="192993" x="277813" y="4117975"/>
          <p14:tracePt t="193001" x="290513" y="4078288"/>
          <p14:tracePt t="193009" x="304800" y="4038600"/>
          <p14:tracePt t="193017" x="317500" y="3984625"/>
          <p14:tracePt t="193025" x="317500" y="3932238"/>
          <p14:tracePt t="193033" x="317500" y="3879850"/>
          <p14:tracePt t="193041" x="317500" y="3840163"/>
          <p14:tracePt t="193049" x="317500" y="3813175"/>
          <p14:tracePt t="193057" x="317500" y="3800475"/>
          <p14:tracePt t="193065" x="317500" y="3786188"/>
          <p14:tracePt t="193073" x="317500" y="3773488"/>
          <p14:tracePt t="193087" x="317500" y="3759200"/>
          <p14:tracePt t="193104" x="317500" y="3746500"/>
          <p14:tracePt t="193111" x="304800" y="3746500"/>
          <p14:tracePt t="193200" x="290513" y="3746500"/>
          <p14:tracePt t="193207" x="277813" y="3746500"/>
          <p14:tracePt t="193222" x="265113" y="3759200"/>
          <p14:tracePt t="193230" x="265113" y="3773488"/>
          <p14:tracePt t="193240" x="250825" y="3786188"/>
          <p14:tracePt t="193256" x="238125" y="3813175"/>
          <p14:tracePt t="193273" x="238125" y="3825875"/>
          <p14:tracePt t="193289" x="238125" y="3840163"/>
          <p14:tracePt t="193302" x="238125" y="3852863"/>
          <p14:tracePt t="193310" x="238125" y="3865563"/>
          <p14:tracePt t="193326" x="238125" y="3879850"/>
          <p14:tracePt t="193340" x="238125" y="3892550"/>
          <p14:tracePt t="193357" x="238125" y="3905250"/>
          <p14:tracePt t="193656" x="238125" y="3932238"/>
          <p14:tracePt t="193664" x="250825" y="3944938"/>
          <p14:tracePt t="193672" x="250825" y="3959225"/>
          <p14:tracePt t="193696" x="250825" y="3971925"/>
          <p14:tracePt t="193712" x="250825" y="3984625"/>
          <p14:tracePt t="193726" x="250825" y="3998913"/>
          <p14:tracePt t="193742" x="250825" y="4011613"/>
          <p14:tracePt t="203846" x="250825" y="4024313"/>
          <p14:tracePt t="203884" x="265113" y="4024313"/>
          <p14:tracePt t="203900" x="277813" y="4038600"/>
          <p14:tracePt t="203908" x="290513" y="4078288"/>
          <p14:tracePt t="203916" x="304800" y="4103688"/>
          <p14:tracePt t="203924" x="304800" y="4130675"/>
          <p14:tracePt t="203932" x="317500" y="4170363"/>
          <p14:tracePt t="203940" x="330200" y="4183063"/>
          <p14:tracePt t="203956" x="344488" y="4197350"/>
          <p14:tracePt t="203964" x="344488" y="4210050"/>
          <p14:tracePt t="203980" x="357188" y="4222750"/>
          <p14:tracePt t="203988" x="369888" y="4222750"/>
          <p14:tracePt t="203996" x="369888" y="4249738"/>
          <p14:tracePt t="204003" x="384175" y="4276725"/>
          <p14:tracePt t="204010" x="396875" y="4302125"/>
          <p14:tracePt t="204018" x="423863" y="4341813"/>
          <p14:tracePt t="204026" x="450850" y="4381500"/>
          <p14:tracePt t="204034" x="490538" y="4408488"/>
          <p14:tracePt t="204042" x="503238" y="4435475"/>
          <p14:tracePt t="204050" x="530225" y="4462463"/>
          <p14:tracePt t="204066" x="542925" y="4462463"/>
          <p14:tracePt t="204184" x="555625" y="4462463"/>
          <p14:tracePt t="204208" x="569913" y="4475163"/>
          <p14:tracePt t="204216" x="582613" y="4475163"/>
          <p14:tracePt t="204232" x="595313" y="4475163"/>
          <p14:tracePt t="204246" x="609600" y="4475163"/>
          <p14:tracePt t="204262" x="622300" y="4462463"/>
          <p14:tracePt t="204270" x="635000" y="4448175"/>
          <p14:tracePt t="204286" x="635000" y="4435475"/>
          <p14:tracePt t="204294" x="649288" y="4421188"/>
          <p14:tracePt t="204310" x="649288" y="4408488"/>
          <p14:tracePt t="204326" x="649288" y="4395788"/>
          <p14:tracePt t="204342" x="649288" y="4381500"/>
          <p14:tracePt t="204350" x="635000" y="4381500"/>
          <p14:tracePt t="204358" x="635000" y="4368800"/>
          <p14:tracePt t="204366" x="622300" y="4368800"/>
          <p14:tracePt t="204380" x="622300" y="4356100"/>
          <p14:tracePt t="204388" x="609600" y="4356100"/>
          <p14:tracePt t="204404" x="595313" y="4341813"/>
          <p14:tracePt t="204420" x="569913" y="4341813"/>
          <p14:tracePt t="204428" x="542925" y="4341813"/>
          <p14:tracePt t="204437" x="515938" y="4341813"/>
          <p14:tracePt t="204444" x="503238" y="4341813"/>
          <p14:tracePt t="204452" x="490538" y="4341813"/>
          <p14:tracePt t="204460" x="463550" y="4341813"/>
          <p14:tracePt t="204476" x="450850" y="4341813"/>
          <p14:tracePt t="204506" x="436563" y="4341813"/>
          <p14:tracePt t="204522" x="423863" y="4356100"/>
          <p14:tracePt t="204537" x="396875" y="4356100"/>
          <p14:tracePt t="204539" x="384175" y="4368800"/>
          <p14:tracePt t="204546" x="369888" y="4381500"/>
          <p14:tracePt t="204554" x="344488" y="4381500"/>
          <p14:tracePt t="204562" x="330200" y="4395788"/>
          <p14:tracePt t="204570" x="304800" y="4408488"/>
          <p14:tracePt t="204578" x="290513" y="4408488"/>
          <p14:tracePt t="204587" x="277813" y="4421188"/>
          <p14:tracePt t="204602" x="265113" y="4435475"/>
          <p14:tracePt t="204680" x="265113" y="4448175"/>
          <p14:tracePt t="204704" x="277813" y="4462463"/>
          <p14:tracePt t="204712" x="330200" y="4475163"/>
          <p14:tracePt t="204719" x="384175" y="4475163"/>
          <p14:tracePt t="204728" x="436563" y="4502150"/>
          <p14:tracePt t="204737" x="515938" y="4514850"/>
          <p14:tracePt t="204744" x="595313" y="4527550"/>
          <p14:tracePt t="204752" x="661988" y="4541838"/>
          <p14:tracePt t="204758" x="701675" y="4554538"/>
          <p14:tracePt t="204766" x="728663" y="4554538"/>
          <p14:tracePt t="204774" x="754063" y="4554538"/>
          <p14:tracePt t="204790" x="768350" y="4554538"/>
          <p14:tracePt t="204879" x="741363" y="4554538"/>
          <p14:tracePt t="204885" x="701675" y="4554538"/>
          <p14:tracePt t="204895" x="635000" y="4554538"/>
          <p14:tracePt t="204901" x="515938" y="4554538"/>
          <p14:tracePt t="204909" x="396875" y="4567238"/>
          <p14:tracePt t="204917" x="250825" y="4581525"/>
          <p14:tracePt t="204926" x="131763" y="4594225"/>
          <p14:tracePt t="204933" x="26988" y="4606925"/>
          <p14:tracePt t="205355" x="26988" y="4633913"/>
          <p14:tracePt t="205360" x="52388" y="4633913"/>
          <p14:tracePt t="205367" x="66675" y="4633913"/>
          <p14:tracePt t="205375" x="79375" y="4633913"/>
          <p14:tracePt t="205486" x="92075" y="4633913"/>
          <p14:tracePt t="205556" x="106363" y="4633913"/>
          <p14:tracePt t="205596" x="119063" y="4633913"/>
          <p14:tracePt t="205612" x="131763" y="4621213"/>
          <p14:tracePt t="205628" x="146050" y="4621213"/>
          <p14:tracePt t="205636" x="158750" y="4621213"/>
          <p14:tracePt t="205654" x="171450" y="4621213"/>
          <p14:tracePt t="205666" x="185738" y="4621213"/>
          <p14:tracePt t="205674" x="198438" y="4621213"/>
          <p14:tracePt t="205682" x="225425" y="4621213"/>
          <p14:tracePt t="205690" x="250825" y="4621213"/>
          <p14:tracePt t="205698" x="290513" y="4606925"/>
          <p14:tracePt t="205707" x="317500" y="4594225"/>
          <p14:tracePt t="205714" x="344488" y="4594225"/>
          <p14:tracePt t="205723" x="357188" y="4594225"/>
          <p14:tracePt t="205739" x="369888" y="4594225"/>
          <p14:tracePt t="205755" x="369888" y="4581525"/>
          <p14:tracePt t="205762" x="384175" y="4581525"/>
          <p14:tracePt t="205846" x="384175" y="4567238"/>
          <p14:tracePt t="205854" x="384175" y="4554538"/>
          <p14:tracePt t="205862" x="369888" y="4554538"/>
          <p14:tracePt t="205870" x="369888" y="4541838"/>
          <p14:tracePt t="205886" x="357188" y="4541838"/>
          <p14:tracePt t="205894" x="357188" y="4527550"/>
          <p14:tracePt t="205902" x="344488" y="4527550"/>
          <p14:tracePt t="206296" x="330200" y="4527550"/>
          <p14:tracePt t="207494" x="330200" y="4541838"/>
          <p14:tracePt t="207502" x="330200" y="4567238"/>
          <p14:tracePt t="207510" x="330200" y="4594225"/>
          <p14:tracePt t="207520" x="330200" y="4621213"/>
          <p14:tracePt t="207526" x="317500" y="4660900"/>
          <p14:tracePt t="207536" x="317500" y="4700588"/>
          <p14:tracePt t="207554" x="317500" y="4779963"/>
          <p14:tracePt t="207558" x="317500" y="4805363"/>
          <p14:tracePt t="207566" x="317500" y="4832350"/>
          <p14:tracePt t="207574" x="317500" y="4872038"/>
          <p14:tracePt t="207582" x="317500" y="4899025"/>
          <p14:tracePt t="207590" x="330200" y="4924425"/>
          <p14:tracePt t="207596" x="344488" y="4938713"/>
          <p14:tracePt t="207603" x="344488" y="4951413"/>
          <p14:tracePt t="207621" x="344488" y="4964113"/>
          <p14:tracePt t="207628" x="344488" y="4978400"/>
          <p14:tracePt t="207637" x="357188" y="4978400"/>
          <p14:tracePt t="207660" x="357188" y="4991100"/>
          <p14:tracePt t="207670" x="357188" y="5003800"/>
          <p14:tracePt t="207676" x="357188" y="5018088"/>
          <p14:tracePt t="207688" x="369888" y="5018088"/>
          <p14:tracePt t="207692" x="384175" y="5030788"/>
          <p14:tracePt t="207708" x="384175" y="5043488"/>
          <p14:tracePt t="207786" x="396875" y="5043488"/>
          <p14:tracePt t="207794" x="396875" y="5057775"/>
          <p14:tracePt t="207802" x="411163" y="5070475"/>
          <p14:tracePt t="207819" x="411163" y="5083175"/>
          <p14:tracePt t="207826" x="423863" y="5083175"/>
          <p14:tracePt t="207856" x="423863" y="5097463"/>
          <p14:tracePt t="207912" x="436563" y="5097463"/>
          <p14:tracePt t="207928" x="450850" y="5122863"/>
          <p14:tracePt t="207936" x="463550" y="5149850"/>
          <p14:tracePt t="207950" x="463550" y="5164138"/>
          <p14:tracePt t="208076" x="463550" y="5176838"/>
          <p14:tracePt t="208092" x="463550" y="5189538"/>
          <p14:tracePt t="208101" x="463550" y="5203825"/>
          <p14:tracePt t="208108" x="463550" y="5229225"/>
          <p14:tracePt t="208124" x="463550" y="5243513"/>
          <p14:tracePt t="208132" x="463550" y="5256213"/>
          <p14:tracePt t="220068" x="450850" y="5243513"/>
          <p14:tracePt t="220076" x="436563" y="5243513"/>
          <p14:tracePt t="220084" x="436563" y="5229225"/>
          <p14:tracePt t="220095" x="423863" y="5216525"/>
          <p14:tracePt t="220100" x="423863" y="5189538"/>
          <p14:tracePt t="220111" x="423863" y="5164138"/>
          <p14:tracePt t="220116" x="423863" y="5122863"/>
          <p14:tracePt t="220124" x="423863" y="5083175"/>
          <p14:tracePt t="220132" x="436563" y="5030788"/>
          <p14:tracePt t="220140" x="450850" y="4991100"/>
          <p14:tracePt t="220149" x="463550" y="4938713"/>
          <p14:tracePt t="220156" x="476250" y="4884738"/>
          <p14:tracePt t="220165" x="490538" y="4819650"/>
          <p14:tracePt t="220172" x="503238" y="4765675"/>
          <p14:tracePt t="220179" x="503238" y="4713288"/>
          <p14:tracePt t="220185" x="503238" y="4673600"/>
          <p14:tracePt t="220193" x="503238" y="4633913"/>
          <p14:tracePt t="220201" x="515938" y="4594225"/>
          <p14:tracePt t="220209" x="515938" y="4554538"/>
          <p14:tracePt t="220217" x="530225" y="4527550"/>
          <p14:tracePt t="220225" x="542925" y="4502150"/>
          <p14:tracePt t="220233" x="542925" y="4487863"/>
          <p14:tracePt t="220242" x="542925" y="4448175"/>
          <p14:tracePt t="220249" x="555625" y="4435475"/>
          <p14:tracePt t="220259" x="555625" y="4408488"/>
          <p14:tracePt t="220265" x="555625" y="4395788"/>
          <p14:tracePt t="220273" x="555625" y="4368800"/>
          <p14:tracePt t="220281" x="569913" y="4329113"/>
          <p14:tracePt t="220289" x="569913" y="4302125"/>
          <p14:tracePt t="220294" x="569913" y="4276725"/>
          <p14:tracePt t="220305" x="569913" y="4249738"/>
          <p14:tracePt t="220311" x="569913" y="4222750"/>
          <p14:tracePt t="220319" x="582613" y="4197350"/>
          <p14:tracePt t="220327" x="582613" y="4157663"/>
          <p14:tracePt t="220334" x="582613" y="4130675"/>
          <p14:tracePt t="220342" x="582613" y="4103688"/>
          <p14:tracePt t="220350" x="582613" y="4078288"/>
          <p14:tracePt t="220358" x="582613" y="4051300"/>
          <p14:tracePt t="220366" x="582613" y="4024313"/>
          <p14:tracePt t="220375" x="582613" y="3984625"/>
          <p14:tracePt t="220382" x="582613" y="3959225"/>
          <p14:tracePt t="220391" x="582613" y="3932238"/>
          <p14:tracePt t="220398" x="569913" y="3905250"/>
          <p14:tracePt t="220408" x="555625" y="3892550"/>
          <p14:tracePt t="220414" x="555625" y="3865563"/>
          <p14:tracePt t="220420" x="555625" y="3840163"/>
          <p14:tracePt t="220430" x="555625" y="3825875"/>
          <p14:tracePt t="220436" x="542925" y="3813175"/>
          <p14:tracePt t="220444" x="530225" y="3786188"/>
          <p14:tracePt t="220460" x="515938" y="3759200"/>
          <p14:tracePt t="220476" x="503238" y="3759200"/>
          <p14:tracePt t="220604" x="503238" y="3786188"/>
          <p14:tracePt t="220620" x="515938" y="3800475"/>
          <p14:tracePt t="220636" x="530225" y="3813175"/>
          <p14:tracePt t="220645" x="530225" y="3825875"/>
          <p14:tracePt t="220652" x="542925" y="3825875"/>
          <p14:tracePt t="220662" x="555625" y="3840163"/>
          <p14:tracePt t="220668" x="582613" y="3865563"/>
          <p14:tracePt t="220678" x="609600" y="3892550"/>
          <p14:tracePt t="220684" x="622300" y="3919538"/>
          <p14:tracePt t="220691" x="661988" y="3959225"/>
          <p14:tracePt t="220700" x="688975" y="3984625"/>
          <p14:tracePt t="220706" x="714375" y="4011613"/>
          <p14:tracePt t="220716" x="728663" y="4038600"/>
          <p14:tracePt t="220722" x="754063" y="4051300"/>
          <p14:tracePt t="220729" x="781050" y="4078288"/>
          <p14:tracePt t="220737" x="808038" y="4078288"/>
          <p14:tracePt t="220745" x="820738" y="4090988"/>
          <p14:tracePt t="220753" x="847725" y="4103688"/>
          <p14:tracePt t="220761" x="860425" y="4103688"/>
          <p14:tracePt t="220769" x="887413" y="4117975"/>
          <p14:tracePt t="220778" x="912813" y="4130675"/>
          <p14:tracePt t="220785" x="952500" y="4143375"/>
          <p14:tracePt t="220794" x="1006475" y="4143375"/>
          <p14:tracePt t="220800" x="1071563" y="4157663"/>
          <p14:tracePt t="220810" x="1150938" y="4157663"/>
          <p14:tracePt t="220815" x="1231900" y="4170363"/>
          <p14:tracePt t="220823" x="1323975" y="4170363"/>
          <p14:tracePt t="220831" x="1430338" y="4170363"/>
          <p14:tracePt t="220839" x="1535113" y="4170363"/>
          <p14:tracePt t="220847" x="1641475" y="4183063"/>
          <p14:tracePt t="220855" x="1733550" y="4183063"/>
          <p14:tracePt t="220863" x="1827213" y="4197350"/>
          <p14:tracePt t="220871" x="1892300" y="4197350"/>
          <p14:tracePt t="220879" x="1985963" y="4210050"/>
          <p14:tracePt t="220887" x="2065338" y="4210050"/>
          <p14:tracePt t="220895" x="2171700" y="4210050"/>
          <p14:tracePt t="220903" x="2276475" y="4210050"/>
          <p14:tracePt t="220911" x="2382838" y="4197350"/>
          <p14:tracePt t="220919" x="2501900" y="4197350"/>
          <p14:tracePt t="220927" x="2608263" y="4197350"/>
          <p14:tracePt t="220933" x="2727325" y="4183063"/>
          <p14:tracePt t="220943" x="2806700" y="4170363"/>
          <p14:tracePt t="220949" x="2886075" y="4170363"/>
          <p14:tracePt t="220957" x="2952750" y="4157663"/>
          <p14:tracePt t="220965" x="3032125" y="4143375"/>
          <p14:tracePt t="220973" x="3111500" y="4130675"/>
          <p14:tracePt t="220981" x="3176588" y="4117975"/>
          <p14:tracePt t="220989" x="3255963" y="4117975"/>
          <p14:tracePt t="220997" x="3349625" y="4103688"/>
          <p14:tracePt t="221005" x="3441700" y="4090988"/>
          <p14:tracePt t="221013" x="3548063" y="4078288"/>
          <p14:tracePt t="221021" x="3652838" y="4064000"/>
          <p14:tracePt t="221029" x="3733800" y="4051300"/>
          <p14:tracePt t="221038" x="3798888" y="4038600"/>
          <p14:tracePt t="221046" x="3838575" y="4024313"/>
          <p14:tracePt t="221053" x="3878263" y="4011613"/>
          <p14:tracePt t="221062" x="3905250" y="3998913"/>
          <p14:tracePt t="221076" x="3932238" y="3984625"/>
          <p14:tracePt t="221094" x="3944938" y="3959225"/>
          <p14:tracePt t="221099" x="3944938" y="3944938"/>
          <p14:tracePt t="221107" x="3957638" y="3919538"/>
          <p14:tracePt t="221115" x="3984625" y="3892550"/>
          <p14:tracePt t="221123" x="3984625" y="3852863"/>
          <p14:tracePt t="221131" x="4011613" y="3800475"/>
          <p14:tracePt t="221139" x="4024313" y="3773488"/>
          <p14:tracePt t="221147" x="4037013" y="3746500"/>
          <p14:tracePt t="221155" x="4037013" y="3719513"/>
          <p14:tracePt t="221163" x="4037013" y="3694113"/>
          <p14:tracePt t="221171" x="4037013" y="3679825"/>
          <p14:tracePt t="221179" x="4037013" y="3654425"/>
          <p14:tracePt t="221187" x="4037013" y="3640138"/>
          <p14:tracePt t="221193" x="4024313" y="3614738"/>
          <p14:tracePt t="221201" x="3997325" y="3587750"/>
          <p14:tracePt t="221210" x="3957638" y="3560763"/>
          <p14:tracePt t="221217" x="3878263" y="3548063"/>
          <p14:tracePt t="221227" x="3786188" y="3535363"/>
          <p14:tracePt t="221233" x="3679825" y="3521075"/>
          <p14:tracePt t="221245" x="3548063" y="3508375"/>
          <p14:tracePt t="221249" x="3389313" y="3495675"/>
          <p14:tracePt t="221257" x="3230563" y="3455988"/>
          <p14:tracePt t="221265" x="3044825" y="3441700"/>
          <p14:tracePt t="221273" x="2859088" y="3416300"/>
          <p14:tracePt t="221281" x="2673350" y="3389313"/>
          <p14:tracePt t="221289" x="2474913" y="3376613"/>
          <p14:tracePt t="221297" x="2303463" y="3376613"/>
          <p14:tracePt t="221305" x="2144713" y="3362325"/>
          <p14:tracePt t="221313" x="2011363" y="3349625"/>
          <p14:tracePt t="221319" x="1931988" y="3349625"/>
          <p14:tracePt t="221327" x="1866900" y="3349625"/>
          <p14:tracePt t="221335" x="1827213" y="3349625"/>
          <p14:tracePt t="221344" x="1800225" y="3349625"/>
          <p14:tracePt t="221351" x="1787525" y="3349625"/>
          <p14:tracePt t="221360" x="1773238" y="3349625"/>
          <p14:tracePt t="221367" x="1733550" y="3362325"/>
          <p14:tracePt t="221377" x="1708150" y="3362325"/>
          <p14:tracePt t="221383" x="1668463" y="3376613"/>
          <p14:tracePt t="221392" x="1601788" y="3389313"/>
          <p14:tracePt t="221399" x="1522413" y="3389313"/>
          <p14:tracePt t="221407" x="1430338" y="3402013"/>
          <p14:tracePt t="221415" x="1363663" y="3416300"/>
          <p14:tracePt t="221423" x="1284288" y="3416300"/>
          <p14:tracePt t="221431" x="1244600" y="3429000"/>
          <p14:tracePt t="221439" x="1204913" y="3429000"/>
          <p14:tracePt t="221447" x="1177925" y="3429000"/>
          <p14:tracePt t="221453" x="1150938" y="3429000"/>
          <p14:tracePt t="221461" x="1125538" y="3429000"/>
          <p14:tracePt t="221469" x="1085850" y="3441700"/>
          <p14:tracePt t="221477" x="1046163" y="3455988"/>
          <p14:tracePt t="221485" x="1006475" y="3481388"/>
          <p14:tracePt t="221493" x="927100" y="3508375"/>
          <p14:tracePt t="221501" x="847725" y="3535363"/>
          <p14:tracePt t="221510" x="781050" y="3575050"/>
          <p14:tracePt t="221517" x="701675" y="3600450"/>
          <p14:tracePt t="221527" x="661988" y="3627438"/>
          <p14:tracePt t="221533" x="609600" y="3640138"/>
          <p14:tracePt t="221541" x="582613" y="3654425"/>
          <p14:tracePt t="221549" x="582613" y="3667125"/>
          <p14:tracePt t="221558" x="555625" y="3667125"/>
          <p14:tracePt t="221565" x="542925" y="3679825"/>
          <p14:tracePt t="221571" x="530225" y="3694113"/>
          <p14:tracePt t="221579" x="515938" y="3694113"/>
          <p14:tracePt t="221587" x="503238" y="3706813"/>
          <p14:tracePt t="221594" x="490538" y="3719513"/>
          <p14:tracePt t="221610" x="476250" y="3733800"/>
          <p14:tracePt t="221618" x="463550" y="3759200"/>
          <p14:tracePt t="221627" x="463550" y="3773488"/>
          <p14:tracePt t="221634" x="463550" y="3786188"/>
          <p14:tracePt t="221643" x="463550" y="3813175"/>
          <p14:tracePt t="221650" x="463550" y="3825875"/>
          <p14:tracePt t="221659" x="463550" y="3852863"/>
          <p14:tracePt t="221666" x="463550" y="3879850"/>
          <p14:tracePt t="221675" x="476250" y="3919538"/>
          <p14:tracePt t="221682" x="490538" y="3944938"/>
          <p14:tracePt t="221691" x="503238" y="3984625"/>
          <p14:tracePt t="221698" x="530225" y="4011613"/>
          <p14:tracePt t="221704" x="555625" y="4038600"/>
          <p14:tracePt t="221712" x="582613" y="4078288"/>
          <p14:tracePt t="221720" x="635000" y="4103688"/>
          <p14:tracePt t="221728" x="674688" y="4143375"/>
          <p14:tracePt t="221736" x="741363" y="4170363"/>
          <p14:tracePt t="221744" x="833438" y="4210050"/>
          <p14:tracePt t="221752" x="927100" y="4237038"/>
          <p14:tracePt t="221761" x="1019175" y="4249738"/>
          <p14:tracePt t="221768" x="1125538" y="4276725"/>
          <p14:tracePt t="221777" x="1231900" y="4289425"/>
          <p14:tracePt t="221784" x="1336675" y="4302125"/>
          <p14:tracePt t="221792" x="1430338" y="4316413"/>
          <p14:tracePt t="221800" x="1509713" y="4329113"/>
          <p14:tracePt t="221810" x="1589088" y="4341813"/>
          <p14:tracePt t="221817" x="1654175" y="4356100"/>
          <p14:tracePt t="221825" x="1708150" y="4356100"/>
          <p14:tracePt t="221831" x="1787525" y="4368800"/>
          <p14:tracePt t="221839" x="1839913" y="4368800"/>
          <p14:tracePt t="221847" x="1906588" y="4368800"/>
          <p14:tracePt t="221855" x="1946275" y="4368800"/>
          <p14:tracePt t="221863" x="1985963" y="4368800"/>
          <p14:tracePt t="221871" x="2052638" y="4368800"/>
          <p14:tracePt t="221879" x="2092325" y="4368800"/>
          <p14:tracePt t="221887" x="2157413" y="4368800"/>
          <p14:tracePt t="221895" x="2211388" y="4368800"/>
          <p14:tracePt t="221903" x="2251075" y="4368800"/>
          <p14:tracePt t="221911" x="2290763" y="4368800"/>
          <p14:tracePt t="221919" x="2330450" y="4368800"/>
          <p14:tracePt t="221927" x="2382838" y="4368800"/>
          <p14:tracePt t="221935" x="2435225" y="4368800"/>
          <p14:tracePt t="221944" x="2489200" y="4368800"/>
          <p14:tracePt t="221951" x="2541588" y="4356100"/>
          <p14:tracePt t="221957" x="2620963" y="4356100"/>
          <p14:tracePt t="221965" x="2687638" y="4356100"/>
          <p14:tracePt t="221973" x="2767013" y="4341813"/>
          <p14:tracePt t="221981" x="2819400" y="4329113"/>
          <p14:tracePt t="221989" x="2873375" y="4316413"/>
          <p14:tracePt t="221997" x="2938463" y="4316413"/>
          <p14:tracePt t="222005" x="3005138" y="4302125"/>
          <p14:tracePt t="222013" x="3044825" y="4302125"/>
          <p14:tracePt t="222021" x="3097213" y="4302125"/>
          <p14:tracePt t="222029" x="3136900" y="4302125"/>
          <p14:tracePt t="222037" x="3176588" y="4289425"/>
          <p14:tracePt t="222045" x="3216275" y="4289425"/>
          <p14:tracePt t="222053" x="3243263" y="4276725"/>
          <p14:tracePt t="222061" x="3295650" y="4262438"/>
          <p14:tracePt t="222069" x="3335338" y="4262438"/>
          <p14:tracePt t="222077" x="3375025" y="4249738"/>
          <p14:tracePt t="222085" x="3402013" y="4237038"/>
          <p14:tracePt t="222091" x="3429000" y="4222750"/>
          <p14:tracePt t="222099" x="3441700" y="4222750"/>
          <p14:tracePt t="222107" x="3481388" y="4210050"/>
          <p14:tracePt t="222115" x="3481388" y="4197350"/>
          <p14:tracePt t="222123" x="3494088" y="4197350"/>
          <p14:tracePt t="222131" x="3521075" y="4183063"/>
          <p14:tracePt t="222139" x="3533775" y="4170363"/>
          <p14:tracePt t="222147" x="3560763" y="4157663"/>
          <p14:tracePt t="222155" x="3587750" y="4143375"/>
          <p14:tracePt t="222171" x="3600450" y="4130675"/>
          <p14:tracePt t="222179" x="3613150" y="4117975"/>
          <p14:tracePt t="222187" x="3627438" y="4090988"/>
          <p14:tracePt t="222195" x="3640138" y="4078288"/>
          <p14:tracePt t="222203" x="3640138" y="4064000"/>
          <p14:tracePt t="222211" x="3652838" y="4038600"/>
          <p14:tracePt t="222217" x="3667125" y="4024313"/>
          <p14:tracePt t="222225" x="3667125" y="4011613"/>
          <p14:tracePt t="222233" x="3667125" y="3984625"/>
          <p14:tracePt t="222241" x="3667125" y="3971925"/>
          <p14:tracePt t="222249" x="3667125" y="3944938"/>
          <p14:tracePt t="222257" x="3667125" y="3919538"/>
          <p14:tracePt t="222265" x="3667125" y="3905250"/>
          <p14:tracePt t="222273" x="3667125" y="3865563"/>
          <p14:tracePt t="222281" x="3667125" y="3840163"/>
          <p14:tracePt t="222289" x="3667125" y="3813175"/>
          <p14:tracePt t="222297" x="3652838" y="3786188"/>
          <p14:tracePt t="222305" x="3640138" y="3759200"/>
          <p14:tracePt t="222313" x="3627438" y="3719513"/>
          <p14:tracePt t="222321" x="3600450" y="3694113"/>
          <p14:tracePt t="222330" x="3573463" y="3667125"/>
          <p14:tracePt t="222337" x="3533775" y="3614738"/>
          <p14:tracePt t="222344" x="3508375" y="3587750"/>
          <p14:tracePt t="222351" x="3481388" y="3560763"/>
          <p14:tracePt t="222361" x="3429000" y="3521075"/>
          <p14:tracePt t="222367" x="3389313" y="3495675"/>
          <p14:tracePt t="222375" x="3322638" y="3455988"/>
          <p14:tracePt t="222383" x="3270250" y="3416300"/>
          <p14:tracePt t="222391" x="3203575" y="3389313"/>
          <p14:tracePt t="222399" x="3124200" y="3362325"/>
          <p14:tracePt t="222407" x="3057525" y="3349625"/>
          <p14:tracePt t="222415" x="2978150" y="3336925"/>
          <p14:tracePt t="222423" x="2898775" y="3309938"/>
          <p14:tracePt t="222431" x="2806700" y="3297238"/>
          <p14:tracePt t="222439" x="2740025" y="3282950"/>
          <p14:tracePt t="222447" x="2660650" y="3282950"/>
          <p14:tracePt t="222455" x="2608263" y="3270250"/>
          <p14:tracePt t="222463" x="2568575" y="3257550"/>
          <p14:tracePt t="222471" x="2501900" y="3243263"/>
          <p14:tracePt t="222477" x="2462213" y="3230563"/>
          <p14:tracePt t="222485" x="2422525" y="3230563"/>
          <p14:tracePt t="222495" x="2382838" y="3230563"/>
          <p14:tracePt t="222501" x="2343150" y="3217863"/>
          <p14:tracePt t="222509" x="2290763" y="3203575"/>
          <p14:tracePt t="222517" x="2211388" y="3190875"/>
          <p14:tracePt t="222524" x="2144713" y="3190875"/>
          <p14:tracePt t="222544" x="1931988" y="3163888"/>
          <p14:tracePt t="222548" x="1812925" y="3151188"/>
          <p14:tracePt t="222556" x="1708150" y="3151188"/>
          <p14:tracePt t="222564" x="1589088" y="3138488"/>
          <p14:tracePt t="222572" x="1482725" y="3138488"/>
          <p14:tracePt t="222580" x="1376363" y="3138488"/>
          <p14:tracePt t="222586" x="1271588" y="3138488"/>
          <p14:tracePt t="222594" x="1177925" y="3124200"/>
          <p14:tracePt t="222602" x="1071563" y="3124200"/>
          <p14:tracePt t="222610" x="979488" y="3124200"/>
          <p14:tracePt t="222618" x="873125" y="3124200"/>
          <p14:tracePt t="222627" x="768350" y="3124200"/>
          <p14:tracePt t="222634" x="661988" y="3124200"/>
          <p14:tracePt t="222643" x="595313" y="3124200"/>
          <p14:tracePt t="222650" x="542925" y="3124200"/>
          <p14:tracePt t="222658" x="503238" y="3124200"/>
          <p14:tracePt t="222666" x="463550" y="3124200"/>
          <p14:tracePt t="222674" x="436563" y="3124200"/>
          <p14:tracePt t="222682" x="423863" y="3124200"/>
          <p14:tracePt t="222690" x="396875" y="3124200"/>
          <p14:tracePt t="222698" x="369888" y="3138488"/>
          <p14:tracePt t="222706" x="330200" y="3151188"/>
          <p14:tracePt t="222714" x="304800" y="3151188"/>
          <p14:tracePt t="222720" x="265113" y="3163888"/>
          <p14:tracePt t="222728" x="211138" y="3178175"/>
          <p14:tracePt t="222736" x="171450" y="3190875"/>
          <p14:tracePt t="222744" x="131763" y="3203575"/>
          <p14:tracePt t="222752" x="79375" y="3217863"/>
          <p14:tracePt t="222761" x="52388" y="3257550"/>
          <p14:tracePt t="222768" x="12700" y="3270250"/>
          <p14:tracePt t="226920" x="39688" y="3825875"/>
          <p14:tracePt t="226929" x="39688" y="3919538"/>
          <p14:tracePt t="226938" x="39688" y="3998913"/>
          <p14:tracePt t="226945" x="39688" y="4078288"/>
          <p14:tracePt t="226955" x="39688" y="4143375"/>
          <p14:tracePt t="226959" x="39688" y="4157663"/>
          <p14:tracePt t="227694" x="66675" y="4157663"/>
          <p14:tracePt t="227702" x="92075" y="4143375"/>
          <p14:tracePt t="227710" x="131763" y="4117975"/>
          <p14:tracePt t="227718" x="158750" y="4103688"/>
          <p14:tracePt t="227723" x="185738" y="4064000"/>
          <p14:tracePt t="227732" x="211138" y="4051300"/>
          <p14:tracePt t="227741" x="250825" y="4038600"/>
          <p14:tracePt t="227748" x="265113" y="4024313"/>
          <p14:tracePt t="227758" x="277813" y="4024313"/>
          <p14:tracePt t="227764" x="290513" y="4011613"/>
          <p14:tracePt t="227775" x="304800" y="4011613"/>
          <p14:tracePt t="227780" x="317500" y="3998913"/>
          <p14:tracePt t="227791" x="317500" y="3984625"/>
          <p14:tracePt t="227796" x="330200" y="3984625"/>
          <p14:tracePt t="227804" x="330200" y="3971925"/>
          <p14:tracePt t="227812" x="344488" y="3959225"/>
          <p14:tracePt t="227820" x="357188" y="3944938"/>
          <p14:tracePt t="227828" x="369888" y="3944938"/>
          <p14:tracePt t="227836" x="369888" y="3932238"/>
          <p14:tracePt t="227844" x="384175" y="3919538"/>
          <p14:tracePt t="227852" x="396875" y="3905250"/>
          <p14:tracePt t="227859" x="411163" y="3905250"/>
          <p14:tracePt t="227864" x="411163" y="3892550"/>
          <p14:tracePt t="227873" x="423863" y="3892550"/>
          <p14:tracePt t="227881" x="436563" y="3879850"/>
          <p14:tracePt t="227889" x="436563" y="3865563"/>
          <p14:tracePt t="227897" x="450850" y="3865563"/>
          <p14:tracePt t="227906" x="490538" y="3852863"/>
          <p14:tracePt t="227924" x="503238" y="3852863"/>
          <p14:tracePt t="227929" x="503238" y="3840163"/>
          <p14:tracePt t="228332" x="515938" y="3840163"/>
          <p14:tracePt t="228340" x="542925" y="3813175"/>
          <p14:tracePt t="228348" x="609600" y="3746500"/>
          <p14:tracePt t="228359" x="688975" y="3627438"/>
          <p14:tracePt t="228364" x="820738" y="3455988"/>
          <p14:tracePt t="228370" x="1058863" y="3124200"/>
          <p14:tracePt t="228379" x="1376363" y="2687638"/>
          <p14:tracePt t="228386" x="1800225" y="2117725"/>
          <p14:tracePt t="228395" x="2290763" y="1430338"/>
          <p14:tracePt t="228402" x="2792413" y="6492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6BDDD-5E20-4DE1-B98C-D6CDAAC8B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1" y="3762604"/>
            <a:ext cx="10630619" cy="22257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04BA88-B687-0151-9369-44720415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Science is a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3</a:t>
            </a:r>
            <a:r>
              <a:rPr lang="en-US" dirty="0"/>
              <a:t> part event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6BBFB0-6CB0-8BA5-5CD3-ABDA41223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219" y="1777041"/>
            <a:ext cx="10515600" cy="2472966"/>
          </a:xfrm>
        </p:spPr>
        <p:txBody>
          <a:bodyPr/>
          <a:lstStyle/>
          <a:p>
            <a:r>
              <a:rPr lang="en-US" dirty="0"/>
              <a:t>Part 1: Concrete Puck testing (18% of score)</a:t>
            </a:r>
          </a:p>
          <a:p>
            <a:r>
              <a:rPr lang="en-US" dirty="0"/>
              <a:t>Part 2: Written Test (50% of score)</a:t>
            </a:r>
          </a:p>
          <a:p>
            <a:r>
              <a:rPr lang="en-US" dirty="0"/>
              <a:t>Part 3: Lab Activities (32% of score)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D9F77C8-669A-E32B-C441-74E4D55B5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18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87"/>
    </mc:Choice>
    <mc:Fallback xmlns="">
      <p:transition spd="slow" advTm="7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4" x="4616450" y="6324600"/>
          <p14:tracePt t="9275" x="3141663" y="6724650"/>
          <p14:tracePt t="9283" x="3141663" y="6688138"/>
          <p14:tracePt t="9291" x="3141663" y="6638925"/>
          <p14:tracePt t="9299" x="3141663" y="6602413"/>
          <p14:tracePt t="9315" x="3141663" y="6589713"/>
          <p14:tracePt t="9321" x="3141663" y="6578600"/>
          <p14:tracePt t="9331" x="3154363" y="6565900"/>
          <p14:tracePt t="9353" x="3154363" y="6553200"/>
          <p14:tracePt t="9363" x="3154363" y="6540500"/>
          <p14:tracePt t="9374" x="3167063" y="6540500"/>
          <p14:tracePt t="9378" x="3178175" y="6529388"/>
          <p14:tracePt t="9435" x="3178175" y="6516688"/>
          <p14:tracePt t="9452" x="3190875" y="6503988"/>
          <p14:tracePt t="9457" x="3227388" y="6480175"/>
          <p14:tracePt t="9467" x="3252788" y="6456363"/>
          <p14:tracePt t="9474" x="3300413" y="6443663"/>
          <p14:tracePt t="9481" x="3325813" y="6419850"/>
          <p14:tracePt t="9492" x="3362325" y="6383338"/>
          <p14:tracePt t="9497" x="3422650" y="6346825"/>
          <p14:tracePt t="9507" x="3508375" y="6284913"/>
          <p14:tracePt t="9514" x="3617913" y="6200775"/>
          <p14:tracePt t="9524" x="3751263" y="6102350"/>
          <p14:tracePt t="9530" x="3884613" y="5969000"/>
          <p14:tracePt t="9537" x="4056063" y="5761038"/>
          <p14:tracePt t="9547" x="4202113" y="5591175"/>
          <p14:tracePt t="9553" x="4348163" y="5408613"/>
          <p14:tracePt t="9562" x="4457700" y="5237163"/>
          <p14:tracePt t="9569" x="4591050" y="5030788"/>
          <p14:tracePt t="9578" x="4713288" y="4860925"/>
          <p14:tracePt t="9583" x="4811713" y="4714875"/>
          <p14:tracePt t="9591" x="4908550" y="4567238"/>
          <p14:tracePt t="9599" x="5005388" y="4433888"/>
          <p14:tracePt t="9608" x="5103813" y="4324350"/>
          <p14:tracePt t="9615" x="5187950" y="4202113"/>
          <p14:tracePt t="9625" x="5260975" y="4117975"/>
          <p14:tracePt t="9631" x="5346700" y="4019550"/>
          <p14:tracePt t="9641" x="5395913" y="3959225"/>
          <p14:tracePt t="9659" x="5529263" y="3849688"/>
          <p14:tracePt t="9664" x="5578475" y="3813175"/>
          <p14:tracePt t="9675" x="5627688" y="3776663"/>
          <p14:tracePt t="9679" x="5664200" y="3763963"/>
          <p14:tracePt t="9688" x="5700713" y="3740150"/>
          <p14:tracePt t="9697" x="5724525" y="3727450"/>
          <p14:tracePt t="9702" x="5737225" y="3714750"/>
          <p14:tracePt t="9709" x="5748338" y="3703638"/>
          <p14:tracePt t="9718" x="5773738" y="3690938"/>
          <p14:tracePt t="9726" x="5784850" y="3678238"/>
          <p14:tracePt t="9733" x="5821363" y="3667125"/>
          <p14:tracePt t="9741" x="5857875" y="3630613"/>
          <p14:tracePt t="9750" x="5930900" y="3594100"/>
          <p14:tracePt t="9758" x="6016625" y="3544888"/>
          <p14:tracePt t="9766" x="6115050" y="3495675"/>
          <p14:tracePt t="9775" x="6235700" y="3435350"/>
          <p14:tracePt t="9781" x="6381750" y="3373438"/>
          <p14:tracePt t="9791" x="6516688" y="3325813"/>
          <p14:tracePt t="9797" x="6626225" y="3276600"/>
          <p14:tracePt t="9808" x="6746875" y="3227388"/>
          <p14:tracePt t="9813" x="6832600" y="3190875"/>
          <p14:tracePt t="9819" x="6931025" y="3167063"/>
          <p14:tracePt t="9829" x="7004050" y="3130550"/>
          <p14:tracePt t="9835" x="7051675" y="3081338"/>
          <p14:tracePt t="9845" x="7100888" y="3044825"/>
          <p14:tracePt t="9851" x="7161213" y="3008313"/>
          <p14:tracePt t="9861" x="7210425" y="2947988"/>
          <p14:tracePt t="9867" x="7270750" y="2898775"/>
          <p14:tracePt t="9874" x="7319963" y="2838450"/>
          <p14:tracePt t="9883" x="7380288" y="2789238"/>
          <p14:tracePt t="9893" x="7442200" y="2692400"/>
          <p14:tracePt t="9899" x="7515225" y="2606675"/>
          <p14:tracePt t="9908" x="7575550" y="2509838"/>
          <p14:tracePt t="9916" x="7648575" y="2447925"/>
          <p14:tracePt t="9924" x="7710488" y="2374900"/>
          <p14:tracePt t="9931" x="7758113" y="2327275"/>
          <p14:tracePt t="9941" x="7820025" y="2254250"/>
          <p14:tracePt t="9945" x="7880350" y="2179638"/>
          <p14:tracePt t="9953" x="7916863" y="2106613"/>
          <p14:tracePt t="9963" x="7966075" y="2058988"/>
          <p14:tracePt t="9969" x="8002588" y="2022475"/>
          <p14:tracePt t="9980" x="8002588" y="2009775"/>
          <p14:tracePt t="9985" x="8013700" y="1997075"/>
          <p14:tracePt t="9994" x="8026400" y="1985963"/>
          <p14:tracePt t="10010" x="8026400" y="1973263"/>
          <p14:tracePt t="10017" x="8026400" y="1960563"/>
          <p14:tracePt t="10033" x="8039100" y="1960563"/>
          <p14:tracePt t="10049" x="8050213" y="1949450"/>
          <p14:tracePt t="10058" x="8062913" y="1936750"/>
          <p14:tracePt t="10072" x="8075613" y="1924050"/>
          <p14:tracePt t="10081" x="8086725" y="1912938"/>
          <p14:tracePt t="10095" x="8099425" y="1900238"/>
          <p14:tracePt t="10104" x="8112125" y="1900238"/>
          <p14:tracePt t="10112" x="8123238" y="1900238"/>
          <p14:tracePt t="10128" x="8135938" y="1900238"/>
          <p14:tracePt t="10136" x="8148638" y="1900238"/>
          <p14:tracePt t="10144" x="8159750" y="1900238"/>
          <p14:tracePt t="10151" x="8196263" y="1900238"/>
          <p14:tracePt t="10159" x="8232775" y="1900238"/>
          <p14:tracePt t="10167" x="8258175" y="1900238"/>
          <p14:tracePt t="10175" x="8281988" y="1900238"/>
          <p14:tracePt t="10181" x="8294688" y="1900238"/>
          <p14:tracePt t="10192" x="8307388" y="1900238"/>
          <p14:tracePt t="10197" x="8318500" y="1900238"/>
          <p14:tracePt t="10208" x="8331200" y="1900238"/>
          <p14:tracePt t="10213" x="8343900" y="1900238"/>
          <p14:tracePt t="10222" x="8355013" y="1900238"/>
          <p14:tracePt t="10229" x="8367713" y="1887538"/>
          <p14:tracePt t="21442" x="8355013" y="1887538"/>
          <p14:tracePt t="21450" x="8343900" y="1887538"/>
          <p14:tracePt t="21465" x="8331200" y="1900238"/>
          <p14:tracePt t="21473" x="8318500" y="1912938"/>
          <p14:tracePt t="21481" x="8307388" y="1924050"/>
          <p14:tracePt t="21490" x="8270875" y="1924050"/>
          <p14:tracePt t="21497" x="8232775" y="1936750"/>
          <p14:tracePt t="21506" x="8196263" y="1960563"/>
          <p14:tracePt t="21513" x="8148638" y="1985963"/>
          <p14:tracePt t="21521" x="8099425" y="2009775"/>
          <p14:tracePt t="21529" x="8050213" y="2033588"/>
          <p14:tracePt t="21537" x="8002588" y="2082800"/>
          <p14:tracePt t="21545" x="7929563" y="2106613"/>
          <p14:tracePt t="21554" x="7880350" y="2143125"/>
          <p14:tracePt t="21560" x="7831138" y="2168525"/>
          <p14:tracePt t="21568" x="7807325" y="2192338"/>
          <p14:tracePt t="21577" x="7770813" y="2205038"/>
          <p14:tracePt t="21584" x="7758113" y="2217738"/>
          <p14:tracePt t="21593" x="7747000" y="2228850"/>
          <p14:tracePt t="21599" x="7721600" y="2254250"/>
          <p14:tracePt t="21609" x="7710488" y="2278063"/>
          <p14:tracePt t="21615" x="7697788" y="2290763"/>
          <p14:tracePt t="21626" x="7697788" y="2301875"/>
          <p14:tracePt t="21631" x="7685088" y="2327275"/>
          <p14:tracePt t="21657" x="7648575" y="2374900"/>
          <p14:tracePt t="21672" x="7637463" y="2387600"/>
          <p14:tracePt t="21677" x="7624763" y="2400300"/>
          <p14:tracePt t="21703" x="7624763" y="2411413"/>
          <p14:tracePt t="21766" x="7624763" y="2424113"/>
          <p14:tracePt t="21773" x="7624763" y="2436813"/>
          <p14:tracePt t="21790" x="7624763" y="2447925"/>
          <p14:tracePt t="21795" x="7624763" y="2460625"/>
          <p14:tracePt t="21954" x="7624763" y="2473325"/>
          <p14:tracePt t="21993" x="7612063" y="2473325"/>
          <p14:tracePt t="26766" x="7600950" y="2473325"/>
          <p14:tracePt t="26774" x="7588250" y="2484438"/>
          <p14:tracePt t="26782" x="7551738" y="2497138"/>
          <p14:tracePt t="26788" x="7526338" y="2509838"/>
          <p14:tracePt t="26799" x="7489825" y="2533650"/>
          <p14:tracePt t="26803" x="7478713" y="2546350"/>
          <p14:tracePt t="26814" x="7466013" y="2570163"/>
          <p14:tracePt t="26819" x="7429500" y="2606675"/>
          <p14:tracePt t="26829" x="7405688" y="2643188"/>
          <p14:tracePt t="26835" x="7369175" y="2679700"/>
          <p14:tracePt t="26846" x="7332663" y="2716213"/>
          <p14:tracePt t="26851" x="7296150" y="2752725"/>
          <p14:tracePt t="26860" x="7259638" y="2789238"/>
          <p14:tracePt t="26878" x="7246938" y="2801938"/>
          <p14:tracePt t="26953" x="7234238" y="2814638"/>
          <p14:tracePt t="26969" x="7223125" y="2825750"/>
          <p14:tracePt t="26978" x="7210425" y="2825750"/>
          <p14:tracePt t="26986" x="7210425" y="2838450"/>
          <p14:tracePt t="27055" x="7197725" y="2851150"/>
          <p14:tracePt t="27071" x="7197725" y="2874963"/>
          <p14:tracePt t="27080" x="7186613" y="2887663"/>
          <p14:tracePt t="27095" x="7173913" y="2898775"/>
          <p14:tracePt t="27112" x="7173913" y="2911475"/>
          <p14:tracePt t="27285" x="7161213" y="2924175"/>
          <p14:tracePt t="27309" x="7150100" y="2924175"/>
          <p14:tracePt t="30040" x="7150100" y="2935288"/>
          <p14:tracePt t="30071" x="7150100" y="2947988"/>
          <p14:tracePt t="30095" x="7137400" y="2947988"/>
          <p14:tracePt t="30103" x="7137400" y="2960688"/>
          <p14:tracePt t="30112" x="7137400" y="2971800"/>
          <p14:tracePt t="30130" x="7137400" y="2984500"/>
          <p14:tracePt t="30152" x="7137400" y="2997200"/>
          <p14:tracePt t="30159" x="7124700" y="3008313"/>
          <p14:tracePt t="30173" x="7124700" y="3021013"/>
          <p14:tracePt t="30182" x="7113588" y="3033713"/>
          <p14:tracePt t="30189" x="7113588" y="3044825"/>
          <p14:tracePt t="30205" x="7113588" y="3057525"/>
          <p14:tracePt t="30217" x="7113588" y="3070225"/>
          <p14:tracePt t="30237" x="7100888" y="3081338"/>
          <p14:tracePt t="31197" x="7113588" y="3070225"/>
          <p14:tracePt t="31205" x="7137400" y="3070225"/>
          <p14:tracePt t="31214" x="7161213" y="3057525"/>
          <p14:tracePt t="31221" x="7186613" y="3044825"/>
          <p14:tracePt t="31232" x="7223125" y="3021013"/>
          <p14:tracePt t="31237" x="7270750" y="3008313"/>
          <p14:tracePt t="31249" x="7319963" y="2997200"/>
          <p14:tracePt t="31253" x="7380288" y="2984500"/>
          <p14:tracePt t="31262" x="7429500" y="2971800"/>
          <p14:tracePt t="31269" x="7478713" y="2960688"/>
          <p14:tracePt t="31277" x="7551738" y="2947988"/>
          <p14:tracePt t="31287" x="7588250" y="2935288"/>
          <p14:tracePt t="31293" x="7637463" y="2911475"/>
          <p14:tracePt t="31303" x="7685088" y="2898775"/>
          <p14:tracePt t="31307" x="7734300" y="2874963"/>
          <p14:tracePt t="31316" x="7770813" y="2851150"/>
          <p14:tracePt t="31323" x="7820025" y="2838450"/>
          <p14:tracePt t="31331" x="7856538" y="2814638"/>
          <p14:tracePt t="31339" x="7893050" y="2801938"/>
          <p14:tracePt t="31348" x="7916863" y="2776538"/>
          <p14:tracePt t="31355" x="7953375" y="2765425"/>
          <p14:tracePt t="31365" x="7977188" y="2765425"/>
          <p14:tracePt t="31371" x="7989888" y="2752725"/>
          <p14:tracePt t="31387" x="7989888" y="2740025"/>
          <p14:tracePt t="31403" x="8002588" y="2728913"/>
          <p14:tracePt t="31419" x="8013700" y="2728913"/>
          <p14:tracePt t="31425" x="8013700" y="2716213"/>
          <p14:tracePt t="31442" x="8026400" y="2703513"/>
          <p14:tracePt t="31450" x="8050213" y="2703513"/>
          <p14:tracePt t="31457" x="8062913" y="2692400"/>
          <p14:tracePt t="31465" x="8086725" y="2655888"/>
          <p14:tracePt t="31473" x="8112125" y="2630488"/>
          <p14:tracePt t="31482" x="8148638" y="2593975"/>
          <p14:tracePt t="31490" x="8196263" y="2557463"/>
          <p14:tracePt t="31499" x="8232775" y="2520950"/>
          <p14:tracePt t="31505" x="8294688" y="2484438"/>
          <p14:tracePt t="31516" x="8318500" y="2447925"/>
          <p14:tracePt t="31521" x="8355013" y="2424113"/>
          <p14:tracePt t="31532" x="8391525" y="2400300"/>
          <p14:tracePt t="31537" x="8404225" y="2387600"/>
          <p14:tracePt t="31551" x="8416925" y="2351088"/>
          <p14:tracePt t="31559" x="8428038" y="2338388"/>
          <p14:tracePt t="31570" x="8440738" y="2327275"/>
          <p14:tracePt t="31575" x="8453438" y="2290763"/>
          <p14:tracePt t="31586" x="8464550" y="2265363"/>
          <p14:tracePt t="31591" x="8477250" y="2228850"/>
          <p14:tracePt t="31600" x="8477250" y="2179638"/>
          <p14:tracePt t="31607" x="8477250" y="2143125"/>
          <p14:tracePt t="31615" x="8489950" y="2106613"/>
          <p14:tracePt t="31623" x="8501063" y="2058988"/>
          <p14:tracePt t="31632" x="8513763" y="1985963"/>
          <p14:tracePt t="31649" x="8513763" y="1887538"/>
          <p14:tracePt t="31657" x="8513763" y="1814513"/>
          <p14:tracePt t="31661" x="8513763" y="1754188"/>
          <p14:tracePt t="31671" x="8513763" y="1704975"/>
          <p14:tracePt t="31679" x="8513763" y="1668463"/>
          <p14:tracePt t="31685" x="8501063" y="1631950"/>
          <p14:tracePt t="31693" x="8489950" y="1608138"/>
          <p14:tracePt t="31702" x="8477250" y="1584325"/>
          <p14:tracePt t="31710" x="8464550" y="1584325"/>
          <p14:tracePt t="31720" x="8453438" y="1584325"/>
          <p14:tracePt t="31725" x="8453438" y="1571625"/>
          <p14:tracePt t="31734" x="8440738" y="1571625"/>
          <p14:tracePt t="31741" x="8428038" y="1571625"/>
          <p14:tracePt t="31757" x="8416925" y="1571625"/>
          <p14:tracePt t="31766" x="8404225" y="1571625"/>
          <p14:tracePt t="31783" x="8391525" y="1571625"/>
          <p14:tracePt t="31788" x="8367713" y="1584325"/>
          <p14:tracePt t="31803" x="8331200" y="1584325"/>
          <p14:tracePt t="31811" x="8307388" y="1584325"/>
          <p14:tracePt t="31820" x="8281988" y="1595438"/>
          <p14:tracePt t="31827" x="8258175" y="1595438"/>
          <p14:tracePt t="31835" x="8245475" y="1608138"/>
          <p14:tracePt t="31851" x="8232775" y="1608138"/>
          <p14:tracePt t="31859" x="8221663" y="1608138"/>
          <p14:tracePt t="31868" x="8221663" y="1620838"/>
          <p14:tracePt t="31875" x="8208963" y="1620838"/>
          <p14:tracePt t="31883" x="8196263" y="1631950"/>
          <p14:tracePt t="31900" x="8196263" y="1644650"/>
          <p14:tracePt t="31907" x="8185150" y="1644650"/>
          <p14:tracePt t="31921" x="8185150" y="1657350"/>
          <p14:tracePt t="31937" x="8172450" y="1657350"/>
          <p14:tracePt t="31969" x="8159750" y="1657350"/>
          <p14:tracePt t="32047" x="8159750" y="1668463"/>
          <p14:tracePt t="32055" x="8148638" y="1693863"/>
          <p14:tracePt t="32065" x="8148638" y="1717675"/>
          <p14:tracePt t="32071" x="8135938" y="1766888"/>
          <p14:tracePt t="32082" x="8123238" y="1814513"/>
          <p14:tracePt t="32087" x="8112125" y="1863725"/>
          <p14:tracePt t="32096" x="8099425" y="1924050"/>
          <p14:tracePt t="32104" x="8075613" y="1973263"/>
          <p14:tracePt t="32111" x="8062913" y="2009775"/>
          <p14:tracePt t="32121" x="8050213" y="2046288"/>
          <p14:tracePt t="32127" x="8039100" y="2082800"/>
          <p14:tracePt t="32137" x="8026400" y="2106613"/>
          <p14:tracePt t="32144" x="8026400" y="2119313"/>
          <p14:tracePt t="32153" x="8013700" y="2155825"/>
          <p14:tracePt t="32159" x="8002588" y="2179638"/>
          <p14:tracePt t="32166" x="7977188" y="2228850"/>
          <p14:tracePt t="32173" x="7940675" y="2265363"/>
          <p14:tracePt t="32182" x="7904163" y="2301875"/>
          <p14:tracePt t="32189" x="7867650" y="2351088"/>
          <p14:tracePt t="32199" x="7831138" y="2411413"/>
          <p14:tracePt t="32205" x="7794625" y="2447925"/>
          <p14:tracePt t="32216" x="7758113" y="2484438"/>
          <p14:tracePt t="32222" x="7721600" y="2509838"/>
          <p14:tracePt t="32230" x="7685088" y="2546350"/>
          <p14:tracePt t="32237" x="7648575" y="2582863"/>
          <p14:tracePt t="32246" x="7624763" y="2606675"/>
          <p14:tracePt t="32254" x="7588250" y="2619375"/>
          <p14:tracePt t="32261" x="7551738" y="2630488"/>
          <p14:tracePt t="32271" x="7515225" y="2643188"/>
          <p14:tracePt t="32277" x="7502525" y="2655888"/>
          <p14:tracePt t="32284" x="7489825" y="2655888"/>
          <p14:tracePt t="32291" x="7478713" y="2655888"/>
          <p14:tracePt t="32300" x="7466013" y="2655888"/>
          <p14:tracePt t="32307" x="7466013" y="2667000"/>
          <p14:tracePt t="32323" x="7453313" y="2679700"/>
          <p14:tracePt t="32334" x="7442200" y="2692400"/>
          <p14:tracePt t="32339" x="7429500" y="2692400"/>
          <p14:tracePt t="32350" x="7405688" y="2703513"/>
          <p14:tracePt t="32355" x="7369175" y="2716213"/>
          <p14:tracePt t="32366" x="7356475" y="2728913"/>
          <p14:tracePt t="32371" x="7319963" y="2752725"/>
          <p14:tracePt t="32380" x="7283450" y="2776538"/>
          <p14:tracePt t="32389" x="7246938" y="2789238"/>
          <p14:tracePt t="32395" x="7210425" y="2801938"/>
          <p14:tracePt t="32404" x="7197725" y="2825750"/>
          <p14:tracePt t="32409" x="7173913" y="2838450"/>
          <p14:tracePt t="32420" x="7161213" y="2851150"/>
          <p14:tracePt t="32425" x="7150100" y="2862263"/>
          <p14:tracePt t="32433" x="7150100" y="2887663"/>
          <p14:tracePt t="32441" x="7150100" y="2898775"/>
          <p14:tracePt t="32450" x="7150100" y="2911475"/>
          <p14:tracePt t="32457" x="7150100" y="2924175"/>
          <p14:tracePt t="32466" x="7150100" y="2947988"/>
          <p14:tracePt t="32473" x="7150100" y="2960688"/>
          <p14:tracePt t="32483" x="7150100" y="2971800"/>
          <p14:tracePt t="32489" x="7150100" y="2984500"/>
          <p14:tracePt t="32500" x="7161213" y="3008313"/>
          <p14:tracePt t="32505" x="7173913" y="3033713"/>
          <p14:tracePt t="32516" x="7186613" y="3044825"/>
          <p14:tracePt t="32521" x="7197725" y="3044825"/>
          <p14:tracePt t="32527" x="7210425" y="3057525"/>
          <p14:tracePt t="32535" x="7223125" y="3070225"/>
          <p14:tracePt t="32543" x="7234238" y="3081338"/>
          <p14:tracePt t="32553" x="7246938" y="3081338"/>
          <p14:tracePt t="32568" x="7270750" y="3094038"/>
          <p14:tracePt t="32575" x="7296150" y="3094038"/>
          <p14:tracePt t="32584" x="7319963" y="3094038"/>
          <p14:tracePt t="32591" x="7356475" y="3094038"/>
          <p14:tracePt t="32601" x="7392988" y="3094038"/>
          <p14:tracePt t="32607" x="7442200" y="3094038"/>
          <p14:tracePt t="32617" x="7478713" y="3081338"/>
          <p14:tracePt t="32623" x="7526338" y="3070225"/>
          <p14:tracePt t="32633" x="7575550" y="3057525"/>
          <p14:tracePt t="32639" x="7624763" y="3033713"/>
          <p14:tracePt t="32653" x="7721600" y="2997200"/>
          <p14:tracePt t="32661" x="7770813" y="2971800"/>
          <p14:tracePt t="32671" x="7807325" y="2935288"/>
          <p14:tracePt t="32678" x="7831138" y="2911475"/>
          <p14:tracePt t="32687" x="7843838" y="2911475"/>
          <p14:tracePt t="32693" x="7843838" y="2887663"/>
          <p14:tracePt t="32702" x="7867650" y="2862263"/>
          <p14:tracePt t="32709" x="7893050" y="2838450"/>
          <p14:tracePt t="32719" x="7904163" y="2825750"/>
          <p14:tracePt t="32725" x="7916863" y="2801938"/>
          <p14:tracePt t="32734" x="7929563" y="2776538"/>
          <p14:tracePt t="32750" x="7953375" y="2740025"/>
          <p14:tracePt t="32757" x="7977188" y="2703513"/>
          <p14:tracePt t="32767" x="8013700" y="2679700"/>
          <p14:tracePt t="32773" x="8050213" y="2643188"/>
          <p14:tracePt t="32779" x="8062913" y="2606675"/>
          <p14:tracePt t="32789" x="8075613" y="2582863"/>
          <p14:tracePt t="32796" x="8112125" y="2546350"/>
          <p14:tracePt t="32805" x="8135938" y="2509838"/>
          <p14:tracePt t="32812" x="8159750" y="2460625"/>
          <p14:tracePt t="32821" x="8172450" y="2436813"/>
          <p14:tracePt t="32827" x="8185150" y="2400300"/>
          <p14:tracePt t="32837" x="8196263" y="2363788"/>
          <p14:tracePt t="32844" x="8208963" y="2327275"/>
          <p14:tracePt t="32853" x="8232775" y="2301875"/>
          <p14:tracePt t="32860" x="8232775" y="2265363"/>
          <p14:tracePt t="32869" x="8245475" y="2228850"/>
          <p14:tracePt t="32877" x="8258175" y="2192338"/>
          <p14:tracePt t="32883" x="8270875" y="2192338"/>
          <p14:tracePt t="32892" x="8281988" y="2179638"/>
          <p14:tracePt t="32900" x="8294688" y="2155825"/>
          <p14:tracePt t="32916" x="8307388" y="2143125"/>
          <p14:tracePt t="32921" x="8318500" y="2119313"/>
          <p14:tracePt t="32939" x="8331200" y="2106613"/>
          <p14:tracePt t="32945" x="8343900" y="2095500"/>
          <p14:tracePt t="32956" x="8355013" y="2095500"/>
          <p14:tracePt t="32961" x="8355013" y="2082800"/>
          <p14:tracePt t="32971" x="8355013" y="2070100"/>
          <p14:tracePt t="32977" x="8367713" y="2058988"/>
          <p14:tracePt t="32993" x="8367713" y="2046288"/>
          <p14:tracePt t="33002" x="8380413" y="2046288"/>
          <p14:tracePt t="33009" x="8380413" y="2033588"/>
          <p14:tracePt t="33119" x="8355013" y="2033588"/>
          <p14:tracePt t="33127" x="8343900" y="2033588"/>
          <p14:tracePt t="37291" x="8391525" y="2058988"/>
          <p14:tracePt t="37304" x="8526463" y="2119313"/>
          <p14:tracePt t="37308" x="8672513" y="2205038"/>
          <p14:tracePt t="37317" x="8829675" y="2301875"/>
          <p14:tracePt t="37324" x="8915400" y="2387600"/>
          <p14:tracePt t="37333" x="8964613" y="2447925"/>
          <p14:tracePt t="37340" x="8977313" y="2497138"/>
          <p14:tracePt t="37347" x="8977313" y="2557463"/>
          <p14:tracePt t="37356" x="8964613" y="2667000"/>
          <p14:tracePt t="37364" x="8951913" y="2776538"/>
          <p14:tracePt t="37372" x="8902700" y="2887663"/>
          <p14:tracePt t="37379" x="8829675" y="2971800"/>
          <p14:tracePt t="37388" x="8756650" y="3044825"/>
          <p14:tracePt t="37395" x="8672513" y="3143250"/>
          <p14:tracePt t="37404" x="8647113" y="3263900"/>
          <p14:tracePt t="37409" x="8647113" y="3495675"/>
          <p14:tracePt t="37417" x="8647113" y="3714750"/>
          <p14:tracePt t="37449" x="8647113" y="3727450"/>
          <p14:tracePt t="37819" x="8647113" y="3703638"/>
          <p14:tracePt t="37851" x="8636000" y="3703638"/>
          <p14:tracePt t="37860" x="8623300" y="3703638"/>
          <p14:tracePt t="37868" x="8610600" y="3703638"/>
          <p14:tracePt t="37877" x="8599488" y="3703638"/>
          <p14:tracePt t="37883" x="8586788" y="3703638"/>
          <p14:tracePt t="37894" x="8574088" y="3703638"/>
          <p14:tracePt t="37897" x="8562975" y="3703638"/>
          <p14:tracePt t="37913" x="8550275" y="3703638"/>
          <p14:tracePt t="37923" x="8537575" y="3678238"/>
          <p14:tracePt t="37929" x="8526463" y="3667125"/>
          <p14:tracePt t="37945" x="8513763" y="3654425"/>
          <p14:tracePt t="37956" x="8501063" y="3641725"/>
          <p14:tracePt t="37961" x="8489950" y="3641725"/>
          <p14:tracePt t="37977" x="8477250" y="3641725"/>
          <p14:tracePt t="37993" x="8464550" y="3641725"/>
          <p14:tracePt t="38025" x="8477250" y="3641725"/>
          <p14:tracePt t="38042" x="8489950" y="3641725"/>
          <p14:tracePt t="38048" x="8513763" y="3654425"/>
          <p14:tracePt t="38063" x="8526463" y="3667125"/>
          <p14:tracePt t="38076" x="8550275" y="3667125"/>
          <p14:tracePt t="38080" x="8562975" y="3678238"/>
          <p14:tracePt t="38089" x="8574088" y="3690938"/>
          <p14:tracePt t="38095" x="8586788" y="3703638"/>
          <p14:tracePt t="38229" x="8586788" y="3690938"/>
          <p14:tracePt t="38238" x="8586788" y="3678238"/>
          <p14:tracePt t="44529" x="8453438" y="3727450"/>
          <p14:tracePt t="44538" x="8281988" y="3776663"/>
          <p14:tracePt t="44548" x="8112125" y="3824288"/>
          <p14:tracePt t="44552" x="7989888" y="3873500"/>
          <p14:tracePt t="44560" x="7893050" y="3970338"/>
          <p14:tracePt t="44567" x="7856538" y="4117975"/>
          <p14:tracePt t="44576" x="7856538" y="4178300"/>
          <p14:tracePt t="44663" x="7856538" y="4191000"/>
          <p14:tracePt t="44905" x="7880350" y="4178300"/>
          <p14:tracePt t="44915" x="7893050" y="4154488"/>
          <p14:tracePt t="44922" x="7904163" y="4129088"/>
          <p14:tracePt t="44931" x="7916863" y="4117975"/>
          <p14:tracePt t="44937" x="7929563" y="4081463"/>
          <p14:tracePt t="44946" x="7940675" y="4043363"/>
          <p14:tracePt t="44953" x="7966075" y="3995738"/>
          <p14:tracePt t="44963" x="8002588" y="3946525"/>
          <p14:tracePt t="44969" x="8039100" y="3910013"/>
          <p14:tracePt t="44981" x="8112125" y="3860800"/>
          <p14:tracePt t="44985" x="8185150" y="3824288"/>
          <p14:tracePt t="44997" x="8258175" y="3763963"/>
          <p14:tracePt t="45001" x="8294688" y="3740150"/>
          <p14:tracePt t="45009" x="8318500" y="3714750"/>
          <p14:tracePt t="45017" x="8343900" y="3703638"/>
          <p14:tracePt t="45026" x="8355013" y="3703638"/>
          <p14:tracePt t="45032" x="8355013" y="3690938"/>
          <p14:tracePt t="45039" x="8355013" y="3678238"/>
          <p14:tracePt t="45055" x="8355013" y="3667125"/>
          <p14:tracePt t="45064" x="8355013" y="3641725"/>
          <p14:tracePt t="45071" x="8355013" y="3630613"/>
          <p14:tracePt t="45080" x="8343900" y="3630613"/>
          <p14:tracePt t="45103" x="8343900" y="3617913"/>
          <p14:tracePt t="45119" x="8343900" y="3605213"/>
          <p14:tracePt t="45221" x="8343900" y="3594100"/>
          <p14:tracePt t="45560" x="8343900" y="3581400"/>
          <p14:tracePt t="45567" x="8355013" y="3581400"/>
          <p14:tracePt t="45576" x="8355013" y="3557588"/>
          <p14:tracePt t="45583" x="8367713" y="3521075"/>
          <p14:tracePt t="45591" x="8367713" y="3495675"/>
          <p14:tracePt t="45599" x="8367713" y="3484563"/>
          <p14:tracePt t="45607" x="8367713" y="3448050"/>
          <p14:tracePt t="45615" x="8367713" y="3435350"/>
          <p14:tracePt t="45623" x="8367713" y="3422650"/>
          <p14:tracePt t="45632" x="8367713" y="3409950"/>
          <p14:tracePt t="45649" x="8367713" y="3398838"/>
          <p14:tracePt t="45665" x="8367713" y="3386138"/>
          <p14:tracePt t="45679" x="8367713" y="3373438"/>
          <p14:tracePt t="45685" x="8367713" y="3362325"/>
          <p14:tracePt t="45693" x="8367713" y="3349625"/>
          <p14:tracePt t="45718" x="8367713" y="3336925"/>
          <p14:tracePt t="45726" x="8355013" y="3325813"/>
          <p14:tracePt t="45741" x="8355013" y="3313113"/>
          <p14:tracePt t="45750" x="8355013" y="3300413"/>
          <p14:tracePt t="45771" x="8355013" y="3289300"/>
          <p14:tracePt t="45787" x="8355013" y="3276600"/>
          <p14:tracePt t="45799" x="8355013" y="3263900"/>
          <p14:tracePt t="45815" x="8355013" y="3252788"/>
          <p14:tracePt t="45819" x="8355013" y="3240088"/>
          <p14:tracePt t="45835" x="8367713" y="3227388"/>
          <p14:tracePt t="45844" x="8367713" y="3203575"/>
          <p14:tracePt t="45852" x="8367713" y="3179763"/>
          <p14:tracePt t="45859" x="8367713" y="3143250"/>
          <p14:tracePt t="45867" x="8367713" y="3106738"/>
          <p14:tracePt t="45876" x="8380413" y="3057525"/>
          <p14:tracePt t="45883" x="8380413" y="3021013"/>
          <p14:tracePt t="45891" x="8380413" y="2971800"/>
          <p14:tracePt t="45897" x="8380413" y="2924175"/>
          <p14:tracePt t="45905" x="8380413" y="2874963"/>
          <p14:tracePt t="45914" x="8367713" y="2814638"/>
          <p14:tracePt t="45921" x="8343900" y="2728913"/>
          <p14:tracePt t="45931" x="8331200" y="2679700"/>
          <p14:tracePt t="45937" x="8331200" y="2630488"/>
          <p14:tracePt t="45949" x="8318500" y="2582863"/>
          <p14:tracePt t="45953" x="8294688" y="2557463"/>
          <p14:tracePt t="45964" x="8281988" y="2520950"/>
          <p14:tracePt t="45969" x="8258175" y="2473325"/>
          <p14:tracePt t="45978" x="8232775" y="2436813"/>
          <p14:tracePt t="45987" x="8221663" y="2400300"/>
          <p14:tracePt t="45993" x="8196263" y="2387600"/>
          <p14:tracePt t="46003" x="8185150" y="2351088"/>
          <p14:tracePt t="46010" x="8172450" y="2327275"/>
          <p14:tracePt t="46018" x="8172450" y="2314575"/>
          <p14:tracePt t="46023" x="8159750" y="2301875"/>
          <p14:tracePt t="46031" x="8148638" y="2290763"/>
          <p14:tracePt t="46040" x="8148638" y="2278063"/>
          <p14:tracePt t="46048" x="8135938" y="2265363"/>
          <p14:tracePt t="46055" x="8123238" y="2254250"/>
          <p14:tracePt t="46065" x="8123238" y="2241550"/>
          <p14:tracePt t="46103" x="8112125" y="2228850"/>
          <p14:tracePt t="46113" x="8112125" y="2217738"/>
          <p14:tracePt t="46128" x="8112125" y="2205038"/>
          <p14:tracePt t="46133" x="8112125" y="2192338"/>
          <p14:tracePt t="46143" x="8112125" y="2179638"/>
          <p14:tracePt t="46157" x="8112125" y="2155825"/>
          <p14:tracePt t="46166" x="8112125" y="2143125"/>
          <p14:tracePt t="46173" x="8123238" y="2143125"/>
          <p14:tracePt t="46182" x="8123238" y="2132013"/>
          <p14:tracePt t="46189" x="8135938" y="2119313"/>
          <p14:tracePt t="46205" x="8135938" y="2106613"/>
          <p14:tracePt t="46221" x="8135938" y="2095500"/>
          <p14:tracePt t="46237" x="8135938" y="2082800"/>
          <p14:tracePt t="46251" x="8135938" y="2070100"/>
          <p14:tracePt t="46261" x="8135938" y="2058988"/>
          <p14:tracePt t="46268" x="8135938" y="2046288"/>
          <p14:tracePt t="46276" x="8135938" y="2022475"/>
          <p14:tracePt t="46284" x="8135938" y="1997075"/>
          <p14:tracePt t="46291" x="8123238" y="1973263"/>
          <p14:tracePt t="46300" x="8099425" y="1949450"/>
          <p14:tracePt t="46307" x="8086725" y="1912938"/>
          <p14:tracePt t="46317" x="8050213" y="1876425"/>
          <p14:tracePt t="46324" x="8013700" y="1839913"/>
          <p14:tracePt t="46332" x="7977188" y="1814513"/>
          <p14:tracePt t="46339" x="7929563" y="1790700"/>
          <p14:tracePt t="46348" x="7880350" y="1766888"/>
          <p14:tracePt t="46355" x="7820025" y="1741488"/>
          <p14:tracePt t="46365" x="7747000" y="1730375"/>
          <p14:tracePt t="46371" x="7685088" y="1717675"/>
          <p14:tracePt t="46381" x="7637463" y="1704975"/>
          <p14:tracePt t="46385" x="7600950" y="1693863"/>
          <p14:tracePt t="46393" x="7564438" y="1681163"/>
          <p14:tracePt t="46403" x="7539038" y="1681163"/>
          <p14:tracePt t="46409" x="7515225" y="1681163"/>
          <p14:tracePt t="46418" x="7502525" y="1681163"/>
          <p14:tracePt t="46425" x="7489825" y="1681163"/>
          <p14:tracePt t="46433" x="7478713" y="1681163"/>
          <p14:tracePt t="46441" x="7466013" y="1681163"/>
          <p14:tracePt t="46449" x="7453313" y="1681163"/>
          <p14:tracePt t="46457" x="7442200" y="1681163"/>
          <p14:tracePt t="46473" x="7416800" y="1681163"/>
          <p14:tracePt t="46482" x="7392988" y="1681163"/>
          <p14:tracePt t="46498" x="7369175" y="1668463"/>
          <p14:tracePt t="46503" x="7356475" y="1668463"/>
          <p14:tracePt t="46516" x="7343775" y="1668463"/>
          <p14:tracePt t="46519" x="7319963" y="1668463"/>
          <p14:tracePt t="46527" x="7296150" y="1668463"/>
          <p14:tracePt t="46535" x="7259638" y="1668463"/>
          <p14:tracePt t="46543" x="7223125" y="1668463"/>
          <p14:tracePt t="46551" x="7210425" y="1657350"/>
          <p14:tracePt t="46560" x="7173913" y="1657350"/>
          <p14:tracePt t="46568" x="7137400" y="1657350"/>
          <p14:tracePt t="46575" x="7113588" y="1644650"/>
          <p14:tracePt t="46583" x="7088188" y="1644650"/>
          <p14:tracePt t="46591" x="7051675" y="1631950"/>
          <p14:tracePt t="46601" x="7004050" y="1620838"/>
          <p14:tracePt t="46607" x="6954838" y="1620838"/>
          <p14:tracePt t="46615" x="6918325" y="1608138"/>
          <p14:tracePt t="46621" x="6869113" y="1595438"/>
          <p14:tracePt t="46632" x="6821488" y="1584325"/>
          <p14:tracePt t="46651" x="6746875" y="1584325"/>
          <p14:tracePt t="46654" x="6710363" y="1584325"/>
          <p14:tracePt t="46662" x="6662738" y="1584325"/>
          <p14:tracePt t="46670" x="6650038" y="1584325"/>
          <p14:tracePt t="46677" x="6626225" y="1584325"/>
          <p14:tracePt t="46685" x="6613525" y="1584325"/>
          <p14:tracePt t="46693" x="6600825" y="1584325"/>
          <p14:tracePt t="46709" x="6589713" y="1584325"/>
          <p14:tracePt t="46717" x="6577013" y="1595438"/>
          <p14:tracePt t="46725" x="6577013" y="1608138"/>
          <p14:tracePt t="46733" x="6553200" y="1620838"/>
          <p14:tracePt t="46741" x="6516688" y="1631950"/>
          <p14:tracePt t="46749" x="6503988" y="1644650"/>
          <p14:tracePt t="46757" x="6491288" y="1668463"/>
          <p14:tracePt t="46765" x="6467475" y="1681163"/>
          <p14:tracePt t="46771" x="6443663" y="1704975"/>
          <p14:tracePt t="46783" x="6430963" y="1717675"/>
          <p14:tracePt t="46787" x="6418263" y="1741488"/>
          <p14:tracePt t="46799" x="6394450" y="1778000"/>
          <p14:tracePt t="46803" x="6381750" y="1803400"/>
          <p14:tracePt t="46812" x="6370638" y="1827213"/>
          <p14:tracePt t="46819" x="6357938" y="1839913"/>
          <p14:tracePt t="46827" x="6345238" y="1876425"/>
          <p14:tracePt t="46837" x="6334125" y="1876425"/>
          <p14:tracePt t="46844" x="6321425" y="1887538"/>
          <p14:tracePt t="46853" x="6308725" y="1900238"/>
          <p14:tracePt t="46868" x="6297613" y="1912938"/>
          <p14:tracePt t="46873" x="6284913" y="1924050"/>
          <p14:tracePt t="46882" x="6284913" y="1936750"/>
          <p14:tracePt t="46889" x="6272213" y="1960563"/>
          <p14:tracePt t="46899" x="6261100" y="1997075"/>
          <p14:tracePt t="46905" x="6248400" y="2033588"/>
          <p14:tracePt t="46915" x="6235700" y="2058988"/>
          <p14:tracePt t="46921" x="6224588" y="2095500"/>
          <p14:tracePt t="46933" x="6211888" y="2132013"/>
          <p14:tracePt t="46937" x="6211888" y="2168525"/>
          <p14:tracePt t="46946" x="6224588" y="2192338"/>
          <p14:tracePt t="46955" x="6235700" y="2228850"/>
          <p14:tracePt t="46961" x="6261100" y="2265363"/>
          <p14:tracePt t="46970" x="6297613" y="2301875"/>
          <p14:tracePt t="46978" x="6321425" y="2338388"/>
          <p14:tracePt t="46987" x="6381750" y="2363788"/>
          <p14:tracePt t="46993" x="6430963" y="2400300"/>
          <p14:tracePt t="46999" x="6491288" y="2411413"/>
          <p14:tracePt t="47007" x="6564313" y="2436813"/>
          <p14:tracePt t="47016" x="6650038" y="2460625"/>
          <p14:tracePt t="47023" x="6710363" y="2473325"/>
          <p14:tracePt t="47033" x="6783388" y="2473325"/>
          <p14:tracePt t="47039" x="6845300" y="2473325"/>
          <p14:tracePt t="47050" x="6894513" y="2473325"/>
          <p14:tracePt t="47055" x="6931025" y="2473325"/>
          <p14:tracePt t="47067" x="7004050" y="2460625"/>
          <p14:tracePt t="47071" x="7064375" y="2447925"/>
          <p14:tracePt t="47083" x="7113588" y="2436813"/>
          <p14:tracePt t="47087" x="7173913" y="2424113"/>
          <p14:tracePt t="47096" x="7259638" y="2424113"/>
          <p14:tracePt t="47103" x="7319963" y="2400300"/>
          <p14:tracePt t="47112" x="7392988" y="2387600"/>
          <p14:tracePt t="47119" x="7442200" y="2374900"/>
          <p14:tracePt t="47125" x="7489825" y="2363788"/>
          <p14:tracePt t="47135" x="7515225" y="2351088"/>
          <p14:tracePt t="47141" x="7551738" y="2351088"/>
          <p14:tracePt t="47150" x="7588250" y="2338388"/>
          <p14:tracePt t="47157" x="7624763" y="2327275"/>
          <p14:tracePt t="47166" x="7637463" y="2314575"/>
          <p14:tracePt t="47173" x="7661275" y="2301875"/>
          <p14:tracePt t="47183" x="7673975" y="2290763"/>
          <p14:tracePt t="47199" x="7685088" y="2278063"/>
          <p14:tracePt t="47205" x="7697788" y="2265363"/>
          <p14:tracePt t="47217" x="7710488" y="2254250"/>
          <p14:tracePt t="47221" x="7710488" y="2228850"/>
          <p14:tracePt t="47232" x="7721600" y="2205038"/>
          <p14:tracePt t="47237" x="7734300" y="2179638"/>
          <p14:tracePt t="47246" x="7747000" y="2155825"/>
          <p14:tracePt t="47253" x="7758113" y="2119313"/>
          <p14:tracePt t="47259" x="7758113" y="2082800"/>
          <p14:tracePt t="47269" x="7770813" y="2058988"/>
          <p14:tracePt t="47275" x="7770813" y="2022475"/>
          <p14:tracePt t="47283" x="7770813" y="1985963"/>
          <p14:tracePt t="47292" x="7770813" y="1973263"/>
          <p14:tracePt t="47299" x="7770813" y="1949450"/>
          <p14:tracePt t="47307" x="7758113" y="1924050"/>
          <p14:tracePt t="47316" x="7747000" y="1887538"/>
          <p14:tracePt t="47323" x="7734300" y="1876425"/>
          <p14:tracePt t="47333" x="7734300" y="1863725"/>
          <p14:tracePt t="47339" x="7721600" y="1851025"/>
          <p14:tracePt t="47350" x="7710488" y="1851025"/>
          <p14:tracePt t="47355" x="7697788" y="1839913"/>
          <p14:tracePt t="47361" x="7673975" y="1814513"/>
          <p14:tracePt t="47371" x="7648575" y="1803400"/>
          <p14:tracePt t="47386" x="7637463" y="1790700"/>
          <p14:tracePt t="47394" x="7624763" y="1778000"/>
          <p14:tracePt t="47404" x="7612063" y="1766888"/>
          <p14:tracePt t="47419" x="7600950" y="1754188"/>
          <p14:tracePt t="47425" x="7588250" y="1741488"/>
          <p14:tracePt t="47441" x="7575550" y="1730375"/>
          <p14:tracePt t="47449" x="7564438" y="1730375"/>
          <p14:tracePt t="47457" x="7551738" y="1717675"/>
          <p14:tracePt t="47466" x="7551738" y="1704975"/>
          <p14:tracePt t="47482" x="7539038" y="1704975"/>
          <p14:tracePt t="47489" x="7539038" y="1693863"/>
          <p14:tracePt t="47495" x="7526338" y="1693863"/>
          <p14:tracePt t="47504" x="7526338" y="1681163"/>
          <p14:tracePt t="47519" x="7515225" y="1681163"/>
          <p14:tracePt t="47535" x="7502525" y="1668463"/>
          <p14:tracePt t="47709" x="7515225" y="1668463"/>
          <p14:tracePt t="47733" x="7526338" y="1668463"/>
          <p14:tracePt t="47741" x="7539038" y="1668463"/>
          <p14:tracePt t="47755" x="7551738" y="1668463"/>
          <p14:tracePt t="48133" x="7551738" y="1741488"/>
          <p14:tracePt t="48141" x="7526338" y="1863725"/>
          <p14:tracePt t="48149" x="7489825" y="2009775"/>
          <p14:tracePt t="48157" x="7453313" y="2192338"/>
          <p14:tracePt t="48166" x="7416800" y="2363788"/>
          <p14:tracePt t="48174" x="7369175" y="2546350"/>
          <p14:tracePt t="48183" x="7319963" y="2728913"/>
          <p14:tracePt t="48189" x="7270750" y="2911475"/>
          <p14:tracePt t="48200" x="7223125" y="3070225"/>
          <p14:tracePt t="48206" x="7186613" y="3190875"/>
          <p14:tracePt t="48214" x="7173913" y="3313113"/>
          <p14:tracePt t="48221" x="7173913" y="3398838"/>
          <p14:tracePt t="48230" x="7173913" y="3459163"/>
          <p14:tracePt t="48237" x="7173913" y="3508375"/>
          <p14:tracePt t="48243" x="7186613" y="3544888"/>
          <p14:tracePt t="48252" x="7197725" y="3581400"/>
          <p14:tracePt t="48259" x="7210425" y="3617913"/>
          <p14:tracePt t="48267" x="7234238" y="3667125"/>
          <p14:tracePt t="48275" x="7246938" y="3714750"/>
          <p14:tracePt t="48285" x="7283450" y="3763963"/>
          <p14:tracePt t="48291" x="7307263" y="3824288"/>
          <p14:tracePt t="48302" x="7332663" y="3849688"/>
          <p14:tracePt t="48307" x="7356475" y="3886200"/>
          <p14:tracePt t="48317" x="7392988" y="3922713"/>
          <p14:tracePt t="48323" x="7416800" y="3959225"/>
          <p14:tracePt t="48333" x="7442200" y="3995738"/>
          <p14:tracePt t="48339" x="7466013" y="4019550"/>
          <p14:tracePt t="48350" x="7502525" y="4056063"/>
          <p14:tracePt t="48355" x="7539038" y="4092575"/>
          <p14:tracePt t="48362" x="7575550" y="4129088"/>
          <p14:tracePt t="48371" x="7612063" y="4165600"/>
          <p14:tracePt t="48377" x="7648575" y="4202113"/>
          <p14:tracePt t="48389" x="7697788" y="4238625"/>
          <p14:tracePt t="48394" x="7747000" y="4275138"/>
          <p14:tracePt t="48401" x="7807325" y="4324350"/>
          <p14:tracePt t="48409" x="7856538" y="4360863"/>
          <p14:tracePt t="48417" x="7916863" y="4397375"/>
          <p14:tracePt t="48425" x="7953375" y="4410075"/>
          <p14:tracePt t="48434" x="7989888" y="4433888"/>
          <p14:tracePt t="48441" x="8026400" y="4457700"/>
          <p14:tracePt t="48450" x="8062913" y="4470400"/>
          <p14:tracePt t="48457" x="8086725" y="4483100"/>
          <p14:tracePt t="48468" x="8112125" y="4494213"/>
          <p14:tracePt t="48473" x="8135938" y="4494213"/>
          <p14:tracePt t="48479" x="8159750" y="4506913"/>
          <p14:tracePt t="48489" x="8159750" y="4519613"/>
          <p14:tracePt t="48495" x="8185150" y="4530725"/>
          <p14:tracePt t="48505" x="8196263" y="4556125"/>
          <p14:tracePt t="48512" x="8208963" y="4556125"/>
          <p14:tracePt t="48519" x="8232775" y="4579938"/>
          <p14:tracePt t="48527" x="8258175" y="4592638"/>
          <p14:tracePt t="48535" x="8270875" y="4603750"/>
          <p14:tracePt t="48543" x="8281988" y="4629150"/>
          <p14:tracePt t="48551" x="8294688" y="4640263"/>
          <p14:tracePt t="48559" x="8294688" y="4652963"/>
          <p14:tracePt t="48567" x="8307388" y="4652963"/>
          <p14:tracePt t="48645" x="8294688" y="4652963"/>
          <p14:tracePt t="48661" x="8270875" y="4652963"/>
          <p14:tracePt t="48669" x="8258175" y="4652963"/>
          <p14:tracePt t="48678" x="8245475" y="4640263"/>
          <p14:tracePt t="48685" x="8232775" y="4629150"/>
          <p14:tracePt t="48693" x="8221663" y="4629150"/>
          <p14:tracePt t="48709" x="8208963" y="4616450"/>
          <p14:tracePt t="48718" x="8196263" y="4603750"/>
          <p14:tracePt t="48725" x="8185150" y="4592638"/>
          <p14:tracePt t="48748" x="8159750" y="4579938"/>
          <p14:tracePt t="48757" x="8148638" y="4567238"/>
          <p14:tracePt t="48771" x="8135938" y="4567238"/>
          <p14:tracePt t="48780" x="8123238" y="4556125"/>
          <p14:tracePt t="48788" x="8123238" y="4543425"/>
          <p14:tracePt t="48796" x="8112125" y="4543425"/>
          <p14:tracePt t="48819" x="8099425" y="4543425"/>
          <p14:tracePt t="48827" x="8099425" y="4530725"/>
          <p14:tracePt t="48849" x="8086725" y="4530725"/>
          <p14:tracePt t="48859" x="8062913" y="4530725"/>
          <p14:tracePt t="48867" x="8026400" y="4530725"/>
          <p14:tracePt t="48875" x="8013700" y="4530725"/>
          <p14:tracePt t="48884" x="7977188" y="4543425"/>
          <p14:tracePt t="48890" x="7916863" y="4543425"/>
          <p14:tracePt t="48897" x="7856538" y="4556125"/>
          <p14:tracePt t="48905" x="7770813" y="4556125"/>
          <p14:tracePt t="48913" x="7685088" y="4567238"/>
          <p14:tracePt t="48922" x="7564438" y="4592638"/>
          <p14:tracePt t="48929" x="7478713" y="4592638"/>
          <p14:tracePt t="48937" x="7369175" y="4603750"/>
          <p14:tracePt t="48945" x="7283450" y="4603750"/>
          <p14:tracePt t="48955" x="7246938" y="4603750"/>
          <p14:tracePt t="48961" x="7210425" y="4603750"/>
          <p14:tracePt t="48969" x="7186613" y="4603750"/>
          <p14:tracePt t="49331" x="7173913" y="4603750"/>
          <p14:tracePt t="49340" x="7161213" y="4603750"/>
          <p14:tracePt t="49353" x="7137400" y="4603750"/>
          <p14:tracePt t="49361" x="7100888" y="4603750"/>
          <p14:tracePt t="49370" x="7088188" y="4603750"/>
          <p14:tracePt t="49377" x="7077075" y="4603750"/>
          <p14:tracePt t="49386" x="7064375" y="4603750"/>
          <p14:tracePt t="49393" x="7040563" y="4603750"/>
          <p14:tracePt t="49402" x="7015163" y="4603750"/>
          <p14:tracePt t="49409" x="7004050" y="4603750"/>
          <p14:tracePt t="49419" x="6991350" y="4603750"/>
          <p14:tracePt t="49425" x="6978650" y="4603750"/>
          <p14:tracePt t="49551" x="6991350" y="4603750"/>
          <p14:tracePt t="49559" x="7004050" y="4603750"/>
          <p14:tracePt t="49567" x="7027863" y="4603750"/>
          <p14:tracePt t="49575" x="7040563" y="4603750"/>
          <p14:tracePt t="49585" x="7077075" y="4616450"/>
          <p14:tracePt t="49591" x="7113588" y="4616450"/>
          <p14:tracePt t="49601" x="7150100" y="4616450"/>
          <p14:tracePt t="49605" x="7173913" y="4629150"/>
          <p14:tracePt t="49613" x="7197725" y="4640263"/>
          <p14:tracePt t="49623" x="7234238" y="4652963"/>
          <p14:tracePt t="49629" x="7259638" y="4652963"/>
          <p14:tracePt t="49639" x="7283450" y="4665663"/>
          <p14:tracePt t="49645" x="7296150" y="4678363"/>
          <p14:tracePt t="49669" x="7307263" y="4689475"/>
          <p14:tracePt t="49677" x="7319963" y="4689475"/>
          <p14:tracePt t="49686" x="7319963" y="4702175"/>
          <p14:tracePt t="49693" x="7332663" y="4714875"/>
          <p14:tracePt t="49718" x="7332663" y="4725988"/>
          <p14:tracePt t="49731" x="7343775" y="4725988"/>
          <p14:tracePt t="49740" x="7343775" y="4738688"/>
          <p14:tracePt t="49747" x="7356475" y="4751388"/>
          <p14:tracePt t="49755" x="7369175" y="4751388"/>
          <p14:tracePt t="49763" x="7369175" y="4762500"/>
          <p14:tracePt t="49772" x="7380288" y="4762500"/>
          <p14:tracePt t="49779" x="7392988" y="4775200"/>
          <p14:tracePt t="49787" x="7392988" y="4787900"/>
          <p14:tracePt t="49804" x="7405688" y="4787900"/>
          <p14:tracePt t="49811" x="7416800" y="4799013"/>
          <p14:tracePt t="49820" x="7429500" y="4799013"/>
          <p14:tracePt t="49828" x="7429500" y="4811713"/>
          <p14:tracePt t="49835" x="7453313" y="4824413"/>
          <p14:tracePt t="49843" x="7466013" y="4824413"/>
          <p14:tracePt t="49852" x="7489825" y="4824413"/>
          <p14:tracePt t="49857" x="7526338" y="4835525"/>
          <p14:tracePt t="49869" x="7551738" y="4848225"/>
          <p14:tracePt t="49873" x="7588250" y="4860925"/>
          <p14:tracePt t="49881" x="7637463" y="4872038"/>
          <p14:tracePt t="49891" x="7673975" y="4884738"/>
          <p14:tracePt t="49897" x="7710488" y="4897438"/>
          <p14:tracePt t="49908" x="7721600" y="4897438"/>
          <p14:tracePt t="49914" x="7747000" y="4908550"/>
          <p14:tracePt t="49923" x="7758113" y="4908550"/>
          <p14:tracePt t="49937" x="7770813" y="4908550"/>
          <p14:tracePt t="49945" x="7783513" y="4921250"/>
          <p14:tracePt t="49954" x="7783513" y="4933950"/>
          <p14:tracePt t="49960" x="7794625" y="4933950"/>
          <p14:tracePt t="49969" x="7807325" y="4933950"/>
          <p14:tracePt t="50150" x="7794625" y="4933950"/>
          <p14:tracePt t="50189" x="7783513" y="4933950"/>
          <p14:tracePt t="50197" x="7770813" y="4933950"/>
          <p14:tracePt t="50299" x="7758113" y="4933950"/>
          <p14:tracePt t="50316" x="7747000" y="4933950"/>
          <p14:tracePt t="50338" x="7734300" y="4933950"/>
          <p14:tracePt t="50345" x="7734300" y="4945063"/>
          <p14:tracePt t="50975" x="7721600" y="4945063"/>
          <p14:tracePt t="50983" x="7710488" y="4933950"/>
          <p14:tracePt t="50999" x="7710488" y="4921250"/>
          <p14:tracePt t="51007" x="7697788" y="4921250"/>
          <p14:tracePt t="51015" x="7685088" y="4921250"/>
          <p14:tracePt t="51023" x="7673975" y="4908550"/>
          <p14:tracePt t="51031" x="7673975" y="4897438"/>
          <p14:tracePt t="51039" x="7648575" y="4884738"/>
          <p14:tracePt t="51047" x="7624763" y="4884738"/>
          <p14:tracePt t="51055" x="7600950" y="4872038"/>
          <p14:tracePt t="51063" x="7564438" y="4860925"/>
          <p14:tracePt t="51073" x="7515225" y="4848225"/>
          <p14:tracePt t="51079" x="7466013" y="4835525"/>
          <p14:tracePt t="51086" x="7416800" y="4824413"/>
          <p14:tracePt t="51093" x="7332663" y="4811713"/>
          <p14:tracePt t="51103" x="7296150" y="4799013"/>
          <p14:tracePt t="51109" x="7210425" y="4787900"/>
          <p14:tracePt t="51120" x="7137400" y="4762500"/>
          <p14:tracePt t="51125" x="7088188" y="4751388"/>
          <p14:tracePt t="51134" x="7064375" y="4751388"/>
          <p14:tracePt t="51141" x="7027863" y="4751388"/>
          <p14:tracePt t="51149" x="7004050" y="4738688"/>
          <p14:tracePt t="51159" x="6991350" y="4725988"/>
          <p14:tracePt t="51165" x="6978650" y="4714875"/>
          <p14:tracePt t="51175" x="6967538" y="4714875"/>
          <p14:tracePt t="51181" x="6954838" y="4714875"/>
          <p14:tracePt t="51197" x="6942138" y="4702175"/>
          <p14:tracePt t="51205" x="6931025" y="4702175"/>
          <p14:tracePt t="51220" x="6918325" y="4702175"/>
          <p14:tracePt t="51253" x="6905625" y="4702175"/>
          <p14:tracePt t="52771" x="6918325" y="4689475"/>
          <p14:tracePt t="52779" x="6931025" y="4665663"/>
          <p14:tracePt t="52787" x="6954838" y="4640263"/>
          <p14:tracePt t="52795" x="6967538" y="4616450"/>
          <p14:tracePt t="52805" x="6991350" y="4579938"/>
          <p14:tracePt t="52811" x="7015163" y="4543425"/>
          <p14:tracePt t="52822" x="7027863" y="4519613"/>
          <p14:tracePt t="52827" x="7027863" y="4483100"/>
          <p14:tracePt t="52834" x="7040563" y="4433888"/>
          <p14:tracePt t="52843" x="7064375" y="4324350"/>
          <p14:tracePt t="52849" x="7113588" y="4202113"/>
          <p14:tracePt t="52858" x="7137400" y="4056063"/>
          <p14:tracePt t="52865" x="7186613" y="3946525"/>
          <p14:tracePt t="52875" x="7197725" y="3860800"/>
          <p14:tracePt t="52881" x="7210425" y="3776663"/>
          <p14:tracePt t="52889" x="7234238" y="3690938"/>
          <p14:tracePt t="52897" x="7246938" y="3641725"/>
          <p14:tracePt t="52905" x="7259638" y="3594100"/>
          <p14:tracePt t="52913" x="7259638" y="3568700"/>
          <p14:tracePt t="52922" x="7259638" y="3532188"/>
          <p14:tracePt t="52929" x="7259638" y="3495675"/>
          <p14:tracePt t="52939" x="7259638" y="3471863"/>
          <p14:tracePt t="52945" x="7259638" y="3448050"/>
          <p14:tracePt t="52951" x="7259638" y="3409950"/>
          <p14:tracePt t="52961" x="7259638" y="3398838"/>
          <p14:tracePt t="52967" x="7259638" y="3362325"/>
          <p14:tracePt t="52975" x="7259638" y="3325813"/>
          <p14:tracePt t="52983" x="7259638" y="3313113"/>
          <p14:tracePt t="52991" x="7259638" y="3289300"/>
          <p14:tracePt t="52999" x="7259638" y="3276600"/>
          <p14:tracePt t="53008" x="7259638" y="3263900"/>
          <p14:tracePt t="53015" x="7259638" y="3240088"/>
          <p14:tracePt t="53023" x="7259638" y="3227388"/>
          <p14:tracePt t="53031" x="7259638" y="3190875"/>
          <p14:tracePt t="53039" x="7259638" y="3154363"/>
          <p14:tracePt t="53047" x="7259638" y="3130550"/>
          <p14:tracePt t="53056" x="7259638" y="3094038"/>
          <p14:tracePt t="53063" x="7270750" y="3057525"/>
          <p14:tracePt t="53073" x="7283450" y="3033713"/>
          <p14:tracePt t="53079" x="7283450" y="2997200"/>
          <p14:tracePt t="53086" x="7296150" y="2960688"/>
          <p14:tracePt t="53095" x="7307263" y="2924175"/>
          <p14:tracePt t="53101" x="7307263" y="2911475"/>
          <p14:tracePt t="53110" x="7307263" y="2874963"/>
          <p14:tracePt t="53117" x="7307263" y="2862263"/>
          <p14:tracePt t="53126" x="7307263" y="2825750"/>
          <p14:tracePt t="53134" x="7319963" y="2801938"/>
          <p14:tracePt t="53143" x="7319963" y="2765425"/>
          <p14:tracePt t="53149" x="7319963" y="2752725"/>
          <p14:tracePt t="53157" x="7319963" y="2740025"/>
          <p14:tracePt t="53165" x="7319963" y="2716213"/>
          <p14:tracePt t="53175" x="7319963" y="2679700"/>
          <p14:tracePt t="53181" x="7319963" y="2655888"/>
          <p14:tracePt t="53189" x="7319963" y="2630488"/>
          <p14:tracePt t="53197" x="7307263" y="2606675"/>
          <p14:tracePt t="53207" x="7296150" y="2570163"/>
          <p14:tracePt t="53211" x="7270750" y="2533650"/>
          <p14:tracePt t="53222" x="7259638" y="2509838"/>
          <p14:tracePt t="53227" x="7246938" y="2484438"/>
          <p14:tracePt t="53236" x="7234238" y="2460625"/>
          <p14:tracePt t="53244" x="7223125" y="2447925"/>
          <p14:tracePt t="53251" x="7186613" y="2424113"/>
          <p14:tracePt t="53261" x="7161213" y="2411413"/>
          <p14:tracePt t="53267" x="7150100" y="2387600"/>
          <p14:tracePt t="53277" x="7113588" y="2374900"/>
          <p14:tracePt t="53284" x="7088188" y="2363788"/>
          <p14:tracePt t="53295" x="7051675" y="2351088"/>
          <p14:tracePt t="53299" x="7027863" y="2338388"/>
          <p14:tracePt t="53309" x="6991350" y="2338388"/>
          <p14:tracePt t="53315" x="6942138" y="2327275"/>
          <p14:tracePt t="53323" x="6905625" y="2314575"/>
          <p14:tracePt t="53329" x="6881813" y="2314575"/>
          <p14:tracePt t="53340" x="6845300" y="2301875"/>
          <p14:tracePt t="53346" x="6832600" y="2290763"/>
          <p14:tracePt t="53369" x="6832600" y="2278063"/>
          <p14:tracePt t="53377" x="6821488" y="2278063"/>
          <p14:tracePt t="53597" x="6808788" y="2278063"/>
          <p14:tracePt t="53613" x="6772275" y="2265363"/>
          <p14:tracePt t="53622" x="6673850" y="2228850"/>
          <p14:tracePt t="53629" x="6577013" y="2217738"/>
          <p14:tracePt t="53642" x="6443663" y="2179638"/>
          <p14:tracePt t="53646" x="6308725" y="2168525"/>
          <p14:tracePt t="53657" x="6162675" y="2132013"/>
          <p14:tracePt t="53661" x="6016625" y="2119313"/>
          <p14:tracePt t="53670" x="5870575" y="2082800"/>
          <p14:tracePt t="53677" x="5748338" y="2070100"/>
          <p14:tracePt t="53685" x="5664200" y="2058988"/>
          <p14:tracePt t="53694" x="5614988" y="2046288"/>
          <p14:tracePt t="53699" x="5578475" y="2033588"/>
          <p14:tracePt t="53709" x="5554663" y="2022475"/>
          <p14:tracePt t="53723" x="5541963" y="2022475"/>
          <p14:tracePt t="53731" x="5529263" y="2022475"/>
          <p14:tracePt t="53914" x="5554663" y="2022475"/>
          <p14:tracePt t="53921" x="5614988" y="2058988"/>
          <p14:tracePt t="53930" x="5724525" y="2095500"/>
          <p14:tracePt t="53939" x="5846763" y="2132013"/>
          <p14:tracePt t="53945" x="5992813" y="2179638"/>
          <p14:tracePt t="53951" x="6138863" y="2217738"/>
          <p14:tracePt t="53959" x="6284913" y="2241550"/>
          <p14:tracePt t="53967" x="6430963" y="2265363"/>
          <p14:tracePt t="53977" x="6516688" y="2278063"/>
          <p14:tracePt t="53983" x="6600825" y="2278063"/>
          <p14:tracePt t="53996" x="6637338" y="2290763"/>
          <p14:tracePt t="54001" x="6650038" y="2301875"/>
          <p14:tracePt t="54009" x="6673850" y="2301875"/>
          <p14:tracePt t="54015" x="6686550" y="2301875"/>
          <p14:tracePt t="54024" x="6686550" y="2314575"/>
          <p14:tracePt t="54031" x="6699250" y="2327275"/>
          <p14:tracePt t="54040" x="6710363" y="2327275"/>
          <p14:tracePt t="54047" x="6723063" y="2327275"/>
          <p14:tracePt t="54057" x="6723063" y="2338388"/>
          <p14:tracePt t="54063" x="6723063" y="2351088"/>
          <p14:tracePt t="54070" x="6735763" y="2351088"/>
          <p14:tracePt t="54077" x="6746875" y="2363788"/>
          <p14:tracePt t="54093" x="6759575" y="2374900"/>
          <p14:tracePt t="54101" x="6772275" y="2374900"/>
          <p14:tracePt t="54109" x="6783388" y="2400300"/>
          <p14:tracePt t="54127" x="6808788" y="2411413"/>
          <p14:tracePt t="54133" x="6821488" y="2424113"/>
          <p14:tracePt t="54150" x="6832600" y="2436813"/>
          <p14:tracePt t="54157" x="6845300" y="2447925"/>
          <p14:tracePt t="54166" x="6845300" y="2460625"/>
          <p14:tracePt t="54174" x="6858000" y="2460625"/>
          <p14:tracePt t="54181" x="6869113" y="2473325"/>
          <p14:tracePt t="54191" x="6905625" y="2497138"/>
          <p14:tracePt t="54195" x="6942138" y="2520950"/>
          <p14:tracePt t="54205" x="6991350" y="2546350"/>
          <p14:tracePt t="54211" x="7027863" y="2557463"/>
          <p14:tracePt t="54220" x="7077075" y="2570163"/>
          <p14:tracePt t="54228" x="7124700" y="2606675"/>
          <p14:tracePt t="54235" x="7173913" y="2606675"/>
          <p14:tracePt t="54243" x="7210425" y="2619375"/>
          <p14:tracePt t="54251" x="7223125" y="2619375"/>
          <p14:tracePt t="54260" x="7246938" y="2630488"/>
          <p14:tracePt t="54268" x="7259638" y="2630488"/>
          <p14:tracePt t="60975" x="7283450" y="2655888"/>
          <p14:tracePt t="60983" x="7369175" y="2728913"/>
          <p14:tracePt t="60991" x="7466013" y="2874963"/>
          <p14:tracePt t="61000" x="7624763" y="3130550"/>
          <p14:tracePt t="61007" x="7770813" y="3409950"/>
          <p14:tracePt t="61017" x="7880350" y="3714750"/>
          <p14:tracePt t="61023" x="7966075" y="3959225"/>
          <p14:tracePt t="61032" x="8026400" y="4178300"/>
          <p14:tracePt t="61039" x="8075613" y="4324350"/>
          <p14:tracePt t="61048" x="8159750" y="4457700"/>
          <p14:tracePt t="61055" x="8258175" y="4592638"/>
          <p14:tracePt t="61865" x="8258175" y="4579938"/>
          <p14:tracePt t="61875" x="8258175" y="4567238"/>
          <p14:tracePt t="61881" x="8258175" y="4556125"/>
          <p14:tracePt t="61890" x="8258175" y="4543425"/>
          <p14:tracePt t="61898" x="8270875" y="4543425"/>
          <p14:tracePt t="61905" x="8270875" y="4530725"/>
          <p14:tracePt t="61915" x="8270875" y="4519613"/>
          <p14:tracePt t="61933" x="8281988" y="4519613"/>
          <p14:tracePt t="61943" x="8281988" y="4506913"/>
          <p14:tracePt t="61959" x="8281988" y="4494213"/>
          <p14:tracePt t="61968" x="8281988" y="4483100"/>
          <p14:tracePt t="61983" x="8281988" y="4470400"/>
          <p14:tracePt t="61991" x="8281988" y="4446588"/>
          <p14:tracePt t="62007" x="8294688" y="4433888"/>
          <p14:tracePt t="62016" x="8307388" y="4421188"/>
          <p14:tracePt t="62023" x="8318500" y="4421188"/>
          <p14:tracePt t="62032" x="8318500" y="4410075"/>
          <p14:tracePt t="62039" x="8318500" y="4397375"/>
          <p14:tracePt t="62047" x="8318500" y="4384675"/>
          <p14:tracePt t="62062" x="8331200" y="4373563"/>
          <p14:tracePt t="62070" x="8343900" y="4360863"/>
          <p14:tracePt t="62085" x="8367713" y="4348163"/>
          <p14:tracePt t="62093" x="8380413" y="4337050"/>
          <p14:tracePt t="62101" x="8380413" y="4324350"/>
          <p14:tracePt t="62109" x="8391525" y="4324350"/>
          <p14:tracePt t="62118" x="8391525" y="4311650"/>
          <p14:tracePt t="62125" x="8391525" y="4300538"/>
          <p14:tracePt t="62141" x="8391525" y="4287838"/>
          <p14:tracePt t="62149" x="8391525" y="4275138"/>
          <p14:tracePt t="62157" x="8391525" y="4264025"/>
          <p14:tracePt t="62171" x="8391525" y="4251325"/>
          <p14:tracePt t="62182" x="8380413" y="4238625"/>
          <p14:tracePt t="62203" x="8367713" y="4238625"/>
          <p14:tracePt t="62212" x="8367713" y="4227513"/>
          <p14:tracePt t="62219" x="8367713" y="4214813"/>
          <p14:tracePt t="62228" x="8355013" y="4202113"/>
          <p14:tracePt t="62237" x="8343900" y="4178300"/>
          <p14:tracePt t="62244" x="8343900" y="4165600"/>
          <p14:tracePt t="62253" x="8343900" y="4154488"/>
          <p14:tracePt t="62268" x="8331200" y="4141788"/>
          <p14:tracePt t="62275" x="8331200" y="4129088"/>
          <p14:tracePt t="62292" x="8318500" y="4129088"/>
          <p14:tracePt t="62299" x="8307388" y="4129088"/>
          <p14:tracePt t="62385" x="8307388" y="4117975"/>
          <p14:tracePt t="62393" x="8294688" y="4105275"/>
          <p14:tracePt t="62439" x="8294688" y="4092575"/>
          <p14:tracePt t="62471" x="8294688" y="4081463"/>
          <p14:tracePt t="62480" x="8294688" y="4068763"/>
          <p14:tracePt t="62487" x="8281988" y="4068763"/>
          <p14:tracePt t="62675" x="8281988" y="4032250"/>
          <p14:tracePt t="62683" x="8270875" y="3995738"/>
          <p14:tracePt t="62691" x="8258175" y="3959225"/>
          <p14:tracePt t="62699" x="8232775" y="3910013"/>
          <p14:tracePt t="62707" x="8196263" y="3836988"/>
          <p14:tracePt t="62716" x="8148638" y="3776663"/>
          <p14:tracePt t="62723" x="8112125" y="3690938"/>
          <p14:tracePt t="62734" x="8050213" y="3594100"/>
          <p14:tracePt t="62739" x="8002588" y="3544888"/>
          <p14:tracePt t="62751" x="7953375" y="3495675"/>
          <p14:tracePt t="62755" x="7893050" y="3448050"/>
          <p14:tracePt t="62767" x="7831138" y="3409950"/>
          <p14:tracePt t="62771" x="7721600" y="3349625"/>
          <p14:tracePt t="62779" x="7624763" y="3313113"/>
          <p14:tracePt t="62790" x="7539038" y="3276600"/>
          <p14:tracePt t="62796" x="7429500" y="3227388"/>
          <p14:tracePt t="62803" x="7343775" y="3216275"/>
          <p14:tracePt t="62809" x="7259638" y="3190875"/>
          <p14:tracePt t="62819" x="7161213" y="3190875"/>
          <p14:tracePt t="62825" x="7077075" y="3179763"/>
          <p14:tracePt t="62834" x="7027863" y="3179763"/>
          <p14:tracePt t="62841" x="6991350" y="3179763"/>
          <p14:tracePt t="62851" x="6978650" y="3179763"/>
          <p14:tracePt t="62903" x="6967538" y="3179763"/>
          <p14:tracePt t="62919" x="6954838" y="3167063"/>
          <p14:tracePt t="62927" x="6942138" y="3143250"/>
          <p14:tracePt t="62935" x="6918325" y="3130550"/>
          <p14:tracePt t="62951" x="6905625" y="3117850"/>
          <p14:tracePt t="62959" x="6881813" y="3094038"/>
          <p14:tracePt t="62975" x="6858000" y="3070225"/>
          <p14:tracePt t="62983" x="6821488" y="3044825"/>
          <p14:tracePt t="62991" x="6796088" y="3021013"/>
          <p14:tracePt t="63000" x="6746875" y="2971800"/>
          <p14:tracePt t="63007" x="6650038" y="2862263"/>
          <p14:tracePt t="63016" x="6577013" y="2728913"/>
          <p14:tracePt t="63023" x="6516688" y="2643188"/>
          <p14:tracePt t="63033" x="6430963" y="2546350"/>
          <p14:tracePt t="63040" x="6370638" y="2447925"/>
          <p14:tracePt t="63045" x="6321425" y="2374900"/>
          <p14:tracePt t="63055" x="6261100" y="2327275"/>
          <p14:tracePt t="63061" x="6224588" y="2278063"/>
          <p14:tracePt t="63070" x="6199188" y="2241550"/>
          <p14:tracePt t="63076" x="6175375" y="2228850"/>
          <p14:tracePt t="63084" x="6162675" y="2217738"/>
          <p14:tracePt t="63100" x="6162675" y="2205038"/>
          <p14:tracePt t="63267" x="6151563" y="2205038"/>
          <p14:tracePt t="63275" x="6138863" y="2217738"/>
          <p14:tracePt t="63282" x="6138863" y="2228850"/>
          <p14:tracePt t="63290" x="6126163" y="2228850"/>
          <p14:tracePt t="63301" x="6115050" y="2228850"/>
          <p14:tracePt t="63305" x="6115050" y="2241550"/>
          <p14:tracePt t="63315" x="6102350" y="2241550"/>
          <p14:tracePt t="63321" x="6089650" y="2254250"/>
          <p14:tracePt t="63330" x="6076950" y="2254250"/>
          <p14:tracePt t="63338" x="6076950" y="2265363"/>
          <p14:tracePt t="63345" x="6053138" y="2278063"/>
          <p14:tracePt t="63355" x="6040438" y="2278063"/>
          <p14:tracePt t="63370" x="6029325" y="2278063"/>
          <p14:tracePt t="63385" x="6016625" y="2278063"/>
          <p14:tracePt t="63402" x="6003925" y="2278063"/>
          <p14:tracePt t="63407" x="5992813" y="2278063"/>
          <p14:tracePt t="63417" x="5980113" y="2278063"/>
          <p14:tracePt t="63423" x="5980113" y="2290763"/>
          <p14:tracePt t="63433" x="5967413" y="2290763"/>
          <p14:tracePt t="63439" x="5943600" y="2290763"/>
          <p14:tracePt t="63455" x="5919788" y="2301875"/>
          <p14:tracePt t="63463" x="5894388" y="2314575"/>
          <p14:tracePt t="63472" x="5894388" y="2327275"/>
          <p14:tracePt t="63479" x="5883275" y="2327275"/>
          <p14:tracePt t="63489" x="5870575" y="2338388"/>
          <p14:tracePt t="63504" x="5870575" y="2351088"/>
          <p14:tracePt t="64029" x="5870575" y="2363788"/>
          <p14:tracePt t="64045" x="5870575" y="2374900"/>
          <p14:tracePt t="64053" x="5870575" y="2400300"/>
          <p14:tracePt t="64061" x="5870575" y="2424113"/>
          <p14:tracePt t="64069" x="5883275" y="2447925"/>
          <p14:tracePt t="64077" x="5894388" y="2460625"/>
          <p14:tracePt t="64087" x="5894388" y="2484438"/>
          <p14:tracePt t="64093" x="5907088" y="2509838"/>
          <p14:tracePt t="64101" x="5907088" y="2520950"/>
          <p14:tracePt t="64109" x="5919788" y="2557463"/>
          <p14:tracePt t="64118" x="5919788" y="2593975"/>
          <p14:tracePt t="64125" x="5919788" y="2619375"/>
          <p14:tracePt t="64134" x="5919788" y="2643188"/>
          <p14:tracePt t="64141" x="5919788" y="2667000"/>
          <p14:tracePt t="64148" x="5930900" y="2667000"/>
          <p14:tracePt t="64156" x="5930900" y="2679700"/>
          <p14:tracePt t="64171" x="5930900" y="2692400"/>
          <p14:tracePt t="70046" x="5992813" y="2387600"/>
          <p14:tracePt t="70053" x="6248400" y="1327150"/>
          <p14:tracePt t="70062" x="6443663" y="2317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A2516-16F0-99C3-7A08-E54055838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81" y="1628596"/>
            <a:ext cx="7815057" cy="39785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E238CD-11DD-74C8-97C0-653B847B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222"/>
          </a:xfrm>
        </p:spPr>
        <p:txBody>
          <a:bodyPr/>
          <a:lstStyle/>
          <a:p>
            <a:r>
              <a:rPr lang="en-US" dirty="0"/>
              <a:t>Event Parameters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238DF-D2AA-E244-B4D1-C89FB5AE7147}"/>
              </a:ext>
            </a:extLst>
          </p:cNvPr>
          <p:cNvSpPr txBox="1"/>
          <p:nvPr/>
        </p:nvSpPr>
        <p:spPr>
          <a:xfrm>
            <a:off x="8064338" y="1813084"/>
            <a:ext cx="35972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Pay attention to “must bring” vs “may bring”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i="1" dirty="0"/>
              <a:t>Must</a:t>
            </a:r>
            <a:r>
              <a:rPr lang="en-US" dirty="0"/>
              <a:t> bring: goggles, lab coat/apron, N95 mask, writing implement 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i="1" dirty="0"/>
              <a:t>May </a:t>
            </a:r>
            <a:r>
              <a:rPr lang="en-US" dirty="0"/>
              <a:t>bring: Class III calculator, 1 unique sheet of paper per participant, any or all of the items on the Div C Chemistry Events Lab Equipment List</a:t>
            </a:r>
            <a:endParaRPr lang="en-US" i="1" dirty="0"/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DE61D-0D3D-D63D-CF88-F87DDC31261D}"/>
              </a:ext>
            </a:extLst>
          </p:cNvPr>
          <p:cNvSpPr txBox="1"/>
          <p:nvPr/>
        </p:nvSpPr>
        <p:spPr>
          <a:xfrm>
            <a:off x="6483572" y="6242138"/>
            <a:ext cx="570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will be math! Strongly advise bringing calculator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C278E4B-3854-67C6-98CF-60A254895B3E}"/>
              </a:ext>
            </a:extLst>
          </p:cNvPr>
          <p:cNvSpPr/>
          <p:nvPr/>
        </p:nvSpPr>
        <p:spPr>
          <a:xfrm rot="10800000">
            <a:off x="3124199" y="2296246"/>
            <a:ext cx="333375" cy="4095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D5A700-A921-6832-5A89-D366AF4F14D0}"/>
              </a:ext>
            </a:extLst>
          </p:cNvPr>
          <p:cNvCxnSpPr/>
          <p:nvPr/>
        </p:nvCxnSpPr>
        <p:spPr>
          <a:xfrm>
            <a:off x="2976562" y="2167208"/>
            <a:ext cx="6286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629EF7B7-34F7-B058-AC7C-80413020A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9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02"/>
    </mc:Choice>
    <mc:Fallback xmlns="">
      <p:transition spd="slow" advTm="8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4" x="3952875" y="6813550"/>
          <p14:tracePt t="1852" x="3952875" y="6780213"/>
          <p14:tracePt t="1860" x="3952875" y="6757988"/>
          <p14:tracePt t="1868" x="3952875" y="6724650"/>
          <p14:tracePt t="1876" x="3952875" y="6689725"/>
          <p14:tracePt t="1884" x="3952875" y="6667500"/>
          <p14:tracePt t="1892" x="3952875" y="6645275"/>
          <p14:tracePt t="1900" x="3952875" y="6623050"/>
          <p14:tracePt t="1908" x="3952875" y="6611938"/>
          <p14:tracePt t="1917" x="3952875" y="6589713"/>
          <p14:tracePt t="1930" x="3952875" y="6578600"/>
          <p14:tracePt t="1938" x="3952875" y="6567488"/>
          <p14:tracePt t="1946" x="3952875" y="6556375"/>
          <p14:tracePt t="1953" x="3952875" y="6545263"/>
          <p14:tracePt t="1978" x="3941763" y="6534150"/>
          <p14:tracePt t="1995" x="3941763" y="6523038"/>
          <p14:tracePt t="2002" x="3941763" y="6511925"/>
          <p14:tracePt t="2019" x="3941763" y="6500813"/>
          <p14:tracePt t="2026" x="3941763" y="6489700"/>
          <p14:tracePt t="2034" x="3930650" y="6478588"/>
          <p14:tracePt t="2051" x="3930650" y="6456363"/>
          <p14:tracePt t="2056" x="3919538" y="6445250"/>
          <p14:tracePt t="2064" x="3919538" y="6434138"/>
          <p14:tracePt t="2071" x="3908425" y="6423025"/>
          <p14:tracePt t="2088" x="3908425" y="6411913"/>
          <p14:tracePt t="2103" x="3908425" y="6400800"/>
          <p14:tracePt t="2112" x="3908425" y="6388100"/>
          <p14:tracePt t="2120" x="3908425" y="6376988"/>
          <p14:tracePt t="2136" x="3908425" y="6365875"/>
          <p14:tracePt t="2152" x="3908425" y="6354763"/>
          <p14:tracePt t="2168" x="3908425" y="6343650"/>
          <p14:tracePt t="2174" x="3908425" y="6332538"/>
          <p14:tracePt t="2182" x="3908425" y="6310313"/>
          <p14:tracePt t="2190" x="3908425" y="6288088"/>
          <p14:tracePt t="2198" x="3908425" y="6265863"/>
          <p14:tracePt t="2206" x="3908425" y="6254750"/>
          <p14:tracePt t="2214" x="3919538" y="6232525"/>
          <p14:tracePt t="2222" x="3930650" y="6199188"/>
          <p14:tracePt t="2235" x="3930650" y="6154738"/>
          <p14:tracePt t="2238" x="3952875" y="6110288"/>
          <p14:tracePt t="2246" x="3986213" y="6030913"/>
          <p14:tracePt t="2254" x="4041775" y="5930900"/>
          <p14:tracePt t="2262" x="4086225" y="5819775"/>
          <p14:tracePt t="2270" x="4141788" y="5718175"/>
          <p14:tracePt t="2278" x="4219575" y="5573713"/>
          <p14:tracePt t="2286" x="4287838" y="5405438"/>
          <p14:tracePt t="2292" x="4387850" y="5183188"/>
          <p14:tracePt t="2302" x="4498975" y="4903788"/>
          <p14:tracePt t="2308" x="4611688" y="4557713"/>
          <p14:tracePt t="2316" x="4733925" y="4244975"/>
          <p14:tracePt t="2324" x="4878388" y="3954463"/>
          <p14:tracePt t="2332" x="5013325" y="3719513"/>
          <p14:tracePt t="2340" x="5168900" y="3473450"/>
          <p14:tracePt t="2348" x="5303838" y="3271838"/>
          <p14:tracePt t="2356" x="5426075" y="3060700"/>
          <p14:tracePt t="2364" x="5548313" y="2870200"/>
          <p14:tracePt t="2371" x="5672138" y="2714625"/>
          <p14:tracePt t="2380" x="5761038" y="2590800"/>
          <p14:tracePt t="2388" x="5849938" y="2424113"/>
          <p14:tracePt t="2396" x="5929313" y="2300288"/>
          <p14:tracePt t="2404" x="6018213" y="2178050"/>
          <p14:tracePt t="2412" x="6084888" y="2055813"/>
          <p14:tracePt t="2418" x="6173788" y="1943100"/>
          <p14:tracePt t="2426" x="6262688" y="1831975"/>
          <p14:tracePt t="2434" x="6353175" y="1720850"/>
          <p14:tracePt t="2442" x="6442075" y="1608138"/>
          <p14:tracePt t="2451" x="6519863" y="1474788"/>
          <p14:tracePt t="2458" x="6632575" y="1328738"/>
          <p14:tracePt t="2466" x="6765925" y="1117600"/>
          <p14:tracePt t="2474" x="6888163" y="915988"/>
          <p14:tracePt t="2482" x="7045325" y="669925"/>
          <p14:tracePt t="2490" x="7178675" y="434975"/>
          <p14:tracePt t="2498" x="7302500" y="201613"/>
          <p14:tracePt t="2506" x="7369175" y="11113"/>
          <p14:tracePt t="13907" x="4778375" y="77788"/>
          <p14:tracePt t="13915" x="4711700" y="122238"/>
          <p14:tracePt t="13922" x="4656138" y="168275"/>
          <p14:tracePt t="13932" x="4611688" y="201613"/>
          <p14:tracePt t="13938" x="4554538" y="257175"/>
          <p14:tracePt t="13950" x="4487863" y="323850"/>
          <p14:tracePt t="13954" x="4410075" y="412750"/>
          <p14:tracePt t="13963" x="4332288" y="503238"/>
          <p14:tracePt t="13970" x="4230688" y="603250"/>
          <p14:tracePt t="13978" x="4130675" y="703263"/>
          <p14:tracePt t="13986" x="4041775" y="804863"/>
          <p14:tracePt t="13995" x="3941763" y="904875"/>
          <p14:tracePt t="14002" x="3840163" y="1004888"/>
          <p14:tracePt t="14010" x="3751263" y="1095375"/>
          <p14:tracePt t="14018" x="3673475" y="1184275"/>
          <p14:tracePt t="14024" x="3617913" y="1262063"/>
          <p14:tracePt t="14034" x="3549650" y="1350963"/>
          <p14:tracePt t="14041" x="3505200" y="1395413"/>
          <p14:tracePt t="14049" x="3482975" y="1441450"/>
          <p14:tracePt t="14056" x="3449638" y="1474788"/>
          <p14:tracePt t="14065" x="3427413" y="1508125"/>
          <p14:tracePt t="14073" x="3405188" y="1530350"/>
          <p14:tracePt t="14083" x="3382963" y="1541463"/>
          <p14:tracePt t="14089" x="3360738" y="1552575"/>
          <p14:tracePt t="14099" x="3349625" y="1574800"/>
          <p14:tracePt t="14105" x="3316288" y="1597025"/>
          <p14:tracePt t="14112" x="3282950" y="1619250"/>
          <p14:tracePt t="14120" x="3214688" y="1663700"/>
          <p14:tracePt t="14128" x="3148013" y="1708150"/>
          <p14:tracePt t="14135" x="3059113" y="1787525"/>
          <p14:tracePt t="14143" x="2992438" y="1843088"/>
          <p14:tracePt t="14150" x="2925763" y="1909763"/>
          <p14:tracePt t="14158" x="2857500" y="1954213"/>
          <p14:tracePt t="14166" x="2790825" y="1998663"/>
          <p14:tracePt t="14174" x="2713038" y="2044700"/>
          <p14:tracePt t="14184" x="2646363" y="2089150"/>
          <p14:tracePt t="14190" x="2557463" y="2133600"/>
          <p14:tracePt t="14199" x="2489200" y="2178050"/>
          <p14:tracePt t="14206" x="2422525" y="2222500"/>
          <p14:tracePt t="14215" x="2389188" y="2278063"/>
          <p14:tracePt t="14223" x="2344738" y="2333625"/>
          <p14:tracePt t="14232" x="2300288" y="2401888"/>
          <p14:tracePt t="14250" x="2211388" y="2501900"/>
          <p14:tracePt t="14254" x="2187575" y="2524125"/>
          <p14:tracePt t="14260" x="2176463" y="2535238"/>
          <p14:tracePt t="14268" x="2165350" y="2546350"/>
          <p14:tracePt t="14327" x="2154238" y="2546350"/>
          <p14:tracePt t="14380" x="2143125" y="2546350"/>
          <p14:tracePt t="14387" x="2143125" y="2535238"/>
          <p14:tracePt t="14394" x="2132013" y="2535238"/>
          <p14:tracePt t="14402" x="2132013" y="2524125"/>
          <p14:tracePt t="14410" x="2132013" y="2513013"/>
          <p14:tracePt t="14419" x="2120900" y="2501900"/>
          <p14:tracePt t="14426" x="2109788" y="2490788"/>
          <p14:tracePt t="14443" x="2109788" y="2479675"/>
          <p14:tracePt t="14459" x="2098675" y="2479675"/>
          <p14:tracePt t="14483" x="2098675" y="2468563"/>
          <p14:tracePt t="14491" x="2087563" y="2468563"/>
          <p14:tracePt t="14496" x="2076450" y="2468563"/>
          <p14:tracePt t="14512" x="2065338" y="2457450"/>
          <p14:tracePt t="14520" x="2065338" y="2446338"/>
          <p14:tracePt t="14528" x="2054225" y="2446338"/>
          <p14:tracePt t="14536" x="2054225" y="2435225"/>
          <p14:tracePt t="14552" x="2043113" y="2435225"/>
          <p14:tracePt t="14662" x="2043113" y="2446338"/>
          <p14:tracePt t="14670" x="2043113" y="2457450"/>
          <p14:tracePt t="14679" x="2054225" y="2457450"/>
          <p14:tracePt t="14686" x="2054225" y="2468563"/>
          <p14:tracePt t="14703" x="2065338" y="2468563"/>
          <p14:tracePt t="14718" x="2076450" y="2468563"/>
          <p14:tracePt t="14726" x="2087563" y="2468563"/>
          <p14:tracePt t="14734" x="2109788" y="2468563"/>
          <p14:tracePt t="14742" x="2132013" y="2457450"/>
          <p14:tracePt t="14750" x="2154238" y="2446338"/>
          <p14:tracePt t="14756" x="2176463" y="2435225"/>
          <p14:tracePt t="14766" x="2198688" y="2435225"/>
          <p14:tracePt t="14772" x="2211388" y="2424113"/>
          <p14:tracePt t="14789" x="2222500" y="2413000"/>
          <p14:tracePt t="14797" x="2222500" y="2401888"/>
          <p14:tracePt t="14844" x="2222500" y="2390775"/>
          <p14:tracePt t="15191" x="2222500" y="2379663"/>
          <p14:tracePt t="15206" x="2222500" y="2357438"/>
          <p14:tracePt t="15215" x="2233613" y="2322513"/>
          <p14:tracePt t="15223" x="2255838" y="2255838"/>
          <p14:tracePt t="15233" x="2289175" y="2166938"/>
          <p14:tracePt t="15238" x="2344738" y="2055813"/>
          <p14:tracePt t="15246" x="2411413" y="1909763"/>
          <p14:tracePt t="15253" x="2511425" y="1765300"/>
          <p14:tracePt t="15263" x="2646363" y="1530350"/>
          <p14:tracePt t="15269" x="2779713" y="1284288"/>
          <p14:tracePt t="15276" x="2903538" y="1106488"/>
          <p14:tracePt t="15285" x="3014663" y="949325"/>
          <p14:tracePt t="15293" x="3103563" y="838200"/>
          <p14:tracePt t="15302" x="3159125" y="758825"/>
          <p14:tracePt t="15308" x="3227388" y="692150"/>
          <p14:tracePt t="15317" x="3271838" y="614363"/>
          <p14:tracePt t="15324" x="3305175" y="569913"/>
          <p14:tracePt t="15334" x="3338513" y="503238"/>
          <p14:tracePt t="15340" x="3371850" y="434975"/>
          <p14:tracePt t="15350" x="3405188" y="368300"/>
          <p14:tracePt t="15356" x="3449638" y="301625"/>
          <p14:tracePt t="15366" x="3494088" y="234950"/>
          <p14:tracePt t="15373" x="3538538" y="168275"/>
          <p14:tracePt t="15378" x="3584575" y="100013"/>
          <p14:tracePt t="15386" x="3629025" y="44450"/>
          <p14:tracePt t="31606" x="3762375" y="133350"/>
          <p14:tracePt t="31614" x="3751263" y="223838"/>
          <p14:tracePt t="31622" x="3740150" y="312738"/>
          <p14:tracePt t="31631" x="3740150" y="390525"/>
          <p14:tracePt t="31638" x="3740150" y="446088"/>
          <p14:tracePt t="31646" x="3729038" y="514350"/>
          <p14:tracePt t="31654" x="3729038" y="569913"/>
          <p14:tracePt t="31663" x="3729038" y="636588"/>
          <p14:tracePt t="31670" x="3717925" y="681038"/>
          <p14:tracePt t="31678" x="3717925" y="736600"/>
          <p14:tracePt t="31686" x="3706813" y="804863"/>
          <p14:tracePt t="31694" x="3706813" y="860425"/>
          <p14:tracePt t="31703" x="3706813" y="915988"/>
          <p14:tracePt t="31710" x="3695700" y="971550"/>
          <p14:tracePt t="31718" x="3695700" y="1038225"/>
          <p14:tracePt t="31724" x="3695700" y="1106488"/>
          <p14:tracePt t="31733" x="3684588" y="1173163"/>
          <p14:tracePt t="31740" x="3684588" y="1228725"/>
          <p14:tracePt t="31748" x="3684588" y="1295400"/>
          <p14:tracePt t="31756" x="3673475" y="1350963"/>
          <p14:tracePt t="31765" x="3673475" y="1408113"/>
          <p14:tracePt t="31772" x="3673475" y="1452563"/>
          <p14:tracePt t="31780" x="3673475" y="1497013"/>
          <p14:tracePt t="31788" x="3673475" y="1541463"/>
          <p14:tracePt t="31796" x="3673475" y="1608138"/>
          <p14:tracePt t="31805" x="3673475" y="1663700"/>
          <p14:tracePt t="31812" x="3673475" y="1743075"/>
          <p14:tracePt t="31820" x="3684588" y="1831975"/>
          <p14:tracePt t="31828" x="3684588" y="1909763"/>
          <p14:tracePt t="31836" x="3695700" y="1987550"/>
          <p14:tracePt t="31844" x="3695700" y="2078038"/>
          <p14:tracePt t="31851" x="3706813" y="2155825"/>
          <p14:tracePt t="31859" x="3706813" y="2244725"/>
          <p14:tracePt t="31868" x="3706813" y="2300288"/>
          <p14:tracePt t="31874" x="3717925" y="2368550"/>
          <p14:tracePt t="31882" x="3717925" y="2424113"/>
          <p14:tracePt t="31890" x="3729038" y="2490788"/>
          <p14:tracePt t="31898" x="3729038" y="2568575"/>
          <p14:tracePt t="31906" x="3740150" y="2635250"/>
          <p14:tracePt t="31915" x="3751263" y="2703513"/>
          <p14:tracePt t="31922" x="3751263" y="2792413"/>
          <p14:tracePt t="31930" x="3762375" y="2859088"/>
          <p14:tracePt t="31938" x="3762375" y="2925763"/>
          <p14:tracePt t="31946" x="3762375" y="2982913"/>
          <p14:tracePt t="31955" x="3762375" y="3027363"/>
          <p14:tracePt t="31960" x="3740150" y="3094038"/>
          <p14:tracePt t="31972" x="3684588" y="3138488"/>
          <p14:tracePt t="31976" x="3651250" y="3182938"/>
          <p14:tracePt t="31985" x="3606800" y="3205163"/>
          <p14:tracePt t="32002" x="3595688" y="3216275"/>
          <p14:tracePt t="32278" x="3584575" y="3194050"/>
          <p14:tracePt t="32294" x="3573463" y="3194050"/>
          <p14:tracePt t="32304" x="3549650" y="3205163"/>
          <p14:tracePt t="32309" x="3538538" y="3205163"/>
          <p14:tracePt t="32319" x="3505200" y="3205163"/>
          <p14:tracePt t="32325" x="3482975" y="3205163"/>
          <p14:tracePt t="32331" x="3460750" y="3205163"/>
          <p14:tracePt t="32341" x="3449638" y="3205163"/>
          <p14:tracePt t="32347" x="3438525" y="3205163"/>
          <p14:tracePt t="32371" x="3416300" y="3205163"/>
          <p14:tracePt t="32379" x="3405188" y="3205163"/>
          <p14:tracePt t="32387" x="3382963" y="3205163"/>
          <p14:tracePt t="32395" x="3371850" y="3205163"/>
          <p14:tracePt t="32403" x="3349625" y="3205163"/>
          <p14:tracePt t="32411" x="3316288" y="3205163"/>
          <p14:tracePt t="32420" x="3294063" y="3205163"/>
          <p14:tracePt t="32427" x="3260725" y="3216275"/>
          <p14:tracePt t="32437" x="3227388" y="3216275"/>
          <p14:tracePt t="32443" x="3181350" y="3216275"/>
          <p14:tracePt t="32453" x="3148013" y="3227388"/>
          <p14:tracePt t="32459" x="3092450" y="3238500"/>
          <p14:tracePt t="32465" x="3059113" y="3238500"/>
          <p14:tracePt t="32473" x="3025775" y="3249613"/>
          <p14:tracePt t="32481" x="2992438" y="3249613"/>
          <p14:tracePt t="32489" x="2959100" y="3260725"/>
          <p14:tracePt t="32497" x="2936875" y="3260725"/>
          <p14:tracePt t="32505" x="2914650" y="3271838"/>
          <p14:tracePt t="32513" x="2881313" y="3271838"/>
          <p14:tracePt t="32522" x="2868613" y="3284538"/>
          <p14:tracePt t="32529" x="2846388" y="3284538"/>
          <p14:tracePt t="32538" x="2824163" y="3295650"/>
          <p14:tracePt t="32545" x="2801938" y="3306763"/>
          <p14:tracePt t="32553" x="2768600" y="3306763"/>
          <p14:tracePt t="32561" x="2746375" y="3317875"/>
          <p14:tracePt t="32570" x="2724150" y="3328988"/>
          <p14:tracePt t="32577" x="2701925" y="3340100"/>
          <p14:tracePt t="32586" x="2679700" y="3340100"/>
          <p14:tracePt t="32591" x="2657475" y="3340100"/>
          <p14:tracePt t="32599" x="2646363" y="3340100"/>
          <p14:tracePt t="32607" x="2635250" y="3340100"/>
          <p14:tracePt t="32623" x="2624138" y="3340100"/>
          <p14:tracePt t="32695" x="2624138" y="3351213"/>
          <p14:tracePt t="32741" x="2624138" y="3362325"/>
          <p14:tracePt t="32749" x="2624138" y="3373438"/>
          <p14:tracePt t="32773" x="2624138" y="3384550"/>
          <p14:tracePt t="32789" x="2635250" y="3384550"/>
          <p14:tracePt t="32797" x="2646363" y="3384550"/>
          <p14:tracePt t="32805" x="2657475" y="3384550"/>
          <p14:tracePt t="32813" x="2668588" y="3384550"/>
          <p14:tracePt t="32821" x="2679700" y="3384550"/>
          <p14:tracePt t="32829" x="2701925" y="3384550"/>
          <p14:tracePt t="32837" x="2713038" y="3384550"/>
          <p14:tracePt t="32845" x="2735263" y="3384550"/>
          <p14:tracePt t="32851" x="2746375" y="3384550"/>
          <p14:tracePt t="32859" x="2768600" y="3373438"/>
          <p14:tracePt t="32867" x="2779713" y="3373438"/>
          <p14:tracePt t="32875" x="2790825" y="3373438"/>
          <p14:tracePt t="32890" x="2801938" y="3373438"/>
          <p14:tracePt t="32906" x="2813050" y="3373438"/>
          <p14:tracePt t="32914" x="2813050" y="3362325"/>
          <p14:tracePt t="32930" x="2824163" y="3362325"/>
          <p14:tracePt t="32937" x="2835275" y="3362325"/>
          <p14:tracePt t="32946" x="2835275" y="3351213"/>
          <p14:tracePt t="32954" x="2846388" y="3351213"/>
          <p14:tracePt t="32960" x="2846388" y="3340100"/>
          <p14:tracePt t="32968" x="2857500" y="3340100"/>
          <p14:tracePt t="32984" x="2881313" y="3328988"/>
          <p14:tracePt t="33000" x="2892425" y="3328988"/>
          <p14:tracePt t="33008" x="2914650" y="3328988"/>
          <p14:tracePt t="33016" x="2936875" y="3317875"/>
          <p14:tracePt t="33024" x="2947988" y="3317875"/>
          <p14:tracePt t="33032" x="2970213" y="3317875"/>
          <p14:tracePt t="33040" x="3003550" y="3306763"/>
          <p14:tracePt t="33048" x="3025775" y="3295650"/>
          <p14:tracePt t="33056" x="3048000" y="3295650"/>
          <p14:tracePt t="33064" x="3070225" y="3284538"/>
          <p14:tracePt t="33072" x="3092450" y="3284538"/>
          <p14:tracePt t="33080" x="3114675" y="3271838"/>
          <p14:tracePt t="33086" x="3136900" y="3271838"/>
          <p14:tracePt t="33103" x="3148013" y="3271838"/>
          <p14:tracePt t="33121" x="3159125" y="3271838"/>
          <p14:tracePt t="33128" x="3170238" y="3271838"/>
          <p14:tracePt t="33143" x="3181350" y="3271838"/>
          <p14:tracePt t="33152" x="3203575" y="3271838"/>
          <p14:tracePt t="33159" x="3214688" y="3271838"/>
          <p14:tracePt t="33168" x="3227388" y="3271838"/>
          <p14:tracePt t="33176" x="3249613" y="3271838"/>
          <p14:tracePt t="33183" x="3271838" y="3271838"/>
          <p14:tracePt t="33191" x="3294063" y="3271838"/>
          <p14:tracePt t="33199" x="3305175" y="3284538"/>
          <p14:tracePt t="33207" x="3327400" y="3284538"/>
          <p14:tracePt t="33213" x="3349625" y="3284538"/>
          <p14:tracePt t="33221" x="3382963" y="3284538"/>
          <p14:tracePt t="33229" x="3405188" y="3284538"/>
          <p14:tracePt t="33237" x="3416300" y="3284538"/>
          <p14:tracePt t="33245" x="3427413" y="3284538"/>
          <p14:tracePt t="33261" x="3438525" y="3284538"/>
          <p14:tracePt t="33271" x="3449638" y="3284538"/>
          <p14:tracePt t="33277" x="3460750" y="3284538"/>
          <p14:tracePt t="33293" x="3471863" y="3284538"/>
          <p14:tracePt t="33310" x="3482975" y="3284538"/>
          <p14:tracePt t="33317" x="3505200" y="3284538"/>
          <p14:tracePt t="33325" x="3516313" y="3284538"/>
          <p14:tracePt t="33331" x="3527425" y="3295650"/>
          <p14:tracePt t="33339" x="3549650" y="3295650"/>
          <p14:tracePt t="33347" x="3573463" y="3295650"/>
          <p14:tracePt t="33356" x="3584575" y="3295650"/>
          <p14:tracePt t="33363" x="3595688" y="3295650"/>
          <p14:tracePt t="33371" x="3617913" y="3295650"/>
          <p14:tracePt t="33379" x="3629025" y="3295650"/>
          <p14:tracePt t="33387" x="3651250" y="3295650"/>
          <p14:tracePt t="33395" x="3662363" y="3295650"/>
          <p14:tracePt t="33405" x="3684588" y="3295650"/>
          <p14:tracePt t="33411" x="3706813" y="3295650"/>
          <p14:tracePt t="33421" x="3729038" y="3295650"/>
          <p14:tracePt t="33427" x="3751263" y="3295650"/>
          <p14:tracePt t="33437" x="3762375" y="3295650"/>
          <p14:tracePt t="33443" x="3784600" y="3295650"/>
          <p14:tracePt t="33449" x="3795713" y="3295650"/>
          <p14:tracePt t="33459" x="3806825" y="3295650"/>
          <p14:tracePt t="33465" x="3817938" y="3295650"/>
          <p14:tracePt t="33473" x="3829050" y="3295650"/>
          <p14:tracePt t="33481" x="3840163" y="3295650"/>
          <p14:tracePt t="33489" x="3851275" y="3295650"/>
          <p14:tracePt t="33505" x="3862388" y="3295650"/>
          <p14:tracePt t="33513" x="3873500" y="3295650"/>
          <p14:tracePt t="33529" x="3884613" y="3295650"/>
          <p14:tracePt t="33545" x="3897313" y="3295650"/>
          <p14:tracePt t="33561" x="3908425" y="3295650"/>
          <p14:tracePt t="33571" x="3919538" y="3295650"/>
          <p14:tracePt t="33574" x="3930650" y="3295650"/>
          <p14:tracePt t="33583" x="3952875" y="3295650"/>
          <p14:tracePt t="33591" x="3963988" y="3295650"/>
          <p14:tracePt t="33598" x="3975100" y="3295650"/>
          <p14:tracePt t="33607" x="3986213" y="3295650"/>
          <p14:tracePt t="33614" x="3997325" y="3295650"/>
          <p14:tracePt t="33624" x="4008438" y="3306763"/>
          <p14:tracePt t="33630" x="4041775" y="3306763"/>
          <p14:tracePt t="33638" x="4064000" y="3306763"/>
          <p14:tracePt t="33646" x="4086225" y="3317875"/>
          <p14:tracePt t="33654" x="4108450" y="3317875"/>
          <p14:tracePt t="33662" x="4130675" y="3317875"/>
          <p14:tracePt t="33670" x="4152900" y="3328988"/>
          <p14:tracePt t="33678" x="4175125" y="3328988"/>
          <p14:tracePt t="33686" x="4186238" y="3328988"/>
          <p14:tracePt t="33700" x="4197350" y="3328988"/>
          <p14:tracePt t="33708" x="4208463" y="3328988"/>
          <p14:tracePt t="33716" x="4219575" y="3328988"/>
          <p14:tracePt t="33732" x="4230688" y="3328988"/>
          <p14:tracePt t="33740" x="4243388" y="3340100"/>
          <p14:tracePt t="33755" x="4254500" y="3340100"/>
          <p14:tracePt t="33772" x="4265613" y="3340100"/>
          <p14:tracePt t="33788" x="4276725" y="3340100"/>
          <p14:tracePt t="33796" x="4287838" y="3340100"/>
          <p14:tracePt t="33812" x="4298950" y="3340100"/>
          <p14:tracePt t="33826" x="4310063" y="3340100"/>
          <p14:tracePt t="33850" x="4321175" y="3340100"/>
          <p14:tracePt t="33858" x="4332288" y="3340100"/>
          <p14:tracePt t="33874" x="4343400" y="3340100"/>
          <p14:tracePt t="33890" x="4354513" y="3340100"/>
          <p14:tracePt t="33906" x="4365625" y="3340100"/>
          <p14:tracePt t="33922" x="4387850" y="3340100"/>
          <p14:tracePt t="33930" x="4398963" y="3340100"/>
          <p14:tracePt t="33938" x="4410075" y="3340100"/>
          <p14:tracePt t="33952" x="4421188" y="3340100"/>
          <p14:tracePt t="33960" x="4443413" y="3340100"/>
          <p14:tracePt t="33969" x="4476750" y="3340100"/>
          <p14:tracePt t="33976" x="4487863" y="3340100"/>
          <p14:tracePt t="33984" x="4510088" y="3340100"/>
          <p14:tracePt t="33992" x="4532313" y="3340100"/>
          <p14:tracePt t="34000" x="4554538" y="3340100"/>
          <p14:tracePt t="34008" x="4578350" y="3340100"/>
          <p14:tracePt t="34016" x="4600575" y="3340100"/>
          <p14:tracePt t="34024" x="4611688" y="3340100"/>
          <p14:tracePt t="34032" x="4622800" y="3340100"/>
          <p14:tracePt t="34040" x="4622800" y="3328988"/>
          <p14:tracePt t="34048" x="4633913" y="3328988"/>
          <p14:tracePt t="34064" x="4645025" y="3328988"/>
          <p14:tracePt t="34078" x="4656138" y="3328988"/>
          <p14:tracePt t="34087" x="4667250" y="3328988"/>
          <p14:tracePt t="34094" x="4667250" y="3317875"/>
          <p14:tracePt t="34119" x="4678363" y="3317875"/>
          <p14:tracePt t="34134" x="4689475" y="3317875"/>
          <p14:tracePt t="34150" x="4700588" y="3317875"/>
          <p14:tracePt t="34158" x="4711700" y="3306763"/>
          <p14:tracePt t="34174" x="4722813" y="3306763"/>
          <p14:tracePt t="34190" x="4745038" y="3295650"/>
          <p14:tracePt t="34196" x="4745038" y="3284538"/>
          <p14:tracePt t="34204" x="4756150" y="3284538"/>
          <p14:tracePt t="34212" x="4778375" y="3284538"/>
          <p14:tracePt t="34220" x="4789488" y="3271838"/>
          <p14:tracePt t="34228" x="4811713" y="3260725"/>
          <p14:tracePt t="34236" x="4833938" y="3260725"/>
          <p14:tracePt t="34255" x="4856163" y="3249613"/>
          <p14:tracePt t="34260" x="4878388" y="3238500"/>
          <p14:tracePt t="34269" x="4900613" y="3238500"/>
          <p14:tracePt t="34276" x="4913313" y="3227388"/>
          <p14:tracePt t="34284" x="4935538" y="3216275"/>
          <p14:tracePt t="34292" x="4946650" y="3216275"/>
          <p14:tracePt t="34300" x="4957763" y="3205163"/>
          <p14:tracePt t="34308" x="4979988" y="3194050"/>
          <p14:tracePt t="34316" x="4991100" y="3182938"/>
          <p14:tracePt t="34322" x="5013325" y="3182938"/>
          <p14:tracePt t="34330" x="5024438" y="3171825"/>
          <p14:tracePt t="34346" x="5035550" y="3171825"/>
          <p14:tracePt t="34354" x="5035550" y="3160713"/>
          <p14:tracePt t="34362" x="5046663" y="3160713"/>
          <p14:tracePt t="34370" x="5057775" y="3149600"/>
          <p14:tracePt t="34387" x="5068888" y="3149600"/>
          <p14:tracePt t="34394" x="5068888" y="3138488"/>
          <p14:tracePt t="34410" x="5080000" y="3138488"/>
          <p14:tracePt t="34418" x="5080000" y="3127375"/>
          <p14:tracePt t="34432" x="5091113" y="3127375"/>
          <p14:tracePt t="34440" x="5091113" y="3116263"/>
          <p14:tracePt t="34448" x="5102225" y="3105150"/>
          <p14:tracePt t="34464" x="5113338" y="3094038"/>
          <p14:tracePt t="34480" x="5113338" y="3082925"/>
          <p14:tracePt t="34504" x="5113338" y="3071813"/>
          <p14:tracePt t="34512" x="5113338" y="3060700"/>
          <p14:tracePt t="34528" x="5113338" y="3049588"/>
          <p14:tracePt t="34544" x="5113338" y="3038475"/>
          <p14:tracePt t="34560" x="5113338" y="3027363"/>
          <p14:tracePt t="34574" x="5113338" y="3016250"/>
          <p14:tracePt t="34582" x="5113338" y="3005138"/>
          <p14:tracePt t="34590" x="5102225" y="3005138"/>
          <p14:tracePt t="34598" x="5091113" y="2994025"/>
          <p14:tracePt t="34606" x="5068888" y="2982913"/>
          <p14:tracePt t="34614" x="5035550" y="2971800"/>
          <p14:tracePt t="34622" x="5013325" y="2959100"/>
          <p14:tracePt t="34630" x="4979988" y="2959100"/>
          <p14:tracePt t="34638" x="4946650" y="2947988"/>
          <p14:tracePt t="34646" x="4900613" y="2936875"/>
          <p14:tracePt t="34654" x="4845050" y="2925763"/>
          <p14:tracePt t="34662" x="4811713" y="2914650"/>
          <p14:tracePt t="34670" x="4767263" y="2903538"/>
          <p14:tracePt t="34678" x="4733925" y="2903538"/>
          <p14:tracePt t="34687" x="4678363" y="2892425"/>
          <p14:tracePt t="34691" x="4645025" y="2892425"/>
          <p14:tracePt t="34700" x="4611688" y="2892425"/>
          <p14:tracePt t="34708" x="4589463" y="2881313"/>
          <p14:tracePt t="34716" x="4578350" y="2881313"/>
          <p14:tracePt t="34724" x="4565650" y="2881313"/>
          <p14:tracePt t="34732" x="4554538" y="2881313"/>
          <p14:tracePt t="34748" x="4543425" y="2881313"/>
          <p14:tracePt t="34756" x="4532313" y="2881313"/>
          <p14:tracePt t="34772" x="4521200" y="2881313"/>
          <p14:tracePt t="34780" x="4498975" y="2892425"/>
          <p14:tracePt t="34788" x="4487863" y="2903538"/>
          <p14:tracePt t="34796" x="4476750" y="2903538"/>
          <p14:tracePt t="34805" x="4454525" y="2914650"/>
          <p14:tracePt t="34812" x="4432300" y="2925763"/>
          <p14:tracePt t="34818" x="4421188" y="2925763"/>
          <p14:tracePt t="34826" x="4410075" y="2936875"/>
          <p14:tracePt t="34834" x="4398963" y="2947988"/>
          <p14:tracePt t="34842" x="4387850" y="2947988"/>
          <p14:tracePt t="34850" x="4387850" y="2959100"/>
          <p14:tracePt t="34858" x="4376738" y="2959100"/>
          <p14:tracePt t="34866" x="4376738" y="2971800"/>
          <p14:tracePt t="34874" x="4365625" y="2971800"/>
          <p14:tracePt t="34882" x="4354513" y="2982913"/>
          <p14:tracePt t="34889" x="4354513" y="2994025"/>
          <p14:tracePt t="34898" x="4343400" y="3016250"/>
          <p14:tracePt t="34906" x="4332288" y="3027363"/>
          <p14:tracePt t="34914" x="4332288" y="3049588"/>
          <p14:tracePt t="34922" x="4321175" y="3071813"/>
          <p14:tracePt t="34930" x="4310063" y="3105150"/>
          <p14:tracePt t="34937" x="4298950" y="3127375"/>
          <p14:tracePt t="34944" x="4298950" y="3149600"/>
          <p14:tracePt t="34952" x="4298950" y="3171825"/>
          <p14:tracePt t="34960" x="4298950" y="3194050"/>
          <p14:tracePt t="34968" x="4298950" y="3216275"/>
          <p14:tracePt t="34976" x="4287838" y="3249613"/>
          <p14:tracePt t="34984" x="4287838" y="3271838"/>
          <p14:tracePt t="34992" x="4287838" y="3284538"/>
          <p14:tracePt t="35000" x="4287838" y="3306763"/>
          <p14:tracePt t="35008" x="4287838" y="3328988"/>
          <p14:tracePt t="35016" x="4287838" y="3351213"/>
          <p14:tracePt t="35024" x="4298950" y="3373438"/>
          <p14:tracePt t="35032" x="4310063" y="3395663"/>
          <p14:tracePt t="35040" x="4321175" y="3406775"/>
          <p14:tracePt t="35048" x="4332288" y="3429000"/>
          <p14:tracePt t="35056" x="4343400" y="3440113"/>
          <p14:tracePt t="35062" x="4354513" y="3451225"/>
          <p14:tracePt t="35071" x="4376738" y="3451225"/>
          <p14:tracePt t="35078" x="4387850" y="3462338"/>
          <p14:tracePt t="35088" x="4398963" y="3473450"/>
          <p14:tracePt t="35094" x="4421188" y="3473450"/>
          <p14:tracePt t="35102" x="4443413" y="3484563"/>
          <p14:tracePt t="35110" x="4454525" y="3484563"/>
          <p14:tracePt t="35118" x="4487863" y="3495675"/>
          <p14:tracePt t="35126" x="4510088" y="3495675"/>
          <p14:tracePt t="35134" x="4532313" y="3495675"/>
          <p14:tracePt t="35142" x="4565650" y="3495675"/>
          <p14:tracePt t="35150" x="4611688" y="3495675"/>
          <p14:tracePt t="35158" x="4656138" y="3495675"/>
          <p14:tracePt t="35166" x="4700588" y="3495675"/>
          <p14:tracePt t="35174" x="4756150" y="3484563"/>
          <p14:tracePt t="35182" x="4811713" y="3484563"/>
          <p14:tracePt t="35188" x="4878388" y="3484563"/>
          <p14:tracePt t="35196" x="4913313" y="3473450"/>
          <p14:tracePt t="35204" x="4935538" y="3473450"/>
          <p14:tracePt t="35212" x="4957763" y="3473450"/>
          <p14:tracePt t="35228" x="4968875" y="3473450"/>
          <p14:tracePt t="35255" x="4968875" y="3462338"/>
          <p14:tracePt t="35268" x="4979988" y="3451225"/>
          <p14:tracePt t="35276" x="4979988" y="3440113"/>
          <p14:tracePt t="35284" x="4979988" y="3429000"/>
          <p14:tracePt t="35292" x="4979988" y="3395663"/>
          <p14:tracePt t="35300" x="4979988" y="3373438"/>
          <p14:tracePt t="35308" x="4991100" y="3351213"/>
          <p14:tracePt t="35314" x="4991100" y="3328988"/>
          <p14:tracePt t="35322" x="4991100" y="3317875"/>
          <p14:tracePt t="35329" x="4991100" y="3295650"/>
          <p14:tracePt t="35346" x="4991100" y="3284538"/>
          <p14:tracePt t="35354" x="4991100" y="3271838"/>
          <p14:tracePt t="35362" x="4991100" y="3260725"/>
          <p14:tracePt t="35378" x="4991100" y="3249613"/>
          <p14:tracePt t="35394" x="4991100" y="3238500"/>
          <p14:tracePt t="35434" x="4991100" y="3227388"/>
          <p14:tracePt t="35440" x="4991100" y="3216275"/>
          <p14:tracePt t="35456" x="4991100" y="3205163"/>
          <p14:tracePt t="35480" x="4991100" y="3194050"/>
          <p14:tracePt t="35496" x="4979988" y="3182938"/>
          <p14:tracePt t="35504" x="4979988" y="3171825"/>
          <p14:tracePt t="35520" x="4979988" y="3160713"/>
          <p14:tracePt t="35528" x="4968875" y="3160713"/>
          <p14:tracePt t="35536" x="4968875" y="3149600"/>
          <p14:tracePt t="35544" x="4957763" y="3149600"/>
          <p14:tracePt t="35552" x="4946650" y="3138488"/>
          <p14:tracePt t="35566" x="4935538" y="3127375"/>
          <p14:tracePt t="35574" x="4924425" y="3116263"/>
          <p14:tracePt t="35582" x="4900613" y="3105150"/>
          <p14:tracePt t="35590" x="4878388" y="3094038"/>
          <p14:tracePt t="35598" x="4845050" y="3082925"/>
          <p14:tracePt t="35606" x="4822825" y="3071813"/>
          <p14:tracePt t="35614" x="4789488" y="3060700"/>
          <p14:tracePt t="35622" x="4756150" y="3049588"/>
          <p14:tracePt t="35630" x="4722813" y="3049588"/>
          <p14:tracePt t="35638" x="4689475" y="3038475"/>
          <p14:tracePt t="35646" x="4656138" y="3027363"/>
          <p14:tracePt t="35656" x="4622800" y="3016250"/>
          <p14:tracePt t="35662" x="4589463" y="3005138"/>
          <p14:tracePt t="35671" x="4554538" y="3005138"/>
          <p14:tracePt t="35676" x="4521200" y="3005138"/>
          <p14:tracePt t="35684" x="4498975" y="3005138"/>
          <p14:tracePt t="35692" x="4476750" y="3005138"/>
          <p14:tracePt t="35700" x="4465638" y="3005138"/>
          <p14:tracePt t="35708" x="4454525" y="3005138"/>
          <p14:tracePt t="35716" x="4421188" y="3005138"/>
          <p14:tracePt t="35732" x="4410075" y="3005138"/>
          <p14:tracePt t="35740" x="4387850" y="3005138"/>
          <p14:tracePt t="35748" x="4387850" y="3016250"/>
          <p14:tracePt t="35756" x="4376738" y="3016250"/>
          <p14:tracePt t="35764" x="4376738" y="3027363"/>
          <p14:tracePt t="35772" x="4365625" y="3027363"/>
          <p14:tracePt t="35780" x="4354513" y="3038475"/>
          <p14:tracePt t="35788" x="4343400" y="3049588"/>
          <p14:tracePt t="35803" x="4321175" y="3060700"/>
          <p14:tracePt t="35810" x="4310063" y="3071813"/>
          <p14:tracePt t="35818" x="4298950" y="3082925"/>
          <p14:tracePt t="35826" x="4287838" y="3105150"/>
          <p14:tracePt t="35834" x="4276725" y="3127375"/>
          <p14:tracePt t="35842" x="4265613" y="3149600"/>
          <p14:tracePt t="35850" x="4265613" y="3171825"/>
          <p14:tracePt t="35858" x="4254500" y="3194050"/>
          <p14:tracePt t="35865" x="4243388" y="3216275"/>
          <p14:tracePt t="35874" x="4230688" y="3238500"/>
          <p14:tracePt t="35882" x="4230688" y="3260725"/>
          <p14:tracePt t="35890" x="4230688" y="3284538"/>
          <p14:tracePt t="35898" x="4219575" y="3306763"/>
          <p14:tracePt t="35906" x="4219575" y="3328988"/>
          <p14:tracePt t="35914" x="4208463" y="3351213"/>
          <p14:tracePt t="35923" x="4208463" y="3373438"/>
          <p14:tracePt t="35928" x="4208463" y="3395663"/>
          <p14:tracePt t="35936" x="4208463" y="3429000"/>
          <p14:tracePt t="35944" x="4208463" y="3451225"/>
          <p14:tracePt t="35952" x="4208463" y="3473450"/>
          <p14:tracePt t="35960" x="4219575" y="3495675"/>
          <p14:tracePt t="35968" x="4230688" y="3517900"/>
          <p14:tracePt t="35975" x="4230688" y="3540125"/>
          <p14:tracePt t="35984" x="4243388" y="3562350"/>
          <p14:tracePt t="35992" x="4254500" y="3586163"/>
          <p14:tracePt t="36000" x="4265613" y="3608388"/>
          <p14:tracePt t="36008" x="4287838" y="3619500"/>
          <p14:tracePt t="36016" x="4310063" y="3630613"/>
          <p14:tracePt t="36024" x="4332288" y="3652838"/>
          <p14:tracePt t="36032" x="4354513" y="3663950"/>
          <p14:tracePt t="36040" x="4376738" y="3663950"/>
          <p14:tracePt t="36046" x="4410075" y="3675063"/>
          <p14:tracePt t="36055" x="4432300" y="3686175"/>
          <p14:tracePt t="36062" x="4443413" y="3686175"/>
          <p14:tracePt t="36070" x="4465638" y="3697288"/>
          <p14:tracePt t="36078" x="4476750" y="3697288"/>
          <p14:tracePt t="36086" x="4487863" y="3697288"/>
          <p14:tracePt t="36094" x="4510088" y="3697288"/>
          <p14:tracePt t="36102" x="4532313" y="3697288"/>
          <p14:tracePt t="36110" x="4554538" y="3697288"/>
          <p14:tracePt t="36118" x="4589463" y="3697288"/>
          <p14:tracePt t="36126" x="4611688" y="3697288"/>
          <p14:tracePt t="36134" x="4645025" y="3675063"/>
          <p14:tracePt t="36142" x="4678363" y="3652838"/>
          <p14:tracePt t="36150" x="4722813" y="3630613"/>
          <p14:tracePt t="36158" x="4756150" y="3597275"/>
          <p14:tracePt t="36164" x="4800600" y="3573463"/>
          <p14:tracePt t="36174" x="4822825" y="3551238"/>
          <p14:tracePt t="36180" x="4856163" y="3540125"/>
          <p14:tracePt t="36188" x="4889500" y="3529013"/>
          <p14:tracePt t="36196" x="4924425" y="3506788"/>
          <p14:tracePt t="36205" x="4946650" y="3506788"/>
          <p14:tracePt t="36212" x="4946650" y="3495675"/>
          <p14:tracePt t="36220" x="4957763" y="3484563"/>
          <p14:tracePt t="36240" x="4968875" y="3484563"/>
          <p14:tracePt t="36252" x="4979988" y="3484563"/>
          <p14:tracePt t="36268" x="4979988" y="3473450"/>
          <p14:tracePt t="36276" x="4991100" y="3473450"/>
          <p14:tracePt t="36300" x="5002213" y="3462338"/>
          <p14:tracePt t="36314" x="5013325" y="3462338"/>
          <p14:tracePt t="36322" x="5024438" y="3462338"/>
          <p14:tracePt t="36330" x="5024438" y="3451225"/>
          <p14:tracePt t="36338" x="5035550" y="3440113"/>
          <p14:tracePt t="36356" x="5046663" y="3440113"/>
          <p14:tracePt t="36362" x="5046663" y="3429000"/>
          <p14:tracePt t="36370" x="5057775" y="3429000"/>
          <p14:tracePt t="36379" x="5068888" y="3429000"/>
          <p14:tracePt t="36386" x="5068888" y="3417888"/>
          <p14:tracePt t="36394" x="5080000" y="3417888"/>
          <p14:tracePt t="36408" x="5091113" y="3406775"/>
          <p14:tracePt t="36457" x="5102225" y="3395663"/>
          <p14:tracePt t="36472" x="5113338" y="3395663"/>
          <p14:tracePt t="36488" x="5124450" y="3384550"/>
          <p14:tracePt t="36504" x="5135563" y="3373438"/>
          <p14:tracePt t="36520" x="5146675" y="3362325"/>
          <p14:tracePt t="36528" x="5157788" y="3351213"/>
          <p14:tracePt t="36544" x="5168900" y="3340100"/>
          <p14:tracePt t="36558" x="5180013" y="3328988"/>
          <p14:tracePt t="36606" x="5180013" y="3317875"/>
          <p14:tracePt t="36615" x="5191125" y="3306763"/>
          <p14:tracePt t="36638" x="5191125" y="3295650"/>
          <p14:tracePt t="36662" x="5202238" y="3295650"/>
          <p14:tracePt t="37160" x="5213350" y="3295650"/>
          <p14:tracePt t="37174" x="5235575" y="3295650"/>
          <p14:tracePt t="37181" x="5259388" y="3295650"/>
          <p14:tracePt t="37190" x="5281613" y="3295650"/>
          <p14:tracePt t="37197" x="5303838" y="3295650"/>
          <p14:tracePt t="37205" x="5326063" y="3295650"/>
          <p14:tracePt t="37212" x="5348288" y="3295650"/>
          <p14:tracePt t="37220" x="5370513" y="3295650"/>
          <p14:tracePt t="37229" x="5403850" y="3295650"/>
          <p14:tracePt t="37242" x="5437188" y="3295650"/>
          <p14:tracePt t="37244" x="5481638" y="3306763"/>
          <p14:tracePt t="37252" x="5503863" y="3317875"/>
          <p14:tracePt t="37260" x="5537200" y="3317875"/>
          <p14:tracePt t="37268" x="5559425" y="3328988"/>
          <p14:tracePt t="37276" x="5581650" y="3328988"/>
          <p14:tracePt t="37285" x="5605463" y="3328988"/>
          <p14:tracePt t="37293" x="5627688" y="3340100"/>
          <p14:tracePt t="37298" x="5638800" y="3340100"/>
          <p14:tracePt t="37308" x="5649913" y="3340100"/>
          <p14:tracePt t="37315" x="5672138" y="3351213"/>
          <p14:tracePt t="37324" x="5683250" y="3351213"/>
          <p14:tracePt t="37330" x="5694363" y="3351213"/>
          <p14:tracePt t="37339" x="5705475" y="3351213"/>
          <p14:tracePt t="37346" x="5727700" y="3351213"/>
          <p14:tracePt t="37355" x="5738813" y="3351213"/>
          <p14:tracePt t="37362" x="5749925" y="3351213"/>
          <p14:tracePt t="37371" x="5761038" y="3351213"/>
          <p14:tracePt t="37379" x="5772150" y="3351213"/>
          <p14:tracePt t="37386" x="5783263" y="3351213"/>
          <p14:tracePt t="37395" x="5805488" y="3351213"/>
          <p14:tracePt t="37402" x="5816600" y="3351213"/>
          <p14:tracePt t="37410" x="5827713" y="3351213"/>
          <p14:tracePt t="37417" x="5861050" y="3351213"/>
          <p14:tracePt t="37425" x="5883275" y="3351213"/>
          <p14:tracePt t="37433" x="5916613" y="3351213"/>
          <p14:tracePt t="37441" x="5962650" y="3351213"/>
          <p14:tracePt t="37448" x="6018213" y="3351213"/>
          <p14:tracePt t="37458" x="6051550" y="3340100"/>
          <p14:tracePt t="37465" x="6084888" y="3340100"/>
          <p14:tracePt t="37475" x="6107113" y="3328988"/>
          <p14:tracePt t="37480" x="6118225" y="3328988"/>
          <p14:tracePt t="37489" x="6129338" y="3328988"/>
          <p14:tracePt t="37512" x="6140450" y="3317875"/>
          <p14:tracePt t="37528" x="6151563" y="3317875"/>
          <p14:tracePt t="37551" x="6162675" y="3306763"/>
          <p14:tracePt t="37559" x="6162675" y="3295650"/>
          <p14:tracePt t="37566" x="6173788" y="3295650"/>
          <p14:tracePt t="37575" x="6173788" y="3284538"/>
          <p14:tracePt t="37583" x="6184900" y="3284538"/>
          <p14:tracePt t="37591" x="6184900" y="3271838"/>
          <p14:tracePt t="37615" x="6184900" y="3260725"/>
          <p14:tracePt t="37639" x="6184900" y="3249613"/>
          <p14:tracePt t="37646" x="6184900" y="3238500"/>
          <p14:tracePt t="37662" x="6184900" y="3227388"/>
          <p14:tracePt t="37668" x="6184900" y="3216275"/>
          <p14:tracePt t="37677" x="6184900" y="3205163"/>
          <p14:tracePt t="37684" x="6184900" y="3194050"/>
          <p14:tracePt t="37693" x="6173788" y="3182938"/>
          <p14:tracePt t="37701" x="6173788" y="3160713"/>
          <p14:tracePt t="37709" x="6151563" y="3149600"/>
          <p14:tracePt t="37716" x="6151563" y="3138488"/>
          <p14:tracePt t="37725" x="6129338" y="3127375"/>
          <p14:tracePt t="37733" x="6129338" y="3116263"/>
          <p14:tracePt t="37741" x="6118225" y="3116263"/>
          <p14:tracePt t="37748" x="6118225" y="3105150"/>
          <p14:tracePt t="37758" x="6107113" y="3105150"/>
          <p14:tracePt t="37764" x="6096000" y="3094038"/>
          <p14:tracePt t="37780" x="6084888" y="3082925"/>
          <p14:tracePt t="37786" x="6084888" y="3071813"/>
          <p14:tracePt t="37794" x="6073775" y="3071813"/>
          <p14:tracePt t="37803" x="6062663" y="3060700"/>
          <p14:tracePt t="37810" x="6040438" y="3049588"/>
          <p14:tracePt t="37818" x="6018213" y="3049588"/>
          <p14:tracePt t="37826" x="6007100" y="3049588"/>
          <p14:tracePt t="37834" x="5984875" y="3038475"/>
          <p14:tracePt t="37843" x="5962650" y="3038475"/>
          <p14:tracePt t="37850" x="5940425" y="3027363"/>
          <p14:tracePt t="37860" x="5905500" y="3027363"/>
          <p14:tracePt t="37867" x="5883275" y="3027363"/>
          <p14:tracePt t="37875" x="5849938" y="3027363"/>
          <p14:tracePt t="37882" x="5816600" y="3027363"/>
          <p14:tracePt t="37892" x="5783263" y="3016250"/>
          <p14:tracePt t="37898" x="5749925" y="3016250"/>
          <p14:tracePt t="37908" x="5716588" y="3016250"/>
          <p14:tracePt t="37912" x="5683250" y="3016250"/>
          <p14:tracePt t="37920" x="5649913" y="3016250"/>
          <p14:tracePt t="37928" x="5616575" y="3005138"/>
          <p14:tracePt t="37936" x="5594350" y="3005138"/>
          <p14:tracePt t="37944" x="5559425" y="3005138"/>
          <p14:tracePt t="37952" x="5526088" y="3005138"/>
          <p14:tracePt t="37960" x="5503863" y="3005138"/>
          <p14:tracePt t="37968" x="5470525" y="3005138"/>
          <p14:tracePt t="37976" x="5448300" y="3005138"/>
          <p14:tracePt t="37984" x="5403850" y="3005138"/>
          <p14:tracePt t="37993" x="5370513" y="3005138"/>
          <p14:tracePt t="38000" x="5337175" y="3005138"/>
          <p14:tracePt t="38009" x="5303838" y="3005138"/>
          <p14:tracePt t="38016" x="5281613" y="3005138"/>
          <p14:tracePt t="38025" x="5270500" y="3005138"/>
          <p14:tracePt t="38055" x="5259388" y="3005138"/>
          <p14:tracePt t="38094" x="5246688" y="3005138"/>
          <p14:tracePt t="38103" x="5246688" y="3016250"/>
          <p14:tracePt t="38110" x="5235575" y="3016250"/>
          <p14:tracePt t="38119" x="5235575" y="3027363"/>
          <p14:tracePt t="38134" x="5235575" y="3038475"/>
          <p14:tracePt t="38143" x="5235575" y="3049588"/>
          <p14:tracePt t="38148" x="5235575" y="3060700"/>
          <p14:tracePt t="38164" x="5235575" y="3082925"/>
          <p14:tracePt t="38173" x="5235575" y="3105150"/>
          <p14:tracePt t="38180" x="5235575" y="3138488"/>
          <p14:tracePt t="38189" x="5246688" y="3171825"/>
          <p14:tracePt t="38196" x="5270500" y="3205163"/>
          <p14:tracePt t="38205" x="5270500" y="3227388"/>
          <p14:tracePt t="38212" x="5292725" y="3260725"/>
          <p14:tracePt t="38221" x="5303838" y="3284538"/>
          <p14:tracePt t="38228" x="5303838" y="3295650"/>
          <p14:tracePt t="38236" x="5314950" y="3306763"/>
          <p14:tracePt t="38244" x="5314950" y="3317875"/>
          <p14:tracePt t="38253" x="5326063" y="3328988"/>
          <p14:tracePt t="38260" x="5337175" y="3328988"/>
          <p14:tracePt t="38268" x="5337175" y="3340100"/>
          <p14:tracePt t="38277" x="5348288" y="3340100"/>
          <p14:tracePt t="38282" x="5348288" y="3351213"/>
          <p14:tracePt t="38298" x="5359400" y="3351213"/>
          <p14:tracePt t="38315" x="5359400" y="3362325"/>
          <p14:tracePt t="38914" x="5403850" y="3340100"/>
          <p14:tracePt t="38922" x="5503863" y="3328988"/>
          <p14:tracePt t="38932" x="5594350" y="3317875"/>
          <p14:tracePt t="38937" x="5649913" y="3306763"/>
          <p14:tracePt t="38944" x="5705475" y="3306763"/>
          <p14:tracePt t="38953" x="5738813" y="3295650"/>
          <p14:tracePt t="38961" x="5761038" y="3284538"/>
          <p14:tracePt t="38968" x="5772150" y="3284538"/>
          <p14:tracePt t="39022" x="5772150" y="3271838"/>
          <p14:tracePt t="39230" x="5783263" y="3271838"/>
          <p14:tracePt t="39246" x="5805488" y="3260725"/>
          <p14:tracePt t="39254" x="5816600" y="3249613"/>
          <p14:tracePt t="39261" x="5827713" y="3238500"/>
          <p14:tracePt t="39315" x="5838825" y="3238500"/>
          <p14:tracePt t="39331" x="5838825" y="3249613"/>
          <p14:tracePt t="39339" x="5861050" y="3260725"/>
          <p14:tracePt t="39347" x="5883275" y="3284538"/>
          <p14:tracePt t="39355" x="5905500" y="3306763"/>
          <p14:tracePt t="39362" x="5940425" y="3317875"/>
          <p14:tracePt t="39371" x="5951538" y="3328988"/>
          <p14:tracePt t="39379" x="5973763" y="3340100"/>
          <p14:tracePt t="39387" x="5995988" y="3373438"/>
          <p14:tracePt t="39396" x="6040438" y="3373438"/>
          <p14:tracePt t="39402" x="6073775" y="3395663"/>
          <p14:tracePt t="39411" x="6107113" y="3406775"/>
          <p14:tracePt t="39417" x="6140450" y="3417888"/>
          <p14:tracePt t="39426" x="6173788" y="3417888"/>
          <p14:tracePt t="39433" x="6207125" y="3417888"/>
          <p14:tracePt t="39441" x="6229350" y="3429000"/>
          <p14:tracePt t="39449" x="6251575" y="3429000"/>
          <p14:tracePt t="39465" x="6262688" y="3429000"/>
          <p14:tracePt t="39574" x="6275388" y="3429000"/>
          <p14:tracePt t="39656" x="6286500" y="3429000"/>
          <p14:tracePt t="39670" x="6297613" y="3429000"/>
          <p14:tracePt t="39679" x="6308725" y="3417888"/>
          <p14:tracePt t="39695" x="6330950" y="3417888"/>
          <p14:tracePt t="39702" x="6342063" y="3406775"/>
          <p14:tracePt t="39713" x="6364288" y="3395663"/>
          <p14:tracePt t="39718" x="6386513" y="3395663"/>
          <p14:tracePt t="39726" x="6408738" y="3384550"/>
          <p14:tracePt t="39735" x="6419850" y="3373438"/>
          <p14:tracePt t="39742" x="6442075" y="3373438"/>
          <p14:tracePt t="39750" x="6464300" y="3362325"/>
          <p14:tracePt t="39757" x="6475413" y="3351213"/>
          <p14:tracePt t="39765" x="6486525" y="3351213"/>
          <p14:tracePt t="39772" x="6486525" y="3340100"/>
          <p14:tracePt t="39781" x="6497638" y="3340100"/>
          <p14:tracePt t="39795" x="6497638" y="3328988"/>
          <p14:tracePt t="40255" x="6508750" y="3328988"/>
          <p14:tracePt t="40263" x="6530975" y="3328988"/>
          <p14:tracePt t="40281" x="6564313" y="3328988"/>
          <p14:tracePt t="40287" x="6564313" y="3340100"/>
          <p14:tracePt t="40291" x="6575425" y="3340100"/>
          <p14:tracePt t="40315" x="6586538" y="3340100"/>
          <p14:tracePt t="40907" x="6597650" y="3340100"/>
          <p14:tracePt t="40923" x="6610350" y="3340100"/>
          <p14:tracePt t="40929" x="6632575" y="3340100"/>
          <p14:tracePt t="40937" x="6654800" y="3340100"/>
          <p14:tracePt t="40946" x="6677025" y="3340100"/>
          <p14:tracePt t="40953" x="6699250" y="3340100"/>
          <p14:tracePt t="40962" x="6710363" y="3340100"/>
          <p14:tracePt t="40969" x="6721475" y="3340100"/>
          <p14:tracePt t="40985" x="6732588" y="3340100"/>
          <p14:tracePt t="41095" x="6743700" y="3328988"/>
          <p14:tracePt t="41111" x="6743700" y="3317875"/>
          <p14:tracePt t="41119" x="6754813" y="3317875"/>
          <p14:tracePt t="41128" x="6765925" y="3306763"/>
          <p14:tracePt t="41135" x="6765925" y="3295650"/>
          <p14:tracePt t="41143" x="6777038" y="3295650"/>
          <p14:tracePt t="41355" x="6777038" y="3284538"/>
          <p14:tracePt t="41684" x="6743700" y="3284538"/>
          <p14:tracePt t="41693" x="6710363" y="3284538"/>
          <p14:tracePt t="41701" x="6643688" y="3284538"/>
          <p14:tracePt t="41709" x="6564313" y="3271838"/>
          <p14:tracePt t="41717" x="6475413" y="3260725"/>
          <p14:tracePt t="41724" x="6375400" y="3249613"/>
          <p14:tracePt t="41733" x="6251575" y="3227388"/>
          <p14:tracePt t="41741" x="6118225" y="3216275"/>
          <p14:tracePt t="41749" x="5984875" y="3205163"/>
          <p14:tracePt t="41757" x="5849938" y="3194050"/>
          <p14:tracePt t="41765" x="5716588" y="3194050"/>
          <p14:tracePt t="41773" x="5616575" y="3182938"/>
          <p14:tracePt t="41782" x="5503863" y="3171825"/>
          <p14:tracePt t="41789" x="5403850" y="3171825"/>
          <p14:tracePt t="41796" x="5326063" y="3171825"/>
          <p14:tracePt t="41805" x="5270500" y="3171825"/>
          <p14:tracePt t="41814" x="5202238" y="3171825"/>
          <p14:tracePt t="41819" x="5168900" y="3171825"/>
          <p14:tracePt t="41827" x="5135563" y="3171825"/>
          <p14:tracePt t="41835" x="5113338" y="3171825"/>
          <p14:tracePt t="41843" x="5102225" y="3171825"/>
          <p14:tracePt t="41850" x="5091113" y="3171825"/>
          <p14:tracePt t="42064" x="5113338" y="3171825"/>
          <p14:tracePt t="42071" x="5135563" y="3160713"/>
          <p14:tracePt t="42080" x="5157788" y="3138488"/>
          <p14:tracePt t="42087" x="5191125" y="3127375"/>
          <p14:tracePt t="42096" x="5224463" y="3127375"/>
          <p14:tracePt t="42102" x="5270500" y="3105150"/>
          <p14:tracePt t="42111" x="5303838" y="3094038"/>
          <p14:tracePt t="42118" x="5337175" y="3082925"/>
          <p14:tracePt t="42126" x="5348288" y="3082925"/>
          <p14:tracePt t="42135" x="5359400" y="3071813"/>
          <p14:tracePt t="42142" x="5370513" y="3071813"/>
          <p14:tracePt t="42298" x="5359400" y="3071813"/>
          <p14:tracePt t="42306" x="5348288" y="3071813"/>
          <p14:tracePt t="42314" x="5326063" y="3094038"/>
          <p14:tracePt t="42323" x="5303838" y="3105150"/>
          <p14:tracePt t="42332" x="5281613" y="3116263"/>
          <p14:tracePt t="42338" x="5259388" y="3138488"/>
          <p14:tracePt t="42346" x="5224463" y="3160713"/>
          <p14:tracePt t="42354" x="5191125" y="3171825"/>
          <p14:tracePt t="42363" x="5157788" y="3205163"/>
          <p14:tracePt t="42370" x="5102225" y="3227388"/>
          <p14:tracePt t="42380" x="5068888" y="3249613"/>
          <p14:tracePt t="42386" x="5035550" y="3260725"/>
          <p14:tracePt t="42396" x="5002213" y="3271838"/>
          <p14:tracePt t="42402" x="4968875" y="3284538"/>
          <p14:tracePt t="42411" x="4924425" y="3284538"/>
          <p14:tracePt t="42418" x="4889500" y="3295650"/>
          <p14:tracePt t="42424" x="4856163" y="3306763"/>
          <p14:tracePt t="42432" x="4811713" y="3317875"/>
          <p14:tracePt t="42440" x="4767263" y="3328988"/>
          <p14:tracePt t="42448" x="4700588" y="3340100"/>
          <p14:tracePt t="42456" x="4611688" y="3351213"/>
          <p14:tracePt t="42464" x="4521200" y="3351213"/>
          <p14:tracePt t="42473" x="4443413" y="3351213"/>
          <p14:tracePt t="42481" x="4387850" y="3351213"/>
          <p14:tracePt t="42488" x="4332288" y="3351213"/>
          <p14:tracePt t="42497" x="4298950" y="3351213"/>
          <p14:tracePt t="42504" x="4265613" y="3351213"/>
          <p14:tracePt t="42513" x="4230688" y="3362325"/>
          <p14:tracePt t="42520" x="4197350" y="3373438"/>
          <p14:tracePt t="42530" x="4175125" y="3384550"/>
          <p14:tracePt t="42536" x="4141788" y="3395663"/>
          <p14:tracePt t="42547" x="4119563" y="3395663"/>
          <p14:tracePt t="42550" x="4097338" y="3395663"/>
          <p14:tracePt t="42558" x="4075113" y="3395663"/>
          <p14:tracePt t="42574" x="4075113" y="3406775"/>
          <p14:tracePt t="42803" x="4064000" y="3406775"/>
          <p14:tracePt t="42818" x="4041775" y="3406775"/>
          <p14:tracePt t="42826" x="3975100" y="3417888"/>
          <p14:tracePt t="42834" x="3897313" y="3429000"/>
          <p14:tracePt t="42843" x="3795713" y="3440113"/>
          <p14:tracePt t="42850" x="3684588" y="3462338"/>
          <p14:tracePt t="42858" x="3562350" y="3473450"/>
          <p14:tracePt t="42866" x="3460750" y="3484563"/>
          <p14:tracePt t="42874" x="3360738" y="3484563"/>
          <p14:tracePt t="42882" x="3249613" y="3495675"/>
          <p14:tracePt t="42890" x="3159125" y="3495675"/>
          <p14:tracePt t="42900" x="3070225" y="3495675"/>
          <p14:tracePt t="42906" x="2981325" y="3506788"/>
          <p14:tracePt t="42914" x="2925763" y="3506788"/>
          <p14:tracePt t="42923" x="2868613" y="3506788"/>
          <p14:tracePt t="42931" x="2835275" y="3506788"/>
          <p14:tracePt t="42936" x="2824163" y="3506788"/>
          <p14:tracePt t="42953" x="2813050" y="3506788"/>
          <p14:tracePt t="42968" x="2801938" y="3506788"/>
          <p14:tracePt t="43144" x="2801938" y="3495675"/>
          <p14:tracePt t="43152" x="2835275" y="3473450"/>
          <p14:tracePt t="43160" x="2892425" y="3440113"/>
          <p14:tracePt t="43169" x="2970213" y="3395663"/>
          <p14:tracePt t="43176" x="3081338" y="3362325"/>
          <p14:tracePt t="43184" x="3192463" y="3328988"/>
          <p14:tracePt t="43190" x="3294063" y="3284538"/>
          <p14:tracePt t="43199" x="3416300" y="3249613"/>
          <p14:tracePt t="43205" x="3527425" y="3227388"/>
          <p14:tracePt t="43215" x="3617913" y="3205163"/>
          <p14:tracePt t="43221" x="3706813" y="3182938"/>
          <p14:tracePt t="43229" x="3773488" y="3171825"/>
          <p14:tracePt t="43237" x="3806825" y="3160713"/>
          <p14:tracePt t="43248" x="3829050" y="3149600"/>
          <p14:tracePt t="43252" x="3840163" y="3149600"/>
          <p14:tracePt t="43261" x="3840163" y="3138488"/>
          <p14:tracePt t="43466" x="3851275" y="3127375"/>
          <p14:tracePt t="43474" x="3873500" y="3094038"/>
          <p14:tracePt t="43483" x="3919538" y="3038475"/>
          <p14:tracePt t="43491" x="3975100" y="2971800"/>
          <p14:tracePt t="43499" x="4041775" y="2870200"/>
          <p14:tracePt t="43505" x="4108450" y="2759075"/>
          <p14:tracePt t="43514" x="4219575" y="2613025"/>
          <p14:tracePt t="43522" x="4354513" y="2446338"/>
          <p14:tracePt t="43529" x="4498975" y="2255838"/>
          <p14:tracePt t="43537" x="4633913" y="2100263"/>
          <p14:tracePt t="43545" x="4767263" y="1931988"/>
          <p14:tracePt t="43552" x="4867275" y="1809750"/>
          <p14:tracePt t="43559" x="4968875" y="1697038"/>
          <p14:tracePt t="43567" x="5091113" y="1563688"/>
          <p14:tracePt t="43575" x="5191125" y="1430338"/>
          <p14:tracePt t="43584" x="5292725" y="1295400"/>
          <p14:tracePt t="43591" x="5381625" y="1173163"/>
          <p14:tracePt t="43598" x="5470525" y="1060450"/>
          <p14:tracePt t="43607" x="5548313" y="960438"/>
          <p14:tracePt t="43615" x="5616575" y="871538"/>
          <p14:tracePt t="43623" x="5661025" y="804863"/>
          <p14:tracePt t="43632" x="5705475" y="747713"/>
          <p14:tracePt t="43639" x="5738813" y="681038"/>
          <p14:tracePt t="43648" x="5783263" y="625475"/>
          <p14:tracePt t="43655" x="5805488" y="592138"/>
          <p14:tracePt t="43664" x="5838825" y="547688"/>
          <p14:tracePt t="43669" x="5861050" y="514350"/>
          <p14:tracePt t="43677" x="5872163" y="469900"/>
          <p14:tracePt t="43685" x="5905500" y="434975"/>
          <p14:tracePt t="43692" x="5929313" y="401638"/>
          <p14:tracePt t="43700" x="5951538" y="357188"/>
          <p14:tracePt t="43709" x="5984875" y="323850"/>
          <p14:tracePt t="43717" x="5995988" y="279400"/>
          <p14:tracePt t="43725" x="6018213" y="234950"/>
          <p14:tracePt t="43734" x="6040438" y="168275"/>
          <p14:tracePt t="43740" x="6051550" y="111125"/>
          <p14:tracePt t="43749" x="6062663" y="44450"/>
          <p14:tracePt t="54314" x="6872288" y="26988"/>
          <p14:tracePt t="54323" x="6859588" y="158750"/>
          <p14:tracePt t="54333" x="6845300" y="265113"/>
          <p14:tracePt t="54338" x="6832600" y="331788"/>
          <p14:tracePt t="54346" x="6832600" y="358775"/>
          <p14:tracePt t="54354" x="6832600" y="371475"/>
          <p14:tracePt t="54593" x="6832600" y="384175"/>
          <p14:tracePt t="54600" x="6818313" y="384175"/>
          <p14:tracePt t="54608" x="6818313" y="411163"/>
          <p14:tracePt t="54616" x="6805613" y="450850"/>
          <p14:tracePt t="54624" x="6792913" y="490538"/>
          <p14:tracePt t="54632" x="6778625" y="557213"/>
          <p14:tracePt t="54639" x="6753225" y="649288"/>
          <p14:tracePt t="54648" x="6738938" y="715963"/>
          <p14:tracePt t="54655" x="6713538" y="795338"/>
          <p14:tracePt t="54663" x="6699250" y="835025"/>
          <p14:tracePt t="54668" x="6686550" y="874713"/>
          <p14:tracePt t="54677" x="6673850" y="915988"/>
          <p14:tracePt t="54685" x="6646863" y="968375"/>
          <p14:tracePt t="54694" x="6646863" y="1008063"/>
          <p14:tracePt t="54701" x="6607175" y="1074738"/>
          <p14:tracePt t="54711" x="6567488" y="1141413"/>
          <p14:tracePt t="54717" x="6513513" y="1260475"/>
          <p14:tracePt t="54725" x="6446838" y="1366838"/>
          <p14:tracePt t="54733" x="6394450" y="1498600"/>
          <p14:tracePt t="54741" x="6327775" y="1631950"/>
          <p14:tracePt t="54748" x="6235700" y="1763713"/>
          <p14:tracePt t="54756" x="6156325" y="1897063"/>
          <p14:tracePt t="54764" x="6089650" y="2028825"/>
          <p14:tracePt t="54772" x="6035675" y="2122488"/>
          <p14:tracePt t="54780" x="5983288" y="2214563"/>
          <p14:tracePt t="54788" x="5930900" y="2295525"/>
          <p14:tracePt t="54794" x="5889625" y="2374900"/>
          <p14:tracePt t="54802" x="5849938" y="2454275"/>
          <p14:tracePt t="54810" x="5837238" y="2493963"/>
          <p14:tracePt t="54818" x="5824538" y="2520950"/>
          <p14:tracePt t="54827" x="5810250" y="2546350"/>
          <p14:tracePt t="54834" x="5797550" y="2586038"/>
          <p14:tracePt t="54842" x="5784850" y="2600325"/>
          <p14:tracePt t="54850" x="5784850" y="2613025"/>
          <p14:tracePt t="54859" x="5770563" y="2625725"/>
          <p14:tracePt t="54866" x="5770563" y="2640013"/>
          <p14:tracePt t="54881" x="5770563" y="2652713"/>
          <p14:tracePt t="54890" x="5757863" y="2652713"/>
          <p14:tracePt t="54898" x="5757863" y="2667000"/>
          <p14:tracePt t="54906" x="5745163" y="2667000"/>
          <p14:tracePt t="54912" x="5745163" y="2692400"/>
          <p14:tracePt t="54919" x="5730875" y="2692400"/>
          <p14:tracePt t="54928" x="5730875" y="2706688"/>
          <p14:tracePt t="54936" x="5730875" y="2719388"/>
          <p14:tracePt t="54946" x="5718175" y="2732088"/>
          <p14:tracePt t="54952" x="5703888" y="2732088"/>
          <p14:tracePt t="54961" x="5703888" y="2746375"/>
          <p14:tracePt t="54992" x="5703888" y="2759075"/>
          <p14:tracePt t="55008" x="5703888" y="2771775"/>
          <p14:tracePt t="55016" x="5703888" y="2786063"/>
          <p14:tracePt t="55024" x="5703888" y="2811463"/>
          <p14:tracePt t="55032" x="5703888" y="2838450"/>
          <p14:tracePt t="55038" x="5703888" y="2865438"/>
          <p14:tracePt t="55046" x="5703888" y="2892425"/>
          <p14:tracePt t="55054" x="5703888" y="2917825"/>
          <p14:tracePt t="55062" x="5691188" y="2944813"/>
          <p14:tracePt t="55070" x="5691188" y="2971800"/>
          <p14:tracePt t="55078" x="5691188" y="3011488"/>
          <p14:tracePt t="55086" x="5678488" y="3038475"/>
          <p14:tracePt t="55094" x="5678488" y="3063875"/>
          <p14:tracePt t="55102" x="5678488" y="3090863"/>
          <p14:tracePt t="55110" x="5664200" y="3130550"/>
          <p14:tracePt t="55118" x="5651500" y="3170238"/>
          <p14:tracePt t="55126" x="5638800" y="3236913"/>
          <p14:tracePt t="55134" x="5638800" y="3276600"/>
          <p14:tracePt t="55143" x="5624513" y="3316288"/>
          <p14:tracePt t="55150" x="5611813" y="3328988"/>
          <p14:tracePt t="55159" x="5611813" y="3343275"/>
          <p14:tracePt t="55276" x="5599113" y="3343275"/>
          <p14:tracePt t="55282" x="5584825" y="3343275"/>
          <p14:tracePt t="55290" x="5584825" y="3328988"/>
          <p14:tracePt t="55298" x="5572125" y="3316288"/>
          <p14:tracePt t="55306" x="5559425" y="3303588"/>
          <p14:tracePt t="55314" x="5545138" y="3303588"/>
          <p14:tracePt t="55322" x="5532438" y="3289300"/>
          <p14:tracePt t="55330" x="5518150" y="3276600"/>
          <p14:tracePt t="55338" x="5492750" y="3263900"/>
          <p14:tracePt t="55346" x="5453063" y="3236913"/>
          <p14:tracePt t="55354" x="5426075" y="3222625"/>
          <p14:tracePt t="55362" x="5399088" y="3197225"/>
          <p14:tracePt t="55370" x="5373688" y="3182938"/>
          <p14:tracePt t="55378" x="5319713" y="3157538"/>
          <p14:tracePt t="55386" x="5292725" y="3143250"/>
          <p14:tracePt t="55395" x="5267325" y="3130550"/>
          <p14:tracePt t="55402" x="5240338" y="3103563"/>
          <p14:tracePt t="55409" x="5213350" y="3103563"/>
          <p14:tracePt t="55416" x="5187950" y="3090863"/>
          <p14:tracePt t="55424" x="5187950" y="3078163"/>
          <p14:tracePt t="55432" x="5173663" y="3078163"/>
          <p14:tracePt t="55440" x="5160963" y="3078163"/>
          <p14:tracePt t="55489" x="5146675" y="3078163"/>
          <p14:tracePt t="55505" x="5133975" y="3103563"/>
          <p14:tracePt t="55512" x="5121275" y="3143250"/>
          <p14:tracePt t="55520" x="5106988" y="3182938"/>
          <p14:tracePt t="55528" x="5106988" y="3222625"/>
          <p14:tracePt t="55534" x="5094288" y="3263900"/>
          <p14:tracePt t="55543" x="5081588" y="3303588"/>
          <p14:tracePt t="55550" x="5067300" y="3343275"/>
          <p14:tracePt t="55558" x="5067300" y="3368675"/>
          <p14:tracePt t="55566" x="5067300" y="3395663"/>
          <p14:tracePt t="55574" x="5067300" y="3422650"/>
          <p14:tracePt t="55582" x="5067300" y="3462338"/>
          <p14:tracePt t="55598" x="5067300" y="3475038"/>
          <p14:tracePt t="55606" x="5067300" y="3489325"/>
          <p14:tracePt t="55622" x="5094288" y="3514725"/>
          <p14:tracePt t="55630" x="5106988" y="3529013"/>
          <p14:tracePt t="55638" x="5133975" y="3554413"/>
          <p14:tracePt t="55646" x="5173663" y="3568700"/>
          <p14:tracePt t="55652" x="5240338" y="3608388"/>
          <p14:tracePt t="55660" x="5319713" y="3635375"/>
          <p14:tracePt t="55668" x="5399088" y="3675063"/>
          <p14:tracePt t="55677" x="5505450" y="3700463"/>
          <p14:tracePt t="55684" x="5611813" y="3727450"/>
          <p14:tracePt t="55694" x="5730875" y="3740150"/>
          <p14:tracePt t="55700" x="5810250" y="3754438"/>
          <p14:tracePt t="55709" x="5930900" y="3767138"/>
          <p14:tracePt t="55716" x="5995988" y="3767138"/>
          <p14:tracePt t="55725" x="6062663" y="3767138"/>
          <p14:tracePt t="55732" x="6116638" y="3767138"/>
          <p14:tracePt t="55741" x="6142038" y="3767138"/>
          <p14:tracePt t="55748" x="6156325" y="3754438"/>
          <p14:tracePt t="55756" x="6169025" y="3740150"/>
          <p14:tracePt t="55772" x="6181725" y="3727450"/>
          <p14:tracePt t="55780" x="6196013" y="3700463"/>
          <p14:tracePt t="55786" x="6196013" y="3660775"/>
          <p14:tracePt t="55794" x="6208713" y="3635375"/>
          <p14:tracePt t="55802" x="6221413" y="3608388"/>
          <p14:tracePt t="55810" x="6235700" y="3568700"/>
          <p14:tracePt t="55818" x="6235700" y="3529013"/>
          <p14:tracePt t="55827" x="6235700" y="3489325"/>
          <p14:tracePt t="55834" x="6235700" y="3449638"/>
          <p14:tracePt t="55843" x="6235700" y="3408363"/>
          <p14:tracePt t="55850" x="6235700" y="3382963"/>
          <p14:tracePt t="55858" x="6235700" y="3355975"/>
          <p14:tracePt t="55866" x="6221413" y="3328988"/>
          <p14:tracePt t="55874" x="6208713" y="3303588"/>
          <p14:tracePt t="55882" x="6196013" y="3263900"/>
          <p14:tracePt t="55890" x="6169025" y="3249613"/>
          <p14:tracePt t="55898" x="6156325" y="3222625"/>
          <p14:tracePt t="55906" x="6129338" y="3197225"/>
          <p14:tracePt t="55912" x="6102350" y="3182938"/>
          <p14:tracePt t="55920" x="6062663" y="3170238"/>
          <p14:tracePt t="55928" x="6022975" y="3143250"/>
          <p14:tracePt t="55936" x="5970588" y="3143250"/>
          <p14:tracePt t="55944" x="5903913" y="3130550"/>
          <p14:tracePt t="55952" x="5849938" y="3117850"/>
          <p14:tracePt t="55960" x="5797550" y="3103563"/>
          <p14:tracePt t="55968" x="5718175" y="3090863"/>
          <p14:tracePt t="55977" x="5664200" y="3078163"/>
          <p14:tracePt t="55984" x="5624513" y="3063875"/>
          <p14:tracePt t="55992" x="5559425" y="3063875"/>
          <p14:tracePt t="56000" x="5518150" y="3063875"/>
          <p14:tracePt t="56008" x="5478463" y="3051175"/>
          <p14:tracePt t="56016" x="5453063" y="3051175"/>
          <p14:tracePt t="56024" x="5426075" y="3051175"/>
          <p14:tracePt t="56029" x="5399088" y="3051175"/>
          <p14:tracePt t="56037" x="5386388" y="3051175"/>
          <p14:tracePt t="56054" x="5373688" y="3051175"/>
          <p14:tracePt t="56070" x="5359400" y="3051175"/>
          <p14:tracePt t="56078" x="5346700" y="3051175"/>
          <p14:tracePt t="56094" x="5332413" y="3051175"/>
          <p14:tracePt t="56102" x="5332413" y="3078163"/>
          <p14:tracePt t="56110" x="5307013" y="3090863"/>
          <p14:tracePt t="56118" x="5307013" y="3117850"/>
          <p14:tracePt t="56128" x="5292725" y="3130550"/>
          <p14:tracePt t="56134" x="5280025" y="3143250"/>
          <p14:tracePt t="56143" x="5280025" y="3170238"/>
          <p14:tracePt t="56150" x="5267325" y="3182938"/>
          <p14:tracePt t="56156" x="5253038" y="3197225"/>
          <p14:tracePt t="56163" x="5253038" y="3222625"/>
          <p14:tracePt t="56172" x="5240338" y="3236913"/>
          <p14:tracePt t="56179" x="5240338" y="3249613"/>
          <p14:tracePt t="56188" x="5227638" y="3276600"/>
          <p14:tracePt t="56196" x="5213350" y="3303588"/>
          <p14:tracePt t="56204" x="5213350" y="3328988"/>
          <p14:tracePt t="56212" x="5213350" y="3355975"/>
          <p14:tracePt t="56220" x="5213350" y="3382963"/>
          <p14:tracePt t="56228" x="5213350" y="3422650"/>
          <p14:tracePt t="56236" x="5213350" y="3449638"/>
          <p14:tracePt t="56244" x="5213350" y="3475038"/>
          <p14:tracePt t="56252" x="5213350" y="3489325"/>
          <p14:tracePt t="56261" x="5213350" y="3502025"/>
          <p14:tracePt t="56268" x="5213350" y="3529013"/>
          <p14:tracePt t="56277" x="5213350" y="3554413"/>
          <p14:tracePt t="56282" x="5213350" y="3568700"/>
          <p14:tracePt t="56290" x="5227638" y="3594100"/>
          <p14:tracePt t="56298" x="5240338" y="3635375"/>
          <p14:tracePt t="56306" x="5253038" y="3660775"/>
          <p14:tracePt t="56313" x="5280025" y="3687763"/>
          <p14:tracePt t="56322" x="5319713" y="3714750"/>
          <p14:tracePt t="56330" x="5359400" y="3754438"/>
          <p14:tracePt t="56338" x="5386388" y="3779838"/>
          <p14:tracePt t="56346" x="5438775" y="3806825"/>
          <p14:tracePt t="56354" x="5492750" y="3833813"/>
          <p14:tracePt t="56362" x="5559425" y="3860800"/>
          <p14:tracePt t="56370" x="5624513" y="3873500"/>
          <p14:tracePt t="56379" x="5703888" y="3900488"/>
          <p14:tracePt t="56386" x="5784850" y="3900488"/>
          <p14:tracePt t="56394" x="5876925" y="3913188"/>
          <p14:tracePt t="56402" x="5943600" y="3913188"/>
          <p14:tracePt t="56410" x="6035675" y="3925888"/>
          <p14:tracePt t="56416" x="6102350" y="3925888"/>
          <p14:tracePt t="56424" x="6181725" y="3925888"/>
          <p14:tracePt t="56432" x="6221413" y="3925888"/>
          <p14:tracePt t="56440" x="6261100" y="3913188"/>
          <p14:tracePt t="56448" x="6288088" y="3886200"/>
          <p14:tracePt t="56456" x="6327775" y="3873500"/>
          <p14:tracePt t="56464" x="6327775" y="3860800"/>
          <p14:tracePt t="56472" x="6367463" y="3833813"/>
          <p14:tracePt t="56488" x="6381750" y="3819525"/>
          <p14:tracePt t="56496" x="6381750" y="3806825"/>
          <p14:tracePt t="56519" x="6394450" y="3794125"/>
          <p14:tracePt t="56550" x="6394450" y="3779838"/>
          <p14:tracePt t="56566" x="6394450" y="3767138"/>
          <p14:tracePt t="56574" x="6394450" y="3754438"/>
          <p14:tracePt t="56590" x="6394450" y="3740150"/>
          <p14:tracePt t="56606" x="6394450" y="3727450"/>
          <p14:tracePt t="56614" x="6381750" y="3727450"/>
          <p14:tracePt t="56638" x="6381750" y="3714750"/>
          <p14:tracePt t="56787" x="6381750" y="3700463"/>
          <p14:tracePt t="56795" x="6367463" y="3700463"/>
          <p14:tracePt t="56803" x="6367463" y="3687763"/>
          <p14:tracePt t="56813" x="6354763" y="3687763"/>
          <p14:tracePt t="56828" x="6354763" y="3675063"/>
          <p14:tracePt t="56843" x="6342063" y="3660775"/>
          <p14:tracePt t="56851" x="6342063" y="3648075"/>
          <p14:tracePt t="56859" x="6327775" y="3648075"/>
          <p14:tracePt t="56867" x="6327775" y="3635375"/>
          <p14:tracePt t="56875" x="6327775" y="3621088"/>
          <p14:tracePt t="56883" x="6315075" y="3608388"/>
          <p14:tracePt t="56891" x="6315075" y="3581400"/>
          <p14:tracePt t="56899" x="6302375" y="3554413"/>
          <p14:tracePt t="56907" x="6288088" y="3529013"/>
          <p14:tracePt t="56914" x="6288088" y="3502025"/>
          <p14:tracePt t="56921" x="6275388" y="3475038"/>
          <p14:tracePt t="56930" x="6261100" y="3435350"/>
          <p14:tracePt t="56937" x="6261100" y="3422650"/>
          <p14:tracePt t="56947" x="6248400" y="3408363"/>
          <p14:tracePt t="56953" x="6235700" y="3382963"/>
          <p14:tracePt t="56964" x="6221413" y="3368675"/>
          <p14:tracePt t="56969" x="6221413" y="3355975"/>
          <p14:tracePt t="56977" x="6208713" y="3343275"/>
          <p14:tracePt t="56985" x="6208713" y="3328988"/>
          <p14:tracePt t="57087" x="6196013" y="3316288"/>
          <p14:tracePt t="57497" x="6196013" y="3328988"/>
          <p14:tracePt t="58523" x="6196013" y="3316288"/>
          <p14:tracePt t="58530" x="6208713" y="3209925"/>
          <p14:tracePt t="58539" x="6248400" y="3011488"/>
          <p14:tracePt t="58546" x="6261100" y="2679700"/>
          <p14:tracePt t="58555" x="6288088" y="2308225"/>
          <p14:tracePt t="58560" x="6342063" y="1989138"/>
          <p14:tracePt t="58568" x="6421438" y="1671638"/>
          <p14:tracePt t="58576" x="6500813" y="1379538"/>
          <p14:tracePt t="58584" x="6580188" y="1087438"/>
          <p14:tracePt t="58592" x="6632575" y="849313"/>
          <p14:tracePt t="58601" x="6646863" y="623888"/>
          <p14:tracePt t="58608" x="6659563" y="384175"/>
          <p14:tracePt t="58617" x="6659563" y="173038"/>
          <p14:tracePt t="83947" x="8782050" y="39688"/>
          <p14:tracePt t="83955" x="8848725" y="146050"/>
          <p14:tracePt t="83963" x="8901113" y="198438"/>
          <p14:tracePt t="83971" x="8955088" y="238125"/>
          <p14:tracePt t="83979" x="8982075" y="252413"/>
          <p14:tracePt t="83987" x="8994775" y="252413"/>
          <p14:tracePt t="83996" x="9007475" y="252413"/>
          <p14:tracePt t="84003" x="9021763" y="252413"/>
          <p14:tracePt t="84010" x="9034463" y="225425"/>
          <p14:tracePt t="84017" x="9047163" y="212725"/>
          <p14:tracePt t="84027" x="9061450" y="185738"/>
          <p14:tracePt t="84033" x="9074150" y="158750"/>
          <p14:tracePt t="84044" x="9074150" y="146050"/>
          <p14:tracePt t="84050" x="9086850" y="119063"/>
          <p14:tracePt t="84057" x="9101138" y="92075"/>
          <p14:tracePt t="84065" x="9101138" y="66675"/>
          <p14:tracePt t="84073" x="9113838" y="39688"/>
          <p14:tracePt t="84081" x="9128125" y="12700"/>
          <p14:tracePt t="86255" x="6659563" y="928688"/>
          <p14:tracePt t="86260" x="6275388" y="1406525"/>
          <p14:tracePt t="86270" x="5837238" y="1924050"/>
          <p14:tracePt t="86279" x="5373688" y="2414588"/>
          <p14:tracePt t="86284" x="4948238" y="2892425"/>
          <p14:tracePt t="86293" x="4484688" y="3382963"/>
          <p14:tracePt t="86300" x="4019550" y="3900488"/>
          <p14:tracePt t="86309" x="3556000" y="4418013"/>
          <p14:tracePt t="86316" x="3090863" y="4868863"/>
          <p14:tracePt t="86324" x="2706688" y="5253038"/>
          <p14:tracePt t="86333" x="2362200" y="5584825"/>
          <p14:tracePt t="86340" x="2082800" y="5889625"/>
          <p14:tracePt t="86349" x="1804988" y="6167438"/>
          <p14:tracePt t="86356" x="1498600" y="6446838"/>
          <p14:tracePt t="86364" x="1193800" y="6711950"/>
          <p14:tracePt t="86646" x="517525" y="2387600"/>
          <p14:tracePt t="86655" x="968375" y="1498600"/>
          <p14:tracePt t="86663" x="1406525" y="6238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53029-E6FB-2104-F013-E47C3B68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Parameters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5B14A-39B0-2DE9-0841-5FC3DB0B0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6" y="1673436"/>
            <a:ext cx="3988709" cy="5120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CD75A-A0F7-74EB-73BA-3983073DB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729" y="1673436"/>
            <a:ext cx="3974951" cy="5120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81771-5137-4AA5-C427-43AEECFFF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785" y="1673436"/>
            <a:ext cx="3958814" cy="51206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30C5E3-366F-29DA-2181-9B28053E4885}"/>
              </a:ext>
            </a:extLst>
          </p:cNvPr>
          <p:cNvSpPr/>
          <p:nvPr/>
        </p:nvSpPr>
        <p:spPr>
          <a:xfrm>
            <a:off x="4305300" y="4576762"/>
            <a:ext cx="3586163" cy="676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AE29D2-D11C-AB31-4486-F9D5A236214A}"/>
              </a:ext>
            </a:extLst>
          </p:cNvPr>
          <p:cNvSpPr/>
          <p:nvPr/>
        </p:nvSpPr>
        <p:spPr>
          <a:xfrm>
            <a:off x="261969" y="4348163"/>
            <a:ext cx="2938432" cy="3686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B9D29AF-3F3A-0D83-5E4A-BB5296AAC023}"/>
              </a:ext>
            </a:extLst>
          </p:cNvPr>
          <p:cNvSpPr/>
          <p:nvPr/>
        </p:nvSpPr>
        <p:spPr>
          <a:xfrm rot="16200000">
            <a:off x="460055" y="6100762"/>
            <a:ext cx="259080" cy="160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BFF8BC-DA18-806B-EAFB-07DE4F3D03DE}"/>
              </a:ext>
            </a:extLst>
          </p:cNvPr>
          <p:cNvSpPr txBox="1"/>
          <p:nvPr/>
        </p:nvSpPr>
        <p:spPr>
          <a:xfrm>
            <a:off x="261969" y="6310312"/>
            <a:ext cx="293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Phones not allowed for calculator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82942-B5C3-3DC6-B996-D56B5749A34B}"/>
              </a:ext>
            </a:extLst>
          </p:cNvPr>
          <p:cNvSpPr txBox="1"/>
          <p:nvPr/>
        </p:nvSpPr>
        <p:spPr>
          <a:xfrm>
            <a:off x="8317081" y="5774233"/>
            <a:ext cx="3829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May bring any and or all of the items on this list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4D4F677-8A00-2A03-A0EE-9EB6E311D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84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00"/>
    </mc:Choice>
    <mc:Fallback xmlns="">
      <p:transition spd="slow" advTm="8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22" x="2640013" y="6538913"/>
          <p14:tracePt t="2930" x="2414588" y="6273800"/>
          <p14:tracePt t="2935" x="2201863" y="6008688"/>
          <p14:tracePt t="2942" x="2055813" y="5822950"/>
          <p14:tracePt t="2950" x="1884363" y="5597525"/>
          <p14:tracePt t="2958" x="1778000" y="5451475"/>
          <p14:tracePt t="2969" x="1684338" y="5319713"/>
          <p14:tracePt t="2975" x="1644650" y="5226050"/>
          <p14:tracePt t="2985" x="1604963" y="5146675"/>
          <p14:tracePt t="2990" x="1577975" y="5080000"/>
          <p14:tracePt t="2998" x="1565275" y="5027613"/>
          <p14:tracePt t="3006" x="1538288" y="4973638"/>
          <p14:tracePt t="3014" x="1525588" y="4948238"/>
          <p14:tracePt t="3030" x="1512888" y="4933950"/>
          <p14:tracePt t="3125" x="1485900" y="4933950"/>
          <p14:tracePt t="3140" x="1473200" y="4933950"/>
          <p14:tracePt t="3148" x="1446213" y="4948238"/>
          <p14:tracePt t="3156" x="1446213" y="4960938"/>
          <p14:tracePt t="3164" x="1419225" y="4960938"/>
          <p14:tracePt t="3172" x="1406525" y="4973638"/>
          <p14:tracePt t="3181" x="1392238" y="4987925"/>
          <p14:tracePt t="3190" x="1379538" y="4987925"/>
          <p14:tracePt t="3195" x="1366838" y="5000625"/>
          <p14:tracePt t="3202" x="1339850" y="5014913"/>
          <p14:tracePt t="3212" x="1327150" y="5027613"/>
          <p14:tracePt t="3218" x="1300163" y="5040313"/>
          <p14:tracePt t="3227" x="1273175" y="5067300"/>
          <p14:tracePt t="3235" x="1233488" y="5080000"/>
          <p14:tracePt t="3242" x="1193800" y="5119688"/>
          <p14:tracePt t="3250" x="1141413" y="5159375"/>
          <p14:tracePt t="3258" x="1087438" y="5186363"/>
          <p14:tracePt t="3267" x="1008063" y="5226050"/>
          <p14:tracePt t="3276" x="928688" y="5265738"/>
          <p14:tracePt t="3285" x="849313" y="5305425"/>
          <p14:tracePt t="3292" x="769938" y="5345113"/>
          <p14:tracePt t="3299" x="690563" y="5384800"/>
          <p14:tracePt t="3307" x="609600" y="5426075"/>
          <p14:tracePt t="3315" x="557213" y="5465763"/>
          <p14:tracePt t="3320" x="490538" y="5505450"/>
          <p14:tracePt t="3329" x="450850" y="5530850"/>
          <p14:tracePt t="3336" x="398463" y="5557838"/>
          <p14:tracePt t="3347" x="358775" y="5584825"/>
          <p14:tracePt t="3351" x="319088" y="5597525"/>
          <p14:tracePt t="3359" x="265113" y="5624513"/>
          <p14:tracePt t="3367" x="225425" y="5637213"/>
          <p14:tracePt t="3375" x="185738" y="5637213"/>
          <p14:tracePt t="3383" x="146050" y="5664200"/>
          <p14:tracePt t="3391" x="119063" y="5676900"/>
          <p14:tracePt t="3399" x="92075" y="5676900"/>
          <p14:tracePt t="3407" x="52388" y="5691188"/>
          <p14:tracePt t="3416" x="39688" y="5703888"/>
          <p14:tracePt t="3424" x="26988" y="5716588"/>
          <p14:tracePt t="3432" x="12700" y="5716588"/>
          <p14:tracePt t="3437" x="0" y="5730875"/>
          <p14:tracePt t="3879" x="39688" y="5716588"/>
          <p14:tracePt t="3888" x="52388" y="5703888"/>
          <p14:tracePt t="3897" x="66675" y="5691188"/>
          <p14:tracePt t="4062" x="66675" y="5676900"/>
          <p14:tracePt t="4125" x="52388" y="5676900"/>
          <p14:tracePt t="8418" x="52388" y="5664200"/>
          <p14:tracePt t="8425" x="66675" y="5637213"/>
          <p14:tracePt t="8435" x="92075" y="5611813"/>
          <p14:tracePt t="8441" x="106363" y="5570538"/>
          <p14:tracePt t="8451" x="146050" y="5530850"/>
          <p14:tracePt t="8458" x="158750" y="5505450"/>
          <p14:tracePt t="8465" x="185738" y="5465763"/>
          <p14:tracePt t="8472" x="212725" y="5426075"/>
          <p14:tracePt t="8480" x="252413" y="5372100"/>
          <p14:tracePt t="8488" x="292100" y="5292725"/>
          <p14:tracePt t="8495" x="331788" y="5213350"/>
          <p14:tracePt t="8503" x="358775" y="5159375"/>
          <p14:tracePt t="8510" x="398463" y="5106988"/>
          <p14:tracePt t="8518" x="411163" y="5067300"/>
          <p14:tracePt t="8526" x="423863" y="5040313"/>
          <p14:tracePt t="8535" x="450850" y="5000625"/>
          <p14:tracePt t="8542" x="477838" y="4948238"/>
          <p14:tracePt t="8551" x="490538" y="4894263"/>
          <p14:tracePt t="8558" x="504825" y="4854575"/>
          <p14:tracePt t="8569" x="517525" y="4814888"/>
          <p14:tracePt t="8574" x="530225" y="4775200"/>
          <p14:tracePt t="8582" x="544513" y="4708525"/>
          <p14:tracePt t="8590" x="544513" y="4643438"/>
          <p14:tracePt t="8598" x="544513" y="4562475"/>
          <p14:tracePt t="8606" x="544513" y="4497388"/>
          <p14:tracePt t="8614" x="544513" y="4418013"/>
          <p14:tracePt t="8620" x="544513" y="4351338"/>
          <p14:tracePt t="8628" x="544513" y="4284663"/>
          <p14:tracePt t="8636" x="544513" y="4205288"/>
          <p14:tracePt t="8644" x="544513" y="4151313"/>
          <p14:tracePt t="8652" x="544513" y="4098925"/>
          <p14:tracePt t="8660" x="544513" y="4046538"/>
          <p14:tracePt t="8669" x="544513" y="3992563"/>
          <p14:tracePt t="8676" x="557213" y="3913188"/>
          <p14:tracePt t="8685" x="557213" y="3846513"/>
          <p14:tracePt t="8692" x="557213" y="3740150"/>
          <p14:tracePt t="8702" x="569913" y="3621088"/>
          <p14:tracePt t="8708" x="569913" y="3502025"/>
          <p14:tracePt t="8719" x="569913" y="3395663"/>
          <p14:tracePt t="8724" x="584200" y="3289300"/>
          <p14:tracePt t="8732" x="596900" y="3197225"/>
          <p14:tracePt t="8740" x="596900" y="3130550"/>
          <p14:tracePt t="8746" x="609600" y="3051175"/>
          <p14:tracePt t="8754" x="623888" y="2971800"/>
          <p14:tracePt t="8762" x="636588" y="2917825"/>
          <p14:tracePt t="8769" x="636588" y="2878138"/>
          <p14:tracePt t="8777" x="649288" y="2825750"/>
          <p14:tracePt t="8785" x="663575" y="2746375"/>
          <p14:tracePt t="8794" x="676275" y="2692400"/>
          <p14:tracePt t="8801" x="690563" y="2613025"/>
          <p14:tracePt t="8809" x="703263" y="2546350"/>
          <p14:tracePt t="8819" x="715963" y="2481263"/>
          <p14:tracePt t="8825" x="742950" y="2439988"/>
          <p14:tracePt t="8834" x="769938" y="2374900"/>
          <p14:tracePt t="8841" x="809625" y="2320925"/>
          <p14:tracePt t="8850" x="835025" y="2255838"/>
          <p14:tracePt t="8857" x="849313" y="2214563"/>
          <p14:tracePt t="8867" x="862013" y="2189163"/>
          <p14:tracePt t="8871" x="876300" y="2162175"/>
          <p14:tracePt t="8879" x="876300" y="2135188"/>
          <p14:tracePt t="8895" x="876300" y="2109788"/>
          <p14:tracePt t="8912" x="876300" y="2095500"/>
          <p14:tracePt t="8935" x="876300" y="2082800"/>
          <p14:tracePt t="8960" x="876300" y="2070100"/>
          <p14:tracePt t="9023" x="862013" y="2070100"/>
          <p14:tracePt t="9029" x="849313" y="2070100"/>
          <p14:tracePt t="9045" x="835025" y="2070100"/>
          <p14:tracePt t="9061" x="822325" y="2082800"/>
          <p14:tracePt t="9069" x="809625" y="2082800"/>
          <p14:tracePt t="9077" x="795338" y="2095500"/>
          <p14:tracePt t="9085" x="782638" y="2109788"/>
          <p14:tracePt t="9093" x="755650" y="2149475"/>
          <p14:tracePt t="9103" x="715963" y="2174875"/>
          <p14:tracePt t="9109" x="690563" y="2201863"/>
          <p14:tracePt t="9116" x="649288" y="2241550"/>
          <p14:tracePt t="9123" x="609600" y="2281238"/>
          <p14:tracePt t="9133" x="569913" y="2335213"/>
          <p14:tracePt t="9152" x="504825" y="2427288"/>
          <p14:tracePt t="9155" x="477838" y="2466975"/>
          <p14:tracePt t="9163" x="438150" y="2533650"/>
          <p14:tracePt t="9171" x="411163" y="2573338"/>
          <p14:tracePt t="9179" x="371475" y="2652713"/>
          <p14:tracePt t="9187" x="331788" y="2732088"/>
          <p14:tracePt t="9195" x="292100" y="2811463"/>
          <p14:tracePt t="9203" x="265113" y="2865438"/>
          <p14:tracePt t="9211" x="252413" y="2944813"/>
          <p14:tracePt t="9219" x="225425" y="2984500"/>
          <p14:tracePt t="9228" x="212725" y="3051175"/>
          <p14:tracePt t="9235" x="198438" y="3090863"/>
          <p14:tracePt t="9243" x="185738" y="3130550"/>
          <p14:tracePt t="9251" x="185738" y="3182938"/>
          <p14:tracePt t="9257" x="173038" y="3222625"/>
          <p14:tracePt t="9265" x="158750" y="3263900"/>
          <p14:tracePt t="9273" x="146050" y="3328988"/>
          <p14:tracePt t="9281" x="146050" y="3395663"/>
          <p14:tracePt t="9289" x="133350" y="3475038"/>
          <p14:tracePt t="9297" x="119063" y="3541713"/>
          <p14:tracePt t="9305" x="119063" y="3621088"/>
          <p14:tracePt t="9313" x="106363" y="3687763"/>
          <p14:tracePt t="9321" x="106363" y="3767138"/>
          <p14:tracePt t="9329" x="106363" y="3819525"/>
          <p14:tracePt t="9337" x="106363" y="3873500"/>
          <p14:tracePt t="9345" x="92075" y="3913188"/>
          <p14:tracePt t="9353" x="92075" y="3952875"/>
          <p14:tracePt t="9362" x="79375" y="3992563"/>
          <p14:tracePt t="9370" x="79375" y="4032250"/>
          <p14:tracePt t="9377" x="79375" y="4071938"/>
          <p14:tracePt t="9389" x="66675" y="4111625"/>
          <p14:tracePt t="9394" x="66675" y="4151313"/>
          <p14:tracePt t="9403" x="66675" y="4191000"/>
          <p14:tracePt t="9408" x="66675" y="4232275"/>
          <p14:tracePt t="9416" x="66675" y="4284663"/>
          <p14:tracePt t="9424" x="66675" y="4337050"/>
          <p14:tracePt t="9432" x="66675" y="4376738"/>
          <p14:tracePt t="9440" x="66675" y="4418013"/>
          <p14:tracePt t="9449" x="66675" y="4457700"/>
          <p14:tracePt t="9456" x="66675" y="4497388"/>
          <p14:tracePt t="9464" x="79375" y="4549775"/>
          <p14:tracePt t="9472" x="92075" y="4602163"/>
          <p14:tracePt t="9480" x="106363" y="4683125"/>
          <p14:tracePt t="9488" x="119063" y="4762500"/>
          <p14:tracePt t="9494" x="133350" y="4829175"/>
          <p14:tracePt t="9503" x="158750" y="4921250"/>
          <p14:tracePt t="9510" x="173038" y="5000625"/>
          <p14:tracePt t="9519" x="198438" y="5094288"/>
          <p14:tracePt t="9526" x="225425" y="5186363"/>
          <p14:tracePt t="9536" x="252413" y="5280025"/>
          <p14:tracePt t="9542" x="304800" y="5372100"/>
          <p14:tracePt t="9551" x="344488" y="5465763"/>
          <p14:tracePt t="9558" x="384175" y="5584825"/>
          <p14:tracePt t="9566" x="423863" y="5676900"/>
          <p14:tracePt t="9574" x="463550" y="5770563"/>
          <p14:tracePt t="9582" x="517525" y="5849938"/>
          <p14:tracePt t="9590" x="569913" y="5929313"/>
          <p14:tracePt t="9598" x="623888" y="6008688"/>
          <p14:tracePt t="9606" x="676275" y="6088063"/>
          <p14:tracePt t="9612" x="755650" y="6167438"/>
          <p14:tracePt t="9622" x="835025" y="6261100"/>
          <p14:tracePt t="9628" x="928688" y="6340475"/>
          <p14:tracePt t="9636" x="1008063" y="6407150"/>
          <p14:tracePt t="9644" x="1074738" y="6459538"/>
          <p14:tracePt t="9653" x="1154113" y="6513513"/>
          <p14:tracePt t="9660" x="1233488" y="6565900"/>
          <p14:tracePt t="9670" x="1312863" y="6619875"/>
          <p14:tracePt t="9676" x="1392238" y="6672263"/>
          <p14:tracePt t="9686" x="1458913" y="6711950"/>
          <p14:tracePt t="9692" x="1525588" y="6751638"/>
          <p14:tracePt t="9701" x="1604963" y="6791325"/>
          <p14:tracePt t="9708" x="1684338" y="6791325"/>
          <p14:tracePt t="9716" x="1751013" y="6805613"/>
          <p14:tracePt t="9724" x="1830388" y="6805613"/>
          <p14:tracePt t="9732" x="1897063" y="6805613"/>
          <p14:tracePt t="9738" x="1976438" y="6805613"/>
          <p14:tracePt t="9746" x="2070100" y="6778625"/>
          <p14:tracePt t="9754" x="2176463" y="6724650"/>
          <p14:tracePt t="9762" x="2295525" y="6684963"/>
          <p14:tracePt t="9771" x="2401888" y="6632575"/>
          <p14:tracePt t="9778" x="2481263" y="6580188"/>
          <p14:tracePt t="9787" x="2600325" y="6513513"/>
          <p14:tracePt t="9794" x="2679700" y="6419850"/>
          <p14:tracePt t="9804" x="2759075" y="6340475"/>
          <p14:tracePt t="9810" x="2825750" y="6248400"/>
          <p14:tracePt t="9820" x="2905125" y="6127750"/>
          <p14:tracePt t="9826" x="2959100" y="5995988"/>
          <p14:tracePt t="9836" x="3024188" y="5876925"/>
          <p14:tracePt t="9842" x="3063875" y="5743575"/>
          <p14:tracePt t="9850" x="3105150" y="5611813"/>
          <p14:tracePt t="9858" x="3144838" y="5505450"/>
          <p14:tracePt t="9866" x="3184525" y="5372100"/>
          <p14:tracePt t="9874" x="3236913" y="5253038"/>
          <p14:tracePt t="9880" x="3263900" y="5106988"/>
          <p14:tracePt t="9888" x="3303588" y="4960938"/>
          <p14:tracePt t="9896" x="3343275" y="4802188"/>
          <p14:tracePt t="9906" x="3395663" y="4629150"/>
          <p14:tracePt t="9912" x="3422650" y="4497388"/>
          <p14:tracePt t="9922" x="3462338" y="4324350"/>
          <p14:tracePt t="9928" x="3476625" y="4205288"/>
          <p14:tracePt t="9937" x="3502025" y="4098925"/>
          <p14:tracePt t="9944" x="3529013" y="4019550"/>
          <p14:tracePt t="9953" x="3541713" y="3940175"/>
          <p14:tracePt t="9960" x="3556000" y="3873500"/>
          <p14:tracePt t="9969" x="3568700" y="3794125"/>
          <p14:tracePt t="9976" x="3581400" y="3740150"/>
          <p14:tracePt t="9986" x="3595688" y="3660775"/>
          <p14:tracePt t="9990" x="3595688" y="3554413"/>
          <p14:tracePt t="9998" x="3595688" y="3462338"/>
          <p14:tracePt t="10006" x="3595688" y="3355975"/>
          <p14:tracePt t="10014" x="3581400" y="3236913"/>
          <p14:tracePt t="10022" x="3568700" y="3130550"/>
          <p14:tracePt t="10030" x="3541713" y="3038475"/>
          <p14:tracePt t="10039" x="3529013" y="2957513"/>
          <p14:tracePt t="10046" x="3516313" y="2905125"/>
          <p14:tracePt t="10057" x="3489325" y="2825750"/>
          <p14:tracePt t="10062" x="3476625" y="2746375"/>
          <p14:tracePt t="10070" x="3435350" y="2667000"/>
          <p14:tracePt t="10078" x="3395663" y="2586038"/>
          <p14:tracePt t="10087" x="3355975" y="2520950"/>
          <p14:tracePt t="10094" x="3303588" y="2439988"/>
          <p14:tracePt t="10103" x="3263900" y="2360613"/>
          <p14:tracePt t="10110" x="3224213" y="2281238"/>
          <p14:tracePt t="10116" x="3170238" y="2201863"/>
          <p14:tracePt t="10124" x="3117850" y="2135188"/>
          <p14:tracePt t="10139" x="3078163" y="2070100"/>
          <p14:tracePt t="10141" x="3024188" y="2016125"/>
          <p14:tracePt t="10148" x="2971800" y="1976438"/>
          <p14:tracePt t="10156" x="2932113" y="1924050"/>
          <p14:tracePt t="10164" x="2878138" y="1884363"/>
          <p14:tracePt t="10172" x="2813050" y="1830388"/>
          <p14:tracePt t="10180" x="2759075" y="1778000"/>
          <p14:tracePt t="10189" x="2692400" y="1738313"/>
          <p14:tracePt t="10196" x="2627313" y="1698625"/>
          <p14:tracePt t="10206" x="2587625" y="1684338"/>
          <p14:tracePt t="10212" x="2547938" y="1671638"/>
          <p14:tracePt t="10220" x="2506663" y="1657350"/>
          <p14:tracePt t="10228" x="2466975" y="1644650"/>
          <p14:tracePt t="10236" x="2427288" y="1644650"/>
          <p14:tracePt t="10242" x="2387600" y="1644650"/>
          <p14:tracePt t="10250" x="2347913" y="1644650"/>
          <p14:tracePt t="10258" x="2308225" y="1644650"/>
          <p14:tracePt t="10266" x="2241550" y="1644650"/>
          <p14:tracePt t="10274" x="2201863" y="1644650"/>
          <p14:tracePt t="10282" x="2162175" y="1657350"/>
          <p14:tracePt t="10290" x="2095500" y="1671638"/>
          <p14:tracePt t="10298" x="2030413" y="1698625"/>
          <p14:tracePt t="10306" x="1949450" y="1724025"/>
          <p14:tracePt t="10314" x="1870075" y="1763713"/>
          <p14:tracePt t="10322" x="1804988" y="1803400"/>
          <p14:tracePt t="10330" x="1724025" y="1830388"/>
          <p14:tracePt t="10340" x="1644650" y="1897063"/>
          <p14:tracePt t="10346" x="1565275" y="1924050"/>
          <p14:tracePt t="10354" x="1485900" y="1976438"/>
          <p14:tracePt t="10360" x="1379538" y="2055813"/>
          <p14:tracePt t="10370" x="1300163" y="2122488"/>
          <p14:tracePt t="10376" x="1220788" y="2189163"/>
          <p14:tracePt t="10385" x="1141413" y="2255838"/>
          <p14:tracePt t="10392" x="1062038" y="2335213"/>
          <p14:tracePt t="10400" x="981075" y="2414588"/>
          <p14:tracePt t="10408" x="889000" y="2520950"/>
          <p14:tracePt t="10416" x="809625" y="2613025"/>
          <p14:tracePt t="10424" x="715963" y="2732088"/>
          <p14:tracePt t="10432" x="636588" y="2852738"/>
          <p14:tracePt t="10440" x="557213" y="2957513"/>
          <p14:tracePt t="10448" x="504825" y="3078163"/>
          <p14:tracePt t="10456" x="450850" y="3209925"/>
          <p14:tracePt t="10464" x="398463" y="3316288"/>
          <p14:tracePt t="10472" x="344488" y="3422650"/>
          <p14:tracePt t="10481" x="319088" y="3554413"/>
          <p14:tracePt t="10490" x="277813" y="3687763"/>
          <p14:tracePt t="10496" x="252413" y="3806825"/>
          <p14:tracePt t="10504" x="225425" y="3952875"/>
          <p14:tracePt t="10510" x="212725" y="4098925"/>
          <p14:tracePt t="10521" x="198438" y="4217988"/>
          <p14:tracePt t="10526" x="185738" y="4351338"/>
          <p14:tracePt t="10535" x="185738" y="4457700"/>
          <p14:tracePt t="10542" x="173038" y="4576763"/>
          <p14:tracePt t="10550" x="173038" y="4683125"/>
          <p14:tracePt t="10558" x="173038" y="4787900"/>
          <p14:tracePt t="10566" x="185738" y="4868863"/>
          <p14:tracePt t="10574" x="185738" y="4960938"/>
          <p14:tracePt t="10582" x="198438" y="5054600"/>
          <p14:tracePt t="10590" x="212725" y="5133975"/>
          <p14:tracePt t="10598" x="212725" y="5213350"/>
          <p14:tracePt t="10604" x="225425" y="5292725"/>
          <p14:tracePt t="10614" x="238125" y="5384800"/>
          <p14:tracePt t="10621" x="252413" y="5465763"/>
          <p14:tracePt t="10628" x="265113" y="5557838"/>
          <p14:tracePt t="10637" x="277813" y="5651500"/>
          <p14:tracePt t="10644" x="292100" y="5730875"/>
          <p14:tracePt t="10655" x="304800" y="5797550"/>
          <p14:tracePt t="10660" x="319088" y="5876925"/>
          <p14:tracePt t="10670" x="331788" y="5916613"/>
          <p14:tracePt t="10676" x="344488" y="5995988"/>
          <p14:tracePt t="10684" x="358775" y="6035675"/>
          <p14:tracePt t="10692" x="371475" y="6088063"/>
          <p14:tracePt t="10700" x="371475" y="6127750"/>
          <p14:tracePt t="10709" x="384175" y="6194425"/>
          <p14:tracePt t="10716" x="398463" y="6248400"/>
          <p14:tracePt t="10723" x="411163" y="6300788"/>
          <p14:tracePt t="10731" x="423863" y="6367463"/>
          <p14:tracePt t="10737" x="438150" y="6419850"/>
          <p14:tracePt t="10745" x="438150" y="6459538"/>
          <p14:tracePt t="10753" x="450850" y="6499225"/>
          <p14:tracePt t="10761" x="463550" y="6538913"/>
          <p14:tracePt t="10769" x="477838" y="6580188"/>
          <p14:tracePt t="10779" x="477838" y="6619875"/>
          <p14:tracePt t="10788" x="490538" y="6659563"/>
          <p14:tracePt t="10794" x="504825" y="6699250"/>
          <p14:tracePt t="10805" x="517525" y="6724650"/>
          <p14:tracePt t="10810" x="530225" y="6751638"/>
          <p14:tracePt t="10819" x="569913" y="6778625"/>
          <p14:tracePt t="10826" x="596900" y="6818313"/>
          <p14:tracePt t="11229" x="889000" y="6831013"/>
          <p14:tracePt t="11234" x="795338" y="6818313"/>
          <p14:tracePt t="11242" x="730250" y="6805613"/>
          <p14:tracePt t="11251" x="663575" y="6791325"/>
          <p14:tracePt t="11258" x="623888" y="6778625"/>
          <p14:tracePt t="11266" x="596900" y="6765925"/>
          <p14:tracePt t="11274" x="569913" y="6765925"/>
          <p14:tracePt t="11282" x="544513" y="6751638"/>
          <p14:tracePt t="11290" x="517525" y="6738938"/>
          <p14:tracePt t="11298" x="504825" y="6724650"/>
          <p14:tracePt t="11307" x="490538" y="6711950"/>
          <p14:tracePt t="11314" x="463550" y="6672263"/>
          <p14:tracePt t="11324" x="450850" y="6659563"/>
          <p14:tracePt t="11330" x="438150" y="6632575"/>
          <p14:tracePt t="11339" x="438150" y="6605588"/>
          <p14:tracePt t="11346" x="423863" y="6592888"/>
          <p14:tracePt t="11355" x="411163" y="6580188"/>
          <p14:tracePt t="11360" x="411163" y="6565900"/>
          <p14:tracePt t="11368" x="398463" y="6565900"/>
          <p14:tracePt t="11376" x="398463" y="6538913"/>
          <p14:tracePt t="11384" x="384175" y="6538913"/>
          <p14:tracePt t="11392" x="371475" y="6526213"/>
          <p14:tracePt t="11408" x="358775" y="6513513"/>
          <p14:tracePt t="11416" x="358775" y="6499225"/>
          <p14:tracePt t="11432" x="344488" y="6499225"/>
          <p14:tracePt t="11440" x="344488" y="6486525"/>
          <p14:tracePt t="11448" x="331788" y="6486525"/>
          <p14:tracePt t="11456" x="319088" y="6473825"/>
          <p14:tracePt t="11473" x="304800" y="6459538"/>
          <p14:tracePt t="11488" x="292100" y="6446838"/>
          <p14:tracePt t="11511" x="277813" y="6434138"/>
          <p14:tracePt t="11526" x="265113" y="6419850"/>
          <p14:tracePt t="11535" x="252413" y="6419850"/>
          <p14:tracePt t="11542" x="252413" y="6407150"/>
          <p14:tracePt t="11550" x="238125" y="6394450"/>
          <p14:tracePt t="11558" x="225425" y="6394450"/>
          <p14:tracePt t="11566" x="212725" y="6380163"/>
          <p14:tracePt t="11574" x="198438" y="6380163"/>
          <p14:tracePt t="11582" x="185738" y="6367463"/>
          <p14:tracePt t="11590" x="173038" y="6353175"/>
          <p14:tracePt t="11598" x="146050" y="6353175"/>
          <p14:tracePt t="11605" x="133350" y="6340475"/>
          <p14:tracePt t="11612" x="119063" y="6327775"/>
          <p14:tracePt t="11628" x="106363" y="6313488"/>
          <p14:tracePt t="11653" x="92075" y="6300788"/>
          <p14:tracePt t="11660" x="79375" y="6300788"/>
          <p14:tracePt t="15030" x="79375" y="6288088"/>
          <p14:tracePt t="15039" x="92075" y="6248400"/>
          <p14:tracePt t="15046" x="92075" y="6208713"/>
          <p14:tracePt t="15054" x="106363" y="6154738"/>
          <p14:tracePt t="15062" x="119063" y="6075363"/>
          <p14:tracePt t="15071" x="133350" y="6022975"/>
          <p14:tracePt t="15080" x="146050" y="5942013"/>
          <p14:tracePt t="15087" x="173038" y="5876925"/>
          <p14:tracePt t="15095" x="185738" y="5797550"/>
          <p14:tracePt t="15102" x="198438" y="5716588"/>
          <p14:tracePt t="15110" x="212725" y="5651500"/>
          <p14:tracePt t="15118" x="225425" y="5584825"/>
          <p14:tracePt t="15127" x="225425" y="5545138"/>
          <p14:tracePt t="15132" x="238125" y="5505450"/>
          <p14:tracePt t="15142" x="252413" y="5465763"/>
          <p14:tracePt t="15148" x="265113" y="5438775"/>
          <p14:tracePt t="15156" x="265113" y="5411788"/>
          <p14:tracePt t="15165" x="265113" y="5384800"/>
          <p14:tracePt t="15172" x="265113" y="5345113"/>
          <p14:tracePt t="15180" x="265113" y="5319713"/>
          <p14:tracePt t="15188" x="265113" y="5292725"/>
          <p14:tracePt t="15196" x="265113" y="5265738"/>
          <p14:tracePt t="15204" x="265113" y="5240338"/>
          <p14:tracePt t="15212" x="265113" y="5213350"/>
          <p14:tracePt t="15220" x="265113" y="5186363"/>
          <p14:tracePt t="15228" x="265113" y="5159375"/>
          <p14:tracePt t="15236" x="265113" y="5133975"/>
          <p14:tracePt t="15245" x="265113" y="5106988"/>
          <p14:tracePt t="15252" x="265113" y="5080000"/>
          <p14:tracePt t="15259" x="265113" y="5054600"/>
          <p14:tracePt t="15266" x="252413" y="5027613"/>
          <p14:tracePt t="15275" x="252413" y="4987925"/>
          <p14:tracePt t="15282" x="238125" y="4960938"/>
          <p14:tracePt t="15291" x="238125" y="4933950"/>
          <p14:tracePt t="15298" x="225425" y="4908550"/>
          <p14:tracePt t="15306" x="212725" y="4881563"/>
          <p14:tracePt t="15314" x="212725" y="4854575"/>
          <p14:tracePt t="15322" x="198438" y="4829175"/>
          <p14:tracePt t="15330" x="185738" y="4802188"/>
          <p14:tracePt t="15338" x="173038" y="4775200"/>
          <p14:tracePt t="15346" x="173038" y="4748213"/>
          <p14:tracePt t="15354" x="158750" y="4722813"/>
          <p14:tracePt t="15362" x="146050" y="4708525"/>
          <p14:tracePt t="15370" x="146050" y="4683125"/>
          <p14:tracePt t="15377" x="133350" y="4656138"/>
          <p14:tracePt t="15384" x="119063" y="4643438"/>
          <p14:tracePt t="15392" x="106363" y="4616450"/>
          <p14:tracePt t="15400" x="106363" y="4576763"/>
          <p14:tracePt t="15409" x="92075" y="4562475"/>
          <p14:tracePt t="15416" x="79375" y="4537075"/>
          <p14:tracePt t="15425" x="79375" y="4510088"/>
          <p14:tracePt t="15432" x="66675" y="4470400"/>
          <p14:tracePt t="15442" x="52388" y="4457700"/>
          <p14:tracePt t="15448" x="52388" y="4443413"/>
          <p14:tracePt t="15456" x="39688" y="4443413"/>
          <p14:tracePt t="15464" x="39688" y="4430713"/>
          <p14:tracePt t="15472" x="26988" y="4430713"/>
          <p14:tracePt t="15480" x="26988" y="4418013"/>
          <p14:tracePt t="15496" x="12700" y="4403725"/>
          <p14:tracePt t="15504" x="12700" y="4391025"/>
          <p14:tracePt t="15510" x="12700" y="4376738"/>
          <p14:tracePt t="15527" x="12700" y="4364038"/>
          <p14:tracePt t="15543" x="12700" y="4351338"/>
          <p14:tracePt t="15550" x="12700" y="4337050"/>
          <p14:tracePt t="15559" x="12700" y="4324350"/>
          <p14:tracePt t="15566" x="12700" y="4311650"/>
          <p14:tracePt t="15576" x="26988" y="4297363"/>
          <p14:tracePt t="15582" x="26988" y="4284663"/>
          <p14:tracePt t="15590" x="39688" y="4271963"/>
          <p14:tracePt t="15606" x="52388" y="4257675"/>
          <p14:tracePt t="15614" x="66675" y="4257675"/>
          <p14:tracePt t="15620" x="66675" y="4244975"/>
          <p14:tracePt t="15644" x="66675" y="4232275"/>
          <p14:tracePt t="15652" x="79375" y="4217988"/>
          <p14:tracePt t="15668" x="92075" y="4217988"/>
          <p14:tracePt t="15676" x="92075" y="4205288"/>
          <p14:tracePt t="15684" x="106363" y="4205288"/>
          <p14:tracePt t="15693" x="119063" y="4191000"/>
          <p14:tracePt t="15700" x="146050" y="4178300"/>
          <p14:tracePt t="15716" x="158750" y="4165600"/>
          <p14:tracePt t="15725" x="173038" y="4165600"/>
          <p14:tracePt t="15732" x="185738" y="4151313"/>
          <p14:tracePt t="15748" x="198438" y="4138613"/>
          <p14:tracePt t="15770" x="198438" y="4125913"/>
          <p14:tracePt t="15969" x="198438" y="4138613"/>
          <p14:tracePt t="15985" x="185738" y="4151313"/>
          <p14:tracePt t="15994" x="173038" y="4151313"/>
          <p14:tracePt t="16001" x="173038" y="4165600"/>
          <p14:tracePt t="16015" x="158750" y="4178300"/>
          <p14:tracePt t="16024" x="158750" y="4191000"/>
          <p14:tracePt t="16032" x="146050" y="4191000"/>
          <p14:tracePt t="16041" x="146050" y="4205288"/>
          <p14:tracePt t="16047" x="133350" y="4205288"/>
          <p14:tracePt t="16056" x="119063" y="4217988"/>
          <p14:tracePt t="16064" x="119063" y="4244975"/>
          <p14:tracePt t="16071" x="119063" y="4257675"/>
          <p14:tracePt t="16079" x="106363" y="4271963"/>
          <p14:tracePt t="16087" x="92075" y="4297363"/>
          <p14:tracePt t="16096" x="92075" y="4311650"/>
          <p14:tracePt t="16103" x="79375" y="4337050"/>
          <p14:tracePt t="16112" x="66675" y="4364038"/>
          <p14:tracePt t="16118" x="52388" y="4376738"/>
          <p14:tracePt t="16127" x="52388" y="4391025"/>
          <p14:tracePt t="16132" x="39688" y="4403725"/>
          <p14:tracePt t="16140" x="39688" y="4418013"/>
          <p14:tracePt t="16161" x="39688" y="4430713"/>
          <p14:tracePt t="16164" x="26988" y="4443413"/>
          <p14:tracePt t="16172" x="26988" y="4457700"/>
          <p14:tracePt t="16180" x="26988" y="4470400"/>
          <p14:tracePt t="16196" x="26988" y="4483100"/>
          <p14:tracePt t="16204" x="12700" y="4497388"/>
          <p14:tracePt t="16220" x="12700" y="4510088"/>
          <p14:tracePt t="16228" x="12700" y="4522788"/>
          <p14:tracePt t="16245" x="12700" y="4549775"/>
          <p14:tracePt t="16250" x="26988" y="4562475"/>
          <p14:tracePt t="16260" x="26988" y="4576763"/>
          <p14:tracePt t="16266" x="39688" y="4616450"/>
          <p14:tracePt t="16275" x="52388" y="4629150"/>
          <p14:tracePt t="16282" x="66675" y="4656138"/>
          <p14:tracePt t="16290" x="66675" y="4668838"/>
          <p14:tracePt t="16298" x="79375" y="4683125"/>
          <p14:tracePt t="16306" x="79375" y="4695825"/>
          <p14:tracePt t="16314" x="92075" y="4722813"/>
          <p14:tracePt t="16322" x="106363" y="4722813"/>
          <p14:tracePt t="16331" x="106363" y="4735513"/>
          <p14:tracePt t="16339" x="133350" y="4748213"/>
          <p14:tracePt t="16347" x="133350" y="4762500"/>
          <p14:tracePt t="16354" x="146050" y="4775200"/>
          <p14:tracePt t="16362" x="173038" y="4787900"/>
          <p14:tracePt t="16368" x="185738" y="4787900"/>
          <p14:tracePt t="16376" x="212725" y="4802188"/>
          <p14:tracePt t="16384" x="252413" y="4814888"/>
          <p14:tracePt t="16394" x="277813" y="4829175"/>
          <p14:tracePt t="16400" x="304800" y="4829175"/>
          <p14:tracePt t="16410" x="344488" y="4841875"/>
          <p14:tracePt t="16416" x="371475" y="4854575"/>
          <p14:tracePt t="16425" x="398463" y="4854575"/>
          <p14:tracePt t="16432" x="438150" y="4868863"/>
          <p14:tracePt t="16441" x="490538" y="4881563"/>
          <p14:tracePt t="16448" x="530225" y="4894263"/>
          <p14:tracePt t="16456" x="584200" y="4894263"/>
          <p14:tracePt t="16464" x="636588" y="4908550"/>
          <p14:tracePt t="16472" x="715963" y="4921250"/>
          <p14:tracePt t="16480" x="782638" y="4933950"/>
          <p14:tracePt t="16488" x="876300" y="4933950"/>
          <p14:tracePt t="16496" x="955675" y="4933950"/>
          <p14:tracePt t="16502" x="1062038" y="4933950"/>
          <p14:tracePt t="16511" x="1127125" y="4948238"/>
          <p14:tracePt t="16518" x="1206500" y="4948238"/>
          <p14:tracePt t="16527" x="1287463" y="4948238"/>
          <p14:tracePt t="16534" x="1379538" y="4960938"/>
          <p14:tracePt t="16544" x="1458913" y="4960938"/>
          <p14:tracePt t="16550" x="1512888" y="4960938"/>
          <p14:tracePt t="16560" x="1565275" y="4960938"/>
          <p14:tracePt t="16566" x="1631950" y="4960938"/>
          <p14:tracePt t="16574" x="1698625" y="4960938"/>
          <p14:tracePt t="16582" x="1751013" y="4960938"/>
          <p14:tracePt t="16590" x="1804988" y="4960938"/>
          <p14:tracePt t="16598" x="1857375" y="4960938"/>
          <p14:tracePt t="16606" x="1936750" y="4960938"/>
          <p14:tracePt t="16614" x="2003425" y="4960938"/>
          <p14:tracePt t="16620" x="2043113" y="4960938"/>
          <p14:tracePt t="16628" x="2082800" y="4948238"/>
          <p14:tracePt t="16636" x="2122488" y="4933950"/>
          <p14:tracePt t="16645" x="2162175" y="4933950"/>
          <p14:tracePt t="16652" x="2216150" y="4921250"/>
          <p14:tracePt t="16660" x="2255838" y="4921250"/>
          <p14:tracePt t="16668" x="2295525" y="4908550"/>
          <p14:tracePt t="16677" x="2347913" y="4908550"/>
          <p14:tracePt t="16684" x="2387600" y="4894263"/>
          <p14:tracePt t="16694" x="2427288" y="4894263"/>
          <p14:tracePt t="16700" x="2481263" y="4894263"/>
          <p14:tracePt t="16711" x="2520950" y="4881563"/>
          <p14:tracePt t="16716" x="2560638" y="4868863"/>
          <p14:tracePt t="16724" x="2600325" y="4868863"/>
          <p14:tracePt t="16732" x="2652713" y="4868863"/>
          <p14:tracePt t="16740" x="2692400" y="4854575"/>
          <p14:tracePt t="16746" x="2733675" y="4841875"/>
          <p14:tracePt t="16754" x="2773363" y="4829175"/>
          <p14:tracePt t="16762" x="2813050" y="4814888"/>
          <p14:tracePt t="16770" x="2865438" y="4802188"/>
          <p14:tracePt t="16779" x="2892425" y="4787900"/>
          <p14:tracePt t="16786" x="2932113" y="4762500"/>
          <p14:tracePt t="16794" x="2971800" y="4748213"/>
          <p14:tracePt t="16802" x="3024188" y="4722813"/>
          <p14:tracePt t="16810" x="3063875" y="4708525"/>
          <p14:tracePt t="16818" x="3090863" y="4695825"/>
          <p14:tracePt t="16827" x="3117850" y="4683125"/>
          <p14:tracePt t="16834" x="3144838" y="4668838"/>
          <p14:tracePt t="16844" x="3157538" y="4668838"/>
          <p14:tracePt t="16850" x="3157538" y="4656138"/>
          <p14:tracePt t="16858" x="3170238" y="4656138"/>
          <p14:tracePt t="16865" x="3184525" y="4643438"/>
          <p14:tracePt t="16879" x="3197225" y="4629150"/>
          <p14:tracePt t="16887" x="3197225" y="4616450"/>
          <p14:tracePt t="16895" x="3224213" y="4602163"/>
          <p14:tracePt t="16911" x="3249613" y="4576763"/>
          <p14:tracePt t="16919" x="3263900" y="4576763"/>
          <p14:tracePt t="16927" x="3263900" y="4562475"/>
          <p14:tracePt t="16935" x="3290888" y="4549775"/>
          <p14:tracePt t="16952" x="3303588" y="4537075"/>
          <p14:tracePt t="16975" x="3303588" y="4522788"/>
          <p14:tracePt t="16983" x="3316288" y="4522788"/>
          <p14:tracePt t="16993" x="3330575" y="4510088"/>
          <p14:tracePt t="16997" x="3330575" y="4497388"/>
          <p14:tracePt t="17013" x="3343275" y="4483100"/>
          <p14:tracePt t="17029" x="3343275" y="4470400"/>
          <p14:tracePt t="17037" x="3355975" y="4470400"/>
          <p14:tracePt t="17045" x="3355975" y="4457700"/>
          <p14:tracePt t="17053" x="3355975" y="4443413"/>
          <p14:tracePt t="17061" x="3355975" y="4418013"/>
          <p14:tracePt t="17077" x="3355975" y="4391025"/>
          <p14:tracePt t="17086" x="3343275" y="4364038"/>
          <p14:tracePt t="17094" x="3343275" y="4337050"/>
          <p14:tracePt t="17101" x="3330575" y="4297363"/>
          <p14:tracePt t="17110" x="3303588" y="4257675"/>
          <p14:tracePt t="17115" x="3290888" y="4232275"/>
          <p14:tracePt t="17123" x="3263900" y="4205288"/>
          <p14:tracePt t="17131" x="3249613" y="4165600"/>
          <p14:tracePt t="17144" x="3224213" y="4138613"/>
          <p14:tracePt t="17147" x="3184525" y="4111625"/>
          <p14:tracePt t="17155" x="3157538" y="4086225"/>
          <p14:tracePt t="17163" x="3130550" y="4046538"/>
          <p14:tracePt t="17171" x="3090863" y="4019550"/>
          <p14:tracePt t="17179" x="3051175" y="3992563"/>
          <p14:tracePt t="17187" x="3011488" y="3979863"/>
          <p14:tracePt t="17195" x="2959100" y="3952875"/>
          <p14:tracePt t="17203" x="2919413" y="3940175"/>
          <p14:tracePt t="17211" x="2878138" y="3925888"/>
          <p14:tracePt t="17219" x="2838450" y="3925888"/>
          <p14:tracePt t="17228" x="2798763" y="3913188"/>
          <p14:tracePt t="17235" x="2759075" y="3900488"/>
          <p14:tracePt t="17243" x="2733675" y="3886200"/>
          <p14:tracePt t="17249" x="2692400" y="3886200"/>
          <p14:tracePt t="17258" x="2667000" y="3886200"/>
          <p14:tracePt t="17265" x="2627313" y="3873500"/>
          <p14:tracePt t="17273" x="2600325" y="3873500"/>
          <p14:tracePt t="17281" x="2573338" y="3873500"/>
          <p14:tracePt t="17289" x="2560638" y="3860800"/>
          <p14:tracePt t="17297" x="2533650" y="3860800"/>
          <p14:tracePt t="17305" x="2493963" y="3860800"/>
          <p14:tracePt t="17313" x="2466975" y="3860800"/>
          <p14:tracePt t="17321" x="2427288" y="3860800"/>
          <p14:tracePt t="17330" x="2374900" y="3860800"/>
          <p14:tracePt t="17337" x="2320925" y="3860800"/>
          <p14:tracePt t="17345" x="2255838" y="3860800"/>
          <p14:tracePt t="17353" x="2176463" y="3860800"/>
          <p14:tracePt t="17360" x="2109788" y="3873500"/>
          <p14:tracePt t="17367" x="2030413" y="3886200"/>
          <p14:tracePt t="17376" x="1976438" y="3886200"/>
          <p14:tracePt t="17383" x="1897063" y="3900488"/>
          <p14:tracePt t="17391" x="1830388" y="3913188"/>
          <p14:tracePt t="17399" x="1751013" y="3913188"/>
          <p14:tracePt t="17407" x="1658938" y="3925888"/>
          <p14:tracePt t="17415" x="1592263" y="3940175"/>
          <p14:tracePt t="17423" x="1498600" y="3952875"/>
          <p14:tracePt t="17431" x="1419225" y="3965575"/>
          <p14:tracePt t="17439" x="1352550" y="3979863"/>
          <p14:tracePt t="17447" x="1260475" y="3992563"/>
          <p14:tracePt t="17455" x="1166813" y="4005263"/>
          <p14:tracePt t="17463" x="1087438" y="4019550"/>
          <p14:tracePt t="17471" x="981075" y="4032250"/>
          <p14:tracePt t="17479" x="889000" y="4046538"/>
          <p14:tracePt t="17487" x="795338" y="4059238"/>
          <p14:tracePt t="17493" x="730250" y="4059238"/>
          <p14:tracePt t="17501" x="649288" y="4071938"/>
          <p14:tracePt t="17510" x="584200" y="4086225"/>
          <p14:tracePt t="17517" x="504825" y="4098925"/>
          <p14:tracePt t="17527" x="450850" y="4111625"/>
          <p14:tracePt t="17535" x="371475" y="4125913"/>
          <p14:tracePt t="17543" x="292100" y="4138613"/>
          <p14:tracePt t="17549" x="238125" y="4151313"/>
          <p14:tracePt t="17557" x="158750" y="4165600"/>
          <p14:tracePt t="17565" x="92075" y="4178300"/>
          <p14:tracePt t="17573" x="12700" y="4191000"/>
          <p14:tracePt t="18070" x="12700" y="4841875"/>
          <p14:tracePt t="18102" x="26988" y="4841875"/>
          <p14:tracePt t="18111" x="39688" y="4841875"/>
          <p14:tracePt t="18132" x="39688" y="4829175"/>
          <p14:tracePt t="18140" x="52388" y="4829175"/>
          <p14:tracePt t="18157" x="66675" y="4829175"/>
          <p14:tracePt t="18173" x="79375" y="4829175"/>
          <p14:tracePt t="18181" x="92075" y="4814888"/>
          <p14:tracePt t="18196" x="106363" y="4814888"/>
          <p14:tracePt t="18211" x="119063" y="4814888"/>
          <p14:tracePt t="18249" x="133350" y="4814888"/>
          <p14:tracePt t="18265" x="146050" y="4814888"/>
          <p14:tracePt t="18281" x="158750" y="4814888"/>
          <p14:tracePt t="18297" x="173038" y="4814888"/>
          <p14:tracePt t="18313" x="185738" y="4814888"/>
          <p14:tracePt t="18321" x="198438" y="4814888"/>
          <p14:tracePt t="18337" x="212725" y="4814888"/>
          <p14:tracePt t="18353" x="225425" y="4814888"/>
          <p14:tracePt t="18391" x="225425" y="4802188"/>
          <p14:tracePt t="18423" x="238125" y="4802188"/>
          <p14:tracePt t="18431" x="238125" y="4775200"/>
          <p14:tracePt t="18439" x="238125" y="4748213"/>
          <p14:tracePt t="18447" x="238125" y="4722813"/>
          <p14:tracePt t="18455" x="238125" y="4695825"/>
          <p14:tracePt t="18463" x="225425" y="4668838"/>
          <p14:tracePt t="18471" x="212725" y="4629150"/>
          <p14:tracePt t="18479" x="198438" y="4589463"/>
          <p14:tracePt t="18485" x="185738" y="4537075"/>
          <p14:tracePt t="18494" x="173038" y="4497388"/>
          <p14:tracePt t="18501" x="158750" y="4470400"/>
          <p14:tracePt t="18510" x="146050" y="4443413"/>
          <p14:tracePt t="18517" x="146050" y="4418013"/>
          <p14:tracePt t="18525" x="133350" y="4418013"/>
          <p14:tracePt t="18533" x="133350" y="4403725"/>
          <p14:tracePt t="18541" x="119063" y="4391025"/>
          <p14:tracePt t="18549" x="106363" y="4376738"/>
          <p14:tracePt t="18565" x="106363" y="4364038"/>
          <p14:tracePt t="18581" x="92075" y="4364038"/>
          <p14:tracePt t="18718" x="92075" y="4391025"/>
          <p14:tracePt t="18724" x="106363" y="4418013"/>
          <p14:tracePt t="18731" x="119063" y="4443413"/>
          <p14:tracePt t="18739" x="133350" y="4470400"/>
          <p14:tracePt t="18747" x="133350" y="4510088"/>
          <p14:tracePt t="18754" x="146050" y="4537075"/>
          <p14:tracePt t="18764" x="158750" y="4562475"/>
          <p14:tracePt t="18770" x="158750" y="4576763"/>
          <p14:tracePt t="18780" x="173038" y="4602163"/>
          <p14:tracePt t="18786" x="185738" y="4616450"/>
          <p14:tracePt t="18797" x="185738" y="4629150"/>
          <p14:tracePt t="18811" x="198438" y="4643438"/>
          <p14:tracePt t="18818" x="212725" y="4643438"/>
          <p14:tracePt t="18826" x="212725" y="4656138"/>
          <p14:tracePt t="18865" x="212725" y="4668838"/>
          <p14:tracePt t="18873" x="225425" y="4683125"/>
          <p14:tracePt t="18897" x="225425" y="4695825"/>
          <p14:tracePt t="18905" x="238125" y="4695825"/>
          <p14:tracePt t="18921" x="238125" y="4708525"/>
          <p14:tracePt t="18932" x="252413" y="4708525"/>
          <p14:tracePt t="18937" x="265113" y="4722813"/>
          <p14:tracePt t="18949" x="265113" y="4735513"/>
          <p14:tracePt t="18962" x="277813" y="4748213"/>
          <p14:tracePt t="18977" x="292100" y="4762500"/>
          <p14:tracePt t="18991" x="304800" y="4775200"/>
          <p14:tracePt t="19001" x="319088" y="4787900"/>
          <p14:tracePt t="19016" x="331788" y="4802188"/>
          <p14:tracePt t="19032" x="344488" y="4802188"/>
          <p14:tracePt t="19039" x="344488" y="4814888"/>
          <p14:tracePt t="19049" x="358775" y="4814888"/>
          <p14:tracePt t="19065" x="371475" y="4829175"/>
          <p14:tracePt t="19071" x="384175" y="4841875"/>
          <p14:tracePt t="19087" x="398463" y="4841875"/>
          <p14:tracePt t="19098" x="398463" y="4854575"/>
          <p14:tracePt t="19101" x="411163" y="4854575"/>
          <p14:tracePt t="19117" x="423863" y="4854575"/>
          <p14:tracePt t="19125" x="438150" y="4854575"/>
          <p14:tracePt t="19141" x="450850" y="4868863"/>
          <p14:tracePt t="19158" x="463550" y="4868863"/>
          <p14:tracePt t="19166" x="477838" y="4868863"/>
          <p14:tracePt t="19173" x="490538" y="4881563"/>
          <p14:tracePt t="19189" x="504825" y="4894263"/>
          <p14:tracePt t="19200" x="530225" y="4894263"/>
          <p14:tracePt t="19205" x="544513" y="4894263"/>
          <p14:tracePt t="19216" x="557213" y="4894263"/>
          <p14:tracePt t="19235" x="636588" y="4908550"/>
          <p14:tracePt t="19245" x="663575" y="4921250"/>
          <p14:tracePt t="19252" x="690563" y="4921250"/>
          <p14:tracePt t="19259" x="730250" y="4921250"/>
          <p14:tracePt t="19267" x="769938" y="4921250"/>
          <p14:tracePt t="19274" x="809625" y="4921250"/>
          <p14:tracePt t="19282" x="849313" y="4921250"/>
          <p14:tracePt t="19290" x="889000" y="4921250"/>
          <p14:tracePt t="19298" x="928688" y="4921250"/>
          <p14:tracePt t="19306" x="968375" y="4921250"/>
          <p14:tracePt t="19314" x="1008063" y="4921250"/>
          <p14:tracePt t="19323" x="1035050" y="4921250"/>
          <p14:tracePt t="19330" x="1074738" y="4921250"/>
          <p14:tracePt t="19338" x="1101725" y="4921250"/>
          <p14:tracePt t="19347" x="1127125" y="4921250"/>
          <p14:tracePt t="19352" x="1166813" y="4921250"/>
          <p14:tracePt t="19360" x="1206500" y="4921250"/>
          <p14:tracePt t="19368" x="1233488" y="4921250"/>
          <p14:tracePt t="19376" x="1273175" y="4921250"/>
          <p14:tracePt t="19385" x="1312863" y="4921250"/>
          <p14:tracePt t="19392" x="1352550" y="4921250"/>
          <p14:tracePt t="19401" x="1406525" y="4921250"/>
          <p14:tracePt t="19408" x="1458913" y="4921250"/>
          <p14:tracePt t="19416" x="1512888" y="4921250"/>
          <p14:tracePt t="19424" x="1552575" y="4921250"/>
          <p14:tracePt t="19432" x="1619250" y="4921250"/>
          <p14:tracePt t="19440" x="1644650" y="4921250"/>
          <p14:tracePt t="19448" x="1698625" y="4921250"/>
          <p14:tracePt t="19456" x="1751013" y="4908550"/>
          <p14:tracePt t="19464" x="1790700" y="4908550"/>
          <p14:tracePt t="19470" x="1830388" y="4908550"/>
          <p14:tracePt t="19481" x="1857375" y="4894263"/>
          <p14:tracePt t="19486" x="1884363" y="4894263"/>
          <p14:tracePt t="19494" x="1897063" y="4894263"/>
          <p14:tracePt t="19502" x="1924050" y="4894263"/>
          <p14:tracePt t="19510" x="1949450" y="4894263"/>
          <p14:tracePt t="19518" x="1976438" y="4894263"/>
          <p14:tracePt t="19526" x="1990725" y="4894263"/>
          <p14:tracePt t="19534" x="2030413" y="4881563"/>
          <p14:tracePt t="19542" x="2055813" y="4868863"/>
          <p14:tracePt t="19550" x="2095500" y="4868863"/>
          <p14:tracePt t="19558" x="2149475" y="4854575"/>
          <p14:tracePt t="19566" x="2176463" y="4854575"/>
          <p14:tracePt t="19574" x="2216150" y="4854575"/>
          <p14:tracePt t="19582" x="2255838" y="4854575"/>
          <p14:tracePt t="19590" x="2281238" y="4854575"/>
          <p14:tracePt t="19597" x="2308225" y="4854575"/>
          <p14:tracePt t="19604" x="2335213" y="4854575"/>
          <p14:tracePt t="19614" x="2347913" y="4854575"/>
          <p14:tracePt t="19620" x="2362200" y="4854575"/>
          <p14:tracePt t="19630" x="2387600" y="4854575"/>
          <p14:tracePt t="19636" x="2401888" y="4854575"/>
          <p14:tracePt t="19644" x="2427288" y="4854575"/>
          <p14:tracePt t="19652" x="2454275" y="4854575"/>
          <p14:tracePt t="19668" x="2466975" y="4854575"/>
          <p14:tracePt t="19684" x="2481263" y="4854575"/>
          <p14:tracePt t="24778" x="2466975" y="4868863"/>
          <p14:tracePt t="24786" x="2441575" y="4908550"/>
          <p14:tracePt t="24794" x="2387600" y="4933950"/>
          <p14:tracePt t="24802" x="2362200" y="4973638"/>
          <p14:tracePt t="24810" x="2335213" y="5000625"/>
          <p14:tracePt t="24821" x="2308225" y="5014913"/>
          <p14:tracePt t="24827" x="2295525" y="5040313"/>
          <p14:tracePt t="24838" x="2268538" y="5067300"/>
          <p14:tracePt t="24844" x="2255838" y="5094288"/>
          <p14:tracePt t="24850" x="2241550" y="5119688"/>
          <p14:tracePt t="24858" x="2228850" y="5159375"/>
          <p14:tracePt t="24866" x="2216150" y="5186363"/>
          <p14:tracePt t="24874" x="2216150" y="5213350"/>
          <p14:tracePt t="24882" x="2201863" y="5226050"/>
          <p14:tracePt t="24890" x="2201863" y="5253038"/>
          <p14:tracePt t="24896" x="2201863" y="5265738"/>
          <p14:tracePt t="24904" x="2201863" y="5292725"/>
          <p14:tracePt t="24912" x="2201863" y="5305425"/>
          <p14:tracePt t="24920" x="2201863" y="5332413"/>
          <p14:tracePt t="24928" x="2201863" y="5359400"/>
          <p14:tracePt t="24937" x="2201863" y="5372100"/>
          <p14:tracePt t="24944" x="2201863" y="5399088"/>
          <p14:tracePt t="24953" x="2201863" y="5426075"/>
          <p14:tracePt t="24960" x="2216150" y="5438775"/>
          <p14:tracePt t="24970" x="2228850" y="5451475"/>
          <p14:tracePt t="24976" x="2228850" y="5465763"/>
          <p14:tracePt t="24986" x="2241550" y="5465763"/>
          <p14:tracePt t="24992" x="2241550" y="5478463"/>
          <p14:tracePt t="25000" x="2255838" y="5478463"/>
          <p14:tracePt t="25022" x="2255838" y="5491163"/>
          <p14:tracePt t="25062" x="2268538" y="5505450"/>
          <p14:tracePt t="25078" x="2281238" y="5518150"/>
          <p14:tracePt t="25087" x="2281238" y="5530850"/>
          <p14:tracePt t="25094" x="2295525" y="5545138"/>
          <p14:tracePt t="25110" x="2295525" y="5557838"/>
          <p14:tracePt t="25126" x="2295525" y="5570538"/>
          <p14:tracePt t="25213" x="2295525" y="5584825"/>
          <p14:tracePt t="25220" x="2295525" y="5597525"/>
          <p14:tracePt t="25229" x="2281238" y="5597525"/>
          <p14:tracePt t="25239" x="2255838" y="5611813"/>
          <p14:tracePt t="25245" x="2228850" y="5624513"/>
          <p14:tracePt t="25256" x="2201863" y="5624513"/>
          <p14:tracePt t="25261" x="2149475" y="5637213"/>
          <p14:tracePt t="25268" x="2109788" y="5651500"/>
          <p14:tracePt t="25278" x="2070100" y="5664200"/>
          <p14:tracePt t="25284" x="2043113" y="5664200"/>
          <p14:tracePt t="25294" x="2003425" y="5664200"/>
          <p14:tracePt t="25297" x="1976438" y="5664200"/>
          <p14:tracePt t="25305" x="1949450" y="5664200"/>
          <p14:tracePt t="25313" x="1924050" y="5664200"/>
          <p14:tracePt t="25321" x="1897063" y="5664200"/>
          <p14:tracePt t="25329" x="1857375" y="5664200"/>
          <p14:tracePt t="25337" x="1830388" y="5664200"/>
          <p14:tracePt t="25345" x="1804988" y="5651500"/>
          <p14:tracePt t="25353" x="1790700" y="5651500"/>
          <p14:tracePt t="25361" x="1763713" y="5637213"/>
          <p14:tracePt t="25369" x="1738313" y="5624513"/>
          <p14:tracePt t="25377" x="1724025" y="5611813"/>
          <p14:tracePt t="25385" x="1698625" y="5611813"/>
          <p14:tracePt t="25391" x="1684338" y="5597525"/>
          <p14:tracePt t="25399" x="1671638" y="5584825"/>
          <p14:tracePt t="25407" x="1644650" y="5584825"/>
          <p14:tracePt t="25415" x="1619250" y="5570538"/>
          <p14:tracePt t="25423" x="1592263" y="5570538"/>
          <p14:tracePt t="25431" x="1565275" y="5557838"/>
          <p14:tracePt t="25439" x="1538288" y="5557838"/>
          <p14:tracePt t="25447" x="1525588" y="5557838"/>
          <p14:tracePt t="25455" x="1498600" y="5557838"/>
          <p14:tracePt t="25463" x="1473200" y="5545138"/>
          <p14:tracePt t="25471" x="1446213" y="5545138"/>
          <p14:tracePt t="25479" x="1433513" y="5545138"/>
          <p14:tracePt t="25487" x="1419225" y="5530850"/>
          <p14:tracePt t="25495" x="1392238" y="5530850"/>
          <p14:tracePt t="25503" x="1352550" y="5530850"/>
          <p14:tracePt t="25509" x="1327150" y="5518150"/>
          <p14:tracePt t="25518" x="1300163" y="5518150"/>
          <p14:tracePt t="25525" x="1260475" y="5518150"/>
          <p14:tracePt t="25533" x="1233488" y="5505450"/>
          <p14:tracePt t="25541" x="1206500" y="5491163"/>
          <p14:tracePt t="25549" x="1166813" y="5491163"/>
          <p14:tracePt t="25557" x="1141413" y="5478463"/>
          <p14:tracePt t="25565" x="1114425" y="5465763"/>
          <p14:tracePt t="25573" x="1087438" y="5451475"/>
          <p14:tracePt t="25581" x="1062038" y="5451475"/>
          <p14:tracePt t="25589" x="1020763" y="5438775"/>
          <p14:tracePt t="25597" x="995363" y="5426075"/>
          <p14:tracePt t="25605" x="968375" y="5426075"/>
          <p14:tracePt t="25613" x="941388" y="5426075"/>
          <p14:tracePt t="25621" x="928688" y="5426075"/>
          <p14:tracePt t="25629" x="915988" y="5426075"/>
          <p14:tracePt t="25636" x="901700" y="5426075"/>
          <p14:tracePt t="25643" x="889000" y="5426075"/>
          <p14:tracePt t="25652" x="876300" y="5426075"/>
          <p14:tracePt t="25659" x="849313" y="5426075"/>
          <p14:tracePt t="25669" x="822325" y="5438775"/>
          <p14:tracePt t="25675" x="795338" y="5438775"/>
          <p14:tracePt t="25683" x="742950" y="5451475"/>
          <p14:tracePt t="25691" x="715963" y="5465763"/>
          <p14:tracePt t="25699" x="676275" y="5478463"/>
          <p14:tracePt t="25707" x="636588" y="5491163"/>
          <p14:tracePt t="25715" x="596900" y="5518150"/>
          <p14:tracePt t="25723" x="569913" y="5530850"/>
          <p14:tracePt t="25731" x="517525" y="5530850"/>
          <p14:tracePt t="25739" x="477838" y="5545138"/>
          <p14:tracePt t="25747" x="450850" y="5557838"/>
          <p14:tracePt t="25753" x="423863" y="5570538"/>
          <p14:tracePt t="25761" x="411163" y="5570538"/>
          <p14:tracePt t="25770" x="371475" y="5584825"/>
          <p14:tracePt t="25777" x="358775" y="5597525"/>
          <p14:tracePt t="25785" x="344488" y="5597525"/>
          <p14:tracePt t="25793" x="331788" y="5597525"/>
          <p14:tracePt t="25802" x="331788" y="5611813"/>
          <p14:tracePt t="25809" x="319088" y="5624513"/>
          <p14:tracePt t="25818" x="304800" y="5624513"/>
          <p14:tracePt t="25825" x="292100" y="5637213"/>
          <p14:tracePt t="25833" x="277813" y="5651500"/>
          <p14:tracePt t="25841" x="265113" y="5664200"/>
          <p14:tracePt t="25849" x="252413" y="5664200"/>
          <p14:tracePt t="25857" x="238125" y="5691188"/>
          <p14:tracePt t="25873" x="225425" y="5703888"/>
          <p14:tracePt t="25887" x="212725" y="5716588"/>
          <p14:tracePt t="25895" x="198438" y="5730875"/>
          <p14:tracePt t="25911" x="185738" y="5743575"/>
          <p14:tracePt t="25927" x="173038" y="5756275"/>
          <p14:tracePt t="25943" x="158750" y="5770563"/>
          <p14:tracePt t="25953" x="146050" y="5783263"/>
          <p14:tracePt t="25959" x="146050" y="5810250"/>
          <p14:tracePt t="25967" x="133350" y="5822950"/>
          <p14:tracePt t="25975" x="119063" y="5837238"/>
          <p14:tracePt t="25983" x="119063" y="5862638"/>
          <p14:tracePt t="25991" x="119063" y="5889625"/>
          <p14:tracePt t="25997" x="106363" y="5916613"/>
          <p14:tracePt t="26007" x="106363" y="5942013"/>
          <p14:tracePt t="26013" x="92075" y="5969000"/>
          <p14:tracePt t="26021" x="92075" y="5995988"/>
          <p14:tracePt t="26029" x="92075" y="6035675"/>
          <p14:tracePt t="26037" x="92075" y="6062663"/>
          <p14:tracePt t="26045" x="92075" y="6088063"/>
          <p14:tracePt t="26053" x="92075" y="6115050"/>
          <p14:tracePt t="26061" x="106363" y="6142038"/>
          <p14:tracePt t="26069" x="106363" y="6167438"/>
          <p14:tracePt t="26077" x="119063" y="6208713"/>
          <p14:tracePt t="26086" x="146050" y="6248400"/>
          <p14:tracePt t="26093" x="173038" y="6288088"/>
          <p14:tracePt t="26102" x="185738" y="6327775"/>
          <p14:tracePt t="26109" x="212725" y="6353175"/>
          <p14:tracePt t="26117" x="252413" y="6380163"/>
          <p14:tracePt t="26123" x="265113" y="6407150"/>
          <p14:tracePt t="26138" x="292100" y="6446838"/>
          <p14:tracePt t="26139" x="331788" y="6473825"/>
          <p14:tracePt t="26147" x="344488" y="6486525"/>
          <p14:tracePt t="26155" x="371475" y="6526213"/>
          <p14:tracePt t="26163" x="384175" y="6526213"/>
          <p14:tracePt t="26171" x="398463" y="6538913"/>
          <p14:tracePt t="26179" x="423863" y="6553200"/>
          <p14:tracePt t="26187" x="463550" y="6580188"/>
          <p14:tracePt t="26195" x="504825" y="6592888"/>
          <p14:tracePt t="26203" x="530225" y="6605588"/>
          <p14:tracePt t="26211" x="569913" y="6619875"/>
          <p14:tracePt t="26220" x="609600" y="6632575"/>
          <p14:tracePt t="26227" x="649288" y="6645275"/>
          <p14:tracePt t="26236" x="703263" y="6672263"/>
          <p14:tracePt t="26243" x="742950" y="6684963"/>
          <p14:tracePt t="26253" x="782638" y="6699250"/>
          <p14:tracePt t="26259" x="809625" y="6699250"/>
          <p14:tracePt t="26265" x="849313" y="6711950"/>
          <p14:tracePt t="26273" x="889000" y="6724650"/>
          <p14:tracePt t="26281" x="955675" y="6738938"/>
          <p14:tracePt t="26289" x="1008063" y="6751638"/>
          <p14:tracePt t="26297" x="1087438" y="6751638"/>
          <p14:tracePt t="26305" x="1154113" y="6765925"/>
          <p14:tracePt t="26313" x="1220788" y="6778625"/>
          <p14:tracePt t="26321" x="1287463" y="6791325"/>
          <p14:tracePt t="26329" x="1339850" y="6805613"/>
          <p14:tracePt t="26337" x="1406525" y="6805613"/>
          <p14:tracePt t="26346" x="1446213" y="6818313"/>
          <p14:tracePt t="26354" x="1498600" y="6818313"/>
          <p14:tracePt t="26361" x="1538288" y="6818313"/>
          <p14:tracePt t="26367" x="1577975" y="6818313"/>
          <p14:tracePt t="26377" x="1619250" y="6818313"/>
          <p14:tracePt t="26383" x="1658938" y="6818313"/>
          <p14:tracePt t="26391" x="1698625" y="6818313"/>
          <p14:tracePt t="26399" x="1751013" y="6805613"/>
          <p14:tracePt t="26407" x="1830388" y="6791325"/>
          <p14:tracePt t="26415" x="1936750" y="6765925"/>
          <p14:tracePt t="26423" x="2043113" y="6738938"/>
          <p14:tracePt t="26431" x="2176463" y="6699250"/>
          <p14:tracePt t="26439" x="2308225" y="6672263"/>
          <p14:tracePt t="26447" x="2414588" y="6632575"/>
          <p14:tracePt t="26455" x="2520950" y="6605588"/>
          <p14:tracePt t="26463" x="2613025" y="6580188"/>
          <p14:tracePt t="26471" x="2706688" y="6553200"/>
          <p14:tracePt t="26479" x="2786063" y="6538913"/>
          <p14:tracePt t="26487" x="2865438" y="6526213"/>
          <p14:tracePt t="26493" x="2919413" y="6513513"/>
          <p14:tracePt t="26504" x="2959100" y="6499225"/>
          <p14:tracePt t="26509" x="2984500" y="6486525"/>
          <p14:tracePt t="26517" x="3011488" y="6486525"/>
          <p14:tracePt t="26525" x="3051175" y="6473825"/>
          <p14:tracePt t="26533" x="3078163" y="6459538"/>
          <p14:tracePt t="26541" x="3105150" y="6446838"/>
          <p14:tracePt t="26549" x="3117850" y="6434138"/>
          <p14:tracePt t="26557" x="3130550" y="6419850"/>
          <p14:tracePt t="26565" x="3144838" y="6419850"/>
          <p14:tracePt t="26573" x="3144838" y="6407150"/>
          <p14:tracePt t="26581" x="3157538" y="6407150"/>
          <p14:tracePt t="26589" x="3157538" y="6380163"/>
          <p14:tracePt t="26597" x="3170238" y="6367463"/>
          <p14:tracePt t="26605" x="3184525" y="6353175"/>
          <p14:tracePt t="26613" x="3184525" y="6313488"/>
          <p14:tracePt t="26620" x="3197225" y="6288088"/>
          <p14:tracePt t="26627" x="3197225" y="6261100"/>
          <p14:tracePt t="26637" x="3197225" y="6234113"/>
          <p14:tracePt t="26643" x="3197225" y="6208713"/>
          <p14:tracePt t="26651" x="3197225" y="6181725"/>
          <p14:tracePt t="26659" x="3184525" y="6142038"/>
          <p14:tracePt t="26667" x="3157538" y="6115050"/>
          <p14:tracePt t="26675" x="3117850" y="6088063"/>
          <p14:tracePt t="26683" x="3090863" y="6048375"/>
          <p14:tracePt t="26691" x="3051175" y="6035675"/>
          <p14:tracePt t="26699" x="2984500" y="5995988"/>
          <p14:tracePt t="26707" x="2905125" y="5956300"/>
          <p14:tracePt t="26715" x="2825750" y="5916613"/>
          <p14:tracePt t="26723" x="2759075" y="5902325"/>
          <p14:tracePt t="26731" x="2679700" y="5876925"/>
          <p14:tracePt t="26739" x="2600325" y="5862638"/>
          <p14:tracePt t="26745" x="2533650" y="5849938"/>
          <p14:tracePt t="26753" x="2454275" y="5837238"/>
          <p14:tracePt t="26761" x="2374900" y="5837238"/>
          <p14:tracePt t="26770" x="2308225" y="5822950"/>
          <p14:tracePt t="26777" x="2216150" y="5810250"/>
          <p14:tracePt t="26786" x="2135188" y="5797550"/>
          <p14:tracePt t="26793" x="2070100" y="5783263"/>
          <p14:tracePt t="26801" x="1990725" y="5770563"/>
          <p14:tracePt t="26809" x="1924050" y="5756275"/>
          <p14:tracePt t="26817" x="1844675" y="5756275"/>
          <p14:tracePt t="26825" x="1778000" y="5743575"/>
          <p14:tracePt t="26833" x="1711325" y="5743575"/>
          <p14:tracePt t="26841" x="1644650" y="5730875"/>
          <p14:tracePt t="26849" x="1565275" y="5730875"/>
          <p14:tracePt t="26857" x="1498600" y="5730875"/>
          <p14:tracePt t="26865" x="1433513" y="5730875"/>
          <p14:tracePt t="26871" x="1352550" y="5730875"/>
          <p14:tracePt t="26879" x="1273175" y="5730875"/>
          <p14:tracePt t="26887" x="1206500" y="5743575"/>
          <p14:tracePt t="26895" x="1114425" y="5756275"/>
          <p14:tracePt t="26904" x="1035050" y="5770563"/>
          <p14:tracePt t="26911" x="968375" y="5783263"/>
          <p14:tracePt t="26920" x="889000" y="5810250"/>
          <p14:tracePt t="26927" x="835025" y="5822950"/>
          <p14:tracePt t="26935" x="769938" y="5822950"/>
          <p14:tracePt t="26943" x="715963" y="5837238"/>
          <p14:tracePt t="26951" x="676275" y="5849938"/>
          <p14:tracePt t="26959" x="636588" y="5862638"/>
          <p14:tracePt t="26967" x="584200" y="5876925"/>
          <p14:tracePt t="26975" x="557213" y="5889625"/>
          <p14:tracePt t="26983" x="517525" y="5902325"/>
          <p14:tracePt t="26991" x="477838" y="5916613"/>
          <p14:tracePt t="26997" x="438150" y="5929313"/>
          <p14:tracePt t="27005" x="398463" y="5942013"/>
          <p14:tracePt t="27013" x="344488" y="5969000"/>
          <p14:tracePt t="27021" x="304800" y="5983288"/>
          <p14:tracePt t="27029" x="277813" y="5983288"/>
          <p14:tracePt t="27038" x="238125" y="6008688"/>
          <p14:tracePt t="27045" x="212725" y="6022975"/>
          <p14:tracePt t="27054" x="185738" y="6022975"/>
          <p14:tracePt t="27061" x="146050" y="6035675"/>
          <p14:tracePt t="27070" x="119063" y="6062663"/>
          <p14:tracePt t="27077" x="92075" y="6062663"/>
          <p14:tracePt t="27085" x="66675" y="6075363"/>
          <p14:tracePt t="27093" x="39688" y="6088063"/>
          <p14:tracePt t="27101" x="0" y="6102350"/>
          <p14:tracePt t="27305" x="66675" y="6565900"/>
          <p14:tracePt t="27313" x="133350" y="6605588"/>
          <p14:tracePt t="27321" x="212725" y="6645275"/>
          <p14:tracePt t="27329" x="277813" y="6684963"/>
          <p14:tracePt t="27337" x="358775" y="6699250"/>
          <p14:tracePt t="27345" x="450850" y="6711950"/>
          <p14:tracePt t="27353" x="544513" y="6724650"/>
          <p14:tracePt t="27361" x="636588" y="6724650"/>
          <p14:tracePt t="27367" x="703263" y="6724650"/>
          <p14:tracePt t="27375" x="795338" y="6724650"/>
          <p14:tracePt t="27383" x="862013" y="6724650"/>
          <p14:tracePt t="27391" x="941388" y="6724650"/>
          <p14:tracePt t="27399" x="1008063" y="6711950"/>
          <p14:tracePt t="27407" x="1087438" y="6699250"/>
          <p14:tracePt t="27415" x="1166813" y="6684963"/>
          <p14:tracePt t="27423" x="1233488" y="6672263"/>
          <p14:tracePt t="27431" x="1312863" y="6659563"/>
          <p14:tracePt t="27439" x="1379538" y="6645275"/>
          <p14:tracePt t="27447" x="1473200" y="6632575"/>
          <p14:tracePt t="27455" x="1565275" y="6619875"/>
          <p14:tracePt t="27463" x="1658938" y="6605588"/>
          <p14:tracePt t="27472" x="1751013" y="6592888"/>
          <p14:tracePt t="27479" x="1817688" y="6592888"/>
          <p14:tracePt t="27485" x="1897063" y="6580188"/>
          <p14:tracePt t="27493" x="1990725" y="6580188"/>
          <p14:tracePt t="27502" x="2082800" y="6565900"/>
          <p14:tracePt t="27509" x="2189163" y="6553200"/>
          <p14:tracePt t="27517" x="2281238" y="6538913"/>
          <p14:tracePt t="27525" x="2387600" y="6526213"/>
          <p14:tracePt t="27533" x="2481263" y="6526213"/>
          <p14:tracePt t="27541" x="2547938" y="6513513"/>
          <p14:tracePt t="27549" x="2627313" y="6513513"/>
          <p14:tracePt t="27557" x="2692400" y="6499225"/>
          <p14:tracePt t="27565" x="2759075" y="6486525"/>
          <p14:tracePt t="27573" x="2825750" y="6473825"/>
          <p14:tracePt t="27581" x="2865438" y="6459538"/>
          <p14:tracePt t="27589" x="2905125" y="6446838"/>
          <p14:tracePt t="27597" x="2959100" y="6446838"/>
          <p14:tracePt t="27605" x="2998788" y="6434138"/>
          <p14:tracePt t="27613" x="3038475" y="6419850"/>
          <p14:tracePt t="27621" x="3063875" y="6407150"/>
          <p14:tracePt t="27627" x="3090863" y="6394450"/>
          <p14:tracePt t="27635" x="3117850" y="6394450"/>
          <p14:tracePt t="27643" x="3130550" y="6380163"/>
          <p14:tracePt t="27651" x="3144838" y="6380163"/>
          <p14:tracePt t="27659" x="3157538" y="6367463"/>
          <p14:tracePt t="27667" x="3157538" y="6353175"/>
          <p14:tracePt t="27675" x="3170238" y="6353175"/>
          <p14:tracePt t="27683" x="3170238" y="6340475"/>
          <p14:tracePt t="27699" x="3184525" y="6313488"/>
          <p14:tracePt t="27715" x="3184525" y="6288088"/>
          <p14:tracePt t="27723" x="3184525" y="6248400"/>
          <p14:tracePt t="27731" x="3170238" y="6208713"/>
          <p14:tracePt t="27737" x="3144838" y="6154738"/>
          <p14:tracePt t="27745" x="3117850" y="6102350"/>
          <p14:tracePt t="27754" x="3090863" y="6035675"/>
          <p14:tracePt t="27761" x="3051175" y="5983288"/>
          <p14:tracePt t="27770" x="2984500" y="5902325"/>
          <p14:tracePt t="27777" x="2919413" y="5837238"/>
          <p14:tracePt t="27785" x="2838450" y="5783263"/>
          <p14:tracePt t="27793" x="2746375" y="5716588"/>
          <p14:tracePt t="27801" x="2640013" y="5664200"/>
          <p14:tracePt t="27809" x="2533650" y="5611813"/>
          <p14:tracePt t="27817" x="2414588" y="5557838"/>
          <p14:tracePt t="27825" x="2308225" y="5518150"/>
          <p14:tracePt t="27833" x="2189163" y="5465763"/>
          <p14:tracePt t="27841" x="2095500" y="5426075"/>
          <p14:tracePt t="27849" x="2003425" y="5411788"/>
          <p14:tracePt t="27857" x="1924050" y="5399088"/>
          <p14:tracePt t="27863" x="1857375" y="5399088"/>
          <p14:tracePt t="27872" x="1817688" y="5384800"/>
          <p14:tracePt t="27879" x="1778000" y="5372100"/>
          <p14:tracePt t="27887" x="1738313" y="5372100"/>
          <p14:tracePt t="27895" x="1698625" y="5372100"/>
          <p14:tracePt t="27904" x="1658938" y="5359400"/>
          <p14:tracePt t="27911" x="1619250" y="5359400"/>
          <p14:tracePt t="27919" x="1565275" y="5359400"/>
          <p14:tracePt t="27927" x="1512888" y="5359400"/>
          <p14:tracePt t="27935" x="1433513" y="5359400"/>
          <p14:tracePt t="27943" x="1366838" y="5359400"/>
          <p14:tracePt t="27951" x="1287463" y="5359400"/>
          <p14:tracePt t="27959" x="1220788" y="5372100"/>
          <p14:tracePt t="27968" x="1127125" y="5384800"/>
          <p14:tracePt t="27975" x="1035050" y="5399088"/>
          <p14:tracePt t="27981" x="955675" y="5411788"/>
          <p14:tracePt t="27989" x="889000" y="5411788"/>
          <p14:tracePt t="27997" x="809625" y="5426075"/>
          <p14:tracePt t="28006" x="730250" y="5438775"/>
          <p14:tracePt t="28013" x="649288" y="5451475"/>
          <p14:tracePt t="28021" x="569913" y="5465763"/>
          <p14:tracePt t="28029" x="504825" y="5478463"/>
          <p14:tracePt t="28037" x="423863" y="5518150"/>
          <p14:tracePt t="28045" x="344488" y="5530850"/>
          <p14:tracePt t="28055" x="265113" y="5557838"/>
          <p14:tracePt t="28061" x="198438" y="5570538"/>
          <p14:tracePt t="28069" x="119063" y="5570538"/>
          <p14:tracePt t="28077" x="66675" y="5584825"/>
          <p14:tracePt t="28085" x="26988" y="5597525"/>
          <p14:tracePt t="28093" x="0" y="5611813"/>
          <p14:tracePt t="28355" x="66675" y="6434138"/>
          <p14:tracePt t="28363" x="119063" y="6473825"/>
          <p14:tracePt t="28370" x="185738" y="6513513"/>
          <p14:tracePt t="28378" x="238125" y="6538913"/>
          <p14:tracePt t="28386" x="292100" y="6553200"/>
          <p14:tracePt t="28393" x="331788" y="6565900"/>
          <p14:tracePt t="28401" x="358775" y="6580188"/>
          <p14:tracePt t="28410" x="384175" y="6592888"/>
          <p14:tracePt t="28417" x="411163" y="6592888"/>
          <p14:tracePt t="28427" x="450850" y="6605588"/>
          <p14:tracePt t="28433" x="477838" y="6619875"/>
          <p14:tracePt t="28443" x="504825" y="6619875"/>
          <p14:tracePt t="28448" x="544513" y="6632575"/>
          <p14:tracePt t="28457" x="584200" y="6632575"/>
          <p14:tracePt t="28464" x="623888" y="6632575"/>
          <p14:tracePt t="28474" x="690563" y="6632575"/>
          <p14:tracePt t="28478" x="769938" y="6632575"/>
          <p14:tracePt t="28486" x="835025" y="6632575"/>
          <p14:tracePt t="28494" x="915988" y="6632575"/>
          <p14:tracePt t="28502" x="981075" y="6645275"/>
          <p14:tracePt t="28510" x="1062038" y="6645275"/>
          <p14:tracePt t="28518" x="1114425" y="6645275"/>
          <p14:tracePt t="28526" x="1181100" y="6645275"/>
          <p14:tracePt t="28534" x="1247775" y="6645275"/>
          <p14:tracePt t="28542" x="1300163" y="6645275"/>
          <p14:tracePt t="28550" x="1352550" y="6645275"/>
          <p14:tracePt t="28558" x="1433513" y="6645275"/>
          <p14:tracePt t="28566" x="1498600" y="6632575"/>
          <p14:tracePt t="28574" x="1592263" y="6632575"/>
          <p14:tracePt t="28582" x="1684338" y="6632575"/>
          <p14:tracePt t="28591" x="1751013" y="6619875"/>
          <p14:tracePt t="28598" x="1830388" y="6605588"/>
          <p14:tracePt t="28604" x="1897063" y="6592888"/>
          <p14:tracePt t="28612" x="1976438" y="6580188"/>
          <p14:tracePt t="28620" x="2016125" y="6580188"/>
          <p14:tracePt t="28628" x="2055813" y="6565900"/>
          <p14:tracePt t="28636" x="2095500" y="6553200"/>
          <p14:tracePt t="28644" x="2135188" y="6553200"/>
          <p14:tracePt t="28652" x="2176463" y="6553200"/>
          <p14:tracePt t="28660" x="2216150" y="6538913"/>
          <p14:tracePt t="28668" x="2255838" y="6526213"/>
          <p14:tracePt t="28676" x="2295525" y="6513513"/>
          <p14:tracePt t="28684" x="2347913" y="6513513"/>
          <p14:tracePt t="28692" x="2414588" y="6513513"/>
          <p14:tracePt t="28700" x="2466975" y="6499225"/>
          <p14:tracePt t="28709" x="2520950" y="6499225"/>
          <p14:tracePt t="28716" x="2573338" y="6486525"/>
          <p14:tracePt t="28724" x="2613025" y="6486525"/>
          <p14:tracePt t="28730" x="2652713" y="6473825"/>
          <p14:tracePt t="28741" x="2692400" y="6459538"/>
          <p14:tracePt t="28746" x="2719388" y="6459538"/>
          <p14:tracePt t="28754" x="2733675" y="6459538"/>
          <p14:tracePt t="28762" x="2746375" y="6459538"/>
          <p14:tracePt t="28770" x="2773363" y="6446838"/>
          <p14:tracePt t="28786" x="2798763" y="6434138"/>
          <p14:tracePt t="28794" x="2838450" y="6434138"/>
          <p14:tracePt t="28802" x="2852738" y="6419850"/>
          <p14:tracePt t="28810" x="2878138" y="6407150"/>
          <p14:tracePt t="28818" x="2905125" y="6394450"/>
          <p14:tracePt t="28826" x="2932113" y="6394450"/>
          <p14:tracePt t="28834" x="2944813" y="6380163"/>
          <p14:tracePt t="28842" x="2959100" y="6380163"/>
          <p14:tracePt t="28850" x="2959100" y="6367463"/>
          <p14:tracePt t="28857" x="2971800" y="6353175"/>
          <p14:tracePt t="28864" x="2971800" y="6340475"/>
          <p14:tracePt t="28874" x="2971800" y="6327775"/>
          <p14:tracePt t="28880" x="2971800" y="6300788"/>
          <p14:tracePt t="28889" x="2971800" y="6273800"/>
          <p14:tracePt t="28896" x="2971800" y="6234113"/>
          <p14:tracePt t="28904" x="2971800" y="6208713"/>
          <p14:tracePt t="28912" x="2971800" y="6167438"/>
          <p14:tracePt t="28920" x="2971800" y="6127750"/>
          <p14:tracePt t="28929" x="2971800" y="6075363"/>
          <p14:tracePt t="28936" x="2944813" y="5995988"/>
          <p14:tracePt t="28944" x="2905125" y="5916613"/>
          <p14:tracePt t="28952" x="2878138" y="5837238"/>
          <p14:tracePt t="28960" x="2838450" y="5783263"/>
          <p14:tracePt t="28968" x="2798763" y="5716588"/>
          <p14:tracePt t="28974" x="2773363" y="5676900"/>
          <p14:tracePt t="28984" x="2746375" y="5637213"/>
          <p14:tracePt t="28991" x="2706688" y="5611813"/>
          <p14:tracePt t="28998" x="2679700" y="5584825"/>
          <p14:tracePt t="29008" x="2652713" y="5557838"/>
          <p14:tracePt t="29014" x="2613025" y="5545138"/>
          <p14:tracePt t="29024" x="2587625" y="5530850"/>
          <p14:tracePt t="29030" x="2560638" y="5518150"/>
          <p14:tracePt t="29038" x="2533650" y="5518150"/>
          <p14:tracePt t="29046" x="2506663" y="5505450"/>
          <p14:tracePt t="29054" x="2466975" y="5491163"/>
          <p14:tracePt t="29062" x="2427288" y="5478463"/>
          <p14:tracePt t="29070" x="2374900" y="5465763"/>
          <p14:tracePt t="29078" x="2335213" y="5465763"/>
          <p14:tracePt t="29086" x="2295525" y="5451475"/>
          <p14:tracePt t="29094" x="2228850" y="5438775"/>
          <p14:tracePt t="29100" x="2176463" y="5426075"/>
          <p14:tracePt t="29107" x="2122488" y="5411788"/>
          <p14:tracePt t="29115" x="2043113" y="5399088"/>
          <p14:tracePt t="29140" x="1909763" y="5384800"/>
          <p14:tracePt t="29147" x="1870075" y="5384800"/>
          <p14:tracePt t="29155" x="1830388" y="5384800"/>
          <p14:tracePt t="29163" x="1790700" y="5384800"/>
          <p14:tracePt t="29173" x="1751013" y="5384800"/>
          <p14:tracePt t="29179" x="1711325" y="5384800"/>
          <p14:tracePt t="29187" x="1671638" y="5384800"/>
          <p14:tracePt t="29195" x="1619250" y="5384800"/>
          <p14:tracePt t="29203" x="1565275" y="5384800"/>
          <p14:tracePt t="29211" x="1498600" y="5384800"/>
          <p14:tracePt t="29219" x="1433513" y="5384800"/>
          <p14:tracePt t="29225" x="1352550" y="5399088"/>
          <p14:tracePt t="29233" x="1287463" y="5399088"/>
          <p14:tracePt t="29241" x="1220788" y="5411788"/>
          <p14:tracePt t="29249" x="1166813" y="5426075"/>
          <p14:tracePt t="29259" x="1087438" y="5438775"/>
          <p14:tracePt t="29266" x="1047750" y="5451475"/>
          <p14:tracePt t="29275" x="995363" y="5465763"/>
          <p14:tracePt t="29282" x="941388" y="5478463"/>
          <p14:tracePt t="29291" x="901700" y="5478463"/>
          <p14:tracePt t="29299" x="835025" y="5491163"/>
          <p14:tracePt t="29308" x="782638" y="5505450"/>
          <p14:tracePt t="29314" x="730250" y="5518150"/>
          <p14:tracePt t="29325" x="676275" y="5530850"/>
          <p14:tracePt t="29330" x="636588" y="5545138"/>
          <p14:tracePt t="29338" x="596900" y="5545138"/>
          <p14:tracePt t="29345" x="557213" y="5557838"/>
          <p14:tracePt t="29353" x="530225" y="5570538"/>
          <p14:tracePt t="29360" x="490538" y="5584825"/>
          <p14:tracePt t="29368" x="463550" y="5584825"/>
          <p14:tracePt t="29377" x="438150" y="5597525"/>
          <p14:tracePt t="29384" x="398463" y="5611813"/>
          <p14:tracePt t="29393" x="371475" y="5624513"/>
          <p14:tracePt t="29400" x="344488" y="5637213"/>
          <p14:tracePt t="29409" x="319088" y="5651500"/>
          <p14:tracePt t="29419" x="292100" y="5651500"/>
          <p14:tracePt t="29428" x="252413" y="5676900"/>
          <p14:tracePt t="29432" x="225425" y="5691188"/>
          <p14:tracePt t="29441" x="198438" y="5703888"/>
          <p14:tracePt t="29448" x="185738" y="5716588"/>
          <p14:tracePt t="29458" x="173038" y="5730875"/>
          <p14:tracePt t="29464" x="158750" y="5743575"/>
          <p14:tracePt t="29470" x="158750" y="5756275"/>
          <p14:tracePt t="29478" x="146050" y="5756275"/>
          <p14:tracePt t="29486" x="146050" y="5770563"/>
          <p14:tracePt t="29494" x="133350" y="5783263"/>
          <p14:tracePt t="29518" x="133350" y="5797550"/>
          <p14:tracePt t="30361" x="146050" y="5770563"/>
          <p14:tracePt t="30369" x="225425" y="5730875"/>
          <p14:tracePt t="30377" x="344488" y="5676900"/>
          <p14:tracePt t="30385" x="450850" y="5624513"/>
          <p14:tracePt t="30394" x="569913" y="5557838"/>
          <p14:tracePt t="30400" x="690563" y="5518150"/>
          <p14:tracePt t="30408" x="822325" y="5478463"/>
          <p14:tracePt t="30416" x="941388" y="5465763"/>
          <p14:tracePt t="30425" x="1074738" y="5438775"/>
          <p14:tracePt t="30432" x="1166813" y="5426075"/>
          <p14:tracePt t="30442" x="1233488" y="5411788"/>
          <p14:tracePt t="30448" x="1300163" y="5399088"/>
          <p14:tracePt t="30456" x="1339850" y="5372100"/>
          <p14:tracePt t="30464" x="1366838" y="5372100"/>
          <p14:tracePt t="30470" x="1379538" y="5332413"/>
          <p14:tracePt t="30478" x="1379538" y="5305425"/>
          <p14:tracePt t="30486" x="1352550" y="5305425"/>
          <p14:tracePt t="30494" x="1327150" y="5305425"/>
          <p14:tracePt t="31030" x="1327150" y="5292725"/>
          <p14:tracePt t="31047" x="1339850" y="5280025"/>
          <p14:tracePt t="31055" x="1352550" y="5265738"/>
          <p14:tracePt t="31071" x="1366838" y="5253038"/>
          <p14:tracePt t="31087" x="1379538" y="5240338"/>
          <p14:tracePt t="31101" x="1392238" y="5240338"/>
          <p14:tracePt t="31111" x="1406525" y="5240338"/>
          <p14:tracePt t="31116" x="1406525" y="5226050"/>
          <p14:tracePt t="31126" x="1419225" y="5213350"/>
          <p14:tracePt t="31145" x="1446213" y="5186363"/>
          <p14:tracePt t="31172" x="1446213" y="5173663"/>
          <p14:tracePt t="31290" x="1458913" y="5159375"/>
          <p14:tracePt t="31299" x="1473200" y="5159375"/>
          <p14:tracePt t="31307" x="1485900" y="5159375"/>
          <p14:tracePt t="31316" x="1498600" y="5159375"/>
          <p14:tracePt t="31324" x="1525588" y="5159375"/>
          <p14:tracePt t="31331" x="1552575" y="5159375"/>
          <p14:tracePt t="31339" x="1604963" y="5173663"/>
          <p14:tracePt t="31347" x="1671638" y="5173663"/>
          <p14:tracePt t="31353" x="1778000" y="5186363"/>
          <p14:tracePt t="31360" x="1884363" y="5213350"/>
          <p14:tracePt t="31368" x="2030413" y="5226050"/>
          <p14:tracePt t="31377" x="2176463" y="5240338"/>
          <p14:tracePt t="31384" x="2335213" y="5253038"/>
          <p14:tracePt t="31394" x="2441575" y="5265738"/>
          <p14:tracePt t="31400" x="2547938" y="5280025"/>
          <p14:tracePt t="31411" x="2627313" y="5280025"/>
          <p14:tracePt t="31416" x="2692400" y="5280025"/>
          <p14:tracePt t="31424" x="2733675" y="5292725"/>
          <p14:tracePt t="31432" x="2773363" y="5292725"/>
          <p14:tracePt t="31440" x="2798763" y="5292725"/>
          <p14:tracePt t="31448" x="2838450" y="5292725"/>
          <p14:tracePt t="31456" x="2878138" y="5292725"/>
          <p14:tracePt t="31464" x="2919413" y="5292725"/>
          <p14:tracePt t="31473" x="2971800" y="5305425"/>
          <p14:tracePt t="31480" x="3024188" y="5319713"/>
          <p14:tracePt t="31486" x="3063875" y="5319713"/>
          <p14:tracePt t="31494" x="3105150" y="5332413"/>
          <p14:tracePt t="31502" x="3130550" y="5332413"/>
          <p14:tracePt t="31511" x="3157538" y="5345113"/>
          <p14:tracePt t="31518" x="3170238" y="5359400"/>
          <p14:tracePt t="31527" x="3209925" y="5372100"/>
          <p14:tracePt t="31544" x="3224213" y="5372100"/>
          <p14:tracePt t="31561" x="3236913" y="5372100"/>
          <p14:tracePt t="31566" x="3236913" y="5384800"/>
          <p14:tracePt t="31582" x="3249613" y="5384800"/>
          <p14:tracePt t="31596" x="3263900" y="5384800"/>
          <p14:tracePt t="31612" x="3276600" y="5384800"/>
          <p14:tracePt t="31629" x="3290888" y="5399088"/>
          <p14:tracePt t="31636" x="3303588" y="5399088"/>
          <p14:tracePt t="31645" x="3316288" y="5411788"/>
          <p14:tracePt t="31652" x="3343275" y="5426075"/>
          <p14:tracePt t="31661" x="3370263" y="5426075"/>
          <p14:tracePt t="31668" x="3382963" y="5438775"/>
          <p14:tracePt t="31678" x="3409950" y="5451475"/>
          <p14:tracePt t="31694" x="3422650" y="5451475"/>
          <p14:tracePt t="31710" x="3435350" y="5451475"/>
          <p14:tracePt t="31770" x="3449638" y="5451475"/>
          <p14:tracePt t="31786" x="3462338" y="5451475"/>
          <p14:tracePt t="31810" x="3476625" y="5451475"/>
          <p14:tracePt t="32981" x="3462338" y="5438775"/>
          <p14:tracePt t="32989" x="3422650" y="5399088"/>
          <p14:tracePt t="32997" x="3395663" y="5345113"/>
          <p14:tracePt t="33005" x="3370263" y="5319713"/>
          <p14:tracePt t="33013" x="3355975" y="5292725"/>
          <p14:tracePt t="33021" x="3343275" y="5265738"/>
          <p14:tracePt t="33029" x="3330575" y="5240338"/>
          <p14:tracePt t="33037" x="3316288" y="5213350"/>
          <p14:tracePt t="33045" x="3316288" y="5200650"/>
          <p14:tracePt t="33053" x="3303588" y="5173663"/>
          <p14:tracePt t="33061" x="3290888" y="5146675"/>
          <p14:tracePt t="33069" x="3290888" y="5119688"/>
          <p14:tracePt t="33078" x="3276600" y="5094288"/>
          <p14:tracePt t="33085" x="3263900" y="5080000"/>
          <p14:tracePt t="33094" x="3263900" y="5067300"/>
          <p14:tracePt t="33101" x="3249613" y="5054600"/>
          <p14:tracePt t="33114" x="3236913" y="5027613"/>
          <p14:tracePt t="33119" x="3236913" y="5014913"/>
          <p14:tracePt t="33125" x="3236913" y="5000625"/>
          <p14:tracePt t="33132" x="3224213" y="4987925"/>
          <p14:tracePt t="33140" x="3224213" y="4973638"/>
          <p14:tracePt t="33148" x="3224213" y="4960938"/>
          <p14:tracePt t="33164" x="3224213" y="4948238"/>
          <p14:tracePt t="33181" x="3224213" y="4933950"/>
          <p14:tracePt t="33187" x="3209925" y="4921250"/>
          <p14:tracePt t="33204" x="3197225" y="4908550"/>
          <p14:tracePt t="33212" x="3197225" y="4894263"/>
          <p14:tracePt t="33218" x="3197225" y="4881563"/>
          <p14:tracePt t="33228" x="3184525" y="4868863"/>
          <p14:tracePt t="33234" x="3170238" y="4841875"/>
          <p14:tracePt t="33242" x="3170238" y="4829175"/>
          <p14:tracePt t="33250" x="3157538" y="4802188"/>
          <p14:tracePt t="33258" x="3144838" y="4762500"/>
          <p14:tracePt t="33266" x="3144838" y="4748213"/>
          <p14:tracePt t="33274" x="3130550" y="4735513"/>
          <p14:tracePt t="33282" x="3117850" y="4735513"/>
          <p14:tracePt t="33290" x="3117850" y="4722813"/>
          <p14:tracePt t="33314" x="3105150" y="4708525"/>
          <p14:tracePt t="34409" x="3117850" y="4735513"/>
          <p14:tracePt t="34417" x="3130550" y="4748213"/>
          <p14:tracePt t="34425" x="3144838" y="4775200"/>
          <p14:tracePt t="34435" x="3144838" y="4787900"/>
          <p14:tracePt t="34441" x="3157538" y="4802188"/>
          <p14:tracePt t="34449" x="3170238" y="4829175"/>
          <p14:tracePt t="34466" x="3184525" y="4841875"/>
          <p14:tracePt t="34489" x="3184525" y="4854575"/>
          <p14:tracePt t="34503" x="3197225" y="4854575"/>
          <p14:tracePt t="34511" x="3209925" y="4854575"/>
          <p14:tracePt t="34527" x="3224213" y="4854575"/>
          <p14:tracePt t="34535" x="3249613" y="4854575"/>
          <p14:tracePt t="34543" x="3276600" y="4841875"/>
          <p14:tracePt t="34552" x="3303588" y="4829175"/>
          <p14:tracePt t="34559" x="3330575" y="4814888"/>
          <p14:tracePt t="34569" x="3370263" y="4814888"/>
          <p14:tracePt t="34575" x="3395663" y="4802188"/>
          <p14:tracePt t="34585" x="3435350" y="4787900"/>
          <p14:tracePt t="34591" x="3489325" y="4775200"/>
          <p14:tracePt t="34599" x="3541713" y="4762500"/>
          <p14:tracePt t="34605" x="3621088" y="4762500"/>
          <p14:tracePt t="34616" x="3702050" y="4748213"/>
          <p14:tracePt t="34621" x="3767138" y="4735513"/>
          <p14:tracePt t="34633" x="3848100" y="4722813"/>
          <p14:tracePt t="34637" x="3927475" y="4708525"/>
          <p14:tracePt t="34646" x="3979863" y="4695825"/>
          <p14:tracePt t="34654" x="4046538" y="4683125"/>
          <p14:tracePt t="34661" x="4113213" y="4668838"/>
          <p14:tracePt t="34671" x="4152900" y="4656138"/>
          <p14:tracePt t="34677" x="4192588" y="4656138"/>
          <p14:tracePt t="34686" x="4217988" y="4643438"/>
          <p14:tracePt t="34692" x="4244975" y="4643438"/>
          <p14:tracePt t="34700" x="4259263" y="4629150"/>
          <p14:tracePt t="34851" x="4244975" y="4629150"/>
          <p14:tracePt t="34858" x="4217988" y="4629150"/>
          <p14:tracePt t="34866" x="4205288" y="4629150"/>
          <p14:tracePt t="34873" x="4165600" y="4643438"/>
          <p14:tracePt t="34883" x="4125913" y="4643438"/>
          <p14:tracePt t="34889" x="4086225" y="4643438"/>
          <p14:tracePt t="34900" x="4046538" y="4643438"/>
          <p14:tracePt t="34905" x="4019550" y="4643438"/>
          <p14:tracePt t="34916" x="3992563" y="4643438"/>
          <p14:tracePt t="34921" x="3979863" y="4643438"/>
          <p14:tracePt t="34930" x="3967163" y="4643438"/>
          <p14:tracePt t="34953" x="3952875" y="4643438"/>
          <p14:tracePt t="35031" x="3940175" y="4643438"/>
          <p14:tracePt t="35510" x="3940175" y="4629150"/>
          <p14:tracePt t="35518" x="3940175" y="4616450"/>
          <p14:tracePt t="35534" x="3940175" y="4602163"/>
          <p14:tracePt t="35550" x="3940175" y="4589463"/>
          <p14:tracePt t="35567" x="3940175" y="4576763"/>
          <p14:tracePt t="35575" x="3940175" y="4562475"/>
          <p14:tracePt t="35591" x="3952875" y="4562475"/>
          <p14:tracePt t="35606" x="3952875" y="4549775"/>
          <p14:tracePt t="35700" x="3967163" y="4549775"/>
          <p14:tracePt t="35746" x="3979863" y="4549775"/>
          <p14:tracePt t="35754" x="3992563" y="4549775"/>
          <p14:tracePt t="35771" x="4006850" y="4549775"/>
          <p14:tracePt t="35787" x="4019550" y="4549775"/>
          <p14:tracePt t="35795" x="4019550" y="4562475"/>
          <p14:tracePt t="35802" x="4033838" y="4562475"/>
          <p14:tracePt t="35811" x="4033838" y="4576763"/>
          <p14:tracePt t="35818" x="4046538" y="4576763"/>
          <p14:tracePt t="35826" x="4059238" y="4576763"/>
          <p14:tracePt t="35834" x="4073525" y="4576763"/>
          <p14:tracePt t="35850" x="4086225" y="4576763"/>
          <p14:tracePt t="35945" x="4086225" y="4562475"/>
          <p14:tracePt t="35953" x="4073525" y="4549775"/>
          <p14:tracePt t="35969" x="4073525" y="4537075"/>
          <p14:tracePt t="35977" x="4059238" y="4522788"/>
          <p14:tracePt t="35991" x="4059238" y="4510088"/>
          <p14:tracePt t="36001" x="4046538" y="4510088"/>
          <p14:tracePt t="36007" x="4046538" y="4497388"/>
          <p14:tracePt t="36018" x="4033838" y="4497388"/>
          <p14:tracePt t="36023" x="4033838" y="4483100"/>
          <p14:tracePt t="36034" x="4033838" y="4470400"/>
          <p14:tracePt t="36047" x="4033838" y="4457700"/>
          <p14:tracePt t="36062" x="4019550" y="4457700"/>
          <p14:tracePt t="36115" x="4019550" y="4443413"/>
          <p14:tracePt t="37045" x="4046538" y="4443413"/>
          <p14:tracePt t="37061" x="4059238" y="4443413"/>
          <p14:tracePt t="37125" x="4073525" y="4443413"/>
          <p14:tracePt t="37136" x="4086225" y="4443413"/>
          <p14:tracePt t="37151" x="4098925" y="4457700"/>
          <p14:tracePt t="37166" x="4113213" y="4470400"/>
          <p14:tracePt t="37175" x="4113213" y="4483100"/>
          <p14:tracePt t="37180" x="4125913" y="4483100"/>
          <p14:tracePt t="37188" x="4138613" y="4497388"/>
          <p14:tracePt t="37204" x="4152900" y="4510088"/>
          <p14:tracePt t="37228" x="4165600" y="4522788"/>
          <p14:tracePt t="37242" x="4178300" y="4537075"/>
          <p14:tracePt t="37250" x="4192588" y="4537075"/>
          <p14:tracePt t="37266" x="4205288" y="4537075"/>
          <p14:tracePt t="37300" x="4217988" y="4537075"/>
          <p14:tracePt t="37322" x="4232275" y="4537075"/>
          <p14:tracePt t="37330" x="4244975" y="4522788"/>
          <p14:tracePt t="37346" x="4259263" y="4510088"/>
          <p14:tracePt t="37362" x="4271963" y="4497388"/>
          <p14:tracePt t="37384" x="4271963" y="4483100"/>
          <p14:tracePt t="37400" x="4271963" y="4470400"/>
          <p14:tracePt t="37416" x="4271963" y="4457700"/>
          <p14:tracePt t="37440" x="4271963" y="4443413"/>
          <p14:tracePt t="37473" x="4271963" y="4430713"/>
          <p14:tracePt t="37478" x="4259263" y="4430713"/>
          <p14:tracePt t="37502" x="4244975" y="4430713"/>
          <p14:tracePt t="37510" x="4232275" y="4418013"/>
          <p14:tracePt t="37526" x="4232275" y="4403725"/>
          <p14:tracePt t="37535" x="4217988" y="4403725"/>
          <p14:tracePt t="37550" x="4205288" y="4403725"/>
          <p14:tracePt t="37566" x="4192588" y="4403725"/>
          <p14:tracePt t="37574" x="4178300" y="4403725"/>
          <p14:tracePt t="37596" x="4165600" y="4403725"/>
          <p14:tracePt t="37606" x="4165600" y="4418013"/>
          <p14:tracePt t="37620" x="4152900" y="4418013"/>
          <p14:tracePt t="37636" x="4152900" y="4430713"/>
          <p14:tracePt t="37644" x="4138613" y="4430713"/>
          <p14:tracePt t="37652" x="4125913" y="4443413"/>
          <p14:tracePt t="37669" x="4113213" y="4457700"/>
          <p14:tracePt t="37676" x="4113213" y="4470400"/>
          <p14:tracePt t="37684" x="4098925" y="4497388"/>
          <p14:tracePt t="37692" x="4086225" y="4522788"/>
          <p14:tracePt t="37701" x="4086225" y="4537075"/>
          <p14:tracePt t="37708" x="4073525" y="4562475"/>
          <p14:tracePt t="37717" x="4059238" y="4589463"/>
          <p14:tracePt t="37724" x="4046538" y="4616450"/>
          <p14:tracePt t="37734" x="4046538" y="4643438"/>
          <p14:tracePt t="37738" x="4033838" y="4683125"/>
          <p14:tracePt t="37746" x="4033838" y="4708525"/>
          <p14:tracePt t="37754" x="4019550" y="4748213"/>
          <p14:tracePt t="37762" x="4019550" y="4787900"/>
          <p14:tracePt t="37770" x="4019550" y="4814888"/>
          <p14:tracePt t="37778" x="4019550" y="4854575"/>
          <p14:tracePt t="37786" x="4019550" y="4881563"/>
          <p14:tracePt t="37794" x="4019550" y="4908550"/>
          <p14:tracePt t="37802" x="4033838" y="4921250"/>
          <p14:tracePt t="37810" x="4033838" y="4933950"/>
          <p14:tracePt t="37819" x="4033838" y="4948238"/>
          <p14:tracePt t="37826" x="4046538" y="4960938"/>
          <p14:tracePt t="37842" x="4059238" y="4973638"/>
          <p14:tracePt t="37851" x="4073525" y="4987925"/>
          <p14:tracePt t="37856" x="4073525" y="5000625"/>
          <p14:tracePt t="37864" x="4086225" y="5014913"/>
          <p14:tracePt t="37872" x="4086225" y="5027613"/>
          <p14:tracePt t="37880" x="4098925" y="5027613"/>
          <p14:tracePt t="37888" x="4098925" y="5040313"/>
          <p14:tracePt t="37896" x="4113213" y="5054600"/>
          <p14:tracePt t="37904" x="4125913" y="5067300"/>
          <p14:tracePt t="37912" x="4138613" y="5067300"/>
          <p14:tracePt t="37920" x="4152900" y="5080000"/>
          <p14:tracePt t="37928" x="4178300" y="5094288"/>
          <p14:tracePt t="37936" x="4192588" y="5094288"/>
          <p14:tracePt t="37944" x="4217988" y="5106988"/>
          <p14:tracePt t="37952" x="4244975" y="5119688"/>
          <p14:tracePt t="37960" x="4284663" y="5119688"/>
          <p14:tracePt t="37968" x="4311650" y="5146675"/>
          <p14:tracePt t="37976" x="4338638" y="5159375"/>
          <p14:tracePt t="37984" x="4364038" y="5186363"/>
          <p14:tracePt t="37990" x="4403725" y="5200650"/>
          <p14:tracePt t="37999" x="4457700" y="5226050"/>
          <p14:tracePt t="38006" x="4497388" y="5240338"/>
          <p14:tracePt t="38014" x="4537075" y="5265738"/>
          <p14:tracePt t="38022" x="4603750" y="5280025"/>
          <p14:tracePt t="38030" x="4643438" y="5292725"/>
          <p14:tracePt t="38038" x="4683125" y="5305425"/>
          <p14:tracePt t="38045" x="4722813" y="5319713"/>
          <p14:tracePt t="38055" x="4775200" y="5332413"/>
          <p14:tracePt t="38061" x="4841875" y="5345113"/>
          <p14:tracePt t="38069" x="4895850" y="5359400"/>
          <p14:tracePt t="38077" x="4960938" y="5372100"/>
          <p14:tracePt t="38085" x="5002213" y="5384800"/>
          <p14:tracePt t="38094" x="5054600" y="5399088"/>
          <p14:tracePt t="38099" x="5094288" y="5411788"/>
          <p14:tracePt t="38107" x="5133975" y="5411788"/>
          <p14:tracePt t="38116" x="5173663" y="5426075"/>
          <p14:tracePt t="38124" x="5213350" y="5438775"/>
          <p14:tracePt t="38133" x="5280025" y="5451475"/>
          <p14:tracePt t="38140" x="5346700" y="5465763"/>
          <p14:tracePt t="38151" x="5386388" y="5465763"/>
          <p14:tracePt t="38155" x="5465763" y="5478463"/>
          <p14:tracePt t="38164" x="5545138" y="5491163"/>
          <p14:tracePt t="38171" x="5611813" y="5505450"/>
          <p14:tracePt t="38180" x="5691188" y="5518150"/>
          <p14:tracePt t="38188" x="5757863" y="5518150"/>
          <p14:tracePt t="38195" x="5837238" y="5530850"/>
          <p14:tracePt t="38203" x="5903913" y="5530850"/>
          <p14:tracePt t="38211" x="5983288" y="5530850"/>
          <p14:tracePt t="38218" x="6049963" y="5530850"/>
          <p14:tracePt t="38225" x="6129338" y="5530850"/>
          <p14:tracePt t="38234" x="6196013" y="5530850"/>
          <p14:tracePt t="38241" x="6261100" y="5530850"/>
          <p14:tracePt t="38250" x="6342063" y="5530850"/>
          <p14:tracePt t="38258" x="6407150" y="5530850"/>
          <p14:tracePt t="38266" x="6473825" y="5530850"/>
          <p14:tracePt t="38274" x="6513513" y="5518150"/>
          <p14:tracePt t="38283" x="6580188" y="5505450"/>
          <p14:tracePt t="38289" x="6659563" y="5505450"/>
          <p14:tracePt t="38297" x="6753225" y="5491163"/>
          <p14:tracePt t="38305" x="6832600" y="5465763"/>
          <p14:tracePt t="38313" x="6899275" y="5451475"/>
          <p14:tracePt t="38321" x="6978650" y="5426075"/>
          <p14:tracePt t="38330" x="7031038" y="5399088"/>
          <p14:tracePt t="38337" x="7097713" y="5372100"/>
          <p14:tracePt t="38345" x="7137400" y="5359400"/>
          <p14:tracePt t="38351" x="7177088" y="5345113"/>
          <p14:tracePt t="38360" x="7216775" y="5319713"/>
          <p14:tracePt t="38368" x="7243763" y="5319713"/>
          <p14:tracePt t="38376" x="7270750" y="5292725"/>
          <p14:tracePt t="38384" x="7296150" y="5280025"/>
          <p14:tracePt t="38391" x="7335838" y="5240338"/>
          <p14:tracePt t="38400" x="7362825" y="5213350"/>
          <p14:tracePt t="38408" x="7389813" y="5186363"/>
          <p14:tracePt t="38417" x="7416800" y="5146675"/>
          <p14:tracePt t="38423" x="7442200" y="5119688"/>
          <p14:tracePt t="38433" x="7469188" y="5094288"/>
          <p14:tracePt t="38440" x="7496175" y="5067300"/>
          <p14:tracePt t="38447" x="7508875" y="5027613"/>
          <p14:tracePt t="38455" x="7508875" y="4987925"/>
          <p14:tracePt t="38464" x="7521575" y="4948238"/>
          <p14:tracePt t="38469" x="7535863" y="4921250"/>
          <p14:tracePt t="38477" x="7548563" y="4881563"/>
          <p14:tracePt t="38485" x="7561263" y="4854575"/>
          <p14:tracePt t="38493" x="7575550" y="4814888"/>
          <p14:tracePt t="38501" x="7588250" y="4775200"/>
          <p14:tracePt t="38509" x="7588250" y="4748213"/>
          <p14:tracePt t="38518" x="7588250" y="4708525"/>
          <p14:tracePt t="38525" x="7588250" y="4668838"/>
          <p14:tracePt t="38533" x="7588250" y="4643438"/>
          <p14:tracePt t="38541" x="7588250" y="4602163"/>
          <p14:tracePt t="38550" x="7575550" y="4576763"/>
          <p14:tracePt t="38557" x="7561263" y="4549775"/>
          <p14:tracePt t="38567" x="7561263" y="4510088"/>
          <p14:tracePt t="38573" x="7548563" y="4483100"/>
          <p14:tracePt t="38582" x="7535863" y="4457700"/>
          <p14:tracePt t="38589" x="7521575" y="4430713"/>
          <p14:tracePt t="38595" x="7508875" y="4403725"/>
          <p14:tracePt t="38604" x="7496175" y="4364038"/>
          <p14:tracePt t="38611" x="7456488" y="4337050"/>
          <p14:tracePt t="38619" x="7429500" y="4324350"/>
          <p14:tracePt t="38627" x="7402513" y="4284663"/>
          <p14:tracePt t="38635" x="7350125" y="4257675"/>
          <p14:tracePt t="38644" x="7310438" y="4217988"/>
          <p14:tracePt t="38652" x="7256463" y="4191000"/>
          <p14:tracePt t="38659" x="7189788" y="4151313"/>
          <p14:tracePt t="38669" x="7110413" y="4125913"/>
          <p14:tracePt t="38675" x="7031038" y="4125913"/>
          <p14:tracePt t="38684" x="6964363" y="4111625"/>
          <p14:tracePt t="38692" x="6884988" y="4098925"/>
          <p14:tracePt t="38700" x="6805613" y="4086225"/>
          <p14:tracePt t="38707" x="6738938" y="4071938"/>
          <p14:tracePt t="38717" x="6659563" y="4059238"/>
          <p14:tracePt t="38721" x="6592888" y="4059238"/>
          <p14:tracePt t="38730" x="6513513" y="4059238"/>
          <p14:tracePt t="38737" x="6446838" y="4059238"/>
          <p14:tracePt t="38745" x="6367463" y="4059238"/>
          <p14:tracePt t="38754" x="6302375" y="4046538"/>
          <p14:tracePt t="38761" x="6221413" y="4046538"/>
          <p14:tracePt t="38769" x="6156325" y="4046538"/>
          <p14:tracePt t="38777" x="6062663" y="4046538"/>
          <p14:tracePt t="38785" x="5983288" y="4046538"/>
          <p14:tracePt t="38793" x="5864225" y="4046538"/>
          <p14:tracePt t="38801" x="5797550" y="4046538"/>
          <p14:tracePt t="38810" x="5718175" y="4059238"/>
          <p14:tracePt t="38818" x="5651500" y="4071938"/>
          <p14:tracePt t="38825" x="5572125" y="4086225"/>
          <p14:tracePt t="38834" x="5492750" y="4098925"/>
          <p14:tracePt t="38839" x="5426075" y="4111625"/>
          <p14:tracePt t="38848" x="5346700" y="4111625"/>
          <p14:tracePt t="38855" x="5292725" y="4125913"/>
          <p14:tracePt t="38864" x="5240338" y="4138613"/>
          <p14:tracePt t="38871" x="5160963" y="4151313"/>
          <p14:tracePt t="38880" x="5094288" y="4178300"/>
          <p14:tracePt t="38887" x="5041900" y="4191000"/>
          <p14:tracePt t="38895" x="4960938" y="4217988"/>
          <p14:tracePt t="38903" x="4908550" y="4232275"/>
          <p14:tracePt t="38911" x="4829175" y="4257675"/>
          <p14:tracePt t="38919" x="4749800" y="4271963"/>
          <p14:tracePt t="38927" x="4683125" y="4311650"/>
          <p14:tracePt t="38935" x="4603750" y="4351338"/>
          <p14:tracePt t="38943" x="4524375" y="4391025"/>
          <p14:tracePt t="38952" x="4445000" y="4430713"/>
          <p14:tracePt t="38959" x="4378325" y="4470400"/>
          <p14:tracePt t="38967" x="4338638" y="4497388"/>
          <p14:tracePt t="38973" x="4271963" y="4537075"/>
          <p14:tracePt t="38982" x="4232275" y="4562475"/>
          <p14:tracePt t="38989" x="4178300" y="4589463"/>
          <p14:tracePt t="38997" x="4138613" y="4602163"/>
          <p14:tracePt t="39005" x="4113213" y="4643438"/>
          <p14:tracePt t="39013" x="4086225" y="4668838"/>
          <p14:tracePt t="39021" x="4046538" y="4695825"/>
          <p14:tracePt t="39029" x="4019550" y="4735513"/>
          <p14:tracePt t="39038" x="3992563" y="4762500"/>
          <p14:tracePt t="39046" x="3952875" y="4787900"/>
          <p14:tracePt t="39053" x="3927475" y="4829175"/>
          <p14:tracePt t="39061" x="3900488" y="4854575"/>
          <p14:tracePt t="39069" x="3887788" y="4881563"/>
          <p14:tracePt t="39077" x="3873500" y="4921250"/>
          <p14:tracePt t="39086" x="3860800" y="4960938"/>
          <p14:tracePt t="39091" x="3848100" y="5000625"/>
          <p14:tracePt t="39100" x="3833813" y="5040313"/>
          <p14:tracePt t="39107" x="3806825" y="5080000"/>
          <p14:tracePt t="39116" x="3806825" y="5119688"/>
          <p14:tracePt t="39123" x="3794125" y="5159375"/>
          <p14:tracePt t="39132" x="3794125" y="5200650"/>
          <p14:tracePt t="39139" x="3794125" y="5226050"/>
          <p14:tracePt t="39147" x="3794125" y="5253038"/>
          <p14:tracePt t="39155" x="3794125" y="5292725"/>
          <p14:tracePt t="39169" x="3794125" y="5332413"/>
          <p14:tracePt t="39171" x="3806825" y="5359400"/>
          <p14:tracePt t="39179" x="3833813" y="5384800"/>
          <p14:tracePt t="39187" x="3848100" y="5411788"/>
          <p14:tracePt t="39195" x="3873500" y="5451475"/>
          <p14:tracePt t="39204" x="3900488" y="5478463"/>
          <p14:tracePt t="39211" x="3913188" y="5491163"/>
          <p14:tracePt t="39217" x="3952875" y="5530850"/>
          <p14:tracePt t="39225" x="3979863" y="5545138"/>
          <p14:tracePt t="39234" x="4006850" y="5570538"/>
          <p14:tracePt t="39241" x="4033838" y="5597525"/>
          <p14:tracePt t="39251" x="4086225" y="5624513"/>
          <p14:tracePt t="39257" x="4113213" y="5651500"/>
          <p14:tracePt t="39265" x="4152900" y="5664200"/>
          <p14:tracePt t="39274" x="4217988" y="5703888"/>
          <p14:tracePt t="39282" x="4298950" y="5743575"/>
          <p14:tracePt t="39289" x="4351338" y="5770563"/>
          <p14:tracePt t="39297" x="4430713" y="5797550"/>
          <p14:tracePt t="39305" x="4510088" y="5822950"/>
          <p14:tracePt t="39313" x="4603750" y="5849938"/>
          <p14:tracePt t="39321" x="4710113" y="5862638"/>
          <p14:tracePt t="39330" x="4816475" y="5876925"/>
          <p14:tracePt t="39335" x="4908550" y="5889625"/>
          <p14:tracePt t="39344" x="5014913" y="5902325"/>
          <p14:tracePt t="39353" x="5106988" y="5916613"/>
          <p14:tracePt t="39359" x="5200650" y="5916613"/>
          <p14:tracePt t="39368" x="5267325" y="5916613"/>
          <p14:tracePt t="39375" x="5346700" y="5916613"/>
          <p14:tracePt t="39385" x="5413375" y="5916613"/>
          <p14:tracePt t="39391" x="5465763" y="5916613"/>
          <p14:tracePt t="39401" x="5532438" y="5916613"/>
          <p14:tracePt t="39407" x="5572125" y="5916613"/>
          <p14:tracePt t="39415" x="5611813" y="5916613"/>
          <p14:tracePt t="39423" x="5664200" y="5902325"/>
          <p14:tracePt t="39432" x="5703888" y="5889625"/>
          <p14:tracePt t="39439" x="5757863" y="5889625"/>
          <p14:tracePt t="39447" x="5810250" y="5889625"/>
          <p14:tracePt t="39455" x="5876925" y="5876925"/>
          <p14:tracePt t="39462" x="5916613" y="5862638"/>
          <p14:tracePt t="39469" x="5970588" y="5849938"/>
          <p14:tracePt t="39478" x="6022975" y="5837238"/>
          <p14:tracePt t="39487" x="6089650" y="5822950"/>
          <p14:tracePt t="39493" x="6129338" y="5810250"/>
          <p14:tracePt t="39501" x="6169025" y="5810250"/>
          <p14:tracePt t="39510" x="6196013" y="5797550"/>
          <p14:tracePt t="39518" x="6221413" y="5783263"/>
          <p14:tracePt t="39525" x="6248400" y="5783263"/>
          <p14:tracePt t="39541" x="6261100" y="5770563"/>
          <p14:tracePt t="40166" x="6248400" y="5770563"/>
          <p14:tracePt t="40174" x="6248400" y="5783263"/>
          <p14:tracePt t="40189" x="6235700" y="5783263"/>
          <p14:tracePt t="40352" x="6235700" y="5797550"/>
          <p14:tracePt t="40360" x="6196013" y="5783263"/>
          <p14:tracePt t="40370" x="6142038" y="5730875"/>
          <p14:tracePt t="40376" x="6116638" y="5703888"/>
          <p14:tracePt t="40385" x="6089650" y="5664200"/>
          <p14:tracePt t="40392" x="6049963" y="5637213"/>
          <p14:tracePt t="40400" x="6022975" y="5611813"/>
          <p14:tracePt t="40408" x="5995988" y="5584825"/>
          <p14:tracePt t="40417" x="5970588" y="5545138"/>
          <p14:tracePt t="40427" x="5943600" y="5518150"/>
          <p14:tracePt t="40433" x="5916613" y="5491163"/>
          <p14:tracePt t="40441" x="5889625" y="5465763"/>
          <p14:tracePt t="40449" x="5876925" y="5438775"/>
          <p14:tracePt t="40459" x="5876925" y="5426075"/>
          <p14:tracePt t="40465" x="5864225" y="5426075"/>
          <p14:tracePt t="40472" x="5864225" y="5411788"/>
          <p14:tracePt t="40480" x="5849938" y="5411788"/>
          <p14:tracePt t="40489" x="5849938" y="5399088"/>
          <p14:tracePt t="40856" x="5849938" y="5384800"/>
          <p14:tracePt t="40872" x="5849938" y="5372100"/>
          <p14:tracePt t="40880" x="5849938" y="5359400"/>
          <p14:tracePt t="40945" x="5849938" y="5345113"/>
          <p14:tracePt t="40974" x="5849938" y="5332413"/>
          <p14:tracePt t="41038" x="5864225" y="5332413"/>
          <p14:tracePt t="41070" x="5876925" y="5332413"/>
          <p14:tracePt t="41992" x="5889625" y="5332413"/>
          <p14:tracePt t="41999" x="5916613" y="5319713"/>
          <p14:tracePt t="42006" x="5930900" y="5305425"/>
          <p14:tracePt t="42014" x="5943600" y="5292725"/>
          <p14:tracePt t="42023" x="5970588" y="5280025"/>
          <p14:tracePt t="42030" x="5983288" y="5265738"/>
          <p14:tracePt t="42039" x="5995988" y="5253038"/>
          <p14:tracePt t="42046" x="5995988" y="5240338"/>
          <p14:tracePt t="42055" x="6010275" y="5226050"/>
          <p14:tracePt t="42062" x="6022975" y="5200650"/>
          <p14:tracePt t="42072" x="6022975" y="5186363"/>
          <p14:tracePt t="42078" x="6035675" y="5159375"/>
          <p14:tracePt t="42087" x="6049963" y="5146675"/>
          <p14:tracePt t="42102" x="6049963" y="5133975"/>
          <p14:tracePt t="42109" x="6062663" y="5119688"/>
          <p14:tracePt t="42124" x="6062663" y="5106988"/>
          <p14:tracePt t="43385" x="6075363" y="5106988"/>
          <p14:tracePt t="43400" x="6102350" y="5119688"/>
          <p14:tracePt t="43408" x="6116638" y="5119688"/>
          <p14:tracePt t="43416" x="6142038" y="5146675"/>
          <p14:tracePt t="43426" x="6181725" y="5159375"/>
          <p14:tracePt t="43433" x="6221413" y="5200650"/>
          <p14:tracePt t="43442" x="6288088" y="5226050"/>
          <p14:tracePt t="43449" x="6354763" y="5240338"/>
          <p14:tracePt t="43458" x="6434138" y="5265738"/>
          <p14:tracePt t="43466" x="6513513" y="5305425"/>
          <p14:tracePt t="43475" x="6592888" y="5319713"/>
          <p14:tracePt t="43481" x="6659563" y="5332413"/>
          <p14:tracePt t="43492" x="6738938" y="5345113"/>
          <p14:tracePt t="43497" x="6859588" y="5359400"/>
          <p14:tracePt t="43504" x="6991350" y="5359400"/>
          <p14:tracePt t="43511" x="7110413" y="5372100"/>
          <p14:tracePt t="43520" x="7231063" y="5372100"/>
          <p14:tracePt t="43527" x="7335838" y="5384800"/>
          <p14:tracePt t="43535" x="7429500" y="5384800"/>
          <p14:tracePt t="43542" x="7481888" y="5384800"/>
          <p14:tracePt t="43550" x="7535863" y="5384800"/>
          <p14:tracePt t="43558" x="7575550" y="5384800"/>
          <p14:tracePt t="43566" x="7588250" y="5384800"/>
          <p14:tracePt t="43582" x="7602538" y="5384800"/>
          <p14:tracePt t="43629" x="7615238" y="5384800"/>
          <p14:tracePt t="43637" x="7615238" y="5399088"/>
          <p14:tracePt t="43645" x="7627938" y="5399088"/>
          <p14:tracePt t="43653" x="7627938" y="5411788"/>
          <p14:tracePt t="43660" x="7654925" y="5426075"/>
          <p14:tracePt t="43676" x="7667625" y="5438775"/>
          <p14:tracePt t="43692" x="7681913" y="5451475"/>
          <p14:tracePt t="43882" x="7681913" y="5438775"/>
          <p14:tracePt t="43890" x="7681913" y="5411788"/>
          <p14:tracePt t="43896" x="7667625" y="5384800"/>
          <p14:tracePt t="43904" x="7654925" y="5359400"/>
          <p14:tracePt t="43912" x="7642225" y="5332413"/>
          <p14:tracePt t="43920" x="7642225" y="5292725"/>
          <p14:tracePt t="43928" x="7627938" y="5265738"/>
          <p14:tracePt t="43936" x="7615238" y="5240338"/>
          <p14:tracePt t="43944" x="7602538" y="5226050"/>
          <p14:tracePt t="43952" x="7602538" y="5200650"/>
          <p14:tracePt t="43960" x="7588250" y="5200650"/>
          <p14:tracePt t="43968" x="7588250" y="5186363"/>
          <p14:tracePt t="43976" x="7575550" y="5173663"/>
          <p14:tracePt t="43984" x="7561263" y="5159375"/>
          <p14:tracePt t="43992" x="7561263" y="5146675"/>
          <p14:tracePt t="44000" x="7561263" y="5106988"/>
          <p14:tracePt t="44007" x="7561263" y="5040313"/>
          <p14:tracePt t="44014" x="7575550" y="4933950"/>
          <p14:tracePt t="44024" x="7575550" y="4908550"/>
          <p14:tracePt t="49971" x="7588250" y="4908550"/>
          <p14:tracePt t="49979" x="7588250" y="4894263"/>
          <p14:tracePt t="49988" x="7588250" y="4881563"/>
          <p14:tracePt t="50002" x="7588250" y="4868863"/>
          <p14:tracePt t="50207" x="7588250" y="4854575"/>
          <p14:tracePt t="50214" x="7588250" y="4802188"/>
          <p14:tracePt t="50223" x="7588250" y="4762500"/>
          <p14:tracePt t="50234" x="7602538" y="4722813"/>
          <p14:tracePt t="50239" x="7627938" y="4683125"/>
          <p14:tracePt t="50246" x="7667625" y="4656138"/>
          <p14:tracePt t="50254" x="7707313" y="4629150"/>
          <p14:tracePt t="50260" x="7788275" y="4589463"/>
          <p14:tracePt t="50268" x="7867650" y="4537075"/>
          <p14:tracePt t="50276" x="7907338" y="4483100"/>
          <p14:tracePt t="50284" x="7932738" y="4457700"/>
          <p14:tracePt t="50293" x="7986713" y="4430713"/>
          <p14:tracePt t="50300" x="8039100" y="4391025"/>
          <p14:tracePt t="50308" x="8118475" y="4351338"/>
          <p14:tracePt t="50316" x="8199438" y="4311650"/>
          <p14:tracePt t="50324" x="8278813" y="4271963"/>
          <p14:tracePt t="50334" x="8385175" y="4232275"/>
          <p14:tracePt t="50340" x="8516938" y="4151313"/>
          <p14:tracePt t="50350" x="8689975" y="4086225"/>
          <p14:tracePt t="50356" x="8848725" y="3992563"/>
          <p14:tracePt t="50364" x="9061450" y="3886200"/>
          <p14:tracePt t="50372" x="9286875" y="3779838"/>
          <p14:tracePt t="50378" x="9578975" y="3621088"/>
          <p14:tracePt t="50386" x="9990138" y="3408363"/>
          <p14:tracePt t="50394" x="10414000" y="3197225"/>
          <p14:tracePt t="50402" x="10825163" y="2971800"/>
          <p14:tracePt t="50410" x="11250613" y="2732088"/>
          <p14:tracePt t="50418" x="11634788" y="2533650"/>
          <p14:tracePt t="50426" x="11993563" y="2335213"/>
          <p14:tracePt t="50793" x="12018963" y="1035050"/>
          <p14:tracePt t="50797" x="11914188" y="1035050"/>
          <p14:tracePt t="50804" x="11807825" y="1035050"/>
          <p14:tracePt t="50812" x="11701463" y="1035050"/>
          <p14:tracePt t="50820" x="11607800" y="1035050"/>
          <p14:tracePt t="50828" x="11528425" y="1035050"/>
          <p14:tracePt t="50836" x="11476038" y="1047750"/>
          <p14:tracePt t="50844" x="11436350" y="1047750"/>
          <p14:tracePt t="50852" x="11396663" y="1060450"/>
          <p14:tracePt t="50860" x="11369675" y="1060450"/>
          <p14:tracePt t="50868" x="11356975" y="1060450"/>
          <p14:tracePt t="50955" x="11342688" y="1060450"/>
          <p14:tracePt t="50971" x="11329988" y="1060450"/>
          <p14:tracePt t="50979" x="11315700" y="1060450"/>
          <p14:tracePt t="50996" x="11290300" y="1060450"/>
          <p14:tracePt t="51001" x="11276013" y="1060450"/>
          <p14:tracePt t="51009" x="11236325" y="1060450"/>
          <p14:tracePt t="51017" x="11210925" y="1047750"/>
          <p14:tracePt t="51027" x="11183938" y="1035050"/>
          <p14:tracePt t="51034" x="11144250" y="1035050"/>
          <p14:tracePt t="51041" x="11090275" y="1020763"/>
          <p14:tracePt t="51048" x="11037888" y="1020763"/>
          <p14:tracePt t="51056" x="10958513" y="1020763"/>
          <p14:tracePt t="51064" x="10891838" y="1008063"/>
          <p14:tracePt t="51072" x="10812463" y="995363"/>
          <p14:tracePt t="51082" x="10718800" y="981075"/>
          <p14:tracePt t="51088" x="10614025" y="968375"/>
          <p14:tracePt t="51098" x="10520363" y="968375"/>
          <p14:tracePt t="51104" x="10414000" y="955675"/>
          <p14:tracePt t="51112" x="10307638" y="941388"/>
          <p14:tracePt t="51120" x="10201275" y="928688"/>
          <p14:tracePt t="51126" x="10109200" y="928688"/>
          <p14:tracePt t="51149" x="9963150" y="915988"/>
          <p14:tracePt t="51151" x="9896475" y="915988"/>
          <p14:tracePt t="51158" x="9856788" y="915988"/>
          <p14:tracePt t="51167" x="9817100" y="915988"/>
          <p14:tracePt t="51174" x="9750425" y="915988"/>
          <p14:tracePt t="51182" x="9710738" y="915988"/>
          <p14:tracePt t="51190" x="9658350" y="915988"/>
          <p14:tracePt t="51199" x="9604375" y="928688"/>
          <p14:tracePt t="51206" x="9525000" y="941388"/>
          <p14:tracePt t="51214" x="9458325" y="955675"/>
          <p14:tracePt t="51222" x="9418638" y="968375"/>
          <p14:tracePt t="51231" x="9378950" y="981075"/>
          <p14:tracePt t="51238" x="9326563" y="981075"/>
          <p14:tracePt t="51246" x="9286875" y="995363"/>
          <p14:tracePt t="51252" x="9247188" y="1008063"/>
          <p14:tracePt t="51260" x="9207500" y="1020763"/>
          <p14:tracePt t="51268" x="9167813" y="1035050"/>
          <p14:tracePt t="51276" x="9128125" y="1035050"/>
          <p14:tracePt t="51284" x="9101138" y="1047750"/>
          <p14:tracePt t="51292" x="9074150" y="1060450"/>
          <p14:tracePt t="51300" x="9034463" y="1060450"/>
          <p14:tracePt t="51308" x="9021763" y="1087438"/>
          <p14:tracePt t="51317" x="8994775" y="1101725"/>
          <p14:tracePt t="51324" x="8967788" y="1114425"/>
          <p14:tracePt t="51332" x="8955088" y="1127125"/>
          <p14:tracePt t="51340" x="8928100" y="1166813"/>
          <p14:tracePt t="51348" x="8915400" y="1181100"/>
          <p14:tracePt t="51356" x="8888413" y="1206500"/>
          <p14:tracePt t="51365" x="8848725" y="1246188"/>
          <p14:tracePt t="51372" x="8821738" y="1287463"/>
          <p14:tracePt t="51378" x="8769350" y="1339850"/>
          <p14:tracePt t="51386" x="8715375" y="1406525"/>
          <p14:tracePt t="51394" x="8650288" y="1458913"/>
          <p14:tracePt t="51402" x="8610600" y="1512888"/>
          <p14:tracePt t="51410" x="8543925" y="1577975"/>
          <p14:tracePt t="51418" x="8477250" y="1644650"/>
          <p14:tracePt t="51426" x="8424863" y="1698625"/>
          <p14:tracePt t="51435" x="8358188" y="1763713"/>
          <p14:tracePt t="51441" x="8331200" y="1803400"/>
          <p14:tracePt t="51450" x="8278813" y="1870075"/>
          <p14:tracePt t="51458" x="8239125" y="1909763"/>
          <p14:tracePt t="51467" x="8212138" y="1963738"/>
          <p14:tracePt t="51474" x="8185150" y="2003425"/>
          <p14:tracePt t="51482" x="8158163" y="2070100"/>
          <p14:tracePt t="51490" x="8118475" y="2149475"/>
          <p14:tracePt t="51498" x="8093075" y="2214563"/>
          <p14:tracePt t="51504" x="8066088" y="2295525"/>
          <p14:tracePt t="51512" x="8026400" y="2387600"/>
          <p14:tracePt t="51520" x="8013700" y="2466975"/>
          <p14:tracePt t="51528" x="7986713" y="2546350"/>
          <p14:tracePt t="51536" x="7986713" y="2613025"/>
          <p14:tracePt t="51544" x="7974013" y="2692400"/>
          <p14:tracePt t="51552" x="7959725" y="2759075"/>
          <p14:tracePt t="51560" x="7947025" y="2838450"/>
          <p14:tracePt t="51568" x="7932738" y="2917825"/>
          <p14:tracePt t="51576" x="7920038" y="2984500"/>
          <p14:tracePt t="51584" x="7907338" y="3063875"/>
          <p14:tracePt t="51592" x="7893050" y="3143250"/>
          <p14:tracePt t="51600" x="7880350" y="3209925"/>
          <p14:tracePt t="51608" x="7867650" y="3289300"/>
          <p14:tracePt t="51618" x="7853363" y="3355975"/>
          <p14:tracePt t="51624" x="7853363" y="3435350"/>
          <p14:tracePt t="51632" x="7853363" y="3502025"/>
          <p14:tracePt t="51638" x="7840663" y="3581400"/>
          <p14:tracePt t="51646" x="7840663" y="3635375"/>
          <p14:tracePt t="51654" x="7840663" y="3700463"/>
          <p14:tracePt t="51662" x="7840663" y="3754438"/>
          <p14:tracePt t="51670" x="7840663" y="3819525"/>
          <p14:tracePt t="51678" x="7840663" y="3886200"/>
          <p14:tracePt t="51686" x="7840663" y="3965575"/>
          <p14:tracePt t="51694" x="7853363" y="4032250"/>
          <p14:tracePt t="51702" x="7853363" y="4111625"/>
          <p14:tracePt t="51710" x="7853363" y="4217988"/>
          <p14:tracePt t="51718" x="7867650" y="4311650"/>
          <p14:tracePt t="51726" x="7867650" y="4418013"/>
          <p14:tracePt t="51734" x="7867650" y="4483100"/>
          <p14:tracePt t="51742" x="7867650" y="4576763"/>
          <p14:tracePt t="51750" x="7867650" y="4643438"/>
          <p14:tracePt t="51756" x="7867650" y="4722813"/>
          <p14:tracePt t="51766" x="7867650" y="4762500"/>
          <p14:tracePt t="51772" x="7867650" y="4802188"/>
          <p14:tracePt t="51782" x="7880350" y="4841875"/>
          <p14:tracePt t="51788" x="7880350" y="4881563"/>
          <p14:tracePt t="51796" x="7893050" y="4921250"/>
          <p14:tracePt t="51804" x="7893050" y="4948238"/>
          <p14:tracePt t="51812" x="7893050" y="4973638"/>
          <p14:tracePt t="51820" x="7907338" y="5014913"/>
          <p14:tracePt t="51828" x="7920038" y="5054600"/>
          <p14:tracePt t="51836" x="7932738" y="5119688"/>
          <p14:tracePt t="51844" x="7947025" y="5173663"/>
          <p14:tracePt t="51852" x="7959725" y="5226050"/>
          <p14:tracePt t="51860" x="7959725" y="5305425"/>
          <p14:tracePt t="51868" x="7974013" y="5359400"/>
          <p14:tracePt t="51874" x="7999413" y="5426075"/>
          <p14:tracePt t="51882" x="8013700" y="5478463"/>
          <p14:tracePt t="51890" x="8026400" y="5518150"/>
          <p14:tracePt t="51899" x="8039100" y="5557838"/>
          <p14:tracePt t="51906" x="8066088" y="5611813"/>
          <p14:tracePt t="51916" x="8105775" y="5651500"/>
          <p14:tracePt t="51922" x="8118475" y="5691188"/>
          <p14:tracePt t="51931" x="8158163" y="5743575"/>
          <p14:tracePt t="51938" x="8199438" y="5783263"/>
          <p14:tracePt t="51946" x="8224838" y="5837238"/>
          <p14:tracePt t="51954" x="8278813" y="5889625"/>
          <p14:tracePt t="51962" x="8304213" y="5929313"/>
          <p14:tracePt t="51970" x="8358188" y="5983288"/>
          <p14:tracePt t="51978" x="8410575" y="6022975"/>
          <p14:tracePt t="51986" x="8450263" y="6075363"/>
          <p14:tracePt t="51994" x="8504238" y="6115050"/>
          <p14:tracePt t="52002" x="8570913" y="6167438"/>
          <p14:tracePt t="52008" x="8623300" y="6221413"/>
          <p14:tracePt t="52016" x="8702675" y="6273800"/>
          <p14:tracePt t="52024" x="8782050" y="6313488"/>
          <p14:tracePt t="52032" x="8861425" y="6353175"/>
          <p14:tracePt t="52040" x="8942388" y="6394450"/>
          <p14:tracePt t="52049" x="9021763" y="6434138"/>
          <p14:tracePt t="52055" x="9101138" y="6473825"/>
          <p14:tracePt t="52064" x="9180513" y="6513513"/>
          <p14:tracePt t="52071" x="9259888" y="6553200"/>
          <p14:tracePt t="52079" x="9353550" y="6580188"/>
          <p14:tracePt t="52087" x="9432925" y="6619875"/>
          <p14:tracePt t="52095" x="9525000" y="6632575"/>
          <p14:tracePt t="52103" x="9591675" y="6645275"/>
          <p14:tracePt t="52111" x="9671050" y="6645275"/>
          <p14:tracePt t="52119" x="9737725" y="6645275"/>
          <p14:tracePt t="52132" x="9804400" y="6645275"/>
          <p14:tracePt t="52134" x="9896475" y="6645275"/>
          <p14:tracePt t="52141" x="9990138" y="6645275"/>
          <p14:tracePt t="52149" x="10082213" y="6645275"/>
          <p14:tracePt t="52157" x="10148888" y="6632575"/>
          <p14:tracePt t="52165" x="10267950" y="6605588"/>
          <p14:tracePt t="52173" x="10361613" y="6580188"/>
          <p14:tracePt t="52181" x="10467975" y="6565900"/>
          <p14:tracePt t="52189" x="10560050" y="6526213"/>
          <p14:tracePt t="52198" x="10639425" y="6486525"/>
          <p14:tracePt t="52205" x="10718800" y="6446838"/>
          <p14:tracePt t="52214" x="10799763" y="6394450"/>
          <p14:tracePt t="52221" x="10879138" y="6340475"/>
          <p14:tracePt t="52229" x="10958513" y="6273800"/>
          <p14:tracePt t="52237" x="11037888" y="6221413"/>
          <p14:tracePt t="52243" x="11117263" y="6142038"/>
          <p14:tracePt t="52253" x="11183938" y="6088063"/>
          <p14:tracePt t="52259" x="11250613" y="5995988"/>
          <p14:tracePt t="52267" x="11315700" y="5929313"/>
          <p14:tracePt t="52275" x="11369675" y="5849938"/>
          <p14:tracePt t="52283" x="11422063" y="5770563"/>
          <p14:tracePt t="52291" x="11461750" y="5703888"/>
          <p14:tracePt t="52301" x="11515725" y="5624513"/>
          <p14:tracePt t="52308" x="11568113" y="5518150"/>
          <p14:tracePt t="52316" x="11607800" y="5411788"/>
          <p14:tracePt t="52324" x="11661775" y="5280025"/>
          <p14:tracePt t="52332" x="11701463" y="5159375"/>
          <p14:tracePt t="52340" x="11728450" y="5014913"/>
          <p14:tracePt t="52349" x="11741150" y="4881563"/>
          <p14:tracePt t="52356" x="11768138" y="4775200"/>
          <p14:tracePt t="52366" x="11780838" y="4683125"/>
          <p14:tracePt t="52370" x="11793538" y="4589463"/>
          <p14:tracePt t="52380" x="11807825" y="4497388"/>
          <p14:tracePt t="52386" x="11820525" y="4403725"/>
          <p14:tracePt t="52394" x="11833225" y="4324350"/>
          <p14:tracePt t="52402" x="11847513" y="4232275"/>
          <p14:tracePt t="52410" x="11847513" y="4125913"/>
          <p14:tracePt t="52418" x="11860213" y="4005263"/>
          <p14:tracePt t="52426" x="11872913" y="3900488"/>
          <p14:tracePt t="52435" x="11872913" y="3779838"/>
          <p14:tracePt t="52442" x="11887200" y="3660775"/>
          <p14:tracePt t="52451" x="11899900" y="3541713"/>
          <p14:tracePt t="52458" x="11914188" y="3462338"/>
          <p14:tracePt t="52466" x="11926888" y="3368675"/>
          <p14:tracePt t="52474" x="11939588" y="3289300"/>
          <p14:tracePt t="52482" x="11953875" y="3209925"/>
          <p14:tracePt t="52490" x="11966575" y="3143250"/>
          <p14:tracePt t="52496" x="11979275" y="3063875"/>
          <p14:tracePt t="52506" x="11993563" y="2997200"/>
          <p14:tracePt t="52511" x="12006263" y="2917825"/>
          <p14:tracePt t="52520" x="12018963" y="2825750"/>
          <p14:tracePt t="52528" x="12018963" y="2732088"/>
          <p14:tracePt t="52535" x="12033250" y="2640013"/>
          <p14:tracePt t="52544" x="12033250" y="2573338"/>
          <p14:tracePt t="52551" x="12033250" y="2466975"/>
          <p14:tracePt t="52559" x="12033250" y="2387600"/>
          <p14:tracePt t="52568" x="12018963" y="2320925"/>
          <p14:tracePt t="52576" x="12006263" y="2241550"/>
          <p14:tracePt t="52585" x="11993563" y="2189163"/>
          <p14:tracePt t="52592" x="11966575" y="2122488"/>
          <p14:tracePt t="52599" x="11939588" y="2070100"/>
          <p14:tracePt t="52608" x="11899900" y="2003425"/>
          <p14:tracePt t="52616" x="11872913" y="1936750"/>
          <p14:tracePt t="52622" x="11820525" y="1897063"/>
          <p14:tracePt t="52630" x="11768138" y="1843088"/>
          <p14:tracePt t="52638" x="11728450" y="1817688"/>
          <p14:tracePt t="52646" x="11661775" y="1763713"/>
          <p14:tracePt t="52654" x="11582400" y="1711325"/>
          <p14:tracePt t="52662" x="11501438" y="1657350"/>
          <p14:tracePt t="52670" x="11409363" y="1604963"/>
          <p14:tracePt t="52678" x="11315700" y="1538288"/>
          <p14:tracePt t="52686" x="11210925" y="1485900"/>
          <p14:tracePt t="52694" x="11117263" y="1446213"/>
          <p14:tracePt t="52702" x="11037888" y="1406525"/>
          <p14:tracePt t="52710" x="10944225" y="1366838"/>
          <p14:tracePt t="52718" x="10852150" y="1327150"/>
          <p14:tracePt t="52726" x="10745788" y="1287463"/>
          <p14:tracePt t="52736" x="10653713" y="1246188"/>
          <p14:tracePt t="52741" x="10572750" y="1220788"/>
          <p14:tracePt t="52750" x="10480675" y="1193800"/>
          <p14:tracePt t="52756" x="10401300" y="1181100"/>
          <p14:tracePt t="52764" x="10307638" y="1166813"/>
          <p14:tracePt t="52772" x="10201275" y="1154113"/>
          <p14:tracePt t="52780" x="10121900" y="1141413"/>
          <p14:tracePt t="52788" x="10056813" y="1127125"/>
          <p14:tracePt t="52796" x="10002838" y="1127125"/>
          <p14:tracePt t="52804" x="9950450" y="1127125"/>
          <p14:tracePt t="52812" x="9910763" y="1127125"/>
          <p14:tracePt t="52820" x="9856788" y="1141413"/>
          <p14:tracePt t="52828" x="9817100" y="1154113"/>
          <p14:tracePt t="52836" x="9750425" y="1166813"/>
          <p14:tracePt t="52844" x="9685338" y="1193800"/>
          <p14:tracePt t="52853" x="9618663" y="1233488"/>
          <p14:tracePt t="52860" x="9564688" y="1273175"/>
          <p14:tracePt t="52869" x="9472613" y="1312863"/>
          <p14:tracePt t="52874" x="9393238" y="1352550"/>
          <p14:tracePt t="52883" x="9313863" y="1392238"/>
          <p14:tracePt t="52890" x="9232900" y="1446213"/>
          <p14:tracePt t="52900" x="9153525" y="1498600"/>
          <p14:tracePt t="52906" x="9074150" y="1552575"/>
          <p14:tracePt t="52914" x="8994775" y="1604963"/>
          <p14:tracePt t="52922" x="8901113" y="1684338"/>
          <p14:tracePt t="52930" x="8821738" y="1751013"/>
          <p14:tracePt t="52938" x="8756650" y="1817688"/>
          <p14:tracePt t="52946" x="8715375" y="1884363"/>
          <p14:tracePt t="52954" x="8662988" y="1949450"/>
          <p14:tracePt t="52961" x="8623300" y="2003425"/>
          <p14:tracePt t="52969" x="8570913" y="2070100"/>
          <p14:tracePt t="52977" x="8529638" y="2135188"/>
          <p14:tracePt t="52985" x="8489950" y="2214563"/>
          <p14:tracePt t="52993" x="8437563" y="2295525"/>
          <p14:tracePt t="53000" x="8385175" y="2374900"/>
          <p14:tracePt t="53007" x="8343900" y="2454275"/>
          <p14:tracePt t="53015" x="8304213" y="2546350"/>
          <p14:tracePt t="53023" x="8264525" y="2625725"/>
          <p14:tracePt t="53032" x="8224838" y="2719388"/>
          <p14:tracePt t="53039" x="8185150" y="2825750"/>
          <p14:tracePt t="53047" x="8145463" y="2932113"/>
          <p14:tracePt t="53056" x="8105775" y="3024188"/>
          <p14:tracePt t="53063" x="8066088" y="3130550"/>
          <p14:tracePt t="53071" x="8026400" y="3222625"/>
          <p14:tracePt t="53079" x="7999413" y="3328988"/>
          <p14:tracePt t="53087" x="7974013" y="3449638"/>
          <p14:tracePt t="53095" x="7947025" y="3568700"/>
          <p14:tracePt t="53103" x="7932738" y="3700463"/>
          <p14:tracePt t="53111" x="7907338" y="3819525"/>
          <p14:tracePt t="53119" x="7880350" y="3952875"/>
          <p14:tracePt t="53125" x="7867650" y="4071938"/>
          <p14:tracePt t="53134" x="7840663" y="4205288"/>
          <p14:tracePt t="53141" x="7827963" y="4324350"/>
          <p14:tracePt t="53149" x="7813675" y="4457700"/>
          <p14:tracePt t="53157" x="7800975" y="4562475"/>
          <p14:tracePt t="53166" x="7788275" y="4668838"/>
          <p14:tracePt t="53173" x="7788275" y="4775200"/>
          <p14:tracePt t="53182" x="7788275" y="4868863"/>
          <p14:tracePt t="53189" x="7788275" y="4960938"/>
          <p14:tracePt t="53199" x="7788275" y="5040313"/>
          <p14:tracePt t="53205" x="7788275" y="5133975"/>
          <p14:tracePt t="53213" x="7788275" y="5240338"/>
          <p14:tracePt t="53221" x="7788275" y="5332413"/>
          <p14:tracePt t="53229" x="7800975" y="5399088"/>
          <p14:tracePt t="53238" x="7827963" y="5478463"/>
          <p14:tracePt t="53243" x="7840663" y="5557838"/>
          <p14:tracePt t="53251" x="7853363" y="5611813"/>
          <p14:tracePt t="53259" x="7880350" y="5691188"/>
          <p14:tracePt t="53267" x="7920038" y="5770563"/>
          <p14:tracePt t="53275" x="7947025" y="5837238"/>
          <p14:tracePt t="53284" x="7986713" y="5902325"/>
          <p14:tracePt t="53291" x="8026400" y="5956300"/>
          <p14:tracePt t="53299" x="8066088" y="6022975"/>
          <p14:tracePt t="53307" x="8093075" y="6075363"/>
          <p14:tracePt t="53316" x="8132763" y="6127750"/>
          <p14:tracePt t="53323" x="8185150" y="6167438"/>
          <p14:tracePt t="53332" x="8224838" y="6221413"/>
          <p14:tracePt t="53339" x="8278813" y="6273800"/>
          <p14:tracePt t="53347" x="8318500" y="6300788"/>
          <p14:tracePt t="53355" x="8358188" y="6327775"/>
          <p14:tracePt t="53363" x="8385175" y="6367463"/>
          <p14:tracePt t="53371" x="8410575" y="6394450"/>
          <p14:tracePt t="53377" x="8437563" y="6419850"/>
          <p14:tracePt t="53385" x="8464550" y="6434138"/>
          <p14:tracePt t="53393" x="8489950" y="6459538"/>
          <p14:tracePt t="53401" x="8529638" y="6473825"/>
          <p14:tracePt t="53409" x="8556625" y="6499225"/>
          <p14:tracePt t="53417" x="8596313" y="6513513"/>
          <p14:tracePt t="53425" x="8636000" y="6526213"/>
          <p14:tracePt t="53434" x="8689975" y="6565900"/>
          <p14:tracePt t="53441" x="8729663" y="6580188"/>
          <p14:tracePt t="53450" x="8756650" y="6605588"/>
          <p14:tracePt t="53457" x="8782050" y="6632575"/>
          <p14:tracePt t="53466" x="8836025" y="6659563"/>
          <p14:tracePt t="53473" x="8875713" y="6659563"/>
          <p14:tracePt t="53483" x="8901113" y="6672263"/>
          <p14:tracePt t="53490" x="8942388" y="6684963"/>
          <p14:tracePt t="53495" x="8967788" y="6699250"/>
          <p14:tracePt t="53503" x="9007475" y="6699250"/>
          <p14:tracePt t="53511" x="9034463" y="6711950"/>
          <p14:tracePt t="53519" x="9074150" y="6724650"/>
          <p14:tracePt t="53527" x="9101138" y="6738938"/>
          <p14:tracePt t="53535" x="9128125" y="6738938"/>
          <p14:tracePt t="53543" x="9140825" y="6738938"/>
          <p14:tracePt t="53551" x="9167813" y="6738938"/>
          <p14:tracePt t="53679" x="9167813" y="6724650"/>
          <p14:tracePt t="54025" x="9167813" y="6711950"/>
          <p14:tracePt t="54041" x="9153525" y="6684963"/>
          <p14:tracePt t="54049" x="9153525" y="6672263"/>
          <p14:tracePt t="54058" x="9140825" y="6659563"/>
          <p14:tracePt t="54065" x="9128125" y="6632575"/>
          <p14:tracePt t="54080" x="9113838" y="6619875"/>
          <p14:tracePt t="54088" x="9101138" y="6619875"/>
          <p14:tracePt t="54096" x="9101138" y="6605588"/>
          <p14:tracePt t="54128" x="9086850" y="6592888"/>
          <p14:tracePt t="54150" x="9086850" y="6580188"/>
          <p14:tracePt t="54158" x="9074150" y="6580188"/>
          <p14:tracePt t="54174" x="9074150" y="6565900"/>
          <p14:tracePt t="57945" x="9086850" y="6565900"/>
          <p14:tracePt t="57961" x="9101138" y="6565900"/>
          <p14:tracePt t="57970" x="9113838" y="6538913"/>
          <p14:tracePt t="57977" x="9128125" y="6538913"/>
          <p14:tracePt t="57986" x="9140825" y="6513513"/>
          <p14:tracePt t="57994" x="9167813" y="6499225"/>
          <p14:tracePt t="58002" x="9180513" y="6473825"/>
          <p14:tracePt t="58010" x="9193213" y="6446838"/>
          <p14:tracePt t="58026" x="9207500" y="6434138"/>
          <p14:tracePt t="58034" x="9220200" y="6434138"/>
          <p14:tracePt t="58066" x="9232900" y="6419850"/>
          <p14:tracePt t="58129" x="9247188" y="6419850"/>
          <p14:tracePt t="58145" x="9259888" y="6419850"/>
          <p14:tracePt t="60405" x="9286875" y="6394450"/>
          <p14:tracePt t="60413" x="9326563" y="6367463"/>
          <p14:tracePt t="60421" x="9393238" y="6313488"/>
          <p14:tracePt t="60429" x="9472613" y="6261100"/>
          <p14:tracePt t="60436" x="9578975" y="6208713"/>
          <p14:tracePt t="60444" x="9698038" y="6142038"/>
          <p14:tracePt t="60452" x="9804400" y="6102350"/>
          <p14:tracePt t="60460" x="9910763" y="6062663"/>
          <p14:tracePt t="60468" x="10015538" y="6022975"/>
          <p14:tracePt t="60475" x="10082213" y="5983288"/>
          <p14:tracePt t="60482" x="10161588" y="5942013"/>
          <p14:tracePt t="60492" x="10242550" y="5916613"/>
          <p14:tracePt t="60498" x="10321925" y="5876925"/>
          <p14:tracePt t="60507" x="10414000" y="5849938"/>
          <p14:tracePt t="60514" x="10493375" y="5810250"/>
          <p14:tracePt t="60522" x="10572750" y="5783263"/>
          <p14:tracePt t="60531" x="10653713" y="5743575"/>
          <p14:tracePt t="60538" x="10733088" y="5716588"/>
          <p14:tracePt t="60546" x="10799763" y="5691188"/>
          <p14:tracePt t="60554" x="10891838" y="5651500"/>
          <p14:tracePt t="60562" x="10971213" y="5611813"/>
          <p14:tracePt t="60570" x="11050588" y="5584825"/>
          <p14:tracePt t="60578" x="11117263" y="5545138"/>
          <p14:tracePt t="60586" x="11156950" y="5505450"/>
          <p14:tracePt t="60592" x="11210925" y="5478463"/>
          <p14:tracePt t="60600" x="11250613" y="5438775"/>
          <p14:tracePt t="60608" x="11290300" y="5411788"/>
          <p14:tracePt t="60616" x="11315700" y="5359400"/>
          <p14:tracePt t="60625" x="11356975" y="5319713"/>
          <p14:tracePt t="60632" x="11382375" y="5265738"/>
          <p14:tracePt t="60642" x="11422063" y="5226050"/>
          <p14:tracePt t="60648" x="11461750" y="5173663"/>
          <p14:tracePt t="60656" x="11488738" y="5094288"/>
          <p14:tracePt t="60664" x="11515725" y="5040313"/>
          <p14:tracePt t="60672" x="11542713" y="4960938"/>
          <p14:tracePt t="60680" x="11582400" y="4881563"/>
          <p14:tracePt t="60688" x="11607800" y="4787900"/>
          <p14:tracePt t="60696" x="11634788" y="4683125"/>
          <p14:tracePt t="60704" x="11647488" y="4576763"/>
          <p14:tracePt t="60712" x="11661775" y="4470400"/>
          <p14:tracePt t="60718" x="11674475" y="4351338"/>
          <p14:tracePt t="60728" x="11674475" y="4232275"/>
          <p14:tracePt t="60734" x="11674475" y="4125913"/>
          <p14:tracePt t="60742" x="11674475" y="4005263"/>
          <p14:tracePt t="60750" x="11674475" y="3900488"/>
          <p14:tracePt t="60759" x="11674475" y="3794125"/>
          <p14:tracePt t="60766" x="11674475" y="3700463"/>
          <p14:tracePt t="60777" x="11661775" y="3621088"/>
          <p14:tracePt t="60782" x="11647488" y="3554413"/>
          <p14:tracePt t="60792" x="11647488" y="3475038"/>
          <p14:tracePt t="60798" x="11647488" y="3422650"/>
          <p14:tracePt t="60806" x="11647488" y="3382963"/>
          <p14:tracePt t="60814" x="11647488" y="3343275"/>
          <p14:tracePt t="60822" x="11647488" y="3303588"/>
          <p14:tracePt t="60830" x="11634788" y="3263900"/>
          <p14:tracePt t="60838" x="11634788" y="3222625"/>
          <p14:tracePt t="60844" x="11634788" y="3182938"/>
          <p14:tracePt t="60852" x="11634788" y="3130550"/>
          <p14:tracePt t="60860" x="11634788" y="3078163"/>
          <p14:tracePt t="60868" x="11634788" y="3011488"/>
          <p14:tracePt t="60876" x="11634788" y="2971800"/>
          <p14:tracePt t="60884" x="11634788" y="2932113"/>
          <p14:tracePt t="60893" x="11647488" y="2892425"/>
          <p14:tracePt t="60901" x="11661775" y="2852738"/>
          <p14:tracePt t="60909" x="11674475" y="2811463"/>
          <p14:tracePt t="60916" x="11674475" y="2786063"/>
          <p14:tracePt t="60926" x="11687175" y="2759075"/>
          <p14:tracePt t="60932" x="11701463" y="2732088"/>
          <p14:tracePt t="60940" x="11714163" y="2706688"/>
          <p14:tracePt t="60948" x="11714163" y="2679700"/>
          <p14:tracePt t="60956" x="11728450" y="2652713"/>
          <p14:tracePt t="60964" x="11741150" y="2625725"/>
          <p14:tracePt t="60970" x="11753850" y="2586038"/>
          <p14:tracePt t="60978" x="11753850" y="2573338"/>
          <p14:tracePt t="60986" x="11753850" y="2546350"/>
          <p14:tracePt t="60995" x="11753850" y="2533650"/>
          <p14:tracePt t="61002" x="11768138" y="2506663"/>
          <p14:tracePt t="61010" x="11780838" y="2493963"/>
          <p14:tracePt t="61018" x="11780838" y="2481263"/>
          <p14:tracePt t="61026" x="11793538" y="2454275"/>
          <p14:tracePt t="61044" x="11807825" y="2439988"/>
          <p14:tracePt t="61050" x="11807825" y="2427288"/>
          <p14:tracePt t="61082" x="11820525" y="2414588"/>
          <p14:tracePt t="61104" x="11820525" y="2400300"/>
          <p14:tracePt t="61846" x="11807825" y="2387600"/>
          <p14:tracePt t="61854" x="11807825" y="2374900"/>
          <p14:tracePt t="61860" x="11793538" y="2374900"/>
          <p14:tracePt t="61869" x="11793538" y="2360613"/>
          <p14:tracePt t="61879" x="11780838" y="2360613"/>
          <p14:tracePt t="61885" x="11780838" y="2347913"/>
          <p14:tracePt t="61897" x="11768138" y="2347913"/>
          <p14:tracePt t="61901" x="11753850" y="2335213"/>
          <p14:tracePt t="61912" x="11753850" y="2320925"/>
          <p14:tracePt t="61918" x="11741150" y="2320925"/>
          <p14:tracePt t="61925" x="11741150" y="2308225"/>
          <p14:tracePt t="61934" x="11728450" y="2308225"/>
          <p14:tracePt t="61941" x="11714163" y="2295525"/>
          <p14:tracePt t="61951" x="11701463" y="2295525"/>
          <p14:tracePt t="61957" x="11701463" y="2281238"/>
          <p14:tracePt t="61966" x="11687175" y="2281238"/>
          <p14:tracePt t="61973" x="11687175" y="2268538"/>
          <p14:tracePt t="61982" x="11661775" y="2268538"/>
          <p14:tracePt t="61986" x="11661775" y="2255838"/>
          <p14:tracePt t="61995" x="11647488" y="2255838"/>
          <p14:tracePt t="62002" x="11622088" y="2255838"/>
          <p14:tracePt t="62011" x="11622088" y="2241550"/>
          <p14:tracePt t="62018" x="11607800" y="2241550"/>
          <p14:tracePt t="62027" x="11595100" y="2228850"/>
          <p14:tracePt t="62034" x="11582400" y="2228850"/>
          <p14:tracePt t="62045" x="11555413" y="2228850"/>
          <p14:tracePt t="62050" x="11542713" y="2228850"/>
          <p14:tracePt t="62060" x="11542713" y="2214563"/>
          <p14:tracePt t="62066" x="11515725" y="2214563"/>
          <p14:tracePt t="62075" x="11488738" y="2214563"/>
          <p14:tracePt t="62082" x="11476038" y="2214563"/>
          <p14:tracePt t="62090" x="11449050" y="2214563"/>
          <p14:tracePt t="62098" x="11422063" y="2201863"/>
          <p14:tracePt t="62105" x="11396663" y="2201863"/>
          <p14:tracePt t="62112" x="11356975" y="2189163"/>
          <p14:tracePt t="62120" x="11329988" y="2174875"/>
          <p14:tracePt t="62129" x="11290300" y="2174875"/>
          <p14:tracePt t="62146" x="11223625" y="2174875"/>
          <p14:tracePt t="62152" x="11196638" y="2174875"/>
          <p14:tracePt t="62160" x="11171238" y="2174875"/>
          <p14:tracePt t="62168" x="11144250" y="2174875"/>
          <p14:tracePt t="62178" x="11104563" y="2174875"/>
          <p14:tracePt t="62184" x="11077575" y="2174875"/>
          <p14:tracePt t="62193" x="11050588" y="2174875"/>
          <p14:tracePt t="62200" x="11025188" y="2174875"/>
          <p14:tracePt t="62208" x="10998200" y="2174875"/>
          <p14:tracePt t="62216" x="10971213" y="2174875"/>
          <p14:tracePt t="62224" x="10931525" y="2189163"/>
          <p14:tracePt t="62230" x="10904538" y="2201863"/>
          <p14:tracePt t="62238" x="10879138" y="2201863"/>
          <p14:tracePt t="62246" x="10852150" y="2214563"/>
          <p14:tracePt t="62254" x="10825163" y="2214563"/>
          <p14:tracePt t="62263" x="10785475" y="2228850"/>
          <p14:tracePt t="62270" x="10758488" y="2228850"/>
          <p14:tracePt t="62279" x="10733088" y="2228850"/>
          <p14:tracePt t="62286" x="10706100" y="2241550"/>
          <p14:tracePt t="62295" x="10693400" y="2241550"/>
          <p14:tracePt t="62302" x="10679113" y="2255838"/>
          <p14:tracePt t="62310" x="10666413" y="2255838"/>
          <p14:tracePt t="62318" x="10653713" y="2268538"/>
          <p14:tracePt t="62327" x="10639425" y="2281238"/>
          <p14:tracePt t="62334" x="10626725" y="2281238"/>
          <p14:tracePt t="62344" x="10587038" y="2295525"/>
          <p14:tracePt t="62348" x="10572750" y="2308225"/>
          <p14:tracePt t="62356" x="10547350" y="2308225"/>
          <p14:tracePt t="62364" x="10533063" y="2320925"/>
          <p14:tracePt t="62372" x="10493375" y="2335213"/>
          <p14:tracePt t="62380" x="10467975" y="2347913"/>
          <p14:tracePt t="62388" x="10440988" y="2347913"/>
          <p14:tracePt t="62396" x="10428288" y="2360613"/>
          <p14:tracePt t="62404" x="10401300" y="2374900"/>
          <p14:tracePt t="62420" x="10387013" y="2387600"/>
          <p14:tracePt t="62436" x="10374313" y="2400300"/>
          <p14:tracePt t="62445" x="10361613" y="2400300"/>
          <p14:tracePt t="62452" x="10361613" y="2414588"/>
          <p14:tracePt t="62461" x="10347325" y="2427288"/>
          <p14:tracePt t="62490" x="10347325" y="2439988"/>
          <p14:tracePt t="62506" x="10334625" y="2454275"/>
          <p14:tracePt t="62522" x="10334625" y="2466975"/>
          <p14:tracePt t="62530" x="10321925" y="2481263"/>
          <p14:tracePt t="62538" x="10307638" y="2506663"/>
          <p14:tracePt t="62546" x="10307638" y="2520950"/>
          <p14:tracePt t="62562" x="10294938" y="2546350"/>
          <p14:tracePt t="62570" x="10282238" y="2560638"/>
          <p14:tracePt t="62578" x="10282238" y="2573338"/>
          <p14:tracePt t="62586" x="10282238" y="2600325"/>
          <p14:tracePt t="62600" x="10267950" y="2613025"/>
          <p14:tracePt t="62608" x="10267950" y="2640013"/>
          <p14:tracePt t="62624" x="10267950" y="2667000"/>
          <p14:tracePt t="62640" x="10267950" y="2679700"/>
          <p14:tracePt t="62648" x="10267950" y="2692400"/>
          <p14:tracePt t="62664" x="10267950" y="2706688"/>
          <p14:tracePt t="62672" x="10282238" y="2719388"/>
          <p14:tracePt t="62688" x="10282238" y="2732088"/>
          <p14:tracePt t="62696" x="10294938" y="2732088"/>
          <p14:tracePt t="62704" x="10307638" y="2746375"/>
          <p14:tracePt t="62720" x="10321925" y="2759075"/>
          <p14:tracePt t="62729" x="10321925" y="2771775"/>
          <p14:tracePt t="62734" x="10347325" y="2771775"/>
          <p14:tracePt t="62743" x="10347325" y="2786063"/>
          <p14:tracePt t="62750" x="10374313" y="2786063"/>
          <p14:tracePt t="62758" x="10401300" y="2798763"/>
          <p14:tracePt t="62766" x="10428288" y="2811463"/>
          <p14:tracePt t="62774" x="10453688" y="2825750"/>
          <p14:tracePt t="62782" x="10480675" y="2825750"/>
          <p14:tracePt t="62790" x="10520363" y="2838450"/>
          <p14:tracePt t="62798" x="10547350" y="2852738"/>
          <p14:tracePt t="62806" x="10587038" y="2865438"/>
          <p14:tracePt t="62814" x="10626725" y="2865438"/>
          <p14:tracePt t="62822" x="10666413" y="2878138"/>
          <p14:tracePt t="62830" x="10706100" y="2878138"/>
          <p14:tracePt t="62838" x="10745788" y="2892425"/>
          <p14:tracePt t="62845" x="10785475" y="2905125"/>
          <p14:tracePt t="62855" x="10812463" y="2905125"/>
          <p14:tracePt t="62862" x="10839450" y="2905125"/>
          <p14:tracePt t="62868" x="10864850" y="2905125"/>
          <p14:tracePt t="62879" x="10904538" y="2905125"/>
          <p14:tracePt t="62884" x="10944225" y="2905125"/>
          <p14:tracePt t="62892" x="10985500" y="2905125"/>
          <p14:tracePt t="62900" x="11025188" y="2892425"/>
          <p14:tracePt t="62908" x="11090275" y="2878138"/>
          <p14:tracePt t="62916" x="11129963" y="2865438"/>
          <p14:tracePt t="62924" x="11183938" y="2865438"/>
          <p14:tracePt t="62932" x="11223625" y="2852738"/>
          <p14:tracePt t="62940" x="11263313" y="2838450"/>
          <p14:tracePt t="62948" x="11303000" y="2838450"/>
          <p14:tracePt t="62956" x="11342688" y="2825750"/>
          <p14:tracePt t="62964" x="11382375" y="2825750"/>
          <p14:tracePt t="62970" x="11422063" y="2811463"/>
          <p14:tracePt t="62980" x="11461750" y="2811463"/>
          <p14:tracePt t="62986" x="11476038" y="2811463"/>
          <p14:tracePt t="62995" x="11501438" y="2798763"/>
          <p14:tracePt t="63002" x="11515725" y="2786063"/>
          <p14:tracePt t="63012" x="11542713" y="2786063"/>
          <p14:tracePt t="63018" x="11568113" y="2786063"/>
          <p14:tracePt t="63028" x="11595100" y="2771775"/>
          <p14:tracePt t="63034" x="11607800" y="2759075"/>
          <p14:tracePt t="63050" x="11622088" y="2746375"/>
          <p14:tracePt t="63058" x="11634788" y="2746375"/>
          <p14:tracePt t="63066" x="11647488" y="2732088"/>
          <p14:tracePt t="63074" x="11647488" y="2719388"/>
          <p14:tracePt t="63082" x="11661775" y="2719388"/>
          <p14:tracePt t="63090" x="11661775" y="2706688"/>
          <p14:tracePt t="63096" x="11674475" y="2692400"/>
          <p14:tracePt t="63112" x="11687175" y="2667000"/>
          <p14:tracePt t="63120" x="11701463" y="2667000"/>
          <p14:tracePt t="63128" x="11701463" y="2652713"/>
          <p14:tracePt t="63146" x="11714163" y="2640013"/>
          <p14:tracePt t="63152" x="11714163" y="2625725"/>
          <p14:tracePt t="63168" x="11728450" y="2613025"/>
          <p14:tracePt t="63200" x="11741150" y="2600325"/>
          <p14:tracePt t="63216" x="11741150" y="2586038"/>
          <p14:tracePt t="63222" x="11741150" y="2573338"/>
          <p14:tracePt t="63238" x="11741150" y="2560638"/>
          <p14:tracePt t="63270" x="11741150" y="2546350"/>
          <p14:tracePt t="63294" x="11741150" y="2533650"/>
          <p14:tracePt t="63302" x="11741150" y="2520950"/>
          <p14:tracePt t="63311" x="11728450" y="2520950"/>
          <p14:tracePt t="63318" x="11728450" y="2506663"/>
          <p14:tracePt t="63326" x="11701463" y="2481263"/>
          <p14:tracePt t="63334" x="11701463" y="2454275"/>
          <p14:tracePt t="63340" x="11661775" y="2439988"/>
          <p14:tracePt t="63350" x="11634788" y="2427288"/>
          <p14:tracePt t="63356" x="11607800" y="2400300"/>
          <p14:tracePt t="63364" x="11582400" y="2400300"/>
          <p14:tracePt t="63372" x="11542713" y="2374900"/>
          <p14:tracePt t="63380" x="11488738" y="2360613"/>
          <p14:tracePt t="63388" x="11436350" y="2347913"/>
          <p14:tracePt t="63397" x="11369675" y="2335213"/>
          <p14:tracePt t="63404" x="11315700" y="2335213"/>
          <p14:tracePt t="63411" x="11276013" y="2320925"/>
          <p14:tracePt t="63420" x="11236325" y="2308225"/>
          <p14:tracePt t="63428" x="11196638" y="2295525"/>
          <p14:tracePt t="63436" x="11171238" y="2295525"/>
          <p14:tracePt t="63445" x="11144250" y="2295525"/>
          <p14:tracePt t="63452" x="11117263" y="2295525"/>
          <p14:tracePt t="63462" x="11090275" y="2295525"/>
          <p14:tracePt t="63468" x="11064875" y="2295525"/>
          <p14:tracePt t="63474" x="11050588" y="2295525"/>
          <p14:tracePt t="63482" x="11037888" y="2295525"/>
          <p14:tracePt t="63490" x="11025188" y="2295525"/>
          <p14:tracePt t="68296" x="11010900" y="2295525"/>
          <p14:tracePt t="68310" x="10998200" y="2295525"/>
          <p14:tracePt t="68318" x="10985500" y="2320925"/>
          <p14:tracePt t="68326" x="10971213" y="2374900"/>
          <p14:tracePt t="68334" x="10958513" y="2414588"/>
          <p14:tracePt t="68342" x="10958513" y="2454275"/>
          <p14:tracePt t="68350" x="10944225" y="2493963"/>
          <p14:tracePt t="68358" x="10931525" y="2533650"/>
          <p14:tracePt t="68367" x="10931525" y="2560638"/>
          <p14:tracePt t="68374" x="10931525" y="2586038"/>
          <p14:tracePt t="68384" x="10918825" y="2613025"/>
          <p14:tracePt t="68390" x="10918825" y="2652713"/>
          <p14:tracePt t="68399" x="10918825" y="2667000"/>
          <p14:tracePt t="68415" x="10918825" y="2679700"/>
          <p14:tracePt t="68423" x="10918825" y="2692400"/>
          <p14:tracePt t="68437" x="10918825" y="2706688"/>
          <p14:tracePt t="68461" x="10918825" y="2719388"/>
          <p14:tracePt t="68681" x="10918825" y="2732088"/>
          <p14:tracePt t="68689" x="10918825" y="2746375"/>
          <p14:tracePt t="68705" x="10918825" y="2759075"/>
          <p14:tracePt t="71257" x="10918825" y="2786063"/>
          <p14:tracePt t="71265" x="10904538" y="2786063"/>
          <p14:tracePt t="71273" x="10891838" y="2798763"/>
          <p14:tracePt t="75100" x="10864850" y="2798763"/>
          <p14:tracePt t="75108" x="10785475" y="2786063"/>
          <p14:tracePt t="75116" x="10745788" y="2771775"/>
          <p14:tracePt t="75124" x="10706100" y="2759075"/>
          <p14:tracePt t="75132" x="10666413" y="2746375"/>
          <p14:tracePt t="75142" x="10626725" y="2719388"/>
          <p14:tracePt t="75159" x="10599738" y="2706688"/>
          <p14:tracePt t="75164" x="10587038" y="2692400"/>
          <p14:tracePt t="75170" x="10572750" y="2692400"/>
          <p14:tracePt t="75178" x="10560050" y="2679700"/>
          <p14:tracePt t="76463" x="10547350" y="2667000"/>
          <p14:tracePt t="76479" x="10507663" y="2640013"/>
          <p14:tracePt t="76487" x="10467975" y="2625725"/>
          <p14:tracePt t="76494" x="10401300" y="2613025"/>
          <p14:tracePt t="76503" x="10361613" y="2600325"/>
          <p14:tracePt t="76511" x="10307638" y="2573338"/>
          <p14:tracePt t="76518" x="10267950" y="2560638"/>
          <p14:tracePt t="76529" x="10215563" y="2546350"/>
          <p14:tracePt t="76535" x="10188575" y="2533650"/>
          <p14:tracePt t="76545" x="10148888" y="2520950"/>
          <p14:tracePt t="76551" x="10109200" y="2506663"/>
          <p14:tracePt t="76561" x="10082213" y="2493963"/>
          <p14:tracePt t="76567" x="10042525" y="2481263"/>
          <p14:tracePt t="76573" x="10029825" y="2466975"/>
          <p14:tracePt t="76581" x="10015538" y="2454275"/>
          <p14:tracePt t="76589" x="9975850" y="2439988"/>
          <p14:tracePt t="76604" x="9963150" y="2427288"/>
          <p14:tracePt t="76612" x="9936163" y="2414588"/>
          <p14:tracePt t="76619" x="9910763" y="2414588"/>
          <p14:tracePt t="76628" x="9883775" y="2387600"/>
          <p14:tracePt t="76636" x="9844088" y="2374900"/>
          <p14:tracePt t="76644" x="9790113" y="2335213"/>
          <p14:tracePt t="76652" x="9750425" y="2295525"/>
          <p14:tracePt t="76661" x="9698038" y="2268538"/>
          <p14:tracePt t="76668" x="9658350" y="2228850"/>
          <p14:tracePt t="76676" x="9631363" y="2214563"/>
          <p14:tracePt t="76684" x="9591675" y="2201863"/>
          <p14:tracePt t="76693" x="9578975" y="2189163"/>
          <p14:tracePt t="76698" x="9564688" y="2189163"/>
          <p14:tracePt t="76706" x="9539288" y="2174875"/>
          <p14:tracePt t="76714" x="9525000" y="2162175"/>
          <p14:tracePt t="76722" x="9499600" y="2162175"/>
          <p14:tracePt t="76730" x="9499600" y="2149475"/>
          <p14:tracePt t="76738" x="9485313" y="2135188"/>
          <p14:tracePt t="76746" x="9472613" y="2135188"/>
          <p14:tracePt t="76754" x="9445625" y="2122488"/>
          <p14:tracePt t="76762" x="9418638" y="2109788"/>
          <p14:tracePt t="76770" x="9378950" y="2109788"/>
          <p14:tracePt t="76778" x="9326563" y="2082800"/>
          <p14:tracePt t="76786" x="9286875" y="2055813"/>
          <p14:tracePt t="76794" x="9247188" y="2043113"/>
          <p14:tracePt t="76802" x="9207500" y="2016125"/>
          <p14:tracePt t="76810" x="9193213" y="2003425"/>
          <p14:tracePt t="76815" x="9180513" y="1989138"/>
          <p14:tracePt t="76824" x="9153525" y="1976438"/>
          <p14:tracePt t="76832" x="9140825" y="1976438"/>
          <p14:tracePt t="76840" x="9128125" y="1949450"/>
          <p14:tracePt t="76848" x="9128125" y="1936750"/>
          <p14:tracePt t="76856" x="9113838" y="1924050"/>
          <p14:tracePt t="76864" x="9101138" y="1924050"/>
          <p14:tracePt t="76872" x="9101138" y="1909763"/>
          <p14:tracePt t="76888" x="9086850" y="1897063"/>
          <p14:tracePt t="76904" x="9086850" y="1884363"/>
          <p14:tracePt t="76920" x="9074150" y="1884363"/>
          <p14:tracePt t="76928" x="9074150" y="1870075"/>
          <p14:tracePt t="76943" x="9061450" y="1857375"/>
          <p14:tracePt t="76950" x="9047163" y="1857375"/>
          <p14:tracePt t="76960" x="9034463" y="1843088"/>
          <p14:tracePt t="76965" x="9021763" y="1830388"/>
          <p14:tracePt t="76975" x="9007475" y="1830388"/>
          <p14:tracePt t="76982" x="8994775" y="1817688"/>
          <p14:tracePt t="76998" x="8967788" y="1803400"/>
          <p14:tracePt t="77006" x="8967788" y="1790700"/>
          <p14:tracePt t="77014" x="8942388" y="1790700"/>
          <p14:tracePt t="77022" x="8942388" y="1778000"/>
          <p14:tracePt t="77030" x="8928100" y="1778000"/>
          <p14:tracePt t="77038" x="8915400" y="1763713"/>
          <p14:tracePt t="77046" x="8888413" y="1751013"/>
          <p14:tracePt t="77054" x="8861425" y="1738313"/>
          <p14:tracePt t="77062" x="8836025" y="1724025"/>
          <p14:tracePt t="77068" x="8796338" y="1711325"/>
          <p14:tracePt t="77076" x="8769350" y="1698625"/>
          <p14:tracePt t="77084" x="8742363" y="1684338"/>
          <p14:tracePt t="77093" x="8702675" y="1671638"/>
          <p14:tracePt t="77100" x="8662988" y="1657350"/>
          <p14:tracePt t="77108" x="8636000" y="1644650"/>
          <p14:tracePt t="77116" x="8610600" y="1631950"/>
          <p14:tracePt t="77128" x="8583613" y="1631950"/>
          <p14:tracePt t="77132" x="8556625" y="1617663"/>
          <p14:tracePt t="77140" x="8556625" y="1604963"/>
          <p14:tracePt t="77148" x="8543925" y="1604963"/>
          <p14:tracePt t="77155" x="8529638" y="1604963"/>
          <p14:tracePt t="77164" x="8516938" y="1592263"/>
          <p14:tracePt t="77171" x="8489950" y="1577975"/>
          <p14:tracePt t="77188" x="8477250" y="1565275"/>
          <p14:tracePt t="77195" x="8464550" y="1565275"/>
          <p14:tracePt t="77201" x="8450263" y="1565275"/>
          <p14:tracePt t="77209" x="8450263" y="1552575"/>
          <p14:tracePt t="77217" x="8437563" y="1552575"/>
          <p14:tracePt t="77233" x="8424863" y="1538288"/>
          <p14:tracePt t="77249" x="8397875" y="1525588"/>
          <p14:tracePt t="77265" x="8370888" y="1525588"/>
          <p14:tracePt t="77281" x="8358188" y="1525588"/>
          <p14:tracePt t="77297" x="8343900" y="1512888"/>
          <p14:tracePt t="77386" x="8331200" y="1512888"/>
          <p14:tracePt t="78517" x="8331200" y="1498600"/>
          <p14:tracePt t="78525" x="8318500" y="1485900"/>
          <p14:tracePt t="78669" x="8318500" y="1498600"/>
          <p14:tracePt t="78677" x="8318500" y="1512888"/>
          <p14:tracePt t="78685" x="8318500" y="1525588"/>
          <p14:tracePt t="78693" x="8331200" y="1552575"/>
          <p14:tracePt t="78700" x="8343900" y="1565275"/>
          <p14:tracePt t="78708" x="8343900" y="1577975"/>
          <p14:tracePt t="78716" x="8343900" y="1592263"/>
          <p14:tracePt t="78724" x="8358188" y="1592263"/>
          <p14:tracePt t="78730" x="8358188" y="1604963"/>
          <p14:tracePt t="78738" x="8370888" y="1604963"/>
          <p14:tracePt t="78746" x="8370888" y="1617663"/>
          <p14:tracePt t="78754" x="8385175" y="1617663"/>
          <p14:tracePt t="78763" x="8385175" y="1631950"/>
          <p14:tracePt t="78770" x="8397875" y="1631950"/>
          <p14:tracePt t="78779" x="8397875" y="1644650"/>
          <p14:tracePt t="78796" x="8397875" y="1657350"/>
          <p14:tracePt t="78802" x="8410575" y="1657350"/>
          <p14:tracePt t="78818" x="8410575" y="1671638"/>
          <p14:tracePt t="78826" x="8410575" y="1684338"/>
          <p14:tracePt t="78842" x="8410575" y="1698625"/>
          <p14:tracePt t="78848" x="8424863" y="1698625"/>
          <p14:tracePt t="78856" x="8424863" y="1711325"/>
          <p14:tracePt t="78872" x="8424863" y="1724025"/>
          <p14:tracePt t="78880" x="8424863" y="1738313"/>
          <p14:tracePt t="78920" x="8424863" y="1751013"/>
          <p14:tracePt t="79063" x="8424863" y="1763713"/>
          <p14:tracePt t="79071" x="8424863" y="1778000"/>
          <p14:tracePt t="79080" x="8410575" y="1803400"/>
          <p14:tracePt t="79088" x="8397875" y="1830388"/>
          <p14:tracePt t="79094" x="8385175" y="1857375"/>
          <p14:tracePt t="79103" x="8370888" y="1884363"/>
          <p14:tracePt t="79110" x="8358188" y="1909763"/>
          <p14:tracePt t="79116" x="8358188" y="1936750"/>
          <p14:tracePt t="79124" x="8331200" y="1989138"/>
          <p14:tracePt t="79132" x="8318500" y="2016125"/>
          <p14:tracePt t="79140" x="8318500" y="2043113"/>
          <p14:tracePt t="79149" x="8304213" y="2070100"/>
          <p14:tracePt t="79156" x="8291513" y="2109788"/>
          <p14:tracePt t="79164" x="8278813" y="2149475"/>
          <p14:tracePt t="79172" x="8278813" y="2189163"/>
          <p14:tracePt t="79180" x="8264525" y="2228850"/>
          <p14:tracePt t="79188" x="8264525" y="2268538"/>
          <p14:tracePt t="79195" x="8264525" y="2320925"/>
          <p14:tracePt t="79204" x="8264525" y="2360613"/>
          <p14:tracePt t="79213" x="8264525" y="2414588"/>
          <p14:tracePt t="79220" x="8264525" y="2466975"/>
          <p14:tracePt t="79226" x="8278813" y="2506663"/>
          <p14:tracePt t="79234" x="8291513" y="2546350"/>
          <p14:tracePt t="79242" x="8304213" y="2586038"/>
          <p14:tracePt t="79250" x="8304213" y="2613025"/>
          <p14:tracePt t="79258" x="8318500" y="2640013"/>
          <p14:tracePt t="79266" x="8331200" y="2667000"/>
          <p14:tracePt t="80221" x="8343900" y="2667000"/>
          <p14:tracePt t="80235" x="8358188" y="2667000"/>
          <p14:tracePt t="80244" x="8370888" y="2667000"/>
          <p14:tracePt t="80259" x="8370888" y="2679700"/>
          <p14:tracePt t="80268" x="8385175" y="2679700"/>
          <p14:tracePt t="80300" x="8397875" y="2679700"/>
          <p14:tracePt t="80316" x="8410575" y="2679700"/>
          <p14:tracePt t="80324" x="8424863" y="2679700"/>
          <p14:tracePt t="80661" x="8424863" y="2692400"/>
          <p14:tracePt t="80668" x="8424863" y="2719388"/>
          <p14:tracePt t="80676" x="8424863" y="2759075"/>
          <p14:tracePt t="80684" x="8424863" y="2838450"/>
          <p14:tracePt t="80692" x="8424863" y="2905125"/>
          <p14:tracePt t="80700" x="8424863" y="2997200"/>
          <p14:tracePt t="80708" x="8424863" y="3103563"/>
          <p14:tracePt t="80716" x="8424863" y="3209925"/>
          <p14:tracePt t="80724" x="8424863" y="3316288"/>
          <p14:tracePt t="80732" x="8424863" y="3422650"/>
          <p14:tracePt t="80741" x="8424863" y="3502025"/>
          <p14:tracePt t="80750" x="8424863" y="3594100"/>
          <p14:tracePt t="80756" x="8437563" y="3700463"/>
          <p14:tracePt t="80767" x="8450263" y="3819525"/>
          <p14:tracePt t="80771" x="8450263" y="3886200"/>
          <p14:tracePt t="80779" x="8450263" y="3940175"/>
          <p14:tracePt t="80787" x="8450263" y="3979863"/>
          <p14:tracePt t="80795" x="8450263" y="4019550"/>
          <p14:tracePt t="80803" x="8450263" y="4059238"/>
          <p14:tracePt t="80811" x="8450263" y="4098925"/>
          <p14:tracePt t="80820" x="8450263" y="4138613"/>
          <p14:tracePt t="80827" x="8450263" y="4165600"/>
          <p14:tracePt t="80836" x="8450263" y="4191000"/>
          <p14:tracePt t="80843" x="8450263" y="4232275"/>
          <p14:tracePt t="80852" x="8450263" y="4271963"/>
          <p14:tracePt t="80858" x="8450263" y="4311650"/>
          <p14:tracePt t="80865" x="8437563" y="4364038"/>
          <p14:tracePt t="80872" x="8437563" y="4403725"/>
          <p14:tracePt t="80883" x="8437563" y="4430713"/>
          <p14:tracePt t="80888" x="8437563" y="4483100"/>
          <p14:tracePt t="80898" x="8437563" y="4522788"/>
          <p14:tracePt t="80904" x="8437563" y="4576763"/>
          <p14:tracePt t="80912" x="8437563" y="4616450"/>
          <p14:tracePt t="80920" x="8437563" y="4668838"/>
          <p14:tracePt t="80928" x="8437563" y="4748213"/>
          <p14:tracePt t="80936" x="8437563" y="4814888"/>
          <p14:tracePt t="80944" x="8437563" y="4894263"/>
          <p14:tracePt t="80952" x="8437563" y="4960938"/>
          <p14:tracePt t="80960" x="8437563" y="5040313"/>
          <p14:tracePt t="80968" x="8437563" y="5094288"/>
          <p14:tracePt t="80976" x="8424863" y="5146675"/>
          <p14:tracePt t="80982" x="8424863" y="5200650"/>
          <p14:tracePt t="80992" x="8410575" y="5240338"/>
          <p14:tracePt t="80998" x="8410575" y="5280025"/>
          <p14:tracePt t="81006" x="8397875" y="5319713"/>
          <p14:tracePt t="81015" x="8397875" y="5359400"/>
          <p14:tracePt t="81022" x="8385175" y="5399088"/>
          <p14:tracePt t="81031" x="8370888" y="5426075"/>
          <p14:tracePt t="81038" x="8370888" y="5451475"/>
          <p14:tracePt t="81048" x="8370888" y="5478463"/>
          <p14:tracePt t="81054" x="8358188" y="5518150"/>
          <p14:tracePt t="81062" x="8343900" y="5545138"/>
          <p14:tracePt t="81070" x="8331200" y="5584825"/>
          <p14:tracePt t="81078" x="8331200" y="5624513"/>
          <p14:tracePt t="81086" x="8318500" y="5664200"/>
          <p14:tracePt t="81094" x="8304213" y="5703888"/>
          <p14:tracePt t="81102" x="8291513" y="5743575"/>
          <p14:tracePt t="81110" x="8278813" y="5783263"/>
          <p14:tracePt t="81117" x="8278813" y="5822950"/>
          <p14:tracePt t="81124" x="8264525" y="5849938"/>
          <p14:tracePt t="81133" x="8251825" y="5876925"/>
          <p14:tracePt t="81140" x="8251825" y="5902325"/>
          <p14:tracePt t="81149" x="8239125" y="5916613"/>
          <p14:tracePt t="81156" x="8239125" y="5929313"/>
          <p14:tracePt t="81172" x="8239125" y="5942013"/>
          <p14:tracePt t="82290" x="8239125" y="5916613"/>
          <p14:tracePt t="82298" x="8212138" y="5849938"/>
          <p14:tracePt t="82306" x="8185150" y="5743575"/>
          <p14:tracePt t="82315" x="8145463" y="5611813"/>
          <p14:tracePt t="82322" x="8105775" y="5478463"/>
          <p14:tracePt t="82331" x="8039100" y="5359400"/>
          <p14:tracePt t="82341" x="7986713" y="5226050"/>
          <p14:tracePt t="82347" x="7932738" y="5106988"/>
          <p14:tracePt t="82357" x="7907338" y="5000625"/>
          <p14:tracePt t="82363" x="7893050" y="4894263"/>
          <p14:tracePt t="82373" x="7880350" y="4868863"/>
          <p14:tracePt t="82787" x="7867650" y="4868863"/>
          <p14:tracePt t="82953" x="7867650" y="4854575"/>
          <p14:tracePt t="82977" x="7880350" y="4841875"/>
          <p14:tracePt t="82986" x="7893050" y="4829175"/>
          <p14:tracePt t="83001" x="7893050" y="4814888"/>
          <p14:tracePt t="83023" x="7893050" y="4802188"/>
          <p14:tracePt t="83047" x="7893050" y="4787900"/>
          <p14:tracePt t="83071" x="7907338" y="4762500"/>
          <p14:tracePt t="83088" x="7907338" y="4748213"/>
          <p14:tracePt t="83097" x="7907338" y="4735513"/>
          <p14:tracePt t="83104" x="7920038" y="4722813"/>
          <p14:tracePt t="83119" x="7920038" y="4708525"/>
          <p14:tracePt t="83126" x="7920038" y="4695825"/>
          <p14:tracePt t="83135" x="7920038" y="4683125"/>
          <p14:tracePt t="83151" x="7920038" y="4668838"/>
          <p14:tracePt t="83237" x="7920038" y="4656138"/>
          <p14:tracePt t="83338" x="7907338" y="4656138"/>
          <p14:tracePt t="83370" x="7893050" y="4656138"/>
          <p14:tracePt t="83378" x="7880350" y="4656138"/>
          <p14:tracePt t="83386" x="7867650" y="4656138"/>
          <p14:tracePt t="83394" x="7840663" y="4643438"/>
          <p14:tracePt t="83401" x="7800975" y="4629150"/>
          <p14:tracePt t="83408" x="7721600" y="4589463"/>
          <p14:tracePt t="83418" x="7642225" y="4549775"/>
          <p14:tracePt t="83424" x="7535863" y="4510088"/>
          <p14:tracePt t="83435" x="7389813" y="4457700"/>
          <p14:tracePt t="83440" x="7216775" y="4364038"/>
          <p14:tracePt t="83448" x="7045325" y="4271963"/>
          <p14:tracePt t="83456" x="6818313" y="4098925"/>
          <p14:tracePt t="83465" x="6632575" y="3940175"/>
          <p14:tracePt t="83475" x="6434138" y="3754438"/>
          <p14:tracePt t="83481" x="6248400" y="3554413"/>
          <p14:tracePt t="83491" x="6075363" y="3303588"/>
          <p14:tracePt t="83497" x="5849938" y="2944813"/>
          <p14:tracePt t="83507" x="5611813" y="2520950"/>
          <p14:tracePt t="83513" x="5386388" y="2003425"/>
          <p14:tracePt t="83520" x="5106988" y="1446213"/>
          <p14:tracePt t="83528" x="4881563" y="889000"/>
          <p14:tracePt t="83536" x="4670425" y="3714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14AE2-DFD8-0ACA-3F45-3BFBAF6A6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0"/>
          <a:stretch/>
        </p:blipFill>
        <p:spPr>
          <a:xfrm>
            <a:off x="205416" y="1406107"/>
            <a:ext cx="7033578" cy="4813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1FD45B-0819-15D5-0DDD-8A2C640D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86"/>
            <a:ext cx="10515600" cy="1000664"/>
          </a:xfrm>
        </p:spPr>
        <p:txBody>
          <a:bodyPr/>
          <a:lstStyle/>
          <a:p>
            <a:r>
              <a:rPr lang="en-US" dirty="0"/>
              <a:t>Part 1: Concrete puck testing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AFF51F2-CED2-8CFE-366E-3806946DAFFA}"/>
              </a:ext>
            </a:extLst>
          </p:cNvPr>
          <p:cNvSpPr/>
          <p:nvPr/>
        </p:nvSpPr>
        <p:spPr>
          <a:xfrm>
            <a:off x="7161356" y="1578634"/>
            <a:ext cx="465826" cy="10696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D5A68D5-C740-C11F-29C1-EB386E101159}"/>
              </a:ext>
            </a:extLst>
          </p:cNvPr>
          <p:cNvSpPr/>
          <p:nvPr/>
        </p:nvSpPr>
        <p:spPr>
          <a:xfrm>
            <a:off x="7161356" y="2894162"/>
            <a:ext cx="465826" cy="10696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0C538FF-F816-BC0F-A706-3C32032EECD7}"/>
              </a:ext>
            </a:extLst>
          </p:cNvPr>
          <p:cNvSpPr/>
          <p:nvPr/>
        </p:nvSpPr>
        <p:spPr>
          <a:xfrm>
            <a:off x="7161356" y="4382218"/>
            <a:ext cx="465826" cy="176841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0BA0E-5610-5E90-1203-E671FB64D145}"/>
              </a:ext>
            </a:extLst>
          </p:cNvPr>
          <p:cNvSpPr txBox="1"/>
          <p:nvPr/>
        </p:nvSpPr>
        <p:spPr>
          <a:xfrm>
            <a:off x="7782458" y="1516223"/>
            <a:ext cx="4018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Specifics for puck construction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Pay attention to dimensions for regionals vs states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Pucks must be fully dry (do not wait until day before competition to make!)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ECE93-5754-1492-7671-51BE51CC137C}"/>
              </a:ext>
            </a:extLst>
          </p:cNvPr>
          <p:cNvSpPr txBox="1"/>
          <p:nvPr/>
        </p:nvSpPr>
        <p:spPr>
          <a:xfrm>
            <a:off x="7782458" y="2935363"/>
            <a:ext cx="4018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Design log is easy 8 points! Must contain all 4 items in completeness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Must make 10 pucks ahead of competition with unique ratios of cement/sand/gravel/water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7F6C9-FFB2-545E-6CF3-22852D5BBC95}"/>
              </a:ext>
            </a:extLst>
          </p:cNvPr>
          <p:cNvSpPr txBox="1"/>
          <p:nvPr/>
        </p:nvSpPr>
        <p:spPr>
          <a:xfrm>
            <a:off x="7782458" y="4867226"/>
            <a:ext cx="4018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Each student must have N95 mask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2 pts for each height the puck survives; up to 5 heights for a total of 10 points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4"/>
                </a:solidFill>
              </a:rPr>
              <a:t>Practice! Practice! Practice!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accent4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E82C300-E8BD-AC52-828D-57A5E43B2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28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874"/>
    </mc:Choice>
    <mc:Fallback>
      <p:transition spd="slow" advTm="37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7" x="334963" y="654050"/>
          <p14:tracePt t="475" x="623888" y="957263"/>
          <p14:tracePt t="482" x="850900" y="1185863"/>
          <p14:tracePt t="493" x="1003300" y="1322388"/>
          <p14:tracePt t="499" x="1139825" y="1444625"/>
          <p14:tracePt t="507" x="1231900" y="1520825"/>
          <p14:tracePt t="515" x="1292225" y="1597025"/>
          <p14:tracePt t="524" x="1322388" y="1627188"/>
          <p14:tracePt t="540" x="1352550" y="1673225"/>
          <p14:tracePt t="602" x="1338263" y="1673225"/>
          <p14:tracePt t="609" x="1338263" y="1657350"/>
          <p14:tracePt t="618" x="1322388" y="1627188"/>
          <p14:tracePt t="627" x="1308100" y="1597025"/>
          <p14:tracePt t="632" x="1292225" y="1566863"/>
          <p14:tracePt t="642" x="1262063" y="1504950"/>
          <p14:tracePt t="649" x="1216025" y="1428750"/>
          <p14:tracePt t="657" x="1185863" y="1354138"/>
          <p14:tracePt t="665" x="1155700" y="1308100"/>
          <p14:tracePt t="673" x="1139825" y="1277938"/>
          <p14:tracePt t="681" x="1139825" y="1246188"/>
          <p14:tracePt t="687" x="1125538" y="1246188"/>
          <p14:tracePt t="695" x="1109663" y="1231900"/>
          <p14:tracePt t="703" x="1109663" y="1216025"/>
          <p14:tracePt t="711" x="1093788" y="1201738"/>
          <p14:tracePt t="719" x="1079500" y="1201738"/>
          <p14:tracePt t="727" x="1063625" y="1185863"/>
          <p14:tracePt t="735" x="1049338" y="1185863"/>
          <p14:tracePt t="742" x="1033463" y="1155700"/>
          <p14:tracePt t="751" x="1003300" y="1155700"/>
          <p14:tracePt t="758" x="987425" y="1139825"/>
          <p14:tracePt t="767" x="973138" y="1125538"/>
          <p14:tracePt t="775" x="927100" y="1109663"/>
          <p14:tracePt t="792" x="912813" y="1095375"/>
          <p14:tracePt t="799" x="881063" y="1095375"/>
          <p14:tracePt t="807" x="881063" y="1079500"/>
          <p14:tracePt t="815" x="850900" y="1065213"/>
          <p14:tracePt t="829" x="836613" y="1049338"/>
          <p14:tracePt t="837" x="806450" y="1049338"/>
          <p14:tracePt t="845" x="790575" y="1033463"/>
          <p14:tracePt t="853" x="760413" y="1019175"/>
          <p14:tracePt t="860" x="730250" y="1003300"/>
          <p14:tracePt t="869" x="698500" y="1003300"/>
          <p14:tracePt t="877" x="668338" y="989013"/>
          <p14:tracePt t="885" x="638175" y="973138"/>
          <p14:tracePt t="892" x="592138" y="957263"/>
          <p14:tracePt t="901" x="531813" y="927100"/>
          <p14:tracePt t="909" x="485775" y="882650"/>
          <p14:tracePt t="917" x="411163" y="850900"/>
          <p14:tracePt t="925" x="304800" y="776288"/>
          <p14:tracePt t="932" x="196850" y="714375"/>
          <p14:tracePt t="943" x="76200" y="654050"/>
          <p14:tracePt t="66176" x="3116263" y="76200"/>
          <p14:tracePt t="66184" x="2979738" y="136525"/>
          <p14:tracePt t="66192" x="2843213" y="166688"/>
          <p14:tracePt t="66200" x="2767013" y="182563"/>
          <p14:tracePt t="66208" x="2674938" y="182563"/>
          <p14:tracePt t="66217" x="2630488" y="198438"/>
          <p14:tracePt t="66225" x="2584450" y="212725"/>
          <p14:tracePt t="66236" x="2554288" y="228600"/>
          <p14:tracePt t="66240" x="2524125" y="228600"/>
          <p14:tracePt t="66248" x="2478088" y="242888"/>
          <p14:tracePt t="66258" x="2447925" y="258763"/>
          <p14:tracePt t="66264" x="2417763" y="273050"/>
          <p14:tracePt t="66274" x="2386013" y="273050"/>
          <p14:tracePt t="66280" x="2355850" y="273050"/>
          <p14:tracePt t="66289" x="2311400" y="288925"/>
          <p14:tracePt t="66296" x="2279650" y="288925"/>
          <p14:tracePt t="66304" x="2249488" y="304800"/>
          <p14:tracePt t="66312" x="2219325" y="319088"/>
          <p14:tracePt t="66322" x="2205038" y="319088"/>
          <p14:tracePt t="66328" x="2159000" y="319088"/>
          <p14:tracePt t="66344" x="2143125" y="319088"/>
          <p14:tracePt t="66353" x="2128838" y="319088"/>
          <p14:tracePt t="66360" x="2128838" y="334963"/>
          <p14:tracePt t="66370" x="2112963" y="334963"/>
          <p14:tracePt t="66374" x="2097088" y="334963"/>
          <p14:tracePt t="66383" x="2082800" y="349250"/>
          <p14:tracePt t="66391" x="2052638" y="365125"/>
          <p14:tracePt t="66398" x="2022475" y="379413"/>
          <p14:tracePt t="66407" x="1990725" y="379413"/>
          <p14:tracePt t="66414" x="1930400" y="395288"/>
          <p14:tracePt t="66423" x="1884363" y="411163"/>
          <p14:tracePt t="66430" x="1839913" y="425450"/>
          <p14:tracePt t="66439" x="1793875" y="425450"/>
          <p14:tracePt t="66446" x="1747838" y="441325"/>
          <p14:tracePt t="66455" x="1703388" y="455613"/>
          <p14:tracePt t="66462" x="1657350" y="471488"/>
          <p14:tracePt t="66470" x="1611313" y="471488"/>
          <p14:tracePt t="66487" x="1535113" y="501650"/>
          <p14:tracePt t="66494" x="1504950" y="517525"/>
          <p14:tracePt t="66503" x="1474788" y="517525"/>
          <p14:tracePt t="66508" x="1444625" y="531813"/>
          <p14:tracePt t="66517" x="1414463" y="547688"/>
          <p14:tracePt t="66533" x="1398588" y="561975"/>
          <p14:tracePt t="66549" x="1382713" y="577850"/>
          <p14:tracePt t="66572" x="1368425" y="593725"/>
          <p14:tracePt t="66588" x="1352550" y="593725"/>
          <p14:tracePt t="66596" x="1338263" y="593725"/>
          <p14:tracePt t="66604" x="1308100" y="608013"/>
          <p14:tracePt t="66612" x="1292225" y="608013"/>
          <p14:tracePt t="66621" x="1276350" y="623888"/>
          <p14:tracePt t="66626" x="1231900" y="623888"/>
          <p14:tracePt t="66636" x="1201738" y="623888"/>
          <p14:tracePt t="66642" x="1169988" y="638175"/>
          <p14:tracePt t="66653" x="1139825" y="638175"/>
          <p14:tracePt t="66658" x="1125538" y="638175"/>
          <p14:tracePt t="66667" x="1093788" y="654050"/>
          <p14:tracePt t="66674" x="1049338" y="654050"/>
          <p14:tracePt t="66681" x="1019175" y="668338"/>
          <p14:tracePt t="66689" x="987425" y="668338"/>
          <p14:tracePt t="66697" x="957263" y="668338"/>
          <p14:tracePt t="66705" x="927100" y="668338"/>
          <p14:tracePt t="66713" x="896938" y="684213"/>
          <p14:tracePt t="66721" x="850900" y="700088"/>
          <p14:tracePt t="66729" x="820738" y="700088"/>
          <p14:tracePt t="66737" x="790575" y="714375"/>
          <p14:tracePt t="66745" x="760413" y="714375"/>
          <p14:tracePt t="66752" x="730250" y="714375"/>
          <p14:tracePt t="66759" x="698500" y="714375"/>
          <p14:tracePt t="66768" x="654050" y="714375"/>
          <p14:tracePt t="66775" x="623888" y="714375"/>
          <p14:tracePt t="66784" x="592138" y="714375"/>
          <p14:tracePt t="66791" x="561975" y="714375"/>
          <p14:tracePt t="66801" x="547688" y="714375"/>
          <p14:tracePt t="66807" x="517525" y="714375"/>
          <p14:tracePt t="66816" x="471488" y="714375"/>
          <p14:tracePt t="66823" x="455613" y="730250"/>
          <p14:tracePt t="66831" x="425450" y="744538"/>
          <p14:tracePt t="66839" x="395288" y="744538"/>
          <p14:tracePt t="66847" x="349250" y="760413"/>
          <p14:tracePt t="66855" x="319088" y="776288"/>
          <p14:tracePt t="66863" x="288925" y="790575"/>
          <p14:tracePt t="66871" x="258763" y="790575"/>
          <p14:tracePt t="66877" x="228600" y="820738"/>
          <p14:tracePt t="66886" x="182563" y="836613"/>
          <p14:tracePt t="66893" x="152400" y="836613"/>
          <p14:tracePt t="66902" x="122238" y="850900"/>
          <p14:tracePt t="66909" x="106363" y="866775"/>
          <p14:tracePt t="66925" x="90488" y="882650"/>
          <p14:tracePt t="66934" x="76200" y="882650"/>
          <p14:tracePt t="66941" x="76200" y="896938"/>
          <p14:tracePt t="66951" x="46038" y="912813"/>
          <p14:tracePt t="66957" x="30163" y="927100"/>
          <p14:tracePt t="66965" x="15875" y="957263"/>
          <p14:tracePt t="66973" x="0" y="989013"/>
          <p14:tracePt t="67342" x="0" y="2052638"/>
          <p14:tracePt t="67350" x="30163" y="2068513"/>
          <p14:tracePt t="67358" x="30163" y="2082800"/>
          <p14:tracePt t="67367" x="60325" y="2098675"/>
          <p14:tracePt t="67374" x="76200" y="2112963"/>
          <p14:tracePt t="67380" x="90488" y="2112963"/>
          <p14:tracePt t="67388" x="122238" y="2128838"/>
          <p14:tracePt t="67396" x="152400" y="2144713"/>
          <p14:tracePt t="67404" x="182563" y="2159000"/>
          <p14:tracePt t="67412" x="196850" y="2174875"/>
          <p14:tracePt t="67420" x="242888" y="2189163"/>
          <p14:tracePt t="67428" x="273050" y="2189163"/>
          <p14:tracePt t="67436" x="288925" y="2205038"/>
          <p14:tracePt t="67444" x="319088" y="2219325"/>
          <p14:tracePt t="67452" x="365125" y="2219325"/>
          <p14:tracePt t="67460" x="395288" y="2235200"/>
          <p14:tracePt t="67468" x="425450" y="2251075"/>
          <p14:tracePt t="67485" x="485775" y="2265363"/>
          <p14:tracePt t="67492" x="517525" y="2281238"/>
          <p14:tracePt t="67501" x="561975" y="2295525"/>
          <p14:tracePt t="67506" x="608013" y="2311400"/>
          <p14:tracePt t="67514" x="638175" y="2311400"/>
          <p14:tracePt t="67522" x="668338" y="2327275"/>
          <p14:tracePt t="67530" x="698500" y="2341563"/>
          <p14:tracePt t="67538" x="744538" y="2357438"/>
          <p14:tracePt t="67546" x="760413" y="2357438"/>
          <p14:tracePt t="67554" x="790575" y="2371725"/>
          <p14:tracePt t="67562" x="820738" y="2387600"/>
          <p14:tracePt t="67570" x="850900" y="2387600"/>
          <p14:tracePt t="67578" x="881063" y="2387600"/>
          <p14:tracePt t="67586" x="912813" y="2401888"/>
          <p14:tracePt t="67594" x="942975" y="2417763"/>
          <p14:tracePt t="67602" x="973138" y="2433638"/>
          <p14:tracePt t="67610" x="1019175" y="2433638"/>
          <p14:tracePt t="67618" x="1079500" y="2447925"/>
          <p14:tracePt t="67626" x="1125538" y="2463800"/>
          <p14:tracePt t="67634" x="1185863" y="2478088"/>
          <p14:tracePt t="67640" x="1276350" y="2493963"/>
          <p14:tracePt t="67648" x="1338263" y="2508250"/>
          <p14:tracePt t="67656" x="1428750" y="2508250"/>
          <p14:tracePt t="67664" x="1504950" y="2540000"/>
          <p14:tracePt t="67672" x="1595438" y="2554288"/>
          <p14:tracePt t="67680" x="1687513" y="2570163"/>
          <p14:tracePt t="67688" x="1793875" y="2600325"/>
          <p14:tracePt t="67696" x="1916113" y="2616200"/>
          <p14:tracePt t="67704" x="2036763" y="2630488"/>
          <p14:tracePt t="67712" x="2159000" y="2646363"/>
          <p14:tracePt t="67720" x="2279650" y="2660650"/>
          <p14:tracePt t="67728" x="2432050" y="2676525"/>
          <p14:tracePt t="67736" x="2568575" y="2690813"/>
          <p14:tracePt t="67744" x="2706688" y="2690813"/>
          <p14:tracePt t="67752" x="2857500" y="2690813"/>
          <p14:tracePt t="67760" x="2994025" y="2706688"/>
          <p14:tracePt t="67767" x="3146425" y="2736850"/>
          <p14:tracePt t="67774" x="3282950" y="2736850"/>
          <p14:tracePt t="67782" x="3421063" y="2736850"/>
          <p14:tracePt t="67790" x="3571875" y="2736850"/>
          <p14:tracePt t="67798" x="3709988" y="2736850"/>
          <p14:tracePt t="67806" x="3846513" y="2736850"/>
          <p14:tracePt t="67814" x="3967163" y="2736850"/>
          <p14:tracePt t="67822" x="4089400" y="2736850"/>
          <p14:tracePt t="67830" x="4211638" y="2736850"/>
          <p14:tracePt t="67838" x="4348163" y="2736850"/>
          <p14:tracePt t="67846" x="4438650" y="2722563"/>
          <p14:tracePt t="67854" x="4530725" y="2706688"/>
          <p14:tracePt t="67862" x="4637088" y="2690813"/>
          <p14:tracePt t="67870" x="4743450" y="2676525"/>
          <p14:tracePt t="67878" x="4849813" y="2660650"/>
          <p14:tracePt t="67886" x="4956175" y="2646363"/>
          <p14:tracePt t="67892" x="5032375" y="2646363"/>
          <p14:tracePt t="67900" x="5122863" y="2630488"/>
          <p14:tracePt t="67909" x="5199063" y="2616200"/>
          <p14:tracePt t="67918" x="5289550" y="2600325"/>
          <p14:tracePt t="67924" x="5365750" y="2584450"/>
          <p14:tracePt t="67932" x="5457825" y="2570163"/>
          <p14:tracePt t="67942" x="5548313" y="2554288"/>
          <p14:tracePt t="67950" x="5624513" y="2540000"/>
          <p14:tracePt t="67961" x="5670550" y="2524125"/>
          <p14:tracePt t="67966" x="5716588" y="2524125"/>
          <p14:tracePt t="67976" x="5791200" y="2508250"/>
          <p14:tracePt t="67982" x="5837238" y="2478088"/>
          <p14:tracePt t="67991" x="5883275" y="2463800"/>
          <p14:tracePt t="67997" x="5929313" y="2447925"/>
          <p14:tracePt t="68005" x="5989638" y="2433638"/>
          <p14:tracePt t="68013" x="6035675" y="2401888"/>
          <p14:tracePt t="68019" x="6096000" y="2357438"/>
          <p14:tracePt t="68027" x="6172200" y="2341563"/>
          <p14:tracePt t="68036" x="6248400" y="2295525"/>
          <p14:tracePt t="68043" x="6292850" y="2265363"/>
          <p14:tracePt t="68052" x="6338888" y="2235200"/>
          <p14:tracePt t="68060" x="6384925" y="2189163"/>
          <p14:tracePt t="68071" x="6415088" y="2159000"/>
          <p14:tracePt t="68076" x="6445250" y="2128838"/>
          <p14:tracePt t="68084" x="6475413" y="2082800"/>
          <p14:tracePt t="68094" x="6491288" y="2052638"/>
          <p14:tracePt t="68101" x="6507163" y="2038350"/>
          <p14:tracePt t="68109" x="6521450" y="2006600"/>
          <p14:tracePt t="68116" x="6537325" y="1962150"/>
          <p14:tracePt t="68126" x="6537325" y="1946275"/>
          <p14:tracePt t="68132" x="6537325" y="1930400"/>
          <p14:tracePt t="68140" x="6537325" y="1900238"/>
          <p14:tracePt t="68147" x="6537325" y="1870075"/>
          <p14:tracePt t="68155" x="6537325" y="1855788"/>
          <p14:tracePt t="68162" x="6537325" y="1839913"/>
          <p14:tracePt t="68172" x="6537325" y="1809750"/>
          <p14:tracePt t="68178" x="6537325" y="1763713"/>
          <p14:tracePt t="68188" x="6521450" y="1733550"/>
          <p14:tracePt t="68194" x="6507163" y="1703388"/>
          <p14:tracePt t="68205" x="6491288" y="1673225"/>
          <p14:tracePt t="68210" x="6445250" y="1611313"/>
          <p14:tracePt t="68221" x="6415088" y="1566863"/>
          <p14:tracePt t="68226" x="6338888" y="1504950"/>
          <p14:tracePt t="68235" x="6248400" y="1428750"/>
          <p14:tracePt t="68242" x="6126163" y="1354138"/>
          <p14:tracePt t="68250" x="6019800" y="1292225"/>
          <p14:tracePt t="68260" x="5899150" y="1216025"/>
          <p14:tracePt t="68266" x="5761038" y="1155700"/>
          <p14:tracePt t="68273" x="5640388" y="1095375"/>
          <p14:tracePt t="68280" x="5503863" y="1033463"/>
          <p14:tracePt t="68288" x="5381625" y="957263"/>
          <p14:tracePt t="68296" x="5259388" y="896938"/>
          <p14:tracePt t="68305" x="5153025" y="836613"/>
          <p14:tracePt t="68312" x="5046663" y="790575"/>
          <p14:tracePt t="68322" x="4956175" y="744538"/>
          <p14:tracePt t="68328" x="4864100" y="714375"/>
          <p14:tracePt t="68338" x="4757738" y="684213"/>
          <p14:tracePt t="68344" x="4637088" y="654050"/>
          <p14:tracePt t="68355" x="4514850" y="638175"/>
          <p14:tracePt t="68360" x="4392613" y="623888"/>
          <p14:tracePt t="68371" x="4241800" y="608013"/>
          <p14:tracePt t="68376" x="4119563" y="593725"/>
          <p14:tracePt t="68384" x="3983038" y="577850"/>
          <p14:tracePt t="68394" x="3860800" y="577850"/>
          <p14:tracePt t="68400" x="3709988" y="561975"/>
          <p14:tracePt t="68406" x="3571875" y="561975"/>
          <p14:tracePt t="68414" x="3421063" y="547688"/>
          <p14:tracePt t="68422" x="3282950" y="547688"/>
          <p14:tracePt t="68430" x="3146425" y="547688"/>
          <p14:tracePt t="68439" x="2994025" y="547688"/>
          <p14:tracePt t="68445" x="2857500" y="547688"/>
          <p14:tracePt t="68453" x="2736850" y="547688"/>
          <p14:tracePt t="68461" x="2630488" y="561975"/>
          <p14:tracePt t="68470" x="2524125" y="577850"/>
          <p14:tracePt t="68489" x="2355850" y="593725"/>
          <p14:tracePt t="68493" x="2279650" y="608013"/>
          <p14:tracePt t="68503" x="2189163" y="623888"/>
          <p14:tracePt t="68509" x="2097088" y="638175"/>
          <p14:tracePt t="68517" x="2022475" y="654050"/>
          <p14:tracePt t="68525" x="1930400" y="684213"/>
          <p14:tracePt t="68531" x="1839913" y="714375"/>
          <p14:tracePt t="68540" x="1747838" y="730250"/>
          <p14:tracePt t="68548" x="1687513" y="760413"/>
          <p14:tracePt t="68558" x="1627188" y="776288"/>
          <p14:tracePt t="68564" x="1565275" y="806450"/>
          <p14:tracePt t="68572" x="1520825" y="806450"/>
          <p14:tracePt t="68580" x="1474788" y="820738"/>
          <p14:tracePt t="68589" x="1428750" y="850900"/>
          <p14:tracePt t="68596" x="1352550" y="882650"/>
          <p14:tracePt t="68605" x="1308100" y="896938"/>
          <p14:tracePt t="68612" x="1262063" y="927100"/>
          <p14:tracePt t="68621" x="1216025" y="942975"/>
          <p14:tracePt t="68628" x="1155700" y="957263"/>
          <p14:tracePt t="68639" x="1125538" y="989013"/>
          <p14:tracePt t="68644" x="1093788" y="1003300"/>
          <p14:tracePt t="68650" x="1063625" y="1019175"/>
          <p14:tracePt t="68661" x="1019175" y="1033463"/>
          <p14:tracePt t="68667" x="1003300" y="1065213"/>
          <p14:tracePt t="68673" x="987425" y="1079500"/>
          <p14:tracePt t="68682" x="957263" y="1095375"/>
          <p14:tracePt t="68689" x="942975" y="1109663"/>
          <p14:tracePt t="68697" x="912813" y="1125538"/>
          <p14:tracePt t="68705" x="912813" y="1139825"/>
          <p14:tracePt t="68713" x="896938" y="1171575"/>
          <p14:tracePt t="68721" x="881063" y="1171575"/>
          <p14:tracePt t="68729" x="881063" y="1201738"/>
          <p14:tracePt t="68738" x="866775" y="1216025"/>
          <p14:tracePt t="68745" x="866775" y="1231900"/>
          <p14:tracePt t="68754" x="850900" y="1262063"/>
          <p14:tracePt t="68761" x="836613" y="1277938"/>
          <p14:tracePt t="68770" x="836613" y="1292225"/>
          <p14:tracePt t="68777" x="820738" y="1322388"/>
          <p14:tracePt t="68783" x="806450" y="1354138"/>
          <p14:tracePt t="68791" x="790575" y="1384300"/>
          <p14:tracePt t="68799" x="790575" y="1398588"/>
          <p14:tracePt t="68807" x="774700" y="1444625"/>
          <p14:tracePt t="68815" x="760413" y="1474788"/>
          <p14:tracePt t="68823" x="760413" y="1490663"/>
          <p14:tracePt t="68831" x="760413" y="1504950"/>
          <p14:tracePt t="68839" x="744538" y="1550988"/>
          <p14:tracePt t="68847" x="730250" y="1566863"/>
          <p14:tracePt t="68855" x="730250" y="1581150"/>
          <p14:tracePt t="68863" x="730250" y="1597025"/>
          <p14:tracePt t="68879" x="730250" y="1627188"/>
          <p14:tracePt t="68887" x="714375" y="1657350"/>
          <p14:tracePt t="68896" x="714375" y="1673225"/>
          <p14:tracePt t="68905" x="698500" y="1703388"/>
          <p14:tracePt t="68910" x="698500" y="1717675"/>
          <p14:tracePt t="68919" x="684213" y="1763713"/>
          <p14:tracePt t="68927" x="684213" y="1779588"/>
          <p14:tracePt t="68934" x="684213" y="1809750"/>
          <p14:tracePt t="68942" x="684213" y="1824038"/>
          <p14:tracePt t="68950" x="684213" y="1855788"/>
          <p14:tracePt t="68958" x="684213" y="1870075"/>
          <p14:tracePt t="68974" x="684213" y="1900238"/>
          <p14:tracePt t="68982" x="684213" y="1930400"/>
          <p14:tracePt t="68990" x="684213" y="1962150"/>
          <p14:tracePt t="68998" x="684213" y="1976438"/>
          <p14:tracePt t="69006" x="684213" y="1992313"/>
          <p14:tracePt t="69014" x="684213" y="2038350"/>
          <p14:tracePt t="69023" x="684213" y="2068513"/>
          <p14:tracePt t="69030" x="698500" y="2098675"/>
          <p14:tracePt t="69040" x="714375" y="2128838"/>
          <p14:tracePt t="69044" x="714375" y="2159000"/>
          <p14:tracePt t="69055" x="730250" y="2174875"/>
          <p14:tracePt t="69060" x="744538" y="2189163"/>
          <p14:tracePt t="69069" x="744538" y="2219325"/>
          <p14:tracePt t="69075" x="760413" y="2219325"/>
          <p14:tracePt t="69084" x="774700" y="2235200"/>
          <p14:tracePt t="69101" x="790575" y="2251075"/>
          <p14:tracePt t="69116" x="806450" y="2265363"/>
          <p14:tracePt t="69124" x="806450" y="2281238"/>
          <p14:tracePt t="69133" x="820738" y="2281238"/>
          <p14:tracePt t="69141" x="836613" y="2295525"/>
          <p14:tracePt t="69156" x="850900" y="2311400"/>
          <p14:tracePt t="69173" x="866775" y="2327275"/>
          <p14:tracePt t="69178" x="881063" y="2341563"/>
          <p14:tracePt t="69188" x="896938" y="2341563"/>
          <p14:tracePt t="69194" x="927100" y="2357438"/>
          <p14:tracePt t="69201" x="957263" y="2371725"/>
          <p14:tracePt t="69209" x="987425" y="2371725"/>
          <p14:tracePt t="69217" x="1019175" y="2401888"/>
          <p14:tracePt t="69225" x="1049338" y="2417763"/>
          <p14:tracePt t="69233" x="1079500" y="2433638"/>
          <p14:tracePt t="69241" x="1125538" y="2463800"/>
          <p14:tracePt t="69249" x="1185863" y="2493963"/>
          <p14:tracePt t="69257" x="1231900" y="2540000"/>
          <p14:tracePt t="69265" x="1292225" y="2570163"/>
          <p14:tracePt t="69273" x="1352550" y="2600325"/>
          <p14:tracePt t="69281" x="1414463" y="2630488"/>
          <p14:tracePt t="69287" x="1489075" y="2676525"/>
          <p14:tracePt t="69295" x="1550988" y="2706688"/>
          <p14:tracePt t="69304" x="1611313" y="2736850"/>
          <p14:tracePt t="69311" x="1703388" y="2782888"/>
          <p14:tracePt t="69321" x="1793875" y="2828925"/>
          <p14:tracePt t="69327" x="1884363" y="2873375"/>
          <p14:tracePt t="69337" x="1976438" y="2919413"/>
          <p14:tracePt t="69343" x="2066925" y="2949575"/>
          <p14:tracePt t="69352" x="2143125" y="2965450"/>
          <p14:tracePt t="69359" x="2219325" y="2979738"/>
          <p14:tracePt t="69367" x="2295525" y="2995613"/>
          <p14:tracePt t="69375" x="2341563" y="3011488"/>
          <p14:tracePt t="69383" x="2386013" y="3011488"/>
          <p14:tracePt t="69391" x="2432050" y="3025775"/>
          <p14:tracePt t="69399" x="2478088" y="3025775"/>
          <p14:tracePt t="69407" x="2508250" y="3025775"/>
          <p14:tracePt t="69413" x="2554288" y="3041650"/>
          <p14:tracePt t="69422" x="2600325" y="3041650"/>
          <p14:tracePt t="69429" x="2644775" y="3041650"/>
          <p14:tracePt t="69437" x="2690813" y="3041650"/>
          <p14:tracePt t="69445" x="2736850" y="3041650"/>
          <p14:tracePt t="69454" x="2767013" y="3041650"/>
          <p14:tracePt t="69472" x="2827338" y="3025775"/>
          <p14:tracePt t="69477" x="2857500" y="3025775"/>
          <p14:tracePt t="69493" x="2873375" y="3025775"/>
          <p14:tracePt t="69517" x="2887663" y="3025775"/>
          <p14:tracePt t="69564" x="2887663" y="3011488"/>
          <p14:tracePt t="69644" x="2887663" y="2995613"/>
          <p14:tracePt t="69658" x="2873375" y="2979738"/>
          <p14:tracePt t="69668" x="2857500" y="2965450"/>
          <p14:tracePt t="69676" x="2813050" y="2965450"/>
          <p14:tracePt t="69682" x="2767013" y="2949575"/>
          <p14:tracePt t="69690" x="2706688" y="2935288"/>
          <p14:tracePt t="69698" x="2660650" y="2919413"/>
          <p14:tracePt t="69705" x="2584450" y="2905125"/>
          <p14:tracePt t="69713" x="2508250" y="2889250"/>
          <p14:tracePt t="69721" x="2447925" y="2873375"/>
          <p14:tracePt t="69729" x="2386013" y="2859088"/>
          <p14:tracePt t="69738" x="2311400" y="2843213"/>
          <p14:tracePt t="69745" x="2265363" y="2828925"/>
          <p14:tracePt t="69754" x="2205038" y="2813050"/>
          <p14:tracePt t="69761" x="2128838" y="2797175"/>
          <p14:tracePt t="69771" x="2066925" y="2782888"/>
          <p14:tracePt t="69777" x="2006600" y="2782888"/>
          <p14:tracePt t="69785" x="1930400" y="2767013"/>
          <p14:tracePt t="69791" x="1884363" y="2752725"/>
          <p14:tracePt t="69799" x="1854200" y="2752725"/>
          <p14:tracePt t="69807" x="1809750" y="2736850"/>
          <p14:tracePt t="69815" x="1778000" y="2722563"/>
          <p14:tracePt t="69823" x="1747838" y="2722563"/>
          <p14:tracePt t="69832" x="1717675" y="2706688"/>
          <p14:tracePt t="69839" x="1671638" y="2706688"/>
          <p14:tracePt t="69847" x="1657350" y="2690813"/>
          <p14:tracePt t="69856" x="1641475" y="2690813"/>
          <p14:tracePt t="69863" x="1611313" y="2676525"/>
          <p14:tracePt t="69871" x="1565275" y="2676525"/>
          <p14:tracePt t="69879" x="1535113" y="2660650"/>
          <p14:tracePt t="69887" x="1504950" y="2646363"/>
          <p14:tracePt t="69895" x="1474788" y="2646363"/>
          <p14:tracePt t="69905" x="1428750" y="2646363"/>
          <p14:tracePt t="69911" x="1382713" y="2630488"/>
          <p14:tracePt t="69921" x="1338263" y="2630488"/>
          <p14:tracePt t="69925" x="1308100" y="2616200"/>
          <p14:tracePt t="69933" x="1262063" y="2600325"/>
          <p14:tracePt t="69941" x="1231900" y="2600325"/>
          <p14:tracePt t="69949" x="1201738" y="2600325"/>
          <p14:tracePt t="69957" x="1169988" y="2600325"/>
          <p14:tracePt t="69965" x="1139825" y="2584450"/>
          <p14:tracePt t="69973" x="1093788" y="2584450"/>
          <p14:tracePt t="69981" x="1049338" y="2584450"/>
          <p14:tracePt t="69989" x="973138" y="2584450"/>
          <p14:tracePt t="69997" x="896938" y="2584450"/>
          <p14:tracePt t="70005" x="820738" y="2584450"/>
          <p14:tracePt t="70013" x="760413" y="2584450"/>
          <p14:tracePt t="70021" x="698500" y="2584450"/>
          <p14:tracePt t="70029" x="654050" y="2584450"/>
          <p14:tracePt t="70038" x="608013" y="2584450"/>
          <p14:tracePt t="70043" x="577850" y="2584450"/>
          <p14:tracePt t="70051" x="531813" y="2570163"/>
          <p14:tracePt t="70067" x="517525" y="2570163"/>
          <p14:tracePt t="70083" x="501650" y="2570163"/>
          <p14:tracePt t="70091" x="501650" y="2554288"/>
          <p14:tracePt t="70099" x="471488" y="2540000"/>
          <p14:tracePt t="70107" x="455613" y="2540000"/>
          <p14:tracePt t="70115" x="441325" y="2540000"/>
          <p14:tracePt t="70123" x="411163" y="2524125"/>
          <p14:tracePt t="70131" x="365125" y="2508250"/>
          <p14:tracePt t="70139" x="334963" y="2508250"/>
          <p14:tracePt t="70147" x="319088" y="2493963"/>
          <p14:tracePt t="70156" x="304800" y="2478088"/>
          <p14:tracePt t="70171" x="288925" y="2478088"/>
          <p14:tracePt t="101621" x="288925" y="2401888"/>
          <p14:tracePt t="101628" x="334963" y="2281238"/>
          <p14:tracePt t="101637" x="379413" y="2144713"/>
          <p14:tracePt t="101645" x="425450" y="2022475"/>
          <p14:tracePt t="101652" x="485775" y="1916113"/>
          <p14:tracePt t="101660" x="501650" y="1824038"/>
          <p14:tracePt t="101668" x="547688" y="1733550"/>
          <p14:tracePt t="101678" x="592138" y="1643063"/>
          <p14:tracePt t="101682" x="623888" y="1581150"/>
          <p14:tracePt t="101690" x="654050" y="1520825"/>
          <p14:tracePt t="101698" x="668338" y="1474788"/>
          <p14:tracePt t="101707" x="684213" y="1444625"/>
          <p14:tracePt t="101714" x="698500" y="1414463"/>
          <p14:tracePt t="101723" x="714375" y="1384300"/>
          <p14:tracePt t="101730" x="714375" y="1354138"/>
          <p14:tracePt t="101739" x="730250" y="1338263"/>
          <p14:tracePt t="101746" x="744538" y="1308100"/>
          <p14:tracePt t="101756" x="744538" y="1292225"/>
          <p14:tracePt t="101762" x="760413" y="1262063"/>
          <p14:tracePt t="101773" x="774700" y="1231900"/>
          <p14:tracePt t="101778" x="774700" y="1201738"/>
          <p14:tracePt t="101787" x="806450" y="1171575"/>
          <p14:tracePt t="101796" x="836613" y="1109663"/>
          <p14:tracePt t="101802" x="881063" y="1065213"/>
          <p14:tracePt t="101808" x="912813" y="1019175"/>
          <p14:tracePt t="101816" x="942975" y="957263"/>
          <p14:tracePt t="101824" x="987425" y="912813"/>
          <p14:tracePt t="101832" x="1019175" y="850900"/>
          <p14:tracePt t="101841" x="1063625" y="776288"/>
          <p14:tracePt t="101848" x="1109663" y="714375"/>
          <p14:tracePt t="101857" x="1155700" y="623888"/>
          <p14:tracePt t="101864" x="1201738" y="547688"/>
          <p14:tracePt t="101874" x="1246188" y="455613"/>
          <p14:tracePt t="101880" x="1308100" y="395288"/>
          <p14:tracePt t="101891" x="1338263" y="304800"/>
          <p14:tracePt t="101896" x="1398588" y="212725"/>
          <p14:tracePt t="101908" x="1474788" y="122238"/>
          <p14:tracePt t="101912" x="1550988" y="0"/>
          <p14:tracePt t="105366" x="76200" y="1763713"/>
          <p14:tracePt t="105374" x="122238" y="1749425"/>
          <p14:tracePt t="105382" x="166688" y="1733550"/>
          <p14:tracePt t="105390" x="212725" y="1733550"/>
          <p14:tracePt t="105398" x="258763" y="1733550"/>
          <p14:tracePt t="105406" x="304800" y="1733550"/>
          <p14:tracePt t="105414" x="334963" y="1733550"/>
          <p14:tracePt t="105422" x="365125" y="1733550"/>
          <p14:tracePt t="105430" x="395288" y="1733550"/>
          <p14:tracePt t="105992" x="411163" y="1733550"/>
          <p14:tracePt t="106000" x="411163" y="1749425"/>
          <p14:tracePt t="106008" x="441325" y="1763713"/>
          <p14:tracePt t="106018" x="455613" y="1763713"/>
          <p14:tracePt t="106024" x="471488" y="1779588"/>
          <p14:tracePt t="106030" x="501650" y="1793875"/>
          <p14:tracePt t="106040" x="517525" y="1793875"/>
          <p14:tracePt t="106046" x="547688" y="1793875"/>
          <p14:tracePt t="106055" x="592138" y="1809750"/>
          <p14:tracePt t="106062" x="638175" y="1824038"/>
          <p14:tracePt t="106071" x="684213" y="1824038"/>
          <p14:tracePt t="106078" x="730250" y="1824038"/>
          <p14:tracePt t="106087" x="760413" y="1824038"/>
          <p14:tracePt t="106094" x="774700" y="1839913"/>
          <p14:tracePt t="106103" x="790575" y="1839913"/>
          <p14:tracePt t="106110" x="806450" y="1839913"/>
          <p14:tracePt t="106204" x="820738" y="1839913"/>
          <p14:tracePt t="106212" x="836613" y="1824038"/>
          <p14:tracePt t="106228" x="866775" y="1809750"/>
          <p14:tracePt t="106237" x="881063" y="1793875"/>
          <p14:tracePt t="106244" x="912813" y="1793875"/>
          <p14:tracePt t="106253" x="942975" y="1779588"/>
          <p14:tracePt t="106260" x="1019175" y="1763713"/>
          <p14:tracePt t="106269" x="1109663" y="1749425"/>
          <p14:tracePt t="106276" x="1246188" y="1733550"/>
          <p14:tracePt t="106286" x="1398588" y="1717675"/>
          <p14:tracePt t="106290" x="1581150" y="1703388"/>
          <p14:tracePt t="106299" x="1809750" y="1703388"/>
          <p14:tracePt t="106305" x="2036763" y="1687513"/>
          <p14:tracePt t="106314" x="2279650" y="1673225"/>
          <p14:tracePt t="106324" x="2538413" y="1673225"/>
          <p14:tracePt t="106330" x="2751138" y="1673225"/>
          <p14:tracePt t="106339" x="2949575" y="1673225"/>
          <p14:tracePt t="106346" x="3162300" y="1657350"/>
          <p14:tracePt t="106355" x="3359150" y="1657350"/>
          <p14:tracePt t="106362" x="3541713" y="1657350"/>
          <p14:tracePt t="106369" x="3694113" y="1657350"/>
          <p14:tracePt t="106377" x="3816350" y="1657350"/>
          <p14:tracePt t="106385" x="3952875" y="1657350"/>
          <p14:tracePt t="106393" x="4029075" y="1673225"/>
          <p14:tracePt t="106398" x="4073525" y="1673225"/>
          <p14:tracePt t="106406" x="4105275" y="1687513"/>
          <p14:tracePt t="106415" x="4135438" y="1703388"/>
          <p14:tracePt t="106422" x="4165600" y="1703388"/>
          <p14:tracePt t="106430" x="4195763" y="1703388"/>
          <p14:tracePt t="106438" x="4241800" y="1717675"/>
          <p14:tracePt t="106446" x="4286250" y="1733550"/>
          <p14:tracePt t="106454" x="4378325" y="1733550"/>
          <p14:tracePt t="106463" x="4454525" y="1733550"/>
          <p14:tracePt t="106471" x="4560888" y="1749425"/>
          <p14:tracePt t="106483" x="4651375" y="1763713"/>
          <p14:tracePt t="106487" x="4727575" y="1763713"/>
          <p14:tracePt t="106495" x="4773613" y="1763713"/>
          <p14:tracePt t="106503" x="4803775" y="1779588"/>
          <p14:tracePt t="106511" x="4833938" y="1779588"/>
          <p14:tracePt t="106525" x="4849813" y="1779588"/>
          <p14:tracePt t="106533" x="4864100" y="1779588"/>
          <p14:tracePt t="106541" x="4894263" y="1779588"/>
          <p14:tracePt t="106550" x="4926013" y="1779588"/>
          <p14:tracePt t="106557" x="4970463" y="1779588"/>
          <p14:tracePt t="106568" x="5016500" y="1763713"/>
          <p14:tracePt t="106573" x="5076825" y="1763713"/>
          <p14:tracePt t="106584" x="5153025" y="1763713"/>
          <p14:tracePt t="106589" x="5229225" y="1763713"/>
          <p14:tracePt t="106597" x="5351463" y="1763713"/>
          <p14:tracePt t="106605" x="5472113" y="1763713"/>
          <p14:tracePt t="106613" x="5624513" y="1763713"/>
          <p14:tracePt t="106621" x="5761038" y="1779588"/>
          <p14:tracePt t="106629" x="5899150" y="1793875"/>
          <p14:tracePt t="106639" x="6019800" y="1793875"/>
          <p14:tracePt t="106646" x="6126163" y="1793875"/>
          <p14:tracePt t="106657" x="6218238" y="1793875"/>
          <p14:tracePt t="106669" x="6445250" y="1779588"/>
          <p14:tracePt t="106675" x="6521450" y="1763713"/>
          <p14:tracePt t="106692" x="6567488" y="1749425"/>
          <p14:tracePt t="106705" x="6643688" y="1717675"/>
          <p14:tracePt t="106785" x="6673850" y="1703388"/>
          <p14:tracePt t="106794" x="6719888" y="1687513"/>
          <p14:tracePt t="106807" x="6764338" y="1687513"/>
          <p14:tracePt t="106830" x="6794500" y="1687513"/>
          <p14:tracePt t="106889" x="6810375" y="1687513"/>
          <p14:tracePt t="106897" x="6810375" y="1673225"/>
          <p14:tracePt t="107007" x="6764338" y="1673225"/>
          <p14:tracePt t="107016" x="6643688" y="1673225"/>
          <p14:tracePt t="107022" x="6507163" y="1657350"/>
          <p14:tracePt t="107029" x="6324600" y="1643063"/>
          <p14:tracePt t="107036" x="6065838" y="1627188"/>
          <p14:tracePt t="107045" x="5684838" y="1597025"/>
          <p14:tracePt t="107052" x="5259388" y="1581150"/>
          <p14:tracePt t="107061" x="4803775" y="1581150"/>
          <p14:tracePt t="107068" x="4271963" y="1581150"/>
          <p14:tracePt t="107077" x="3724275" y="1597025"/>
          <p14:tracePt t="107084" x="3176588" y="1611313"/>
          <p14:tracePt t="107093" x="2674938" y="1643063"/>
          <p14:tracePt t="107101" x="2219325" y="1673225"/>
          <p14:tracePt t="107109" x="1870075" y="1717675"/>
          <p14:tracePt t="107117" x="1595438" y="1733550"/>
          <p14:tracePt t="107125" x="1368425" y="1763713"/>
          <p14:tracePt t="107133" x="1231900" y="1779588"/>
          <p14:tracePt t="107141" x="1125538" y="1793875"/>
          <p14:tracePt t="107150" x="1079500" y="1809750"/>
          <p14:tracePt t="107157" x="1049338" y="1824038"/>
          <p14:tracePt t="107163" x="1003300" y="1824038"/>
          <p14:tracePt t="107171" x="987425" y="1824038"/>
          <p14:tracePt t="107187" x="973138" y="1824038"/>
          <p14:tracePt t="107202" x="957263" y="1824038"/>
          <p14:tracePt t="107218" x="942975" y="1824038"/>
          <p14:tracePt t="107234" x="912813" y="1824038"/>
          <p14:tracePt t="107243" x="881063" y="1824038"/>
          <p14:tracePt t="107251" x="836613" y="1824038"/>
          <p14:tracePt t="107259" x="790575" y="1824038"/>
          <p14:tracePt t="107267" x="744538" y="1824038"/>
          <p14:tracePt t="107275" x="698500" y="1824038"/>
          <p14:tracePt t="107284" x="654050" y="1824038"/>
          <p14:tracePt t="107288" x="638175" y="1824038"/>
          <p14:tracePt t="107305" x="623888" y="1824038"/>
          <p14:tracePt t="107415" x="638175" y="1839913"/>
          <p14:tracePt t="107423" x="654050" y="1855788"/>
          <p14:tracePt t="107431" x="668338" y="1855788"/>
          <p14:tracePt t="107439" x="668338" y="1870075"/>
          <p14:tracePt t="107447" x="684213" y="1870075"/>
          <p14:tracePt t="107462" x="698500" y="1870075"/>
          <p14:tracePt t="107471" x="714375" y="1870075"/>
          <p14:tracePt t="107479" x="714375" y="1885950"/>
          <p14:tracePt t="107486" x="730250" y="1885950"/>
          <p14:tracePt t="107502" x="744538" y="1885950"/>
          <p14:tracePt t="107519" x="760413" y="1885950"/>
          <p14:tracePt t="107527" x="774700" y="1885950"/>
          <p14:tracePt t="107541" x="790575" y="1900238"/>
          <p14:tracePt t="107572" x="806450" y="1916113"/>
          <p14:tracePt t="107589" x="820738" y="1916113"/>
          <p14:tracePt t="107597" x="836613" y="1916113"/>
          <p14:tracePt t="107612" x="850900" y="1916113"/>
          <p14:tracePt t="107621" x="866775" y="1916113"/>
          <p14:tracePt t="107628" x="866775" y="1930400"/>
          <p14:tracePt t="107636" x="881063" y="1930400"/>
          <p14:tracePt t="107659" x="896938" y="1930400"/>
          <p14:tracePt t="107914" x="912813" y="1930400"/>
          <p14:tracePt t="107928" x="942975" y="1916113"/>
          <p14:tracePt t="107936" x="1003300" y="1916113"/>
          <p14:tracePt t="107945" x="1079500" y="1900238"/>
          <p14:tracePt t="107952" x="1169988" y="1900238"/>
          <p14:tracePt t="107960" x="1246188" y="1900238"/>
          <p14:tracePt t="107968" x="1308100" y="1900238"/>
          <p14:tracePt t="107977" x="1352550" y="1900238"/>
          <p14:tracePt t="107985" x="1398588" y="1900238"/>
          <p14:tracePt t="108456" x="1414463" y="1900238"/>
          <p14:tracePt t="108480" x="1444625" y="1900238"/>
          <p14:tracePt t="108497" x="1458913" y="1916113"/>
          <p14:tracePt t="108505" x="1474788" y="1930400"/>
          <p14:tracePt t="108520" x="1504950" y="1946275"/>
          <p14:tracePt t="108536" x="1520825" y="1946275"/>
          <p14:tracePt t="108552" x="1535113" y="1946275"/>
          <p14:tracePt t="108566" x="1550988" y="1946275"/>
          <p14:tracePt t="108707" x="1550988" y="1962150"/>
          <p14:tracePt t="108763" x="1565275" y="1962150"/>
          <p14:tracePt t="108905" x="1595438" y="1976438"/>
          <p14:tracePt t="108913" x="1611313" y="1976438"/>
          <p14:tracePt t="108921" x="1611313" y="1992313"/>
          <p14:tracePt t="108929" x="1627188" y="1992313"/>
          <p14:tracePt t="108937" x="1641475" y="1992313"/>
          <p14:tracePt t="108945" x="1657350" y="1992313"/>
          <p14:tracePt t="108953" x="1657350" y="2006600"/>
          <p14:tracePt t="108959" x="1671638" y="2006600"/>
          <p14:tracePt t="108976" x="1687513" y="2006600"/>
          <p14:tracePt t="108984" x="1703388" y="2006600"/>
          <p14:tracePt t="109275" x="1687513" y="2006600"/>
          <p14:tracePt t="109283" x="1581150" y="2022475"/>
          <p14:tracePt t="109291" x="1458913" y="2052638"/>
          <p14:tracePt t="109300" x="1322388" y="2068513"/>
          <p14:tracePt t="109307" x="1169988" y="2082800"/>
          <p14:tracePt t="109316" x="1033463" y="2112963"/>
          <p14:tracePt t="109323" x="881063" y="2128838"/>
          <p14:tracePt t="109333" x="760413" y="2128838"/>
          <p14:tracePt t="109339" x="684213" y="2128838"/>
          <p14:tracePt t="109347" x="654050" y="2128838"/>
          <p14:tracePt t="109353" x="623888" y="2128838"/>
          <p14:tracePt t="140995" x="623888" y="2144713"/>
          <p14:tracePt t="141002" x="623888" y="2159000"/>
          <p14:tracePt t="141426" x="623888" y="2174875"/>
          <p14:tracePt t="141434" x="623888" y="2205038"/>
          <p14:tracePt t="141451" x="623888" y="2219325"/>
          <p14:tracePt t="141458" x="623888" y="2235200"/>
          <p14:tracePt t="141469" x="623888" y="2251075"/>
          <p14:tracePt t="141490" x="608013" y="2265363"/>
          <p14:tracePt t="141653" x="592138" y="2265363"/>
          <p14:tracePt t="141663" x="577850" y="2265363"/>
          <p14:tracePt t="141678" x="561975" y="2265363"/>
          <p14:tracePt t="141694" x="547688" y="2265363"/>
          <p14:tracePt t="141710" x="531813" y="2265363"/>
          <p14:tracePt t="141718" x="517525" y="2265363"/>
          <p14:tracePt t="145610" x="531813" y="2281238"/>
          <p14:tracePt t="145618" x="561975" y="2281238"/>
          <p14:tracePt t="145626" x="592138" y="2295525"/>
          <p14:tracePt t="145634" x="623888" y="2295525"/>
          <p14:tracePt t="145642" x="654050" y="2311400"/>
          <p14:tracePt t="145650" x="698500" y="2327275"/>
          <p14:tracePt t="145658" x="744538" y="2341563"/>
          <p14:tracePt t="145668" x="790575" y="2341563"/>
          <p14:tracePt t="145672" x="836613" y="2341563"/>
          <p14:tracePt t="145681" x="881063" y="2341563"/>
          <p14:tracePt t="145690" x="942975" y="2341563"/>
          <p14:tracePt t="145696" x="1063625" y="2357438"/>
          <p14:tracePt t="145704" x="1216025" y="2371725"/>
          <p14:tracePt t="145712" x="1398588" y="2387600"/>
          <p14:tracePt t="145722" x="1581150" y="2401888"/>
          <p14:tracePt t="145728" x="1763713" y="2417763"/>
          <p14:tracePt t="145738" x="1946275" y="2417763"/>
          <p14:tracePt t="145744" x="2112963" y="2433638"/>
          <p14:tracePt t="145752" x="2249488" y="2433638"/>
          <p14:tracePt t="145760" x="2386013" y="2433638"/>
          <p14:tracePt t="145769" x="2508250" y="2447925"/>
          <p14:tracePt t="145776" x="2614613" y="2463800"/>
          <p14:tracePt t="145784" x="2690813" y="2478088"/>
          <p14:tracePt t="145789" x="2736850" y="2478088"/>
          <p14:tracePt t="145798" x="2751138" y="2493963"/>
          <p14:tracePt t="145805" x="2767013" y="2493963"/>
          <p14:tracePt t="146208" x="2751138" y="2493963"/>
          <p14:tracePt t="146216" x="2736850" y="2493963"/>
          <p14:tracePt t="146224" x="2736850" y="2478088"/>
          <p14:tracePt t="146234" x="2706688" y="2478088"/>
          <p14:tracePt t="146251" x="2690813" y="2463800"/>
          <p14:tracePt t="146265" x="2674938" y="2447925"/>
          <p14:tracePt t="146280" x="2660650" y="2447925"/>
          <p14:tracePt t="146288" x="2644775" y="2433638"/>
          <p14:tracePt t="146296" x="2644775" y="2417763"/>
          <p14:tracePt t="146304" x="2630488" y="2417763"/>
          <p14:tracePt t="146310" x="2630488" y="2401888"/>
          <p14:tracePt t="146326" x="2614613" y="2401888"/>
          <p14:tracePt t="146342" x="2614613" y="2387600"/>
          <p14:tracePt t="146352" x="2600325" y="2387600"/>
          <p14:tracePt t="146484" x="2614613" y="2387600"/>
          <p14:tracePt t="146492" x="2644775" y="2401888"/>
          <p14:tracePt t="146499" x="2674938" y="2401888"/>
          <p14:tracePt t="146508" x="2706688" y="2401888"/>
          <p14:tracePt t="146518" x="2751138" y="2417763"/>
          <p14:tracePt t="146524" x="2797175" y="2433638"/>
          <p14:tracePt t="146535" x="2843213" y="2447925"/>
          <p14:tracePt t="146540" x="2873375" y="2447925"/>
          <p14:tracePt t="146551" x="2903538" y="2463800"/>
          <p14:tracePt t="146555" x="2933700" y="2478088"/>
          <p14:tracePt t="146562" x="2963863" y="2478088"/>
          <p14:tracePt t="146572" x="2994025" y="2493963"/>
          <p14:tracePt t="146579" x="3009900" y="2508250"/>
          <p14:tracePt t="146586" x="3040063" y="2508250"/>
          <p14:tracePt t="146594" x="3040063" y="2524125"/>
          <p14:tracePt t="146604" x="3055938" y="2524125"/>
          <p14:tracePt t="146610" x="3055938" y="2540000"/>
          <p14:tracePt t="146619" x="3070225" y="2540000"/>
          <p14:tracePt t="146635" x="3086100" y="2540000"/>
          <p14:tracePt t="146642" x="3101975" y="2540000"/>
          <p14:tracePt t="146658" x="3116263" y="2540000"/>
          <p14:tracePt t="146674" x="3132138" y="2540000"/>
          <p14:tracePt t="146680" x="3132138" y="2524125"/>
          <p14:tracePt t="146688" x="3146425" y="2524125"/>
          <p14:tracePt t="146696" x="3162300" y="2524125"/>
          <p14:tracePt t="146704" x="3162300" y="2508250"/>
          <p14:tracePt t="146712" x="3176588" y="2508250"/>
          <p14:tracePt t="146720" x="3222625" y="2493963"/>
          <p14:tracePt t="146728" x="3252788" y="2478088"/>
          <p14:tracePt t="146738" x="3282950" y="2478088"/>
          <p14:tracePt t="146744" x="3298825" y="2463800"/>
          <p14:tracePt t="146752" x="3314700" y="2447925"/>
          <p14:tracePt t="146768" x="3328988" y="2447925"/>
          <p14:tracePt t="146792" x="3344863" y="2447925"/>
          <p14:tracePt t="146802" x="3359150" y="2447925"/>
          <p14:tracePt t="146806" x="3375025" y="2447925"/>
          <p14:tracePt t="146814" x="3389313" y="2433638"/>
          <p14:tracePt t="146822" x="3405188" y="2433638"/>
          <p14:tracePt t="146838" x="3435350" y="2433638"/>
          <p14:tracePt t="146854" x="3451225" y="2433638"/>
          <p14:tracePt t="146910" x="3465513" y="2433638"/>
          <p14:tracePt t="146924" x="3511550" y="2433638"/>
          <p14:tracePt t="146935" x="3541713" y="2447925"/>
          <p14:tracePt t="146940" x="3587750" y="2463800"/>
          <p14:tracePt t="146948" x="3633788" y="2478088"/>
          <p14:tracePt t="146956" x="3678238" y="2478088"/>
          <p14:tracePt t="146963" x="3724275" y="2493963"/>
          <p14:tracePt t="146971" x="3770313" y="2508250"/>
          <p14:tracePt t="146979" x="3816350" y="2524125"/>
          <p14:tracePt t="146987" x="3890963" y="2540000"/>
          <p14:tracePt t="146995" x="3967163" y="2554288"/>
          <p14:tracePt t="147003" x="4059238" y="2554288"/>
          <p14:tracePt t="147011" x="4179888" y="2570163"/>
          <p14:tracePt t="147019" x="4286250" y="2570163"/>
          <p14:tracePt t="147027" x="4408488" y="2570163"/>
          <p14:tracePt t="147035" x="4514850" y="2584450"/>
          <p14:tracePt t="147043" x="4591050" y="2584450"/>
          <p14:tracePt t="147051" x="4637088" y="2584450"/>
          <p14:tracePt t="147057" x="4681538" y="2584450"/>
          <p14:tracePt t="147066" x="4713288" y="2584450"/>
          <p14:tracePt t="147073" x="4727575" y="2584450"/>
          <p14:tracePt t="147083" x="4743450" y="2584450"/>
          <p14:tracePt t="147089" x="4757738" y="2584450"/>
          <p14:tracePt t="147105" x="4773613" y="2584450"/>
          <p14:tracePt t="147113" x="4819650" y="2584450"/>
          <p14:tracePt t="147121" x="4849813" y="2584450"/>
          <p14:tracePt t="147129" x="4894263" y="2584450"/>
          <p14:tracePt t="147137" x="4926013" y="2584450"/>
          <p14:tracePt t="147145" x="4956175" y="2584450"/>
          <p14:tracePt t="147153" x="4986338" y="2584450"/>
          <p14:tracePt t="147161" x="5016500" y="2584450"/>
          <p14:tracePt t="147169" x="5046663" y="2584450"/>
          <p14:tracePt t="147177" x="5076825" y="2584450"/>
          <p14:tracePt t="147191" x="5092700" y="2584450"/>
          <p14:tracePt t="147200" x="5108575" y="2584450"/>
          <p14:tracePt t="147207" x="5122863" y="2584450"/>
          <p14:tracePt t="147216" x="5153025" y="2584450"/>
          <p14:tracePt t="147223" x="5183188" y="2584450"/>
          <p14:tracePt t="147233" x="5229225" y="2570163"/>
          <p14:tracePt t="147239" x="5275263" y="2570163"/>
          <p14:tracePt t="147247" x="5321300" y="2570163"/>
          <p14:tracePt t="147255" x="5365750" y="2570163"/>
          <p14:tracePt t="147263" x="5411788" y="2570163"/>
          <p14:tracePt t="147271" x="5457825" y="2570163"/>
          <p14:tracePt t="147279" x="5487988" y="2570163"/>
          <p14:tracePt t="147287" x="5518150" y="2570163"/>
          <p14:tracePt t="147295" x="5548313" y="2570163"/>
          <p14:tracePt t="147303" x="5578475" y="2570163"/>
          <p14:tracePt t="147309" x="5610225" y="2570163"/>
          <p14:tracePt t="147318" x="5654675" y="2584450"/>
          <p14:tracePt t="147325" x="5684838" y="2600325"/>
          <p14:tracePt t="147333" x="5730875" y="2600325"/>
          <p14:tracePt t="147341" x="5776913" y="2616200"/>
          <p14:tracePt t="147350" x="5822950" y="2630488"/>
          <p14:tracePt t="147357" x="5853113" y="2646363"/>
          <p14:tracePt t="147366" x="5899150" y="2646363"/>
          <p14:tracePt t="147373" x="5943600" y="2646363"/>
          <p14:tracePt t="147383" x="5989638" y="2646363"/>
          <p14:tracePt t="147389" x="6035675" y="2646363"/>
          <p14:tracePt t="147397" x="6065838" y="2646363"/>
          <p14:tracePt t="147405" x="6096000" y="2646363"/>
          <p14:tracePt t="147413" x="6126163" y="2646363"/>
          <p14:tracePt t="147429" x="6156325" y="2646363"/>
          <p14:tracePt t="147435" x="6172200" y="2646363"/>
          <p14:tracePt t="147443" x="6186488" y="2646363"/>
          <p14:tracePt t="147451" x="6218238" y="2646363"/>
          <p14:tracePt t="147459" x="6232525" y="2646363"/>
          <p14:tracePt t="147467" x="6262688" y="2646363"/>
          <p14:tracePt t="147485" x="6292850" y="2646363"/>
          <p14:tracePt t="147491" x="6324600" y="2646363"/>
          <p14:tracePt t="147507" x="6338888" y="2646363"/>
          <p14:tracePt t="147531" x="6354763" y="2646363"/>
          <p14:tracePt t="147539" x="6369050" y="2646363"/>
          <p14:tracePt t="147553" x="6384925" y="2646363"/>
          <p14:tracePt t="147751" x="6354763" y="2646363"/>
          <p14:tracePt t="147759" x="6308725" y="2646363"/>
          <p14:tracePt t="147767" x="6262688" y="2630488"/>
          <p14:tracePt t="147776" x="6218238" y="2630488"/>
          <p14:tracePt t="147783" x="6156325" y="2630488"/>
          <p14:tracePt t="147792" x="6096000" y="2630488"/>
          <p14:tracePt t="147799" x="6049963" y="2630488"/>
          <p14:tracePt t="147809" x="6005513" y="2630488"/>
          <p14:tracePt t="147815" x="5959475" y="2630488"/>
          <p14:tracePt t="147821" x="5913438" y="2646363"/>
          <p14:tracePt t="147829" x="5867400" y="2646363"/>
          <p14:tracePt t="147837" x="5807075" y="2660650"/>
          <p14:tracePt t="147845" x="5761038" y="2676525"/>
          <p14:tracePt t="147853" x="5716588" y="2676525"/>
          <p14:tracePt t="147861" x="5670550" y="2690813"/>
          <p14:tracePt t="147869" x="5624513" y="2706688"/>
          <p14:tracePt t="147877" x="5578475" y="2722563"/>
          <p14:tracePt t="147885" x="5534025" y="2722563"/>
          <p14:tracePt t="147895" x="5487988" y="2736850"/>
          <p14:tracePt t="147902" x="5457825" y="2752725"/>
          <p14:tracePt t="147911" x="5411788" y="2767013"/>
          <p14:tracePt t="147918" x="5381625" y="2767013"/>
          <p14:tracePt t="147928" x="5351463" y="2767013"/>
          <p14:tracePt t="147934" x="5321300" y="2782888"/>
          <p14:tracePt t="147940" x="5275263" y="2782888"/>
          <p14:tracePt t="147947" x="5245100" y="2797175"/>
          <p14:tracePt t="147955" x="5214938" y="2813050"/>
          <p14:tracePt t="147963" x="5183188" y="2813050"/>
          <p14:tracePt t="147971" x="5153025" y="2813050"/>
          <p14:tracePt t="147979" x="5122863" y="2828925"/>
          <p14:tracePt t="147987" x="5076825" y="2828925"/>
          <p14:tracePt t="147995" x="5062538" y="2843213"/>
          <p14:tracePt t="148003" x="5032375" y="2843213"/>
          <p14:tracePt t="148011" x="5016500" y="2843213"/>
          <p14:tracePt t="148027" x="5002213" y="2843213"/>
          <p14:tracePt t="148035" x="4970463" y="2843213"/>
          <p14:tracePt t="148051" x="4940300" y="2843213"/>
          <p14:tracePt t="148060" x="4926013" y="2843213"/>
          <p14:tracePt t="148065" x="4894263" y="2843213"/>
          <p14:tracePt t="148073" x="4879975" y="2843213"/>
          <p14:tracePt t="148081" x="4849813" y="2843213"/>
          <p14:tracePt t="148089" x="4803775" y="2843213"/>
          <p14:tracePt t="148097" x="4773613" y="2843213"/>
          <p14:tracePt t="148105" x="4743450" y="2843213"/>
          <p14:tracePt t="148113" x="4727575" y="2843213"/>
          <p14:tracePt t="148121" x="4697413" y="2828925"/>
          <p14:tracePt t="148129" x="4651375" y="2828925"/>
          <p14:tracePt t="148137" x="4621213" y="2813050"/>
          <p14:tracePt t="148145" x="4606925" y="2813050"/>
          <p14:tracePt t="148153" x="4591050" y="2813050"/>
          <p14:tracePt t="148161" x="4560888" y="2797175"/>
          <p14:tracePt t="148169" x="4545013" y="2797175"/>
          <p14:tracePt t="148177" x="4530725" y="2797175"/>
          <p14:tracePt t="148195" x="4514850" y="2782888"/>
          <p14:tracePt t="148200" x="4500563" y="2767013"/>
          <p14:tracePt t="148208" x="4484688" y="2767013"/>
          <p14:tracePt t="148216" x="4468813" y="2767013"/>
          <p14:tracePt t="148224" x="4438650" y="2752725"/>
          <p14:tracePt t="148232" x="4424363" y="2752725"/>
          <p14:tracePt t="148240" x="4392613" y="2736850"/>
          <p14:tracePt t="148249" x="4378325" y="2736850"/>
          <p14:tracePt t="148256" x="4348163" y="2736850"/>
          <p14:tracePt t="148264" x="4332288" y="2736850"/>
          <p14:tracePt t="148272" x="4302125" y="2736850"/>
          <p14:tracePt t="148280" x="4271963" y="2722563"/>
          <p14:tracePt t="148288" x="4256088" y="2722563"/>
          <p14:tracePt t="148297" x="4241800" y="2722563"/>
          <p14:tracePt t="148304" x="4211638" y="2706688"/>
          <p14:tracePt t="148318" x="4179888" y="2706688"/>
          <p14:tracePt t="148329" x="4165600" y="2706688"/>
          <p14:tracePt t="148343" x="4135438" y="2706688"/>
          <p14:tracePt t="148349" x="4119563" y="2706688"/>
          <p14:tracePt t="148365" x="4089400" y="2706688"/>
          <p14:tracePt t="148373" x="4073525" y="2706688"/>
          <p14:tracePt t="148381" x="4059238" y="2706688"/>
          <p14:tracePt t="148389" x="4043363" y="2706688"/>
          <p14:tracePt t="148397" x="4029075" y="2706688"/>
          <p14:tracePt t="148405" x="4013200" y="2706688"/>
          <p14:tracePt t="148413" x="3983038" y="2706688"/>
          <p14:tracePt t="148421" x="3967163" y="2706688"/>
          <p14:tracePt t="148429" x="3952875" y="2706688"/>
          <p14:tracePt t="148437" x="3937000" y="2706688"/>
          <p14:tracePt t="148445" x="3906838" y="2722563"/>
          <p14:tracePt t="148451" x="3890963" y="2722563"/>
          <p14:tracePt t="148460" x="3876675" y="2722563"/>
          <p14:tracePt t="148467" x="3860800" y="2722563"/>
          <p14:tracePt t="148477" x="3830638" y="2722563"/>
          <p14:tracePt t="148483" x="3800475" y="2736850"/>
          <p14:tracePt t="148494" x="3784600" y="2736850"/>
          <p14:tracePt t="148499" x="3754438" y="2736850"/>
          <p14:tracePt t="148507" x="3709988" y="2752725"/>
          <p14:tracePt t="148515" x="3678238" y="2752725"/>
          <p14:tracePt t="148523" x="3648075" y="2752725"/>
          <p14:tracePt t="148531" x="3617913" y="2752725"/>
          <p14:tracePt t="148539" x="3571875" y="2752725"/>
          <p14:tracePt t="148547" x="3541713" y="2767013"/>
          <p14:tracePt t="148555" x="3511550" y="2767013"/>
          <p14:tracePt t="148563" x="3465513" y="2782888"/>
          <p14:tracePt t="148571" x="3435350" y="2782888"/>
          <p14:tracePt t="148577" x="3405188" y="2797175"/>
          <p14:tracePt t="148585" x="3375025" y="2797175"/>
          <p14:tracePt t="148593" x="3344863" y="2797175"/>
          <p14:tracePt t="148601" x="3314700" y="2797175"/>
          <p14:tracePt t="148612" x="3268663" y="2813050"/>
          <p14:tracePt t="148618" x="3252788" y="2813050"/>
          <p14:tracePt t="148629" x="3238500" y="2813050"/>
          <p14:tracePt t="148634" x="3222625" y="2813050"/>
          <p14:tracePt t="148647" x="3208338" y="2813050"/>
          <p14:tracePt t="148651" x="3192463" y="2813050"/>
          <p14:tracePt t="148658" x="3176588" y="2813050"/>
          <p14:tracePt t="148674" x="3162300" y="2828925"/>
          <p14:tracePt t="148682" x="3146425" y="2828925"/>
          <p14:tracePt t="148697" x="3132138" y="2828925"/>
          <p14:tracePt t="148713" x="3116263" y="2828925"/>
          <p14:tracePt t="148730" x="3101975" y="2828925"/>
          <p14:tracePt t="148736" x="3086100" y="2828925"/>
          <p14:tracePt t="148752" x="3070225" y="2828925"/>
          <p14:tracePt t="148768" x="3055938" y="2828925"/>
          <p14:tracePt t="148784" x="3040063" y="2843213"/>
          <p14:tracePt t="158392" x="3070225" y="2813050"/>
          <p14:tracePt t="158400" x="3162300" y="2722563"/>
          <p14:tracePt t="158408" x="3268663" y="2584450"/>
          <p14:tracePt t="158421" x="3359150" y="2433638"/>
          <p14:tracePt t="158426" x="3511550" y="2265363"/>
          <p14:tracePt t="158437" x="3603625" y="2112963"/>
          <p14:tracePt t="158442" x="3709988" y="1962150"/>
          <p14:tracePt t="158453" x="3784600" y="1824038"/>
          <p14:tracePt t="158458" x="3846513" y="1717675"/>
          <p14:tracePt t="158464" x="3890963" y="1627188"/>
          <p14:tracePt t="158474" x="3937000" y="1550988"/>
          <p14:tracePt t="158489" x="3983038" y="1504950"/>
          <p14:tracePt t="158506" x="3937000" y="1535113"/>
          <p14:tracePt t="158512" x="3860800" y="1550988"/>
          <p14:tracePt t="158519" x="3846513" y="1550988"/>
          <p14:tracePt t="158804" x="3830638" y="1550988"/>
          <p14:tracePt t="158812" x="3800475" y="1550988"/>
          <p14:tracePt t="158820" x="3770313" y="1566863"/>
          <p14:tracePt t="158830" x="3740150" y="1566863"/>
          <p14:tracePt t="158836" x="3709988" y="1581150"/>
          <p14:tracePt t="158847" x="3678238" y="1597025"/>
          <p14:tracePt t="158858" x="3633788" y="1597025"/>
          <p14:tracePt t="158866" x="3557588" y="1627188"/>
          <p14:tracePt t="158874" x="3465513" y="1673225"/>
          <p14:tracePt t="158882" x="3359150" y="1703388"/>
          <p14:tracePt t="158890" x="3282950" y="1717675"/>
          <p14:tracePt t="158900" x="3208338" y="1733550"/>
          <p14:tracePt t="158906" x="3146425" y="1763713"/>
          <p14:tracePt t="158914" x="3070225" y="1779588"/>
          <p14:tracePt t="158922" x="3009900" y="1809750"/>
          <p14:tracePt t="158930" x="2949575" y="1824038"/>
          <p14:tracePt t="158938" x="2887663" y="1824038"/>
          <p14:tracePt t="158947" x="2843213" y="1855788"/>
          <p14:tracePt t="158954" x="2781300" y="1885950"/>
          <p14:tracePt t="158963" x="2690813" y="1916113"/>
          <p14:tracePt t="158971" x="2600325" y="1946275"/>
          <p14:tracePt t="158976" x="2492375" y="1976438"/>
          <p14:tracePt t="158985" x="2386013" y="2006600"/>
          <p14:tracePt t="158992" x="2265363" y="2038350"/>
          <p14:tracePt t="159002" x="2112963" y="2082800"/>
          <p14:tracePt t="159008" x="1960563" y="2144713"/>
          <p14:tracePt t="159017" x="1778000" y="2205038"/>
          <p14:tracePt t="159024" x="1627188" y="2265363"/>
          <p14:tracePt t="159034" x="1489075" y="2311400"/>
          <p14:tracePt t="159040" x="1352550" y="2357438"/>
          <p14:tracePt t="159050" x="1276350" y="2387600"/>
          <p14:tracePt t="159056" x="1201738" y="2401888"/>
          <p14:tracePt t="159064" x="1155700" y="2417763"/>
          <p14:tracePt t="159072" x="1125538" y="2433638"/>
          <p14:tracePt t="159080" x="1109663" y="2433638"/>
          <p14:tracePt t="159088" x="1079500" y="2433638"/>
          <p14:tracePt t="159102" x="1063625" y="2433638"/>
          <p14:tracePt t="159126" x="1063625" y="2447925"/>
          <p14:tracePt t="159244" x="1049338" y="2463800"/>
          <p14:tracePt t="159252" x="1033463" y="2463800"/>
          <p14:tracePt t="159268" x="1019175" y="2478088"/>
          <p14:tracePt t="159277" x="1003300" y="2478088"/>
          <p14:tracePt t="159285" x="973138" y="2508250"/>
          <p14:tracePt t="159292" x="927100" y="2524125"/>
          <p14:tracePt t="159300" x="850900" y="2570163"/>
          <p14:tracePt t="159308" x="760413" y="2600325"/>
          <p14:tracePt t="159319" x="698500" y="2630488"/>
          <p14:tracePt t="159324" x="654050" y="2646363"/>
          <p14:tracePt t="159334" x="608013" y="2646363"/>
          <p14:tracePt t="159340" x="592138" y="2660650"/>
          <p14:tracePt t="159348" x="577850" y="2660650"/>
          <p14:tracePt t="159356" x="577850" y="2676525"/>
          <p14:tracePt t="159426" x="561975" y="2676525"/>
          <p14:tracePt t="159442" x="547688" y="2676525"/>
          <p14:tracePt t="159472" x="531813" y="2676525"/>
          <p14:tracePt t="159488" x="531813" y="2660650"/>
          <p14:tracePt t="159496" x="517525" y="2646363"/>
          <p14:tracePt t="159513" x="501650" y="2630488"/>
          <p14:tracePt t="159529" x="485775" y="2616200"/>
          <p14:tracePt t="159552" x="485775" y="2600325"/>
          <p14:tracePt t="159560" x="471488" y="2600325"/>
          <p14:tracePt t="159568" x="471488" y="2584450"/>
          <p14:tracePt t="159576" x="455613" y="2584450"/>
          <p14:tracePt t="159584" x="455613" y="2570163"/>
          <p14:tracePt t="159592" x="441325" y="2570163"/>
          <p14:tracePt t="159599" x="441325" y="2554288"/>
          <p14:tracePt t="159608" x="425450" y="2554288"/>
          <p14:tracePt t="159647" x="411163" y="2540000"/>
          <p14:tracePt t="159654" x="395288" y="2540000"/>
          <p14:tracePt t="159678" x="379413" y="2540000"/>
          <p14:tracePt t="159686" x="379413" y="2524125"/>
          <p14:tracePt t="159710" x="365125" y="2524125"/>
          <p14:tracePt t="159881" x="349250" y="2524125"/>
          <p14:tracePt t="186592" x="365125" y="2508250"/>
          <p14:tracePt t="186600" x="365125" y="2493963"/>
          <p14:tracePt t="186608" x="379413" y="2478088"/>
          <p14:tracePt t="186615" x="395288" y="2447925"/>
          <p14:tracePt t="186623" x="411163" y="2417763"/>
          <p14:tracePt t="186631" x="441325" y="2401888"/>
          <p14:tracePt t="186639" x="441325" y="2357438"/>
          <p14:tracePt t="186648" x="471488" y="2327275"/>
          <p14:tracePt t="186656" x="485775" y="2295525"/>
          <p14:tracePt t="186662" x="501650" y="2281238"/>
          <p14:tracePt t="186672" x="517525" y="2235200"/>
          <p14:tracePt t="186678" x="517525" y="2219325"/>
          <p14:tracePt t="186688" x="531813" y="2189163"/>
          <p14:tracePt t="186694" x="547688" y="2159000"/>
          <p14:tracePt t="186705" x="561975" y="2112963"/>
          <p14:tracePt t="186710" x="561975" y="2098675"/>
          <p14:tracePt t="186718" x="561975" y="2082800"/>
          <p14:tracePt t="186726" x="577850" y="2052638"/>
          <p14:tracePt t="186734" x="577850" y="2038350"/>
          <p14:tracePt t="186742" x="577850" y="2006600"/>
          <p14:tracePt t="186750" x="592138" y="1976438"/>
          <p14:tracePt t="186758" x="592138" y="1946275"/>
          <p14:tracePt t="186765" x="592138" y="1916113"/>
          <p14:tracePt t="186773" x="592138" y="1885950"/>
          <p14:tracePt t="186781" x="592138" y="1870075"/>
          <p14:tracePt t="186789" x="592138" y="1855788"/>
          <p14:tracePt t="186811" x="592138" y="1839913"/>
          <p14:tracePt t="187010" x="592138" y="1855788"/>
          <p14:tracePt t="187017" x="592138" y="1885950"/>
          <p14:tracePt t="187025" x="592138" y="1930400"/>
          <p14:tracePt t="187033" x="592138" y="1962150"/>
          <p14:tracePt t="187041" x="592138" y="2006600"/>
          <p14:tracePt t="187051" x="608013" y="2052638"/>
          <p14:tracePt t="187055" x="623888" y="2082800"/>
          <p14:tracePt t="187063" x="623888" y="2128838"/>
          <p14:tracePt t="187071" x="654050" y="2174875"/>
          <p14:tracePt t="187079" x="684213" y="2235200"/>
          <p14:tracePt t="187087" x="714375" y="2265363"/>
          <p14:tracePt t="187095" x="760413" y="2311400"/>
          <p14:tracePt t="187103" x="806450" y="2357438"/>
          <p14:tracePt t="187111" x="836613" y="2387600"/>
          <p14:tracePt t="187119" x="896938" y="2433638"/>
          <p14:tracePt t="187127" x="942975" y="2447925"/>
          <p14:tracePt t="187136" x="1033463" y="2478088"/>
          <p14:tracePt t="187143" x="1125538" y="2508250"/>
          <p14:tracePt t="187151" x="1216025" y="2524125"/>
          <p14:tracePt t="187159" x="1338263" y="2554288"/>
          <p14:tracePt t="187167" x="1414463" y="2570163"/>
          <p14:tracePt t="187175" x="1535113" y="2570163"/>
          <p14:tracePt t="187181" x="1627188" y="2570163"/>
          <p14:tracePt t="187189" x="1703388" y="2570163"/>
          <p14:tracePt t="187197" x="1793875" y="2570163"/>
          <p14:tracePt t="187205" x="1870075" y="2554288"/>
          <p14:tracePt t="187213" x="1960563" y="2540000"/>
          <p14:tracePt t="187221" x="2036763" y="2540000"/>
          <p14:tracePt t="187229" x="2143125" y="2524125"/>
          <p14:tracePt t="187237" x="2249488" y="2508250"/>
          <p14:tracePt t="187246" x="2371725" y="2493963"/>
          <p14:tracePt t="187256" x="2478088" y="2478088"/>
          <p14:tracePt t="187262" x="2568575" y="2463800"/>
          <p14:tracePt t="187270" x="2644775" y="2447925"/>
          <p14:tracePt t="187277" x="2736850" y="2433638"/>
          <p14:tracePt t="187286" x="2827338" y="2417763"/>
          <p14:tracePt t="187293" x="2873375" y="2401888"/>
          <p14:tracePt t="187301" x="2919413" y="2387600"/>
          <p14:tracePt t="187307" x="2963863" y="2387600"/>
          <p14:tracePt t="187315" x="3009900" y="2371725"/>
          <p14:tracePt t="187323" x="3070225" y="2357438"/>
          <p14:tracePt t="187331" x="3132138" y="2357438"/>
          <p14:tracePt t="187339" x="3208338" y="2341563"/>
          <p14:tracePt t="187347" x="3268663" y="2327275"/>
          <p14:tracePt t="187355" x="3359150" y="2311400"/>
          <p14:tracePt t="187363" x="3465513" y="2295525"/>
          <p14:tracePt t="187371" x="3571875" y="2281238"/>
          <p14:tracePt t="187379" x="3694113" y="2251075"/>
          <p14:tracePt t="187387" x="3770313" y="2235200"/>
          <p14:tracePt t="187395" x="3860800" y="2205038"/>
          <p14:tracePt t="187403" x="3937000" y="2189163"/>
          <p14:tracePt t="187411" x="3983038" y="2174875"/>
          <p14:tracePt t="187420" x="4013200" y="2144713"/>
          <p14:tracePt t="187427" x="4043363" y="2144713"/>
          <p14:tracePt t="187434" x="4059238" y="2128838"/>
          <p14:tracePt t="187441" x="4059238" y="2112963"/>
          <p14:tracePt t="187457" x="4073525" y="2098675"/>
          <p14:tracePt t="187465" x="4089400" y="2098675"/>
          <p14:tracePt t="187473" x="4089400" y="2068513"/>
          <p14:tracePt t="187481" x="4089400" y="2052638"/>
          <p14:tracePt t="187489" x="4089400" y="2022475"/>
          <p14:tracePt t="187502" x="4073525" y="1976438"/>
          <p14:tracePt t="187505" x="4059238" y="1946275"/>
          <p14:tracePt t="187513" x="4043363" y="1916113"/>
          <p14:tracePt t="187521" x="4013200" y="1870075"/>
          <p14:tracePt t="187529" x="3967163" y="1839913"/>
          <p14:tracePt t="187537" x="3922713" y="1793875"/>
          <p14:tracePt t="187545" x="3860800" y="1763713"/>
          <p14:tracePt t="187553" x="3770313" y="1703388"/>
          <p14:tracePt t="187559" x="3678238" y="1643063"/>
          <p14:tracePt t="187568" x="3571875" y="1581150"/>
          <p14:tracePt t="187575" x="3481388" y="1535113"/>
          <p14:tracePt t="187584" x="3375025" y="1490663"/>
          <p14:tracePt t="187591" x="3252788" y="1428750"/>
          <p14:tracePt t="187601" x="3162300" y="1384300"/>
          <p14:tracePt t="187607" x="3070225" y="1368425"/>
          <p14:tracePt t="187615" x="2963863" y="1322388"/>
          <p14:tracePt t="187623" x="2873375" y="1308100"/>
          <p14:tracePt t="187631" x="2751138" y="1292225"/>
          <p14:tracePt t="187639" x="2644775" y="1277938"/>
          <p14:tracePt t="187647" x="2524125" y="1262063"/>
          <p14:tracePt t="187655" x="2417763" y="1246188"/>
          <p14:tracePt t="187663" x="2311400" y="1231900"/>
          <p14:tracePt t="187671" x="2205038" y="1231900"/>
          <p14:tracePt t="187679" x="2128838" y="1216025"/>
          <p14:tracePt t="187687" x="2036763" y="1201738"/>
          <p14:tracePt t="187693" x="1976438" y="1201738"/>
          <p14:tracePt t="187701" x="1916113" y="1185863"/>
          <p14:tracePt t="187709" x="1854200" y="1185863"/>
          <p14:tracePt t="187717" x="1778000" y="1185863"/>
          <p14:tracePt t="187725" x="1717675" y="1185863"/>
          <p14:tracePt t="187734" x="1657350" y="1185863"/>
          <p14:tracePt t="187741" x="1611313" y="1185863"/>
          <p14:tracePt t="187749" x="1565275" y="1185863"/>
          <p14:tracePt t="187757" x="1520825" y="1201738"/>
          <p14:tracePt t="187765" x="1489075" y="1216025"/>
          <p14:tracePt t="187773" x="1444625" y="1231900"/>
          <p14:tracePt t="187781" x="1398588" y="1231900"/>
          <p14:tracePt t="187789" x="1368425" y="1246188"/>
          <p14:tracePt t="187797" x="1352550" y="1262063"/>
          <p14:tracePt t="187805" x="1322388" y="1277938"/>
          <p14:tracePt t="187811" x="1292225" y="1277938"/>
          <p14:tracePt t="187821" x="1262063" y="1322388"/>
          <p14:tracePt t="187828" x="1216025" y="1338263"/>
          <p14:tracePt t="187836" x="1169988" y="1384300"/>
          <p14:tracePt t="187843" x="1125538" y="1414463"/>
          <p14:tracePt t="187851" x="1093788" y="1444625"/>
          <p14:tracePt t="187858" x="1033463" y="1490663"/>
          <p14:tracePt t="187866" x="1003300" y="1520825"/>
          <p14:tracePt t="187874" x="957263" y="1566863"/>
          <p14:tracePt t="187883" x="927100" y="1597025"/>
          <p14:tracePt t="187890" x="896938" y="1627188"/>
          <p14:tracePt t="187898" x="866775" y="1673225"/>
          <p14:tracePt t="187906" x="850900" y="1703388"/>
          <p14:tracePt t="187914" x="820738" y="1733550"/>
          <p14:tracePt t="187922" x="806450" y="1763713"/>
          <p14:tracePt t="187930" x="774700" y="1809750"/>
          <p14:tracePt t="187938" x="760413" y="1839913"/>
          <p14:tracePt t="187944" x="744538" y="1870075"/>
          <p14:tracePt t="187952" x="730250" y="1900238"/>
          <p14:tracePt t="187960" x="730250" y="1930400"/>
          <p14:tracePt t="187968" x="714375" y="1976438"/>
          <p14:tracePt t="187976" x="698500" y="2006600"/>
          <p14:tracePt t="187984" x="684213" y="2038350"/>
          <p14:tracePt t="187992" x="684213" y="2068513"/>
          <p14:tracePt t="188001" x="668338" y="2098675"/>
          <p14:tracePt t="188008" x="668338" y="2144713"/>
          <p14:tracePt t="188017" x="654050" y="2189163"/>
          <p14:tracePt t="188024" x="654050" y="2235200"/>
          <p14:tracePt t="188037" x="654050" y="2281238"/>
          <p14:tracePt t="188042" x="654050" y="2327275"/>
          <p14:tracePt t="188051" x="654050" y="2401888"/>
          <p14:tracePt t="188059" x="668338" y="2447925"/>
          <p14:tracePt t="188066" x="684213" y="2493963"/>
          <p14:tracePt t="188073" x="698500" y="2540000"/>
          <p14:tracePt t="188080" x="744538" y="2570163"/>
          <p14:tracePt t="188088" x="774700" y="2616200"/>
          <p14:tracePt t="188095" x="806450" y="2646363"/>
          <p14:tracePt t="188103" x="866775" y="2690813"/>
          <p14:tracePt t="188111" x="912813" y="2722563"/>
          <p14:tracePt t="188120" x="973138" y="2767013"/>
          <p14:tracePt t="188127" x="1019175" y="2813050"/>
          <p14:tracePt t="188135" x="1063625" y="2813050"/>
          <p14:tracePt t="188143" x="1125538" y="2843213"/>
          <p14:tracePt t="188152" x="1155700" y="2859088"/>
          <p14:tracePt t="188159" x="1185863" y="2859088"/>
          <p14:tracePt t="188169" x="1216025" y="2873375"/>
          <p14:tracePt t="188175" x="1231900" y="2873375"/>
          <p14:tracePt t="188185" x="1262063" y="2873375"/>
          <p14:tracePt t="188191" x="1276350" y="2873375"/>
          <p14:tracePt t="188197" x="1308100" y="2873375"/>
          <p14:tracePt t="188205" x="1338263" y="2873375"/>
          <p14:tracePt t="188213" x="1368425" y="2873375"/>
          <p14:tracePt t="188221" x="1414463" y="2873375"/>
          <p14:tracePt t="188229" x="1474788" y="2859088"/>
          <p14:tracePt t="188237" x="1504950" y="2843213"/>
          <p14:tracePt t="188245" x="1535113" y="2843213"/>
          <p14:tracePt t="188253" x="1565275" y="2828925"/>
          <p14:tracePt t="188261" x="1595438" y="2828925"/>
          <p14:tracePt t="188269" x="1627188" y="2828925"/>
          <p14:tracePt t="188277" x="1657350" y="2828925"/>
          <p14:tracePt t="188293" x="1671638" y="2828925"/>
          <p14:tracePt t="188302" x="1671638" y="2813050"/>
          <p14:tracePt t="188309" x="1687513" y="2813050"/>
          <p14:tracePt t="188319" x="1703388" y="2813050"/>
          <p14:tracePt t="188336" x="1717675" y="2813050"/>
          <p14:tracePt t="188339" x="1733550" y="2797175"/>
          <p14:tracePt t="188347" x="1763713" y="2782888"/>
          <p14:tracePt t="188355" x="1793875" y="2767013"/>
          <p14:tracePt t="188363" x="1839913" y="2767013"/>
          <p14:tracePt t="188371" x="1870075" y="2752725"/>
          <p14:tracePt t="188379" x="1900238" y="2736850"/>
          <p14:tracePt t="188389" x="1930400" y="2736850"/>
          <p14:tracePt t="188396" x="1960563" y="2722563"/>
          <p14:tracePt t="188405" x="2006600" y="2706688"/>
          <p14:tracePt t="188412" x="2052638" y="2690813"/>
          <p14:tracePt t="188421" x="2097088" y="2676525"/>
          <p14:tracePt t="188428" x="2143125" y="2660650"/>
          <p14:tracePt t="188437" x="2189163" y="2646363"/>
          <p14:tracePt t="188444" x="2219325" y="2630488"/>
          <p14:tracePt t="188450" x="2249488" y="2630488"/>
          <p14:tracePt t="188460" x="2295525" y="2616200"/>
          <p14:tracePt t="188466" x="2311400" y="2600325"/>
          <p14:tracePt t="188475" x="2325688" y="2600325"/>
          <p14:tracePt t="188498" x="2341563" y="2600325"/>
          <p14:tracePt t="188647" x="2341563" y="2584450"/>
          <p14:tracePt t="189152" x="2341563" y="2570163"/>
          <p14:tracePt t="189160" x="2341563" y="2540000"/>
          <p14:tracePt t="189168" x="2355850" y="2493963"/>
          <p14:tracePt t="189178" x="2371725" y="2447925"/>
          <p14:tracePt t="189184" x="2401888" y="2371725"/>
          <p14:tracePt t="189195" x="2417763" y="2327275"/>
          <p14:tracePt t="189200" x="2417763" y="2281238"/>
          <p14:tracePt t="189209" x="2432050" y="2235200"/>
          <p14:tracePt t="189218" x="2447925" y="2205038"/>
          <p14:tracePt t="189224" x="2462213" y="2159000"/>
          <p14:tracePt t="189233" x="2462213" y="2144713"/>
          <p14:tracePt t="189238" x="2462213" y="2128838"/>
          <p14:tracePt t="189248" x="2462213" y="2098675"/>
          <p14:tracePt t="189254" x="2478088" y="2052638"/>
          <p14:tracePt t="189262" x="2478088" y="2006600"/>
          <p14:tracePt t="189270" x="2478088" y="1946275"/>
          <p14:tracePt t="189279" x="2492375" y="1870075"/>
          <p14:tracePt t="189285" x="2492375" y="1733550"/>
          <p14:tracePt t="189294" x="2508250" y="1550988"/>
          <p14:tracePt t="189301" x="2524125" y="1292225"/>
          <p14:tracePt t="189310" x="2554288" y="942975"/>
          <p14:tracePt t="189317" x="2568575" y="561975"/>
          <p14:tracePt t="189326" x="2584450" y="228600"/>
          <p14:tracePt t="191556" x="942975" y="15875"/>
          <p14:tracePt t="191563" x="896938" y="76200"/>
          <p14:tracePt t="191571" x="866775" y="136525"/>
          <p14:tracePt t="191578" x="850900" y="182563"/>
          <p14:tracePt t="191587" x="836613" y="212725"/>
          <p14:tracePt t="191594" x="806450" y="258763"/>
          <p14:tracePt t="191601" x="790575" y="304800"/>
          <p14:tracePt t="191609" x="774700" y="334963"/>
          <p14:tracePt t="191617" x="774700" y="349250"/>
          <p14:tracePt t="191626" x="760413" y="379413"/>
          <p14:tracePt t="191636" x="744538" y="411163"/>
          <p14:tracePt t="191642" x="744538" y="425450"/>
          <p14:tracePt t="191650" x="730250" y="441325"/>
          <p14:tracePt t="191667" x="714375" y="471488"/>
          <p14:tracePt t="191674" x="698500" y="501650"/>
          <p14:tracePt t="191683" x="684213" y="531813"/>
          <p14:tracePt t="191690" x="684213" y="561975"/>
          <p14:tracePt t="191699" x="654050" y="608013"/>
          <p14:tracePt t="191704" x="638175" y="654050"/>
          <p14:tracePt t="191713" x="608013" y="700088"/>
          <p14:tracePt t="191722" x="592138" y="730250"/>
          <p14:tracePt t="191728" x="592138" y="760413"/>
          <p14:tracePt t="191737" x="577850" y="790575"/>
          <p14:tracePt t="191744" x="561975" y="836613"/>
          <p14:tracePt t="191753" x="547688" y="866775"/>
          <p14:tracePt t="191760" x="547688" y="882650"/>
          <p14:tracePt t="191770" x="531813" y="912813"/>
          <p14:tracePt t="191776" x="517525" y="942975"/>
          <p14:tracePt t="191784" x="517525" y="973138"/>
          <p14:tracePt t="191794" x="501650" y="1003300"/>
          <p14:tracePt t="191805" x="471488" y="1065213"/>
          <p14:tracePt t="191815" x="471488" y="1109663"/>
          <p14:tracePt t="191821" x="455613" y="1139825"/>
          <p14:tracePt t="191830" x="441325" y="1171575"/>
          <p14:tracePt t="191836" x="425450" y="1201738"/>
          <p14:tracePt t="191847" x="425450" y="1246188"/>
          <p14:tracePt t="191852" x="411163" y="1277938"/>
          <p14:tracePt t="191861" x="395288" y="1338263"/>
          <p14:tracePt t="191868" x="379413" y="1384300"/>
          <p14:tracePt t="191877" x="379413" y="1428750"/>
          <p14:tracePt t="191884" x="365125" y="1474788"/>
          <p14:tracePt t="191892" x="349250" y="1520825"/>
          <p14:tracePt t="191900" x="334963" y="1566863"/>
          <p14:tracePt t="191908" x="319088" y="1611313"/>
          <p14:tracePt t="191917" x="304800" y="1657350"/>
          <p14:tracePt t="191925" x="288925" y="1687513"/>
          <p14:tracePt t="191932" x="273050" y="1717675"/>
          <p14:tracePt t="191938" x="273050" y="1749425"/>
          <p14:tracePt t="191948" x="258763" y="1763713"/>
          <p14:tracePt t="191954" x="242888" y="1809750"/>
          <p14:tracePt t="191970" x="228600" y="1839913"/>
          <p14:tracePt t="191979" x="212725" y="1870075"/>
          <p14:tracePt t="191986" x="212725" y="1885950"/>
          <p14:tracePt t="191997" x="196850" y="1916113"/>
          <p14:tracePt t="192002" x="182563" y="1946275"/>
          <p14:tracePt t="192011" x="166688" y="1976438"/>
          <p14:tracePt t="192018" x="136525" y="2006600"/>
          <p14:tracePt t="192027" x="122238" y="2038350"/>
          <p14:tracePt t="192034" x="106363" y="2068513"/>
          <p14:tracePt t="192042" x="90488" y="2098675"/>
          <p14:tracePt t="192050" x="46038" y="2144713"/>
          <p14:tracePt t="192059" x="46038" y="2174875"/>
          <p14:tracePt t="192064" x="15875" y="2205038"/>
          <p14:tracePt t="192072" x="0" y="2235200"/>
          <p14:tracePt t="192484" x="0" y="2752725"/>
          <p14:tracePt t="192492" x="15875" y="2752725"/>
          <p14:tracePt t="192507" x="30163" y="2752725"/>
          <p14:tracePt t="192523" x="46038" y="2752725"/>
          <p14:tracePt t="192531" x="60325" y="2752725"/>
          <p14:tracePt t="192547" x="90488" y="2767013"/>
          <p14:tracePt t="192555" x="136525" y="2813050"/>
          <p14:tracePt t="192564" x="166688" y="2843213"/>
          <p14:tracePt t="192571" x="212725" y="2889250"/>
          <p14:tracePt t="192577" x="228600" y="2935288"/>
          <p14:tracePt t="192585" x="258763" y="2965450"/>
          <p14:tracePt t="192593" x="258763" y="2995613"/>
          <p14:tracePt t="192601" x="273050" y="3011488"/>
          <p14:tracePt t="192617" x="288925" y="3011488"/>
          <p14:tracePt t="192839" x="288925" y="2995613"/>
          <p14:tracePt t="192845" x="288925" y="2979738"/>
          <p14:tracePt t="192853" x="288925" y="2965450"/>
          <p14:tracePt t="192861" x="288925" y="2935288"/>
          <p14:tracePt t="192869" x="288925" y="2905125"/>
          <p14:tracePt t="192877" x="288925" y="2873375"/>
          <p14:tracePt t="192885" x="288925" y="2859088"/>
          <p14:tracePt t="192893" x="288925" y="2843213"/>
          <p14:tracePt t="192901" x="288925" y="2813050"/>
          <p14:tracePt t="192909" x="288925" y="2797175"/>
          <p14:tracePt t="192917" x="273050" y="2782888"/>
          <p14:tracePt t="192925" x="273050" y="2767013"/>
          <p14:tracePt t="192941" x="273050" y="2752725"/>
          <p14:tracePt t="193194" x="258763" y="2752725"/>
          <p14:tracePt t="193202" x="258763" y="2767013"/>
          <p14:tracePt t="193210" x="242888" y="2767013"/>
          <p14:tracePt t="193221" x="242888" y="2797175"/>
          <p14:tracePt t="193225" x="228600" y="2797175"/>
          <p14:tracePt t="193232" x="228600" y="2813050"/>
          <p14:tracePt t="193248" x="228600" y="2828925"/>
          <p14:tracePt t="193264" x="212725" y="2843213"/>
          <p14:tracePt t="193272" x="212725" y="2859088"/>
          <p14:tracePt t="193289" x="212725" y="2873375"/>
          <p14:tracePt t="193304" x="212725" y="2889250"/>
          <p14:tracePt t="193320" x="212725" y="2905125"/>
          <p14:tracePt t="193328" x="212725" y="2919413"/>
          <p14:tracePt t="193338" x="196850" y="2919413"/>
          <p14:tracePt t="193344" x="196850" y="2935288"/>
          <p14:tracePt t="194146" x="182563" y="2935288"/>
          <p14:tracePt t="194162" x="166688" y="2935288"/>
          <p14:tracePt t="194178" x="152400" y="2935288"/>
          <p14:tracePt t="194210" x="136525" y="2935288"/>
          <p14:tracePt t="194369" x="152400" y="2935288"/>
          <p14:tracePt t="194376" x="182563" y="2949575"/>
          <p14:tracePt t="194384" x="212725" y="2965450"/>
          <p14:tracePt t="194391" x="258763" y="2965450"/>
          <p14:tracePt t="194399" x="304800" y="2979738"/>
          <p14:tracePt t="194406" x="349250" y="2995613"/>
          <p14:tracePt t="194414" x="395288" y="2995613"/>
          <p14:tracePt t="194421" x="471488" y="3011488"/>
          <p14:tracePt t="194429" x="517525" y="3025775"/>
          <p14:tracePt t="194437" x="561975" y="3025775"/>
          <p14:tracePt t="194445" x="623888" y="3041650"/>
          <p14:tracePt t="194453" x="654050" y="3055938"/>
          <p14:tracePt t="194461" x="684213" y="3055938"/>
          <p14:tracePt t="194478" x="744538" y="3071813"/>
          <p14:tracePt t="194485" x="774700" y="3071813"/>
          <p14:tracePt t="194493" x="820738" y="3071813"/>
          <p14:tracePt t="194501" x="866775" y="3086100"/>
          <p14:tracePt t="194509" x="912813" y="3086100"/>
          <p14:tracePt t="194517" x="942975" y="3086100"/>
          <p14:tracePt t="194523" x="987425" y="3086100"/>
          <p14:tracePt t="194531" x="1033463" y="3086100"/>
          <p14:tracePt t="194539" x="1063625" y="3086100"/>
          <p14:tracePt t="194547" x="1093788" y="3086100"/>
          <p14:tracePt t="194555" x="1125538" y="3086100"/>
          <p14:tracePt t="194563" x="1139825" y="3071813"/>
          <p14:tracePt t="194571" x="1139825" y="3055938"/>
          <p14:tracePt t="194579" x="1155700" y="3055938"/>
          <p14:tracePt t="194587" x="1169988" y="3041650"/>
          <p14:tracePt t="194596" x="1201738" y="3041650"/>
          <p14:tracePt t="194603" x="1231900" y="3025775"/>
          <p14:tracePt t="194611" x="1262063" y="3011488"/>
          <p14:tracePt t="194619" x="1292225" y="2995613"/>
          <p14:tracePt t="194627" x="1322388" y="2995613"/>
          <p14:tracePt t="194635" x="1338263" y="2995613"/>
          <p14:tracePt t="194644" x="1352550" y="2979738"/>
          <p14:tracePt t="194649" x="1382713" y="2965450"/>
          <p14:tracePt t="194660" x="1398588" y="2965450"/>
          <p14:tracePt t="194665" x="1414463" y="2949575"/>
          <p14:tracePt t="194673" x="1428750" y="2949575"/>
          <p14:tracePt t="194681" x="1428750" y="2935288"/>
          <p14:tracePt t="194689" x="1444625" y="2919413"/>
          <p14:tracePt t="194705" x="1458913" y="2905125"/>
          <p14:tracePt t="194713" x="1474788" y="2905125"/>
          <p14:tracePt t="194721" x="1474788" y="2889250"/>
          <p14:tracePt t="194729" x="1489075" y="2889250"/>
          <p14:tracePt t="194737" x="1489075" y="2873375"/>
          <p14:tracePt t="194745" x="1504950" y="2859088"/>
          <p14:tracePt t="194761" x="1520825" y="2843213"/>
          <p14:tracePt t="194791" x="1520825" y="2828925"/>
          <p14:tracePt t="194831" x="1520825" y="2813050"/>
          <p14:tracePt t="194839" x="1520825" y="2797175"/>
          <p14:tracePt t="194847" x="1504950" y="2797175"/>
          <p14:tracePt t="194855" x="1489075" y="2782888"/>
          <p14:tracePt t="194863" x="1458913" y="2767013"/>
          <p14:tracePt t="194871" x="1428750" y="2736850"/>
          <p14:tracePt t="194879" x="1368425" y="2722563"/>
          <p14:tracePt t="194887" x="1322388" y="2706688"/>
          <p14:tracePt t="194895" x="1246188" y="2676525"/>
          <p14:tracePt t="194903" x="1155700" y="2646363"/>
          <p14:tracePt t="194910" x="1063625" y="2630488"/>
          <p14:tracePt t="194917" x="957263" y="2616200"/>
          <p14:tracePt t="194926" x="850900" y="2600325"/>
          <p14:tracePt t="194933" x="774700" y="2584450"/>
          <p14:tracePt t="194943" x="684213" y="2570163"/>
          <p14:tracePt t="194949" x="608013" y="2554288"/>
          <p14:tracePt t="194959" x="531813" y="2554288"/>
          <p14:tracePt t="194965" x="485775" y="2554288"/>
          <p14:tracePt t="194973" x="441325" y="2554288"/>
          <p14:tracePt t="194981" x="411163" y="2554288"/>
          <p14:tracePt t="194989" x="379413" y="2554288"/>
          <p14:tracePt t="194997" x="365125" y="2554288"/>
          <p14:tracePt t="195005" x="349250" y="2554288"/>
          <p14:tracePt t="195013" x="334963" y="2554288"/>
          <p14:tracePt t="195021" x="319088" y="2554288"/>
          <p14:tracePt t="195027" x="304800" y="2554288"/>
          <p14:tracePt t="195043" x="288925" y="2554288"/>
          <p14:tracePt t="195051" x="273050" y="2570163"/>
          <p14:tracePt t="195067" x="258763" y="2584450"/>
          <p14:tracePt t="195076" x="212725" y="2584450"/>
          <p14:tracePt t="195083" x="196850" y="2600325"/>
          <p14:tracePt t="195092" x="182563" y="2616200"/>
          <p14:tracePt t="195099" x="152400" y="2616200"/>
          <p14:tracePt t="195107" x="136525" y="2630488"/>
          <p14:tracePt t="195115" x="106363" y="2646363"/>
          <p14:tracePt t="195123" x="90488" y="2660650"/>
          <p14:tracePt t="195131" x="76200" y="2690813"/>
          <p14:tracePt t="195147" x="60325" y="2706688"/>
          <p14:tracePt t="195153" x="60325" y="2722563"/>
          <p14:tracePt t="195163" x="46038" y="2736850"/>
          <p14:tracePt t="195169" x="30163" y="2767013"/>
          <p14:tracePt t="195178" x="30163" y="2782888"/>
          <p14:tracePt t="195193" x="30163" y="2813050"/>
          <p14:tracePt t="195201" x="30163" y="2828925"/>
          <p14:tracePt t="195210" x="30163" y="2843213"/>
          <p14:tracePt t="195226" x="30163" y="2859088"/>
          <p14:tracePt t="195429" x="46038" y="2873375"/>
          <p14:tracePt t="195437" x="60325" y="2873375"/>
          <p14:tracePt t="195445" x="90488" y="2905125"/>
          <p14:tracePt t="195454" x="106363" y="2949575"/>
          <p14:tracePt t="195461" x="136525" y="2979738"/>
          <p14:tracePt t="195471" x="182563" y="3025775"/>
          <p14:tracePt t="195477" x="212725" y="3071813"/>
          <p14:tracePt t="195487" x="228600" y="3086100"/>
          <p14:tracePt t="195493" x="242888" y="3101975"/>
          <p14:tracePt t="195925" x="242888" y="3117850"/>
          <p14:tracePt t="195935" x="228600" y="3117850"/>
          <p14:tracePt t="196108" x="228600" y="3132138"/>
          <p14:tracePt t="199575" x="228600" y="3101975"/>
          <p14:tracePt t="199581" x="242888" y="2919413"/>
          <p14:tracePt t="199589" x="288925" y="2660650"/>
          <p14:tracePt t="199597" x="395288" y="2219325"/>
          <p14:tracePt t="199605" x="501650" y="1733550"/>
          <p14:tracePt t="199613" x="592138" y="1277938"/>
          <p14:tracePt t="199621" x="698500" y="790575"/>
          <p14:tracePt t="199629" x="820738" y="304800"/>
          <p14:tracePt t="201522" x="0" y="2828925"/>
          <p14:tracePt t="201536" x="0" y="2843213"/>
          <p14:tracePt t="201552" x="0" y="2859088"/>
          <p14:tracePt t="201710" x="30163" y="2873375"/>
          <p14:tracePt t="201718" x="46038" y="2905125"/>
          <p14:tracePt t="201726" x="76200" y="2935288"/>
          <p14:tracePt t="201734" x="90488" y="2965450"/>
          <p14:tracePt t="201743" x="122238" y="2995613"/>
          <p14:tracePt t="201748" x="136525" y="3025775"/>
          <p14:tracePt t="201758" x="166688" y="3055938"/>
          <p14:tracePt t="201764" x="182563" y="3071813"/>
          <p14:tracePt t="201775" x="196850" y="3071813"/>
          <p14:tracePt t="201868" x="196850" y="3055938"/>
          <p14:tracePt t="201884" x="196850" y="3041650"/>
          <p14:tracePt t="201889" x="182563" y="3041650"/>
          <p14:tracePt t="201898" x="182563" y="3025775"/>
          <p14:tracePt t="201908" x="166688" y="3025775"/>
          <p14:tracePt t="201925" x="152400" y="3011488"/>
          <p14:tracePt t="201941" x="136525" y="2995613"/>
          <p14:tracePt t="201946" x="122238" y="2995613"/>
          <p14:tracePt t="201971" x="106363" y="2979738"/>
          <p14:tracePt t="213040" x="106363" y="2995613"/>
          <p14:tracePt t="213048" x="90488" y="3011488"/>
          <p14:tracePt t="213064" x="76200" y="3025775"/>
          <p14:tracePt t="213094" x="60325" y="3025775"/>
          <p14:tracePt t="213316" x="60325" y="3041650"/>
          <p14:tracePt t="220036" x="0" y="3148013"/>
          <p14:tracePt t="222510" x="30163" y="3436938"/>
          <p14:tracePt t="222525" x="46038" y="3436938"/>
          <p14:tracePt t="222541" x="60325" y="3436938"/>
          <p14:tracePt t="222557" x="90488" y="3436938"/>
          <p14:tracePt t="222565" x="122238" y="3421063"/>
          <p14:tracePt t="222571" x="136525" y="3421063"/>
          <p14:tracePt t="222581" x="166688" y="3421063"/>
          <p14:tracePt t="222587" x="196850" y="3421063"/>
          <p14:tracePt t="222595" x="228600" y="3421063"/>
          <p14:tracePt t="222603" x="242888" y="3421063"/>
          <p14:tracePt t="222620" x="258763" y="3421063"/>
          <p14:tracePt t="222627" x="273050" y="3421063"/>
          <p14:tracePt t="222667" x="288925" y="3421063"/>
          <p14:tracePt t="222675" x="288925" y="3406775"/>
          <p14:tracePt t="222683" x="304800" y="3406775"/>
          <p14:tracePt t="222691" x="304800" y="3390900"/>
          <p14:tracePt t="222697" x="319088" y="3375025"/>
          <p14:tracePt t="222707" x="334963" y="3375025"/>
          <p14:tracePt t="222713" x="334963" y="3360738"/>
          <p14:tracePt t="222721" x="349250" y="3360738"/>
          <p14:tracePt t="222761" x="365125" y="3344863"/>
          <p14:tracePt t="222777" x="379413" y="3344863"/>
          <p14:tracePt t="222872" x="379413" y="3330575"/>
          <p14:tracePt t="222896" x="379413" y="3314700"/>
          <p14:tracePt t="222912" x="379413" y="3300413"/>
          <p14:tracePt t="222928" x="395288" y="3300413"/>
          <p14:tracePt t="222944" x="411163" y="3284538"/>
          <p14:tracePt t="222953" x="425450" y="3284538"/>
          <p14:tracePt t="222961" x="441325" y="3268663"/>
          <p14:tracePt t="222966" x="455613" y="3254375"/>
          <p14:tracePt t="222974" x="471488" y="3254375"/>
          <p14:tracePt t="222981" x="501650" y="3238500"/>
          <p14:tracePt t="222989" x="501650" y="3224213"/>
          <p14:tracePt t="222997" x="517525" y="3224213"/>
          <p14:tracePt t="223108" x="531813" y="3224213"/>
          <p14:tracePt t="223148" x="547688" y="3224213"/>
          <p14:tracePt t="223156" x="561975" y="3224213"/>
          <p14:tracePt t="223180" x="577850" y="3238500"/>
          <p14:tracePt t="223196" x="592138" y="3254375"/>
          <p14:tracePt t="223212" x="608013" y="3268663"/>
          <p14:tracePt t="223221" x="623888" y="3268663"/>
          <p14:tracePt t="223228" x="623888" y="3300413"/>
          <p14:tracePt t="223235" x="638175" y="3300413"/>
          <p14:tracePt t="223242" x="638175" y="3314700"/>
          <p14:tracePt t="223250" x="654050" y="3330575"/>
          <p14:tracePt t="223258" x="654050" y="3344863"/>
          <p14:tracePt t="223266" x="668338" y="3360738"/>
          <p14:tracePt t="223282" x="668338" y="3375025"/>
          <p14:tracePt t="223290" x="668338" y="3390900"/>
          <p14:tracePt t="223298" x="668338" y="3406775"/>
          <p14:tracePt t="223313" x="668338" y="3436938"/>
          <p14:tracePt t="223329" x="668338" y="3451225"/>
          <p14:tracePt t="223343" x="668338" y="3467100"/>
          <p14:tracePt t="223359" x="668338" y="3482975"/>
          <p14:tracePt t="223367" x="668338" y="3497263"/>
          <p14:tracePt t="223375" x="668338" y="3513138"/>
          <p14:tracePt t="223383" x="668338" y="3527425"/>
          <p14:tracePt t="223391" x="668338" y="3543300"/>
          <p14:tracePt t="223407" x="668338" y="3557588"/>
          <p14:tracePt t="223423" x="668338" y="3573463"/>
          <p14:tracePt t="223447" x="668338" y="3589338"/>
          <p14:tracePt t="223455" x="668338" y="3603625"/>
          <p14:tracePt t="223463" x="668338" y="3619500"/>
          <p14:tracePt t="223472" x="668338" y="3633788"/>
          <p14:tracePt t="223479" x="668338" y="3649663"/>
          <p14:tracePt t="223493" x="668338" y="3663950"/>
          <p14:tracePt t="223533" x="668338" y="3679825"/>
          <p14:tracePt t="223597" x="668338" y="3695700"/>
          <p14:tracePt t="223605" x="668338" y="3725863"/>
          <p14:tracePt t="223611" x="668338" y="3740150"/>
          <p14:tracePt t="223627" x="668338" y="3756025"/>
          <p14:tracePt t="223643" x="668338" y="3771900"/>
          <p14:tracePt t="223651" x="668338" y="3802063"/>
          <p14:tracePt t="223659" x="668338" y="3832225"/>
          <p14:tracePt t="223667" x="668338" y="3846513"/>
          <p14:tracePt t="223675" x="668338" y="3862388"/>
          <p14:tracePt t="223683" x="668338" y="3878263"/>
          <p14:tracePt t="223699" x="668338" y="3908425"/>
          <p14:tracePt t="223707" x="668338" y="3922713"/>
          <p14:tracePt t="223715" x="668338" y="3952875"/>
          <p14:tracePt t="223723" x="668338" y="3968750"/>
          <p14:tracePt t="223731" x="668338" y="3984625"/>
          <p14:tracePt t="223850" x="654050" y="3984625"/>
          <p14:tracePt t="223858" x="654050" y="3968750"/>
          <p14:tracePt t="223866" x="638175" y="3952875"/>
          <p14:tracePt t="223873" x="623888" y="3922713"/>
          <p14:tracePt t="223880" x="623888" y="3878263"/>
          <p14:tracePt t="223889" x="608013" y="3832225"/>
          <p14:tracePt t="223896" x="592138" y="3786188"/>
          <p14:tracePt t="223906" x="577850" y="3725863"/>
          <p14:tracePt t="223913" x="577850" y="3679825"/>
          <p14:tracePt t="223923" x="577850" y="3649663"/>
          <p14:tracePt t="223928" x="577850" y="3603625"/>
          <p14:tracePt t="223937" x="577850" y="3573463"/>
          <p14:tracePt t="223943" x="577850" y="3543300"/>
          <p14:tracePt t="223952" x="577850" y="3513138"/>
          <p14:tracePt t="223968" x="577850" y="3482975"/>
          <p14:tracePt t="223985" x="592138" y="3467100"/>
          <p14:tracePt t="224007" x="608013" y="3451225"/>
          <p14:tracePt t="224031" x="608013" y="3436938"/>
          <p14:tracePt t="224046" x="608013" y="3421063"/>
          <p14:tracePt t="224056" x="623888" y="3421063"/>
          <p14:tracePt t="224062" x="623888" y="3406775"/>
          <p14:tracePt t="224074" x="638175" y="3406775"/>
          <p14:tracePt t="224078" x="638175" y="3390900"/>
          <p14:tracePt t="224094" x="654050" y="3390900"/>
          <p14:tracePt t="224164" x="668338" y="3375025"/>
          <p14:tracePt t="224196" x="668338" y="3360738"/>
          <p14:tracePt t="224344" x="668338" y="3406775"/>
          <p14:tracePt t="224352" x="668338" y="3436938"/>
          <p14:tracePt t="224360" x="668338" y="3482975"/>
          <p14:tracePt t="224368" x="684213" y="3527425"/>
          <p14:tracePt t="224376" x="684213" y="3573463"/>
          <p14:tracePt t="224384" x="684213" y="3619500"/>
          <p14:tracePt t="224390" x="684213" y="3663950"/>
          <p14:tracePt t="224398" x="684213" y="3695700"/>
          <p14:tracePt t="224406" x="684213" y="3709988"/>
          <p14:tracePt t="224414" x="684213" y="3725863"/>
          <p14:tracePt t="224422" x="684213" y="3740150"/>
          <p14:tracePt t="224430" x="684213" y="3756025"/>
          <p14:tracePt t="224446" x="684213" y="3771900"/>
          <p14:tracePt t="224454" x="684213" y="3786188"/>
          <p14:tracePt t="224462" x="698500" y="3816350"/>
          <p14:tracePt t="224470" x="698500" y="3846513"/>
          <p14:tracePt t="224478" x="698500" y="3878263"/>
          <p14:tracePt t="224486" x="698500" y="3922713"/>
          <p14:tracePt t="224494" x="698500" y="3952875"/>
          <p14:tracePt t="224502" x="698500" y="3984625"/>
          <p14:tracePt t="224510" x="698500" y="4014788"/>
          <p14:tracePt t="224516" x="698500" y="4060825"/>
          <p14:tracePt t="224524" x="698500" y="4075113"/>
          <p14:tracePt t="224532" x="698500" y="4090988"/>
          <p14:tracePt t="224548" x="698500" y="4105275"/>
          <p14:tracePt t="224556" x="698500" y="4121150"/>
          <p14:tracePt t="224802" x="684213" y="4121150"/>
          <p14:tracePt t="224810" x="684213" y="4105275"/>
          <p14:tracePt t="224818" x="684213" y="4075113"/>
          <p14:tracePt t="224828" x="684213" y="4044950"/>
          <p14:tracePt t="224834" x="684213" y="4014788"/>
          <p14:tracePt t="224845" x="684213" y="3984625"/>
          <p14:tracePt t="224850" x="684213" y="3952875"/>
          <p14:tracePt t="224861" x="684213" y="3922713"/>
          <p14:tracePt t="224866" x="684213" y="3878263"/>
          <p14:tracePt t="224874" x="684213" y="3832225"/>
          <p14:tracePt t="224882" x="684213" y="3786188"/>
          <p14:tracePt t="224890" x="684213" y="3740150"/>
          <p14:tracePt t="224898" x="684213" y="3695700"/>
          <p14:tracePt t="224904" x="684213" y="3649663"/>
          <p14:tracePt t="224912" x="684213" y="3603625"/>
          <p14:tracePt t="224920" x="684213" y="3557588"/>
          <p14:tracePt t="224929" x="684213" y="3543300"/>
          <p14:tracePt t="224936" x="668338" y="3543300"/>
          <p14:tracePt t="224945" x="668338" y="3527425"/>
          <p14:tracePt t="224952" x="668338" y="3513138"/>
          <p14:tracePt t="224968" x="668338" y="3497263"/>
          <p14:tracePt t="224984" x="668338" y="3482975"/>
          <p14:tracePt t="225008" x="668338" y="3467100"/>
          <p14:tracePt t="225070" x="668338" y="3451225"/>
          <p14:tracePt t="225095" x="668338" y="3436938"/>
          <p14:tracePt t="225118" x="668338" y="3421063"/>
          <p14:tracePt t="225314" x="668338" y="3406775"/>
          <p14:tracePt t="225322" x="684213" y="3390900"/>
          <p14:tracePt t="225330" x="684213" y="3375025"/>
          <p14:tracePt t="225346" x="684213" y="3360738"/>
          <p14:tracePt t="225358" x="698500" y="3360738"/>
          <p14:tracePt t="225363" x="698500" y="3344863"/>
          <p14:tracePt t="225487" x="698500" y="3330575"/>
          <p14:tracePt t="225692" x="698500" y="3344863"/>
          <p14:tracePt t="225708" x="698500" y="3360738"/>
          <p14:tracePt t="225724" x="698500" y="3375025"/>
          <p14:tracePt t="225734" x="698500" y="3406775"/>
          <p14:tracePt t="225747" x="698500" y="3421063"/>
          <p14:tracePt t="225755" x="698500" y="3451225"/>
          <p14:tracePt t="225763" x="698500" y="3467100"/>
          <p14:tracePt t="225771" x="684213" y="3497263"/>
          <p14:tracePt t="225779" x="668338" y="3543300"/>
          <p14:tracePt t="225787" x="668338" y="3573463"/>
          <p14:tracePt t="225795" x="668338" y="3603625"/>
          <p14:tracePt t="225803" x="668338" y="3619500"/>
          <p14:tracePt t="225811" x="654050" y="3649663"/>
          <p14:tracePt t="225819" x="638175" y="3695700"/>
          <p14:tracePt t="225825" x="638175" y="3725863"/>
          <p14:tracePt t="225834" x="623888" y="3756025"/>
          <p14:tracePt t="225841" x="623888" y="3786188"/>
          <p14:tracePt t="225849" x="623888" y="3816350"/>
          <p14:tracePt t="225857" x="623888" y="3832225"/>
          <p14:tracePt t="225866" x="608013" y="3878263"/>
          <p14:tracePt t="225873" x="608013" y="3892550"/>
          <p14:tracePt t="225883" x="592138" y="3922713"/>
          <p14:tracePt t="225889" x="577850" y="3952875"/>
          <p14:tracePt t="225905" x="577850" y="3968750"/>
          <p14:tracePt t="225913" x="577850" y="3984625"/>
          <p14:tracePt t="225929" x="561975" y="3998913"/>
          <p14:tracePt t="225945" x="561975" y="4014788"/>
          <p14:tracePt t="226024" x="561975" y="4029075"/>
          <p14:tracePt t="226734" x="561975" y="3998913"/>
          <p14:tracePt t="226748" x="561975" y="3984625"/>
          <p14:tracePt t="226764" x="561975" y="3968750"/>
          <p14:tracePt t="229988" x="561975" y="3952875"/>
          <p14:tracePt t="229996" x="577850" y="3952875"/>
          <p14:tracePt t="230004" x="577850" y="3938588"/>
          <p14:tracePt t="230015" x="592138" y="3938588"/>
          <p14:tracePt t="230019" x="592138" y="3922713"/>
          <p14:tracePt t="230026" x="608013" y="3922713"/>
          <p14:tracePt t="230034" x="608013" y="3908425"/>
          <p14:tracePt t="230042" x="623888" y="3908425"/>
          <p14:tracePt t="230050" x="623888" y="3892550"/>
          <p14:tracePt t="230059" x="638175" y="3892550"/>
          <p14:tracePt t="230067" x="638175" y="3878263"/>
          <p14:tracePt t="230074" x="654050" y="3878263"/>
          <p14:tracePt t="230122" x="668338" y="3862388"/>
          <p14:tracePt t="230136" x="698500" y="3846513"/>
          <p14:tracePt t="230145" x="730250" y="3832225"/>
          <p14:tracePt t="230152" x="744538" y="3832225"/>
          <p14:tracePt t="230160" x="760413" y="3816350"/>
          <p14:tracePt t="230176" x="774700" y="3816350"/>
          <p14:tracePt t="230184" x="774700" y="3802063"/>
          <p14:tracePt t="230192" x="774700" y="3786188"/>
          <p14:tracePt t="230443" x="774700" y="3771900"/>
          <p14:tracePt t="230467" x="760413" y="3771900"/>
          <p14:tracePt t="230483" x="744538" y="3756025"/>
          <p14:tracePt t="230491" x="730250" y="3756025"/>
          <p14:tracePt t="230507" x="714375" y="3756025"/>
          <p14:tracePt t="230545" x="714375" y="3740150"/>
          <p14:tracePt t="232816" x="698500" y="3740150"/>
          <p14:tracePt t="232832" x="698500" y="3725863"/>
          <p14:tracePt t="232880" x="684213" y="3725863"/>
          <p14:tracePt t="232887" x="668338" y="3725863"/>
          <p14:tracePt t="232966" x="668338" y="3709988"/>
          <p14:tracePt t="232982" x="654050" y="3709988"/>
          <p14:tracePt t="232998" x="638175" y="3709988"/>
          <p14:tracePt t="233004" x="638175" y="3695700"/>
          <p14:tracePt t="233027" x="623888" y="3695700"/>
          <p14:tracePt t="233043" x="608013" y="3695700"/>
          <p14:tracePt t="233051" x="608013" y="3679825"/>
          <p14:tracePt t="233115" x="592138" y="3663950"/>
          <p14:tracePt t="233384" x="577850" y="3663950"/>
          <p14:tracePt t="233406" x="561975" y="3663950"/>
          <p14:tracePt t="233414" x="547688" y="3663950"/>
          <p14:tracePt t="233431" x="531813" y="3663950"/>
          <p14:tracePt t="233446" x="517525" y="3663950"/>
          <p14:tracePt t="233462" x="485775" y="3663950"/>
          <p14:tracePt t="233470" x="471488" y="3663950"/>
          <p14:tracePt t="233495" x="441325" y="3649663"/>
          <p14:tracePt t="233511" x="425450" y="3649663"/>
          <p14:tracePt t="233526" x="411163" y="3649663"/>
          <p14:tracePt t="233548" x="395288" y="3649663"/>
          <p14:tracePt t="233556" x="379413" y="3649663"/>
          <p14:tracePt t="233572" x="365125" y="3649663"/>
          <p14:tracePt t="233580" x="349250" y="3649663"/>
          <p14:tracePt t="233588" x="334963" y="3649663"/>
          <p14:tracePt t="233604" x="319088" y="3649663"/>
          <p14:tracePt t="233628" x="304800" y="3649663"/>
          <p14:tracePt t="233770" x="304800" y="3663950"/>
          <p14:tracePt t="233778" x="319088" y="3679825"/>
          <p14:tracePt t="233793" x="334963" y="3695700"/>
          <p14:tracePt t="233800" x="349250" y="3695700"/>
          <p14:tracePt t="233810" x="365125" y="3695700"/>
          <p14:tracePt t="233816" x="379413" y="3695700"/>
          <p14:tracePt t="233827" x="395288" y="3695700"/>
          <p14:tracePt t="233840" x="411163" y="3695700"/>
          <p14:tracePt t="233856" x="425450" y="3695700"/>
          <p14:tracePt t="233872" x="441325" y="3695700"/>
          <p14:tracePt t="233880" x="455613" y="3709988"/>
          <p14:tracePt t="233896" x="471488" y="3709988"/>
          <p14:tracePt t="233911" x="485775" y="3709988"/>
          <p14:tracePt t="233928" x="501650" y="3725863"/>
          <p14:tracePt t="233944" x="517525" y="3725863"/>
          <p14:tracePt t="233961" x="531813" y="3725863"/>
          <p14:tracePt t="233966" x="531813" y="3740150"/>
          <p14:tracePt t="233975" x="547688" y="3740150"/>
          <p14:tracePt t="233991" x="561975" y="3740150"/>
          <p14:tracePt t="233997" x="577850" y="3740150"/>
          <p14:tracePt t="234014" x="592138" y="3740150"/>
          <p14:tracePt t="234029" x="608013" y="3740150"/>
          <p14:tracePt t="234067" x="623888" y="3740150"/>
          <p14:tracePt t="234083" x="638175" y="3740150"/>
          <p14:tracePt t="234099" x="654050" y="3740150"/>
          <p14:tracePt t="234115" x="668338" y="3740150"/>
          <p14:tracePt t="234131" x="684213" y="3740150"/>
          <p14:tracePt t="234139" x="698500" y="3740150"/>
          <p14:tracePt t="234153" x="714375" y="3740150"/>
          <p14:tracePt t="234163" x="744538" y="3740150"/>
          <p14:tracePt t="234169" x="760413" y="3725863"/>
          <p14:tracePt t="234177" x="774700" y="3709988"/>
          <p14:tracePt t="234185" x="806450" y="3709988"/>
          <p14:tracePt t="234194" x="820738" y="3695700"/>
          <p14:tracePt t="234201" x="836613" y="3695700"/>
          <p14:tracePt t="234210" x="836613" y="3679825"/>
          <p14:tracePt t="234217" x="836613" y="3663950"/>
          <p14:tracePt t="234233" x="850900" y="3649663"/>
          <p14:tracePt t="234249" x="850900" y="3633788"/>
          <p14:tracePt t="234265" x="850900" y="3619500"/>
          <p14:tracePt t="234273" x="850900" y="3603625"/>
          <p14:tracePt t="234289" x="850900" y="3589338"/>
          <p14:tracePt t="234295" x="836613" y="3589338"/>
          <p14:tracePt t="234303" x="836613" y="3573463"/>
          <p14:tracePt t="234311" x="820738" y="3573463"/>
          <p14:tracePt t="234319" x="806450" y="3557588"/>
          <p14:tracePt t="234327" x="806450" y="3543300"/>
          <p14:tracePt t="234336" x="790575" y="3543300"/>
          <p14:tracePt t="234351" x="774700" y="3527425"/>
          <p14:tracePt t="234360" x="744538" y="3527425"/>
          <p14:tracePt t="234367" x="730250" y="3527425"/>
          <p14:tracePt t="234376" x="698500" y="3527425"/>
          <p14:tracePt t="234383" x="668338" y="3527425"/>
          <p14:tracePt t="234393" x="623888" y="3527425"/>
          <p14:tracePt t="234399" x="592138" y="3527425"/>
          <p14:tracePt t="234410" x="577850" y="3527425"/>
          <p14:tracePt t="234415" x="561975" y="3527425"/>
          <p14:tracePt t="234421" x="531813" y="3527425"/>
          <p14:tracePt t="234429" x="517525" y="3527425"/>
          <p14:tracePt t="234437" x="501650" y="3527425"/>
          <p14:tracePt t="234445" x="501650" y="3543300"/>
          <p14:tracePt t="234453" x="485775" y="3543300"/>
          <p14:tracePt t="234461" x="485775" y="3557588"/>
          <p14:tracePt t="234469" x="471488" y="3557588"/>
          <p14:tracePt t="234493" x="441325" y="3589338"/>
          <p14:tracePt t="234501" x="441325" y="3603625"/>
          <p14:tracePt t="234509" x="425450" y="3633788"/>
          <p14:tracePt t="234526" x="411163" y="3649663"/>
          <p14:tracePt t="234533" x="395288" y="3679825"/>
          <p14:tracePt t="234543" x="395288" y="3695700"/>
          <p14:tracePt t="234547" x="395288" y="3725863"/>
          <p14:tracePt t="234555" x="395288" y="3740150"/>
          <p14:tracePt t="234563" x="395288" y="3756025"/>
          <p14:tracePt t="234571" x="395288" y="3771900"/>
          <p14:tracePt t="234579" x="411163" y="3786188"/>
          <p14:tracePt t="234588" x="411163" y="3802063"/>
          <p14:tracePt t="234596" x="425450" y="3816350"/>
          <p14:tracePt t="234612" x="441325" y="3832225"/>
          <p14:tracePt t="234620" x="455613" y="3832225"/>
          <p14:tracePt t="234630" x="471488" y="3846513"/>
          <p14:tracePt t="234636" x="485775" y="3862388"/>
          <p14:tracePt t="234645" x="501650" y="3862388"/>
          <p14:tracePt t="234652" x="531813" y="3878263"/>
          <p14:tracePt t="234662" x="547688" y="3892550"/>
          <p14:tracePt t="234668" x="561975" y="3892550"/>
          <p14:tracePt t="234678" x="577850" y="3892550"/>
          <p14:tracePt t="234690" x="608013" y="3892550"/>
          <p14:tracePt t="234698" x="623888" y="3892550"/>
          <p14:tracePt t="234707" x="638175" y="3892550"/>
          <p14:tracePt t="234714" x="654050" y="3892550"/>
          <p14:tracePt t="234722" x="668338" y="3892550"/>
          <p14:tracePt t="234738" x="684213" y="3892550"/>
          <p14:tracePt t="234746" x="698500" y="3892550"/>
          <p14:tracePt t="234754" x="714375" y="3878263"/>
          <p14:tracePt t="234762" x="744538" y="3878263"/>
          <p14:tracePt t="234770" x="774700" y="3878263"/>
          <p14:tracePt t="234779" x="806450" y="3862388"/>
          <p14:tracePt t="234786" x="836613" y="3846513"/>
          <p14:tracePt t="234800" x="850900" y="3832225"/>
          <p14:tracePt t="234818" x="866775" y="3816350"/>
          <p14:tracePt t="234824" x="866775" y="3802063"/>
          <p14:tracePt t="234832" x="881063" y="3802063"/>
          <p14:tracePt t="234840" x="881063" y="3786188"/>
          <p14:tracePt t="234848" x="881063" y="3771900"/>
          <p14:tracePt t="234864" x="881063" y="3740150"/>
          <p14:tracePt t="234880" x="881063" y="3725863"/>
          <p14:tracePt t="234889" x="881063" y="3709988"/>
          <p14:tracePt t="234896" x="881063" y="3695700"/>
          <p14:tracePt t="234904" x="866775" y="3695700"/>
          <p14:tracePt t="234912" x="866775" y="3679825"/>
          <p14:tracePt t="234920" x="850900" y="3649663"/>
          <p14:tracePt t="234934" x="820738" y="3633788"/>
          <p14:tracePt t="234945" x="820738" y="3619500"/>
          <p14:tracePt t="234950" x="790575" y="3619500"/>
          <p14:tracePt t="234958" x="760413" y="3603625"/>
          <p14:tracePt t="234967" x="714375" y="3589338"/>
          <p14:tracePt t="234974" x="684213" y="3589338"/>
          <p14:tracePt t="234982" x="654050" y="3589338"/>
          <p14:tracePt t="234990" x="623888" y="3589338"/>
          <p14:tracePt t="234998" x="592138" y="3589338"/>
          <p14:tracePt t="235006" x="561975" y="3589338"/>
          <p14:tracePt t="235014" x="531813" y="3589338"/>
          <p14:tracePt t="235022" x="501650" y="3589338"/>
          <p14:tracePt t="235030" x="471488" y="3589338"/>
          <p14:tracePt t="235038" x="455613" y="3603625"/>
          <p14:tracePt t="235054" x="441325" y="3603625"/>
          <p14:tracePt t="235078" x="425450" y="3603625"/>
          <p14:tracePt t="235116" x="425450" y="3619500"/>
          <p14:tracePt t="235140" x="411163" y="3633788"/>
          <p14:tracePt t="235148" x="395288" y="3649663"/>
          <p14:tracePt t="235157" x="395288" y="3663950"/>
          <p14:tracePt t="235165" x="395288" y="3695700"/>
          <p14:tracePt t="235172" x="379413" y="3725863"/>
          <p14:tracePt t="235180" x="365125" y="3740150"/>
          <p14:tracePt t="235188" x="365125" y="3771900"/>
          <p14:tracePt t="235196" x="365125" y="3802063"/>
          <p14:tracePt t="235214" x="365125" y="3832225"/>
          <p14:tracePt t="235219" x="365125" y="3846513"/>
          <p14:tracePt t="235231" x="379413" y="3878263"/>
          <p14:tracePt t="235235" x="379413" y="3892550"/>
          <p14:tracePt t="235243" x="395288" y="3908425"/>
          <p14:tracePt t="235257" x="411163" y="3922713"/>
          <p14:tracePt t="235265" x="425450" y="3922713"/>
          <p14:tracePt t="235272" x="425450" y="3938588"/>
          <p14:tracePt t="235280" x="441325" y="3938588"/>
          <p14:tracePt t="235288" x="441325" y="3952875"/>
          <p14:tracePt t="235297" x="455613" y="3952875"/>
          <p14:tracePt t="235304" x="455613" y="3968750"/>
          <p14:tracePt t="235312" x="471488" y="3968750"/>
          <p14:tracePt t="235318" x="485775" y="3984625"/>
          <p14:tracePt t="235334" x="517525" y="3984625"/>
          <p14:tracePt t="235342" x="531813" y="3984625"/>
          <p14:tracePt t="235350" x="547688" y="3984625"/>
          <p14:tracePt t="235358" x="561975" y="3984625"/>
          <p14:tracePt t="235366" x="577850" y="3984625"/>
          <p14:tracePt t="235375" x="608013" y="3984625"/>
          <p14:tracePt t="235390" x="623888" y="3984625"/>
          <p14:tracePt t="235398" x="668338" y="3984625"/>
          <p14:tracePt t="235406" x="684213" y="3984625"/>
          <p14:tracePt t="235414" x="714375" y="3984625"/>
          <p14:tracePt t="235422" x="730250" y="3984625"/>
          <p14:tracePt t="235431" x="760413" y="3984625"/>
          <p14:tracePt t="235439" x="790575" y="3984625"/>
          <p14:tracePt t="235452" x="820738" y="3984625"/>
          <p14:tracePt t="235477" x="836613" y="3968750"/>
          <p14:tracePt t="235485" x="850900" y="3952875"/>
          <p14:tracePt t="235501" x="866775" y="3952875"/>
          <p14:tracePt t="235510" x="881063" y="3938588"/>
          <p14:tracePt t="235527" x="896938" y="3938588"/>
          <p14:tracePt t="235532" x="896938" y="3922713"/>
          <p14:tracePt t="235541" x="912813" y="3908425"/>
          <p14:tracePt t="235557" x="927100" y="3908425"/>
          <p14:tracePt t="235565" x="942975" y="3908425"/>
          <p14:tracePt t="235570" x="957263" y="3892550"/>
          <p14:tracePt t="235581" x="987425" y="3892550"/>
          <p14:tracePt t="235587" x="1019175" y="3878263"/>
          <p14:tracePt t="235594" x="1049338" y="3878263"/>
          <p14:tracePt t="235603" x="1079500" y="3878263"/>
          <p14:tracePt t="235611" x="1125538" y="3878263"/>
          <p14:tracePt t="235618" x="1139825" y="3878263"/>
          <p14:tracePt t="235626" x="1169988" y="3878263"/>
          <p14:tracePt t="235634" x="1185863" y="3862388"/>
          <p14:tracePt t="235643" x="1201738" y="3862388"/>
          <p14:tracePt t="235650" x="1216025" y="3862388"/>
          <p14:tracePt t="235660" x="1231900" y="3862388"/>
          <p14:tracePt t="235666" x="1276350" y="3846513"/>
          <p14:tracePt t="235677" x="1308100" y="3832225"/>
          <p14:tracePt t="235683" x="1338263" y="3816350"/>
          <p14:tracePt t="235691" x="1368425" y="3816350"/>
          <p14:tracePt t="235696" x="1398588" y="3816350"/>
          <p14:tracePt t="235707" x="1414463" y="3816350"/>
          <p14:tracePt t="235712" x="1414463" y="3802063"/>
          <p14:tracePt t="235826" x="1398588" y="3786188"/>
          <p14:tracePt t="235834" x="1352550" y="3786188"/>
          <p14:tracePt t="235840" x="1292225" y="3786188"/>
          <p14:tracePt t="235849" x="1169988" y="3786188"/>
          <p14:tracePt t="235856" x="1049338" y="3786188"/>
          <p14:tracePt t="235865" x="927100" y="3771900"/>
          <p14:tracePt t="235872" x="806450" y="3771900"/>
          <p14:tracePt t="235881" x="698500" y="3771900"/>
          <p14:tracePt t="235888" x="638175" y="3771900"/>
          <p14:tracePt t="235897" x="608013" y="3771900"/>
          <p14:tracePt t="235904" x="577850" y="3771900"/>
          <p14:tracePt t="251622" x="592138" y="3771900"/>
          <p14:tracePt t="251631" x="714375" y="3756025"/>
          <p14:tracePt t="251639" x="836613" y="3740150"/>
          <p14:tracePt t="251647" x="973138" y="3725863"/>
          <p14:tracePt t="251654" x="1093788" y="3709988"/>
          <p14:tracePt t="251661" x="1201738" y="3695700"/>
          <p14:tracePt t="251667" x="1292225" y="3679825"/>
          <p14:tracePt t="251675" x="1352550" y="3679825"/>
          <p14:tracePt t="251683" x="1398588" y="3663950"/>
          <p14:tracePt t="251691" x="1444625" y="3649663"/>
          <p14:tracePt t="251699" x="1520825" y="3633788"/>
          <p14:tracePt t="251707" x="1565275" y="3619500"/>
          <p14:tracePt t="251715" x="1611313" y="3619500"/>
          <p14:tracePt t="251723" x="1657350" y="3619500"/>
          <p14:tracePt t="251731" x="1687513" y="3619500"/>
          <p14:tracePt t="251739" x="1703388" y="3619500"/>
          <p14:tracePt t="251755" x="1717675" y="3619500"/>
          <p14:tracePt t="252049" x="1747838" y="3619500"/>
          <p14:tracePt t="252062" x="1778000" y="3633788"/>
          <p14:tracePt t="252070" x="1824038" y="3649663"/>
          <p14:tracePt t="252079" x="1916113" y="3663950"/>
          <p14:tracePt t="252086" x="2022475" y="3695700"/>
          <p14:tracePt t="252094" x="2097088" y="3709988"/>
          <p14:tracePt t="252102" x="2189163" y="3725863"/>
          <p14:tracePt t="252112" x="2279650" y="3740150"/>
          <p14:tracePt t="252118" x="2341563" y="3740150"/>
          <p14:tracePt t="252127" x="2386013" y="3756025"/>
          <p14:tracePt t="252134" x="2417763" y="3756025"/>
          <p14:tracePt t="252141" x="2432050" y="3756025"/>
          <p14:tracePt t="252480" x="2478088" y="3756025"/>
          <p14:tracePt t="252488" x="2524125" y="3740150"/>
          <p14:tracePt t="252496" x="2568575" y="3740150"/>
          <p14:tracePt t="252506" x="2614613" y="3725863"/>
          <p14:tracePt t="252512" x="2660650" y="3725863"/>
          <p14:tracePt t="252523" x="2690813" y="3725863"/>
          <p14:tracePt t="252528" x="2720975" y="3725863"/>
          <p14:tracePt t="252537" x="2736850" y="3725863"/>
          <p14:tracePt t="252552" x="2751138" y="3725863"/>
          <p14:tracePt t="252653" x="2751138" y="3709988"/>
          <p14:tracePt t="252661" x="2736850" y="3709988"/>
          <p14:tracePt t="252677" x="2720975" y="3695700"/>
          <p14:tracePt t="252701" x="2706688" y="3695700"/>
          <p14:tracePt t="255189" x="2674938" y="3709988"/>
          <p14:tracePt t="255197" x="2660650" y="3740150"/>
          <p14:tracePt t="255205" x="2630488" y="3756025"/>
          <p14:tracePt t="255214" x="2630488" y="3771900"/>
          <p14:tracePt t="255221" x="2614613" y="3802063"/>
          <p14:tracePt t="255232" x="2600325" y="3802063"/>
          <p14:tracePt t="255237" x="2600325" y="3816350"/>
          <p14:tracePt t="255836" x="2584450" y="3816350"/>
          <p14:tracePt t="255844" x="2554288" y="3816350"/>
          <p14:tracePt t="255852" x="2508250" y="3802063"/>
          <p14:tracePt t="255863" x="2447925" y="3771900"/>
          <p14:tracePt t="255868" x="2401888" y="3756025"/>
          <p14:tracePt t="255879" x="2341563" y="3756025"/>
          <p14:tracePt t="255884" x="2295525" y="3740150"/>
          <p14:tracePt t="255893" x="2249488" y="3725863"/>
          <p14:tracePt t="255902" x="2205038" y="3709988"/>
          <p14:tracePt t="255908" x="2143125" y="3695700"/>
          <p14:tracePt t="255917" x="2097088" y="3695700"/>
          <p14:tracePt t="255923" x="2052638" y="3679825"/>
          <p14:tracePt t="255931" x="2022475" y="3663950"/>
          <p14:tracePt t="255939" x="1990725" y="3649663"/>
          <p14:tracePt t="255947" x="1976438" y="3649663"/>
          <p14:tracePt t="255953" x="1930400" y="3633788"/>
          <p14:tracePt t="255962" x="1916113" y="3619500"/>
          <p14:tracePt t="255969" x="1900238" y="3619500"/>
          <p14:tracePt t="255978" x="1854200" y="3603625"/>
          <p14:tracePt t="255985" x="1824038" y="3589338"/>
          <p14:tracePt t="255994" x="1793875" y="3573463"/>
          <p14:tracePt t="256001" x="1763713" y="3573463"/>
          <p14:tracePt t="256011" x="1733550" y="3557588"/>
          <p14:tracePt t="256017" x="1687513" y="3543300"/>
          <p14:tracePt t="256027" x="1657350" y="3543300"/>
          <p14:tracePt t="256033" x="1627188" y="3527425"/>
          <p14:tracePt t="256042" x="1595438" y="3513138"/>
          <p14:tracePt t="256049" x="1565275" y="3497263"/>
          <p14:tracePt t="256057" x="1520825" y="3482975"/>
          <p14:tracePt t="256065" x="1489075" y="3451225"/>
          <p14:tracePt t="256071" x="1458913" y="3451225"/>
          <p14:tracePt t="256081" x="1428750" y="3421063"/>
          <p14:tracePt t="256087" x="1382713" y="3406775"/>
          <p14:tracePt t="256096" x="1352550" y="3406775"/>
          <p14:tracePt t="256103" x="1322388" y="3390900"/>
          <p14:tracePt t="256112" x="1292225" y="3375025"/>
          <p14:tracePt t="256119" x="1262063" y="3360738"/>
          <p14:tracePt t="256127" x="1216025" y="3360738"/>
          <p14:tracePt t="256135" x="1169988" y="3344863"/>
          <p14:tracePt t="256144" x="1139825" y="3330575"/>
          <p14:tracePt t="256151" x="1109663" y="3330575"/>
          <p14:tracePt t="256161" x="1079500" y="3314700"/>
          <p14:tracePt t="256167" x="1049338" y="3314700"/>
          <p14:tracePt t="256178" x="1019175" y="3314700"/>
          <p14:tracePt t="256183" x="973138" y="3314700"/>
          <p14:tracePt t="256193" x="927100" y="3314700"/>
          <p14:tracePt t="256199" x="881063" y="3314700"/>
          <p14:tracePt t="256208" x="836613" y="3314700"/>
          <p14:tracePt t="256214" x="790575" y="3314700"/>
          <p14:tracePt t="256222" x="744538" y="3314700"/>
          <p14:tracePt t="256231" x="684213" y="3314700"/>
          <p14:tracePt t="256238" x="638175" y="3314700"/>
          <p14:tracePt t="256246" x="592138" y="3314700"/>
          <p14:tracePt t="256254" x="561975" y="3314700"/>
          <p14:tracePt t="256263" x="531813" y="3314700"/>
          <p14:tracePt t="256270" x="501650" y="3330575"/>
          <p14:tracePt t="256279" x="485775" y="3330575"/>
          <p14:tracePt t="256286" x="471488" y="3330575"/>
          <p14:tracePt t="256302" x="455613" y="3330575"/>
          <p14:tracePt t="256313" x="441325" y="3330575"/>
          <p14:tracePt t="256554" x="425450" y="3360738"/>
          <p14:tracePt t="256563" x="411163" y="3390900"/>
          <p14:tracePt t="256570" x="411163" y="3436938"/>
          <p14:tracePt t="256579" x="395288" y="3482975"/>
          <p14:tracePt t="256586" x="379413" y="3557588"/>
          <p14:tracePt t="256595" x="365125" y="3633788"/>
          <p14:tracePt t="256600" x="349250" y="3679825"/>
          <p14:tracePt t="256612" x="349250" y="3725863"/>
          <p14:tracePt t="256616" x="349250" y="3771900"/>
          <p14:tracePt t="256624" x="349250" y="3802063"/>
          <p14:tracePt t="256632" x="349250" y="3832225"/>
          <p14:tracePt t="256640" x="349250" y="3846513"/>
          <p14:tracePt t="256648" x="365125" y="3862388"/>
          <p14:tracePt t="256657" x="365125" y="3878263"/>
          <p14:tracePt t="256664" x="379413" y="3892550"/>
          <p14:tracePt t="256671" x="379413" y="3908425"/>
          <p14:tracePt t="256679" x="395288" y="3922713"/>
          <p14:tracePt t="256687" x="411163" y="3922713"/>
          <p14:tracePt t="256695" x="411163" y="3938588"/>
          <p14:tracePt t="256727" x="425450" y="3952875"/>
          <p14:tracePt t="256750" x="441325" y="3968750"/>
          <p14:tracePt t="256758" x="441325" y="3984625"/>
          <p14:tracePt t="256767" x="455613" y="3984625"/>
          <p14:tracePt t="256774" x="471488" y="3998913"/>
          <p14:tracePt t="256790" x="485775" y="4014788"/>
          <p14:tracePt t="256799" x="501650" y="4029075"/>
          <p14:tracePt t="256806" x="531813" y="4044950"/>
          <p14:tracePt t="256814" x="561975" y="4060825"/>
          <p14:tracePt t="256822" x="608013" y="4105275"/>
          <p14:tracePt t="256832" x="654050" y="4135438"/>
          <p14:tracePt t="256836" x="714375" y="4181475"/>
          <p14:tracePt t="256845" x="760413" y="4211638"/>
          <p14:tracePt t="256851" x="836613" y="4257675"/>
          <p14:tracePt t="256860" x="881063" y="4273550"/>
          <p14:tracePt t="256867" x="927100" y="4303713"/>
          <p14:tracePt t="256877" x="957263" y="4303713"/>
          <p14:tracePt t="256883" x="1003300" y="4318000"/>
          <p14:tracePt t="256893" x="1033463" y="4333875"/>
          <p14:tracePt t="256899" x="1063625" y="4349750"/>
          <p14:tracePt t="256907" x="1109663" y="4349750"/>
          <p14:tracePt t="256915" x="1155700" y="4364038"/>
          <p14:tracePt t="256923" x="1201738" y="4379913"/>
          <p14:tracePt t="256931" x="1276350" y="4394200"/>
          <p14:tracePt t="256939" x="1352550" y="4410075"/>
          <p14:tracePt t="256947" x="1428750" y="4424363"/>
          <p14:tracePt t="256955" x="1489075" y="4424363"/>
          <p14:tracePt t="256963" x="1581150" y="4440238"/>
          <p14:tracePt t="256968" x="1657350" y="4440238"/>
          <p14:tracePt t="256976" x="1703388" y="4456113"/>
          <p14:tracePt t="256984" x="1747838" y="4456113"/>
          <p14:tracePt t="256992" x="1778000" y="4456113"/>
          <p14:tracePt t="257000" x="1809750" y="4456113"/>
          <p14:tracePt t="257008" x="1839913" y="4456113"/>
          <p14:tracePt t="257016" x="1884363" y="4456113"/>
          <p14:tracePt t="257025" x="1900238" y="4440238"/>
          <p14:tracePt t="257032" x="1916113" y="4424363"/>
          <p14:tracePt t="257041" x="1946275" y="4424363"/>
          <p14:tracePt t="257048" x="1976438" y="4424363"/>
          <p14:tracePt t="257056" x="2022475" y="4410075"/>
          <p14:tracePt t="257064" x="2066925" y="4394200"/>
          <p14:tracePt t="257072" x="2143125" y="4379913"/>
          <p14:tracePt t="257080" x="2205038" y="4364038"/>
          <p14:tracePt t="257088" x="2265363" y="4364038"/>
          <p14:tracePt t="257094" x="2295525" y="4349750"/>
          <p14:tracePt t="257102" x="2341563" y="4333875"/>
          <p14:tracePt t="257110" x="2371725" y="4318000"/>
          <p14:tracePt t="257118" x="2417763" y="4303713"/>
          <p14:tracePt t="257126" x="2432050" y="4287838"/>
          <p14:tracePt t="257134" x="2447925" y="4287838"/>
          <p14:tracePt t="257143" x="2478088" y="4273550"/>
          <p14:tracePt t="257150" x="2492375" y="4257675"/>
          <p14:tracePt t="257159" x="2524125" y="4241800"/>
          <p14:tracePt t="257166" x="2568575" y="4227513"/>
          <p14:tracePt t="257176" x="2600325" y="4197350"/>
          <p14:tracePt t="257182" x="2644775" y="4181475"/>
          <p14:tracePt t="257191" x="2690813" y="4135438"/>
          <p14:tracePt t="257198" x="2751138" y="4105275"/>
          <p14:tracePt t="257206" x="2781300" y="4075113"/>
          <p14:tracePt t="257214" x="2813050" y="4060825"/>
          <p14:tracePt t="257222" x="2827338" y="4060825"/>
          <p14:tracePt t="257228" x="2827338" y="4044950"/>
          <p14:tracePt t="257236" x="2843213" y="4044950"/>
          <p14:tracePt t="257244" x="2857500" y="4029075"/>
          <p14:tracePt t="257252" x="2857500" y="4014788"/>
          <p14:tracePt t="257276" x="2857500" y="3998913"/>
          <p14:tracePt t="257284" x="2857500" y="3984625"/>
          <p14:tracePt t="257292" x="2857500" y="3968750"/>
          <p14:tracePt t="257300" x="2857500" y="3938588"/>
          <p14:tracePt t="257309" x="2857500" y="3892550"/>
          <p14:tracePt t="257316" x="2843213" y="3846513"/>
          <p14:tracePt t="257325" x="2813050" y="3816350"/>
          <p14:tracePt t="257332" x="2797175" y="3771900"/>
          <p14:tracePt t="257341" x="2767013" y="3740150"/>
          <p14:tracePt t="257348" x="2720975" y="3695700"/>
          <p14:tracePt t="257354" x="2674938" y="3663950"/>
          <p14:tracePt t="257362" x="2614613" y="3603625"/>
          <p14:tracePt t="257370" x="2568575" y="3573463"/>
          <p14:tracePt t="257378" x="2508250" y="3527425"/>
          <p14:tracePt t="257386" x="2447925" y="3497263"/>
          <p14:tracePt t="257394" x="2401888" y="3482975"/>
          <p14:tracePt t="257402" x="2341563" y="3482975"/>
          <p14:tracePt t="257410" x="2295525" y="3467100"/>
          <p14:tracePt t="257418" x="2249488" y="3451225"/>
          <p14:tracePt t="257426" x="2205038" y="3436938"/>
          <p14:tracePt t="257434" x="2159000" y="3436938"/>
          <p14:tracePt t="257443" x="2112963" y="3421063"/>
          <p14:tracePt t="257450" x="2066925" y="3421063"/>
          <p14:tracePt t="257459" x="2006600" y="3421063"/>
          <p14:tracePt t="257466" x="1946275" y="3421063"/>
          <p14:tracePt t="257476" x="1884363" y="3421063"/>
          <p14:tracePt t="257480" x="1824038" y="3421063"/>
          <p14:tracePt t="257488" x="1747838" y="3421063"/>
          <p14:tracePt t="257496" x="1703388" y="3406775"/>
          <p14:tracePt t="257504" x="1657350" y="3406775"/>
          <p14:tracePt t="257512" x="1611313" y="3406775"/>
          <p14:tracePt t="257520" x="1581150" y="3406775"/>
          <p14:tracePt t="257528" x="1550988" y="3406775"/>
          <p14:tracePt t="257536" x="1520825" y="3406775"/>
          <p14:tracePt t="257544" x="1489075" y="3406775"/>
          <p14:tracePt t="257552" x="1458913" y="3406775"/>
          <p14:tracePt t="257560" x="1428750" y="3406775"/>
          <p14:tracePt t="257568" x="1398588" y="3406775"/>
          <p14:tracePt t="257576" x="1368425" y="3421063"/>
          <p14:tracePt t="257584" x="1352550" y="3421063"/>
          <p14:tracePt t="257593" x="1322388" y="3436938"/>
          <p14:tracePt t="257600" x="1292225" y="3436938"/>
          <p14:tracePt t="257606" x="1292225" y="3451225"/>
          <p14:tracePt t="257614" x="1262063" y="3467100"/>
          <p14:tracePt t="257622" x="1246188" y="3467100"/>
          <p14:tracePt t="257631" x="1231900" y="3482975"/>
          <p14:tracePt t="257639" x="1201738" y="3497263"/>
          <p14:tracePt t="257646" x="1169988" y="3513138"/>
          <p14:tracePt t="257654" x="1139825" y="3527425"/>
          <p14:tracePt t="257662" x="1109663" y="3543300"/>
          <p14:tracePt t="257671" x="1093788" y="3573463"/>
          <p14:tracePt t="257678" x="1079500" y="3589338"/>
          <p14:tracePt t="257686" x="1063625" y="3603625"/>
          <p14:tracePt t="257694" x="1049338" y="3649663"/>
          <p14:tracePt t="257702" x="1033463" y="3679825"/>
          <p14:tracePt t="257710" x="1033463" y="3695700"/>
          <p14:tracePt t="257718" x="1019175" y="3725863"/>
          <p14:tracePt t="257726" x="1019175" y="3771900"/>
          <p14:tracePt t="257732" x="1019175" y="3802063"/>
          <p14:tracePt t="257740" x="1019175" y="3832225"/>
          <p14:tracePt t="257748" x="1019175" y="3862388"/>
          <p14:tracePt t="257756" x="1033463" y="3892550"/>
          <p14:tracePt t="257764" x="1049338" y="3922713"/>
          <p14:tracePt t="257772" x="1063625" y="3952875"/>
          <p14:tracePt t="257780" x="1093788" y="3984625"/>
          <p14:tracePt t="257788" x="1109663" y="4014788"/>
          <p14:tracePt t="257796" x="1155700" y="4060825"/>
          <p14:tracePt t="257804" x="1185863" y="4090988"/>
          <p14:tracePt t="257812" x="1216025" y="4105275"/>
          <p14:tracePt t="257820" x="1262063" y="4151313"/>
          <p14:tracePt t="257828" x="1338263" y="4197350"/>
          <p14:tracePt t="257836" x="1414463" y="4241800"/>
          <p14:tracePt t="257844" x="1504950" y="4257675"/>
          <p14:tracePt t="257852" x="1581150" y="4287838"/>
          <p14:tracePt t="257860" x="1657350" y="4318000"/>
          <p14:tracePt t="257866" x="1717675" y="4333875"/>
          <p14:tracePt t="257874" x="1763713" y="4349750"/>
          <p14:tracePt t="257882" x="1793875" y="4349750"/>
          <p14:tracePt t="257890" x="1839913" y="4364038"/>
          <p14:tracePt t="257898" x="1870075" y="4364038"/>
          <p14:tracePt t="257906" x="1884363" y="4364038"/>
          <p14:tracePt t="257914" x="1916113" y="4364038"/>
          <p14:tracePt t="257922" x="1946275" y="4364038"/>
          <p14:tracePt t="257930" x="1990725" y="4349750"/>
          <p14:tracePt t="257938" x="2022475" y="4349750"/>
          <p14:tracePt t="257946" x="2052638" y="4333875"/>
          <p14:tracePt t="257954" x="2082800" y="4333875"/>
          <p14:tracePt t="257962" x="2112963" y="4333875"/>
          <p14:tracePt t="257970" x="2128838" y="4318000"/>
          <p14:tracePt t="257984" x="2143125" y="4318000"/>
          <p14:tracePt t="257994" x="2159000" y="4318000"/>
          <p14:tracePt t="258000" x="2159000" y="4303713"/>
          <p14:tracePt t="258024" x="2173288" y="4287838"/>
          <p14:tracePt t="258032" x="2189163" y="4287838"/>
          <p14:tracePt t="258040" x="2189163" y="4273550"/>
          <p14:tracePt t="258048" x="2205038" y="4273550"/>
          <p14:tracePt t="258056" x="2219325" y="4273550"/>
          <p14:tracePt t="258064" x="2235200" y="4257675"/>
          <p14:tracePt t="258072" x="2235200" y="4241800"/>
          <p14:tracePt t="258080" x="2249488" y="4241800"/>
          <p14:tracePt t="258096" x="2265363" y="4241800"/>
          <p14:tracePt t="258152" x="2265363" y="4227513"/>
          <p14:tracePt t="258168" x="2279650" y="4227513"/>
          <p14:tracePt t="258192" x="2295525" y="4211638"/>
          <p14:tracePt t="258200" x="2311400" y="4211638"/>
          <p14:tracePt t="258216" x="2325688" y="4197350"/>
          <p14:tracePt t="258232" x="2325688" y="4181475"/>
          <p14:tracePt t="258302" x="2325688" y="4167188"/>
          <p14:tracePt t="258343" x="2325688" y="4151313"/>
          <p14:tracePt t="258374" x="2325688" y="4135438"/>
          <p14:tracePt t="258380" x="2311400" y="4121150"/>
          <p14:tracePt t="258388" x="2295525" y="4121150"/>
          <p14:tracePt t="258397" x="2295525" y="4105275"/>
          <p14:tracePt t="258420" x="2279650" y="4105275"/>
          <p14:tracePt t="258492" x="2279650" y="4090988"/>
          <p14:tracePt t="258500" x="2265363" y="4090988"/>
          <p14:tracePt t="258506" x="2265363" y="4075113"/>
          <p14:tracePt t="258514" x="2249488" y="4060825"/>
          <p14:tracePt t="258522" x="2235200" y="4060825"/>
          <p14:tracePt t="258531" x="2235200" y="4044950"/>
          <p14:tracePt t="258538" x="2219325" y="4044950"/>
          <p14:tracePt t="258548" x="2205038" y="4029075"/>
          <p14:tracePt t="258554" x="2189163" y="4014788"/>
          <p14:tracePt t="258563" x="2143125" y="4014788"/>
          <p14:tracePt t="258569" x="2112963" y="3998913"/>
          <p14:tracePt t="258578" x="2082800" y="3984625"/>
          <p14:tracePt t="258585" x="2052638" y="3984625"/>
          <p14:tracePt t="258596" x="2006600" y="3968750"/>
          <p14:tracePt t="258601" x="1960563" y="3952875"/>
          <p14:tracePt t="258610" x="1884363" y="3938588"/>
          <p14:tracePt t="258617" x="1809750" y="3922713"/>
          <p14:tracePt t="258625" x="1717675" y="3908425"/>
          <p14:tracePt t="258631" x="1641475" y="3892550"/>
          <p14:tracePt t="258639" x="1504950" y="3862388"/>
          <p14:tracePt t="258647" x="1398588" y="3846513"/>
          <p14:tracePt t="258655" x="1322388" y="3832225"/>
          <p14:tracePt t="258665" x="1246188" y="3816350"/>
          <p14:tracePt t="258671" x="1201738" y="3816350"/>
          <p14:tracePt t="258680" x="1169988" y="3816350"/>
          <p14:tracePt t="258687" x="1139825" y="3802063"/>
          <p14:tracePt t="258695" x="1109663" y="3786188"/>
          <p14:tracePt t="258703" x="1093788" y="3786188"/>
          <p14:tracePt t="258712" x="1063625" y="3786188"/>
          <p14:tracePt t="258719" x="1033463" y="3771900"/>
          <p14:tracePt t="258729" x="1019175" y="3756025"/>
          <p14:tracePt t="258735" x="987425" y="3740150"/>
          <p14:tracePt t="258745" x="973138" y="3740150"/>
          <p14:tracePt t="258751" x="942975" y="3725863"/>
          <p14:tracePt t="258757" x="896938" y="3709988"/>
          <p14:tracePt t="258765" x="866775" y="3709988"/>
          <p14:tracePt t="258773" x="836613" y="3695700"/>
          <p14:tracePt t="258781" x="806450" y="3679825"/>
          <p14:tracePt t="258789" x="790575" y="3679825"/>
          <p14:tracePt t="258797" x="774700" y="3679825"/>
          <p14:tracePt t="258805" x="760413" y="3679825"/>
          <p14:tracePt t="258821" x="744538" y="3663950"/>
          <p14:tracePt t="258837" x="730250" y="3663950"/>
          <p14:tracePt t="258846" x="730250" y="3649663"/>
          <p14:tracePt t="258853" x="714375" y="3649663"/>
          <p14:tracePt t="258861" x="698500" y="3649663"/>
          <p14:tracePt t="258868" x="698500" y="3633788"/>
          <p14:tracePt t="258877" x="684213" y="3633788"/>
          <p14:tracePt t="258882" x="668338" y="3619500"/>
          <p14:tracePt t="258898" x="654050" y="3619500"/>
          <p14:tracePt t="258922" x="638175" y="3603625"/>
          <p14:tracePt t="258930" x="638175" y="3589338"/>
          <p14:tracePt t="258938" x="623888" y="3589338"/>
          <p14:tracePt t="258954" x="623888" y="3573463"/>
          <p14:tracePt t="259326" x="592138" y="3573463"/>
          <p14:tracePt t="259334" x="561975" y="3543300"/>
          <p14:tracePt t="259342" x="547688" y="3527425"/>
          <p14:tracePt t="259352" x="517525" y="3527425"/>
          <p14:tracePt t="259358" x="517525" y="3513138"/>
          <p14:tracePt t="259369" x="501650" y="3513138"/>
          <p14:tracePt t="259374" x="501650" y="3497263"/>
          <p14:tracePt t="259385" x="485775" y="3497263"/>
          <p14:tracePt t="259390" x="485775" y="3482975"/>
          <p14:tracePt t="259396" x="471488" y="3482975"/>
          <p14:tracePt t="259428" x="455613" y="3482975"/>
          <p14:tracePt t="261996" x="471488" y="3482975"/>
          <p14:tracePt t="262004" x="501650" y="3482975"/>
          <p14:tracePt t="262012" x="531813" y="3482975"/>
          <p14:tracePt t="262023" x="561975" y="3482975"/>
          <p14:tracePt t="262028" x="592138" y="3482975"/>
          <p14:tracePt t="262039" x="638175" y="3482975"/>
          <p14:tracePt t="262044" x="668338" y="3482975"/>
          <p14:tracePt t="262056" x="698500" y="3482975"/>
          <p14:tracePt t="262060" x="730250" y="3482975"/>
          <p14:tracePt t="262068" x="744538" y="3482975"/>
          <p14:tracePt t="262084" x="760413" y="3482975"/>
          <p14:tracePt t="262130" x="760413" y="3467100"/>
          <p14:tracePt t="262256" x="760413" y="3451225"/>
          <p14:tracePt t="262264" x="744538" y="3451225"/>
          <p14:tracePt t="262272" x="730250" y="3436938"/>
          <p14:tracePt t="262280" x="730250" y="3421063"/>
          <p14:tracePt t="262289" x="714375" y="3406775"/>
          <p14:tracePt t="262296" x="698500" y="3406775"/>
          <p14:tracePt t="262306" x="668338" y="3390900"/>
          <p14:tracePt t="262312" x="654050" y="3375025"/>
          <p14:tracePt t="262323" x="638175" y="3375025"/>
          <p14:tracePt t="262328" x="623888" y="3375025"/>
          <p14:tracePt t="262340" x="623888" y="3360738"/>
          <p14:tracePt t="262344" x="608013" y="3360738"/>
          <p14:tracePt t="262390" x="577850" y="3360738"/>
          <p14:tracePt t="262398" x="547688" y="3360738"/>
          <p14:tracePt t="262407" x="517525" y="3375025"/>
          <p14:tracePt t="262414" x="471488" y="3390900"/>
          <p14:tracePt t="262423" x="455613" y="3406775"/>
          <p14:tracePt t="262429" x="441325" y="3406775"/>
          <p14:tracePt t="262531" x="441325" y="3421063"/>
          <p14:tracePt t="262579" x="455613" y="3421063"/>
          <p14:tracePt t="262587" x="485775" y="3421063"/>
          <p14:tracePt t="262595" x="501650" y="3421063"/>
          <p14:tracePt t="262603" x="531813" y="3406775"/>
          <p14:tracePt t="262611" x="547688" y="3406775"/>
          <p14:tracePt t="262621" x="577850" y="3406775"/>
          <p14:tracePt t="262627" x="592138" y="3406775"/>
          <p14:tracePt t="262636" x="608013" y="3406775"/>
          <p14:tracePt t="262641" x="608013" y="3390900"/>
          <p14:tracePt t="262649" x="623888" y="3390900"/>
          <p14:tracePt t="262689" x="638175" y="3390900"/>
          <p14:tracePt t="262753" x="638175" y="3375025"/>
          <p14:tracePt t="262855" x="638175" y="3360738"/>
          <p14:tracePt t="263510" x="638175" y="3375025"/>
          <p14:tracePt t="263526" x="623888" y="3390900"/>
          <p14:tracePt t="263540" x="623888" y="3406775"/>
          <p14:tracePt t="263556" x="608013" y="3436938"/>
          <p14:tracePt t="263564" x="592138" y="3451225"/>
          <p14:tracePt t="263572" x="592138" y="3467100"/>
          <p14:tracePt t="263583" x="592138" y="3482975"/>
          <p14:tracePt t="263588" x="577850" y="3497263"/>
          <p14:tracePt t="263597" x="577850" y="3513138"/>
          <p14:tracePt t="263604" x="561975" y="3513138"/>
          <p14:tracePt t="263612" x="561975" y="3527425"/>
          <p14:tracePt t="263628" x="561975" y="3543300"/>
          <p14:tracePt t="263644" x="547688" y="3557588"/>
          <p14:tracePt t="263652" x="547688" y="3573463"/>
          <p14:tracePt t="263669" x="547688" y="3589338"/>
          <p14:tracePt t="263762" x="547688" y="3603625"/>
          <p14:tracePt t="263778" x="561975" y="3619500"/>
          <p14:tracePt t="263786" x="577850" y="3633788"/>
          <p14:tracePt t="263800" x="608013" y="3649663"/>
          <p14:tracePt t="263808" x="623888" y="3663950"/>
          <p14:tracePt t="263817" x="638175" y="3663950"/>
          <p14:tracePt t="263824" x="654050" y="3679825"/>
          <p14:tracePt t="263834" x="684213" y="3695700"/>
          <p14:tracePt t="263840" x="698500" y="3709988"/>
          <p14:tracePt t="263856" x="714375" y="3709988"/>
          <p14:tracePt t="264210" x="714375" y="3679825"/>
          <p14:tracePt t="264218" x="714375" y="3663950"/>
          <p14:tracePt t="264233" x="714375" y="3649663"/>
          <p14:tracePt t="264241" x="714375" y="3633788"/>
          <p14:tracePt t="264265" x="714375" y="3619500"/>
          <p14:tracePt t="264289" x="714375" y="3603625"/>
          <p14:tracePt t="264313" x="714375" y="3589338"/>
          <p14:tracePt t="264319" x="714375" y="3573463"/>
          <p14:tracePt t="264335" x="714375" y="3557588"/>
          <p14:tracePt t="264351" x="714375" y="3543300"/>
          <p14:tracePt t="264367" x="714375" y="3527425"/>
          <p14:tracePt t="264375" x="714375" y="3513138"/>
          <p14:tracePt t="264391" x="714375" y="3497263"/>
          <p14:tracePt t="264407" x="714375" y="3482975"/>
          <p14:tracePt t="264423" x="714375" y="3467100"/>
          <p14:tracePt t="264431" x="714375" y="3451225"/>
          <p14:tracePt t="264453" x="714375" y="3436938"/>
          <p14:tracePt t="264485" x="714375" y="3421063"/>
          <p14:tracePt t="265226" x="730250" y="3421063"/>
          <p14:tracePt t="265234" x="760413" y="3421063"/>
          <p14:tracePt t="265242" x="774700" y="3436938"/>
          <p14:tracePt t="265250" x="806450" y="3467100"/>
          <p14:tracePt t="265257" x="866775" y="3497263"/>
          <p14:tracePt t="265266" x="927100" y="3557588"/>
          <p14:tracePt t="265273" x="1003300" y="3619500"/>
          <p14:tracePt t="265283" x="1063625" y="3663950"/>
          <p14:tracePt t="265289" x="1109663" y="3709988"/>
          <p14:tracePt t="265297" x="1155700" y="3740150"/>
          <p14:tracePt t="265305" x="1185863" y="3771900"/>
          <p14:tracePt t="265313" x="1201738" y="3786188"/>
          <p14:tracePt t="265321" x="1216025" y="3802063"/>
          <p14:tracePt t="265337" x="1216025" y="3816350"/>
          <p14:tracePt t="265345" x="1231900" y="3816350"/>
          <p14:tracePt t="265464" x="1216025" y="3816350"/>
          <p14:tracePt t="265472" x="1185863" y="3816350"/>
          <p14:tracePt t="265480" x="1155700" y="3802063"/>
          <p14:tracePt t="265487" x="1109663" y="3786188"/>
          <p14:tracePt t="265494" x="1033463" y="3756025"/>
          <p14:tracePt t="265503" x="973138" y="3725863"/>
          <p14:tracePt t="265510" x="912813" y="3709988"/>
          <p14:tracePt t="265519" x="836613" y="3679825"/>
          <p14:tracePt t="265526" x="774700" y="3649663"/>
          <p14:tracePt t="265536" x="730250" y="3649663"/>
          <p14:tracePt t="265542" x="698500" y="3633788"/>
          <p14:tracePt t="265553" x="684213" y="3619500"/>
          <p14:tracePt t="265558" x="668338" y="3619500"/>
          <p14:tracePt t="265569" x="654050" y="3619500"/>
          <p14:tracePt t="265574" x="654050" y="3603625"/>
          <p14:tracePt t="265590" x="638175" y="3603625"/>
          <p14:tracePt t="265598" x="638175" y="3589338"/>
          <p14:tracePt t="265612" x="623888" y="3573463"/>
          <p14:tracePt t="265628" x="608013" y="3557588"/>
          <p14:tracePt t="265770" x="608013" y="3543300"/>
          <p14:tracePt t="267126" x="592138" y="3543300"/>
          <p14:tracePt t="267142" x="577850" y="3543300"/>
          <p14:tracePt t="267158" x="577850" y="3557588"/>
          <p14:tracePt t="267168" x="561975" y="3557588"/>
          <p14:tracePt t="268227" x="577850" y="3557588"/>
          <p14:tracePt t="268235" x="608013" y="3543300"/>
          <p14:tracePt t="268243" x="638175" y="3527425"/>
          <p14:tracePt t="268251" x="654050" y="3527425"/>
          <p14:tracePt t="268259" x="668338" y="3527425"/>
          <p14:tracePt t="268267" x="668338" y="3513138"/>
          <p14:tracePt t="268275" x="684213" y="3513138"/>
          <p14:tracePt t="268283" x="698500" y="3513138"/>
          <p14:tracePt t="268291" x="714375" y="3497263"/>
          <p14:tracePt t="268299" x="730250" y="3482975"/>
          <p14:tracePt t="268307" x="744538" y="3482975"/>
          <p14:tracePt t="268315" x="760413" y="3482975"/>
          <p14:tracePt t="268321" x="790575" y="3482975"/>
          <p14:tracePt t="268333" x="836613" y="3497263"/>
          <p14:tracePt t="268337" x="866775" y="3497263"/>
          <p14:tracePt t="268345" x="896938" y="3497263"/>
          <p14:tracePt t="268353" x="927100" y="3482975"/>
          <p14:tracePt t="268361" x="942975" y="3482975"/>
          <p14:tracePt t="268369" x="957263" y="3467100"/>
          <p14:tracePt t="268426" x="942975" y="3482975"/>
          <p14:tracePt t="268433" x="927100" y="3482975"/>
          <p14:tracePt t="268441" x="912813" y="3497263"/>
          <p14:tracePt t="268449" x="896938" y="3497263"/>
          <p14:tracePt t="268456" x="896938" y="3513138"/>
          <p14:tracePt t="268463" x="881063" y="3513138"/>
          <p14:tracePt t="268471" x="866775" y="3527425"/>
          <p14:tracePt t="268495" x="866775" y="3543300"/>
          <p14:tracePt t="268693" x="850900" y="3557588"/>
          <p14:tracePt t="268708" x="850900" y="3573463"/>
          <p14:tracePt t="268771" x="850900" y="3513138"/>
          <p14:tracePt t="268779" x="866775" y="3375025"/>
          <p14:tracePt t="268787" x="881063" y="3208338"/>
          <p14:tracePt t="268795" x="896938" y="2965450"/>
          <p14:tracePt t="268803" x="927100" y="2660650"/>
          <p14:tracePt t="268811" x="942975" y="2311400"/>
          <p14:tracePt t="268819" x="942975" y="1946275"/>
          <p14:tracePt t="268827" x="942975" y="1597025"/>
          <p14:tracePt t="268835" x="912813" y="1262063"/>
          <p14:tracePt t="268843" x="896938" y="912813"/>
          <p14:tracePt t="268849" x="896938" y="577850"/>
          <p14:tracePt t="268857" x="896938" y="334963"/>
          <p14:tracePt t="268866" x="896938" y="152400"/>
          <p14:tracePt t="270986" x="1565275" y="90488"/>
          <p14:tracePt t="270994" x="1520825" y="122238"/>
          <p14:tracePt t="271002" x="1489075" y="182563"/>
          <p14:tracePt t="271009" x="1444625" y="228600"/>
          <p14:tracePt t="271018" x="1414463" y="288925"/>
          <p14:tracePt t="271023" x="1368425" y="334963"/>
          <p14:tracePt t="271031" x="1322388" y="395288"/>
          <p14:tracePt t="271039" x="1292225" y="455613"/>
          <p14:tracePt t="271047" x="1231900" y="547688"/>
          <p14:tracePt t="271055" x="1185863" y="638175"/>
          <p14:tracePt t="271063" x="1125538" y="700088"/>
          <p14:tracePt t="271071" x="1079500" y="744538"/>
          <p14:tracePt t="271079" x="1049338" y="806450"/>
          <p14:tracePt t="271087" x="1003300" y="850900"/>
          <p14:tracePt t="271095" x="1003300" y="882650"/>
          <p14:tracePt t="271103" x="987425" y="927100"/>
          <p14:tracePt t="271111" x="973138" y="927100"/>
          <p14:tracePt t="271119" x="973138" y="942975"/>
          <p14:tracePt t="271127" x="957263" y="973138"/>
          <p14:tracePt t="271135" x="942975" y="1003300"/>
          <p14:tracePt t="271143" x="942975" y="1033463"/>
          <p14:tracePt t="271150" x="927100" y="1065213"/>
          <p14:tracePt t="271157" x="912813" y="1109663"/>
          <p14:tracePt t="271165" x="912813" y="1155700"/>
          <p14:tracePt t="271173" x="896938" y="1185863"/>
          <p14:tracePt t="271181" x="896938" y="1231900"/>
          <p14:tracePt t="271189" x="881063" y="1277938"/>
          <p14:tracePt t="271197" x="866775" y="1368425"/>
          <p14:tracePt t="271205" x="836613" y="1444625"/>
          <p14:tracePt t="271213" x="806450" y="1535113"/>
          <p14:tracePt t="271221" x="774700" y="1611313"/>
          <p14:tracePt t="271229" x="760413" y="1687513"/>
          <p14:tracePt t="271236" x="744538" y="1763713"/>
          <p14:tracePt t="271245" x="714375" y="1839913"/>
          <p14:tracePt t="271252" x="698500" y="1916113"/>
          <p14:tracePt t="271261" x="668338" y="1962150"/>
          <p14:tracePt t="271269" x="654050" y="2006600"/>
          <p14:tracePt t="271274" x="638175" y="2052638"/>
          <p14:tracePt t="271282" x="623888" y="2098675"/>
          <p14:tracePt t="271290" x="608013" y="2128838"/>
          <p14:tracePt t="271300" x="592138" y="2159000"/>
          <p14:tracePt t="271306" x="592138" y="2189163"/>
          <p14:tracePt t="271314" x="592138" y="2219325"/>
          <p14:tracePt t="271322" x="592138" y="2265363"/>
          <p14:tracePt t="271330" x="592138" y="2311400"/>
          <p14:tracePt t="271338" x="592138" y="2357438"/>
          <p14:tracePt t="271346" x="592138" y="2417763"/>
          <p14:tracePt t="271354" x="592138" y="2493963"/>
          <p14:tracePt t="271362" x="577850" y="2584450"/>
          <p14:tracePt t="271370" x="531813" y="2690813"/>
          <p14:tracePt t="271378" x="485775" y="2813050"/>
          <p14:tracePt t="271386" x="425450" y="2935288"/>
          <p14:tracePt t="271394" x="365125" y="2995613"/>
          <p14:tracePt t="271400" x="334963" y="3011488"/>
          <p14:tracePt t="271432" x="334963" y="3025775"/>
          <p14:tracePt t="271876" x="319088" y="3025775"/>
          <p14:tracePt t="271884" x="304800" y="3041650"/>
          <p14:tracePt t="271901" x="304800" y="3055938"/>
          <p14:tracePt t="271924" x="304800" y="3071813"/>
          <p14:tracePt t="271938" x="288925" y="3086100"/>
          <p14:tracePt t="271946" x="288925" y="3117850"/>
          <p14:tracePt t="271955" x="273050" y="3148013"/>
          <p14:tracePt t="271962" x="242888" y="3194050"/>
          <p14:tracePt t="271969" x="242888" y="3238500"/>
          <p14:tracePt t="271977" x="228600" y="3284538"/>
          <p14:tracePt t="271985" x="212725" y="3330575"/>
          <p14:tracePt t="271993" x="196850" y="3360738"/>
          <p14:tracePt t="272002" x="196850" y="3406775"/>
          <p14:tracePt t="272009" x="182563" y="3436938"/>
          <p14:tracePt t="272017" x="182563" y="3451225"/>
          <p14:tracePt t="272025" x="166688" y="3482975"/>
          <p14:tracePt t="272034" x="166688" y="3513138"/>
          <p14:tracePt t="272041" x="166688" y="3543300"/>
          <p14:tracePt t="272047" x="166688" y="3557588"/>
          <p14:tracePt t="272055" x="166688" y="3589338"/>
          <p14:tracePt t="272063" x="166688" y="3619500"/>
          <p14:tracePt t="272071" x="166688" y="3649663"/>
          <p14:tracePt t="272079" x="166688" y="3695700"/>
          <p14:tracePt t="272087" x="166688" y="3725863"/>
          <p14:tracePt t="272095" x="166688" y="3756025"/>
          <p14:tracePt t="272103" x="166688" y="3771900"/>
          <p14:tracePt t="272111" x="166688" y="3802063"/>
          <p14:tracePt t="272119" x="166688" y="3816350"/>
          <p14:tracePt t="272127" x="166688" y="3832225"/>
          <p14:tracePt t="272135" x="182563" y="3862388"/>
          <p14:tracePt t="272143" x="196850" y="3892550"/>
          <p14:tracePt t="272152" x="212725" y="3922713"/>
          <p14:tracePt t="272159" x="212725" y="3938588"/>
          <p14:tracePt t="272167" x="212725" y="3952875"/>
          <p14:tracePt t="272173" x="212725" y="3968750"/>
          <p14:tracePt t="272181" x="212725" y="3984625"/>
          <p14:tracePt t="272197" x="212725" y="3998913"/>
          <p14:tracePt t="272205" x="212725" y="4014788"/>
          <p14:tracePt t="272221" x="212725" y="4044950"/>
          <p14:tracePt t="272229" x="212725" y="4060825"/>
          <p14:tracePt t="272237" x="212725" y="4090988"/>
          <p14:tracePt t="272245" x="212725" y="4121150"/>
          <p14:tracePt t="272253" x="212725" y="4151313"/>
          <p14:tracePt t="272261" x="212725" y="4167188"/>
          <p14:tracePt t="272269" x="212725" y="4181475"/>
          <p14:tracePt t="272332" x="196850" y="4181475"/>
          <p14:tracePt t="272348" x="182563" y="4167188"/>
          <p14:tracePt t="272364" x="182563" y="4151313"/>
          <p14:tracePt t="272380" x="182563" y="4135438"/>
          <p14:tracePt t="272388" x="182563" y="4121150"/>
          <p14:tracePt t="272412" x="182563" y="4105275"/>
          <p14:tracePt t="272584" x="182563" y="4135438"/>
          <p14:tracePt t="272592" x="166688" y="4181475"/>
          <p14:tracePt t="272601" x="166688" y="4227513"/>
          <p14:tracePt t="272608" x="152400" y="4287838"/>
          <p14:tracePt t="272617" x="136525" y="4379913"/>
          <p14:tracePt t="272625" x="122238" y="4440238"/>
          <p14:tracePt t="272632" x="106363" y="4500563"/>
          <p14:tracePt t="272642" x="106363" y="4576763"/>
          <p14:tracePt t="272648" x="90488" y="4652963"/>
          <p14:tracePt t="272658" x="76200" y="4699000"/>
          <p14:tracePt t="272664" x="60325" y="4745038"/>
          <p14:tracePt t="272672" x="46038" y="4789488"/>
          <p14:tracePt t="272680" x="46038" y="4819650"/>
          <p14:tracePt t="272689" x="46038" y="4851400"/>
          <p14:tracePt t="272694" x="30163" y="4865688"/>
          <p14:tracePt t="272704" x="15875" y="4895850"/>
          <p14:tracePt t="272710" x="15875" y="4911725"/>
          <p14:tracePt t="272720" x="15875" y="4927600"/>
          <p14:tracePt t="272726" x="0" y="4957763"/>
          <p14:tracePt t="272737" x="0" y="4987925"/>
          <p14:tracePt t="272742" x="0" y="5018088"/>
          <p14:tracePt t="272753" x="0" y="5033963"/>
          <p14:tracePt t="272758" x="0" y="5048250"/>
          <p14:tracePt t="272766" x="0" y="5078413"/>
          <p14:tracePt t="272774" x="0" y="5124450"/>
          <p14:tracePt t="272782" x="0" y="5154613"/>
          <p14:tracePt t="272790" x="0" y="5184775"/>
          <p14:tracePt t="272798" x="0" y="5200650"/>
          <p14:tracePt t="272806" x="0" y="5230813"/>
          <p14:tracePt t="272814" x="0" y="5276850"/>
          <p14:tracePt t="272821" x="0" y="5322888"/>
          <p14:tracePt t="272828" x="15875" y="5353050"/>
          <p14:tracePt t="272837" x="30163" y="5397500"/>
          <p14:tracePt t="272844" x="30163" y="5443538"/>
          <p14:tracePt t="272854" x="46038" y="5503863"/>
          <p14:tracePt t="272860" x="46038" y="5549900"/>
          <p14:tracePt t="272867" x="60325" y="5595938"/>
          <p14:tracePt t="272875" x="76200" y="5641975"/>
          <p14:tracePt t="272884" x="90488" y="5672138"/>
          <p14:tracePt t="272891" x="90488" y="5702300"/>
          <p14:tracePt t="272901" x="106363" y="5732463"/>
          <p14:tracePt t="272915" x="122238" y="5748338"/>
          <p14:tracePt t="272923" x="122238" y="5762625"/>
          <p14:tracePt t="272931" x="136525" y="5778500"/>
          <p14:tracePt t="272939" x="136525" y="5808663"/>
          <p14:tracePt t="272945" x="152400" y="5838825"/>
          <p14:tracePt t="272953" x="166688" y="5854700"/>
          <p14:tracePt t="272961" x="182563" y="5900738"/>
          <p14:tracePt t="272970" x="182563" y="5930900"/>
          <p14:tracePt t="272977" x="196850" y="5930900"/>
          <p14:tracePt t="272986" x="196850" y="5945188"/>
          <p14:tracePt t="273001" x="196850" y="5961063"/>
          <p14:tracePt t="273018" x="196850" y="5975350"/>
          <p14:tracePt t="273095" x="196850" y="5961063"/>
          <p14:tracePt t="273103" x="196850" y="5930900"/>
          <p14:tracePt t="273111" x="196850" y="5884863"/>
          <p14:tracePt t="273119" x="196850" y="5808663"/>
          <p14:tracePt t="273127" x="196850" y="5732463"/>
          <p14:tracePt t="273135" x="196850" y="5641975"/>
          <p14:tracePt t="273143" x="196850" y="5565775"/>
          <p14:tracePt t="273152" x="196850" y="5459413"/>
          <p14:tracePt t="273159" x="196850" y="5337175"/>
          <p14:tracePt t="273168" x="196850" y="5246688"/>
          <p14:tracePt t="273175" x="196850" y="5170488"/>
          <p14:tracePt t="273185" x="182563" y="5048250"/>
          <p14:tracePt t="273191" x="166688" y="4957763"/>
          <p14:tracePt t="273199" x="152400" y="4881563"/>
          <p14:tracePt t="273205" x="136525" y="4789488"/>
          <p14:tracePt t="273213" x="122238" y="4729163"/>
          <p14:tracePt t="273221" x="106363" y="4652963"/>
          <p14:tracePt t="273230" x="90488" y="4606925"/>
          <p14:tracePt t="273240" x="90488" y="4576763"/>
          <p14:tracePt t="273246" x="90488" y="4562475"/>
          <p14:tracePt t="273255" x="90488" y="4546600"/>
          <p14:tracePt t="273311" x="90488" y="4530725"/>
          <p14:tracePt t="273319" x="90488" y="4516438"/>
          <p14:tracePt t="273324" x="90488" y="4500563"/>
          <p14:tracePt t="273340" x="90488" y="4486275"/>
          <p14:tracePt t="273356" x="90488" y="4470400"/>
          <p14:tracePt t="273364" x="90488" y="4456113"/>
          <p14:tracePt t="273380" x="90488" y="4440238"/>
          <p14:tracePt t="295614" x="90488" y="4456113"/>
          <p14:tracePt t="295819" x="90488" y="4470400"/>
          <p14:tracePt t="295849" x="90488" y="4486275"/>
          <p14:tracePt t="295857" x="106363" y="4486275"/>
          <p14:tracePt t="295865" x="106363" y="4500563"/>
          <p14:tracePt t="295873" x="136525" y="4500563"/>
          <p14:tracePt t="295881" x="166688" y="4516438"/>
          <p14:tracePt t="295889" x="196850" y="4530725"/>
          <p14:tracePt t="295897" x="228600" y="4530725"/>
          <p14:tracePt t="295905" x="273050" y="4546600"/>
          <p14:tracePt t="295913" x="319088" y="4546600"/>
          <p14:tracePt t="295921" x="349250" y="4562475"/>
          <p14:tracePt t="295929" x="379413" y="4562475"/>
          <p14:tracePt t="296212" x="349250" y="4562475"/>
          <p14:tracePt t="296219" x="334963" y="4562475"/>
          <p14:tracePt t="296227" x="319088" y="4562475"/>
          <p14:tracePt t="296244" x="304800" y="4562475"/>
          <p14:tracePt t="296253" x="288925" y="4562475"/>
          <p14:tracePt t="296259" x="273050" y="4562475"/>
          <p14:tracePt t="296267" x="258763" y="4562475"/>
          <p14:tracePt t="296283" x="242888" y="4562475"/>
          <p14:tracePt t="296299" x="212725" y="4562475"/>
          <p14:tracePt t="296315" x="196850" y="4576763"/>
          <p14:tracePt t="296323" x="182563" y="4576763"/>
          <p14:tracePt t="296331" x="166688" y="4576763"/>
          <p14:tracePt t="296347" x="152400" y="4576763"/>
          <p14:tracePt t="318578" x="166688" y="4576763"/>
          <p14:tracePt t="318585" x="196850" y="4576763"/>
          <p14:tracePt t="318592" x="228600" y="4576763"/>
          <p14:tracePt t="318600" x="273050" y="4576763"/>
          <p14:tracePt t="318608" x="334963" y="4576763"/>
          <p14:tracePt t="318616" x="425450" y="4576763"/>
          <p14:tracePt t="318624" x="561975" y="4576763"/>
          <p14:tracePt t="318632" x="684213" y="4576763"/>
          <p14:tracePt t="318641" x="820738" y="4592638"/>
          <p14:tracePt t="318648" x="957263" y="4606925"/>
          <p14:tracePt t="318657" x="1125538" y="4622800"/>
          <p14:tracePt t="318662" x="1308100" y="4638675"/>
          <p14:tracePt t="318670" x="1520825" y="4652963"/>
          <p14:tracePt t="318678" x="1733550" y="4668838"/>
          <p14:tracePt t="318686" x="1960563" y="4713288"/>
          <p14:tracePt t="318694" x="2189163" y="4729163"/>
          <p14:tracePt t="318702" x="2386013" y="4745038"/>
          <p14:tracePt t="318710" x="2584450" y="4759325"/>
          <p14:tracePt t="318718" x="2767013" y="4775200"/>
          <p14:tracePt t="318726" x="2949575" y="4789488"/>
          <p14:tracePt t="318734" x="3101975" y="4805363"/>
          <p14:tracePt t="318742" x="3238500" y="4805363"/>
          <p14:tracePt t="318750" x="3359150" y="4819650"/>
          <p14:tracePt t="318758" x="3495675" y="4835525"/>
          <p14:tracePt t="318766" x="3617913" y="4851400"/>
          <p14:tracePt t="318774" x="3740150" y="4865688"/>
          <p14:tracePt t="318780" x="3846513" y="4881563"/>
          <p14:tracePt t="318788" x="3922713" y="4895850"/>
          <p14:tracePt t="318796" x="3967163" y="4911725"/>
          <p14:tracePt t="318804" x="4013200" y="4911725"/>
          <p14:tracePt t="318812" x="4043363" y="4911725"/>
          <p14:tracePt t="318836" x="4059238" y="4911725"/>
          <p14:tracePt t="318852" x="4073525" y="4911725"/>
          <p14:tracePt t="318860" x="4089400" y="4911725"/>
          <p14:tracePt t="318868" x="4089400" y="4895850"/>
          <p14:tracePt t="318876" x="4105275" y="4895850"/>
          <p14:tracePt t="318884" x="4119563" y="4881563"/>
          <p14:tracePt t="318895" x="4135438" y="4865688"/>
          <p14:tracePt t="318911" x="4149725" y="4851400"/>
          <p14:tracePt t="318927" x="4149725" y="4835525"/>
          <p14:tracePt t="318934" x="4165600" y="4835525"/>
          <p14:tracePt t="318956" x="4179888" y="4819650"/>
          <p14:tracePt t="318966" x="4195763" y="4819650"/>
          <p14:tracePt t="318980" x="4211638" y="4805363"/>
          <p14:tracePt t="318988" x="4211638" y="4789488"/>
          <p14:tracePt t="318996" x="4241800" y="4789488"/>
          <p14:tracePt t="319004" x="4286250" y="4775200"/>
          <p14:tracePt t="319014" x="4348163" y="4745038"/>
          <p14:tracePt t="319020" x="4392613" y="4745038"/>
          <p14:tracePt t="319030" x="4454525" y="4729163"/>
          <p14:tracePt t="319034" x="4545013" y="4713288"/>
          <p14:tracePt t="319045" x="4606925" y="4699000"/>
          <p14:tracePt t="319050" x="4697413" y="4683125"/>
          <p14:tracePt t="319061" x="4757738" y="4683125"/>
          <p14:tracePt t="319068" x="4803775" y="4668838"/>
          <p14:tracePt t="319074" x="4833938" y="4668838"/>
          <p14:tracePt t="319082" x="4864100" y="4652963"/>
          <p14:tracePt t="319090" x="4894263" y="4652963"/>
          <p14:tracePt t="319099" x="4926013" y="4652963"/>
          <p14:tracePt t="319105" x="4970463" y="4652963"/>
          <p14:tracePt t="319113" x="4986338" y="4638675"/>
          <p14:tracePt t="319121" x="5002213" y="4638675"/>
          <p14:tracePt t="319129" x="5016500" y="4638675"/>
          <p14:tracePt t="319139" x="5032375" y="4638675"/>
          <p14:tracePt t="319147" x="5046663" y="4638675"/>
          <p14:tracePt t="319161" x="5062538" y="4638675"/>
          <p14:tracePt t="319240" x="5062538" y="4622800"/>
          <p14:tracePt t="319682" x="5092700" y="4622800"/>
          <p14:tracePt t="319690" x="5122863" y="4622800"/>
          <p14:tracePt t="319696" x="5153025" y="4606925"/>
          <p14:tracePt t="319708" x="5183188" y="4592638"/>
          <p14:tracePt t="319712" x="5214938" y="4592638"/>
          <p14:tracePt t="319720" x="5259388" y="4576763"/>
          <p14:tracePt t="319729" x="5305425" y="4562475"/>
          <p14:tracePt t="319736" x="5351463" y="4546600"/>
          <p14:tracePt t="319745" x="5365750" y="4546600"/>
          <p14:tracePt t="319752" x="5397500" y="4530725"/>
          <p14:tracePt t="319762" x="5411788" y="4516438"/>
          <p14:tracePt t="319777" x="5427663" y="4516438"/>
          <p14:tracePt t="319784" x="5427663" y="4500563"/>
          <p14:tracePt t="319800" x="5441950" y="4500563"/>
          <p14:tracePt t="319981" x="5457825" y="4500563"/>
          <p14:tracePt t="320295" x="5487988" y="4500563"/>
          <p14:tracePt t="320304" x="5518150" y="4530725"/>
          <p14:tracePt t="320311" x="5548313" y="4546600"/>
          <p14:tracePt t="320319" x="5594350" y="4592638"/>
          <p14:tracePt t="320325" x="5654675" y="4638675"/>
          <p14:tracePt t="320333" x="5700713" y="4668838"/>
          <p14:tracePt t="320341" x="5761038" y="4713288"/>
          <p14:tracePt t="320349" x="5807075" y="4729163"/>
          <p14:tracePt t="320360" x="5867400" y="4775200"/>
          <p14:tracePt t="320366" x="5913438" y="4805363"/>
          <p14:tracePt t="320376" x="5959475" y="4819650"/>
          <p14:tracePt t="320382" x="5989638" y="4851400"/>
          <p14:tracePt t="320392" x="6035675" y="4851400"/>
          <p14:tracePt t="320398" x="6049963" y="4865688"/>
          <p14:tracePt t="320408" x="6080125" y="4881563"/>
          <p14:tracePt t="320414" x="6111875" y="4895850"/>
          <p14:tracePt t="320425" x="6156325" y="4895850"/>
          <p14:tracePt t="320438" x="6172200" y="4927600"/>
          <p14:tracePt t="320555" x="6142038" y="4911725"/>
          <p14:tracePt t="320563" x="6111875" y="4881563"/>
          <p14:tracePt t="320571" x="6080125" y="4865688"/>
          <p14:tracePt t="320577" x="6049963" y="4835525"/>
          <p14:tracePt t="320586" x="6019800" y="4835525"/>
          <p14:tracePt t="320593" x="5989638" y="4819650"/>
          <p14:tracePt t="320601" x="5959475" y="4805363"/>
          <p14:tracePt t="320609" x="5943600" y="4805363"/>
          <p14:tracePt t="320617" x="5929313" y="4789488"/>
          <p14:tracePt t="320626" x="5913438" y="4775200"/>
          <p14:tracePt t="320639" x="5883275" y="4775200"/>
          <p14:tracePt t="320650" x="5867400" y="4775200"/>
          <p14:tracePt t="321320" x="5899150" y="4775200"/>
          <p14:tracePt t="321328" x="5929313" y="4775200"/>
          <p14:tracePt t="321336" x="5959475" y="4789488"/>
          <p14:tracePt t="321347" x="5989638" y="4805363"/>
          <p14:tracePt t="321352" x="6035675" y="4805363"/>
          <p14:tracePt t="321363" x="6080125" y="4805363"/>
          <p14:tracePt t="321367" x="6111875" y="4805363"/>
          <p14:tracePt t="321374" x="6142038" y="4805363"/>
          <p14:tracePt t="321390" x="6156325" y="4805363"/>
          <p14:tracePt t="321548" x="6186488" y="4805363"/>
          <p14:tracePt t="321556" x="6202363" y="4789488"/>
          <p14:tracePt t="321565" x="6232525" y="4775200"/>
          <p14:tracePt t="321572" x="6278563" y="4759325"/>
          <p14:tracePt t="321582" x="6292850" y="4759325"/>
          <p14:tracePt t="321587" x="6308725" y="4759325"/>
          <p14:tracePt t="321595" x="6308725" y="4745038"/>
          <p14:tracePt t="321721" x="6278563" y="4745038"/>
          <p14:tracePt t="321729" x="6218238" y="4729163"/>
          <p14:tracePt t="321735" x="6142038" y="4713288"/>
          <p14:tracePt t="321743" x="6096000" y="4699000"/>
          <p14:tracePt t="321751" x="6049963" y="4683125"/>
          <p14:tracePt t="321761" x="6005513" y="4683125"/>
          <p14:tracePt t="321767" x="5959475" y="4683125"/>
          <p14:tracePt t="321775" x="5913438" y="4683125"/>
          <p14:tracePt t="321783" x="5853113" y="4683125"/>
          <p14:tracePt t="321791" x="5791200" y="4683125"/>
          <p14:tracePt t="321799" x="5746750" y="4683125"/>
          <p14:tracePt t="321807" x="5700713" y="4683125"/>
          <p14:tracePt t="321815" x="5654675" y="4683125"/>
          <p14:tracePt t="321823" x="5610225" y="4683125"/>
          <p14:tracePt t="321833" x="5548313" y="4683125"/>
          <p14:tracePt t="321839" x="5457825" y="4683125"/>
          <p14:tracePt t="321847" x="5381625" y="4683125"/>
          <p14:tracePt t="321855" x="5289550" y="4699000"/>
          <p14:tracePt t="321867" x="5168900" y="4713288"/>
          <p14:tracePt t="321878" x="4864100" y="4729163"/>
          <p14:tracePt t="321885" x="4713288" y="4759325"/>
          <p14:tracePt t="321895" x="4575175" y="4775200"/>
          <p14:tracePt t="321901" x="4392613" y="4775200"/>
          <p14:tracePt t="321909" x="4211638" y="4789488"/>
          <p14:tracePt t="321919" x="4029075" y="4789488"/>
          <p14:tracePt t="321925" x="3830638" y="4789488"/>
          <p14:tracePt t="321933" x="3648075" y="4789488"/>
          <p14:tracePt t="321941" x="3481388" y="4789488"/>
          <p14:tracePt t="321949" x="3328988" y="4789488"/>
          <p14:tracePt t="321957" x="3176588" y="4789488"/>
          <p14:tracePt t="321965" x="3040063" y="4789488"/>
          <p14:tracePt t="321973" x="2919413" y="4789488"/>
          <p14:tracePt t="321981" x="2813050" y="4789488"/>
          <p14:tracePt t="321989" x="2706688" y="4789488"/>
          <p14:tracePt t="321996" x="2630488" y="4789488"/>
          <p14:tracePt t="322003" x="2538413" y="4789488"/>
          <p14:tracePt t="322012" x="2462213" y="4789488"/>
          <p14:tracePt t="322019" x="2371725" y="4789488"/>
          <p14:tracePt t="322029" x="2311400" y="4805363"/>
          <p14:tracePt t="322035" x="2219325" y="4805363"/>
          <p14:tracePt t="322045" x="2159000" y="4819650"/>
          <p14:tracePt t="322051" x="2066925" y="4835525"/>
          <p14:tracePt t="322059" x="2022475" y="4851400"/>
          <p14:tracePt t="322067" x="1960563" y="4865688"/>
          <p14:tracePt t="322075" x="1884363" y="4865688"/>
          <p14:tracePt t="322083" x="1839913" y="4881563"/>
          <p14:tracePt t="322091" x="1793875" y="4881563"/>
          <p14:tracePt t="322099" x="1763713" y="4881563"/>
          <p14:tracePt t="322115" x="1747838" y="4881563"/>
          <p14:tracePt t="322169" x="1733550" y="4881563"/>
          <p14:tracePt t="322177" x="1717675" y="4881563"/>
          <p14:tracePt t="322185" x="1687513" y="4881563"/>
          <p14:tracePt t="322194" x="1657350" y="4881563"/>
          <p14:tracePt t="322201" x="1627188" y="4865688"/>
          <p14:tracePt t="322209" x="1595438" y="4851400"/>
          <p14:tracePt t="322217" x="1565275" y="4851400"/>
          <p14:tracePt t="322225" x="1535113" y="4851400"/>
          <p14:tracePt t="322233" x="1520825" y="4835525"/>
          <p14:tracePt t="322239" x="1504950" y="4835525"/>
          <p14:tracePt t="322255" x="1489075" y="4835525"/>
          <p14:tracePt t="322263" x="1474788" y="4835525"/>
          <p14:tracePt t="322271" x="1444625" y="4835525"/>
          <p14:tracePt t="322279" x="1414463" y="4835525"/>
          <p14:tracePt t="322287" x="1382713" y="4819650"/>
          <p14:tracePt t="322295" x="1338263" y="4819650"/>
          <p14:tracePt t="322303" x="1292225" y="4819650"/>
          <p14:tracePt t="322313" x="1246188" y="4805363"/>
          <p14:tracePt t="322319" x="1201738" y="4805363"/>
          <p14:tracePt t="322329" x="1125538" y="4789488"/>
          <p14:tracePt t="322335" x="1079500" y="4775200"/>
          <p14:tracePt t="322345" x="1033463" y="4775200"/>
          <p14:tracePt t="322351" x="1003300" y="4775200"/>
          <p14:tracePt t="322359" x="973138" y="4775200"/>
          <p14:tracePt t="322365" x="957263" y="4775200"/>
          <p14:tracePt t="322373" x="942975" y="4775200"/>
          <p14:tracePt t="322381" x="942975" y="4759325"/>
          <p14:tracePt t="322523" x="912813" y="4759325"/>
          <p14:tracePt t="322531" x="881063" y="4759325"/>
          <p14:tracePt t="322539" x="836613" y="4759325"/>
          <p14:tracePt t="322547" x="806450" y="4759325"/>
          <p14:tracePt t="322555" x="774700" y="4759325"/>
          <p14:tracePt t="322563" x="744538" y="4759325"/>
          <p14:tracePt t="322571" x="698500" y="4759325"/>
          <p14:tracePt t="322581" x="668338" y="4745038"/>
          <p14:tracePt t="322588" x="623888" y="4745038"/>
          <p14:tracePt t="322598" x="577850" y="4729163"/>
          <p14:tracePt t="322604" x="517525" y="4713288"/>
          <p14:tracePt t="322614" x="471488" y="4699000"/>
          <p14:tracePt t="322620" x="441325" y="4699000"/>
          <p14:tracePt t="322626" x="411163" y="4683125"/>
          <p14:tracePt t="322636" x="379413" y="4668838"/>
          <p14:tracePt t="322642" x="365125" y="4668838"/>
          <p14:tracePt t="322659" x="349250" y="4668838"/>
          <p14:tracePt t="324038" x="349250" y="4652963"/>
          <p14:tracePt t="324052" x="334963" y="4638675"/>
          <p14:tracePt t="324068" x="319088" y="4638675"/>
          <p14:tracePt t="324076" x="319088" y="4622800"/>
          <p14:tracePt t="324084" x="304800" y="4622800"/>
          <p14:tracePt t="324093" x="304800" y="4606925"/>
          <p14:tracePt t="324100" x="288925" y="4606925"/>
          <p14:tracePt t="332562" x="288925" y="4592638"/>
          <p14:tracePt t="332570" x="334963" y="4516438"/>
          <p14:tracePt t="332578" x="425450" y="4424363"/>
          <p14:tracePt t="332586" x="501650" y="4349750"/>
          <p14:tracePt t="332594" x="561975" y="4287838"/>
          <p14:tracePt t="332601" x="623888" y="4227513"/>
          <p14:tracePt t="332609" x="654050" y="4167188"/>
          <p14:tracePt t="332617" x="698500" y="4135438"/>
          <p14:tracePt t="332625" x="714375" y="4105275"/>
          <p14:tracePt t="332633" x="744538" y="4060825"/>
          <p14:tracePt t="332640" x="774700" y="4029075"/>
          <p14:tracePt t="332647" x="806450" y="3998913"/>
          <p14:tracePt t="332658" x="850900" y="3952875"/>
          <p14:tracePt t="332663" x="881063" y="3922713"/>
          <p14:tracePt t="332673" x="912813" y="3878263"/>
          <p14:tracePt t="332679" x="957263" y="3802063"/>
          <p14:tracePt t="332688" x="1019175" y="3725863"/>
          <p14:tracePt t="332695" x="1079500" y="3633788"/>
          <p14:tracePt t="332703" x="1139825" y="3543300"/>
          <p14:tracePt t="332711" x="1216025" y="3436938"/>
          <p14:tracePt t="332719" x="1308100" y="3300413"/>
          <p14:tracePt t="332727" x="1382713" y="3178175"/>
          <p14:tracePt t="332735" x="1444625" y="3055938"/>
          <p14:tracePt t="332743" x="1550988" y="2949575"/>
          <p14:tracePt t="332751" x="1611313" y="2813050"/>
          <p14:tracePt t="332759" x="1671638" y="2722563"/>
          <p14:tracePt t="332765" x="1733550" y="2616200"/>
          <p14:tracePt t="332773" x="1793875" y="2524125"/>
          <p14:tracePt t="332781" x="1854200" y="2433638"/>
          <p14:tracePt t="332790" x="1916113" y="2341563"/>
          <p14:tracePt t="332797" x="1960563" y="2251075"/>
          <p14:tracePt t="332806" x="2006600" y="2189163"/>
          <p14:tracePt t="332813" x="2052638" y="2112963"/>
          <p14:tracePt t="332823" x="2082800" y="2052638"/>
          <p14:tracePt t="332829" x="2128838" y="1992313"/>
          <p14:tracePt t="332838" x="2173288" y="1916113"/>
          <p14:tracePt t="332845" x="2219325" y="1839913"/>
          <p14:tracePt t="332853" x="2265363" y="1779588"/>
          <p14:tracePt t="332861" x="2311400" y="1687513"/>
          <p14:tracePt t="332869" x="2355850" y="1611313"/>
          <p14:tracePt t="332877" x="2401888" y="1566863"/>
          <p14:tracePt t="332883" x="2447925" y="1490663"/>
          <p14:tracePt t="332892" x="2478088" y="1428750"/>
          <p14:tracePt t="332899" x="2524125" y="1338263"/>
          <p14:tracePt t="332909" x="2568575" y="1277938"/>
          <p14:tracePt t="332915" x="2614613" y="1185863"/>
          <p14:tracePt t="332924" x="2660650" y="1095375"/>
          <p14:tracePt t="332931" x="2690813" y="1003300"/>
          <p14:tracePt t="332940" x="2736850" y="912813"/>
          <p14:tracePt t="332947" x="2751138" y="836613"/>
          <p14:tracePt t="332957" x="2767013" y="744538"/>
          <p14:tracePt t="332963" x="2767013" y="700088"/>
          <p14:tracePt t="332973" x="2781300" y="654050"/>
          <p14:tracePt t="332979" x="2797175" y="608013"/>
          <p14:tracePt t="332987" x="2797175" y="577850"/>
          <p14:tracePt t="332995" x="2813050" y="531813"/>
          <p14:tracePt t="333003" x="2813050" y="487363"/>
          <p14:tracePt t="333009" x="2813050" y="471488"/>
          <p14:tracePt t="333025" x="2813050" y="455613"/>
          <p14:tracePt t="333122" x="2781300" y="547688"/>
          <p14:tracePt t="333130" x="2720975" y="638175"/>
          <p14:tracePt t="333140" x="2644775" y="760413"/>
          <p14:tracePt t="333146" x="2584450" y="866775"/>
          <p14:tracePt t="333154" x="2524125" y="989013"/>
          <p14:tracePt t="333161" x="2417763" y="1109663"/>
          <p14:tracePt t="333168" x="2341563" y="1201738"/>
          <p14:tracePt t="333175" x="2265363" y="1308100"/>
          <p14:tracePt t="333184" x="2205038" y="1398588"/>
          <p14:tracePt t="333193" x="2143125" y="1460500"/>
          <p14:tracePt t="333200" x="2112963" y="1520825"/>
          <p14:tracePt t="333209" x="2066925" y="1550988"/>
          <p14:tracePt t="333216" x="2052638" y="1581150"/>
          <p14:tracePt t="333225" x="2036763" y="1611313"/>
          <p14:tracePt t="333242" x="2022475" y="1627188"/>
          <p14:tracePt t="333248" x="2022475" y="1643063"/>
          <p14:tracePt t="333259" x="2006600" y="1657350"/>
          <p14:tracePt t="333263" x="1990725" y="1673225"/>
          <p14:tracePt t="333273" x="1976438" y="1687513"/>
          <p14:tracePt t="333280" x="1946275" y="1749425"/>
          <p14:tracePt t="333286" x="1930400" y="1779588"/>
          <p14:tracePt t="333296" x="1900238" y="1809750"/>
          <p14:tracePt t="333302" x="1884363" y="1855788"/>
          <p14:tracePt t="333311" x="1854200" y="1916113"/>
          <p14:tracePt t="333318" x="1824038" y="1962150"/>
          <p14:tracePt t="333326" x="1824038" y="2006600"/>
          <p14:tracePt t="333334" x="1793875" y="2052638"/>
          <p14:tracePt t="333343" x="1763713" y="2112963"/>
          <p14:tracePt t="333350" x="1763713" y="2144713"/>
          <p14:tracePt t="333359" x="1733550" y="2174875"/>
          <p14:tracePt t="333366" x="1717675" y="2205038"/>
          <p14:tracePt t="333375" x="1717675" y="2235200"/>
          <p14:tracePt t="333382" x="1703388" y="2281238"/>
          <p14:tracePt t="333393" x="1687513" y="2311400"/>
          <p14:tracePt t="333396" x="1671638" y="2341563"/>
          <p14:tracePt t="333404" x="1671638" y="2371725"/>
          <p14:tracePt t="333413" x="1657350" y="2401888"/>
          <p14:tracePt t="333420" x="1641475" y="2447925"/>
          <p14:tracePt t="333429" x="1641475" y="2493963"/>
          <p14:tracePt t="333435" x="1627188" y="2524125"/>
          <p14:tracePt t="333443" x="1611313" y="2554288"/>
          <p14:tracePt t="333451" x="1581150" y="2600325"/>
          <p14:tracePt t="333459" x="1581150" y="2630488"/>
          <p14:tracePt t="333467" x="1565275" y="2676525"/>
          <p14:tracePt t="333475" x="1550988" y="2722563"/>
          <p14:tracePt t="333493" x="1535113" y="2782888"/>
          <p14:tracePt t="333499" x="1520825" y="2828925"/>
          <p14:tracePt t="333508" x="1504950" y="2859088"/>
          <p14:tracePt t="333515" x="1504950" y="2905125"/>
          <p14:tracePt t="333524" x="1489075" y="2935288"/>
          <p14:tracePt t="333529" x="1458913" y="2965450"/>
          <p14:tracePt t="333537" x="1458913" y="2995613"/>
          <p14:tracePt t="333545" x="1444625" y="3041650"/>
          <p14:tracePt t="333553" x="1414463" y="3071813"/>
          <p14:tracePt t="333561" x="1414463" y="3132138"/>
          <p14:tracePt t="333569" x="1368425" y="3178175"/>
          <p14:tracePt t="333577" x="1352550" y="3224213"/>
          <p14:tracePt t="333585" x="1338263" y="3268663"/>
          <p14:tracePt t="333593" x="1292225" y="3330575"/>
          <p14:tracePt t="333601" x="1262063" y="3375025"/>
          <p14:tracePt t="333609" x="1231900" y="3436938"/>
          <p14:tracePt t="333617" x="1185863" y="3482975"/>
          <p14:tracePt t="333625" x="1139825" y="3543300"/>
          <p14:tracePt t="333633" x="1109663" y="3589338"/>
          <p14:tracePt t="333641" x="1063625" y="3649663"/>
          <p14:tracePt t="333647" x="1019175" y="3709988"/>
          <p14:tracePt t="333657" x="987425" y="3771900"/>
          <p14:tracePt t="333663" x="942975" y="3816350"/>
          <p14:tracePt t="333671" x="896938" y="3908425"/>
          <p14:tracePt t="333679" x="850900" y="3968750"/>
          <p14:tracePt t="333687" x="806450" y="4014788"/>
          <p14:tracePt t="333695" x="760413" y="4075113"/>
          <p14:tracePt t="333703" x="744538" y="4105275"/>
          <p14:tracePt t="333711" x="714375" y="4135438"/>
          <p14:tracePt t="333719" x="698500" y="4167188"/>
          <p14:tracePt t="333727" x="684213" y="4167188"/>
          <p14:tracePt t="333735" x="684213" y="4181475"/>
          <p14:tracePt t="333743" x="668338" y="4181475"/>
          <p14:tracePt t="333751" x="668338" y="4197350"/>
          <p14:tracePt t="333759" x="654050" y="4197350"/>
          <p14:tracePt t="333767" x="654050" y="4211638"/>
          <p14:tracePt t="333775" x="638175" y="4211638"/>
          <p14:tracePt t="333781" x="623888" y="4227513"/>
          <p14:tracePt t="333791" x="623888" y="4241800"/>
          <p14:tracePt t="333797" x="608013" y="4241800"/>
          <p14:tracePt t="333805" x="592138" y="4257675"/>
          <p14:tracePt t="333821" x="561975" y="4273550"/>
          <p14:tracePt t="333829" x="547688" y="4287838"/>
          <p14:tracePt t="333837" x="517525" y="4318000"/>
          <p14:tracePt t="333845" x="471488" y="4349750"/>
          <p14:tracePt t="333853" x="441325" y="4379913"/>
          <p14:tracePt t="333861" x="425450" y="4394200"/>
          <p14:tracePt t="333869" x="395288" y="4424363"/>
          <p14:tracePt t="333877" x="379413" y="4440238"/>
          <p14:tracePt t="333885" x="349250" y="4456113"/>
          <p14:tracePt t="333901" x="334963" y="4470400"/>
          <p14:tracePt t="354817" x="334963" y="4486275"/>
          <p14:tracePt t="355205" x="334963" y="4500563"/>
          <p14:tracePt t="355212" x="349250" y="4592638"/>
          <p14:tracePt t="355219" x="379413" y="4759325"/>
          <p14:tracePt t="355228" x="395288" y="4972050"/>
          <p14:tracePt t="355235" x="395288" y="5140325"/>
          <p14:tracePt t="355244" x="395288" y="5246688"/>
          <p14:tracePt t="355874" x="365125" y="5246688"/>
          <p14:tracePt t="355889" x="349250" y="5246688"/>
          <p14:tracePt t="355897" x="334963" y="5246688"/>
          <p14:tracePt t="355928" x="349250" y="5246688"/>
          <p14:tracePt t="355936" x="365125" y="5230813"/>
          <p14:tracePt t="355945" x="395288" y="5230813"/>
          <p14:tracePt t="355952" x="441325" y="5214938"/>
          <p14:tracePt t="355961" x="441325" y="5200650"/>
          <p14:tracePt t="355967" x="455613" y="5200650"/>
          <p14:tracePt t="355975" x="455613" y="5184775"/>
          <p14:tracePt t="355999" x="455613" y="5170488"/>
          <p14:tracePt t="356007" x="455613" y="5154613"/>
          <p14:tracePt t="356022" x="455613" y="5140325"/>
          <p14:tracePt t="356029" x="471488" y="5124450"/>
          <p14:tracePt t="356039" x="485775" y="5108575"/>
          <p14:tracePt t="356045" x="485775" y="5094288"/>
          <p14:tracePt t="356188" x="485775" y="5078413"/>
          <p14:tracePt t="356268" x="485775" y="5064125"/>
          <p14:tracePt t="356290" x="485775" y="5048250"/>
          <p14:tracePt t="356306" x="471488" y="5033963"/>
          <p14:tracePt t="356323" x="471488" y="5018088"/>
          <p14:tracePt t="356330" x="455613" y="5002213"/>
          <p14:tracePt t="356354" x="455613" y="4987925"/>
          <p14:tracePt t="356370" x="455613" y="4972050"/>
          <p14:tracePt t="356394" x="441325" y="4972050"/>
          <p14:tracePt t="356410" x="441325" y="4957763"/>
          <p14:tracePt t="356416" x="425450" y="4941888"/>
          <p14:tracePt t="356424" x="411163" y="4941888"/>
          <p14:tracePt t="356432" x="411163" y="4927600"/>
          <p14:tracePt t="356442" x="395288" y="4927600"/>
          <p14:tracePt t="356448" x="379413" y="4911725"/>
          <p14:tracePt t="356458" x="365125" y="4895850"/>
          <p14:tracePt t="356464" x="334963" y="4881563"/>
          <p14:tracePt t="356477" x="319088" y="4865688"/>
          <p14:tracePt t="356480" x="304800" y="4865688"/>
          <p14:tracePt t="356491" x="258763" y="4851400"/>
          <p14:tracePt t="356496" x="242888" y="4835525"/>
          <p14:tracePt t="356504" x="212725" y="4835525"/>
          <p14:tracePt t="356512" x="182563" y="4835525"/>
          <p14:tracePt t="356520" x="136525" y="4835525"/>
          <p14:tracePt t="356527" x="106363" y="4835525"/>
          <p14:tracePt t="356534" x="46038" y="4835525"/>
          <p14:tracePt t="356543" x="15875" y="4835525"/>
          <p14:tracePt t="356774" x="0" y="4957763"/>
          <p14:tracePt t="356782" x="15875" y="4972050"/>
          <p14:tracePt t="356914" x="30163" y="4972050"/>
          <p14:tracePt t="356921" x="30163" y="4957763"/>
          <p14:tracePt t="356928" x="46038" y="4957763"/>
          <p14:tracePt t="356936" x="60325" y="4957763"/>
          <p14:tracePt t="356944" x="60325" y="4941888"/>
          <p14:tracePt t="356952" x="76200" y="4941888"/>
          <p14:tracePt t="356960" x="122238" y="4941888"/>
          <p14:tracePt t="356968" x="166688" y="4941888"/>
          <p14:tracePt t="356977" x="212725" y="4941888"/>
          <p14:tracePt t="356984" x="258763" y="4941888"/>
          <p14:tracePt t="356993" x="304800" y="4941888"/>
          <p14:tracePt t="357000" x="379413" y="4941888"/>
          <p14:tracePt t="357009" x="425450" y="4957763"/>
          <p14:tracePt t="357016" x="455613" y="4972050"/>
          <p14:tracePt t="357025" x="471488" y="4972050"/>
          <p14:tracePt t="357179" x="455613" y="4972050"/>
          <p14:tracePt t="357187" x="455613" y="4987925"/>
          <p14:tracePt t="357194" x="425450" y="4987925"/>
          <p14:tracePt t="357210" x="411163" y="4987925"/>
          <p14:tracePt t="357219" x="395288" y="4987925"/>
          <p14:tracePt t="357226" x="379413" y="4987925"/>
          <p14:tracePt t="357234" x="365125" y="4987925"/>
          <p14:tracePt t="357242" x="349250" y="4987925"/>
          <p14:tracePt t="357251" x="334963" y="4987925"/>
          <p14:tracePt t="357266" x="319088" y="4987925"/>
          <p14:tracePt t="357274" x="304800" y="4987925"/>
          <p14:tracePt t="357291" x="288925" y="4987925"/>
          <p14:tracePt t="357298" x="273050" y="4987925"/>
          <p14:tracePt t="357312" x="258763" y="4987925"/>
          <p14:tracePt t="357328" x="242888" y="4987925"/>
          <p14:tracePt t="358072" x="242888" y="4972050"/>
          <p14:tracePt t="358079" x="228600" y="4972050"/>
          <p14:tracePt t="358086" x="212725" y="4957763"/>
          <p14:tracePt t="358095" x="212725" y="4941888"/>
          <p14:tracePt t="358102" x="196850" y="4941888"/>
          <p14:tracePt t="358110" x="196850" y="4927600"/>
          <p14:tracePt t="358119" x="182563" y="4927600"/>
          <p14:tracePt t="358126" x="182563" y="4911725"/>
          <p14:tracePt t="358134" x="166688" y="4911725"/>
          <p14:tracePt t="358142" x="152400" y="4911725"/>
          <p14:tracePt t="358150" x="152400" y="4895850"/>
          <p14:tracePt t="358158" x="136525" y="4895850"/>
          <p14:tracePt t="358182" x="136525" y="4881563"/>
          <p14:tracePt t="362262" x="152400" y="4911725"/>
          <p14:tracePt t="362270" x="196850" y="4927600"/>
          <p14:tracePt t="362278" x="228600" y="4957763"/>
          <p14:tracePt t="362289" x="273050" y="5002213"/>
          <p14:tracePt t="362294" x="349250" y="5048250"/>
          <p14:tracePt t="362304" x="441325" y="5078413"/>
          <p14:tracePt t="362310" x="531813" y="5124450"/>
          <p14:tracePt t="362319" x="608013" y="5140325"/>
          <p14:tracePt t="362325" x="668338" y="5154613"/>
          <p14:tracePt t="362333" x="730250" y="5170488"/>
          <p14:tracePt t="362341" x="774700" y="5184775"/>
          <p14:tracePt t="362349" x="806450" y="5184775"/>
          <p14:tracePt t="362355" x="836613" y="5200650"/>
          <p14:tracePt t="362363" x="850900" y="5200650"/>
          <p14:tracePt t="362379" x="866775" y="5214938"/>
          <p14:tracePt t="362387" x="881063" y="5214938"/>
          <p14:tracePt t="362395" x="881063" y="5230813"/>
          <p14:tracePt t="362404" x="896938" y="5230813"/>
          <p14:tracePt t="362411" x="896938" y="5246688"/>
          <p14:tracePt t="362420" x="912813" y="5260975"/>
          <p14:tracePt t="362437" x="927100" y="5276850"/>
          <p14:tracePt t="362443" x="942975" y="5276850"/>
          <p14:tracePt t="362453" x="973138" y="5291138"/>
          <p14:tracePt t="362459" x="973138" y="5307013"/>
          <p14:tracePt t="362465" x="987425" y="5307013"/>
          <p14:tracePt t="362475" x="1003300" y="5322888"/>
          <p14:tracePt t="362481" x="1019175" y="5322888"/>
          <p14:tracePt t="362489" x="1063625" y="5353050"/>
          <p14:tracePt t="362497" x="1093788" y="5367338"/>
          <p14:tracePt t="362505" x="1125538" y="5383213"/>
          <p14:tracePt t="362513" x="1155700" y="5397500"/>
          <p14:tracePt t="362523" x="1201738" y="5413375"/>
          <p14:tracePt t="362529" x="1262063" y="5429250"/>
          <p14:tracePt t="362539" x="1308100" y="5443538"/>
          <p14:tracePt t="362545" x="1352550" y="5459413"/>
          <p14:tracePt t="362553" x="1398588" y="5473700"/>
          <p14:tracePt t="362561" x="1444625" y="5489575"/>
          <p14:tracePt t="362570" x="1489075" y="5503863"/>
          <p14:tracePt t="362577" x="1535113" y="5519738"/>
          <p14:tracePt t="362587" x="1581150" y="5519738"/>
          <p14:tracePt t="362593" x="1611313" y="5535613"/>
          <p14:tracePt t="362599" x="1627188" y="5549900"/>
          <p14:tracePt t="362607" x="1641475" y="5549900"/>
          <p14:tracePt t="362623" x="1657350" y="5549900"/>
          <p14:tracePt t="362632" x="1671638" y="5549900"/>
          <p14:tracePt t="362641" x="1687513" y="5565775"/>
          <p14:tracePt t="362648" x="1717675" y="5565775"/>
          <p14:tracePt t="362656" x="1763713" y="5580063"/>
          <p14:tracePt t="362664" x="1778000" y="5595938"/>
          <p14:tracePt t="362672" x="1809750" y="5595938"/>
          <p14:tracePt t="362680" x="1839913" y="5611813"/>
          <p14:tracePt t="362689" x="1870075" y="5626100"/>
          <p14:tracePt t="362696" x="1884363" y="5626100"/>
          <p14:tracePt t="362706" x="1916113" y="5641975"/>
          <p14:tracePt t="362712" x="1946275" y="5656263"/>
          <p14:tracePt t="362721" x="1960563" y="5672138"/>
          <p14:tracePt t="362726" x="1990725" y="5672138"/>
          <p14:tracePt t="362734" x="2022475" y="5672138"/>
          <p14:tracePt t="362743" x="2036763" y="5686425"/>
          <p14:tracePt t="362749" x="2066925" y="5686425"/>
          <p14:tracePt t="362757" x="2097088" y="5686425"/>
          <p14:tracePt t="362765" x="2128838" y="5686425"/>
          <p14:tracePt t="362773" x="2173288" y="5702300"/>
          <p14:tracePt t="362781" x="2205038" y="5702300"/>
          <p14:tracePt t="362789" x="2219325" y="5702300"/>
          <p14:tracePt t="362797" x="2235200" y="5702300"/>
          <p14:tracePt t="362805" x="2265363" y="5702300"/>
          <p14:tracePt t="362813" x="2295525" y="5718175"/>
          <p14:tracePt t="362821" x="2325688" y="5718175"/>
          <p14:tracePt t="362829" x="2355850" y="5718175"/>
          <p14:tracePt t="362837" x="2386013" y="5718175"/>
          <p14:tracePt t="362845" x="2417763" y="5718175"/>
          <p14:tracePt t="362853" x="2447925" y="5718175"/>
          <p14:tracePt t="362859" x="2462213" y="5718175"/>
          <p14:tracePt t="362867" x="2492375" y="5702300"/>
          <p14:tracePt t="362875" x="2524125" y="5686425"/>
          <p14:tracePt t="362883" x="2538413" y="5686425"/>
          <p14:tracePt t="362893" x="2554288" y="5686425"/>
          <p14:tracePt t="362901" x="2568575" y="5686425"/>
          <p14:tracePt t="362908" x="2600325" y="5672138"/>
          <p14:tracePt t="362923" x="2630488" y="5672138"/>
          <p14:tracePt t="362931" x="2660650" y="5672138"/>
          <p14:tracePt t="362939" x="2706688" y="5656263"/>
          <p14:tracePt t="362947" x="2736850" y="5656263"/>
          <p14:tracePt t="362957" x="2767013" y="5656263"/>
          <p14:tracePt t="362963" x="2797175" y="5656263"/>
          <p14:tracePt t="362971" x="2843213" y="5641975"/>
          <p14:tracePt t="362979" x="2873375" y="5641975"/>
          <p14:tracePt t="362987" x="2919413" y="5641975"/>
          <p14:tracePt t="362993" x="2949575" y="5641975"/>
          <p14:tracePt t="363001" x="2994025" y="5641975"/>
          <p14:tracePt t="363009" x="3025775" y="5641975"/>
          <p14:tracePt t="363017" x="3055938" y="5641975"/>
          <p14:tracePt t="363025" x="3086100" y="5626100"/>
          <p14:tracePt t="363033" x="3116263" y="5626100"/>
          <p14:tracePt t="363041" x="3146425" y="5626100"/>
          <p14:tracePt t="363049" x="3192463" y="5611813"/>
          <p14:tracePt t="363057" x="3222625" y="5611813"/>
          <p14:tracePt t="363065" x="3252788" y="5595938"/>
          <p14:tracePt t="363073" x="3282950" y="5595938"/>
          <p14:tracePt t="363081" x="3314700" y="5595938"/>
          <p14:tracePt t="363089" x="3344863" y="5595938"/>
          <p14:tracePt t="363104" x="3359150" y="5595938"/>
          <p14:tracePt t="363127" x="3375025" y="5595938"/>
          <p14:tracePt t="363144" x="3389313" y="5595938"/>
          <p14:tracePt t="363153" x="3405188" y="5595938"/>
          <p14:tracePt t="363168" x="3421063" y="5595938"/>
          <p14:tracePt t="363184" x="3435350" y="5595938"/>
          <p14:tracePt t="363201" x="3451225" y="5595938"/>
          <p14:tracePt t="363216" x="3465513" y="5595938"/>
          <p14:tracePt t="363224" x="3481388" y="5595938"/>
          <p14:tracePt t="363232" x="3495675" y="5595938"/>
          <p14:tracePt t="363240" x="3495675" y="5611813"/>
          <p14:tracePt t="363246" x="3527425" y="5611813"/>
          <p14:tracePt t="363256" x="3557588" y="5626100"/>
          <p14:tracePt t="363262" x="3587750" y="5641975"/>
          <p14:tracePt t="363273" x="3617913" y="5641975"/>
          <p14:tracePt t="363278" x="3648075" y="5656263"/>
          <p14:tracePt t="363289" x="3694113" y="5672138"/>
          <p14:tracePt t="363294" x="3724275" y="5686425"/>
          <p14:tracePt t="363302" x="3754438" y="5686425"/>
          <p14:tracePt t="363311" x="3800475" y="5702300"/>
          <p14:tracePt t="363318" x="3830638" y="5718175"/>
          <p14:tracePt t="363327" x="3876675" y="5732463"/>
          <p14:tracePt t="363334" x="3922713" y="5732463"/>
          <p14:tracePt t="363342" x="3952875" y="5732463"/>
          <p14:tracePt t="363350" x="3983038" y="5748338"/>
          <p14:tracePt t="363357" x="3998913" y="5748338"/>
          <p14:tracePt t="363364" x="4029075" y="5748338"/>
          <p14:tracePt t="363373" x="4059238" y="5748338"/>
          <p14:tracePt t="363380" x="4105275" y="5748338"/>
          <p14:tracePt t="363389" x="4135438" y="5748338"/>
          <p14:tracePt t="363396" x="4165600" y="5748338"/>
          <p14:tracePt t="363406" x="4195763" y="5748338"/>
          <p14:tracePt t="363412" x="4241800" y="5748338"/>
          <p14:tracePt t="363424" x="4286250" y="5748338"/>
          <p14:tracePt t="363428" x="4318000" y="5748338"/>
          <p14:tracePt t="363439" x="4362450" y="5732463"/>
          <p14:tracePt t="363444" x="4392613" y="5732463"/>
          <p14:tracePt t="363453" x="4438650" y="5732463"/>
          <p14:tracePt t="363460" x="4468813" y="5732463"/>
          <p14:tracePt t="363468" x="4500563" y="5732463"/>
          <p14:tracePt t="363492" x="4591050" y="5718175"/>
          <p14:tracePt t="363499" x="4621213" y="5718175"/>
          <p14:tracePt t="363506" x="4667250" y="5718175"/>
          <p14:tracePt t="363514" x="4697413" y="5718175"/>
          <p14:tracePt t="363523" x="4727575" y="5718175"/>
          <p14:tracePt t="363530" x="4757738" y="5718175"/>
          <p14:tracePt t="363539" x="4773613" y="5718175"/>
          <p14:tracePt t="363546" x="4803775" y="5718175"/>
          <p14:tracePt t="363556" x="4849813" y="5718175"/>
          <p14:tracePt t="363562" x="4894263" y="5718175"/>
          <p14:tracePt t="363573" x="4926013" y="5718175"/>
          <p14:tracePt t="363578" x="4956175" y="5718175"/>
          <p14:tracePt t="363586" x="5002213" y="5732463"/>
          <p14:tracePt t="363594" x="5046663" y="5732463"/>
          <p14:tracePt t="363602" x="5092700" y="5732463"/>
          <p14:tracePt t="363609" x="5138738" y="5748338"/>
          <p14:tracePt t="363618" x="5183188" y="5748338"/>
          <p14:tracePt t="363624" x="5229225" y="5762625"/>
          <p14:tracePt t="363632" x="5259388" y="5778500"/>
          <p14:tracePt t="363640" x="5305425" y="5778500"/>
          <p14:tracePt t="363649" x="5335588" y="5778500"/>
          <p14:tracePt t="363655" x="5351463" y="5792788"/>
          <p14:tracePt t="363663" x="5365750" y="5808663"/>
          <p14:tracePt t="363671" x="5397500" y="5808663"/>
          <p14:tracePt t="363679" x="5427663" y="5808663"/>
          <p14:tracePt t="363687" x="5441950" y="5824538"/>
          <p14:tracePt t="363695" x="5472113" y="5838825"/>
          <p14:tracePt t="363704" x="5518150" y="5854700"/>
          <p14:tracePt t="363711" x="5548313" y="5854700"/>
          <p14:tracePt t="363721" x="5594350" y="5868988"/>
          <p14:tracePt t="363727" x="5624513" y="5884863"/>
          <p14:tracePt t="363733" x="5654675" y="5900738"/>
          <p14:tracePt t="363743" x="5700713" y="5900738"/>
          <p14:tracePt t="363749" x="5730875" y="5900738"/>
          <p14:tracePt t="363765" x="5746750" y="5900738"/>
          <p14:tracePt t="363773" x="5761038" y="5915025"/>
          <p14:tracePt t="363781" x="5776913" y="5915025"/>
          <p14:tracePt t="363797" x="5791200" y="5915025"/>
          <p14:tracePt t="363806" x="5807075" y="5915025"/>
          <p14:tracePt t="363813" x="5822950" y="5915025"/>
          <p14:tracePt t="363821" x="5837238" y="5915025"/>
          <p14:tracePt t="363838" x="5867400" y="5915025"/>
          <p14:tracePt t="363845" x="5883275" y="5915025"/>
          <p14:tracePt t="363854" x="5899150" y="5915025"/>
          <p14:tracePt t="363859" x="5929313" y="5930900"/>
          <p14:tracePt t="363871" x="5959475" y="5930900"/>
          <p14:tracePt t="363875" x="5989638" y="5930900"/>
          <p14:tracePt t="363883" x="6005513" y="5930900"/>
          <p14:tracePt t="363891" x="6035675" y="5930900"/>
          <p14:tracePt t="363899" x="6049963" y="5930900"/>
          <p14:tracePt t="363907" x="6080125" y="5930900"/>
          <p14:tracePt t="363915" x="6111875" y="5930900"/>
          <p14:tracePt t="363923" x="6126163" y="5930900"/>
          <p14:tracePt t="363931" x="6142038" y="5930900"/>
          <p14:tracePt t="363939" x="6186488" y="5930900"/>
          <p14:tracePt t="363947" x="6218238" y="5930900"/>
          <p14:tracePt t="363955" x="6248400" y="5915025"/>
          <p14:tracePt t="363963" x="6262688" y="5915025"/>
          <p14:tracePt t="363971" x="6292850" y="5900738"/>
          <p14:tracePt t="363979" x="6308725" y="5900738"/>
          <p14:tracePt t="363993" x="6324600" y="5900738"/>
          <p14:tracePt t="364001" x="6338888" y="5900738"/>
          <p14:tracePt t="364009" x="6354763" y="5900738"/>
          <p14:tracePt t="364025" x="6369050" y="5884863"/>
          <p14:tracePt t="364033" x="6384925" y="5884863"/>
          <p14:tracePt t="364049" x="6400800" y="5884863"/>
          <p14:tracePt t="364065" x="6415088" y="5884863"/>
          <p14:tracePt t="364081" x="6445250" y="5884863"/>
          <p14:tracePt t="364089" x="6461125" y="5884863"/>
          <p14:tracePt t="364097" x="6491288" y="5868988"/>
          <p14:tracePt t="364106" x="6507163" y="5868988"/>
          <p14:tracePt t="364113" x="6521450" y="5854700"/>
          <p14:tracePt t="364119" x="6537325" y="5854700"/>
          <p14:tracePt t="364127" x="6551613" y="5854700"/>
          <p14:tracePt t="364135" x="6567488" y="5854700"/>
          <p14:tracePt t="364143" x="6581775" y="5854700"/>
          <p14:tracePt t="364151" x="6597650" y="5854700"/>
          <p14:tracePt t="364168" x="6613525" y="5854700"/>
          <p14:tracePt t="364176" x="6627813" y="5854700"/>
          <p14:tracePt t="364192" x="6643688" y="5838825"/>
          <p14:tracePt t="364209" x="6657975" y="5838825"/>
          <p14:tracePt t="364216" x="6657975" y="5824538"/>
          <p14:tracePt t="364225" x="6673850" y="5824538"/>
          <p14:tracePt t="364342" x="6657975" y="5808663"/>
          <p14:tracePt t="364350" x="6613525" y="5808663"/>
          <p14:tracePt t="364359" x="6581775" y="5808663"/>
          <p14:tracePt t="364365" x="6537325" y="5808663"/>
          <p14:tracePt t="364372" x="6461125" y="5808663"/>
          <p14:tracePt t="364378" x="6369050" y="5808663"/>
          <p14:tracePt t="364388" x="6248400" y="5808663"/>
          <p14:tracePt t="364395" x="6126163" y="5808663"/>
          <p14:tracePt t="364405" x="6049963" y="5824538"/>
          <p14:tracePt t="364410" x="5943600" y="5838825"/>
          <p14:tracePt t="364419" x="5853113" y="5838825"/>
          <p14:tracePt t="364427" x="5776913" y="5854700"/>
          <p14:tracePt t="364435" x="5700713" y="5868988"/>
          <p14:tracePt t="364443" x="5640388" y="5884863"/>
          <p14:tracePt t="364451" x="5578475" y="5884863"/>
          <p14:tracePt t="364459" x="5487988" y="5900738"/>
          <p14:tracePt t="364467" x="5441950" y="5900738"/>
          <p14:tracePt t="364474" x="5381625" y="5900738"/>
          <p14:tracePt t="364483" x="5321300" y="5915025"/>
          <p14:tracePt t="364490" x="5259388" y="5915025"/>
          <p14:tracePt t="364499" x="5168900" y="5930900"/>
          <p14:tracePt t="364504" x="5062538" y="5930900"/>
          <p14:tracePt t="364512" x="4970463" y="5930900"/>
          <p14:tracePt t="364522" x="4849813" y="5930900"/>
          <p14:tracePt t="364528" x="4713288" y="5945188"/>
          <p14:tracePt t="364538" x="4575175" y="5945188"/>
          <p14:tracePt t="364545" x="4438650" y="5945188"/>
          <p14:tracePt t="364553" x="4318000" y="5961063"/>
          <p14:tracePt t="364561" x="4179888" y="5975350"/>
          <p14:tracePt t="364569" x="4059238" y="5975350"/>
          <p14:tracePt t="364577" x="3937000" y="5991225"/>
          <p14:tracePt t="364585" x="3830638" y="6007100"/>
          <p14:tracePt t="364592" x="3740150" y="6021388"/>
          <p14:tracePt t="364601" x="3603625" y="6037263"/>
          <p14:tracePt t="364609" x="3495675" y="6051550"/>
          <p14:tracePt t="364617" x="3405188" y="6067425"/>
          <p14:tracePt t="364625" x="3314700" y="6067425"/>
          <p14:tracePt t="364631" x="3238500" y="6067425"/>
          <p14:tracePt t="364639" x="3146425" y="6081713"/>
          <p14:tracePt t="364647" x="3070225" y="6097588"/>
          <p14:tracePt t="364655" x="2979738" y="6097588"/>
          <p14:tracePt t="364662" x="2933700" y="6097588"/>
          <p14:tracePt t="364671" x="2873375" y="6113463"/>
          <p14:tracePt t="364679" x="2827338" y="6127750"/>
          <p14:tracePt t="364689" x="2781300" y="6127750"/>
          <p14:tracePt t="364695" x="2736850" y="6127750"/>
          <p14:tracePt t="364703" x="2690813" y="6127750"/>
          <p14:tracePt t="364711" x="2644775" y="6143625"/>
          <p14:tracePt t="364719" x="2600325" y="6157913"/>
          <p14:tracePt t="364727" x="2568575" y="6173788"/>
          <p14:tracePt t="364735" x="2524125" y="6173788"/>
          <p14:tracePt t="364742" x="2478088" y="6173788"/>
          <p14:tracePt t="364751" x="2432050" y="6173788"/>
          <p14:tracePt t="364759" x="2401888" y="6189663"/>
          <p14:tracePt t="364765" x="2355850" y="6189663"/>
          <p14:tracePt t="364775" x="2325688" y="6203950"/>
          <p14:tracePt t="364781" x="2295525" y="6203950"/>
          <p14:tracePt t="364788" x="2265363" y="6203950"/>
          <p14:tracePt t="364797" x="2235200" y="6203950"/>
          <p14:tracePt t="364805" x="2205038" y="6203950"/>
          <p14:tracePt t="364813" x="2173288" y="6203950"/>
          <p14:tracePt t="364822" x="2143125" y="6203950"/>
          <p14:tracePt t="364829" x="2112963" y="6203950"/>
          <p14:tracePt t="364838" x="2066925" y="6203950"/>
          <p14:tracePt t="364845" x="2036763" y="6203950"/>
          <p14:tracePt t="364853" x="2006600" y="6203950"/>
          <p14:tracePt t="364861" x="1960563" y="6203950"/>
          <p14:tracePt t="364869" x="1916113" y="6203950"/>
          <p14:tracePt t="364877" x="1870075" y="6203950"/>
          <p14:tracePt t="364883" x="1839913" y="6203950"/>
          <p14:tracePt t="364892" x="1809750" y="6203950"/>
          <p14:tracePt t="364898" x="1778000" y="6189663"/>
          <p14:tracePt t="364909" x="1747838" y="6189663"/>
          <p14:tracePt t="364915" x="1717675" y="6189663"/>
          <p14:tracePt t="364923" x="1687513" y="6173788"/>
          <p14:tracePt t="364930" x="1657350" y="6157913"/>
          <p14:tracePt t="364940" x="1627188" y="6157913"/>
          <p14:tracePt t="364946" x="1595438" y="6143625"/>
          <p14:tracePt t="364955" x="1565275" y="6127750"/>
          <p14:tracePt t="364962" x="1520825" y="6113463"/>
          <p14:tracePt t="364972" x="1489075" y="6113463"/>
          <p14:tracePt t="364979" x="1458913" y="6097588"/>
          <p14:tracePt t="364989" x="1428750" y="6081713"/>
          <p14:tracePt t="364995" x="1382713" y="6067425"/>
          <p14:tracePt t="365004" x="1352550" y="6067425"/>
          <p14:tracePt t="365012" x="1338263" y="6067425"/>
          <p14:tracePt t="365018" x="1322388" y="6051550"/>
          <p14:tracePt t="365028" x="1308100" y="6051550"/>
          <p14:tracePt t="365034" x="1292225" y="6037263"/>
          <p14:tracePt t="365044" x="1276350" y="6037263"/>
          <p14:tracePt t="365082" x="1262063" y="6037263"/>
          <p14:tracePt t="365114" x="1262063" y="6021388"/>
          <p14:tracePt t="365122" x="1246188" y="6021388"/>
          <p14:tracePt t="365130" x="1231900" y="6021388"/>
          <p14:tracePt t="365152" x="1216025" y="6021388"/>
          <p14:tracePt t="365444" x="1246188" y="6021388"/>
          <p14:tracePt t="365452" x="1246188" y="6007100"/>
          <p14:tracePt t="365460" x="1262063" y="5991225"/>
          <p14:tracePt t="365471" x="1292225" y="5991225"/>
          <p14:tracePt t="365489" x="1352550" y="5975350"/>
          <p14:tracePt t="365492" x="1382713" y="5961063"/>
          <p14:tracePt t="365501" x="1414463" y="5961063"/>
          <p14:tracePt t="365509" x="1474788" y="5961063"/>
          <p14:tracePt t="365516" x="1504950" y="5945188"/>
          <p14:tracePt t="365521" x="1550988" y="5945188"/>
          <p14:tracePt t="365530" x="1595438" y="5930900"/>
          <p14:tracePt t="365540" x="1627188" y="5930900"/>
          <p14:tracePt t="365546" x="1657350" y="5930900"/>
          <p14:tracePt t="365554" x="1671638" y="5930900"/>
          <p14:tracePt t="365562" x="1703388" y="5930900"/>
          <p14:tracePt t="365862" x="1703388" y="5915025"/>
          <p14:tracePt t="370540" x="1717675" y="5915025"/>
          <p14:tracePt t="370557" x="1763713" y="5900738"/>
          <p14:tracePt t="370564" x="1946275" y="5884863"/>
          <p14:tracePt t="370572" x="2128838" y="5868988"/>
          <p14:tracePt t="370578" x="2311400" y="5868988"/>
          <p14:tracePt t="370588" x="2417763" y="5838825"/>
          <p14:tracePt t="370595" x="2492375" y="5792788"/>
          <p14:tracePt t="370602" x="2554288" y="5748338"/>
          <p14:tracePt t="370610" x="2600325" y="5656263"/>
          <p14:tracePt t="370618" x="2644775" y="5595938"/>
          <p14:tracePt t="370626" x="2674938" y="5580063"/>
          <p14:tracePt t="370634" x="2690813" y="5580063"/>
          <p14:tracePt t="370642" x="2674938" y="5580063"/>
          <p14:tracePt t="370650" x="2644775" y="5580063"/>
          <p14:tracePt t="371122" x="2644775" y="5549900"/>
          <p14:tracePt t="371130" x="2644775" y="5519738"/>
          <p14:tracePt t="371138" x="2644775" y="5489575"/>
          <p14:tracePt t="371146" x="2644775" y="5459413"/>
          <p14:tracePt t="371154" x="2644775" y="5429250"/>
          <p14:tracePt t="371163" x="2644775" y="5397500"/>
          <p14:tracePt t="371179" x="2644775" y="5383213"/>
          <p14:tracePt t="371194" x="2644775" y="5367338"/>
          <p14:tracePt t="371210" x="2644775" y="5353050"/>
          <p14:tracePt t="371216" x="2644775" y="5337175"/>
          <p14:tracePt t="371232" x="2660650" y="5322888"/>
          <p14:tracePt t="371240" x="2660650" y="5291138"/>
          <p14:tracePt t="371248" x="2674938" y="5260975"/>
          <p14:tracePt t="371256" x="2690813" y="5246688"/>
          <p14:tracePt t="371264" x="2706688" y="5200650"/>
          <p14:tracePt t="371272" x="2720975" y="5184775"/>
          <p14:tracePt t="371281" x="2720975" y="5170488"/>
          <p14:tracePt t="371296" x="2720975" y="5154613"/>
          <p14:tracePt t="371313" x="2720975" y="5140325"/>
          <p14:tracePt t="371414" x="2720975" y="5124450"/>
          <p14:tracePt t="371422" x="2720975" y="5108575"/>
          <p14:tracePt t="371438" x="2736850" y="5094288"/>
          <p14:tracePt t="373866" x="2736850" y="5078413"/>
          <p14:tracePt t="373897" x="2720975" y="5078413"/>
          <p14:tracePt t="373906" x="2720975" y="5064125"/>
          <p14:tracePt t="373913" x="2706688" y="5048250"/>
          <p14:tracePt t="374787" x="2720975" y="5018088"/>
          <p14:tracePt t="374795" x="2979738" y="4851400"/>
          <p14:tracePt t="374803" x="3405188" y="4576763"/>
          <p14:tracePt t="374811" x="4029075" y="4090988"/>
          <p14:tracePt t="374819" x="4575175" y="3573463"/>
          <p14:tracePt t="374828" x="5122863" y="2889250"/>
          <p14:tracePt t="374833" x="5640388" y="2038350"/>
          <p14:tracePt t="374841" x="6080125" y="1109663"/>
          <p14:tracePt t="374849" x="6581775" y="301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CBC13-46FE-7871-925B-1649295A6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23" y="1377585"/>
            <a:ext cx="6982125" cy="32337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B29A8E-9670-2A27-96A7-CEB5C791FEB1}"/>
              </a:ext>
            </a:extLst>
          </p:cNvPr>
          <p:cNvSpPr txBox="1">
            <a:spLocks/>
          </p:cNvSpPr>
          <p:nvPr/>
        </p:nvSpPr>
        <p:spPr>
          <a:xfrm>
            <a:off x="838200" y="60386"/>
            <a:ext cx="10515600" cy="1000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2: Written Test</a:t>
            </a:r>
          </a:p>
          <a:p>
            <a:r>
              <a:rPr lang="en-US" dirty="0"/>
              <a:t>Part 3: Lab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A75E8-8253-7BDF-DD21-301273ADE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395" y="395287"/>
            <a:ext cx="4713605" cy="6067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BA8FB-B60B-4053-E264-A4FC37E0E30A}"/>
              </a:ext>
            </a:extLst>
          </p:cNvPr>
          <p:cNvSpPr txBox="1"/>
          <p:nvPr/>
        </p:nvSpPr>
        <p:spPr>
          <a:xfrm>
            <a:off x="4373233" y="6474447"/>
            <a:ext cx="8615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https://www.soinc.org/sites/default/files/uploaded_files/ChemistryExpeC.pdf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0FBC6-13E6-D55A-6906-2545769DCF1E}"/>
              </a:ext>
            </a:extLst>
          </p:cNvPr>
          <p:cNvSpPr txBox="1"/>
          <p:nvPr/>
        </p:nvSpPr>
        <p:spPr>
          <a:xfrm>
            <a:off x="3787792" y="4809215"/>
            <a:ext cx="3215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Participants are expected to be able to perform the following tasks for the lab activity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500EA5C-E641-3DE7-86B5-70489C50CBE4}"/>
              </a:ext>
            </a:extLst>
          </p:cNvPr>
          <p:cNvSpPr/>
          <p:nvPr/>
        </p:nvSpPr>
        <p:spPr>
          <a:xfrm>
            <a:off x="6697980" y="5038725"/>
            <a:ext cx="1085850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4008E32-7A73-4786-C3FB-96DEB8D4B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515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09"/>
    </mc:Choice>
    <mc:Fallback>
      <p:transition spd="slow" advTm="14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9" x="957263" y="6797675"/>
          <p14:tracePt t="1247" x="957263" y="6767513"/>
          <p14:tracePt t="1254" x="957263" y="6751638"/>
          <p14:tracePt t="1263" x="957263" y="6735763"/>
          <p14:tracePt t="1270" x="957263" y="6705600"/>
          <p14:tracePt t="1279" x="957263" y="6675438"/>
          <p14:tracePt t="1286" x="957263" y="6629400"/>
          <p14:tracePt t="1293" x="957263" y="6615113"/>
          <p14:tracePt t="1301" x="973138" y="6584950"/>
          <p14:tracePt t="1308" x="973138" y="6553200"/>
          <p14:tracePt t="1316" x="987425" y="6538913"/>
          <p14:tracePt t="1405" x="987425" y="6523038"/>
          <p14:tracePt t="1458" x="987425" y="6508750"/>
          <p14:tracePt t="1466" x="957263" y="6508750"/>
          <p14:tracePt t="1474" x="942975" y="6508750"/>
          <p14:tracePt t="1482" x="927100" y="6508750"/>
          <p14:tracePt t="1491" x="912813" y="6508750"/>
          <p14:tracePt t="1507" x="896938" y="6508750"/>
          <p14:tracePt t="1522" x="881063" y="6508750"/>
          <p14:tracePt t="1530" x="866775" y="6508750"/>
          <p14:tracePt t="1544" x="850900" y="6508750"/>
          <p14:tracePt t="1560" x="836613" y="6508750"/>
          <p14:tracePt t="1576" x="820738" y="6523038"/>
          <p14:tracePt t="1597" x="806450" y="6523038"/>
          <p14:tracePt t="1608" x="790575" y="6523038"/>
          <p14:tracePt t="1633" x="774700" y="6538913"/>
          <p14:tracePt t="1648" x="760413" y="6538913"/>
          <p14:tracePt t="1656" x="744538" y="6538913"/>
          <p14:tracePt t="1673" x="730250" y="6538913"/>
          <p14:tracePt t="1686" x="714375" y="6538913"/>
          <p14:tracePt t="1711" x="698500" y="6538913"/>
          <p14:tracePt t="1718" x="684213" y="6538913"/>
          <p14:tracePt t="1742" x="668338" y="6538913"/>
          <p14:tracePt t="1767" x="654050" y="6538913"/>
          <p14:tracePt t="1844" x="638175" y="6523038"/>
          <p14:tracePt t="1852" x="623888" y="6508750"/>
          <p14:tracePt t="1868" x="623888" y="6492875"/>
          <p14:tracePt t="1877" x="608013" y="6492875"/>
          <p14:tracePt t="1885" x="608013" y="6478588"/>
          <p14:tracePt t="1900" x="608013" y="6462713"/>
          <p14:tracePt t="1909" x="592138" y="6446838"/>
          <p14:tracePt t="1931" x="577850" y="6432550"/>
          <p14:tracePt t="60019" x="577850" y="6402388"/>
          <p14:tracePt t="60027" x="577850" y="6370638"/>
          <p14:tracePt t="60034" x="592138" y="6370638"/>
          <p14:tracePt t="60044" x="608013" y="6340475"/>
          <p14:tracePt t="60050" x="608013" y="6310313"/>
          <p14:tracePt t="60059" x="623888" y="6280150"/>
          <p14:tracePt t="60064" x="638175" y="6249988"/>
          <p14:tracePt t="60073" x="638175" y="6234113"/>
          <p14:tracePt t="60081" x="654050" y="6203950"/>
          <p14:tracePt t="60089" x="668338" y="6189663"/>
          <p14:tracePt t="60097" x="668338" y="6157913"/>
          <p14:tracePt t="60105" x="668338" y="6127750"/>
          <p14:tracePt t="60112" x="668338" y="6097588"/>
          <p14:tracePt t="60128" x="684213" y="6081713"/>
          <p14:tracePt t="60136" x="698500" y="6051550"/>
          <p14:tracePt t="60145" x="698500" y="6037263"/>
          <p14:tracePt t="60153" x="714375" y="6007100"/>
          <p14:tracePt t="60161" x="730250" y="5961063"/>
          <p14:tracePt t="60169" x="744538" y="5930900"/>
          <p14:tracePt t="60177" x="774700" y="5884863"/>
          <p14:tracePt t="60185" x="806450" y="5838825"/>
          <p14:tracePt t="60191" x="820738" y="5778500"/>
          <p14:tracePt t="60199" x="866775" y="5732463"/>
          <p14:tracePt t="60206" x="896938" y="5686425"/>
          <p14:tracePt t="60215" x="912813" y="5626100"/>
          <p14:tracePt t="60222" x="957263" y="5565775"/>
          <p14:tracePt t="60230" x="987425" y="5503863"/>
          <p14:tracePt t="60238" x="1003300" y="5473700"/>
          <p14:tracePt t="60247" x="1033463" y="5443538"/>
          <p14:tracePt t="60255" x="1049338" y="5413375"/>
          <p14:tracePt t="60262" x="1063625" y="5367338"/>
          <p14:tracePt t="60271" x="1093788" y="5337175"/>
          <p14:tracePt t="60279" x="1093788" y="5307013"/>
          <p14:tracePt t="60287" x="1109663" y="5276850"/>
          <p14:tracePt t="60295" x="1125538" y="5230813"/>
          <p14:tracePt t="60302" x="1139825" y="5184775"/>
          <p14:tracePt t="60312" x="1155700" y="5154613"/>
          <p14:tracePt t="60319" x="1169988" y="5124450"/>
          <p14:tracePt t="60325" x="1169988" y="5094288"/>
          <p14:tracePt t="60333" x="1185863" y="5064125"/>
          <p14:tracePt t="60341" x="1201738" y="5018088"/>
          <p14:tracePt t="60349" x="1216025" y="4957763"/>
          <p14:tracePt t="60356" x="1216025" y="4911725"/>
          <p14:tracePt t="60364" x="1231900" y="4865688"/>
          <p14:tracePt t="60373" x="1246188" y="4835525"/>
          <p14:tracePt t="60381" x="1262063" y="4789488"/>
          <p14:tracePt t="60389" x="1276350" y="4745038"/>
          <p14:tracePt t="60397" x="1276350" y="4699000"/>
          <p14:tracePt t="60404" x="1292225" y="4652963"/>
          <p14:tracePt t="60413" x="1308100" y="4606925"/>
          <p14:tracePt t="60421" x="1322388" y="4562475"/>
          <p14:tracePt t="60429" x="1322388" y="4486275"/>
          <p14:tracePt t="60437" x="1338263" y="4424363"/>
          <p14:tracePt t="60445" x="1352550" y="4364038"/>
          <p14:tracePt t="60451" x="1368425" y="4287838"/>
          <p14:tracePt t="60460" x="1382713" y="4227513"/>
          <p14:tracePt t="60467" x="1398588" y="4181475"/>
          <p14:tracePt t="60475" x="1414463" y="4105275"/>
          <p14:tracePt t="60482" x="1414463" y="4044950"/>
          <p14:tracePt t="60491" x="1428750" y="3984625"/>
          <p14:tracePt t="60498" x="1444625" y="3892550"/>
          <p14:tracePt t="60507" x="1458913" y="3832225"/>
          <p14:tracePt t="60515" x="1474788" y="3756025"/>
          <p14:tracePt t="60523" x="1489075" y="3679825"/>
          <p14:tracePt t="60531" x="1504950" y="3619500"/>
          <p14:tracePt t="60539" x="1520825" y="3527425"/>
          <p14:tracePt t="60546" x="1535113" y="3436938"/>
          <p14:tracePt t="60555" x="1550988" y="3375025"/>
          <p14:tracePt t="60563" x="1550988" y="3284538"/>
          <p14:tracePt t="60571" x="1565275" y="3224213"/>
          <p14:tracePt t="60578" x="1581150" y="3132138"/>
          <p14:tracePt t="60584" x="1595438" y="3055938"/>
          <p14:tracePt t="60593" x="1611313" y="2965450"/>
          <p14:tracePt t="60600" x="1627188" y="2889250"/>
          <p14:tracePt t="60610" x="1641475" y="2797175"/>
          <p14:tracePt t="60617" x="1657350" y="2752725"/>
          <p14:tracePt t="60624" x="1671638" y="2690813"/>
          <p14:tracePt t="60632" x="1671638" y="2630488"/>
          <p14:tracePt t="60641" x="1671638" y="2584450"/>
          <p14:tracePt t="60648" x="1671638" y="2540000"/>
          <p14:tracePt t="60656" x="1671638" y="2508250"/>
          <p14:tracePt t="60665" x="1671638" y="2478088"/>
          <p14:tracePt t="60673" x="1671638" y="2463800"/>
          <p14:tracePt t="60681" x="1671638" y="2447925"/>
          <p14:tracePt t="60689" x="1671638" y="2401888"/>
          <p14:tracePt t="60697" x="1671638" y="2371725"/>
          <p14:tracePt t="60703" x="1671638" y="2341563"/>
          <p14:tracePt t="60711" x="1657350" y="2295525"/>
          <p14:tracePt t="60719" x="1641475" y="2265363"/>
          <p14:tracePt t="60726" x="1641475" y="2219325"/>
          <p14:tracePt t="60735" x="1611313" y="2159000"/>
          <p14:tracePt t="60744" x="1595438" y="2098675"/>
          <p14:tracePt t="60750" x="1581150" y="2052638"/>
          <p14:tracePt t="60760" x="1550988" y="2006600"/>
          <p14:tracePt t="60767" x="1504950" y="1946275"/>
          <p14:tracePt t="60775" x="1489075" y="1916113"/>
          <p14:tracePt t="60782" x="1444625" y="1870075"/>
          <p14:tracePt t="60791" x="1414463" y="1839913"/>
          <p14:tracePt t="60799" x="1398588" y="1824038"/>
          <p14:tracePt t="60806" x="1382713" y="1779588"/>
          <p14:tracePt t="60814" x="1352550" y="1763713"/>
          <p14:tracePt t="60822" x="1338263" y="1749425"/>
          <p14:tracePt t="60831" x="1322388" y="1749425"/>
          <p14:tracePt t="60836" x="1308100" y="1733550"/>
          <p14:tracePt t="60845" x="1292225" y="1717675"/>
          <p14:tracePt t="60852" x="1262063" y="1687513"/>
          <p14:tracePt t="60861" x="1231900" y="1673225"/>
          <p14:tracePt t="60869" x="1216025" y="1643063"/>
          <p14:tracePt t="60877" x="1185863" y="1643063"/>
          <p14:tracePt t="60885" x="1169988" y="1627188"/>
          <p14:tracePt t="60894" x="1139825" y="1611313"/>
          <p14:tracePt t="60911" x="1079500" y="1581150"/>
          <p14:tracePt t="60916" x="1049338" y="1566863"/>
          <p14:tracePt t="60924" x="1019175" y="1550988"/>
          <p14:tracePt t="60932" x="987425" y="1535113"/>
          <p14:tracePt t="60940" x="957263" y="1535113"/>
          <p14:tracePt t="60949" x="927100" y="1520825"/>
          <p14:tracePt t="60956" x="896938" y="1504950"/>
          <p14:tracePt t="60963" x="866775" y="1504950"/>
          <p14:tracePt t="60971" x="836613" y="1490663"/>
          <p14:tracePt t="60979" x="806450" y="1490663"/>
          <p14:tracePt t="60986" x="760413" y="1490663"/>
          <p14:tracePt t="60995" x="730250" y="1490663"/>
          <p14:tracePt t="61002" x="698500" y="1490663"/>
          <p14:tracePt t="61011" x="668338" y="1490663"/>
          <p14:tracePt t="61019" x="638175" y="1504950"/>
          <p14:tracePt t="61027" x="608013" y="1520825"/>
          <p14:tracePt t="61034" x="577850" y="1520825"/>
          <p14:tracePt t="61043" x="531813" y="1535113"/>
          <p14:tracePt t="61051" x="501650" y="1550988"/>
          <p14:tracePt t="61059" x="455613" y="1566863"/>
          <p14:tracePt t="61066" x="425450" y="1597025"/>
          <p14:tracePt t="61074" x="379413" y="1611313"/>
          <p14:tracePt t="61082" x="349250" y="1657350"/>
          <p14:tracePt t="61088" x="319088" y="1687513"/>
          <p14:tracePt t="61097" x="273050" y="1717675"/>
          <p14:tracePt t="61105" x="242888" y="1779588"/>
          <p14:tracePt t="61113" x="196850" y="1824038"/>
          <p14:tracePt t="61120" x="182563" y="1885950"/>
          <p14:tracePt t="61129" x="152400" y="1962150"/>
          <p14:tracePt t="61137" x="106363" y="2082800"/>
          <p14:tracePt t="61145" x="76200" y="2159000"/>
          <p14:tracePt t="61152" x="46038" y="2295525"/>
          <p14:tracePt t="61162" x="0" y="2417763"/>
          <p14:tracePt t="61255" x="15875" y="3375025"/>
          <p14:tracePt t="61263" x="15875" y="3421063"/>
          <p14:tracePt t="61270" x="30163" y="3467100"/>
          <p14:tracePt t="61278" x="46038" y="3513138"/>
          <p14:tracePt t="61286" x="60325" y="3557588"/>
          <p14:tracePt t="61295" x="60325" y="3589338"/>
          <p14:tracePt t="61302" x="76200" y="3633788"/>
          <p14:tracePt t="61311" x="90488" y="3663950"/>
          <p14:tracePt t="61319" x="106363" y="3709988"/>
          <p14:tracePt t="61327" x="106363" y="3740150"/>
          <p14:tracePt t="61335" x="122238" y="3771900"/>
          <p14:tracePt t="61340" x="136525" y="3802063"/>
          <p14:tracePt t="61348" x="152400" y="3832225"/>
          <p14:tracePt t="61357" x="152400" y="3878263"/>
          <p14:tracePt t="61365" x="166688" y="3908425"/>
          <p14:tracePt t="61373" x="182563" y="3952875"/>
          <p14:tracePt t="61380" x="196850" y="3984625"/>
          <p14:tracePt t="61388" x="212725" y="4014788"/>
          <p14:tracePt t="61396" x="228600" y="4060825"/>
          <p14:tracePt t="61404" x="242888" y="4105275"/>
          <p14:tracePt t="61413" x="258763" y="4151313"/>
          <p14:tracePt t="61421" x="273050" y="4197350"/>
          <p14:tracePt t="61429" x="304800" y="4241800"/>
          <p14:tracePt t="61436" x="319088" y="4287838"/>
          <p14:tracePt t="61445" x="349250" y="4349750"/>
          <p14:tracePt t="61452" x="365125" y="4394200"/>
          <p14:tracePt t="61462" x="411163" y="4470400"/>
          <p14:tracePt t="61469" x="455613" y="4516438"/>
          <p14:tracePt t="61475" x="485775" y="4576763"/>
          <p14:tracePt t="61483" x="531813" y="4606925"/>
          <p14:tracePt t="61491" x="561975" y="4638675"/>
          <p14:tracePt t="61499" x="592138" y="4683125"/>
          <p14:tracePt t="61507" x="638175" y="4713288"/>
          <p14:tracePt t="61515" x="668338" y="4745038"/>
          <p14:tracePt t="61523" x="730250" y="4789488"/>
          <p14:tracePt t="61531" x="760413" y="4805363"/>
          <p14:tracePt t="61539" x="806450" y="4851400"/>
          <p14:tracePt t="61546" x="866775" y="4881563"/>
          <p14:tracePt t="61555" x="896938" y="4895850"/>
          <p14:tracePt t="61562" x="942975" y="4927600"/>
          <p14:tracePt t="61571" x="973138" y="4941888"/>
          <p14:tracePt t="61579" x="1019175" y="4957763"/>
          <p14:tracePt t="61587" x="1049338" y="4972050"/>
          <p14:tracePt t="61594" x="1093788" y="4987925"/>
          <p14:tracePt t="61601" x="1125538" y="4987925"/>
          <p14:tracePt t="61609" x="1155700" y="4987925"/>
          <p14:tracePt t="61617" x="1169988" y="4987925"/>
          <p14:tracePt t="61625" x="1185863" y="4987925"/>
          <p14:tracePt t="61633" x="1216025" y="4987925"/>
          <p14:tracePt t="61640" x="1246188" y="4957763"/>
          <p14:tracePt t="61649" x="1276350" y="4957763"/>
          <p14:tracePt t="61657" x="1338263" y="4911725"/>
          <p14:tracePt t="61665" x="1368425" y="4881563"/>
          <p14:tracePt t="61673" x="1428750" y="4819650"/>
          <p14:tracePt t="61681" x="1474788" y="4775200"/>
          <p14:tracePt t="61689" x="1535113" y="4713288"/>
          <p14:tracePt t="61697" x="1581150" y="4652963"/>
          <p14:tracePt t="61705" x="1641475" y="4606925"/>
          <p14:tracePt t="61713" x="1703388" y="4530725"/>
          <p14:tracePt t="61721" x="1763713" y="4440238"/>
          <p14:tracePt t="61728" x="1809750" y="4349750"/>
          <p14:tracePt t="61735" x="1854200" y="4227513"/>
          <p14:tracePt t="61743" x="1916113" y="4075113"/>
          <p14:tracePt t="61751" x="1990725" y="3908425"/>
          <p14:tracePt t="61759" x="2052638" y="3725863"/>
          <p14:tracePt t="61766" x="2128838" y="3527425"/>
          <p14:tracePt t="61775" x="2173288" y="3344863"/>
          <p14:tracePt t="61783" x="2219325" y="3194050"/>
          <p14:tracePt t="61791" x="2279650" y="3055938"/>
          <p14:tracePt t="61799" x="2325688" y="2905125"/>
          <p14:tracePt t="61807" x="2355850" y="2767013"/>
          <p14:tracePt t="61815" x="2401888" y="2630488"/>
          <p14:tracePt t="61823" x="2417763" y="2508250"/>
          <p14:tracePt t="61830" x="2432050" y="2387600"/>
          <p14:tracePt t="61839" x="2447925" y="2265363"/>
          <p14:tracePt t="61847" x="2462213" y="2128838"/>
          <p14:tracePt t="61853" x="2478088" y="2038350"/>
          <p14:tracePt t="61862" x="2492375" y="1930400"/>
          <p14:tracePt t="61869" x="2492375" y="1839913"/>
          <p14:tracePt t="61881" x="2492375" y="1763713"/>
          <p14:tracePt t="61887" x="2492375" y="1673225"/>
          <p14:tracePt t="61895" x="2492375" y="1597025"/>
          <p14:tracePt t="61902" x="2492375" y="1504950"/>
          <p14:tracePt t="61911" x="2478088" y="1444625"/>
          <p14:tracePt t="61919" x="2462213" y="1398588"/>
          <p14:tracePt t="61927" x="2462213" y="1368425"/>
          <p14:tracePt t="61935" x="2447925" y="1338263"/>
          <p14:tracePt t="61942" x="2432050" y="1292225"/>
          <p14:tracePt t="61952" x="2432050" y="1277938"/>
          <p14:tracePt t="61959" x="2417763" y="1262063"/>
          <p14:tracePt t="61968" x="2401888" y="1246188"/>
          <p14:tracePt t="61975" x="2401888" y="1231900"/>
          <p14:tracePt t="61984" x="2386013" y="1216025"/>
          <p14:tracePt t="61988" x="2386013" y="1201738"/>
          <p14:tracePt t="61999" x="2355850" y="1185863"/>
          <p14:tracePt t="62016" x="2325688" y="1185863"/>
          <p14:tracePt t="62020" x="2311400" y="1185863"/>
          <p14:tracePt t="62032" x="2295525" y="1171575"/>
          <p14:tracePt t="62037" x="2265363" y="1171575"/>
          <p14:tracePt t="62045" x="2235200" y="1171575"/>
          <p14:tracePt t="62052" x="2205038" y="1155700"/>
          <p14:tracePt t="62060" x="2159000" y="1155700"/>
          <p14:tracePt t="62068" x="2112963" y="1155700"/>
          <p14:tracePt t="62076" x="2066925" y="1155700"/>
          <p14:tracePt t="62084" x="2006600" y="1155700"/>
          <p14:tracePt t="62092" x="1960563" y="1155700"/>
          <p14:tracePt t="62100" x="1900238" y="1171575"/>
          <p14:tracePt t="62106" x="1824038" y="1185863"/>
          <p14:tracePt t="62114" x="1747838" y="1201738"/>
          <p14:tracePt t="62122" x="1671638" y="1216025"/>
          <p14:tracePt t="62131" x="1595438" y="1231900"/>
          <p14:tracePt t="62138" x="1520825" y="1231900"/>
          <p14:tracePt t="62146" x="1458913" y="1246188"/>
          <p14:tracePt t="62154" x="1414463" y="1262063"/>
          <p14:tracePt t="62163" x="1368425" y="1277938"/>
          <p14:tracePt t="62170" x="1322388" y="1292225"/>
          <p14:tracePt t="62178" x="1292225" y="1308100"/>
          <p14:tracePt t="62186" x="1246188" y="1338263"/>
          <p14:tracePt t="62194" x="1216025" y="1354138"/>
          <p14:tracePt t="62201" x="1169988" y="1384300"/>
          <p14:tracePt t="62210" x="1139825" y="1398588"/>
          <p14:tracePt t="62218" x="1093788" y="1428750"/>
          <p14:tracePt t="62226" x="1063625" y="1444625"/>
          <p14:tracePt t="62234" x="1033463" y="1474788"/>
          <p14:tracePt t="62239" x="1019175" y="1490663"/>
          <p14:tracePt t="62248" x="973138" y="1520825"/>
          <p14:tracePt t="62256" x="942975" y="1550988"/>
          <p14:tracePt t="62264" x="912813" y="1581150"/>
          <p14:tracePt t="62272" x="866775" y="1627188"/>
          <p14:tracePt t="62281" x="836613" y="1657350"/>
          <p14:tracePt t="62288" x="806450" y="1687513"/>
          <p14:tracePt t="62297" x="760413" y="1717675"/>
          <p14:tracePt t="62304" x="730250" y="1779588"/>
          <p14:tracePt t="62314" x="684213" y="1824038"/>
          <p14:tracePt t="62319" x="654050" y="1885950"/>
          <p14:tracePt t="62328" x="608013" y="1930400"/>
          <p14:tracePt t="62336" x="577850" y="2022475"/>
          <p14:tracePt t="62344" x="531813" y="2098675"/>
          <p14:tracePt t="62352" x="501650" y="2189163"/>
          <p14:tracePt t="62359" x="455613" y="2265363"/>
          <p14:tracePt t="62365" x="425450" y="2401888"/>
          <p14:tracePt t="62374" x="379413" y="2524125"/>
          <p14:tracePt t="62386" x="334963" y="2676525"/>
          <p14:tracePt t="62390" x="288925" y="2813050"/>
          <p14:tracePt t="62401" x="242888" y="2965450"/>
          <p14:tracePt t="62407" x="182563" y="3117850"/>
          <p14:tracePt t="62413" x="136525" y="3238500"/>
          <p14:tracePt t="62421" x="106363" y="3390900"/>
          <p14:tracePt t="62430" x="76200" y="3513138"/>
          <p14:tracePt t="62437" x="76200" y="3633788"/>
          <p14:tracePt t="62445" x="60325" y="3740150"/>
          <p14:tracePt t="62453" x="46038" y="3862388"/>
          <p14:tracePt t="62462" x="46038" y="3952875"/>
          <p14:tracePt t="62469" x="30163" y="4029075"/>
          <p14:tracePt t="62477" x="15875" y="4121150"/>
          <p14:tracePt t="62483" x="15875" y="4197350"/>
          <p14:tracePt t="62493" x="0" y="4287838"/>
          <p14:tracePt t="62499" x="0" y="4364038"/>
          <p14:tracePt t="62506" x="0" y="4424363"/>
          <p14:tracePt t="62515" x="0" y="4486275"/>
          <p14:tracePt t="62522" x="0" y="4546600"/>
          <p14:tracePt t="62531" x="15875" y="4592638"/>
          <p14:tracePt t="62538" x="15875" y="4638675"/>
          <p14:tracePt t="62547" x="30163" y="4683125"/>
          <p14:tracePt t="62554" x="46038" y="4713288"/>
          <p14:tracePt t="62563" x="60325" y="4745038"/>
          <p14:tracePt t="62570" x="60325" y="4789488"/>
          <p14:tracePt t="62579" x="76200" y="4819650"/>
          <p14:tracePt t="62596" x="106363" y="4911725"/>
          <p14:tracePt t="62602" x="106363" y="4941888"/>
          <p14:tracePt t="62610" x="106363" y="4972050"/>
          <p14:tracePt t="62616" x="122238" y="5002213"/>
          <p14:tracePt t="62624" x="122238" y="5033963"/>
          <p14:tracePt t="62649" x="122238" y="5048250"/>
          <p14:tracePt t="73897" x="136525" y="5018088"/>
          <p14:tracePt t="73905" x="152400" y="4972050"/>
          <p14:tracePt t="73912" x="166688" y="4941888"/>
          <p14:tracePt t="73924" x="166688" y="4911725"/>
          <p14:tracePt t="73929" x="166688" y="4895850"/>
          <p14:tracePt t="73940" x="166688" y="4881563"/>
          <p14:tracePt t="73945" x="166688" y="4851400"/>
          <p14:tracePt t="73953" x="166688" y="4819650"/>
          <p14:tracePt t="73960" x="166688" y="4789488"/>
          <p14:tracePt t="73969" x="152400" y="4759325"/>
          <p14:tracePt t="73977" x="136525" y="4713288"/>
          <p14:tracePt t="73985" x="136525" y="4683125"/>
          <p14:tracePt t="73993" x="122238" y="4638675"/>
          <p14:tracePt t="73999" x="106363" y="4606925"/>
          <p14:tracePt t="74006" x="90488" y="4576763"/>
          <p14:tracePt t="74014" x="90488" y="4546600"/>
          <p14:tracePt t="74023" x="76200" y="4516438"/>
          <p14:tracePt t="74031" x="76200" y="4470400"/>
          <p14:tracePt t="74041" x="60325" y="4440238"/>
          <p14:tracePt t="74047" x="46038" y="4410075"/>
          <p14:tracePt t="74056" x="46038" y="4379913"/>
          <p14:tracePt t="74063" x="30163" y="4349750"/>
          <p14:tracePt t="74073" x="30163" y="4303713"/>
          <p14:tracePt t="74079" x="30163" y="4287838"/>
          <p14:tracePt t="74090" x="30163" y="4273550"/>
          <p14:tracePt t="74095" x="30163" y="4257675"/>
          <p14:tracePt t="74103" x="30163" y="4241800"/>
          <p14:tracePt t="74111" x="15875" y="4227513"/>
          <p14:tracePt t="74119" x="15875" y="4211638"/>
          <p14:tracePt t="74125" x="15875" y="4197350"/>
          <p14:tracePt t="74133" x="0" y="4181475"/>
          <p14:tracePt t="74316" x="15875" y="3300413"/>
          <p14:tracePt t="74324" x="15875" y="3254375"/>
          <p14:tracePt t="74331" x="30163" y="3208338"/>
          <p14:tracePt t="74340" x="46038" y="3162300"/>
          <p14:tracePt t="74347" x="60325" y="3101975"/>
          <p14:tracePt t="74356" x="76200" y="3071813"/>
          <p14:tracePt t="74363" x="76200" y="3041650"/>
          <p14:tracePt t="74376" x="90488" y="2995613"/>
          <p14:tracePt t="74380" x="106363" y="2949575"/>
          <p14:tracePt t="74385" x="122238" y="2905125"/>
          <p14:tracePt t="74393" x="122238" y="2828925"/>
          <p14:tracePt t="74401" x="152400" y="2767013"/>
          <p14:tracePt t="74409" x="182563" y="2676525"/>
          <p14:tracePt t="74417" x="228600" y="2616200"/>
          <p14:tracePt t="74426" x="258763" y="2554288"/>
          <p14:tracePt t="74433" x="288925" y="2508250"/>
          <p14:tracePt t="74440" x="304800" y="2478088"/>
          <p14:tracePt t="74449" x="334963" y="2417763"/>
          <p14:tracePt t="74458" x="334963" y="2387600"/>
          <p14:tracePt t="74465" x="349250" y="2357438"/>
          <p14:tracePt t="74474" x="379413" y="2311400"/>
          <p14:tracePt t="74481" x="395288" y="2281238"/>
          <p14:tracePt t="74490" x="425450" y="2235200"/>
          <p14:tracePt t="74497" x="441325" y="2205038"/>
          <p14:tracePt t="74507" x="455613" y="2174875"/>
          <p14:tracePt t="74510" x="471488" y="2144713"/>
          <p14:tracePt t="74519" x="517525" y="2098675"/>
          <p14:tracePt t="74529" x="517525" y="2068513"/>
          <p14:tracePt t="74535" x="561975" y="2038350"/>
          <p14:tracePt t="74545" x="577850" y="2006600"/>
          <p14:tracePt t="74551" x="608013" y="1976438"/>
          <p14:tracePt t="74560" x="623888" y="1946275"/>
          <p14:tracePt t="74567" x="638175" y="1930400"/>
          <p14:tracePt t="74583" x="654050" y="1916113"/>
          <p14:tracePt t="74598" x="668338" y="1900238"/>
          <p14:tracePt t="74607" x="668338" y="1885950"/>
          <p14:tracePt t="74624" x="668338" y="1870075"/>
          <p14:tracePt t="74637" x="684213" y="1870075"/>
          <p14:tracePt t="74644" x="698500" y="1855788"/>
          <p14:tracePt t="74661" x="698500" y="1839913"/>
          <p14:tracePt t="74669" x="714375" y="1824038"/>
          <p14:tracePt t="74677" x="714375" y="1793875"/>
          <p14:tracePt t="74685" x="730250" y="1779588"/>
          <p14:tracePt t="74694" x="744538" y="1763713"/>
          <p14:tracePt t="74701" x="760413" y="1733550"/>
          <p14:tracePt t="74710" x="760413" y="1717675"/>
          <p14:tracePt t="74717" x="760413" y="1703388"/>
          <p14:tracePt t="74725" x="760413" y="1687513"/>
          <p14:tracePt t="74741" x="760413" y="1673225"/>
          <p14:tracePt t="74749" x="760413" y="1657350"/>
          <p14:tracePt t="74775" x="760413" y="1643063"/>
          <p14:tracePt t="74827" x="760413" y="1627188"/>
          <p14:tracePt t="74843" x="744538" y="1611313"/>
          <p14:tracePt t="74851" x="730250" y="1597025"/>
          <p14:tracePt t="74875" x="714375" y="1597025"/>
          <p14:tracePt t="74882" x="714375" y="1581150"/>
          <p14:tracePt t="74891" x="698500" y="1581150"/>
          <p14:tracePt t="74907" x="684213" y="1581150"/>
          <p14:tracePt t="74913" x="668338" y="1581150"/>
          <p14:tracePt t="74929" x="654050" y="1581150"/>
          <p14:tracePt t="74937" x="638175" y="1581150"/>
          <p14:tracePt t="74944" x="623888" y="1581150"/>
          <p14:tracePt t="74952" x="623888" y="1597025"/>
          <p14:tracePt t="74961" x="608013" y="1597025"/>
          <p14:tracePt t="74976" x="592138" y="1597025"/>
          <p14:tracePt t="74993" x="577850" y="1611313"/>
          <p14:tracePt t="75001" x="561975" y="1611313"/>
          <p14:tracePt t="75017" x="547688" y="1611313"/>
          <p14:tracePt t="75031" x="531813" y="1611313"/>
          <p14:tracePt t="75047" x="517525" y="1611313"/>
          <p14:tracePt t="75058" x="501650" y="1611313"/>
          <p14:tracePt t="75074" x="485775" y="1611313"/>
          <p14:tracePt t="75079" x="455613" y="1611313"/>
          <p14:tracePt t="75087" x="441325" y="1611313"/>
          <p14:tracePt t="75095" x="425450" y="1597025"/>
          <p14:tracePt t="75102" x="411163" y="1597025"/>
          <p14:tracePt t="75111" x="395288" y="1597025"/>
          <p14:tracePt t="75119" x="379413" y="1597025"/>
          <p14:tracePt t="75135" x="365125" y="1597025"/>
          <p14:tracePt t="75165" x="349250" y="1611313"/>
          <p14:tracePt t="75174" x="349250" y="1627188"/>
          <p14:tracePt t="75181" x="334963" y="1627188"/>
          <p14:tracePt t="75192" x="319088" y="1657350"/>
          <p14:tracePt t="75197" x="319088" y="1703388"/>
          <p14:tracePt t="75208" x="304800" y="1733550"/>
          <p14:tracePt t="75212" x="288925" y="1779588"/>
          <p14:tracePt t="75221" x="273050" y="1855788"/>
          <p14:tracePt t="75230" x="258763" y="1916113"/>
          <p14:tracePt t="75237" x="242888" y="2006600"/>
          <p14:tracePt t="75247" x="228600" y="2068513"/>
          <p14:tracePt t="75252" x="228600" y="2128838"/>
          <p14:tracePt t="75260" x="212725" y="2205038"/>
          <p14:tracePt t="75268" x="212725" y="2251075"/>
          <p14:tracePt t="75276" x="212725" y="2295525"/>
          <p14:tracePt t="75282" x="196850" y="2357438"/>
          <p14:tracePt t="75290" x="196850" y="2401888"/>
          <p14:tracePt t="75297" x="196850" y="2447925"/>
          <p14:tracePt t="75306" x="182563" y="2493963"/>
          <p14:tracePt t="75314" x="182563" y="2524125"/>
          <p14:tracePt t="75322" x="166688" y="2554288"/>
          <p14:tracePt t="75330" x="166688" y="2584450"/>
          <p14:tracePt t="75339" x="166688" y="2616200"/>
          <p14:tracePt t="75356" x="166688" y="2630488"/>
          <p14:tracePt t="75370" x="166688" y="2646363"/>
          <p14:tracePt t="75386" x="166688" y="2660650"/>
          <p14:tracePt t="75394" x="166688" y="2676525"/>
          <p14:tracePt t="75410" x="166688" y="2690813"/>
          <p14:tracePt t="75416" x="166688" y="2722563"/>
          <p14:tracePt t="75424" x="166688" y="2736850"/>
          <p14:tracePt t="75432" x="166688" y="2782888"/>
          <p14:tracePt t="75439" x="166688" y="2813050"/>
          <p14:tracePt t="75447" x="166688" y="2859088"/>
          <p14:tracePt t="75456" x="166688" y="2905125"/>
          <p14:tracePt t="75464" x="166688" y="2935288"/>
          <p14:tracePt t="75472" x="166688" y="2979738"/>
          <p14:tracePt t="75480" x="166688" y="3025775"/>
          <p14:tracePt t="75489" x="166688" y="3071813"/>
          <p14:tracePt t="75496" x="152400" y="3117850"/>
          <p14:tracePt t="75506" x="136525" y="3148013"/>
          <p14:tracePt t="75512" x="136525" y="3194050"/>
          <p14:tracePt t="75520" x="122238" y="3224213"/>
          <p14:tracePt t="75526" x="106363" y="3254375"/>
          <p14:tracePt t="75536" x="106363" y="3284538"/>
          <p14:tracePt t="75541" x="90488" y="3314700"/>
          <p14:tracePt t="75550" x="90488" y="3344863"/>
          <p14:tracePt t="75557" x="90488" y="3390900"/>
          <p14:tracePt t="75566" x="90488" y="3406775"/>
          <p14:tracePt t="75573" x="90488" y="3421063"/>
          <p14:tracePt t="75582" x="90488" y="3436938"/>
          <p14:tracePt t="75598" x="90488" y="3451225"/>
          <p14:tracePt t="75613" x="90488" y="3467100"/>
          <p14:tracePt t="75623" x="90488" y="3482975"/>
          <p14:tracePt t="75631" x="90488" y="3497263"/>
          <p14:tracePt t="75640" x="106363" y="3513138"/>
          <p14:tracePt t="75646" x="106363" y="3527425"/>
          <p14:tracePt t="75662" x="106363" y="3543300"/>
          <p14:tracePt t="75667" x="122238" y="3543300"/>
          <p14:tracePt t="75675" x="122238" y="3557588"/>
          <p14:tracePt t="75684" x="122238" y="3573463"/>
          <p14:tracePt t="75691" x="136525" y="3573463"/>
          <p14:tracePt t="75700" x="152400" y="3589338"/>
          <p14:tracePt t="75716" x="166688" y="3603625"/>
          <p14:tracePt t="75732" x="182563" y="3619500"/>
          <p14:tracePt t="75740" x="196850" y="3633788"/>
          <p14:tracePt t="75748" x="228600" y="3633788"/>
          <p14:tracePt t="75756" x="242888" y="3649663"/>
          <p14:tracePt t="75764" x="288925" y="3663950"/>
          <p14:tracePt t="75772" x="319088" y="3663950"/>
          <p14:tracePt t="75780" x="365125" y="3679825"/>
          <p14:tracePt t="75790" x="395288" y="3679825"/>
          <p14:tracePt t="75793" x="441325" y="3679825"/>
          <p14:tracePt t="75802" x="485775" y="3679825"/>
          <p14:tracePt t="75810" x="531813" y="3679825"/>
          <p14:tracePt t="75818" x="561975" y="3679825"/>
          <p14:tracePt t="75825" x="592138" y="3679825"/>
          <p14:tracePt t="75834" x="638175" y="3663950"/>
          <p14:tracePt t="75842" x="654050" y="3649663"/>
          <p14:tracePt t="75849" x="668338" y="3633788"/>
          <p14:tracePt t="75858" x="698500" y="3603625"/>
          <p14:tracePt t="75865" x="730250" y="3557588"/>
          <p14:tracePt t="75875" x="774700" y="3513138"/>
          <p14:tracePt t="75882" x="820738" y="3436938"/>
          <p14:tracePt t="75890" x="881063" y="3344863"/>
          <p14:tracePt t="75897" x="942975" y="3254375"/>
          <p14:tracePt t="75906" x="973138" y="3162300"/>
          <p14:tracePt t="75914" x="1033463" y="3055938"/>
          <p14:tracePt t="75920" x="1079500" y="2935288"/>
          <p14:tracePt t="75928" x="1125538" y="2813050"/>
          <p14:tracePt t="75936" x="1155700" y="2690813"/>
          <p14:tracePt t="75944" x="1169988" y="2584450"/>
          <p14:tracePt t="75951" x="1185863" y="2478088"/>
          <p14:tracePt t="75960" x="1185863" y="2387600"/>
          <p14:tracePt t="75968" x="1185863" y="2265363"/>
          <p14:tracePt t="75975" x="1185863" y="2144713"/>
          <p14:tracePt t="75983" x="1169988" y="1992313"/>
          <p14:tracePt t="75991" x="1155700" y="1855788"/>
          <p14:tracePt t="76000" x="1125538" y="1703388"/>
          <p14:tracePt t="76008" x="1079500" y="1581150"/>
          <p14:tracePt t="76015" x="1079500" y="1490663"/>
          <p14:tracePt t="76025" x="1063625" y="1444625"/>
          <p14:tracePt t="76031" x="1049338" y="1414463"/>
          <p14:tracePt t="76040" x="1033463" y="1384300"/>
          <p14:tracePt t="76045" x="1033463" y="1338263"/>
          <p14:tracePt t="76054" x="1019175" y="1308100"/>
          <p14:tracePt t="76062" x="1003300" y="1277938"/>
          <p14:tracePt t="76070" x="987425" y="1262063"/>
          <p14:tracePt t="76078" x="987425" y="1231900"/>
          <p14:tracePt t="76086" x="957263" y="1185863"/>
          <p14:tracePt t="76094" x="942975" y="1155700"/>
          <p14:tracePt t="76102" x="927100" y="1139825"/>
          <p14:tracePt t="76109" x="912813" y="1125538"/>
          <p14:tracePt t="76118" x="896938" y="1109663"/>
          <p14:tracePt t="76126" x="866775" y="1095375"/>
          <p14:tracePt t="76134" x="850900" y="1079500"/>
          <p14:tracePt t="76143" x="806450" y="1079500"/>
          <p14:tracePt t="76150" x="790575" y="1079500"/>
          <p14:tracePt t="76158" x="774700" y="1079500"/>
          <p14:tracePt t="76166" x="760413" y="1079500"/>
          <p14:tracePt t="76174" x="714375" y="1079500"/>
          <p14:tracePt t="76180" x="684213" y="1079500"/>
          <p14:tracePt t="76188" x="638175" y="1079500"/>
          <p14:tracePt t="76196" x="608013" y="1095375"/>
          <p14:tracePt t="76204" x="577850" y="1109663"/>
          <p14:tracePt t="76211" x="547688" y="1125538"/>
          <p14:tracePt t="76220" x="501650" y="1155700"/>
          <p14:tracePt t="76228" x="471488" y="1171575"/>
          <p14:tracePt t="76236" x="441325" y="1201738"/>
          <p14:tracePt t="76244" x="395288" y="1246188"/>
          <p14:tracePt t="76252" x="365125" y="1277938"/>
          <p14:tracePt t="76260" x="334963" y="1338263"/>
          <p14:tracePt t="76267" x="288925" y="1384300"/>
          <p14:tracePt t="76275" x="242888" y="1474788"/>
          <p14:tracePt t="76284" x="196850" y="1597025"/>
          <p14:tracePt t="76291" x="152400" y="1733550"/>
          <p14:tracePt t="76298" x="90488" y="1916113"/>
          <p14:tracePt t="76306" x="46038" y="2068513"/>
          <p14:tracePt t="76313" x="15875" y="2219325"/>
          <p14:tracePt t="76434" x="0" y="3208338"/>
          <p14:tracePt t="76440" x="15875" y="3238500"/>
          <p14:tracePt t="76448" x="30163" y="3268663"/>
          <p14:tracePt t="76456" x="30163" y="3300413"/>
          <p14:tracePt t="76463" x="46038" y="3330575"/>
          <p14:tracePt t="76474" x="60325" y="3360738"/>
          <p14:tracePt t="76479" x="76200" y="3375025"/>
          <p14:tracePt t="76488" x="76200" y="3390900"/>
          <p14:tracePt t="76495" x="90488" y="3406775"/>
          <p14:tracePt t="76512" x="106363" y="3421063"/>
          <p14:tracePt t="76520" x="106363" y="3436938"/>
          <p14:tracePt t="76528" x="122238" y="3436938"/>
          <p14:tracePt t="76543" x="122238" y="3451225"/>
          <p14:tracePt t="76549" x="136525" y="3451225"/>
          <p14:tracePt t="76565" x="152400" y="3467100"/>
          <p14:tracePt t="76581" x="166688" y="3467100"/>
          <p14:tracePt t="76590" x="166688" y="3482975"/>
          <p14:tracePt t="76597" x="182563" y="3497263"/>
          <p14:tracePt t="76607" x="196850" y="3497263"/>
          <p14:tracePt t="76637" x="212725" y="3497263"/>
          <p14:tracePt t="76661" x="228600" y="3497263"/>
          <p14:tracePt t="76675" x="242888" y="3497263"/>
          <p14:tracePt t="76683" x="258763" y="3497263"/>
          <p14:tracePt t="76699" x="273050" y="3513138"/>
          <p14:tracePt t="76716" x="288925" y="3513138"/>
          <p14:tracePt t="76740" x="304800" y="3513138"/>
          <p14:tracePt t="76827" x="319088" y="3513138"/>
          <p14:tracePt t="76867" x="319088" y="3527425"/>
          <p14:tracePt t="76874" x="334963" y="3527425"/>
          <p14:tracePt t="76883" x="334963" y="3557588"/>
          <p14:tracePt t="76892" x="349250" y="3589338"/>
          <p14:tracePt t="76899" x="365125" y="3619500"/>
          <p14:tracePt t="76908" x="365125" y="3649663"/>
          <p14:tracePt t="76914" x="365125" y="3679825"/>
          <p14:tracePt t="76922" x="365125" y="3709988"/>
          <p14:tracePt t="76930" x="365125" y="3725863"/>
          <p14:tracePt t="76938" x="365125" y="3756025"/>
          <p14:tracePt t="76943" x="365125" y="3771900"/>
          <p14:tracePt t="76968" x="365125" y="3786188"/>
          <p14:tracePt t="77033" x="349250" y="3786188"/>
          <p14:tracePt t="77041" x="349250" y="3771900"/>
          <p14:tracePt t="77049" x="349250" y="3756025"/>
          <p14:tracePt t="77058" x="334963" y="3756025"/>
          <p14:tracePt t="77065" x="319088" y="3756025"/>
          <p14:tracePt t="77071" x="319088" y="3740150"/>
          <p14:tracePt t="77143" x="319088" y="3725863"/>
          <p14:tracePt t="77167" x="304800" y="3725863"/>
          <p14:tracePt t="77204" x="288925" y="3709988"/>
          <p14:tracePt t="77322" x="273050" y="3725863"/>
          <p14:tracePt t="77337" x="258763" y="3725863"/>
          <p14:tracePt t="77346" x="258763" y="3740150"/>
          <p14:tracePt t="78529" x="258763" y="3756025"/>
          <p14:tracePt t="78978" x="273050" y="3725863"/>
          <p14:tracePt t="78987" x="304800" y="3649663"/>
          <p14:tracePt t="78995" x="349250" y="3513138"/>
          <p14:tracePt t="79005" x="411163" y="3344863"/>
          <p14:tracePt t="79011" x="501650" y="3101975"/>
          <p14:tracePt t="79017" x="668338" y="2782888"/>
          <p14:tracePt t="79025" x="850900" y="2433638"/>
          <p14:tracePt t="79032" x="1049338" y="2038350"/>
          <p14:tracePt t="79040" x="1276350" y="1627188"/>
          <p14:tracePt t="79048" x="1504950" y="1231900"/>
          <p14:tracePt t="79056" x="1733550" y="820738"/>
          <p14:tracePt t="79064" x="1930400" y="455613"/>
          <p14:tracePt t="79071" x="2112963" y="106363"/>
          <p14:tracePt t="80279" x="1627188" y="90488"/>
          <p14:tracePt t="80286" x="1641475" y="136525"/>
          <p14:tracePt t="80293" x="1657350" y="182563"/>
          <p14:tracePt t="80299" x="1657350" y="212725"/>
          <p14:tracePt t="80307" x="1671638" y="242888"/>
          <p14:tracePt t="80315" x="1671638" y="273050"/>
          <p14:tracePt t="80324" x="1671638" y="304800"/>
          <p14:tracePt t="80331" x="1687513" y="334963"/>
          <p14:tracePt t="80341" x="1703388" y="379413"/>
          <p14:tracePt t="80355" x="1703388" y="395288"/>
          <p14:tracePt t="80499" x="1703388" y="411163"/>
          <p14:tracePt t="80507" x="1687513" y="425450"/>
          <p14:tracePt t="80515" x="1657350" y="455613"/>
          <p14:tracePt t="80522" x="1627188" y="487363"/>
          <p14:tracePt t="80532" x="1581150" y="517525"/>
          <p14:tracePt t="80539" x="1520825" y="577850"/>
          <p14:tracePt t="80546" x="1444625" y="638175"/>
          <p14:tracePt t="80553" x="1352550" y="700088"/>
          <p14:tracePt t="80564" x="1276350" y="760413"/>
          <p14:tracePt t="80569" x="1216025" y="820738"/>
          <p14:tracePt t="80580" x="1155700" y="866775"/>
          <p14:tracePt t="80585" x="1109663" y="927100"/>
          <p14:tracePt t="80598" x="1079500" y="973138"/>
          <p14:tracePt t="80601" x="1033463" y="1049338"/>
          <p14:tracePt t="80609" x="1003300" y="1095375"/>
          <p14:tracePt t="80619" x="987425" y="1139825"/>
          <p14:tracePt t="80623" x="973138" y="1201738"/>
          <p14:tracePt t="80632" x="957263" y="1231900"/>
          <p14:tracePt t="80640" x="942975" y="1262063"/>
          <p14:tracePt t="80648" x="942975" y="1292225"/>
          <p14:tracePt t="80656" x="927100" y="1322388"/>
          <p14:tracePt t="80663" x="912813" y="1368425"/>
          <p14:tracePt t="80671" x="912813" y="1398588"/>
          <p14:tracePt t="80679" x="912813" y="1428750"/>
          <p14:tracePt t="80685" x="896938" y="1460500"/>
          <p14:tracePt t="80693" x="896938" y="1490663"/>
          <p14:tracePt t="80701" x="881063" y="1520825"/>
          <p14:tracePt t="80710" x="881063" y="1566863"/>
          <p14:tracePt t="80717" x="866775" y="1597025"/>
          <p14:tracePt t="80725" x="866775" y="1627188"/>
          <p14:tracePt t="80733" x="866775" y="1657350"/>
          <p14:tracePt t="80741" x="866775" y="1703388"/>
          <p14:tracePt t="80749" x="850900" y="1749425"/>
          <p14:tracePt t="80757" x="836613" y="1793875"/>
          <p14:tracePt t="80765" x="820738" y="1870075"/>
          <p14:tracePt t="80773" x="806450" y="1930400"/>
          <p14:tracePt t="80781" x="790575" y="1992313"/>
          <p14:tracePt t="80789" x="790575" y="2038350"/>
          <p14:tracePt t="80797" x="774700" y="2112963"/>
          <p14:tracePt t="80805" x="760413" y="2174875"/>
          <p14:tracePt t="80811" x="744538" y="2219325"/>
          <p14:tracePt t="80819" x="730250" y="2311400"/>
          <p14:tracePt t="80827" x="714375" y="2357438"/>
          <p14:tracePt t="80835" x="698500" y="2417763"/>
          <p14:tracePt t="80844" x="684213" y="2508250"/>
          <p14:tracePt t="80851" x="668338" y="2584450"/>
          <p14:tracePt t="80862" x="654050" y="2676525"/>
          <p14:tracePt t="80869" x="638175" y="2736850"/>
          <p14:tracePt t="80877" x="623888" y="2797175"/>
          <p14:tracePt t="80887" x="608013" y="2843213"/>
          <p14:tracePt t="80893" x="608013" y="2873375"/>
          <p14:tracePt t="80902" x="608013" y="2889250"/>
          <p14:tracePt t="80909" x="592138" y="2905125"/>
          <p14:tracePt t="80917" x="577850" y="2935288"/>
          <p14:tracePt t="80925" x="547688" y="2949575"/>
          <p14:tracePt t="80934" x="471488" y="3011488"/>
          <p14:tracePt t="80941" x="273050" y="3101975"/>
          <p14:tracePt t="80947" x="30163" y="3208338"/>
          <p14:tracePt t="81458" x="46038" y="3117850"/>
          <p14:tracePt t="81465" x="76200" y="3086100"/>
          <p14:tracePt t="81473" x="90488" y="3086100"/>
          <p14:tracePt t="81481" x="106363" y="3071813"/>
          <p14:tracePt t="81513" x="106363" y="3086100"/>
          <p14:tracePt t="81523" x="122238" y="3117850"/>
          <p14:tracePt t="81531" x="136525" y="3132138"/>
          <p14:tracePt t="81539" x="182563" y="3148013"/>
          <p14:tracePt t="81548" x="212725" y="3178175"/>
          <p14:tracePt t="81555" x="242888" y="3208338"/>
          <p14:tracePt t="81564" x="288925" y="3238500"/>
          <p14:tracePt t="81571" x="319088" y="3268663"/>
          <p14:tracePt t="81580" x="334963" y="3314700"/>
          <p14:tracePt t="81585" x="365125" y="3344863"/>
          <p14:tracePt t="81598" x="395288" y="3375025"/>
          <p14:tracePt t="81601" x="425450" y="3421063"/>
          <p14:tracePt t="81609" x="471488" y="3451225"/>
          <p14:tracePt t="81618" x="501650" y="3497263"/>
          <p14:tracePt t="81625" x="547688" y="3557588"/>
          <p14:tracePt t="81635" x="592138" y="3603625"/>
          <p14:tracePt t="81640" x="623888" y="3663950"/>
          <p14:tracePt t="81650" x="684213" y="3709988"/>
          <p14:tracePt t="81657" x="714375" y="3771900"/>
          <p14:tracePt t="81667" x="760413" y="3816350"/>
          <p14:tracePt t="81672" x="806450" y="3878263"/>
          <p14:tracePt t="81681" x="820738" y="3922713"/>
          <p14:tracePt t="81688" x="836613" y="3952875"/>
          <p14:tracePt t="81697" x="850900" y="3984625"/>
          <p14:tracePt t="81704" x="850900" y="4029075"/>
          <p14:tracePt t="81711" x="866775" y="4060825"/>
          <p14:tracePt t="81718" x="881063" y="4060825"/>
          <p14:tracePt t="81726" x="881063" y="4075113"/>
          <p14:tracePt t="81734" x="881063" y="4090988"/>
          <p14:tracePt t="81860" x="881063" y="4105275"/>
          <p14:tracePt t="81868" x="850900" y="4121150"/>
          <p14:tracePt t="81876" x="820738" y="4167188"/>
          <p14:tracePt t="81884" x="774700" y="4197350"/>
          <p14:tracePt t="81891" x="760413" y="4211638"/>
          <p14:tracePt t="81900" x="730250" y="4227513"/>
          <p14:tracePt t="81908" x="684213" y="4241800"/>
          <p14:tracePt t="81917" x="654050" y="4257675"/>
          <p14:tracePt t="81925" x="623888" y="4273550"/>
          <p14:tracePt t="81935" x="592138" y="4287838"/>
          <p14:tracePt t="81941" x="561975" y="4287838"/>
          <p14:tracePt t="81950" x="561975" y="4303713"/>
          <p14:tracePt t="81957" x="547688" y="4303713"/>
          <p14:tracePt t="82011" x="547688" y="4287838"/>
          <p14:tracePt t="82027" x="547688" y="4273550"/>
          <p14:tracePt t="82043" x="547688" y="4257675"/>
          <p14:tracePt t="82091" x="547688" y="4241800"/>
          <p14:tracePt t="82104" x="561975" y="4241800"/>
          <p14:tracePt t="82113" x="577850" y="4241800"/>
          <p14:tracePt t="82129" x="577850" y="4257675"/>
          <p14:tracePt t="82137" x="592138" y="4273550"/>
          <p14:tracePt t="82149" x="608013" y="4287838"/>
          <p14:tracePt t="82153" x="608013" y="4333875"/>
          <p14:tracePt t="82161" x="623888" y="4364038"/>
          <p14:tracePt t="82170" x="638175" y="4394200"/>
          <p14:tracePt t="82177" x="668338" y="4424363"/>
          <p14:tracePt t="82186" x="698500" y="4486275"/>
          <p14:tracePt t="82193" x="714375" y="4516438"/>
          <p14:tracePt t="82202" x="744538" y="4546600"/>
          <p14:tracePt t="82209" x="760413" y="4576763"/>
          <p14:tracePt t="82218" x="790575" y="4606925"/>
          <p14:tracePt t="82225" x="806450" y="4622800"/>
          <p14:tracePt t="82231" x="820738" y="4638675"/>
          <p14:tracePt t="82248" x="836613" y="4652963"/>
          <p14:tracePt t="82264" x="850900" y="4668838"/>
          <p14:tracePt t="82271" x="881063" y="4683125"/>
          <p14:tracePt t="82281" x="896938" y="4683125"/>
          <p14:tracePt t="82287" x="927100" y="4699000"/>
          <p14:tracePt t="82297" x="973138" y="4713288"/>
          <p14:tracePt t="82303" x="1003300" y="4729163"/>
          <p14:tracePt t="82311" x="1049338" y="4729163"/>
          <p14:tracePt t="82318" x="1079500" y="4745038"/>
          <p14:tracePt t="82327" x="1125538" y="4759325"/>
          <p14:tracePt t="82336" x="1155700" y="4759325"/>
          <p14:tracePt t="82343" x="1201738" y="4759325"/>
          <p14:tracePt t="82351" x="1246188" y="4775200"/>
          <p14:tracePt t="82357" x="1292225" y="4789488"/>
          <p14:tracePt t="82365" x="1352550" y="4805363"/>
          <p14:tracePt t="82372" x="1414463" y="4819650"/>
          <p14:tracePt t="82382" x="1504950" y="4835525"/>
          <p14:tracePt t="82389" x="1550988" y="4835525"/>
          <p14:tracePt t="82398" x="1595438" y="4851400"/>
          <p14:tracePt t="82405" x="1627188" y="4865688"/>
          <p14:tracePt t="82414" x="1671638" y="4881563"/>
          <p14:tracePt t="82421" x="1703388" y="4881563"/>
          <p14:tracePt t="82437" x="1717675" y="4895850"/>
          <p14:tracePt t="82448" x="1717675" y="4911725"/>
          <p14:tracePt t="82453" x="1747838" y="4911725"/>
          <p14:tracePt t="82469" x="1778000" y="4927600"/>
          <p14:tracePt t="82477" x="1809750" y="4941888"/>
          <p14:tracePt t="82483" x="1854200" y="4941888"/>
          <p14:tracePt t="82491" x="1900238" y="4941888"/>
          <p14:tracePt t="82500" x="1946275" y="4957763"/>
          <p14:tracePt t="82507" x="1990725" y="4972050"/>
          <p14:tracePt t="82515" x="2036763" y="4972050"/>
          <p14:tracePt t="82522" x="2097088" y="4972050"/>
          <p14:tracePt t="82531" x="2159000" y="4972050"/>
          <p14:tracePt t="82539" x="2219325" y="4972050"/>
          <p14:tracePt t="82548" x="2295525" y="4972050"/>
          <p14:tracePt t="82555" x="2386013" y="4972050"/>
          <p14:tracePt t="82565" x="2492375" y="4972050"/>
          <p14:tracePt t="82571" x="2614613" y="4972050"/>
          <p14:tracePt t="82582" x="2736850" y="4972050"/>
          <p14:tracePt t="82587" x="2857500" y="4972050"/>
          <p14:tracePt t="82600" x="2979738" y="4957763"/>
          <p14:tracePt t="82603" x="3086100" y="4941888"/>
          <p14:tracePt t="82609" x="3192463" y="4911725"/>
          <p14:tracePt t="82618" x="3268663" y="4895850"/>
          <p14:tracePt t="82625" x="3359150" y="4881563"/>
          <p14:tracePt t="82635" x="3405188" y="4865688"/>
          <p14:tracePt t="82641" x="3481388" y="4835525"/>
          <p14:tracePt t="82648" x="3511550" y="4819650"/>
          <p14:tracePt t="82656" x="3557588" y="4789488"/>
          <p14:tracePt t="82665" x="3587750" y="4775200"/>
          <p14:tracePt t="82672" x="3633788" y="4759325"/>
          <p14:tracePt t="82683" x="3663950" y="4729163"/>
          <p14:tracePt t="82689" x="3694113" y="4729163"/>
          <p14:tracePt t="82698" x="3709988" y="4713288"/>
          <p14:tracePt t="82705" x="3754438" y="4699000"/>
          <p14:tracePt t="82715" x="3770313" y="4699000"/>
          <p14:tracePt t="82721" x="3800475" y="4652963"/>
          <p14:tracePt t="82732" x="3830638" y="4652963"/>
          <p14:tracePt t="82737" x="3846513" y="4606925"/>
          <p14:tracePt t="82743" x="3876675" y="4576763"/>
          <p14:tracePt t="82751" x="3922713" y="4530725"/>
          <p14:tracePt t="82759" x="3967163" y="4470400"/>
          <p14:tracePt t="82769" x="4029075" y="4379913"/>
          <p14:tracePt t="82775" x="4073525" y="4287838"/>
          <p14:tracePt t="82785" x="4105275" y="4227513"/>
          <p14:tracePt t="82791" x="4149725" y="4151313"/>
          <p14:tracePt t="82799" x="4165600" y="4105275"/>
          <p14:tracePt t="82807" x="4179888" y="4075113"/>
          <p14:tracePt t="82814" x="4179888" y="4044950"/>
          <p14:tracePt t="82822" x="4179888" y="3998913"/>
          <p14:tracePt t="82831" x="4179888" y="3968750"/>
          <p14:tracePt t="82838" x="4179888" y="3952875"/>
          <p14:tracePt t="82847" x="4149725" y="3922713"/>
          <p14:tracePt t="82853" x="4119563" y="3908425"/>
          <p14:tracePt t="82863" x="4089400" y="3892550"/>
          <p14:tracePt t="82868" x="4043363" y="3878263"/>
          <p14:tracePt t="82877" x="3998913" y="3878263"/>
          <p14:tracePt t="82887" x="3937000" y="3862388"/>
          <p14:tracePt t="82893" x="3846513" y="3846513"/>
          <p14:tracePt t="82901" x="3754438" y="3832225"/>
          <p14:tracePt t="82909" x="3678238" y="3816350"/>
          <p14:tracePt t="82918" x="3571875" y="3816350"/>
          <p14:tracePt t="82925" x="3495675" y="3816350"/>
          <p14:tracePt t="82932" x="3389313" y="3816350"/>
          <p14:tracePt t="82941" x="3268663" y="3816350"/>
          <p14:tracePt t="82949" x="3146425" y="3816350"/>
          <p14:tracePt t="82957" x="2994025" y="3832225"/>
          <p14:tracePt t="82966" x="2857500" y="3846513"/>
          <p14:tracePt t="82972" x="2690813" y="3846513"/>
          <p14:tracePt t="82981" x="2554288" y="3862388"/>
          <p14:tracePt t="82989" x="2401888" y="3878263"/>
          <p14:tracePt t="82998" x="2265363" y="3892550"/>
          <p14:tracePt t="83003" x="2143125" y="3908425"/>
          <p14:tracePt t="83011" x="2006600" y="3922713"/>
          <p14:tracePt t="83021" x="1884363" y="3938588"/>
          <p14:tracePt t="83027" x="1809750" y="3952875"/>
          <p14:tracePt t="83036" x="1717675" y="3968750"/>
          <p14:tracePt t="83042" x="1641475" y="3984625"/>
          <p14:tracePt t="83051" x="1550988" y="4014788"/>
          <p14:tracePt t="83058" x="1444625" y="4029075"/>
          <p14:tracePt t="83065" x="1338263" y="4060825"/>
          <p14:tracePt t="83074" x="1216025" y="4075113"/>
          <p14:tracePt t="83081" x="1079500" y="4121150"/>
          <p14:tracePt t="83089" x="957263" y="4167188"/>
          <p14:tracePt t="83098" x="836613" y="4197350"/>
          <p14:tracePt t="83105" x="714375" y="4241800"/>
          <p14:tracePt t="83115" x="638175" y="4273550"/>
          <p14:tracePt t="83120" x="547688" y="4318000"/>
          <p14:tracePt t="83130" x="455613" y="4364038"/>
          <p14:tracePt t="83135" x="379413" y="4410075"/>
          <p14:tracePt t="83144" x="334963" y="4440238"/>
          <p14:tracePt t="83152" x="273050" y="4470400"/>
          <p14:tracePt t="83160" x="242888" y="4500563"/>
          <p14:tracePt t="83168" x="212725" y="4516438"/>
          <p14:tracePt t="83176" x="196850" y="4546600"/>
          <p14:tracePt t="83184" x="166688" y="4562475"/>
          <p14:tracePt t="83192" x="152400" y="4592638"/>
          <p14:tracePt t="83200" x="152400" y="4606925"/>
          <p14:tracePt t="83208" x="136525" y="4622800"/>
          <p14:tracePt t="83215" x="122238" y="4652963"/>
          <p14:tracePt t="83224" x="122238" y="4683125"/>
          <p14:tracePt t="83231" x="106363" y="4699000"/>
          <p14:tracePt t="83239" x="90488" y="4729163"/>
          <p14:tracePt t="83248" x="90488" y="4775200"/>
          <p14:tracePt t="83254" x="76200" y="4819650"/>
          <p14:tracePt t="83264" x="76200" y="4865688"/>
          <p14:tracePt t="83269" x="76200" y="4911725"/>
          <p14:tracePt t="83277" x="76200" y="4941888"/>
          <p14:tracePt t="83286" x="90488" y="4972050"/>
          <p14:tracePt t="83294" x="106363" y="5002213"/>
          <p14:tracePt t="83302" x="106363" y="5033963"/>
          <p14:tracePt t="83309" x="122238" y="5064125"/>
          <p14:tracePt t="83317" x="152400" y="5078413"/>
          <p14:tracePt t="83326" x="182563" y="5108575"/>
          <p14:tracePt t="83334" x="212725" y="5124450"/>
          <p14:tracePt t="83342" x="242888" y="5154613"/>
          <p14:tracePt t="83349" x="288925" y="5170488"/>
          <p14:tracePt t="83358" x="349250" y="5200650"/>
          <p14:tracePt t="83365" x="395288" y="5214938"/>
          <p14:tracePt t="83374" x="471488" y="5230813"/>
          <p14:tracePt t="83380" x="547688" y="5230813"/>
          <p14:tracePt t="83387" x="623888" y="5246688"/>
          <p14:tracePt t="83397" x="714375" y="5260975"/>
          <p14:tracePt t="83404" x="820738" y="5260975"/>
          <p14:tracePt t="83414" x="942975" y="5276850"/>
          <p14:tracePt t="83419" x="1049338" y="5291138"/>
          <p14:tracePt t="83427" x="1169988" y="5307013"/>
          <p14:tracePt t="83436" x="1292225" y="5307013"/>
          <p14:tracePt t="83444" x="1414463" y="5322888"/>
          <p14:tracePt t="83452" x="1535113" y="5322888"/>
          <p14:tracePt t="83460" x="1627188" y="5322888"/>
          <p14:tracePt t="83468" x="1703388" y="5322888"/>
          <p14:tracePt t="83476" x="1763713" y="5322888"/>
          <p14:tracePt t="83484" x="1809750" y="5322888"/>
          <p14:tracePt t="83492" x="1854200" y="5322888"/>
          <p14:tracePt t="83499" x="1900238" y="5322888"/>
          <p14:tracePt t="83506" x="1930400" y="5322888"/>
          <p14:tracePt t="83514" x="1960563" y="5307013"/>
          <p14:tracePt t="83531" x="1976438" y="5307013"/>
          <p14:tracePt t="83564" x="1990725" y="5307013"/>
          <p14:tracePt t="83603" x="2006600" y="5291138"/>
          <p14:tracePt t="83673" x="2006600" y="5276850"/>
          <p14:tracePt t="87305" x="1976438" y="5260975"/>
          <p14:tracePt t="87313" x="1946275" y="5260975"/>
          <p14:tracePt t="87321" x="1916113" y="5246688"/>
          <p14:tracePt t="87332" x="1884363" y="5246688"/>
          <p14:tracePt t="87336" x="1854200" y="5230813"/>
          <p14:tracePt t="87352" x="1839913" y="5230813"/>
          <p14:tracePt t="87525" x="1824038" y="5230813"/>
          <p14:tracePt t="87541" x="1809750" y="5214938"/>
          <p14:tracePt t="87549" x="1778000" y="5184775"/>
          <p14:tracePt t="87558" x="1747838" y="5140325"/>
          <p14:tracePt t="87565" x="1687513" y="5108575"/>
          <p14:tracePt t="87574" x="1641475" y="5064125"/>
          <p14:tracePt t="87581" x="1565275" y="5018088"/>
          <p14:tracePt t="87606" x="1308100" y="4927600"/>
          <p14:tracePt t="87613" x="1262063" y="4927600"/>
          <p14:tracePt t="87621" x="1216025" y="4911725"/>
          <p14:tracePt t="87629" x="1169988" y="4911725"/>
          <p14:tracePt t="87637" x="1155700" y="4895850"/>
          <p14:tracePt t="87645" x="1139825" y="4895850"/>
          <p14:tracePt t="87659" x="1125538" y="4895850"/>
          <p14:tracePt t="88871" x="1139825" y="4895850"/>
          <p14:tracePt t="88880" x="1155700" y="4895850"/>
          <p14:tracePt t="88895" x="1169988" y="4895850"/>
          <p14:tracePt t="88904" x="1169988" y="4881563"/>
          <p14:tracePt t="88913" x="1185863" y="4881563"/>
          <p14:tracePt t="88919" x="1185863" y="4865688"/>
          <p14:tracePt t="88930" x="1201738" y="4851400"/>
          <p14:tracePt t="88935" x="1216025" y="4851400"/>
          <p14:tracePt t="88944" x="1216025" y="4835525"/>
          <p14:tracePt t="88952" x="1231900" y="4835525"/>
          <p14:tracePt t="88958" x="1246188" y="4805363"/>
          <p14:tracePt t="88968" x="1262063" y="4805363"/>
          <p14:tracePt t="88975" x="1276350" y="4775200"/>
          <p14:tracePt t="88984" x="1292225" y="4759325"/>
          <p14:tracePt t="88991" x="1308100" y="4729163"/>
          <p14:tracePt t="88999" x="1338263" y="4713288"/>
          <p14:tracePt t="89006" x="1338263" y="4683125"/>
          <p14:tracePt t="89016" x="1352550" y="4668838"/>
          <p14:tracePt t="89022" x="1352550" y="4652963"/>
          <p14:tracePt t="89031" x="1368425" y="4638675"/>
          <p14:tracePt t="89037" x="1368425" y="4622800"/>
          <p14:tracePt t="89047" x="1382713" y="4622800"/>
          <p14:tracePt t="89052" x="1382713" y="4606925"/>
          <p14:tracePt t="89061" x="1382713" y="4592638"/>
          <p14:tracePt t="89377" x="1398588" y="4576763"/>
          <p14:tracePt t="89393" x="1398588" y="4546600"/>
          <p14:tracePt t="89402" x="1398588" y="4530725"/>
          <p14:tracePt t="89409" x="1398588" y="4486275"/>
          <p14:tracePt t="89419" x="1398588" y="4456113"/>
          <p14:tracePt t="89425" x="1398588" y="4410075"/>
          <p14:tracePt t="89433" x="1382713" y="4364038"/>
          <p14:tracePt t="89441" x="1368425" y="4318000"/>
          <p14:tracePt t="89450" x="1368425" y="4273550"/>
          <p14:tracePt t="89456" x="1352550" y="4227513"/>
          <p14:tracePt t="89464" x="1338263" y="4151313"/>
          <p14:tracePt t="89469" x="1322388" y="4075113"/>
          <p14:tracePt t="89478" x="1322388" y="3984625"/>
          <p14:tracePt t="89486" x="1322388" y="3908425"/>
          <p14:tracePt t="89494" x="1308100" y="3816350"/>
          <p14:tracePt t="89503" x="1308100" y="3740150"/>
          <p14:tracePt t="89510" x="1308100" y="3633788"/>
          <p14:tracePt t="89518" x="1308100" y="3573463"/>
          <p14:tracePt t="89526" x="1292225" y="3482975"/>
          <p14:tracePt t="89535" x="1276350" y="3406775"/>
          <p14:tracePt t="89542" x="1276350" y="3314700"/>
          <p14:tracePt t="89551" x="1262063" y="3254375"/>
          <p14:tracePt t="89558" x="1262063" y="3194050"/>
          <p14:tracePt t="89568" x="1262063" y="3148013"/>
          <p14:tracePt t="89573" x="1262063" y="3101975"/>
          <p14:tracePt t="89582" x="1262063" y="3071813"/>
          <p14:tracePt t="89588" x="1262063" y="3041650"/>
          <p14:tracePt t="89596" x="1262063" y="3011488"/>
          <p14:tracePt t="89604" x="1262063" y="2995613"/>
          <p14:tracePt t="89620" x="1262063" y="2979738"/>
          <p14:tracePt t="89628" x="1262063" y="2965450"/>
          <p14:tracePt t="89636" x="1276350" y="2949575"/>
          <p14:tracePt t="89644" x="1276350" y="2935288"/>
          <p14:tracePt t="89653" x="1292225" y="2905125"/>
          <p14:tracePt t="89669" x="1338263" y="2828925"/>
          <p14:tracePt t="89675" x="1368425" y="2797175"/>
          <p14:tracePt t="89684" x="1398588" y="2767013"/>
          <p14:tracePt t="89691" x="1414463" y="2722563"/>
          <p14:tracePt t="89701" x="1444625" y="2676525"/>
          <p14:tracePt t="89707" x="1458913" y="2646363"/>
          <p14:tracePt t="89715" x="1489075" y="2600325"/>
          <p14:tracePt t="89720" x="1535113" y="2540000"/>
          <p14:tracePt t="89728" x="1550988" y="2493963"/>
          <p14:tracePt t="89737" x="1595438" y="2417763"/>
          <p14:tracePt t="89745" x="1641475" y="2357438"/>
          <p14:tracePt t="89752" x="1687513" y="2265363"/>
          <p14:tracePt t="89760" x="1733550" y="2189163"/>
          <p14:tracePt t="89769" x="1763713" y="2112963"/>
          <p14:tracePt t="89776" x="1793875" y="2052638"/>
          <p14:tracePt t="89785" x="1824038" y="2006600"/>
          <p14:tracePt t="89792" x="1870075" y="1916113"/>
          <p14:tracePt t="89801" x="1884363" y="1839913"/>
          <p14:tracePt t="89809" x="1900238" y="1779588"/>
          <p14:tracePt t="89817" x="1900238" y="1733550"/>
          <p14:tracePt t="89824" x="1900238" y="1687513"/>
          <p14:tracePt t="89832" x="1916113" y="1643063"/>
          <p14:tracePt t="89838" x="1916113" y="1597025"/>
          <p14:tracePt t="89846" x="1916113" y="1550988"/>
          <p14:tracePt t="89855" x="1916113" y="1504950"/>
          <p14:tracePt t="89862" x="1916113" y="1460500"/>
          <p14:tracePt t="89870" x="1916113" y="1414463"/>
          <p14:tracePt t="89878" x="1916113" y="1368425"/>
          <p14:tracePt t="89886" x="1900238" y="1338263"/>
          <p14:tracePt t="89894" x="1884363" y="1292225"/>
          <p14:tracePt t="89903" x="1870075" y="1277938"/>
          <p14:tracePt t="89911" x="1870075" y="1246188"/>
          <p14:tracePt t="89919" x="1854200" y="1216025"/>
          <p14:tracePt t="89926" x="1824038" y="1171575"/>
          <p14:tracePt t="89934" x="1824038" y="1139825"/>
          <p14:tracePt t="89942" x="1778000" y="1109663"/>
          <p14:tracePt t="89950" x="1763713" y="1079500"/>
          <p14:tracePt t="89959" x="1733550" y="1049338"/>
          <p14:tracePt t="89967" x="1687513" y="1033463"/>
          <p14:tracePt t="89973" x="1657350" y="1033463"/>
          <p14:tracePt t="89981" x="1641475" y="1033463"/>
          <p14:tracePt t="89989" x="1627188" y="1033463"/>
          <p14:tracePt t="89996" x="1595438" y="1033463"/>
          <p14:tracePt t="90013" x="1581150" y="1033463"/>
          <p14:tracePt t="90029" x="1550988" y="1033463"/>
          <p14:tracePt t="90037" x="1535113" y="1049338"/>
          <p14:tracePt t="90045" x="1504950" y="1079500"/>
          <p14:tracePt t="90053" x="1458913" y="1109663"/>
          <p14:tracePt t="90061" x="1414463" y="1155700"/>
          <p14:tracePt t="90069" x="1352550" y="1201738"/>
          <p14:tracePt t="90076" x="1308100" y="1262063"/>
          <p14:tracePt t="90085" x="1262063" y="1308100"/>
          <p14:tracePt t="90093" x="1216025" y="1368425"/>
          <p14:tracePt t="90100" x="1155700" y="1428750"/>
          <p14:tracePt t="90107" x="1109663" y="1490663"/>
          <p14:tracePt t="90115" x="1063625" y="1566863"/>
          <p14:tracePt t="90123" x="1019175" y="1657350"/>
          <p14:tracePt t="90131" x="973138" y="1749425"/>
          <p14:tracePt t="90139" x="927100" y="1855788"/>
          <p14:tracePt t="90147" x="881063" y="1976438"/>
          <p14:tracePt t="90155" x="836613" y="2068513"/>
          <p14:tracePt t="90163" x="806450" y="2159000"/>
          <p14:tracePt t="90171" x="774700" y="2251075"/>
          <p14:tracePt t="90179" x="760413" y="2327275"/>
          <p14:tracePt t="90186" x="744538" y="2417763"/>
          <p14:tracePt t="90195" x="730250" y="2508250"/>
          <p14:tracePt t="90203" x="714375" y="2616200"/>
          <p14:tracePt t="90211" x="698500" y="2706688"/>
          <p14:tracePt t="90218" x="684213" y="2813050"/>
          <p14:tracePt t="90225" x="684213" y="2905125"/>
          <p14:tracePt t="90233" x="684213" y="2979738"/>
          <p14:tracePt t="90241" x="684213" y="3071813"/>
          <p14:tracePt t="90250" x="698500" y="3148013"/>
          <p14:tracePt t="90256" x="714375" y="3238500"/>
          <p14:tracePt t="90265" x="730250" y="3284538"/>
          <p14:tracePt t="90273" x="774700" y="3375025"/>
          <p14:tracePt t="90281" x="820738" y="3467100"/>
          <p14:tracePt t="90289" x="866775" y="3557588"/>
          <p14:tracePt t="90297" x="927100" y="3633788"/>
          <p14:tracePt t="90305" x="987425" y="3725863"/>
          <p14:tracePt t="90313" x="1049338" y="3771900"/>
          <p14:tracePt t="90321" x="1093788" y="3832225"/>
          <p14:tracePt t="90329" x="1155700" y="3892550"/>
          <p14:tracePt t="90337" x="1201738" y="3922713"/>
          <p14:tracePt t="90345" x="1246188" y="3968750"/>
          <p14:tracePt t="90352" x="1276350" y="3998913"/>
          <p14:tracePt t="90359" x="1308100" y="4014788"/>
          <p14:tracePt t="90367" x="1338263" y="4029075"/>
          <p14:tracePt t="90375" x="1382713" y="4044950"/>
          <p14:tracePt t="90383" x="1414463" y="4060825"/>
          <p14:tracePt t="90391" x="1444625" y="4060825"/>
          <p14:tracePt t="90400" x="1489075" y="4075113"/>
          <p14:tracePt t="90407" x="1535113" y="4090988"/>
          <p14:tracePt t="90415" x="1565275" y="4090988"/>
          <p14:tracePt t="90423" x="1611313" y="4090988"/>
          <p14:tracePt t="90431" x="1657350" y="4090988"/>
          <p14:tracePt t="90439" x="1703388" y="4075113"/>
          <p14:tracePt t="90447" x="1793875" y="4029075"/>
          <p14:tracePt t="90455" x="1870075" y="3998913"/>
          <p14:tracePt t="90463" x="1960563" y="3952875"/>
          <p14:tracePt t="90471" x="2052638" y="3892550"/>
          <p14:tracePt t="90477" x="2143125" y="3832225"/>
          <p14:tracePt t="90485" x="2235200" y="3771900"/>
          <p14:tracePt t="90493" x="2311400" y="3709988"/>
          <p14:tracePt t="90502" x="2386013" y="3649663"/>
          <p14:tracePt t="90508" x="2432050" y="3589338"/>
          <p14:tracePt t="90517" x="2478088" y="3543300"/>
          <p14:tracePt t="90525" x="2508250" y="3482975"/>
          <p14:tracePt t="90534" x="2554288" y="3436938"/>
          <p14:tracePt t="90541" x="2584450" y="3390900"/>
          <p14:tracePt t="90550" x="2600325" y="3330575"/>
          <p14:tracePt t="90557" x="2614613" y="3284538"/>
          <p14:tracePt t="90564" x="2630488" y="3224213"/>
          <p14:tracePt t="90573" x="2644775" y="3132138"/>
          <p14:tracePt t="90584" x="2644775" y="3025775"/>
          <p14:tracePt t="90589" x="2644775" y="2935288"/>
          <p14:tracePt t="90597" x="2644775" y="2813050"/>
          <p14:tracePt t="90605" x="2644775" y="2722563"/>
          <p14:tracePt t="90611" x="2630488" y="2630488"/>
          <p14:tracePt t="90618" x="2614613" y="2554288"/>
          <p14:tracePt t="90627" x="2600325" y="2463800"/>
          <p14:tracePt t="90635" x="2584450" y="2387600"/>
          <p14:tracePt t="90643" x="2538413" y="2295525"/>
          <p14:tracePt t="90652" x="2492375" y="2205038"/>
          <p14:tracePt t="90658" x="2462213" y="2144713"/>
          <p14:tracePt t="90667" x="2417763" y="2098675"/>
          <p14:tracePt t="90675" x="2371725" y="2038350"/>
          <p14:tracePt t="90684" x="2341563" y="2006600"/>
          <p14:tracePt t="90691" x="2311400" y="1976438"/>
          <p14:tracePt t="90699" x="2265363" y="1930400"/>
          <p14:tracePt t="90706" x="2235200" y="1900238"/>
          <p14:tracePt t="90715" x="2189163" y="1885950"/>
          <p14:tracePt t="90723" x="2159000" y="1855788"/>
          <p14:tracePt t="90731" x="2112963" y="1839913"/>
          <p14:tracePt t="90736" x="2082800" y="1839913"/>
          <p14:tracePt t="90745" x="2052638" y="1824038"/>
          <p14:tracePt t="90752" x="2022475" y="1824038"/>
          <p14:tracePt t="90761" x="1990725" y="1809750"/>
          <p14:tracePt t="90768" x="1946275" y="1793875"/>
          <p14:tracePt t="90777" x="1900238" y="1793875"/>
          <p14:tracePt t="90784" x="1870075" y="1793875"/>
          <p14:tracePt t="90793" x="1839913" y="1793875"/>
          <p14:tracePt t="90801" x="1809750" y="1793875"/>
          <p14:tracePt t="90809" x="1778000" y="1809750"/>
          <p14:tracePt t="90817" x="1747838" y="1824038"/>
          <p14:tracePt t="90825" x="1703388" y="1824038"/>
          <p14:tracePt t="90834" x="1671638" y="1839913"/>
          <p14:tracePt t="90841" x="1627188" y="1870075"/>
          <p14:tracePt t="90849" x="1595438" y="1900238"/>
          <p14:tracePt t="90856" x="1550988" y="1930400"/>
          <p14:tracePt t="90863" x="1520825" y="1976438"/>
          <p14:tracePt t="90871" x="1474788" y="2022475"/>
          <p14:tracePt t="90879" x="1444625" y="2068513"/>
          <p14:tracePt t="90888" x="1398588" y="2128838"/>
          <p14:tracePt t="90896" x="1368425" y="2174875"/>
          <p14:tracePt t="90905" x="1338263" y="2251075"/>
          <p14:tracePt t="90913" x="1292225" y="2327275"/>
          <p14:tracePt t="90921" x="1246188" y="2417763"/>
          <p14:tracePt t="90929" x="1216025" y="2478088"/>
          <p14:tracePt t="90938" x="1185863" y="2570163"/>
          <p14:tracePt t="90945" x="1185863" y="2630488"/>
          <p14:tracePt t="90954" x="1185863" y="2676525"/>
          <p14:tracePt t="90961" x="1169988" y="2736850"/>
          <p14:tracePt t="90971" x="1169988" y="2843213"/>
          <p14:tracePt t="90977" x="1169988" y="2919413"/>
          <p14:tracePt t="90989" x="1169988" y="3025775"/>
          <p14:tracePt t="90991" x="1169988" y="3148013"/>
          <p14:tracePt t="90999" x="1169988" y="3238500"/>
          <p14:tracePt t="91007" x="1185863" y="3344863"/>
          <p14:tracePt t="91015" x="1201738" y="3421063"/>
          <p14:tracePt t="91023" x="1201738" y="3497263"/>
          <p14:tracePt t="91030" x="1231900" y="3543300"/>
          <p14:tracePt t="91038" x="1246188" y="3589338"/>
          <p14:tracePt t="91045" x="1262063" y="3619500"/>
          <p14:tracePt t="91054" x="1308100" y="3649663"/>
          <p14:tracePt t="91062" x="1322388" y="3649663"/>
          <p14:tracePt t="91071" x="1338263" y="3663950"/>
          <p14:tracePt t="91078" x="1368425" y="3663950"/>
          <p14:tracePt t="91086" x="1382713" y="3663950"/>
          <p14:tracePt t="91093" x="1414463" y="3663950"/>
          <p14:tracePt t="91102" x="1444625" y="3663950"/>
          <p14:tracePt t="91110" x="1474788" y="3663950"/>
          <p14:tracePt t="91120" x="1520825" y="3663950"/>
          <p14:tracePt t="91124" x="1581150" y="3663950"/>
          <p14:tracePt t="91132" x="1671638" y="3633788"/>
          <p14:tracePt t="91139" x="1763713" y="3603625"/>
          <p14:tracePt t="91147" x="1870075" y="3557588"/>
          <p14:tracePt t="91155" x="1960563" y="3513138"/>
          <p14:tracePt t="91164" x="2066925" y="3467100"/>
          <p14:tracePt t="91171" x="2143125" y="3451225"/>
          <p14:tracePt t="91180" x="2189163" y="3436938"/>
          <p14:tracePt t="91188" x="2219325" y="3406775"/>
          <p14:tracePt t="91196" x="2249488" y="3406775"/>
          <p14:tracePt t="91204" x="2279650" y="3390900"/>
          <p14:tracePt t="91212" x="2325688" y="3360738"/>
          <p14:tracePt t="91219" x="2355850" y="3330575"/>
          <p14:tracePt t="91228" x="2371725" y="3300413"/>
          <p14:tracePt t="91236" x="2417763" y="3238500"/>
          <p14:tracePt t="91242" x="2447925" y="3194050"/>
          <p14:tracePt t="91249" x="2492375" y="3101975"/>
          <p14:tracePt t="91257" x="2568575" y="2979738"/>
          <p14:tracePt t="91266" x="2614613" y="2843213"/>
          <p14:tracePt t="91274" x="2660650" y="2736850"/>
          <p14:tracePt t="91282" x="2690813" y="2646363"/>
          <p14:tracePt t="91289" x="2720975" y="2570163"/>
          <p14:tracePt t="91297" x="2736850" y="2478088"/>
          <p14:tracePt t="91306" x="2736850" y="2387600"/>
          <p14:tracePt t="91314" x="2736850" y="2295525"/>
          <p14:tracePt t="91321" x="2736850" y="2189163"/>
          <p14:tracePt t="91330" x="2736850" y="2068513"/>
          <p14:tracePt t="91337" x="2720975" y="1962150"/>
          <p14:tracePt t="91346" x="2706688" y="1870075"/>
          <p14:tracePt t="91354" x="2690813" y="1793875"/>
          <p14:tracePt t="91362" x="2644775" y="1733550"/>
          <p14:tracePt t="91369" x="2614613" y="1687513"/>
          <p14:tracePt t="91376" x="2584450" y="1657350"/>
          <p14:tracePt t="91384" x="2554288" y="1611313"/>
          <p14:tracePt t="91392" x="2524125" y="1611313"/>
          <p14:tracePt t="91400" x="2478088" y="1597025"/>
          <p14:tracePt t="91408" x="2447925" y="1581150"/>
          <p14:tracePt t="91416" x="2417763" y="1566863"/>
          <p14:tracePt t="91423" x="2386013" y="1566863"/>
          <p14:tracePt t="91432" x="2355850" y="1566863"/>
          <p14:tracePt t="91439" x="2311400" y="1566863"/>
          <p14:tracePt t="91447" x="2279650" y="1566863"/>
          <p14:tracePt t="91456" x="2235200" y="1566863"/>
          <p14:tracePt t="91464" x="2173288" y="1566863"/>
          <p14:tracePt t="91471" x="2128838" y="1566863"/>
          <p14:tracePt t="91480" x="2097088" y="1581150"/>
          <p14:tracePt t="91487" x="2052638" y="1597025"/>
          <p14:tracePt t="91496" x="2022475" y="1611313"/>
          <p14:tracePt t="91503" x="1990725" y="1643063"/>
          <p14:tracePt t="91509" x="1946275" y="1657350"/>
          <p14:tracePt t="91519" x="1916113" y="1687513"/>
          <p14:tracePt t="91526" x="1884363" y="1733550"/>
          <p14:tracePt t="91534" x="1839913" y="1779588"/>
          <p14:tracePt t="91542" x="1793875" y="1839913"/>
          <p14:tracePt t="91549" x="1747838" y="1916113"/>
          <p14:tracePt t="91557" x="1703388" y="1992313"/>
          <p14:tracePt t="91566" x="1657350" y="2082800"/>
          <p14:tracePt t="91574" x="1595438" y="2205038"/>
          <p14:tracePt t="91581" x="1550988" y="2311400"/>
          <p14:tracePt t="91589" x="1489075" y="2417763"/>
          <p14:tracePt t="91597" x="1444625" y="2540000"/>
          <p14:tracePt t="91605" x="1428750" y="2646363"/>
          <p14:tracePt t="91614" x="1414463" y="2736850"/>
          <p14:tracePt t="91621" x="1398588" y="2813050"/>
          <p14:tracePt t="91628" x="1398588" y="2905125"/>
          <p14:tracePt t="91637" x="1398588" y="2979738"/>
          <p14:tracePt t="91644" x="1398588" y="3086100"/>
          <p14:tracePt t="91653" x="1414463" y="3194050"/>
          <p14:tracePt t="91660" x="1444625" y="3300413"/>
          <p14:tracePt t="91670" x="1458913" y="3421063"/>
          <p14:tracePt t="91676" x="1474788" y="3513138"/>
          <p14:tracePt t="91684" x="1520825" y="3619500"/>
          <p14:tracePt t="91692" x="1550988" y="3709988"/>
          <p14:tracePt t="91700" x="1595438" y="3802063"/>
          <p14:tracePt t="91708" x="1641475" y="3862388"/>
          <p14:tracePt t="91716" x="1687513" y="3922713"/>
          <p14:tracePt t="91724" x="1703388" y="3952875"/>
          <p14:tracePt t="91732" x="1747838" y="3998913"/>
          <p14:tracePt t="91739" x="1778000" y="4044950"/>
          <p14:tracePt t="91747" x="1809750" y="4075113"/>
          <p14:tracePt t="91755" x="1854200" y="4105275"/>
          <p14:tracePt t="91762" x="1884363" y="4135438"/>
          <p14:tracePt t="91770" x="1930400" y="4151313"/>
          <p14:tracePt t="91778" x="1976438" y="4167188"/>
          <p14:tracePt t="91786" x="2006600" y="4181475"/>
          <p14:tracePt t="91794" x="2052638" y="4181475"/>
          <p14:tracePt t="91803" x="2097088" y="4181475"/>
          <p14:tracePt t="91810" x="2143125" y="4181475"/>
          <p14:tracePt t="91818" x="2235200" y="4167188"/>
          <p14:tracePt t="91826" x="2325688" y="4135438"/>
          <p14:tracePt t="91834" x="2417763" y="4090988"/>
          <p14:tracePt t="91855" x="2674938" y="3984625"/>
          <p14:tracePt t="91857" x="2781300" y="3922713"/>
          <p14:tracePt t="91866" x="2873375" y="3846513"/>
          <p14:tracePt t="91874" x="2963863" y="3771900"/>
          <p14:tracePt t="91880" x="3040063" y="3663950"/>
          <p14:tracePt t="91888" x="3101975" y="3603625"/>
          <p14:tracePt t="91896" x="3146425" y="3513138"/>
          <p14:tracePt t="91904" x="3192463" y="3421063"/>
          <p14:tracePt t="91912" x="3238500" y="3330575"/>
          <p14:tracePt t="91920" x="3252788" y="3238500"/>
          <p14:tracePt t="91928" x="3268663" y="3162300"/>
          <p14:tracePt t="91936" x="3298825" y="3055938"/>
          <p14:tracePt t="91944" x="3314700" y="2919413"/>
          <p14:tracePt t="91954" x="3314700" y="2828925"/>
          <p14:tracePt t="91960" x="3314700" y="2736850"/>
          <p14:tracePt t="91969" x="3314700" y="2646363"/>
          <p14:tracePt t="91976" x="3314700" y="2554288"/>
          <p14:tracePt t="91985" x="3298825" y="2463800"/>
          <p14:tracePt t="91992" x="3282950" y="2401888"/>
          <p14:tracePt t="92001" x="3252788" y="2311400"/>
          <p14:tracePt t="92010" x="3238500" y="2251075"/>
          <p14:tracePt t="92015" x="3222625" y="2189163"/>
          <p14:tracePt t="92023" x="3192463" y="2128838"/>
          <p14:tracePt t="92031" x="3162300" y="2098675"/>
          <p14:tracePt t="92040" x="3132138" y="2068513"/>
          <p14:tracePt t="92047" x="3101975" y="2022475"/>
          <p14:tracePt t="92056" x="3070225" y="1992313"/>
          <p14:tracePt t="92062" x="3055938" y="1976438"/>
          <p14:tracePt t="92072" x="3025775" y="1962150"/>
          <p14:tracePt t="92079" x="2994025" y="1946275"/>
          <p14:tracePt t="92095" x="2963863" y="1930400"/>
          <p14:tracePt t="92106" x="2933700" y="1916113"/>
          <p14:tracePt t="92111" x="2903538" y="1916113"/>
          <p14:tracePt t="92119" x="2873375" y="1916113"/>
          <p14:tracePt t="92128" x="2843213" y="1916113"/>
          <p14:tracePt t="92135" x="2797175" y="1900238"/>
          <p14:tracePt t="92141" x="2751138" y="1900238"/>
          <p14:tracePt t="92149" x="2690813" y="1885950"/>
          <p14:tracePt t="92156" x="2600325" y="1885950"/>
          <p14:tracePt t="92165" x="2554288" y="1885950"/>
          <p14:tracePt t="92172" x="2508250" y="1885950"/>
          <p14:tracePt t="92181" x="2462213" y="1885950"/>
          <p14:tracePt t="92190" x="2432050" y="1885950"/>
          <p14:tracePt t="92197" x="2401888" y="1900238"/>
          <p14:tracePt t="92205" x="2355850" y="1916113"/>
          <p14:tracePt t="92212" x="2295525" y="1946275"/>
          <p14:tracePt t="92223" x="2249488" y="1962150"/>
          <p14:tracePt t="92229" x="2189163" y="1992313"/>
          <p14:tracePt t="92239" x="2128838" y="2038350"/>
          <p14:tracePt t="92245" x="2082800" y="2052638"/>
          <p14:tracePt t="92255" x="2022475" y="2098675"/>
          <p14:tracePt t="92260" x="1976438" y="2144713"/>
          <p14:tracePt t="92266" x="1916113" y="2174875"/>
          <p14:tracePt t="92274" x="1884363" y="2205038"/>
          <p14:tracePt t="92282" x="1854200" y="2251075"/>
          <p14:tracePt t="92290" x="1809750" y="2281238"/>
          <p14:tracePt t="92298" x="1778000" y="2341563"/>
          <p14:tracePt t="92306" x="1747838" y="2371725"/>
          <p14:tracePt t="92314" x="1717675" y="2417763"/>
          <p14:tracePt t="92323" x="1703388" y="2447925"/>
          <p14:tracePt t="92330" x="1687513" y="2508250"/>
          <p14:tracePt t="92338" x="1671638" y="2554288"/>
          <p14:tracePt t="92346" x="1657350" y="2600325"/>
          <p14:tracePt t="92354" x="1641475" y="2646363"/>
          <p14:tracePt t="92362" x="1627188" y="2690813"/>
          <p14:tracePt t="92371" x="1627188" y="2722563"/>
          <p14:tracePt t="92378" x="1627188" y="2767013"/>
          <p14:tracePt t="92388" x="1627188" y="2813050"/>
          <p14:tracePt t="92394" x="1627188" y="2859088"/>
          <p14:tracePt t="92400" x="1627188" y="2905125"/>
          <p14:tracePt t="92408" x="1641475" y="2949575"/>
          <p14:tracePt t="92416" x="1657350" y="2979738"/>
          <p14:tracePt t="92424" x="1671638" y="3025775"/>
          <p14:tracePt t="92431" x="1671638" y="3071813"/>
          <p14:tracePt t="92440" x="1687513" y="3101975"/>
          <p14:tracePt t="92448" x="1703388" y="3117850"/>
          <p14:tracePt t="92456" x="1703388" y="3132138"/>
          <p14:tracePt t="92464" x="1717675" y="3148013"/>
          <p14:tracePt t="92473" x="1717675" y="3162300"/>
          <p14:tracePt t="92496" x="1717675" y="3178175"/>
          <p14:tracePt t="92504" x="1733550" y="3178175"/>
          <p14:tracePt t="92512" x="1733550" y="3194050"/>
          <p14:tracePt t="92521" x="1747838" y="3194050"/>
          <p14:tracePt t="92527" x="1747838" y="3208338"/>
          <p14:tracePt t="92534" x="1763713" y="3224213"/>
          <p14:tracePt t="92550" x="1778000" y="3238500"/>
          <p14:tracePt t="92558" x="1793875" y="3254375"/>
          <p14:tracePt t="92566" x="1793875" y="3268663"/>
          <p14:tracePt t="92582" x="1809750" y="3284538"/>
          <p14:tracePt t="92605" x="1809750" y="3300413"/>
          <p14:tracePt t="92607" x="1824038" y="3300413"/>
          <p14:tracePt t="92614" x="1824038" y="3330575"/>
          <p14:tracePt t="92630" x="1824038" y="3344863"/>
          <p14:tracePt t="92639" x="1839913" y="3344863"/>
          <p14:tracePt t="92644" x="1839913" y="3360738"/>
          <p14:tracePt t="94687" x="1854200" y="3330575"/>
          <p14:tracePt t="94695" x="1884363" y="3284538"/>
          <p14:tracePt t="94703" x="1916113" y="3238500"/>
          <p14:tracePt t="94711" x="1930400" y="3194050"/>
          <p14:tracePt t="94720" x="1960563" y="3132138"/>
          <p14:tracePt t="94726" x="1990725" y="3086100"/>
          <p14:tracePt t="94733" x="2036763" y="3025775"/>
          <p14:tracePt t="94740" x="2082800" y="2965450"/>
          <p14:tracePt t="94748" x="2128838" y="2889250"/>
          <p14:tracePt t="94756" x="2173288" y="2797175"/>
          <p14:tracePt t="94765" x="2219325" y="2706688"/>
          <p14:tracePt t="94771" x="2279650" y="2584450"/>
          <p14:tracePt t="94782" x="2325688" y="2433638"/>
          <p14:tracePt t="94788" x="2386013" y="2281238"/>
          <p14:tracePt t="94796" x="2447925" y="2112963"/>
          <p14:tracePt t="94804" x="2492375" y="1946275"/>
          <p14:tracePt t="94812" x="2538413" y="1809750"/>
          <p14:tracePt t="94820" x="2584450" y="1657350"/>
          <p14:tracePt t="94828" x="2644775" y="1535113"/>
          <p14:tracePt t="94836" x="2660650" y="1444625"/>
          <p14:tracePt t="94844" x="2706688" y="1354138"/>
          <p14:tracePt t="94851" x="2720975" y="1292225"/>
          <p14:tracePt t="94857" x="2736850" y="1246188"/>
          <p14:tracePt t="94865" x="2751138" y="1201738"/>
          <p14:tracePt t="94874" x="2767013" y="1155700"/>
          <p14:tracePt t="94882" x="2767013" y="1139825"/>
          <p14:tracePt t="94890" x="2781300" y="1109663"/>
          <p14:tracePt t="94899" x="2797175" y="1095375"/>
          <p14:tracePt t="94915" x="2797175" y="1079500"/>
          <p14:tracePt t="95087" x="2781300" y="1095375"/>
          <p14:tracePt t="95095" x="2767013" y="1125538"/>
          <p14:tracePt t="95104" x="2736850" y="1155700"/>
          <p14:tracePt t="95109" x="2720975" y="1201738"/>
          <p14:tracePt t="95117" x="2690813" y="1246188"/>
          <p14:tracePt t="95124" x="2660650" y="1292225"/>
          <p14:tracePt t="95133" x="2630488" y="1368425"/>
          <p14:tracePt t="95140" x="2584450" y="1428750"/>
          <p14:tracePt t="95149" x="2538413" y="1566863"/>
          <p14:tracePt t="95157" x="2478088" y="1687513"/>
          <p14:tracePt t="95165" x="2417763" y="1839913"/>
          <p14:tracePt t="95173" x="2371725" y="1962150"/>
          <p14:tracePt t="95181" x="2325688" y="2112963"/>
          <p14:tracePt t="95189" x="2295525" y="2235200"/>
          <p14:tracePt t="95197" x="2265363" y="2371725"/>
          <p14:tracePt t="95205" x="2235200" y="2478088"/>
          <p14:tracePt t="95213" x="2219325" y="2554288"/>
          <p14:tracePt t="95221" x="2205038" y="2600325"/>
          <p14:tracePt t="95228" x="2189163" y="2646363"/>
          <p14:tracePt t="95237" x="2189163" y="2706688"/>
          <p14:tracePt t="95242" x="2173288" y="2736850"/>
          <p14:tracePt t="95251" x="2159000" y="2813050"/>
          <p14:tracePt t="95258" x="2143125" y="2859088"/>
          <p14:tracePt t="95267" x="2128838" y="2919413"/>
          <p14:tracePt t="95274" x="2128838" y="2965450"/>
          <p14:tracePt t="95283" x="2112963" y="3041650"/>
          <p14:tracePt t="95291" x="2097088" y="3086100"/>
          <p14:tracePt t="95299" x="2082800" y="3132138"/>
          <p14:tracePt t="95306" x="2066925" y="3178175"/>
          <p14:tracePt t="95315" x="2052638" y="3224213"/>
          <p14:tracePt t="95323" x="2022475" y="3268663"/>
          <p14:tracePt t="95331" x="2022475" y="3314700"/>
          <p14:tracePt t="95339" x="1990725" y="3344863"/>
          <p14:tracePt t="95347" x="1976438" y="3390900"/>
          <p14:tracePt t="95355" x="1960563" y="3436938"/>
          <p14:tracePt t="95363" x="1946275" y="3467100"/>
          <p14:tracePt t="95371" x="1916113" y="3527425"/>
          <p14:tracePt t="95377" x="1916113" y="3557588"/>
          <p14:tracePt t="95388" x="1884363" y="3589338"/>
          <p14:tracePt t="95393" x="1870075" y="3619500"/>
          <p14:tracePt t="95401" x="1870075" y="3649663"/>
          <p14:tracePt t="95409" x="1854200" y="3695700"/>
          <p14:tracePt t="95417" x="1839913" y="3695700"/>
          <p14:tracePt t="95425" x="1839913" y="3709988"/>
          <p14:tracePt t="95433" x="1824038" y="3709988"/>
          <p14:tracePt t="95442" x="1824038" y="3725863"/>
          <p14:tracePt t="95451" x="1809750" y="3740150"/>
          <p14:tracePt t="95459" x="1793875" y="3740150"/>
          <p14:tracePt t="95468" x="1793875" y="3756025"/>
          <p14:tracePt t="95475" x="1778000" y="3756025"/>
          <p14:tracePt t="95483" x="1778000" y="3771900"/>
          <p14:tracePt t="95491" x="1763713" y="3771900"/>
          <p14:tracePt t="95497" x="1763713" y="3786188"/>
          <p14:tracePt t="95507" x="1747838" y="3802063"/>
          <p14:tracePt t="95513" x="1733550" y="3832225"/>
          <p14:tracePt t="95524" x="1717675" y="3862388"/>
          <p14:tracePt t="95528" x="1703388" y="3878263"/>
          <p14:tracePt t="95538" x="1687513" y="3908425"/>
          <p14:tracePt t="95544" x="1687513" y="3952875"/>
          <p14:tracePt t="95552" x="1657350" y="4014788"/>
          <p14:tracePt t="95559" x="1641475" y="4075113"/>
          <p14:tracePt t="95568" x="1611313" y="4151313"/>
          <p14:tracePt t="95576" x="1595438" y="4211638"/>
          <p14:tracePt t="95589" x="1595438" y="4303713"/>
          <p14:tracePt t="95591" x="1581150" y="4379913"/>
          <p14:tracePt t="95600" x="1565275" y="4470400"/>
          <p14:tracePt t="95607" x="1550988" y="4576763"/>
          <p14:tracePt t="95616" x="1535113" y="4652963"/>
          <p14:tracePt t="95623" x="1535113" y="4745038"/>
          <p14:tracePt t="95630" x="1535113" y="4805363"/>
          <p14:tracePt t="95638" x="1535113" y="4851400"/>
          <p14:tracePt t="95646" x="1535113" y="4881563"/>
          <p14:tracePt t="95655" x="1535113" y="4911725"/>
          <p14:tracePt t="95671" x="1535113" y="4927600"/>
          <p14:tracePt t="96041" x="1520825" y="4941888"/>
          <p14:tracePt t="96191" x="1504950" y="4941888"/>
          <p14:tracePt t="103581" x="1535113" y="4941888"/>
          <p14:tracePt t="103590" x="1565275" y="4941888"/>
          <p14:tracePt t="103598" x="1627188" y="4941888"/>
          <p14:tracePt t="103605" x="1747838" y="4987925"/>
          <p14:tracePt t="103612" x="1870075" y="5033963"/>
          <p14:tracePt t="103621" x="2036763" y="5078413"/>
          <p14:tracePt t="103628" x="2219325" y="5094288"/>
          <p14:tracePt t="103637" x="2447925" y="5108575"/>
          <p14:tracePt t="103644" x="2660650" y="5108575"/>
          <p14:tracePt t="103652" x="2903538" y="5108575"/>
          <p14:tracePt t="103660" x="3132138" y="5108575"/>
          <p14:tracePt t="103666" x="3328988" y="5108575"/>
          <p14:tracePt t="103674" x="3511550" y="5094288"/>
          <p14:tracePt t="103682" x="3663950" y="5078413"/>
          <p14:tracePt t="103690" x="3784600" y="5048250"/>
          <p14:tracePt t="103698" x="3876675" y="5002213"/>
          <p14:tracePt t="103708" x="3922713" y="4972050"/>
          <p14:tracePt t="103713" x="3952875" y="4972050"/>
          <p14:tracePt t="103722" x="3967163" y="4957763"/>
          <p14:tracePt t="103809" x="3967163" y="4941888"/>
          <p14:tracePt t="103951" x="3998913" y="4957763"/>
          <p14:tracePt t="103959" x="4073525" y="5018088"/>
          <p14:tracePt t="103967" x="4165600" y="5094288"/>
          <p14:tracePt t="103975" x="4271963" y="5200650"/>
          <p14:tracePt t="103982" x="4424363" y="5291138"/>
          <p14:tracePt t="103991" x="4575175" y="5383213"/>
          <p14:tracePt t="104001" x="4757738" y="5443538"/>
          <p14:tracePt t="104007" x="5002213" y="5503863"/>
          <p14:tracePt t="104016" x="5275263" y="5565775"/>
          <p14:tracePt t="104022" x="5548313" y="5580063"/>
          <p14:tracePt t="104029" x="5883275" y="5595938"/>
          <p14:tracePt t="104038" x="6142038" y="5611813"/>
          <p14:tracePt t="104044" x="6369050" y="5611813"/>
          <p14:tracePt t="104052" x="6581775" y="5611813"/>
          <p14:tracePt t="104060" x="6780213" y="5595938"/>
          <p14:tracePt t="104068" x="6962775" y="5549900"/>
          <p14:tracePt t="104077" x="7145338" y="5503863"/>
          <p14:tracePt t="104084" x="7327900" y="5443538"/>
          <p14:tracePt t="104094" x="7494588" y="5397500"/>
          <p14:tracePt t="104100" x="7661275" y="5353050"/>
          <p14:tracePt t="104108" x="7813675" y="5291138"/>
          <p14:tracePt t="104116" x="7950200" y="5246688"/>
          <p14:tracePt t="104124" x="8086725" y="5200650"/>
          <p14:tracePt t="104132" x="8208963" y="5154613"/>
          <p14:tracePt t="104140" x="8345488" y="5108575"/>
          <p14:tracePt t="104148" x="8467725" y="5064125"/>
          <p14:tracePt t="104156" x="8574088" y="5002213"/>
          <p14:tracePt t="104164" x="8664575" y="4911725"/>
          <p14:tracePt t="104172" x="8740775" y="4819650"/>
          <p14:tracePt t="104178" x="8832850" y="4729163"/>
          <p14:tracePt t="104186" x="8923338" y="4576763"/>
          <p14:tracePt t="104194" x="9029700" y="4410075"/>
          <p14:tracePt t="104202" x="9136063" y="4211638"/>
          <p14:tracePt t="104210" x="9258300" y="3952875"/>
          <p14:tracePt t="104218" x="9394825" y="3633788"/>
          <p14:tracePt t="104228" x="9485313" y="3375025"/>
          <p14:tracePt t="104233" x="9591675" y="3071813"/>
          <p14:tracePt t="104244" x="9683750" y="2859088"/>
          <p14:tracePt t="104250" x="9759950" y="2660650"/>
          <p14:tracePt t="104258" x="9805988" y="2540000"/>
          <p14:tracePt t="104266" x="9850438" y="2417763"/>
          <p14:tracePt t="104274" x="9866313" y="2311400"/>
          <p14:tracePt t="104282" x="9896475" y="2205038"/>
          <p14:tracePt t="104290" x="9912350" y="2098675"/>
          <p14:tracePt t="104298" x="9926638" y="2006600"/>
          <p14:tracePt t="104304" x="9942513" y="1930400"/>
          <p14:tracePt t="104313" x="9956800" y="1839913"/>
          <p14:tracePt t="104320" x="9972675" y="1749425"/>
          <p14:tracePt t="104328" x="10002838" y="1673225"/>
          <p14:tracePt t="104336" x="10033000" y="1597025"/>
          <p14:tracePt t="104344" x="10033000" y="1550988"/>
          <p14:tracePt t="104352" x="10048875" y="1504950"/>
          <p14:tracePt t="104361" x="10063163" y="1460500"/>
          <p14:tracePt t="104368" x="10079038" y="1414463"/>
          <p14:tracePt t="104377" x="10094913" y="1368425"/>
          <p14:tracePt t="104384" x="10094913" y="1322388"/>
          <p14:tracePt t="104392" x="10094913" y="1277938"/>
          <p14:tracePt t="104400" x="10094913" y="1231900"/>
          <p14:tracePt t="104408" x="10094913" y="1185863"/>
          <p14:tracePt t="104416" x="10094913" y="1155700"/>
          <p14:tracePt t="104424" x="10094913" y="1139825"/>
          <p14:tracePt t="104429" x="10079038" y="1109663"/>
          <p14:tracePt t="104446" x="10048875" y="1095375"/>
          <p14:tracePt t="104454" x="10018713" y="1079500"/>
          <p14:tracePt t="104463" x="9972675" y="1049338"/>
          <p14:tracePt t="104470" x="9896475" y="1033463"/>
          <p14:tracePt t="104478" x="9820275" y="1003300"/>
          <p14:tracePt t="104486" x="9713913" y="989013"/>
          <p14:tracePt t="104494" x="9591675" y="973138"/>
          <p14:tracePt t="104502" x="9455150" y="957263"/>
          <p14:tracePt t="104511" x="9334500" y="942975"/>
          <p14:tracePt t="104518" x="9228138" y="927100"/>
          <p14:tracePt t="104528" x="9105900" y="927100"/>
          <p14:tracePt t="104534" x="9015413" y="927100"/>
          <p14:tracePt t="104542" x="8923338" y="927100"/>
          <p14:tracePt t="104550" x="8863013" y="927100"/>
          <p14:tracePt t="104558" x="8832850" y="927100"/>
          <p14:tracePt t="104563" x="8786813" y="942975"/>
          <p14:tracePt t="104572" x="8756650" y="957263"/>
          <p14:tracePt t="104580" x="8726488" y="973138"/>
          <p14:tracePt t="104588" x="8710613" y="1003300"/>
          <p14:tracePt t="104597" x="8680450" y="1003300"/>
          <p14:tracePt t="104604" x="8664575" y="1033463"/>
          <p14:tracePt t="104613" x="8634413" y="1049338"/>
          <p14:tracePt t="104620" x="8620125" y="1079500"/>
          <p14:tracePt t="104628" x="8588375" y="1125538"/>
          <p14:tracePt t="104636" x="8528050" y="1171575"/>
          <p14:tracePt t="104645" x="8467725" y="1262063"/>
          <p14:tracePt t="104652" x="8391525" y="1354138"/>
          <p14:tracePt t="104661" x="8331200" y="1474788"/>
          <p14:tracePt t="104668" x="8239125" y="1581150"/>
          <p14:tracePt t="104678" x="8162925" y="1717675"/>
          <p14:tracePt t="104682" x="8086725" y="1839913"/>
          <p14:tracePt t="104689" x="8012113" y="1992313"/>
          <p14:tracePt t="104698" x="7966075" y="2144713"/>
          <p14:tracePt t="104706" x="7920038" y="2281238"/>
          <p14:tracePt t="104714" x="7889875" y="2447925"/>
          <p14:tracePt t="104722" x="7874000" y="2616200"/>
          <p14:tracePt t="104730" x="7859713" y="2782888"/>
          <p14:tracePt t="104738" x="7859713" y="2949575"/>
          <p14:tracePt t="104747" x="7859713" y="3132138"/>
          <p14:tracePt t="104754" x="7859713" y="3300413"/>
          <p14:tracePt t="104762" x="7859713" y="3482975"/>
          <p14:tracePt t="104770" x="7859713" y="3619500"/>
          <p14:tracePt t="104779" x="7859713" y="3771900"/>
          <p14:tracePt t="104786" x="7874000" y="3892550"/>
          <p14:tracePt t="104795" x="7905750" y="4014788"/>
          <p14:tracePt t="104802" x="7920038" y="4121150"/>
          <p14:tracePt t="104812" x="7935913" y="4227513"/>
          <p14:tracePt t="104816" x="7966075" y="4318000"/>
          <p14:tracePt t="104824" x="8012113" y="4424363"/>
          <p14:tracePt t="104832" x="8056563" y="4516438"/>
          <p14:tracePt t="104840" x="8102600" y="4606925"/>
          <p14:tracePt t="104866" x="8224838" y="4851400"/>
          <p14:tracePt t="104873" x="8269288" y="4927600"/>
          <p14:tracePt t="104882" x="8315325" y="4987925"/>
          <p14:tracePt t="104889" x="8361363" y="5048250"/>
          <p14:tracePt t="104897" x="8407400" y="5108575"/>
          <p14:tracePt t="104905" x="8482013" y="5140325"/>
          <p14:tracePt t="104914" x="8574088" y="5184775"/>
          <p14:tracePt t="104920" x="8680450" y="5214938"/>
          <p14:tracePt t="104930" x="8786813" y="5230813"/>
          <p14:tracePt t="104937" x="8863013" y="5246688"/>
          <p14:tracePt t="104943" x="8953500" y="5260975"/>
          <p14:tracePt t="104952" x="9059863" y="5276850"/>
          <p14:tracePt t="104959" x="9166225" y="5291138"/>
          <p14:tracePt t="104969" x="9304338" y="5307013"/>
          <p14:tracePt t="104975" x="9455150" y="5322888"/>
          <p14:tracePt t="104984" x="9607550" y="5337175"/>
          <p14:tracePt t="104991" x="9790113" y="5397500"/>
          <p14:tracePt t="105000" x="10002838" y="5429250"/>
          <p14:tracePt t="105007" x="10185400" y="5459413"/>
          <p14:tracePt t="105015" x="10352088" y="5473700"/>
          <p14:tracePt t="105022" x="10488613" y="5489575"/>
          <p14:tracePt t="105031" x="10610850" y="5489575"/>
          <p14:tracePt t="105038" x="10733088" y="5489575"/>
          <p14:tracePt t="105047" x="10823575" y="5473700"/>
          <p14:tracePt t="105054" x="10915650" y="5459413"/>
          <p14:tracePt t="105062" x="10975975" y="5443538"/>
          <p14:tracePt t="105068" x="11036300" y="5397500"/>
          <p14:tracePt t="105077" x="11098213" y="5337175"/>
          <p14:tracePt t="105087" x="11204575" y="5260975"/>
          <p14:tracePt t="105092" x="11295063" y="5170488"/>
          <p14:tracePt t="105102" x="11385550" y="5033963"/>
          <p14:tracePt t="105109" x="11493500" y="4835525"/>
          <p14:tracePt t="105119" x="11644313" y="4562475"/>
          <p14:tracePt t="105125" x="11766550" y="4287838"/>
          <p14:tracePt t="105134" x="11887200" y="4029075"/>
          <p14:tracePt t="105141" x="11995150" y="3756025"/>
          <p14:tracePt t="105150" x="12069763" y="3573463"/>
          <p14:tracePt t="105157" x="12115800" y="3390900"/>
          <p14:tracePt t="105167" x="12145963" y="3224213"/>
          <p14:tracePt t="105172" x="12161838" y="3086100"/>
          <p14:tracePt t="105180" x="12161838" y="2949575"/>
          <p14:tracePt t="105189" x="12161838" y="2828925"/>
          <p14:tracePt t="105198" x="12161838" y="2706688"/>
          <p14:tracePt t="105202" x="12145963" y="2630488"/>
          <p14:tracePt t="105213" x="12101513" y="2524125"/>
          <p14:tracePt t="105219" x="12055475" y="2433638"/>
          <p14:tracePt t="105227" x="12009438" y="2341563"/>
          <p14:tracePt t="105236" x="11979275" y="2281238"/>
          <p14:tracePt t="105242" x="11918950" y="2235200"/>
          <p14:tracePt t="105252" x="11857038" y="2174875"/>
          <p14:tracePt t="105259" x="11812588" y="2112963"/>
          <p14:tracePt t="105269" x="11750675" y="2082800"/>
          <p14:tracePt t="105275" x="11690350" y="2038350"/>
          <p14:tracePt t="105282" x="11599863" y="1992313"/>
          <p14:tracePt t="105290" x="11507788" y="1946275"/>
          <p14:tracePt t="105298" x="11401425" y="1900238"/>
          <p14:tracePt t="105306" x="11279188" y="1855788"/>
          <p14:tracePt t="105314" x="11158538" y="1809750"/>
          <p14:tracePt t="105320" x="11036300" y="1779588"/>
          <p14:tracePt t="105329" x="10899775" y="1749425"/>
          <p14:tracePt t="105336" x="10777538" y="1733550"/>
          <p14:tracePt t="105345" x="10671175" y="1717675"/>
          <p14:tracePt t="105352" x="10580688" y="1703388"/>
          <p14:tracePt t="105360" x="10488613" y="1703388"/>
          <p14:tracePt t="105368" x="10367963" y="1703388"/>
          <p14:tracePt t="105376" x="10261600" y="1703388"/>
          <p14:tracePt t="105384" x="10139363" y="1703388"/>
          <p14:tracePt t="105392" x="10018713" y="1703388"/>
          <p14:tracePt t="105400" x="9880600" y="1703388"/>
          <p14:tracePt t="105408" x="9729788" y="1717675"/>
          <p14:tracePt t="105416" x="9591675" y="1749425"/>
          <p14:tracePt t="105424" x="9424988" y="1779588"/>
          <p14:tracePt t="105432" x="9272588" y="1824038"/>
          <p14:tracePt t="105440" x="9136063" y="1855788"/>
          <p14:tracePt t="105447" x="8983663" y="1916113"/>
          <p14:tracePt t="105454" x="8863013" y="1962150"/>
          <p14:tracePt t="105462" x="8770938" y="2022475"/>
          <p14:tracePt t="105470" x="8680450" y="2082800"/>
          <p14:tracePt t="105479" x="8604250" y="2144713"/>
          <p14:tracePt t="105486" x="8543925" y="2189163"/>
          <p14:tracePt t="105496" x="8467725" y="2265363"/>
          <p14:tracePt t="105502" x="8407400" y="2357438"/>
          <p14:tracePt t="105510" x="8345488" y="2478088"/>
          <p14:tracePt t="105518" x="8269288" y="2600325"/>
          <p14:tracePt t="105526" x="8208963" y="2736850"/>
          <p14:tracePt t="105534" x="8132763" y="2859088"/>
          <p14:tracePt t="105542" x="8072438" y="2995613"/>
          <p14:tracePt t="105550" x="8012113" y="3117850"/>
          <p14:tracePt t="105558" x="7950200" y="3268663"/>
          <p14:tracePt t="105566" x="7889875" y="3390900"/>
          <p14:tracePt t="105572" x="7843838" y="3527425"/>
          <p14:tracePt t="105581" x="7799388" y="3649663"/>
          <p14:tracePt t="105588" x="7783513" y="3740150"/>
          <p14:tracePt t="105597" x="7767638" y="3846513"/>
          <p14:tracePt t="105604" x="7737475" y="3922713"/>
          <p14:tracePt t="105614" x="7723188" y="4014788"/>
          <p14:tracePt t="105621" x="7707313" y="4105275"/>
          <p14:tracePt t="105630" x="7691438" y="4167188"/>
          <p14:tracePt t="105637" x="7691438" y="4241800"/>
          <p14:tracePt t="105648" x="7677150" y="4303713"/>
          <p14:tracePt t="105653" x="7661275" y="4364038"/>
          <p14:tracePt t="105662" x="7646988" y="4410075"/>
          <p14:tracePt t="105670" x="7631113" y="4456113"/>
          <p14:tracePt t="105677" x="7631113" y="4500563"/>
          <p14:tracePt t="105686" x="7600950" y="4546600"/>
          <p14:tracePt t="105693" x="7585075" y="4606925"/>
          <p14:tracePt t="105702" x="7570788" y="4652963"/>
          <p14:tracePt t="105707" x="7554913" y="4699000"/>
          <p14:tracePt t="105715" x="7540625" y="4745038"/>
          <p14:tracePt t="105723" x="7524750" y="4789488"/>
          <p14:tracePt t="105732" x="7510463" y="4835525"/>
          <p14:tracePt t="105739" x="7510463" y="4881563"/>
          <p14:tracePt t="105748" x="7494588" y="4957763"/>
          <p14:tracePt t="105755" x="7478713" y="5002213"/>
          <p14:tracePt t="105765" x="7464425" y="5064125"/>
          <p14:tracePt t="105771" x="7448550" y="5124450"/>
          <p14:tracePt t="105783" x="7434263" y="5200650"/>
          <p14:tracePt t="105787" x="7434263" y="5246688"/>
          <p14:tracePt t="105798" x="7434263" y="5291138"/>
          <p14:tracePt t="105803" x="7434263" y="5337175"/>
          <p14:tracePt t="105811" x="7434263" y="5383213"/>
          <p14:tracePt t="105819" x="7434263" y="5429250"/>
          <p14:tracePt t="105826" x="7434263" y="5459413"/>
          <p14:tracePt t="105831" x="7434263" y="5489575"/>
          <p14:tracePt t="105840" x="7448550" y="5519738"/>
          <p14:tracePt t="105848" x="7464425" y="5565775"/>
          <p14:tracePt t="105856" x="7464425" y="5595938"/>
          <p14:tracePt t="105864" x="7494588" y="5626100"/>
          <p14:tracePt t="105872" x="7524750" y="5656263"/>
          <p14:tracePt t="105880" x="7540625" y="5702300"/>
          <p14:tracePt t="105888" x="7570788" y="5718175"/>
          <p14:tracePt t="105896" x="7600950" y="5732463"/>
          <p14:tracePt t="105904" x="7646988" y="5748338"/>
          <p14:tracePt t="105912" x="7661275" y="5762625"/>
          <p14:tracePt t="105920" x="7691438" y="5778500"/>
          <p14:tracePt t="105929" x="7707313" y="5778500"/>
          <p14:tracePt t="105936" x="7737475" y="5792788"/>
          <p14:tracePt t="105946" x="7753350" y="5808663"/>
          <p14:tracePt t="105952" x="7767638" y="5808663"/>
          <p14:tracePt t="105958" x="7799388" y="5808663"/>
          <p14:tracePt t="105966" x="7813675" y="5824538"/>
          <p14:tracePt t="105974" x="7829550" y="5824538"/>
          <p14:tracePt t="105981" x="7874000" y="5824538"/>
          <p14:tracePt t="105990" x="7889875" y="5824538"/>
          <p14:tracePt t="105998" x="7920038" y="5824538"/>
          <p14:tracePt t="106006" x="7950200" y="5824538"/>
          <p14:tracePt t="106014" x="7980363" y="5824538"/>
          <p14:tracePt t="106022" x="8012113" y="5824538"/>
          <p14:tracePt t="106030" x="8026400" y="5824538"/>
          <p14:tracePt t="106038" x="8042275" y="5824538"/>
          <p14:tracePt t="106046" x="8056563" y="5824538"/>
          <p14:tracePt t="106063" x="8072438" y="5824538"/>
          <p14:tracePt t="106070" x="8086725" y="5824538"/>
          <p14:tracePt t="106084" x="8102600" y="5824538"/>
          <p14:tracePt t="106116" x="8118475" y="5838825"/>
          <p14:tracePt t="106131" x="8118475" y="5854700"/>
          <p14:tracePt t="106140" x="8132763" y="5884863"/>
          <p14:tracePt t="106148" x="8148638" y="5930900"/>
          <p14:tracePt t="106156" x="8148638" y="5961063"/>
          <p14:tracePt t="106164" x="8148638" y="5991225"/>
          <p14:tracePt t="106172" x="8148638" y="6021388"/>
          <p14:tracePt t="106181" x="8148638" y="6051550"/>
          <p14:tracePt t="106188" x="8148638" y="6097588"/>
          <p14:tracePt t="106196" x="8148638" y="6143625"/>
          <p14:tracePt t="106204" x="8148638" y="6189663"/>
          <p14:tracePt t="106210" x="8132763" y="6234113"/>
          <p14:tracePt t="106218" x="8132763" y="6280150"/>
          <p14:tracePt t="106226" x="8132763" y="6326188"/>
          <p14:tracePt t="106234" x="8118475" y="6386513"/>
          <p14:tracePt t="106242" x="8102600" y="6416675"/>
          <p14:tracePt t="106249" x="8102600" y="6446838"/>
          <p14:tracePt t="106258" x="8086725" y="6462713"/>
          <p14:tracePt t="106266" x="8086725" y="6478588"/>
          <p14:tracePt t="106274" x="8086725" y="6492875"/>
          <p14:tracePt t="106282" x="8086725" y="6508750"/>
          <p14:tracePt t="106306" x="8086725" y="6523038"/>
          <p14:tracePt t="106425" x="8086725" y="6538913"/>
          <p14:tracePt t="106441" x="8086725" y="6553200"/>
          <p14:tracePt t="106449" x="8072438" y="6569075"/>
          <p14:tracePt t="106457" x="8072438" y="6584950"/>
          <p14:tracePt t="106466" x="8072438" y="6599238"/>
          <p14:tracePt t="106471" x="8056563" y="6615113"/>
          <p14:tracePt t="106482" x="8042275" y="6629400"/>
          <p14:tracePt t="106486" x="8026400" y="6645275"/>
          <p14:tracePt t="106496" x="7996238" y="6675438"/>
          <p14:tracePt t="106504" x="7980363" y="6691313"/>
          <p14:tracePt t="106511" x="7950200" y="6721475"/>
          <p14:tracePt t="106521" x="7920038" y="6735763"/>
          <p14:tracePt t="106527" x="7889875" y="6767513"/>
          <p14:tracePt t="106537" x="7859713" y="6767513"/>
          <p14:tracePt t="106543" x="7843838" y="6781800"/>
          <p14:tracePt t="106552" x="7829550" y="6797675"/>
          <p14:tracePt t="106559" x="7813675" y="6797675"/>
          <p14:tracePt t="106583" x="7799388" y="6797675"/>
          <p14:tracePt t="106589" x="7783513" y="6781800"/>
          <p14:tracePt t="106601" x="7767638" y="6781800"/>
          <p14:tracePt t="106605" x="7723188" y="6767513"/>
          <p14:tracePt t="106616" x="7691438" y="6751638"/>
          <p14:tracePt t="106621" x="7661275" y="6735763"/>
          <p14:tracePt t="106631" x="7616825" y="6705600"/>
          <p14:tracePt t="106637" x="7585075" y="6691313"/>
          <p14:tracePt t="106645" x="7540625" y="6691313"/>
          <p14:tracePt t="106654" x="7510463" y="6675438"/>
          <p14:tracePt t="106661" x="7464425" y="6659563"/>
          <p14:tracePt t="106669" x="7434263" y="6645275"/>
          <p14:tracePt t="106677" x="7388225" y="6645275"/>
          <p14:tracePt t="106686" x="7342188" y="6645275"/>
          <p14:tracePt t="106692" x="7297738" y="6629400"/>
          <p14:tracePt t="106699" x="7235825" y="6629400"/>
          <p14:tracePt t="106707" x="7145338" y="6629400"/>
          <p14:tracePt t="106716" x="7069138" y="6629400"/>
          <p14:tracePt t="106722" x="7008813" y="6629400"/>
          <p14:tracePt t="106730" x="6916738" y="6629400"/>
          <p14:tracePt t="106738" x="6856413" y="6629400"/>
          <p14:tracePt t="106747" x="6780213" y="6629400"/>
          <p14:tracePt t="106754" x="6719888" y="6645275"/>
          <p14:tracePt t="106765" x="6673850" y="6645275"/>
          <p14:tracePt t="106770" x="6627813" y="6645275"/>
          <p14:tracePt t="106779" x="6581775" y="6659563"/>
          <p14:tracePt t="106785" x="6551613" y="6659563"/>
          <p14:tracePt t="106793" x="6521450" y="6659563"/>
          <p14:tracePt t="106801" x="6491288" y="6675438"/>
          <p14:tracePt t="106809" x="6461125" y="6675438"/>
          <p14:tracePt t="106817" x="6430963" y="6675438"/>
          <p14:tracePt t="106833" x="6415088" y="6675438"/>
          <p14:tracePt t="106839" x="6415088" y="6691313"/>
          <p14:tracePt t="106928" x="6445250" y="6691313"/>
          <p14:tracePt t="106934" x="6491288" y="6691313"/>
          <p14:tracePt t="106942" x="6581775" y="6675438"/>
          <p14:tracePt t="106950" x="6673850" y="6659563"/>
          <p14:tracePt t="106959" x="6810375" y="6645275"/>
          <p14:tracePt t="106964" x="6932613" y="6629400"/>
          <p14:tracePt t="106974" x="7069138" y="6615113"/>
          <p14:tracePt t="106981" x="7221538" y="6599238"/>
          <p14:tracePt t="106989" x="7342188" y="6599238"/>
          <p14:tracePt t="106997" x="7464425" y="6569075"/>
          <p14:tracePt t="107004" x="7585075" y="6553200"/>
          <p14:tracePt t="107013" x="7707313" y="6553200"/>
          <p14:tracePt t="107020" x="7783513" y="6553200"/>
          <p14:tracePt t="107030" x="7859713" y="6553200"/>
          <p14:tracePt t="107037" x="7920038" y="6553200"/>
          <p14:tracePt t="107045" x="7996238" y="6553200"/>
          <p14:tracePt t="107052" x="8056563" y="6553200"/>
          <p14:tracePt t="107062" x="8102600" y="6553200"/>
          <p14:tracePt t="107068" x="8148638" y="6553200"/>
          <p14:tracePt t="107076" x="8208963" y="6553200"/>
          <p14:tracePt t="107085" x="8255000" y="6553200"/>
          <p14:tracePt t="107090" x="8301038" y="6553200"/>
          <p14:tracePt t="107100" x="8331200" y="6553200"/>
          <p14:tracePt t="107106" x="8361363" y="6553200"/>
          <p14:tracePt t="107114" x="8391525" y="6553200"/>
          <p14:tracePt t="107131" x="8407400" y="6553200"/>
          <p14:tracePt t="107297" x="8391525" y="6553200"/>
          <p14:tracePt t="107305" x="8361363" y="6538913"/>
          <p14:tracePt t="107313" x="8301038" y="6523038"/>
          <p14:tracePt t="107320" x="8255000" y="6523038"/>
          <p14:tracePt t="107329" x="8208963" y="6508750"/>
          <p14:tracePt t="107337" x="8162925" y="6492875"/>
          <p14:tracePt t="107345" x="8132763" y="6478588"/>
          <p14:tracePt t="107351" x="8102600" y="6478588"/>
          <p14:tracePt t="107359" x="8072438" y="6462713"/>
          <p14:tracePt t="107368" x="8026400" y="6446838"/>
          <p14:tracePt t="107374" x="7996238" y="6432550"/>
          <p14:tracePt t="107383" x="7980363" y="6432550"/>
          <p14:tracePt t="107391" x="7966075" y="6432550"/>
          <p14:tracePt t="107398" x="7966075" y="6416675"/>
          <p14:tracePt t="107415" x="7950200" y="6402388"/>
          <p14:tracePt t="107423" x="7950200" y="6386513"/>
          <p14:tracePt t="107430" x="7950200" y="6370638"/>
          <p14:tracePt t="107439" x="7935913" y="6356350"/>
          <p14:tracePt t="107446" x="7935913" y="6326188"/>
          <p14:tracePt t="107455" x="7935913" y="6296025"/>
          <p14:tracePt t="107463" x="7935913" y="6264275"/>
          <p14:tracePt t="107471" x="7935913" y="6234113"/>
          <p14:tracePt t="107478" x="7950200" y="6203950"/>
          <p14:tracePt t="107485" x="7966075" y="6173788"/>
          <p14:tracePt t="107492" x="7980363" y="6127750"/>
          <p14:tracePt t="107501" x="7996238" y="6097588"/>
          <p14:tracePt t="107508" x="8026400" y="6067425"/>
          <p14:tracePt t="107517" x="8072438" y="6007100"/>
          <p14:tracePt t="107524" x="8118475" y="5961063"/>
          <p14:tracePt t="107533" x="8148638" y="5930900"/>
          <p14:tracePt t="107540" x="8193088" y="5868988"/>
          <p14:tracePt t="107548" x="8224838" y="5838825"/>
          <p14:tracePt t="107557" x="8239125" y="5808663"/>
          <p14:tracePt t="107564" x="8269288" y="5792788"/>
          <p14:tracePt t="107573" x="8269288" y="5778500"/>
          <p14:tracePt t="107581" x="8285163" y="5778500"/>
          <p14:tracePt t="107602" x="8285163" y="5762625"/>
          <p14:tracePt t="107605" x="8285163" y="5748338"/>
          <p14:tracePt t="107699" x="8255000" y="5702300"/>
          <p14:tracePt t="107707" x="8178800" y="5672138"/>
          <p14:tracePt t="107715" x="8086725" y="5611813"/>
          <p14:tracePt t="107723" x="7966075" y="5535613"/>
          <p14:tracePt t="107731" x="7859713" y="5489575"/>
          <p14:tracePt t="107737" x="7723188" y="5443538"/>
          <p14:tracePt t="107745" x="7600950" y="5397500"/>
          <p14:tracePt t="107753" x="7464425" y="5353050"/>
          <p14:tracePt t="107761" x="7342188" y="5307013"/>
          <p14:tracePt t="107769" x="7251700" y="5276850"/>
          <p14:tracePt t="107776" x="7205663" y="5230813"/>
          <p14:tracePt t="107785" x="7175500" y="5214938"/>
          <p14:tracePt t="107792" x="7145338" y="5214938"/>
          <p14:tracePt t="107801" x="7129463" y="5200650"/>
          <p14:tracePt t="107808" x="7099300" y="5184775"/>
          <p14:tracePt t="107824" x="7083425" y="5184775"/>
          <p14:tracePt t="107840" x="7083425" y="5170488"/>
          <p14:tracePt t="108375" x="7083425" y="5154613"/>
          <p14:tracePt t="108390" x="7083425" y="5140325"/>
          <p14:tracePt t="108399" x="7083425" y="5124450"/>
          <p14:tracePt t="108439" x="7083425" y="5108575"/>
          <p14:tracePt t="108454" x="7083425" y="5094288"/>
          <p14:tracePt t="108470" x="7083425" y="5078413"/>
          <p14:tracePt t="108479" x="7083425" y="5064125"/>
          <p14:tracePt t="108494" x="7083425" y="5048250"/>
          <p14:tracePt t="108512" x="7083425" y="5033963"/>
          <p14:tracePt t="108524" x="7099300" y="5018088"/>
          <p14:tracePt t="108533" x="7099300" y="5002213"/>
          <p14:tracePt t="108540" x="7099300" y="4987925"/>
          <p14:tracePt t="108549" x="7115175" y="4987925"/>
          <p14:tracePt t="108556" x="7115175" y="4957763"/>
          <p14:tracePt t="108565" x="7115175" y="4927600"/>
          <p14:tracePt t="108572" x="7129463" y="4881563"/>
          <p14:tracePt t="108582" x="7145338" y="4851400"/>
          <p14:tracePt t="108589" x="7159625" y="4819650"/>
          <p14:tracePt t="108600" x="7159625" y="4729163"/>
          <p14:tracePt t="108605" x="7175500" y="4576763"/>
          <p14:tracePt t="108613" x="7175500" y="4394200"/>
          <p14:tracePt t="108621" x="7189788" y="4211638"/>
          <p14:tracePt t="108627" x="7189788" y="4029075"/>
          <p14:tracePt t="108637" x="7205663" y="3846513"/>
          <p14:tracePt t="108643" x="7205663" y="3695700"/>
          <p14:tracePt t="108651" x="7205663" y="3543300"/>
          <p14:tracePt t="108659" x="7221538" y="3421063"/>
          <p14:tracePt t="108667" x="7221538" y="3344863"/>
          <p14:tracePt t="108675" x="7221538" y="3300413"/>
          <p14:tracePt t="108683" x="7221538" y="3268663"/>
          <p14:tracePt t="108691" x="7221538" y="3238500"/>
          <p14:tracePt t="108707" x="7221538" y="3224213"/>
          <p14:tracePt t="110867" x="7251700" y="3224213"/>
          <p14:tracePt t="110882" x="7251700" y="3238500"/>
          <p14:tracePt t="110931" x="7251700" y="3254375"/>
          <p14:tracePt t="110939" x="7221538" y="3344863"/>
          <p14:tracePt t="110947" x="7145338" y="3436938"/>
          <p14:tracePt t="110955" x="7053263" y="3527425"/>
          <p14:tracePt t="110964" x="6916738" y="3589338"/>
          <p14:tracePt t="110969" x="6794500" y="3649663"/>
          <p14:tracePt t="110976" x="6673850" y="3695700"/>
          <p14:tracePt t="110983" x="6657975" y="3695700"/>
          <p14:tracePt t="111418" x="6704013" y="3679825"/>
          <p14:tracePt t="111426" x="6826250" y="3663950"/>
          <p14:tracePt t="111434" x="6962775" y="3649663"/>
          <p14:tracePt t="111443" x="7083425" y="3633788"/>
          <p14:tracePt t="111450" x="7189788" y="3619500"/>
          <p14:tracePt t="111460" x="7235825" y="3619500"/>
          <p14:tracePt t="111477" x="7251700" y="3619500"/>
          <p14:tracePt t="111488" x="7265988" y="3619500"/>
          <p14:tracePt t="111496" x="7281863" y="3619500"/>
          <p14:tracePt t="111504" x="7312025" y="3619500"/>
          <p14:tracePt t="111512" x="7327900" y="3603625"/>
          <p14:tracePt t="111520" x="7358063" y="3589338"/>
          <p14:tracePt t="111528" x="7388225" y="3557588"/>
          <p14:tracePt t="111536" x="7404100" y="3543300"/>
          <p14:tracePt t="111546" x="7418388" y="3527425"/>
          <p14:tracePt t="111562" x="7434263" y="3527425"/>
          <p14:tracePt t="111569" x="7434263" y="3513138"/>
          <p14:tracePt t="111579" x="7464425" y="3513138"/>
          <p14:tracePt t="111597" x="7478713" y="3513138"/>
          <p14:tracePt t="111615" x="7494588" y="3513138"/>
          <p14:tracePt t="111679" x="7494588" y="3497263"/>
          <p14:tracePt t="113743" x="7494588" y="3513138"/>
          <p14:tracePt t="113759" x="7494588" y="3527425"/>
          <p14:tracePt t="113767" x="7478713" y="3543300"/>
          <p14:tracePt t="115241" x="7478713" y="3527425"/>
          <p14:tracePt t="115255" x="7494588" y="3513138"/>
          <p14:tracePt t="115271" x="7510463" y="3497263"/>
          <p14:tracePt t="115279" x="7524750" y="3497263"/>
          <p14:tracePt t="115287" x="7524750" y="3482975"/>
          <p14:tracePt t="115295" x="7524750" y="3467100"/>
          <p14:tracePt t="115304" x="7540625" y="3467100"/>
          <p14:tracePt t="115311" x="7540625" y="3451225"/>
          <p14:tracePt t="115319" x="7540625" y="3436938"/>
          <p14:tracePt t="115327" x="7554913" y="3421063"/>
          <p14:tracePt t="115343" x="7570788" y="3406775"/>
          <p14:tracePt t="115350" x="7585075" y="3390900"/>
          <p14:tracePt t="115359" x="7600950" y="3375025"/>
          <p14:tracePt t="115369" x="7616825" y="3344863"/>
          <p14:tracePt t="115375" x="7661275" y="3330575"/>
          <p14:tracePt t="115384" x="7691438" y="3300413"/>
          <p14:tracePt t="115388" x="7723188" y="3284538"/>
          <p14:tracePt t="115397" x="7767638" y="3254375"/>
          <p14:tracePt t="115406" x="7813675" y="3238500"/>
          <p14:tracePt t="115413" x="7859713" y="3208338"/>
          <p14:tracePt t="115423" x="7889875" y="3194050"/>
          <p14:tracePt t="115429" x="7920038" y="3194050"/>
          <p14:tracePt t="115438" x="7950200" y="3178175"/>
          <p14:tracePt t="115445" x="7980363" y="3162300"/>
          <p14:tracePt t="115452" x="8042275" y="3148013"/>
          <p14:tracePt t="115460" x="8086725" y="3148013"/>
          <p14:tracePt t="115467" x="8132763" y="3132138"/>
          <p14:tracePt t="115476" x="8193088" y="3117850"/>
          <p14:tracePt t="115484" x="8255000" y="3101975"/>
          <p14:tracePt t="115492" x="8301038" y="3101975"/>
          <p14:tracePt t="115500" x="8331200" y="3101975"/>
          <p14:tracePt t="115506" x="8361363" y="3086100"/>
          <p14:tracePt t="115516" x="8391525" y="3086100"/>
          <p14:tracePt t="115522" x="8421688" y="3086100"/>
          <p14:tracePt t="115532" x="8467725" y="3086100"/>
          <p14:tracePt t="115538" x="8528050" y="3086100"/>
          <p14:tracePt t="115546" x="8588375" y="3086100"/>
          <p14:tracePt t="115554" x="8664575" y="3101975"/>
          <p14:tracePt t="115562" x="8726488" y="3117850"/>
          <p14:tracePt t="115569" x="8816975" y="3132138"/>
          <p14:tracePt t="115578" x="8863013" y="3148013"/>
          <p14:tracePt t="115586" x="8893175" y="3148013"/>
          <p14:tracePt t="115594" x="8909050" y="3148013"/>
          <p14:tracePt t="115887" x="8923338" y="3148013"/>
          <p14:tracePt t="115900" x="8939213" y="3148013"/>
          <p14:tracePt t="115909" x="8953500" y="3148013"/>
          <p14:tracePt t="115925" x="8969375" y="3148013"/>
          <p14:tracePt t="115941" x="8983663" y="3148013"/>
          <p14:tracePt t="115957" x="8999538" y="3148013"/>
          <p14:tracePt t="115965" x="9015413" y="3148013"/>
          <p14:tracePt t="115981" x="9029700" y="3148013"/>
          <p14:tracePt t="115989" x="9045575" y="3148013"/>
          <p14:tracePt t="115997" x="9075738" y="3148013"/>
          <p14:tracePt t="116005" x="9105900" y="3148013"/>
          <p14:tracePt t="116013" x="9136063" y="3148013"/>
          <p14:tracePt t="116021" x="9166225" y="3148013"/>
          <p14:tracePt t="116030" x="9197975" y="3148013"/>
          <p14:tracePt t="116035" x="9212263" y="3148013"/>
          <p14:tracePt t="116043" x="9228138" y="3148013"/>
          <p14:tracePt t="116051" x="9242425" y="3148013"/>
          <p14:tracePt t="116067" x="9258300" y="3148013"/>
          <p14:tracePt t="116083" x="9272588" y="3148013"/>
          <p14:tracePt t="116091" x="9288463" y="3148013"/>
          <p14:tracePt t="116099" x="9304338" y="3148013"/>
          <p14:tracePt t="116107" x="9304338" y="3162300"/>
          <p14:tracePt t="116115" x="9318625" y="3162300"/>
          <p14:tracePt t="116131" x="9334500" y="3162300"/>
          <p14:tracePt t="116139" x="9348788" y="3162300"/>
          <p14:tracePt t="116201" x="9364663" y="3162300"/>
          <p14:tracePt t="116241" x="9378950" y="3162300"/>
          <p14:tracePt t="116257" x="9394825" y="3178175"/>
          <p14:tracePt t="116265" x="9410700" y="3178175"/>
          <p14:tracePt t="116281" x="9424988" y="3178175"/>
          <p14:tracePt t="116286" x="9424988" y="3194050"/>
          <p14:tracePt t="116297" x="9440863" y="3194050"/>
          <p14:tracePt t="116302" x="9440863" y="3208338"/>
          <p14:tracePt t="116314" x="9455150" y="3208338"/>
          <p14:tracePt t="116318" x="9471025" y="3208338"/>
          <p14:tracePt t="116335" x="9485313" y="3208338"/>
          <p14:tracePt t="116343" x="9501188" y="3208338"/>
          <p14:tracePt t="116359" x="9531350" y="3224213"/>
          <p14:tracePt t="116368" x="9547225" y="3224213"/>
          <p14:tracePt t="116375" x="9561513" y="3224213"/>
          <p14:tracePt t="116391" x="9577388" y="3224213"/>
          <p14:tracePt t="116399" x="9591675" y="3224213"/>
          <p14:tracePt t="116414" x="9607550" y="3224213"/>
          <p14:tracePt t="116420" x="9623425" y="3224213"/>
          <p14:tracePt t="116437" x="9637713" y="3224213"/>
          <p14:tracePt t="116453" x="9653588" y="3224213"/>
          <p14:tracePt t="116479" x="9667875" y="3224213"/>
          <p14:tracePt t="116501" x="9683750" y="3224213"/>
          <p14:tracePt t="116509" x="9699625" y="3224213"/>
          <p14:tracePt t="116525" x="9713913" y="3224213"/>
          <p14:tracePt t="116547" x="9729788" y="3224213"/>
          <p14:tracePt t="116563" x="9744075" y="3224213"/>
          <p14:tracePt t="116570" x="9759950" y="3208338"/>
          <p14:tracePt t="116587" x="9774238" y="3208338"/>
          <p14:tracePt t="116597" x="9790113" y="3194050"/>
          <p14:tracePt t="116615" x="9805988" y="3194050"/>
          <p14:tracePt t="116628" x="9820275" y="3194050"/>
          <p14:tracePt t="116643" x="9836150" y="3194050"/>
          <p14:tracePt t="116650" x="9850438" y="3194050"/>
          <p14:tracePt t="116665" x="9866313" y="3194050"/>
          <p14:tracePt t="116697" x="9880600" y="3178175"/>
          <p14:tracePt t="117187" x="9912350" y="3178175"/>
          <p14:tracePt t="117194" x="10002838" y="3178175"/>
          <p14:tracePt t="117201" x="10079038" y="3194050"/>
          <p14:tracePt t="117209" x="10169525" y="3208338"/>
          <p14:tracePt t="117216" x="10245725" y="3224213"/>
          <p14:tracePt t="117224" x="10337800" y="3238500"/>
          <p14:tracePt t="117235" x="10398125" y="3254375"/>
          <p14:tracePt t="117241" x="10444163" y="3254375"/>
          <p14:tracePt t="117251" x="10488613" y="3268663"/>
          <p14:tracePt t="117257" x="10534650" y="3268663"/>
          <p14:tracePt t="117265" x="10580688" y="3268663"/>
          <p14:tracePt t="117273" x="10610850" y="3268663"/>
          <p14:tracePt t="117285" x="10626725" y="3268663"/>
          <p14:tracePt t="117297" x="10656888" y="3268663"/>
          <p14:tracePt t="117305" x="10671175" y="3268663"/>
          <p14:tracePt t="117319" x="10687050" y="3268663"/>
          <p14:tracePt t="117329" x="10702925" y="3268663"/>
          <p14:tracePt t="117335" x="10717213" y="3268663"/>
          <p14:tracePt t="117343" x="10747375" y="3268663"/>
          <p14:tracePt t="117350" x="10793413" y="3268663"/>
          <p14:tracePt t="117359" x="10823575" y="3268663"/>
          <p14:tracePt t="117369" x="10853738" y="3268663"/>
          <p14:tracePt t="117375" x="10899775" y="3268663"/>
          <p14:tracePt t="117383" x="10929938" y="3268663"/>
          <p14:tracePt t="117392" x="10975975" y="3268663"/>
          <p14:tracePt t="117401" x="11022013" y="3268663"/>
          <p14:tracePt t="117406" x="11066463" y="3268663"/>
          <p14:tracePt t="117415" x="11112500" y="3268663"/>
          <p14:tracePt t="117423" x="11158538" y="3268663"/>
          <p14:tracePt t="117431" x="11188700" y="3268663"/>
          <p14:tracePt t="117439" x="11218863" y="3268663"/>
          <p14:tracePt t="117447" x="11249025" y="3268663"/>
          <p14:tracePt t="117453" x="11279188" y="3268663"/>
          <p14:tracePt t="117469" x="11295063" y="3268663"/>
          <p14:tracePt t="117675" x="11264900" y="3268663"/>
          <p14:tracePt t="117682" x="11234738" y="3300413"/>
          <p14:tracePt t="117691" x="11204575" y="3314700"/>
          <p14:tracePt t="117703" x="11172825" y="3330575"/>
          <p14:tracePt t="117714" x="11066463" y="3375025"/>
          <p14:tracePt t="117721" x="11022013" y="3406775"/>
          <p14:tracePt t="117730" x="10990263" y="3421063"/>
          <p14:tracePt t="117737" x="10945813" y="3436938"/>
          <p14:tracePt t="117748" x="10929938" y="3451225"/>
          <p14:tracePt t="117752" x="10899775" y="3451225"/>
          <p14:tracePt t="117764" x="10883900" y="3467100"/>
          <p14:tracePt t="117769" x="10853738" y="3482975"/>
          <p14:tracePt t="117777" x="10839450" y="3482975"/>
          <p14:tracePt t="117787" x="10823575" y="3497263"/>
          <p14:tracePt t="117793" x="10809288" y="3497263"/>
          <p14:tracePt t="117803" x="10793413" y="3513138"/>
          <p14:tracePt t="117809" x="10763250" y="3527425"/>
          <p14:tracePt t="117818" x="10747375" y="3543300"/>
          <p14:tracePt t="117823" x="10733088" y="3543300"/>
          <p14:tracePt t="117829" x="10717213" y="3557588"/>
          <p14:tracePt t="117837" x="10702925" y="3557588"/>
          <p14:tracePt t="117849" x="10687050" y="3573463"/>
          <p14:tracePt t="117863" x="10641013" y="3589338"/>
          <p14:tracePt t="117871" x="10610850" y="3603625"/>
          <p14:tracePt t="117879" x="10596563" y="3619500"/>
          <p14:tracePt t="117885" x="10580688" y="3619500"/>
          <p14:tracePt t="117895" x="10564813" y="3633788"/>
          <p14:tracePt t="117902" x="10550525" y="3649663"/>
          <p14:tracePt t="117911" x="10520363" y="3649663"/>
          <p14:tracePt t="117917" x="10488613" y="3663950"/>
          <p14:tracePt t="117926" x="10488613" y="3679825"/>
          <p14:tracePt t="117933" x="10474325" y="3679825"/>
          <p14:tracePt t="117942" x="10474325" y="3695700"/>
          <p14:tracePt t="117947" x="10458450" y="3695700"/>
          <p14:tracePt t="117955" x="10444163" y="3695700"/>
          <p14:tracePt t="117964" x="10428288" y="3709988"/>
          <p14:tracePt t="117971" x="10414000" y="3709988"/>
          <p14:tracePt t="117981" x="10382250" y="3725863"/>
          <p14:tracePt t="117987" x="10352088" y="3725863"/>
          <p14:tracePt t="117996" x="10307638" y="3725863"/>
          <p14:tracePt t="118003" x="10275888" y="3740150"/>
          <p14:tracePt t="118012" x="10245725" y="3740150"/>
          <p14:tracePt t="118019" x="10215563" y="3740150"/>
          <p14:tracePt t="118028" x="10169525" y="3740150"/>
          <p14:tracePt t="118035" x="10125075" y="3740150"/>
          <p14:tracePt t="118045" x="10094913" y="3740150"/>
          <p14:tracePt t="118051" x="10063163" y="3740150"/>
          <p14:tracePt t="118062" x="10033000" y="3740150"/>
          <p14:tracePt t="118067" x="9986963" y="3740150"/>
          <p14:tracePt t="118081" x="9972675" y="3740150"/>
          <p14:tracePt t="118097" x="9956800" y="3740150"/>
          <p14:tracePt t="118113" x="9942513" y="3740150"/>
          <p14:tracePt t="118121" x="9926638" y="3740150"/>
          <p14:tracePt t="118130" x="9912350" y="3725863"/>
          <p14:tracePt t="118145" x="9896475" y="3709988"/>
          <p14:tracePt t="118162" x="9880600" y="3709988"/>
          <p14:tracePt t="118241" x="9880600" y="3695700"/>
          <p14:tracePt t="118257" x="9896475" y="3679825"/>
          <p14:tracePt t="118265" x="9942513" y="3679825"/>
          <p14:tracePt t="118273" x="9972675" y="3663950"/>
          <p14:tracePt t="118281" x="10033000" y="3649663"/>
          <p14:tracePt t="118288" x="10094913" y="3633788"/>
          <p14:tracePt t="118297" x="10169525" y="3619500"/>
          <p14:tracePt t="118304" x="10215563" y="3619500"/>
          <p14:tracePt t="118312" x="10245725" y="3619500"/>
          <p14:tracePt t="118320" x="10261600" y="3619500"/>
          <p14:tracePt t="118611" x="10231438" y="3619500"/>
          <p14:tracePt t="118619" x="10215563" y="3633788"/>
          <p14:tracePt t="118627" x="10169525" y="3649663"/>
          <p14:tracePt t="118637" x="10139363" y="3663950"/>
          <p14:tracePt t="118644" x="10125075" y="3663950"/>
          <p14:tracePt t="118652" x="10094913" y="3679825"/>
          <p14:tracePt t="118659" x="10048875" y="3695700"/>
          <p14:tracePt t="118667" x="10018713" y="3695700"/>
          <p14:tracePt t="118674" x="9986963" y="3709988"/>
          <p14:tracePt t="118683" x="9956800" y="3709988"/>
          <p14:tracePt t="118691" x="9926638" y="3725863"/>
          <p14:tracePt t="118699" x="9896475" y="3725863"/>
          <p14:tracePt t="118707" x="9850438" y="3740150"/>
          <p14:tracePt t="118715" x="9805988" y="3740150"/>
          <p14:tracePt t="118721" x="9729788" y="3756025"/>
          <p14:tracePt t="118730" x="9683750" y="3756025"/>
          <p14:tracePt t="118738" x="9607550" y="3756025"/>
          <p14:tracePt t="118745" x="9517063" y="3771900"/>
          <p14:tracePt t="118755" x="9440863" y="3786188"/>
          <p14:tracePt t="118761" x="9334500" y="3802063"/>
          <p14:tracePt t="118772" x="9242425" y="3816350"/>
          <p14:tracePt t="118777" x="9166225" y="3832225"/>
          <p14:tracePt t="118785" x="9075738" y="3846513"/>
          <p14:tracePt t="118794" x="9015413" y="3862388"/>
          <p14:tracePt t="118801" x="8969375" y="3862388"/>
          <p14:tracePt t="118809" x="8923338" y="3878263"/>
          <p14:tracePt t="118816" x="8877300" y="3878263"/>
          <p14:tracePt t="118824" x="8847138" y="3878263"/>
          <p14:tracePt t="118832" x="8816975" y="3878263"/>
          <p14:tracePt t="118839" x="8802688" y="3892550"/>
          <p14:tracePt t="118848" x="8786813" y="3892550"/>
          <p14:tracePt t="118862" x="8770938" y="3892550"/>
          <p14:tracePt t="118878" x="8740775" y="3908425"/>
          <p14:tracePt t="118887" x="8726488" y="3908425"/>
          <p14:tracePt t="118894" x="8710613" y="3908425"/>
          <p14:tracePt t="118903" x="8680450" y="3908425"/>
          <p14:tracePt t="118920" x="8664575" y="3908425"/>
          <p14:tracePt t="118935" x="8650288" y="3908425"/>
          <p14:tracePt t="118942" x="8634413" y="3908425"/>
          <p14:tracePt t="119101" x="8620125" y="3908425"/>
          <p14:tracePt t="119516" x="8588375" y="3908425"/>
          <p14:tracePt t="119524" x="8574088" y="3908425"/>
          <p14:tracePt t="119541" x="8543925" y="3908425"/>
          <p14:tracePt t="119549" x="8543925" y="3892550"/>
          <p14:tracePt t="119560" x="8513763" y="3878263"/>
          <p14:tracePt t="119565" x="8497888" y="3862388"/>
          <p14:tracePt t="119576" x="8482013" y="3862388"/>
          <p14:tracePt t="119581" x="8482013" y="3846513"/>
          <p14:tracePt t="119594" x="8467725" y="3846513"/>
          <p14:tracePt t="119597" x="8451850" y="3846513"/>
          <p14:tracePt t="119605" x="8451850" y="3832225"/>
          <p14:tracePt t="119612" x="8437563" y="3832225"/>
          <p14:tracePt t="119629" x="8421688" y="3832225"/>
          <p14:tracePt t="120439" x="8421688" y="3816350"/>
          <p14:tracePt t="120455" x="8407400" y="3786188"/>
          <p14:tracePt t="120463" x="8407400" y="3725863"/>
          <p14:tracePt t="120471" x="8407400" y="3633788"/>
          <p14:tracePt t="120481" x="8391525" y="3497263"/>
          <p14:tracePt t="120487" x="8375650" y="3314700"/>
          <p14:tracePt t="120497" x="8361363" y="3101975"/>
          <p14:tracePt t="120502" x="8345488" y="2843213"/>
          <p14:tracePt t="120511" x="8331200" y="2508250"/>
          <p14:tracePt t="120520" x="8301038" y="2128838"/>
          <p14:tracePt t="120527" x="8285163" y="1733550"/>
          <p14:tracePt t="120535" x="8255000" y="1428750"/>
          <p14:tracePt t="120542" x="8239125" y="1171575"/>
          <p14:tracePt t="120549" x="8224838" y="912813"/>
          <p14:tracePt t="120557" x="8208963" y="684213"/>
          <p14:tracePt t="120565" x="8193088" y="471488"/>
          <p14:tracePt t="120573" x="8162925" y="182563"/>
          <p14:tracePt t="121653" x="7889875" y="46038"/>
          <p14:tracePt t="121660" x="7829550" y="152400"/>
          <p14:tracePt t="121669" x="7753350" y="288925"/>
          <p14:tracePt t="121677" x="7691438" y="411163"/>
          <p14:tracePt t="121688" x="7631113" y="531813"/>
          <p14:tracePt t="121692" x="7570788" y="654050"/>
          <p14:tracePt t="121704" x="7524750" y="744538"/>
          <p14:tracePt t="121709" x="7478713" y="836613"/>
          <p14:tracePt t="121715" x="7434263" y="942975"/>
          <p14:tracePt t="121725" x="7388225" y="1033463"/>
          <p14:tracePt t="121730" x="7342188" y="1125538"/>
          <p14:tracePt t="121741" x="7297738" y="1216025"/>
          <p14:tracePt t="121746" x="7281863" y="1292225"/>
          <p14:tracePt t="121754" x="7265988" y="1384300"/>
          <p14:tracePt t="121763" x="7251700" y="1444625"/>
          <p14:tracePt t="121771" x="7235825" y="1520825"/>
          <p14:tracePt t="121779" x="7221538" y="1566863"/>
          <p14:tracePt t="121787" x="7221538" y="1611313"/>
          <p14:tracePt t="121795" x="7221538" y="1657350"/>
          <p14:tracePt t="121804" x="7221538" y="1703388"/>
          <p14:tracePt t="121811" x="7221538" y="1733550"/>
          <p14:tracePt t="121821" x="7221538" y="1763713"/>
          <p14:tracePt t="121826" x="7221538" y="1793875"/>
          <p14:tracePt t="121833" x="7221538" y="1824038"/>
          <p14:tracePt t="121849" x="7221538" y="1839913"/>
          <p14:tracePt t="121865" x="7221538" y="1855788"/>
          <p14:tracePt t="121889" x="7221538" y="1870075"/>
          <p14:tracePt t="121961" x="7221538" y="1885950"/>
          <p14:tracePt t="121983" x="7221538" y="1900238"/>
          <p14:tracePt t="122006" x="7235825" y="1916113"/>
          <p14:tracePt t="122015" x="7251700" y="1916113"/>
          <p14:tracePt t="122023" x="7251700" y="1946275"/>
          <p14:tracePt t="122031" x="7265988" y="1946275"/>
          <p14:tracePt t="122039" x="7265988" y="1962150"/>
          <p14:tracePt t="122047" x="7281863" y="1976438"/>
          <p14:tracePt t="122055" x="7297738" y="2006600"/>
          <p14:tracePt t="122063" x="7327900" y="2052638"/>
          <p14:tracePt t="122071" x="7358063" y="2068513"/>
          <p14:tracePt t="122079" x="7388225" y="2098675"/>
          <p14:tracePt t="122088" x="7434263" y="2144713"/>
          <p14:tracePt t="122095" x="7478713" y="2174875"/>
          <p14:tracePt t="122100" x="7540625" y="2235200"/>
          <p14:tracePt t="122111" x="7585075" y="2265363"/>
          <p14:tracePt t="122117" x="7646988" y="2327275"/>
          <p14:tracePt t="122126" x="7691438" y="2371725"/>
          <p14:tracePt t="122133" x="7753350" y="2401888"/>
          <p14:tracePt t="122143" x="7799388" y="2447925"/>
          <p14:tracePt t="122149" x="7859713" y="2478088"/>
          <p14:tracePt t="122158" x="7905750" y="2508250"/>
          <p14:tracePt t="122165" x="7935913" y="2540000"/>
          <p14:tracePt t="122173" x="7980363" y="2570163"/>
          <p14:tracePt t="122180" x="8012113" y="2584450"/>
          <p14:tracePt t="122187" x="8026400" y="2600325"/>
          <p14:tracePt t="122196" x="8056563" y="2630488"/>
          <p14:tracePt t="122205" x="8056563" y="2646363"/>
          <p14:tracePt t="122210" x="8072438" y="2660650"/>
          <p14:tracePt t="122221" x="8102600" y="2690813"/>
          <p14:tracePt t="122226" x="8102600" y="2722563"/>
          <p14:tracePt t="122235" x="8118475" y="2736850"/>
          <p14:tracePt t="122242" x="8118475" y="2752725"/>
          <p14:tracePt t="122250" x="8132763" y="2782888"/>
          <p14:tracePt t="122258" x="8148638" y="2797175"/>
          <p14:tracePt t="122266" x="8162925" y="2828925"/>
          <p14:tracePt t="122274" x="8162925" y="2843213"/>
          <p14:tracePt t="122282" x="8178800" y="2859088"/>
          <p14:tracePt t="122290" x="8178800" y="2873375"/>
          <p14:tracePt t="122298" x="8178800" y="2889250"/>
          <p14:tracePt t="122306" x="8178800" y="2905125"/>
          <p14:tracePt t="122314" x="8178800" y="2919413"/>
          <p14:tracePt t="122330" x="8178800" y="2949575"/>
          <p14:tracePt t="122336" x="8178800" y="2979738"/>
          <p14:tracePt t="122346" x="8162925" y="2995613"/>
          <p14:tracePt t="122352" x="8162925" y="3011488"/>
          <p14:tracePt t="122360" x="8148638" y="3025775"/>
          <p14:tracePt t="122370" x="8148638" y="3041650"/>
          <p14:tracePt t="122376" x="8132763" y="3041650"/>
          <p14:tracePt t="122386" x="8132763" y="3055938"/>
          <p14:tracePt t="122392" x="8118475" y="3071813"/>
          <p14:tracePt t="122400" x="8102600" y="3086100"/>
          <p14:tracePt t="122416" x="8102600" y="3101975"/>
          <p14:tracePt t="122432" x="8086725" y="3101975"/>
          <p14:tracePt t="122448" x="8072438" y="3101975"/>
          <p14:tracePt t="122456" x="8072438" y="3117850"/>
          <p14:tracePt t="122464" x="8056563" y="3117850"/>
          <p14:tracePt t="122471" x="8042275" y="3117850"/>
          <p14:tracePt t="122478" x="8042275" y="3132138"/>
          <p14:tracePt t="122486" x="8026400" y="3148013"/>
          <p14:tracePt t="122503" x="8012113" y="3162300"/>
          <p14:tracePt t="122520" x="7996238" y="3178175"/>
          <p14:tracePt t="122526" x="7980363" y="3178175"/>
          <p14:tracePt t="122536" x="7980363" y="3194050"/>
          <p14:tracePt t="122542" x="7966075" y="3194050"/>
          <p14:tracePt t="122550" x="7966075" y="3208338"/>
          <p14:tracePt t="122558" x="7950200" y="3224213"/>
          <p14:tracePt t="122574" x="7935913" y="3238500"/>
          <p14:tracePt t="122582" x="7920038" y="3238500"/>
          <p14:tracePt t="122590" x="7905750" y="3254375"/>
          <p14:tracePt t="122596" x="7905750" y="3268663"/>
          <p14:tracePt t="122605" x="7889875" y="3268663"/>
          <p14:tracePt t="122620" x="7874000" y="3268663"/>
          <p14:tracePt t="122888" x="7859713" y="3268663"/>
          <p14:tracePt t="122897" x="7859713" y="3254375"/>
          <p14:tracePt t="122905" x="7843838" y="3254375"/>
          <p14:tracePt t="122921" x="7829550" y="3238500"/>
          <p14:tracePt t="122931" x="7813675" y="3238500"/>
          <p14:tracePt t="122953" x="7799388" y="3238500"/>
          <p14:tracePt t="124275" x="7799388" y="3224213"/>
          <p14:tracePt t="124289" x="7799388" y="3194050"/>
          <p14:tracePt t="124297" x="7799388" y="3148013"/>
          <p14:tracePt t="124305" x="7799388" y="3117850"/>
          <p14:tracePt t="124314" x="7799388" y="3071813"/>
          <p14:tracePt t="124321" x="7813675" y="3041650"/>
          <p14:tracePt t="124329" x="7829550" y="2995613"/>
          <p14:tracePt t="124337" x="7829550" y="2949575"/>
          <p14:tracePt t="124345" x="7843838" y="2905125"/>
          <p14:tracePt t="124353" x="7843838" y="2859088"/>
          <p14:tracePt t="124360" x="7859713" y="2782888"/>
          <p14:tracePt t="124369" x="7874000" y="2736850"/>
          <p14:tracePt t="124376" x="7889875" y="2690813"/>
          <p14:tracePt t="124385" x="7889875" y="2660650"/>
          <p14:tracePt t="124392" x="7889875" y="2630488"/>
          <p14:tracePt t="124401" x="7889875" y="2600325"/>
          <p14:tracePt t="124408" x="7889875" y="2570163"/>
          <p14:tracePt t="124416" x="7889875" y="2540000"/>
          <p14:tracePt t="124422" x="7889875" y="2508250"/>
          <p14:tracePt t="124439" x="7889875" y="2493963"/>
          <p14:tracePt t="124447" x="7889875" y="2478088"/>
          <p14:tracePt t="124454" x="7889875" y="2463800"/>
          <p14:tracePt t="124471" x="7889875" y="2447925"/>
          <p14:tracePt t="124479" x="7889875" y="2417763"/>
          <p14:tracePt t="124486" x="7889875" y="2401888"/>
          <p14:tracePt t="124503" x="7889875" y="2387600"/>
          <p14:tracePt t="124511" x="7889875" y="2371725"/>
          <p14:tracePt t="124527" x="7889875" y="2357438"/>
          <p14:tracePt t="124541" x="7889875" y="2341563"/>
          <p14:tracePt t="124557" x="7889875" y="2311400"/>
          <p14:tracePt t="124565" x="7874000" y="2295525"/>
          <p14:tracePt t="124573" x="7874000" y="2265363"/>
          <p14:tracePt t="124581" x="7859713" y="2235200"/>
          <p14:tracePt t="124599" x="7829550" y="2159000"/>
          <p14:tracePt t="124605" x="7829550" y="2128838"/>
          <p14:tracePt t="124613" x="7829550" y="2098675"/>
          <p14:tracePt t="124621" x="7813675" y="2068513"/>
          <p14:tracePt t="124629" x="7813675" y="2022475"/>
          <p14:tracePt t="124637" x="7799388" y="2006600"/>
          <p14:tracePt t="124645" x="7799388" y="1992313"/>
          <p14:tracePt t="124653" x="7799388" y="1962150"/>
          <p14:tracePt t="124661" x="7783513" y="1930400"/>
          <p14:tracePt t="124668" x="7767638" y="1885950"/>
          <p14:tracePt t="124675" x="7753350" y="1839913"/>
          <p14:tracePt t="124684" x="7753350" y="1793875"/>
          <p14:tracePt t="124690" x="7737475" y="1763713"/>
          <p14:tracePt t="124699" x="7737475" y="1733550"/>
          <p14:tracePt t="124706" x="7723188" y="1703388"/>
          <p14:tracePt t="124717" x="7723188" y="1673225"/>
          <p14:tracePt t="124731" x="7723188" y="1657350"/>
          <p14:tracePt t="124747" x="7723188" y="1643063"/>
          <p14:tracePt t="124771" x="7707313" y="1627188"/>
          <p14:tracePt t="124787" x="7707313" y="1611313"/>
          <p14:tracePt t="124803" x="7707313" y="1597025"/>
          <p14:tracePt t="125724" x="7707313" y="1581150"/>
          <p14:tracePt t="129595" x="7707313" y="1597025"/>
          <p14:tracePt t="129611" x="7707313" y="1611313"/>
          <p14:tracePt t="129620" x="7707313" y="1627188"/>
          <p14:tracePt t="129625" x="7707313" y="1643063"/>
          <p14:tracePt t="129633" x="7707313" y="1657350"/>
          <p14:tracePt t="129649" x="7707313" y="1673225"/>
          <p14:tracePt t="129657" x="7707313" y="1687513"/>
          <p14:tracePt t="129665" x="7707313" y="1703388"/>
          <p14:tracePt t="129681" x="7707313" y="1733550"/>
          <p14:tracePt t="129697" x="7707313" y="1749425"/>
          <p14:tracePt t="129705" x="7707313" y="1763713"/>
          <p14:tracePt t="129721" x="7707313" y="1793875"/>
          <p14:tracePt t="129729" x="7707313" y="1824038"/>
          <p14:tracePt t="129738" x="7707313" y="1855788"/>
          <p14:tracePt t="129745" x="7707313" y="1870075"/>
          <p14:tracePt t="129751" x="7707313" y="1900238"/>
          <p14:tracePt t="129759" x="7707313" y="1930400"/>
          <p14:tracePt t="129766" x="7707313" y="1976438"/>
          <p14:tracePt t="129775" x="7707313" y="2022475"/>
          <p14:tracePt t="129783" x="7707313" y="2068513"/>
          <p14:tracePt t="129790" x="7707313" y="2112963"/>
          <p14:tracePt t="129797" x="7691438" y="2144713"/>
          <p14:tracePt t="129806" x="7691438" y="2189163"/>
          <p14:tracePt t="129814" x="7691438" y="2219325"/>
          <p14:tracePt t="129821" x="7691438" y="2265363"/>
          <p14:tracePt t="129830" x="7691438" y="2295525"/>
          <p14:tracePt t="129838" x="7691438" y="2341563"/>
          <p14:tracePt t="129845" x="7691438" y="2387600"/>
          <p14:tracePt t="129853" x="7691438" y="2433638"/>
          <p14:tracePt t="129862" x="7691438" y="2493963"/>
          <p14:tracePt t="129870" x="7691438" y="2540000"/>
          <p14:tracePt t="129876" x="7691438" y="2600325"/>
          <p14:tracePt t="129885" x="7691438" y="2660650"/>
          <p14:tracePt t="129892" x="7691438" y="2752725"/>
          <p14:tracePt t="129900" x="7691438" y="2828925"/>
          <p14:tracePt t="129908" x="7691438" y="2949575"/>
          <p14:tracePt t="129916" x="7691438" y="3071813"/>
          <p14:tracePt t="129924" x="7691438" y="3194050"/>
          <p14:tracePt t="129932" x="7691438" y="3300413"/>
          <p14:tracePt t="129940" x="7691438" y="3375025"/>
          <p14:tracePt t="129948" x="7691438" y="3436938"/>
          <p14:tracePt t="129956" x="7691438" y="3513138"/>
          <p14:tracePt t="129964" x="7691438" y="3557588"/>
          <p14:tracePt t="129971" x="7691438" y="3603625"/>
          <p14:tracePt t="129980" x="7691438" y="3649663"/>
          <p14:tracePt t="129988" x="7691438" y="3709988"/>
          <p14:tracePt t="129996" x="7691438" y="3756025"/>
          <p14:tracePt t="130004" x="7691438" y="3802063"/>
          <p14:tracePt t="130010" x="7691438" y="3832225"/>
          <p14:tracePt t="130019" x="7691438" y="3862388"/>
          <p14:tracePt t="130026" x="7691438" y="3892550"/>
          <p14:tracePt t="130036" x="7691438" y="3968750"/>
          <p14:tracePt t="130042" x="7677150" y="4060825"/>
          <p14:tracePt t="130049" x="7677150" y="4121150"/>
          <p14:tracePt t="130059" x="7677150" y="4197350"/>
          <p14:tracePt t="130066" x="7661275" y="4287838"/>
          <p14:tracePt t="130073" x="7646988" y="4379913"/>
          <p14:tracePt t="130082" x="7646988" y="4456113"/>
          <p14:tracePt t="130089" x="7631113" y="4516438"/>
          <p14:tracePt t="130098" x="7616825" y="4576763"/>
          <p14:tracePt t="130106" x="7600950" y="4622800"/>
          <p14:tracePt t="130114" x="7600950" y="4668838"/>
          <p14:tracePt t="130121" x="7600950" y="4713288"/>
          <p14:tracePt t="130130" x="7600950" y="4745038"/>
          <p14:tracePt t="130136" x="7600950" y="4805363"/>
          <p14:tracePt t="130144" x="7600950" y="4851400"/>
          <p14:tracePt t="130153" x="7600950" y="4881563"/>
          <p14:tracePt t="130160" x="7600950" y="4941888"/>
          <p14:tracePt t="130169" x="7600950" y="5018088"/>
          <p14:tracePt t="130176" x="7600950" y="5064125"/>
          <p14:tracePt t="130184" x="7600950" y="5108575"/>
          <p14:tracePt t="130192" x="7600950" y="5154613"/>
          <p14:tracePt t="130200" x="7600950" y="5184775"/>
          <p14:tracePt t="130207" x="7600950" y="5230813"/>
          <p14:tracePt t="130216" x="7616825" y="5260975"/>
          <p14:tracePt t="130224" x="7616825" y="5307013"/>
          <p14:tracePt t="130231" x="7616825" y="5337175"/>
          <p14:tracePt t="130239" x="7616825" y="5367338"/>
          <p14:tracePt t="130248" x="7616825" y="5397500"/>
          <p14:tracePt t="130255" x="7631113" y="5443538"/>
          <p14:tracePt t="130262" x="7631113" y="5459413"/>
          <p14:tracePt t="130270" x="7646988" y="5459413"/>
          <p14:tracePt t="130277" x="7646988" y="5489575"/>
          <p14:tracePt t="130286" x="7661275" y="5519738"/>
          <p14:tracePt t="130294" x="7677150" y="5535613"/>
          <p14:tracePt t="130302" x="7677150" y="5549900"/>
          <p14:tracePt t="130319" x="7677150" y="5565775"/>
          <p14:tracePt t="130326" x="7691438" y="5580063"/>
          <p14:tracePt t="130334" x="7707313" y="5611813"/>
          <p14:tracePt t="130342" x="7707313" y="5641975"/>
          <p14:tracePt t="130349" x="7723188" y="5672138"/>
          <p14:tracePt t="130357" x="7737475" y="5702300"/>
          <p14:tracePt t="130366" x="7753350" y="5732463"/>
          <p14:tracePt t="130374" x="7753350" y="5762625"/>
          <p14:tracePt t="130382" x="7767638" y="5792788"/>
          <p14:tracePt t="130388" x="7783513" y="5824538"/>
          <p14:tracePt t="130396" x="7783513" y="5854700"/>
          <p14:tracePt t="130405" x="7799388" y="5868988"/>
          <p14:tracePt t="130412" x="7813675" y="5868988"/>
          <p14:tracePt t="130420" x="7813675" y="5884863"/>
          <p14:tracePt t="130427" x="7829550" y="5884863"/>
          <p14:tracePt t="130436" x="7829550" y="5900738"/>
          <p14:tracePt t="130444" x="7843838" y="5900738"/>
          <p14:tracePt t="130453" x="7843838" y="5915025"/>
          <p14:tracePt t="130460" x="7859713" y="5915025"/>
          <p14:tracePt t="130470" x="7874000" y="5915025"/>
          <p14:tracePt t="130476" x="7874000" y="5930900"/>
          <p14:tracePt t="130484" x="7889875" y="5930900"/>
          <p14:tracePt t="130492" x="7935913" y="5961063"/>
          <p14:tracePt t="130499" x="7966075" y="5975350"/>
          <p14:tracePt t="130508" x="7996238" y="6007100"/>
          <p14:tracePt t="130513" x="8026400" y="6021388"/>
          <p14:tracePt t="130521" x="8072438" y="6021388"/>
          <p14:tracePt t="130530" x="8132763" y="6067425"/>
          <p14:tracePt t="130538" x="8224838" y="6097588"/>
          <p14:tracePt t="130546" x="8285163" y="6127750"/>
          <p14:tracePt t="130554" x="8375650" y="6157913"/>
          <p14:tracePt t="130561" x="8467725" y="6173788"/>
          <p14:tracePt t="130570" x="8543925" y="6189663"/>
          <p14:tracePt t="130578" x="8634413" y="6203950"/>
          <p14:tracePt t="130586" x="8696325" y="6219825"/>
          <p14:tracePt t="130604" x="8893175" y="6234113"/>
          <p14:tracePt t="130610" x="9015413" y="6234113"/>
          <p14:tracePt t="130620" x="9136063" y="6234113"/>
          <p14:tracePt t="130625" x="9272588" y="6234113"/>
          <p14:tracePt t="130634" x="9440863" y="6234113"/>
          <p14:tracePt t="130642" x="9577388" y="6234113"/>
          <p14:tracePt t="130648" x="9713913" y="6234113"/>
          <p14:tracePt t="130655" x="9850438" y="6219825"/>
          <p14:tracePt t="130664" x="9986963" y="6203950"/>
          <p14:tracePt t="130671" x="10125075" y="6189663"/>
          <p14:tracePt t="130680" x="10261600" y="6173788"/>
          <p14:tracePt t="130689" x="10398125" y="6143625"/>
          <p14:tracePt t="130696" x="10534650" y="6097588"/>
          <p14:tracePt t="130705" x="10610850" y="6067425"/>
          <p14:tracePt t="130711" x="10702925" y="6037263"/>
          <p14:tracePt t="130720" x="10793413" y="5991225"/>
          <p14:tracePt t="130727" x="10883900" y="5945188"/>
          <p14:tracePt t="130737" x="10975975" y="5900738"/>
          <p14:tracePt t="130744" x="11036300" y="5854700"/>
          <p14:tracePt t="130753" x="11098213" y="5824538"/>
          <p14:tracePt t="130760" x="11158538" y="5762625"/>
          <p14:tracePt t="130768" x="11188700" y="5702300"/>
          <p14:tracePt t="130775" x="11234738" y="5656263"/>
          <p14:tracePt t="130782" x="11264900" y="5611813"/>
          <p14:tracePt t="130790" x="11295063" y="5535613"/>
          <p14:tracePt t="130798" x="11325225" y="5459413"/>
          <p14:tracePt t="130805" x="11371263" y="5383213"/>
          <p14:tracePt t="130814" x="11417300" y="5260975"/>
          <p14:tracePt t="130822" x="11461750" y="5154613"/>
          <p14:tracePt t="130830" x="11477625" y="5048250"/>
          <p14:tracePt t="130839" x="11507788" y="4927600"/>
          <p14:tracePt t="130845" x="11523663" y="4805363"/>
          <p14:tracePt t="130853" x="11537950" y="4668838"/>
          <p14:tracePt t="130862" x="11553825" y="4500563"/>
          <p14:tracePt t="130870" x="11568113" y="4333875"/>
          <p14:tracePt t="130877" x="11583988" y="4197350"/>
          <p14:tracePt t="130887" x="11583988" y="4044950"/>
          <p14:tracePt t="130894" x="11599863" y="3908425"/>
          <p14:tracePt t="130900" x="11599863" y="3786188"/>
          <p14:tracePt t="130907" x="11599863" y="3679825"/>
          <p14:tracePt t="130916" x="11599863" y="3589338"/>
          <p14:tracePt t="130924" x="11599863" y="3513138"/>
          <p14:tracePt t="130932" x="11583988" y="3406775"/>
          <p14:tracePt t="130939" x="11568113" y="3284538"/>
          <p14:tracePt t="130948" x="11553825" y="3162300"/>
          <p14:tracePt t="130955" x="11523663" y="3025775"/>
          <p14:tracePt t="130964" x="11477625" y="2889250"/>
          <p14:tracePt t="130972" x="11431588" y="2736850"/>
          <p14:tracePt t="130980" x="11385550" y="2584450"/>
          <p14:tracePt t="130989" x="11341100" y="2447925"/>
          <p14:tracePt t="130996" x="11279188" y="2311400"/>
          <p14:tracePt t="131004" x="11234738" y="2235200"/>
          <p14:tracePt t="131012" x="11218863" y="2144713"/>
          <p14:tracePt t="131020" x="11172825" y="2082800"/>
          <p14:tracePt t="131026" x="11142663" y="2022475"/>
          <p14:tracePt t="131034" x="11112500" y="1946275"/>
          <p14:tracePt t="131042" x="11082338" y="1900238"/>
          <p14:tracePt t="131050" x="11036300" y="1839913"/>
          <p14:tracePt t="131057" x="10990263" y="1779588"/>
          <p14:tracePt t="131066" x="10960100" y="1703388"/>
          <p14:tracePt t="131077" x="10915650" y="1627188"/>
          <p14:tracePt t="131081" x="10853738" y="1535113"/>
          <p14:tracePt t="131089" x="10793413" y="1490663"/>
          <p14:tracePt t="131097" x="10733088" y="1428750"/>
          <p14:tracePt t="131105" x="10687050" y="1384300"/>
          <p14:tracePt t="131113" x="10641013" y="1368425"/>
          <p14:tracePt t="131121" x="10596563" y="1338263"/>
          <p14:tracePt t="131129" x="10534650" y="1322388"/>
          <p14:tracePt t="131137" x="10488613" y="1322388"/>
          <p14:tracePt t="131145" x="10444163" y="1308100"/>
          <p14:tracePt t="131152" x="10398125" y="1292225"/>
          <p14:tracePt t="131159" x="10337800" y="1292225"/>
          <p14:tracePt t="131167" x="10291763" y="1277938"/>
          <p14:tracePt t="131175" x="10245725" y="1277938"/>
          <p14:tracePt t="131183" x="10185400" y="1277938"/>
          <p14:tracePt t="131191" x="10139363" y="1277938"/>
          <p14:tracePt t="131199" x="10079038" y="1277938"/>
          <p14:tracePt t="131207" x="10002838" y="1292225"/>
          <p14:tracePt t="131215" x="9926638" y="1322388"/>
          <p14:tracePt t="131223" x="9836150" y="1368425"/>
          <p14:tracePt t="131231" x="9744075" y="1414463"/>
          <p14:tracePt t="131239" x="9653588" y="1460500"/>
          <p14:tracePt t="131247" x="9547225" y="1520825"/>
          <p14:tracePt t="131255" x="9455150" y="1581150"/>
          <p14:tracePt t="131263" x="9364663" y="1643063"/>
          <p14:tracePt t="131271" x="9272588" y="1703388"/>
          <p14:tracePt t="131277" x="9182100" y="1779588"/>
          <p14:tracePt t="131285" x="9059863" y="1870075"/>
          <p14:tracePt t="131293" x="8969375" y="1976438"/>
          <p14:tracePt t="131303" x="8877300" y="2068513"/>
          <p14:tracePt t="131309" x="8770938" y="2159000"/>
          <p14:tracePt t="131317" x="8680450" y="2251075"/>
          <p14:tracePt t="131325" x="8620125" y="2341563"/>
          <p14:tracePt t="131333" x="8558213" y="2478088"/>
          <p14:tracePt t="131341" x="8497888" y="2584450"/>
          <p14:tracePt t="131349" x="8437563" y="2676525"/>
          <p14:tracePt t="131357" x="8375650" y="2782888"/>
          <p14:tracePt t="131365" x="8331200" y="2905125"/>
          <p14:tracePt t="131373" x="8285163" y="2979738"/>
          <p14:tracePt t="131381" x="8239125" y="3071813"/>
          <p14:tracePt t="131389" x="8193088" y="3162300"/>
          <p14:tracePt t="131397" x="8148638" y="3254375"/>
          <p14:tracePt t="131405" x="8132763" y="3314700"/>
          <p14:tracePt t="131411" x="8102600" y="3406775"/>
          <p14:tracePt t="131419" x="8086725" y="3513138"/>
          <p14:tracePt t="131427" x="8072438" y="3619500"/>
          <p14:tracePt t="131437" x="8056563" y="3725863"/>
          <p14:tracePt t="131443" x="8026400" y="3832225"/>
          <p14:tracePt t="131451" x="7996238" y="3938588"/>
          <p14:tracePt t="131459" x="7980363" y="4044950"/>
          <p14:tracePt t="131467" x="7950200" y="4135438"/>
          <p14:tracePt t="131475" x="7935913" y="4211638"/>
          <p14:tracePt t="131483" x="7905750" y="4318000"/>
          <p14:tracePt t="131491" x="7889875" y="4410075"/>
          <p14:tracePt t="131499" x="7874000" y="4486275"/>
          <p14:tracePt t="131507" x="7859713" y="4576763"/>
          <p14:tracePt t="131515" x="7859713" y="4652963"/>
          <p14:tracePt t="131523" x="7859713" y="4745038"/>
          <p14:tracePt t="131529" x="7859713" y="4805363"/>
          <p14:tracePt t="131537" x="7859713" y="4851400"/>
          <p14:tracePt t="131545" x="7859713" y="4911725"/>
          <p14:tracePt t="131553" x="7859713" y="4972050"/>
          <p14:tracePt t="131561" x="7874000" y="5018088"/>
          <p14:tracePt t="131569" x="7889875" y="5094288"/>
          <p14:tracePt t="131587" x="7920038" y="5260975"/>
          <p14:tracePt t="131593" x="7935913" y="5353050"/>
          <p14:tracePt t="131602" x="7966075" y="5429250"/>
          <p14:tracePt t="131609" x="7980363" y="5519738"/>
          <p14:tracePt t="131617" x="8026400" y="5611813"/>
          <p14:tracePt t="131625" x="8042275" y="5702300"/>
          <p14:tracePt t="131633" x="8102600" y="5808663"/>
          <p14:tracePt t="131641" x="8132763" y="5900738"/>
          <p14:tracePt t="131649" x="8193088" y="6007100"/>
          <p14:tracePt t="131659" x="8255000" y="6097588"/>
          <p14:tracePt t="131665" x="8315325" y="6189663"/>
          <p14:tracePt t="131673" x="8361363" y="6264275"/>
          <p14:tracePt t="131681" x="8421688" y="6326188"/>
          <p14:tracePt t="131689" x="8482013" y="6386513"/>
          <p14:tracePt t="131697" x="8528050" y="6446838"/>
          <p14:tracePt t="131706" x="8588375" y="6492875"/>
          <p14:tracePt t="131713" x="8650288" y="6538913"/>
          <p14:tracePt t="131724" x="8696325" y="6584950"/>
          <p14:tracePt t="131729" x="8756650" y="6615113"/>
          <p14:tracePt t="131740" x="8816975" y="6645275"/>
          <p14:tracePt t="131745" x="8893175" y="6691313"/>
          <p14:tracePt t="131753" x="8969375" y="6721475"/>
          <p14:tracePt t="131761" x="9059863" y="6767513"/>
          <p14:tracePt t="131769" x="9151938" y="6797675"/>
          <p14:tracePt t="131779" x="9258300" y="6842125"/>
          <p14:tracePt t="131889" x="10717213" y="6781800"/>
          <p14:tracePt t="131895" x="10839450" y="6735763"/>
          <p14:tracePt t="131904" x="10975975" y="6675438"/>
          <p14:tracePt t="131911" x="11082338" y="6615113"/>
          <p14:tracePt t="131917" x="11172825" y="6508750"/>
          <p14:tracePt t="131927" x="11249025" y="6402388"/>
          <p14:tracePt t="131933" x="11341100" y="6264275"/>
          <p14:tracePt t="131942" x="11401425" y="6127750"/>
          <p14:tracePt t="131949" x="11461750" y="5975350"/>
          <p14:tracePt t="131956" x="11537950" y="5792788"/>
          <p14:tracePt t="131965" x="11583988" y="5595938"/>
          <p14:tracePt t="131976" x="11644313" y="5413375"/>
          <p14:tracePt t="131981" x="11674475" y="5230813"/>
          <p14:tracePt t="131990" x="11690350" y="5048250"/>
          <p14:tracePt t="131997" x="11706225" y="4865688"/>
          <p14:tracePt t="132006" x="11720513" y="4683125"/>
          <p14:tracePt t="132013" x="11720513" y="4486275"/>
          <p14:tracePt t="132024" x="11720513" y="4303713"/>
          <p14:tracePt t="132028" x="11720513" y="4090988"/>
          <p14:tracePt t="132035" x="11706225" y="3892550"/>
          <p14:tracePt t="132045" x="11674475" y="3709988"/>
          <p14:tracePt t="132051" x="11630025" y="3527425"/>
          <p14:tracePt t="132060" x="11599863" y="3344863"/>
          <p14:tracePt t="132067" x="11583988" y="3178175"/>
          <p14:tracePt t="132076" x="11537950" y="3025775"/>
          <p14:tracePt t="132082" x="11523663" y="2905125"/>
          <p14:tracePt t="132091" x="11507788" y="2797175"/>
          <p14:tracePt t="132099" x="11477625" y="2722563"/>
          <p14:tracePt t="132107" x="11461750" y="2630488"/>
          <p14:tracePt t="132115" x="11447463" y="2570163"/>
          <p14:tracePt t="132123" x="11431588" y="2478088"/>
          <p14:tracePt t="132131" x="11417300" y="2433638"/>
          <p14:tracePt t="132140" x="11401425" y="2387600"/>
          <p14:tracePt t="132147" x="11385550" y="2341563"/>
          <p14:tracePt t="132157" x="11371263" y="2281238"/>
          <p14:tracePt t="132161" x="11355388" y="2235200"/>
          <p14:tracePt t="132174" x="11341100" y="2189163"/>
          <p14:tracePt t="132178" x="11310938" y="2159000"/>
          <p14:tracePt t="132185" x="11279188" y="2112963"/>
          <p14:tracePt t="132195" x="11249025" y="2068513"/>
          <p14:tracePt t="132201" x="11204575" y="2038350"/>
          <p14:tracePt t="132211" x="11172825" y="2006600"/>
          <p14:tracePt t="132217" x="11142663" y="1962150"/>
          <p14:tracePt t="132223" x="11098213" y="1930400"/>
          <p14:tracePt t="132232" x="11066463" y="1900238"/>
          <p14:tracePt t="132240" x="11022013" y="1855788"/>
          <p14:tracePt t="132248" x="10960100" y="1809750"/>
          <p14:tracePt t="132257" x="10915650" y="1779588"/>
          <p14:tracePt t="132264" x="10839450" y="1733550"/>
          <p14:tracePt t="132271" x="10763250" y="1687513"/>
          <p14:tracePt t="132280" x="10702925" y="1657350"/>
          <p14:tracePt t="132286" x="10641013" y="1643063"/>
          <p14:tracePt t="132296" x="10596563" y="1611313"/>
          <p14:tracePt t="132302" x="10534650" y="1581150"/>
          <p14:tracePt t="132310" x="10488613" y="1581150"/>
          <p14:tracePt t="132318" x="10414000" y="1566863"/>
          <p14:tracePt t="132326" x="10352088" y="1550988"/>
          <p14:tracePt t="132334" x="10291763" y="1535113"/>
          <p14:tracePt t="132341" x="10231438" y="1520825"/>
          <p14:tracePt t="132350" x="10169525" y="1504950"/>
          <p14:tracePt t="132357" x="10109200" y="1504950"/>
          <p14:tracePt t="132366" x="10018713" y="1504950"/>
          <p14:tracePt t="132373" x="9942513" y="1520825"/>
          <p14:tracePt t="132382" x="9836150" y="1520825"/>
          <p14:tracePt t="132389" x="9729788" y="1535113"/>
          <p14:tracePt t="132398" x="9623425" y="1550988"/>
          <p14:tracePt t="132407" x="9517063" y="1566863"/>
          <p14:tracePt t="132412" x="9410700" y="1581150"/>
          <p14:tracePt t="132422" x="9334500" y="1597025"/>
          <p14:tracePt t="132428" x="9242425" y="1611313"/>
          <p14:tracePt t="132435" x="9182100" y="1627188"/>
          <p14:tracePt t="132444" x="9121775" y="1657350"/>
          <p14:tracePt t="132452" x="9075738" y="1703388"/>
          <p14:tracePt t="132460" x="8999538" y="1763713"/>
          <p14:tracePt t="132468" x="8909050" y="1824038"/>
          <p14:tracePt t="132476" x="8816975" y="1885950"/>
          <p14:tracePt t="132483" x="8726488" y="1962150"/>
          <p14:tracePt t="132492" x="8634413" y="2038350"/>
          <p14:tracePt t="132499" x="8558213" y="2112963"/>
          <p14:tracePt t="132507" x="8482013" y="2205038"/>
          <p14:tracePt t="132516" x="8421688" y="2295525"/>
          <p14:tracePt t="132523" x="8361363" y="2401888"/>
          <p14:tracePt t="132532" x="8285163" y="2540000"/>
          <p14:tracePt t="132538" x="8224838" y="2660650"/>
          <p14:tracePt t="132548" x="8162925" y="2797175"/>
          <p14:tracePt t="132556" x="8102600" y="2919413"/>
          <p14:tracePt t="132562" x="8056563" y="3055938"/>
          <p14:tracePt t="132570" x="7980363" y="3208338"/>
          <p14:tracePt t="132577" x="7935913" y="3344863"/>
          <p14:tracePt t="132586" x="7905750" y="3497263"/>
          <p14:tracePt t="132606" x="7843838" y="3786188"/>
          <p14:tracePt t="132610" x="7829550" y="3922713"/>
          <p14:tracePt t="132617" x="7813675" y="4060825"/>
          <p14:tracePt t="132626" x="7799388" y="4197350"/>
          <p14:tracePt t="132634" x="7767638" y="4333875"/>
          <p14:tracePt t="132641" x="7767638" y="4440238"/>
          <p14:tracePt t="132650" x="7767638" y="4562475"/>
          <p14:tracePt t="132658" x="7767638" y="4668838"/>
          <p14:tracePt t="132663" x="7767638" y="4775200"/>
          <p14:tracePt t="132674" x="7767638" y="4865688"/>
          <p14:tracePt t="132680" x="7767638" y="4957763"/>
          <p14:tracePt t="132689" x="7783513" y="5048250"/>
          <p14:tracePt t="132696" x="7799388" y="5108575"/>
          <p14:tracePt t="132704" x="7799388" y="5154613"/>
          <p14:tracePt t="132711" x="7813675" y="5214938"/>
          <p14:tracePt t="132719" x="7829550" y="5276850"/>
          <p14:tracePt t="132727" x="7843838" y="5353050"/>
          <p14:tracePt t="132735" x="7859713" y="5397500"/>
          <p14:tracePt t="132743" x="7859713" y="5443538"/>
          <p14:tracePt t="132751" x="7874000" y="5489575"/>
          <p14:tracePt t="132759" x="7889875" y="5535613"/>
          <p14:tracePt t="132767" x="7905750" y="5580063"/>
          <p14:tracePt t="132775" x="7905750" y="5626100"/>
          <p14:tracePt t="132783" x="7935913" y="5686425"/>
          <p14:tracePt t="132791" x="7966075" y="5732463"/>
          <p14:tracePt t="132797" x="7980363" y="5778500"/>
          <p14:tracePt t="132805" x="8026400" y="5838825"/>
          <p14:tracePt t="132813" x="8056563" y="5884863"/>
          <p14:tracePt t="132821" x="8056563" y="5915025"/>
          <p14:tracePt t="132829" x="8102600" y="5945188"/>
          <p14:tracePt t="132837" x="8118475" y="5991225"/>
          <p14:tracePt t="132845" x="8148638" y="6021388"/>
          <p14:tracePt t="132854" x="8148638" y="6037263"/>
          <p14:tracePt t="132861" x="8178800" y="6067425"/>
          <p14:tracePt t="132869" x="8193088" y="6081713"/>
          <p14:tracePt t="132877" x="8224838" y="6097588"/>
          <p14:tracePt t="132885" x="8224838" y="6113463"/>
          <p14:tracePt t="132893" x="8239125" y="6127750"/>
          <p14:tracePt t="132909" x="8255000" y="6143625"/>
          <p14:tracePt t="132917" x="8269288" y="6143625"/>
          <p14:tracePt t="132923" x="8301038" y="6157913"/>
          <p14:tracePt t="132931" x="8301038" y="6173788"/>
          <p14:tracePt t="132939" x="8331200" y="6173788"/>
          <p14:tracePt t="132947" x="8345488" y="6189663"/>
          <p14:tracePt t="132956" x="8391525" y="6203950"/>
          <p14:tracePt t="132963" x="8421688" y="6219825"/>
          <p14:tracePt t="132971" x="8451850" y="6219825"/>
          <p14:tracePt t="132979" x="8482013" y="6219825"/>
          <p14:tracePt t="132988" x="8513763" y="6219825"/>
          <p14:tracePt t="132995" x="8558213" y="6219825"/>
          <p14:tracePt t="133004" x="8588375" y="6219825"/>
          <p14:tracePt t="133011" x="8634413" y="6219825"/>
          <p14:tracePt t="133019" x="8680450" y="6219825"/>
          <p14:tracePt t="133027" x="8726488" y="6203950"/>
          <p14:tracePt t="133035" x="8786813" y="6189663"/>
          <p14:tracePt t="133043" x="8832850" y="6173788"/>
          <p14:tracePt t="133049" x="8877300" y="6173788"/>
          <p14:tracePt t="133057" x="8923338" y="6157913"/>
          <p14:tracePt t="133065" x="8953500" y="6143625"/>
          <p14:tracePt t="133073" x="8999538" y="6127750"/>
          <p14:tracePt t="133081" x="9029700" y="6113463"/>
          <p14:tracePt t="133089" x="9090025" y="6081713"/>
          <p14:tracePt t="133097" x="9121775" y="6051550"/>
          <p14:tracePt t="133106" x="9166225" y="6007100"/>
          <p14:tracePt t="133113" x="9212263" y="5975350"/>
          <p14:tracePt t="133121" x="9258300" y="5930900"/>
          <p14:tracePt t="133129" x="9318625" y="5900738"/>
          <p14:tracePt t="133138" x="9364663" y="5854700"/>
          <p14:tracePt t="133145" x="9424988" y="5824538"/>
          <p14:tracePt t="133154" x="9471025" y="5778500"/>
          <p14:tracePt t="133161" x="9517063" y="5748338"/>
          <p14:tracePt t="133169" x="9577388" y="5718175"/>
          <p14:tracePt t="133177" x="9623425" y="5686425"/>
          <p14:tracePt t="133183" x="9653588" y="5656263"/>
          <p14:tracePt t="133191" x="9713913" y="5626100"/>
          <p14:tracePt t="133199" x="9744075" y="5611813"/>
          <p14:tracePt t="133207" x="9774238" y="5595938"/>
          <p14:tracePt t="133215" x="9820275" y="5565775"/>
          <p14:tracePt t="133223" x="9850438" y="5535613"/>
          <p14:tracePt t="133231" x="9880600" y="5519738"/>
          <p14:tracePt t="133239" x="9912350" y="5489575"/>
          <p14:tracePt t="133247" x="9942513" y="5473700"/>
          <p14:tracePt t="133255" x="9986963" y="5459413"/>
          <p14:tracePt t="133263" x="10018713" y="5429250"/>
          <p14:tracePt t="133271" x="10048875" y="5413375"/>
          <p14:tracePt t="133279" x="10079038" y="5383213"/>
          <p14:tracePt t="133288" x="10125075" y="5367338"/>
          <p14:tracePt t="133295" x="10155238" y="5337175"/>
          <p14:tracePt t="133304" x="10169525" y="5337175"/>
          <p14:tracePt t="133309" x="10215563" y="5307013"/>
          <p14:tracePt t="133317" x="10231438" y="5291138"/>
          <p14:tracePt t="133325" x="10245725" y="5260975"/>
          <p14:tracePt t="133333" x="10275888" y="5230813"/>
          <p14:tracePt t="133341" x="10291763" y="5214938"/>
          <p14:tracePt t="133349" x="10307638" y="5184775"/>
          <p14:tracePt t="133357" x="10337800" y="5140325"/>
          <p14:tracePt t="133365" x="10352088" y="5108575"/>
          <p14:tracePt t="133373" x="10382250" y="5064125"/>
          <p14:tracePt t="133381" x="10382250" y="5033963"/>
          <p14:tracePt t="133389" x="10398125" y="4987925"/>
          <p14:tracePt t="133397" x="10414000" y="4957763"/>
          <p14:tracePt t="133406" x="10428288" y="4927600"/>
          <p14:tracePt t="133413" x="10428288" y="4895850"/>
          <p14:tracePt t="133421" x="10444163" y="4865688"/>
          <p14:tracePt t="133429" x="10458450" y="4819650"/>
          <p14:tracePt t="133435" x="10474325" y="4759325"/>
          <p14:tracePt t="133443" x="10474325" y="4713288"/>
          <p14:tracePt t="133451" x="10474325" y="4668838"/>
          <p14:tracePt t="133459" x="10488613" y="4638675"/>
          <p14:tracePt t="133467" x="10488613" y="4592638"/>
          <p14:tracePt t="133475" x="10504488" y="4546600"/>
          <p14:tracePt t="133485" x="10520363" y="4500563"/>
          <p14:tracePt t="133491" x="10520363" y="4456113"/>
          <p14:tracePt t="133499" x="10520363" y="4410075"/>
          <p14:tracePt t="133507" x="10520363" y="4364038"/>
          <p14:tracePt t="133515" x="10520363" y="4318000"/>
          <p14:tracePt t="133524" x="10520363" y="4273550"/>
          <p14:tracePt t="133531" x="10520363" y="4211638"/>
          <p14:tracePt t="133539" x="10520363" y="4167188"/>
          <p14:tracePt t="133547" x="10520363" y="4121150"/>
          <p14:tracePt t="133555" x="10504488" y="4075113"/>
          <p14:tracePt t="133561" x="10488613" y="4029075"/>
          <p14:tracePt t="133569" x="10488613" y="3968750"/>
          <p14:tracePt t="133577" x="10474325" y="3922713"/>
          <p14:tracePt t="133585" x="10458450" y="3878263"/>
          <p14:tracePt t="133593" x="10444163" y="3832225"/>
          <p14:tracePt t="133606" x="10428288" y="3786188"/>
          <p14:tracePt t="133609" x="10428288" y="3756025"/>
          <p14:tracePt t="133617" x="10414000" y="3709988"/>
          <p14:tracePt t="133625" x="10398125" y="3663950"/>
          <p14:tracePt t="133633" x="10382250" y="3619500"/>
          <p14:tracePt t="133641" x="10382250" y="3573463"/>
          <p14:tracePt t="133649" x="10352088" y="3513138"/>
          <p14:tracePt t="133657" x="10337800" y="3467100"/>
          <p14:tracePt t="133666" x="10321925" y="3421063"/>
          <p14:tracePt t="133677" x="10307638" y="3375025"/>
          <p14:tracePt t="133681" x="10275888" y="3344863"/>
          <p14:tracePt t="133692" x="10261600" y="3284538"/>
          <p14:tracePt t="133697" x="10231438" y="3254375"/>
          <p14:tracePt t="133706" x="10201275" y="3208338"/>
          <p14:tracePt t="133712" x="10155238" y="3162300"/>
          <p14:tracePt t="133720" x="10125075" y="3132138"/>
          <p14:tracePt t="133727" x="10094913" y="3101975"/>
          <p14:tracePt t="133735" x="10033000" y="3041650"/>
          <p14:tracePt t="133745" x="9986963" y="3011488"/>
          <p14:tracePt t="133751" x="9926638" y="2965450"/>
          <p14:tracePt t="133758" x="9880600" y="2919413"/>
          <p14:tracePt t="133766" x="9820275" y="2889250"/>
          <p14:tracePt t="133775" x="9774238" y="2843213"/>
          <p14:tracePt t="133783" x="9713913" y="2813050"/>
          <p14:tracePt t="133791" x="9653588" y="2782888"/>
          <p14:tracePt t="133799" x="9607550" y="2752725"/>
          <p14:tracePt t="133807" x="9547225" y="2722563"/>
          <p14:tracePt t="133813" x="9501188" y="2722563"/>
          <p14:tracePt t="133822" x="9455150" y="2706688"/>
          <p14:tracePt t="133829" x="9424988" y="2690813"/>
          <p14:tracePt t="133837" x="9394825" y="2676525"/>
          <p14:tracePt t="133845" x="9364663" y="2676525"/>
          <p14:tracePt t="133853" x="9334500" y="2676525"/>
          <p14:tracePt t="133860" x="9318625" y="2660650"/>
          <p14:tracePt t="133868" x="9304338" y="2660650"/>
          <p14:tracePt t="133884" x="9288463" y="2660650"/>
          <p14:tracePt t="133900" x="9272588" y="2660650"/>
          <p14:tracePt t="133908" x="9258300" y="2660650"/>
          <p14:tracePt t="133925" x="9242425" y="2660650"/>
          <p14:tracePt t="133941" x="9228138" y="2660650"/>
          <p14:tracePt t="133955" x="9212263" y="2660650"/>
          <p14:tracePt t="133963" x="9197975" y="2660650"/>
          <p14:tracePt t="133979" x="9182100" y="2660650"/>
          <p14:tracePt t="133995" x="9166225" y="2660650"/>
          <p14:tracePt t="134010" x="9151938" y="2660650"/>
          <p14:tracePt t="134019" x="9136063" y="2660650"/>
          <p14:tracePt t="134035" x="9121775" y="2660650"/>
          <p14:tracePt t="134051" x="9105900" y="2660650"/>
          <p14:tracePt t="134065" x="9090025" y="2660650"/>
          <p14:tracePt t="134333" x="9075738" y="2660650"/>
          <p14:tracePt t="134350" x="9029700" y="2706688"/>
          <p14:tracePt t="134357" x="8999538" y="2752725"/>
          <p14:tracePt t="134366" x="8953500" y="2797175"/>
          <p14:tracePt t="134375" x="8893175" y="2859088"/>
          <p14:tracePt t="134382" x="8816975" y="2919413"/>
          <p14:tracePt t="134391" x="8740775" y="2965450"/>
          <p14:tracePt t="134398" x="8680450" y="3025775"/>
          <p14:tracePt t="134406" x="8604250" y="3086100"/>
          <p14:tracePt t="134414" x="8543925" y="3132138"/>
          <p14:tracePt t="134422" x="8497888" y="3162300"/>
          <p14:tracePt t="134429" x="8467725" y="3194050"/>
          <p14:tracePt t="134438" x="8421688" y="3208338"/>
          <p14:tracePt t="134448" x="8407400" y="3238500"/>
          <p14:tracePt t="134455" x="8391525" y="3238500"/>
          <p14:tracePt t="134461" x="8375650" y="3254375"/>
          <p14:tracePt t="134468" x="8361363" y="3268663"/>
          <p14:tracePt t="134476" x="8345488" y="3268663"/>
          <p14:tracePt t="134483" x="8331200" y="3284538"/>
          <p14:tracePt t="134492" x="8315325" y="3284538"/>
          <p14:tracePt t="134499" x="8315325" y="3300413"/>
          <p14:tracePt t="134508" x="8301038" y="3314700"/>
          <p14:tracePt t="134515" x="8285163" y="3314700"/>
          <p14:tracePt t="134525" x="8269288" y="3330575"/>
          <p14:tracePt t="134531" x="8239125" y="3344863"/>
          <p14:tracePt t="134542" x="8224838" y="3360738"/>
          <p14:tracePt t="134547" x="8208963" y="3375025"/>
          <p14:tracePt t="134556" x="8193088" y="3375025"/>
          <p14:tracePt t="134563" x="8178800" y="3390900"/>
          <p14:tracePt t="134578" x="8162925" y="3406775"/>
          <p14:tracePt t="134594" x="8148638" y="3421063"/>
          <p14:tracePt t="134601" x="8148638" y="3436938"/>
          <p14:tracePt t="135021" x="8132763" y="3436938"/>
          <p14:tracePt t="135037" x="8118475" y="3451225"/>
          <p14:tracePt t="135052" x="8102600" y="3451225"/>
          <p14:tracePt t="135062" x="8102600" y="3467100"/>
          <p14:tracePt t="135085" x="8086725" y="3482975"/>
          <p14:tracePt t="135297" x="8086725" y="3497263"/>
          <p14:tracePt t="135304" x="8072438" y="3497263"/>
          <p14:tracePt t="145787" x="7996238" y="3467100"/>
          <p14:tracePt t="145795" x="7889875" y="3421063"/>
          <p14:tracePt t="145802" x="7767638" y="3375025"/>
          <p14:tracePt t="145813" x="7616825" y="3314700"/>
          <p14:tracePt t="145819" x="7494588" y="3268663"/>
          <p14:tracePt t="145830" x="7358063" y="3224213"/>
          <p14:tracePt t="145834" x="7251700" y="3194050"/>
          <p14:tracePt t="145843" x="7145338" y="3178175"/>
          <p14:tracePt t="145853" x="7069138" y="3178175"/>
          <p14:tracePt t="145859" x="6977063" y="3162300"/>
          <p14:tracePt t="145868" x="6932613" y="3132138"/>
          <p14:tracePt t="145875" x="6886575" y="3101975"/>
          <p14:tracePt t="145884" x="6826250" y="3071813"/>
          <p14:tracePt t="145891" x="6764338" y="2995613"/>
          <p14:tracePt t="145901" x="6719888" y="2905125"/>
          <p14:tracePt t="145907" x="6673850" y="2782888"/>
          <p14:tracePt t="145914" x="6657975" y="2616200"/>
          <p14:tracePt t="145921" x="6643688" y="2417763"/>
          <p14:tracePt t="145930" x="6627813" y="2159000"/>
          <p14:tracePt t="145937" x="6613525" y="1900238"/>
          <p14:tracePt t="145946" x="6613525" y="1643063"/>
          <p14:tracePt t="145952" x="6581775" y="1384300"/>
          <p14:tracePt t="145963" x="6581775" y="1049338"/>
          <p14:tracePt t="145969" x="6581775" y="714375"/>
          <p14:tracePt t="145979" x="6581775" y="2587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C9D0D-435C-3353-80A7-1CA1D571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13"/>
            <a:ext cx="10515600" cy="980851"/>
          </a:xfrm>
        </p:spPr>
        <p:txBody>
          <a:bodyPr/>
          <a:lstStyle/>
          <a:p>
            <a:r>
              <a:rPr lang="en-US" dirty="0"/>
              <a:t>A.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5EB97-45E8-9200-2ABD-841372714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48" y="4473858"/>
            <a:ext cx="4401776" cy="2393429"/>
          </a:xfrm>
          <a:prstGeom prst="rect">
            <a:avLst/>
          </a:prstGeom>
        </p:spPr>
      </p:pic>
      <p:pic>
        <p:nvPicPr>
          <p:cNvPr id="5122" name="Picture 2" descr="Difference Between Schottky Defect and Frenkel Defect (Schottky Defect and Frenkel  Defect)">
            <a:extLst>
              <a:ext uri="{FF2B5EF4-FFF2-40B4-BE49-F238E27FC236}">
                <a16:creationId xmlns:a16="http://schemas.microsoft.com/office/drawing/2014/main" id="{EC02B958-3342-2F3F-9BC6-938C8D1E6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03" y="4529803"/>
            <a:ext cx="4133849" cy="22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CF9EF-9191-769D-A4F9-92ED4619542E}"/>
              </a:ext>
            </a:extLst>
          </p:cNvPr>
          <p:cNvSpPr txBox="1"/>
          <p:nvPr/>
        </p:nvSpPr>
        <p:spPr>
          <a:xfrm>
            <a:off x="370863" y="4174044"/>
            <a:ext cx="3362326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Crystalline vs Amorphous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2D368-3F0A-F13B-C3DA-0BB3724B7698}"/>
              </a:ext>
            </a:extLst>
          </p:cNvPr>
          <p:cNvSpPr txBox="1"/>
          <p:nvPr/>
        </p:nvSpPr>
        <p:spPr>
          <a:xfrm>
            <a:off x="6848475" y="489015"/>
            <a:ext cx="414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ceramic crystal structures: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FC10F-D736-244F-453E-E981F0319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546" y="909871"/>
            <a:ext cx="3362326" cy="1908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BC4CF-0983-F7D0-5323-FC3F1D3AE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5212" y="977409"/>
            <a:ext cx="2795459" cy="1751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D4660B-3128-C993-42D9-CAD4FDDC6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010" y="3997449"/>
            <a:ext cx="2913104" cy="27720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EA0145-ADD9-CB99-B1BD-77B0756533B3}"/>
              </a:ext>
            </a:extLst>
          </p:cNvPr>
          <p:cNvSpPr txBox="1"/>
          <p:nvPr/>
        </p:nvSpPr>
        <p:spPr>
          <a:xfrm>
            <a:off x="7981950" y="4160471"/>
            <a:ext cx="414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Defects: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2B60E-70FE-6947-4104-BA5BF2AE6290}"/>
              </a:ext>
            </a:extLst>
          </p:cNvPr>
          <p:cNvSpPr txBox="1"/>
          <p:nvPr/>
        </p:nvSpPr>
        <p:spPr>
          <a:xfrm>
            <a:off x="4949365" y="3667954"/>
            <a:ext cx="224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Density of ceramics: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1934E4-12A1-E4BD-B86F-9D8B363256C9}"/>
              </a:ext>
            </a:extLst>
          </p:cNvPr>
          <p:cNvSpPr txBox="1"/>
          <p:nvPr/>
        </p:nvSpPr>
        <p:spPr>
          <a:xfrm>
            <a:off x="304654" y="914241"/>
            <a:ext cx="46826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Crystalline structure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Amorphous glasses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Interatomic bonding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Cation-anion radii ratios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State/National only: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Grain boundaries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Imperfections/atomic point defects/vacancy/interstitial cations/impurities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Frenkel &amp; Schottky defects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1BDCBC-CCC0-F1E6-6367-07C506F23D90}"/>
              </a:ext>
            </a:extLst>
          </p:cNvPr>
          <p:cNvSpPr/>
          <p:nvPr/>
        </p:nvSpPr>
        <p:spPr>
          <a:xfrm>
            <a:off x="5295900" y="188913"/>
            <a:ext cx="6721252" cy="286232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6E0E43-1546-F9D2-FB56-6348BD353A25}"/>
              </a:ext>
            </a:extLst>
          </p:cNvPr>
          <p:cNvSpPr/>
          <p:nvPr/>
        </p:nvSpPr>
        <p:spPr>
          <a:xfrm>
            <a:off x="7780499" y="4160471"/>
            <a:ext cx="4292149" cy="260903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A1741A-D8B8-22A6-A404-2C9CF406D625}"/>
              </a:ext>
            </a:extLst>
          </p:cNvPr>
          <p:cNvSpPr/>
          <p:nvPr/>
        </p:nvSpPr>
        <p:spPr>
          <a:xfrm>
            <a:off x="4627587" y="3581279"/>
            <a:ext cx="2987791" cy="31882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BE0C47-09A8-D3F2-FFFF-501EB73BA726}"/>
              </a:ext>
            </a:extLst>
          </p:cNvPr>
          <p:cNvSpPr/>
          <p:nvPr/>
        </p:nvSpPr>
        <p:spPr>
          <a:xfrm>
            <a:off x="241326" y="4076377"/>
            <a:ext cx="4240876" cy="26931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6BF99F5-5060-8C51-E1DA-BFD1D10FE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294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56"/>
    </mc:Choice>
    <mc:Fallback>
      <p:transition spd="slow" advTm="17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" x="166688" y="6827838"/>
          <p14:tracePt t="376" x="166688" y="6811963"/>
          <p14:tracePt t="383" x="166688" y="6797675"/>
          <p14:tracePt t="393" x="166688" y="6781800"/>
          <p14:tracePt t="409" x="166688" y="6767513"/>
          <p14:tracePt t="424" x="166688" y="6751638"/>
          <p14:tracePt t="681" x="152400" y="6751638"/>
          <p14:tracePt t="714" x="136525" y="6751638"/>
          <p14:tracePt t="777" x="122238" y="6751638"/>
          <p14:tracePt t="785" x="122238" y="6735763"/>
          <p14:tracePt t="793" x="106363" y="6735763"/>
          <p14:tracePt t="810" x="90488" y="6735763"/>
          <p14:tracePt t="824" x="76200" y="6735763"/>
          <p14:tracePt t="847" x="60325" y="6735763"/>
          <p14:tracePt t="46868" x="60325" y="6645275"/>
          <p14:tracePt t="46876" x="60325" y="6569075"/>
          <p14:tracePt t="46883" x="60325" y="6538913"/>
          <p14:tracePt t="46894" x="60325" y="6508750"/>
          <p14:tracePt t="46899" x="76200" y="6508750"/>
          <p14:tracePt t="46910" x="90488" y="6478588"/>
          <p14:tracePt t="46915" x="106363" y="6446838"/>
          <p14:tracePt t="46924" x="122238" y="6432550"/>
          <p14:tracePt t="46933" x="122238" y="6416675"/>
          <p14:tracePt t="46940" x="136525" y="6416675"/>
          <p14:tracePt t="46949" x="152400" y="6402388"/>
          <p14:tracePt t="46955" x="152400" y="6386513"/>
          <p14:tracePt t="46963" x="166688" y="6356350"/>
          <p14:tracePt t="46972" x="182563" y="6326188"/>
          <p14:tracePt t="46981" x="182563" y="6296025"/>
          <p14:tracePt t="46987" x="196850" y="6249988"/>
          <p14:tracePt t="46994" x="212725" y="6203950"/>
          <p14:tracePt t="47001" x="212725" y="6173788"/>
          <p14:tracePt t="47009" x="228600" y="6127750"/>
          <p14:tracePt t="47016" x="258763" y="6081713"/>
          <p14:tracePt t="47025" x="288925" y="6037263"/>
          <p14:tracePt t="47032" x="304800" y="5961063"/>
          <p14:tracePt t="47042" x="319088" y="5900738"/>
          <p14:tracePt t="47048" x="334963" y="5824538"/>
          <p14:tracePt t="47058" x="349250" y="5748338"/>
          <p14:tracePt t="47064" x="365125" y="5641975"/>
          <p14:tracePt t="47073" x="379413" y="5549900"/>
          <p14:tracePt t="47080" x="379413" y="5459413"/>
          <p14:tracePt t="47088" x="379413" y="5322888"/>
          <p14:tracePt t="47097" x="379413" y="5200650"/>
          <p14:tracePt t="47105" x="379413" y="5078413"/>
          <p14:tracePt t="47112" x="379413" y="4957763"/>
          <p14:tracePt t="47118" x="379413" y="4835525"/>
          <p14:tracePt t="47125" x="379413" y="4745038"/>
          <p14:tracePt t="47134" x="379413" y="4592638"/>
          <p14:tracePt t="47142" x="379413" y="4470400"/>
          <p14:tracePt t="47150" x="365125" y="4349750"/>
          <p14:tracePt t="47158" x="349250" y="4257675"/>
          <p14:tracePt t="47166" x="334963" y="4181475"/>
          <p14:tracePt t="47174" x="319088" y="4075113"/>
          <p14:tracePt t="47182" x="304800" y="3984625"/>
          <p14:tracePt t="47190" x="288925" y="3878263"/>
          <p14:tracePt t="47198" x="273050" y="3802063"/>
          <p14:tracePt t="47207" x="258763" y="3709988"/>
          <p14:tracePt t="47214" x="242888" y="3633788"/>
          <p14:tracePt t="47222" x="228600" y="3557588"/>
          <p14:tracePt t="47230" x="212725" y="3513138"/>
          <p14:tracePt t="47238" x="196850" y="3482975"/>
          <p14:tracePt t="47245" x="182563" y="3451225"/>
          <p14:tracePt t="47252" x="182563" y="3421063"/>
          <p14:tracePt t="47259" x="166688" y="3406775"/>
          <p14:tracePt t="47268" x="152400" y="3375025"/>
          <p14:tracePt t="47284" x="136525" y="3360738"/>
          <p14:tracePt t="47299" x="122238" y="3344863"/>
          <p14:tracePt t="47308" x="106363" y="3344863"/>
          <p14:tracePt t="47326" x="90488" y="3300413"/>
          <p14:tracePt t="47341" x="90488" y="3268663"/>
          <p14:tracePt t="47348" x="76200" y="3268663"/>
          <p14:tracePt t="47358" x="76200" y="3254375"/>
          <p14:tracePt t="47369" x="60325" y="3254375"/>
          <p14:tracePt t="47377" x="60325" y="3238500"/>
          <p14:tracePt t="47386" x="60325" y="3224213"/>
          <p14:tracePt t="47402" x="60325" y="3208338"/>
          <p14:tracePt t="47418" x="60325" y="3194050"/>
          <p14:tracePt t="47434" x="60325" y="3178175"/>
          <p14:tracePt t="47442" x="60325" y="3162300"/>
          <p14:tracePt t="47449" x="46038" y="3162300"/>
          <p14:tracePt t="47466" x="46038" y="3148013"/>
          <p14:tracePt t="47728" x="60325" y="3086100"/>
          <p14:tracePt t="47735" x="90488" y="2995613"/>
          <p14:tracePt t="47741" x="136525" y="2905125"/>
          <p14:tracePt t="47754" x="182563" y="2797175"/>
          <p14:tracePt t="47757" x="228600" y="2676525"/>
          <p14:tracePt t="47765" x="288925" y="2540000"/>
          <p14:tracePt t="47775" x="334963" y="2401888"/>
          <p14:tracePt t="47781" x="379413" y="2265363"/>
          <p14:tracePt t="47788" x="411163" y="2189163"/>
          <p14:tracePt t="47796" x="425450" y="2098675"/>
          <p14:tracePt t="47804" x="441325" y="2006600"/>
          <p14:tracePt t="47812" x="455613" y="1946275"/>
          <p14:tracePt t="47821" x="455613" y="1885950"/>
          <p14:tracePt t="47828" x="455613" y="1839913"/>
          <p14:tracePt t="47836" x="455613" y="1779588"/>
          <p14:tracePt t="47844" x="455613" y="1733550"/>
          <p14:tracePt t="47852" x="455613" y="1703388"/>
          <p14:tracePt t="47860" x="455613" y="1673225"/>
          <p14:tracePt t="47869" x="455613" y="1657350"/>
          <p14:tracePt t="48033" x="455613" y="1627188"/>
          <p14:tracePt t="48049" x="441325" y="1611313"/>
          <p14:tracePt t="48057" x="441325" y="1566863"/>
          <p14:tracePt t="48066" x="425450" y="1504950"/>
          <p14:tracePt t="48078" x="411163" y="1414463"/>
          <p14:tracePt t="48081" x="379413" y="1308100"/>
          <p14:tracePt t="48094" x="349250" y="1201738"/>
          <p14:tracePt t="48098" x="334963" y="1095375"/>
          <p14:tracePt t="48106" x="304800" y="1003300"/>
          <p14:tracePt t="48113" x="288925" y="927100"/>
          <p14:tracePt t="48121" x="273050" y="850900"/>
          <p14:tracePt t="48131" x="258763" y="806450"/>
          <p14:tracePt t="48135" x="258763" y="776288"/>
          <p14:tracePt t="48144" x="258763" y="744538"/>
          <p14:tracePt t="48151" x="258763" y="730250"/>
          <p14:tracePt t="48160" x="242888" y="714375"/>
          <p14:tracePt t="48167" x="242888" y="700088"/>
          <p14:tracePt t="48183" x="242888" y="684213"/>
          <p14:tracePt t="48200" x="242888" y="668338"/>
          <p14:tracePt t="48216" x="242888" y="654050"/>
          <p14:tracePt t="48317" x="228600" y="638175"/>
          <p14:tracePt t="48333" x="228600" y="623888"/>
          <p14:tracePt t="48382" x="228600" y="608013"/>
          <p14:tracePt t="48390" x="212725" y="608013"/>
          <p14:tracePt t="48396" x="212725" y="593725"/>
          <p14:tracePt t="48411" x="196850" y="577850"/>
          <p14:tracePt t="48420" x="196850" y="561975"/>
          <p14:tracePt t="48435" x="196850" y="547688"/>
          <p14:tracePt t="48570" x="196850" y="531813"/>
          <p14:tracePt t="48773" x="196850" y="547688"/>
          <p14:tracePt t="48781" x="212725" y="547688"/>
          <p14:tracePt t="48789" x="228600" y="561975"/>
          <p14:tracePt t="48800" x="258763" y="577850"/>
          <p14:tracePt t="48805" x="288925" y="593725"/>
          <p14:tracePt t="48817" x="334963" y="623888"/>
          <p14:tracePt t="48821" x="379413" y="654050"/>
          <p14:tracePt t="48829" x="425450" y="684213"/>
          <p14:tracePt t="48836" x="485775" y="714375"/>
          <p14:tracePt t="48845" x="547688" y="744538"/>
          <p14:tracePt t="48852" x="623888" y="790575"/>
          <p14:tracePt t="48861" x="668338" y="820738"/>
          <p14:tracePt t="48869" x="760413" y="850900"/>
          <p14:tracePt t="48877" x="820738" y="866775"/>
          <p14:tracePt t="48884" x="896938" y="882650"/>
          <p14:tracePt t="48890" x="987425" y="912813"/>
          <p14:tracePt t="48901" x="1093788" y="927100"/>
          <p14:tracePt t="48906" x="1201738" y="957263"/>
          <p14:tracePt t="48915" x="1322388" y="973138"/>
          <p14:tracePt t="48922" x="1444625" y="1003300"/>
          <p14:tracePt t="48932" x="1565275" y="1019175"/>
          <p14:tracePt t="48938" x="1703388" y="1079500"/>
          <p14:tracePt t="48948" x="1824038" y="1109663"/>
          <p14:tracePt t="48954" x="1960563" y="1125538"/>
          <p14:tracePt t="48964" x="2112963" y="1155700"/>
          <p14:tracePt t="48970" x="2279650" y="1171575"/>
          <p14:tracePt t="48979" x="2432050" y="1185863"/>
          <p14:tracePt t="48986" x="2614613" y="1185863"/>
          <p14:tracePt t="48994" x="2797175" y="1185863"/>
          <p14:tracePt t="49002" x="2994025" y="1185863"/>
          <p14:tracePt t="49010" x="3176588" y="1185863"/>
          <p14:tracePt t="49018" x="3389313" y="1171575"/>
          <p14:tracePt t="49024" x="3557588" y="1155700"/>
          <p14:tracePt t="49033" x="3709988" y="1139825"/>
          <p14:tracePt t="49041" x="3860800" y="1125538"/>
          <p14:tracePt t="49050" x="3998913" y="1079500"/>
          <p14:tracePt t="49056" x="4119563" y="1065213"/>
          <p14:tracePt t="49065" x="4256088" y="1049338"/>
          <p14:tracePt t="49072" x="4332288" y="1019175"/>
          <p14:tracePt t="49081" x="4392613" y="1003300"/>
          <p14:tracePt t="49088" x="4424363" y="989013"/>
          <p14:tracePt t="49098" x="4438650" y="973138"/>
          <p14:tracePt t="49104" x="4454525" y="957263"/>
          <p14:tracePt t="49114" x="4454525" y="927100"/>
          <p14:tracePt t="49121" x="4468813" y="882650"/>
          <p14:tracePt t="49129" x="4484688" y="836613"/>
          <p14:tracePt t="49136" x="4500563" y="776288"/>
          <p14:tracePt t="49142" x="4500563" y="700088"/>
          <p14:tracePt t="49150" x="4500563" y="638175"/>
          <p14:tracePt t="49158" x="4500563" y="561975"/>
          <p14:tracePt t="49167" x="4500563" y="501650"/>
          <p14:tracePt t="49174" x="4500563" y="411163"/>
          <p14:tracePt t="49183" x="4468813" y="319088"/>
          <p14:tracePt t="49190" x="4424363" y="242888"/>
          <p14:tracePt t="49199" x="4362450" y="152400"/>
          <p14:tracePt t="49206" x="4271963" y="60325"/>
          <p14:tracePt t="49215" x="4179888" y="0"/>
          <p14:tracePt t="49411" x="608013" y="0"/>
          <p14:tracePt t="49418" x="501650" y="46038"/>
          <p14:tracePt t="49426" x="411163" y="76200"/>
          <p14:tracePt t="49434" x="334963" y="106363"/>
          <p14:tracePt t="49442" x="288925" y="136525"/>
          <p14:tracePt t="49450" x="258763" y="136525"/>
          <p14:tracePt t="49458" x="228600" y="166688"/>
          <p14:tracePt t="49466" x="196850" y="182563"/>
          <p14:tracePt t="49474" x="182563" y="182563"/>
          <p14:tracePt t="49483" x="152400" y="212725"/>
          <p14:tracePt t="49490" x="152400" y="228600"/>
          <p14:tracePt t="49499" x="122238" y="258763"/>
          <p14:tracePt t="49506" x="122238" y="288925"/>
          <p14:tracePt t="49515" x="106363" y="334963"/>
          <p14:tracePt t="49520" x="90488" y="365125"/>
          <p14:tracePt t="49528" x="76200" y="395288"/>
          <p14:tracePt t="49536" x="76200" y="441325"/>
          <p14:tracePt t="49544" x="60325" y="471488"/>
          <p14:tracePt t="49552" x="46038" y="517525"/>
          <p14:tracePt t="49561" x="46038" y="547688"/>
          <p14:tracePt t="49568" x="46038" y="593725"/>
          <p14:tracePt t="49583" x="46038" y="638175"/>
          <p14:tracePt t="49585" x="60325" y="684213"/>
          <p14:tracePt t="49592" x="90488" y="730250"/>
          <p14:tracePt t="49600" x="136525" y="790575"/>
          <p14:tracePt t="49608" x="166688" y="836613"/>
          <p14:tracePt t="49617" x="212725" y="882650"/>
          <p14:tracePt t="49624" x="258763" y="912813"/>
          <p14:tracePt t="49634" x="334963" y="973138"/>
          <p14:tracePt t="49640" x="425450" y="1033463"/>
          <p14:tracePt t="49649" x="531813" y="1095375"/>
          <p14:tracePt t="49654" x="668338" y="1139825"/>
          <p14:tracePt t="49663" x="790575" y="1185863"/>
          <p14:tracePt t="49670" x="912813" y="1216025"/>
          <p14:tracePt t="49678" x="1019175" y="1246188"/>
          <p14:tracePt t="49686" x="1155700" y="1277938"/>
          <p14:tracePt t="49695" x="1246188" y="1292225"/>
          <p14:tracePt t="49702" x="1352550" y="1292225"/>
          <p14:tracePt t="49710" x="1474788" y="1292225"/>
          <p14:tracePt t="49718" x="1581150" y="1292225"/>
          <p14:tracePt t="49726" x="1703388" y="1292225"/>
          <p14:tracePt t="49734" x="1824038" y="1292225"/>
          <p14:tracePt t="49742" x="1946275" y="1292225"/>
          <p14:tracePt t="49750" x="2066925" y="1277938"/>
          <p14:tracePt t="49758" x="2205038" y="1262063"/>
          <p14:tracePt t="49767" x="2311400" y="1246188"/>
          <p14:tracePt t="49772" x="2401888" y="1231900"/>
          <p14:tracePt t="49782" x="2508250" y="1216025"/>
          <p14:tracePt t="49788" x="2614613" y="1201738"/>
          <p14:tracePt t="49799" x="2706688" y="1201738"/>
          <p14:tracePt t="49804" x="2781300" y="1185863"/>
          <p14:tracePt t="49813" x="2827338" y="1171575"/>
          <p14:tracePt t="49820" x="2873375" y="1155700"/>
          <p14:tracePt t="49828" x="2903538" y="1139825"/>
          <p14:tracePt t="49836" x="2919413" y="1139825"/>
          <p14:tracePt t="49844" x="2949575" y="1139825"/>
          <p14:tracePt t="49852" x="2949575" y="1125538"/>
          <p14:tracePt t="49860" x="2963863" y="1125538"/>
          <p14:tracePt t="49876" x="2979738" y="1109663"/>
          <p14:tracePt t="49884" x="2979738" y="1095375"/>
          <p14:tracePt t="49892" x="2994025" y="1095375"/>
          <p14:tracePt t="49906" x="3009900" y="1079500"/>
          <p14:tracePt t="49916" x="3025775" y="1079500"/>
          <p14:tracePt t="49933" x="3025775" y="1065213"/>
          <p14:tracePt t="49938" x="3040063" y="1065213"/>
          <p14:tracePt t="49951" x="3040063" y="1049338"/>
          <p14:tracePt t="49954" x="3055938" y="1033463"/>
          <p14:tracePt t="49970" x="3070225" y="1019175"/>
          <p14:tracePt t="49979" x="3086100" y="1003300"/>
          <p14:tracePt t="49986" x="3101975" y="989013"/>
          <p14:tracePt t="49994" x="3116263" y="989013"/>
          <p14:tracePt t="50003" x="3132138" y="957263"/>
          <p14:tracePt t="50010" x="3146425" y="957263"/>
          <p14:tracePt t="50017" x="3146425" y="942975"/>
          <p14:tracePt t="50024" x="3162300" y="942975"/>
          <p14:tracePt t="50033" x="3162300" y="927100"/>
          <p14:tracePt t="50040" x="3162300" y="912813"/>
          <p14:tracePt t="50057" x="3176588" y="896938"/>
          <p14:tracePt t="50072" x="3176588" y="882650"/>
          <p14:tracePt t="50088" x="3192463" y="850900"/>
          <p14:tracePt t="50105" x="3192463" y="836613"/>
          <p14:tracePt t="50120" x="3192463" y="820738"/>
          <p14:tracePt t="50136" x="3192463" y="806450"/>
          <p14:tracePt t="50144" x="3192463" y="790575"/>
          <p14:tracePt t="50151" x="3192463" y="776288"/>
          <p14:tracePt t="50158" x="3192463" y="760413"/>
          <p14:tracePt t="50166" x="3192463" y="744538"/>
          <p14:tracePt t="50174" x="3192463" y="730250"/>
          <p14:tracePt t="50183" x="3192463" y="714375"/>
          <p14:tracePt t="50190" x="3192463" y="700088"/>
          <p14:tracePt t="50200" x="3192463" y="684213"/>
          <p14:tracePt t="50206" x="3192463" y="668338"/>
          <p14:tracePt t="50216" x="3192463" y="638175"/>
          <p14:tracePt t="50222" x="3192463" y="623888"/>
          <p14:tracePt t="50233" x="3176588" y="608013"/>
          <p14:tracePt t="50238" x="3176588" y="593725"/>
          <p14:tracePt t="50246" x="3176588" y="547688"/>
          <p14:tracePt t="50254" x="3162300" y="531813"/>
          <p14:tracePt t="50262" x="3146425" y="501650"/>
          <p14:tracePt t="50269" x="3132138" y="471488"/>
          <p14:tracePt t="50276" x="3101975" y="425450"/>
          <p14:tracePt t="50284" x="3070225" y="395288"/>
          <p14:tracePt t="50292" x="3009900" y="334963"/>
          <p14:tracePt t="50302" x="2949575" y="304800"/>
          <p14:tracePt t="50308" x="2857500" y="258763"/>
          <p14:tracePt t="50317" x="2767013" y="212725"/>
          <p14:tracePt t="50324" x="2674938" y="166688"/>
          <p14:tracePt t="50333" x="2584450" y="136525"/>
          <p14:tracePt t="50340" x="2462213" y="106363"/>
          <p14:tracePt t="50349" x="2341563" y="76200"/>
          <p14:tracePt t="50356" x="2205038" y="60325"/>
          <p14:tracePt t="50366" x="2066925" y="46038"/>
          <p14:tracePt t="50372" x="1916113" y="30163"/>
          <p14:tracePt t="50382" x="1793875" y="30163"/>
          <p14:tracePt t="50388" x="1657350" y="30163"/>
          <p14:tracePt t="50394" x="1535113" y="30163"/>
          <p14:tracePt t="50402" x="1414463" y="30163"/>
          <p14:tracePt t="50410" x="1292225" y="30163"/>
          <p14:tracePt t="50418" x="1169988" y="30163"/>
          <p14:tracePt t="50426" x="1049338" y="30163"/>
          <p14:tracePt t="50434" x="927100" y="46038"/>
          <p14:tracePt t="50442" x="806450" y="46038"/>
          <p14:tracePt t="50451" x="684213" y="46038"/>
          <p14:tracePt t="50458" x="577850" y="46038"/>
          <p14:tracePt t="50467" x="485775" y="46038"/>
          <p14:tracePt t="50474" x="425450" y="46038"/>
          <p14:tracePt t="50483" x="379413" y="46038"/>
          <p14:tracePt t="50490" x="349250" y="46038"/>
          <p14:tracePt t="50500" x="319088" y="46038"/>
          <p14:tracePt t="50506" x="288925" y="46038"/>
          <p14:tracePt t="50517" x="258763" y="46038"/>
          <p14:tracePt t="50520" x="242888" y="60325"/>
          <p14:tracePt t="50528" x="212725" y="76200"/>
          <p14:tracePt t="50536" x="182563" y="76200"/>
          <p14:tracePt t="50544" x="136525" y="90488"/>
          <p14:tracePt t="50552" x="90488" y="122238"/>
          <p14:tracePt t="50561" x="30163" y="136525"/>
          <p14:tracePt t="51014" x="30163" y="547688"/>
          <p14:tracePt t="51018" x="60325" y="561975"/>
          <p14:tracePt t="51024" x="90488" y="561975"/>
          <p14:tracePt t="51032" x="122238" y="561975"/>
          <p14:tracePt t="51040" x="152400" y="561975"/>
          <p14:tracePt t="51051" x="166688" y="561975"/>
          <p14:tracePt t="51067" x="182563" y="561975"/>
          <p14:tracePt t="51088" x="196850" y="561975"/>
          <p14:tracePt t="51191" x="182563" y="561975"/>
          <p14:tracePt t="68085" x="166688" y="561975"/>
          <p14:tracePt t="68179" x="182563" y="561975"/>
          <p14:tracePt t="68227" x="196850" y="577850"/>
          <p14:tracePt t="68243" x="273050" y="654050"/>
          <p14:tracePt t="68250" x="411163" y="744538"/>
          <p14:tracePt t="68258" x="531813" y="850900"/>
          <p14:tracePt t="68266" x="668338" y="942975"/>
          <p14:tracePt t="68273" x="774700" y="1003300"/>
          <p14:tracePt t="68283" x="866775" y="1049338"/>
          <p14:tracePt t="68289" x="912813" y="1079500"/>
          <p14:tracePt t="68300" x="927100" y="1095375"/>
          <p14:tracePt t="68304" x="942975" y="1095375"/>
          <p14:tracePt t="68400" x="957263" y="1095375"/>
          <p14:tracePt t="68464" x="927100" y="1079500"/>
          <p14:tracePt t="68471" x="912813" y="1049338"/>
          <p14:tracePt t="68480" x="881063" y="1033463"/>
          <p14:tracePt t="68487" x="866775" y="1019175"/>
          <p14:tracePt t="68495" x="836613" y="1003300"/>
          <p14:tracePt t="68512" x="820738" y="989013"/>
          <p14:tracePt t="68517" x="806450" y="989013"/>
          <p14:tracePt t="68529" x="790575" y="973138"/>
          <p14:tracePt t="68542" x="774700" y="957263"/>
          <p14:tracePt t="68605" x="760413" y="957263"/>
          <p14:tracePt t="68621" x="760413" y="942975"/>
          <p14:tracePt t="68627" x="744538" y="942975"/>
          <p14:tracePt t="68635" x="714375" y="942975"/>
          <p14:tracePt t="68646" x="684213" y="942975"/>
          <p14:tracePt t="68651" x="668338" y="942975"/>
          <p14:tracePt t="68663" x="638175" y="942975"/>
          <p14:tracePt t="68667" x="608013" y="942975"/>
          <p14:tracePt t="68676" x="577850" y="942975"/>
          <p14:tracePt t="68683" x="561975" y="957263"/>
          <p14:tracePt t="68692" x="531813" y="957263"/>
          <p14:tracePt t="68707" x="517525" y="973138"/>
          <p14:tracePt t="68716" x="501650" y="973138"/>
          <p14:tracePt t="68723" x="485775" y="1003300"/>
          <p14:tracePt t="68732" x="441325" y="1019175"/>
          <p14:tracePt t="68739" x="425450" y="1065213"/>
          <p14:tracePt t="68748" x="395288" y="1095375"/>
          <p14:tracePt t="68753" x="365125" y="1125538"/>
          <p14:tracePt t="68763" x="334963" y="1155700"/>
          <p14:tracePt t="68769" x="304800" y="1201738"/>
          <p14:tracePt t="68779" x="288925" y="1231900"/>
          <p14:tracePt t="68785" x="273050" y="1277938"/>
          <p14:tracePt t="68796" x="258763" y="1308100"/>
          <p14:tracePt t="68801" x="242888" y="1354138"/>
          <p14:tracePt t="68813" x="228600" y="1398588"/>
          <p14:tracePt t="68817" x="196850" y="1490663"/>
          <p14:tracePt t="68826" x="182563" y="1581150"/>
          <p14:tracePt t="68834" x="152400" y="1643063"/>
          <p14:tracePt t="68841" x="136525" y="1717675"/>
          <p14:tracePt t="68851" x="136525" y="1763713"/>
          <p14:tracePt t="68857" x="136525" y="1809750"/>
          <p14:tracePt t="68866" x="136525" y="1855788"/>
          <p14:tracePt t="68872" x="136525" y="1900238"/>
          <p14:tracePt t="68878" x="136525" y="1946275"/>
          <p14:tracePt t="68886" x="152400" y="2006600"/>
          <p14:tracePt t="68894" x="182563" y="2052638"/>
          <p14:tracePt t="68902" x="196850" y="2128838"/>
          <p14:tracePt t="68910" x="212725" y="2205038"/>
          <p14:tracePt t="68918" x="242888" y="2281238"/>
          <p14:tracePt t="68927" x="288925" y="2357438"/>
          <p14:tracePt t="68934" x="319088" y="2417763"/>
          <p14:tracePt t="68944" x="365125" y="2493963"/>
          <p14:tracePt t="68950" x="395288" y="2540000"/>
          <p14:tracePt t="68960" x="441325" y="2600325"/>
          <p14:tracePt t="68966" x="485775" y="2646363"/>
          <p14:tracePt t="68975" x="531813" y="2722563"/>
          <p14:tracePt t="68982" x="592138" y="2797175"/>
          <p14:tracePt t="68990" x="654050" y="2873375"/>
          <p14:tracePt t="68996" x="714375" y="2919413"/>
          <p14:tracePt t="69004" x="744538" y="2979738"/>
          <p14:tracePt t="69012" x="806450" y="3025775"/>
          <p14:tracePt t="69020" x="850900" y="3086100"/>
          <p14:tracePt t="69030" x="912813" y="3148013"/>
          <p14:tracePt t="69036" x="973138" y="3194050"/>
          <p14:tracePt t="69046" x="1019175" y="3254375"/>
          <p14:tracePt t="69052" x="1093788" y="3300413"/>
          <p14:tracePt t="69061" x="1169988" y="3360738"/>
          <p14:tracePt t="69068" x="1216025" y="3406775"/>
          <p14:tracePt t="69077" x="1292225" y="3467100"/>
          <p14:tracePt t="69084" x="1368425" y="3527425"/>
          <p14:tracePt t="69093" x="1444625" y="3589338"/>
          <p14:tracePt t="69100" x="1489075" y="3633788"/>
          <p14:tracePt t="69110" x="1550988" y="3679825"/>
          <p14:tracePt t="69116" x="1595438" y="3709988"/>
          <p14:tracePt t="69122" x="1657350" y="3756025"/>
          <p14:tracePt t="69130" x="1687513" y="3786188"/>
          <p14:tracePt t="69138" x="1747838" y="3816350"/>
          <p14:tracePt t="69146" x="1793875" y="3832225"/>
          <p14:tracePt t="69154" x="1839913" y="3846513"/>
          <p14:tracePt t="69162" x="1884363" y="3862388"/>
          <p14:tracePt t="69170" x="1976438" y="3892550"/>
          <p14:tracePt t="69180" x="2036763" y="3922713"/>
          <p14:tracePt t="69186" x="2112963" y="3938588"/>
          <p14:tracePt t="69194" x="2189163" y="3952875"/>
          <p14:tracePt t="69202" x="2295525" y="3968750"/>
          <p14:tracePt t="69211" x="2386013" y="3984625"/>
          <p14:tracePt t="69218" x="2508250" y="3984625"/>
          <p14:tracePt t="69227" x="2630488" y="3984625"/>
          <p14:tracePt t="69234" x="2767013" y="3984625"/>
          <p14:tracePt t="69244" x="2919413" y="3984625"/>
          <p14:tracePt t="69250" x="3040063" y="3968750"/>
          <p14:tracePt t="69256" x="3176588" y="3952875"/>
          <p14:tracePt t="69264" x="3328988" y="3892550"/>
          <p14:tracePt t="69272" x="3465513" y="3862388"/>
          <p14:tracePt t="69280" x="3603625" y="3816350"/>
          <p14:tracePt t="69288" x="3724275" y="3771900"/>
          <p14:tracePt t="69296" x="3816350" y="3709988"/>
          <p14:tracePt t="69304" x="3890963" y="3649663"/>
          <p14:tracePt t="69312" x="3952875" y="3589338"/>
          <p14:tracePt t="69320" x="4013200" y="3497263"/>
          <p14:tracePt t="69330" x="4043363" y="3436938"/>
          <p14:tracePt t="69336" x="4073525" y="3344863"/>
          <p14:tracePt t="69344" x="4089400" y="3254375"/>
          <p14:tracePt t="69352" x="4089400" y="3162300"/>
          <p14:tracePt t="69361" x="4089400" y="3041650"/>
          <p14:tracePt t="69368" x="4089400" y="2905125"/>
          <p14:tracePt t="69374" x="4043363" y="2782888"/>
          <p14:tracePt t="69382" x="4013200" y="2660650"/>
          <p14:tracePt t="69390" x="3967163" y="2524125"/>
          <p14:tracePt t="69398" x="3922713" y="2387600"/>
          <p14:tracePt t="69406" x="3846513" y="2251075"/>
          <p14:tracePt t="69414" x="3784600" y="2098675"/>
          <p14:tracePt t="69422" x="3678238" y="1962150"/>
          <p14:tracePt t="69430" x="3587750" y="1809750"/>
          <p14:tracePt t="69438" x="3451225" y="1657350"/>
          <p14:tracePt t="69446" x="3314700" y="1504950"/>
          <p14:tracePt t="69454" x="3176588" y="1368425"/>
          <p14:tracePt t="69463" x="3040063" y="1262063"/>
          <p14:tracePt t="69470" x="2919413" y="1201738"/>
          <p14:tracePt t="69480" x="2813050" y="1139825"/>
          <p14:tracePt t="69486" x="2674938" y="1079500"/>
          <p14:tracePt t="69494" x="2568575" y="1033463"/>
          <p14:tracePt t="69500" x="2447925" y="973138"/>
          <p14:tracePt t="69508" x="2341563" y="927100"/>
          <p14:tracePt t="69516" x="2249488" y="896938"/>
          <p14:tracePt t="69525" x="2173288" y="896938"/>
          <p14:tracePt t="69532" x="2112963" y="882650"/>
          <p14:tracePt t="69541" x="2052638" y="866775"/>
          <p14:tracePt t="69548" x="2006600" y="850900"/>
          <p14:tracePt t="69557" x="1930400" y="836613"/>
          <p14:tracePt t="69564" x="1870075" y="820738"/>
          <p14:tracePt t="69572" x="1778000" y="806450"/>
          <p14:tracePt t="69580" x="1703388" y="790575"/>
          <p14:tracePt t="69588" x="1611313" y="790575"/>
          <p14:tracePt t="69596" x="1535113" y="790575"/>
          <p14:tracePt t="69604" x="1458913" y="790575"/>
          <p14:tracePt t="69612" x="1414463" y="790575"/>
          <p14:tracePt t="69620" x="1368425" y="790575"/>
          <p14:tracePt t="69628" x="1308100" y="790575"/>
          <p14:tracePt t="69634" x="1262063" y="806450"/>
          <p14:tracePt t="69644" x="1216025" y="820738"/>
          <p14:tracePt t="69651" x="1169988" y="836613"/>
          <p14:tracePt t="69659" x="1125538" y="866775"/>
          <p14:tracePt t="69666" x="1063625" y="896938"/>
          <p14:tracePt t="69674" x="1019175" y="927100"/>
          <p14:tracePt t="69682" x="942975" y="989013"/>
          <p14:tracePt t="69690" x="866775" y="1049338"/>
          <p14:tracePt t="69698" x="790575" y="1109663"/>
          <p14:tracePt t="69706" x="744538" y="1155700"/>
          <p14:tracePt t="69714" x="668338" y="1216025"/>
          <p14:tracePt t="69722" x="592138" y="1308100"/>
          <p14:tracePt t="69730" x="517525" y="1384300"/>
          <p14:tracePt t="69738" x="455613" y="1474788"/>
          <p14:tracePt t="69746" x="395288" y="1566863"/>
          <p14:tracePt t="69752" x="349250" y="1657350"/>
          <p14:tracePt t="69761" x="304800" y="1749425"/>
          <p14:tracePt t="69768" x="258763" y="1839913"/>
          <p14:tracePt t="69778" x="228600" y="1930400"/>
          <p14:tracePt t="69784" x="212725" y="1992313"/>
          <p14:tracePt t="69794" x="196850" y="2082800"/>
          <p14:tracePt t="69800" x="196850" y="2159000"/>
          <p14:tracePt t="69809" x="196850" y="2251075"/>
          <p14:tracePt t="69816" x="196850" y="2327275"/>
          <p14:tracePt t="69824" x="196850" y="2417763"/>
          <p14:tracePt t="69832" x="196850" y="2493963"/>
          <p14:tracePt t="69840" x="196850" y="2570163"/>
          <p14:tracePt t="69848" x="196850" y="2646363"/>
          <p14:tracePt t="69856" x="196850" y="2706688"/>
          <p14:tracePt t="69864" x="212725" y="2752725"/>
          <p14:tracePt t="69872" x="228600" y="2797175"/>
          <p14:tracePt t="69878" x="242888" y="2843213"/>
          <p14:tracePt t="69886" x="258763" y="2905125"/>
          <p14:tracePt t="69895" x="273050" y="2935288"/>
          <p14:tracePt t="69902" x="304800" y="2979738"/>
          <p14:tracePt t="69911" x="349250" y="3025775"/>
          <p14:tracePt t="69918" x="379413" y="3071813"/>
          <p14:tracePt t="69928" x="425450" y="3101975"/>
          <p14:tracePt t="69934" x="455613" y="3162300"/>
          <p14:tracePt t="69942" x="501650" y="3208338"/>
          <p14:tracePt t="69950" x="547688" y="3254375"/>
          <p14:tracePt t="69959" x="608013" y="3300413"/>
          <p14:tracePt t="69966" x="684213" y="3360738"/>
          <p14:tracePt t="69974" x="760413" y="3421063"/>
          <p14:tracePt t="69982" x="850900" y="3482975"/>
          <p14:tracePt t="69990" x="942975" y="3543300"/>
          <p14:tracePt t="69996" x="1033463" y="3603625"/>
          <p14:tracePt t="70004" x="1125538" y="3663950"/>
          <p14:tracePt t="70014" x="1216025" y="3725863"/>
          <p14:tracePt t="70020" x="1322388" y="3786188"/>
          <p14:tracePt t="70029" x="1414463" y="3832225"/>
          <p14:tracePt t="70036" x="1504950" y="3878263"/>
          <p14:tracePt t="70045" x="1595438" y="3922713"/>
          <p14:tracePt t="70052" x="1671638" y="3952875"/>
          <p14:tracePt t="70061" x="1763713" y="3984625"/>
          <p14:tracePt t="70068" x="1839913" y="4014788"/>
          <p14:tracePt t="70078" x="1916113" y="4029075"/>
          <p14:tracePt t="70084" x="2006600" y="4044950"/>
          <p14:tracePt t="70093" x="2082800" y="4060825"/>
          <p14:tracePt t="70100" x="2189163" y="4075113"/>
          <p14:tracePt t="70108" x="2325688" y="4090988"/>
          <p14:tracePt t="70116" x="2447925" y="4090988"/>
          <p14:tracePt t="70124" x="2568575" y="4090988"/>
          <p14:tracePt t="70130" x="2690813" y="4090988"/>
          <p14:tracePt t="70138" x="2797175" y="4075113"/>
          <p14:tracePt t="70146" x="2919413" y="4060825"/>
          <p14:tracePt t="70154" x="3025775" y="4029075"/>
          <p14:tracePt t="70164" x="3146425" y="3998913"/>
          <p14:tracePt t="70170" x="3282950" y="3938588"/>
          <p14:tracePt t="70179" x="3405188" y="3922713"/>
          <p14:tracePt t="70186" x="3527425" y="3878263"/>
          <p14:tracePt t="70195" x="3648075" y="3832225"/>
          <p14:tracePt t="70202" x="3740150" y="3786188"/>
          <p14:tracePt t="70212" x="3816350" y="3740150"/>
          <p14:tracePt t="70218" x="3876675" y="3695700"/>
          <p14:tracePt t="70228" x="3922713" y="3649663"/>
          <p14:tracePt t="70234" x="3983038" y="3573463"/>
          <p14:tracePt t="70243" x="4043363" y="3513138"/>
          <p14:tracePt t="70248" x="4105275" y="3436938"/>
          <p14:tracePt t="70256" x="4149725" y="3360738"/>
          <p14:tracePt t="70264" x="4195763" y="3284538"/>
          <p14:tracePt t="70272" x="4241800" y="3224213"/>
          <p14:tracePt t="70280" x="4271963" y="3148013"/>
          <p14:tracePt t="70288" x="4286250" y="3086100"/>
          <p14:tracePt t="70297" x="4318000" y="3011488"/>
          <p14:tracePt t="70304" x="4332288" y="2935288"/>
          <p14:tracePt t="70314" x="4332288" y="2843213"/>
          <p14:tracePt t="70320" x="4348163" y="2752725"/>
          <p14:tracePt t="70329" x="4348163" y="2676525"/>
          <p14:tracePt t="70336" x="4348163" y="2616200"/>
          <p14:tracePt t="70345" x="4348163" y="2554288"/>
          <p14:tracePt t="70352" x="4348163" y="2478088"/>
          <p14:tracePt t="70362" x="4348163" y="2401888"/>
          <p14:tracePt t="70368" x="4318000" y="2327275"/>
          <p14:tracePt t="70374" x="4286250" y="2219325"/>
          <p14:tracePt t="70382" x="4256088" y="2128838"/>
          <p14:tracePt t="70390" x="4225925" y="2052638"/>
          <p14:tracePt t="70398" x="4179888" y="1962150"/>
          <p14:tracePt t="70406" x="4135438" y="1870075"/>
          <p14:tracePt t="70414" x="4089400" y="1779588"/>
          <p14:tracePt t="70422" x="4029075" y="1687513"/>
          <p14:tracePt t="70430" x="3967163" y="1611313"/>
          <p14:tracePt t="70438" x="3906838" y="1535113"/>
          <p14:tracePt t="70448" x="3830638" y="1460500"/>
          <p14:tracePt t="70454" x="3770313" y="1414463"/>
          <p14:tracePt t="70462" x="3694113" y="1368425"/>
          <p14:tracePt t="70470" x="3648075" y="1322388"/>
          <p14:tracePt t="70479" x="3587750" y="1292225"/>
          <p14:tracePt t="70486" x="3541713" y="1246188"/>
          <p14:tracePt t="70495" x="3481388" y="1201738"/>
          <p14:tracePt t="70500" x="3435350" y="1185863"/>
          <p14:tracePt t="70508" x="3359150" y="1155700"/>
          <p14:tracePt t="70516" x="3298825" y="1125538"/>
          <p14:tracePt t="70524" x="3208338" y="1079500"/>
          <p14:tracePt t="70532" x="3116263" y="1049338"/>
          <p14:tracePt t="70540" x="3009900" y="1019175"/>
          <p14:tracePt t="70548" x="2919413" y="1003300"/>
          <p14:tracePt t="70556" x="2843213" y="973138"/>
          <p14:tracePt t="70564" x="2797175" y="973138"/>
          <p14:tracePt t="70572" x="2751138" y="957263"/>
          <p14:tracePt t="70580" x="2690813" y="942975"/>
          <p14:tracePt t="70588" x="2644775" y="927100"/>
          <p14:tracePt t="70598" x="2614613" y="927100"/>
          <p14:tracePt t="70604" x="2584450" y="912813"/>
          <p14:tracePt t="70612" x="2554288" y="912813"/>
          <p14:tracePt t="70620" x="2524125" y="912813"/>
          <p14:tracePt t="70627" x="2478088" y="896938"/>
          <p14:tracePt t="70634" x="2447925" y="896938"/>
          <p14:tracePt t="70642" x="2401888" y="882650"/>
          <p14:tracePt t="70650" x="2355850" y="882650"/>
          <p14:tracePt t="70658" x="2311400" y="882650"/>
          <p14:tracePt t="70666" x="2265363" y="866775"/>
          <p14:tracePt t="70674" x="2219325" y="866775"/>
          <p14:tracePt t="70682" x="2173288" y="850900"/>
          <p14:tracePt t="70690" x="2128838" y="850900"/>
          <p14:tracePt t="70698" x="2097088" y="850900"/>
          <p14:tracePt t="70706" x="2052638" y="850900"/>
          <p14:tracePt t="70714" x="1990725" y="850900"/>
          <p14:tracePt t="70722" x="1930400" y="850900"/>
          <p14:tracePt t="70730" x="1884363" y="850900"/>
          <p14:tracePt t="70738" x="1824038" y="850900"/>
          <p14:tracePt t="70746" x="1763713" y="850900"/>
          <p14:tracePt t="70752" x="1717675" y="866775"/>
          <p14:tracePt t="70763" x="1671638" y="866775"/>
          <p14:tracePt t="70768" x="1581150" y="866775"/>
          <p14:tracePt t="70776" x="1520825" y="882650"/>
          <p14:tracePt t="70784" x="1474788" y="896938"/>
          <p14:tracePt t="70792" x="1428750" y="912813"/>
          <p14:tracePt t="70800" x="1368425" y="927100"/>
          <p14:tracePt t="70808" x="1292225" y="942975"/>
          <p14:tracePt t="70816" x="1231900" y="942975"/>
          <p14:tracePt t="70824" x="1155700" y="957263"/>
          <p14:tracePt t="70832" x="1109663" y="973138"/>
          <p14:tracePt t="70840" x="1063625" y="989013"/>
          <p14:tracePt t="70848" x="1019175" y="1003300"/>
          <p14:tracePt t="70856" x="987425" y="1003300"/>
          <p14:tracePt t="70864" x="957263" y="1019175"/>
          <p14:tracePt t="70872" x="927100" y="1033463"/>
          <p14:tracePt t="70879" x="881063" y="1049338"/>
          <p14:tracePt t="70886" x="850900" y="1049338"/>
          <p14:tracePt t="70896" x="820738" y="1065213"/>
          <p14:tracePt t="70902" x="790575" y="1079500"/>
          <p14:tracePt t="70912" x="760413" y="1079500"/>
          <p14:tracePt t="70918" x="744538" y="1079500"/>
          <p14:tracePt t="70927" x="744538" y="1095375"/>
          <p14:tracePt t="70934" x="730250" y="1095375"/>
          <p14:tracePt t="70942" x="714375" y="1095375"/>
          <p14:tracePt t="71013" x="698500" y="1095375"/>
          <p14:tracePt t="71021" x="698500" y="1109663"/>
          <p14:tracePt t="71308" x="684213" y="1109663"/>
          <p14:tracePt t="71315" x="654050" y="1109663"/>
          <p14:tracePt t="71321" x="623888" y="1109663"/>
          <p14:tracePt t="71331" x="592138" y="1109663"/>
          <p14:tracePt t="71336" x="561975" y="1109663"/>
          <p14:tracePt t="71346" x="531813" y="1109663"/>
          <p14:tracePt t="71352" x="501650" y="1109663"/>
          <p14:tracePt t="71361" x="485775" y="1109663"/>
          <p14:tracePt t="71368" x="471488" y="1109663"/>
          <p14:tracePt t="71377" x="455613" y="1109663"/>
          <p14:tracePt t="71398" x="441325" y="1109663"/>
          <p14:tracePt t="71509" x="425450" y="1109663"/>
          <p14:tracePt t="71731" x="455613" y="1109663"/>
          <p14:tracePt t="71739" x="485775" y="1109663"/>
          <p14:tracePt t="71748" x="547688" y="1155700"/>
          <p14:tracePt t="71757" x="592138" y="1185863"/>
          <p14:tracePt t="71764" x="638175" y="1216025"/>
          <p14:tracePt t="71770" x="684213" y="1231900"/>
          <p14:tracePt t="71779" x="730250" y="1246188"/>
          <p14:tracePt t="71785" x="760413" y="1246188"/>
          <p14:tracePt t="71817" x="774700" y="1246188"/>
          <p14:tracePt t="71833" x="790575" y="1246188"/>
          <p14:tracePt t="71983" x="760413" y="1231900"/>
          <p14:tracePt t="71992" x="730250" y="1231900"/>
          <p14:tracePt t="71999" x="698500" y="1216025"/>
          <p14:tracePt t="72008" x="654050" y="1201738"/>
          <p14:tracePt t="72015" x="623888" y="1201738"/>
          <p14:tracePt t="72024" x="592138" y="1185863"/>
          <p14:tracePt t="72029" x="561975" y="1171575"/>
          <p14:tracePt t="72038" x="531813" y="1155700"/>
          <p14:tracePt t="72047" x="517525" y="1155700"/>
          <p14:tracePt t="72053" x="501650" y="1155700"/>
          <p14:tracePt t="72211" x="517525" y="1155700"/>
          <p14:tracePt t="72227" x="531813" y="1139825"/>
          <p14:tracePt t="72243" x="547688" y="1139825"/>
          <p14:tracePt t="72259" x="561975" y="1139825"/>
          <p14:tracePt t="72266" x="577850" y="1139825"/>
          <p14:tracePt t="72274" x="592138" y="1139825"/>
          <p14:tracePt t="72281" x="608013" y="1155700"/>
          <p14:tracePt t="72291" x="638175" y="1155700"/>
          <p14:tracePt t="72296" x="654050" y="1155700"/>
          <p14:tracePt t="72307" x="654050" y="1171575"/>
          <p14:tracePt t="72312" x="668338" y="1171575"/>
          <p14:tracePt t="72320" x="684213" y="1171575"/>
          <p14:tracePt t="72344" x="698500" y="1185863"/>
          <p14:tracePt t="72360" x="714375" y="1185863"/>
          <p14:tracePt t="72621" x="698500" y="1185863"/>
          <p14:tracePt t="72637" x="684213" y="1185863"/>
          <p14:tracePt t="72643" x="668338" y="1201738"/>
          <p14:tracePt t="72654" x="668338" y="1216025"/>
          <p14:tracePt t="72660" x="654050" y="1216025"/>
          <p14:tracePt t="72667" x="654050" y="1231900"/>
          <p14:tracePt t="72675" x="638175" y="1231900"/>
          <p14:tracePt t="72691" x="623888" y="1231900"/>
          <p14:tracePt t="72699" x="608013" y="1231900"/>
          <p14:tracePt t="72723" x="592138" y="1231900"/>
          <p14:tracePt t="72865" x="577850" y="1231900"/>
          <p14:tracePt t="72911" x="561975" y="1231900"/>
          <p14:tracePt t="72919" x="547688" y="1231900"/>
          <p14:tracePt t="72944" x="531813" y="1231900"/>
          <p14:tracePt t="72967" x="517525" y="1231900"/>
          <p14:tracePt t="72991" x="501650" y="1231900"/>
          <p14:tracePt t="73000" x="485775" y="1231900"/>
          <p14:tracePt t="73016" x="471488" y="1231900"/>
          <p14:tracePt t="73124" x="485775" y="1231900"/>
          <p14:tracePt t="73132" x="501650" y="1231900"/>
          <p14:tracePt t="73140" x="517525" y="1231900"/>
          <p14:tracePt t="73148" x="531813" y="1231900"/>
          <p14:tracePt t="73154" x="547688" y="1231900"/>
          <p14:tracePt t="73163" x="561975" y="1231900"/>
          <p14:tracePt t="73180" x="577850" y="1231900"/>
          <p14:tracePt t="73186" x="592138" y="1231900"/>
          <p14:tracePt t="73197" x="608013" y="1231900"/>
          <p14:tracePt t="73202" x="608013" y="1216025"/>
          <p14:tracePt t="73213" x="623888" y="1216025"/>
          <p14:tracePt t="73218" x="638175" y="1216025"/>
          <p14:tracePt t="73227" x="638175" y="1201738"/>
          <p14:tracePt t="73235" x="654050" y="1201738"/>
          <p14:tracePt t="73251" x="668338" y="1201738"/>
          <p14:tracePt t="73266" x="684213" y="1201738"/>
          <p14:tracePt t="73288" x="698500" y="1201738"/>
          <p14:tracePt t="73430" x="684213" y="1185863"/>
          <p14:tracePt t="73447" x="654050" y="1185863"/>
          <p14:tracePt t="73454" x="623888" y="1185863"/>
          <p14:tracePt t="73462" x="608013" y="1185863"/>
          <p14:tracePt t="73470" x="592138" y="1185863"/>
          <p14:tracePt t="73480" x="561975" y="1185863"/>
          <p14:tracePt t="73486" x="531813" y="1185863"/>
          <p14:tracePt t="73497" x="517525" y="1185863"/>
          <p14:tracePt t="73502" x="501650" y="1185863"/>
          <p14:tracePt t="73518" x="485775" y="1185863"/>
          <p14:tracePt t="73540" x="471488" y="1185863"/>
          <p14:tracePt t="73747" x="471488" y="1216025"/>
          <p14:tracePt t="73755" x="485775" y="1262063"/>
          <p14:tracePt t="73764" x="501650" y="1292225"/>
          <p14:tracePt t="73773" x="517525" y="1308100"/>
          <p14:tracePt t="73780" x="517525" y="1354138"/>
          <p14:tracePt t="73785" x="531813" y="1354138"/>
          <p14:tracePt t="73793" x="531813" y="1368425"/>
          <p14:tracePt t="73808" x="547688" y="1384300"/>
          <p14:tracePt t="76299" x="547688" y="1414463"/>
          <p14:tracePt t="76307" x="547688" y="1428750"/>
          <p14:tracePt t="76315" x="531813" y="1444625"/>
          <p14:tracePt t="76332" x="517525" y="1460500"/>
          <p14:tracePt t="76377" x="517525" y="1474788"/>
          <p14:tracePt t="76393" x="517525" y="1490663"/>
          <p14:tracePt t="76401" x="501650" y="1504950"/>
          <p14:tracePt t="76418" x="501650" y="1520825"/>
          <p14:tracePt t="76528" x="485775" y="1520825"/>
          <p14:tracePt t="76574" x="485775" y="1535113"/>
          <p14:tracePt t="76669" x="501650" y="1550988"/>
          <p14:tracePt t="76678" x="517525" y="1581150"/>
          <p14:tracePt t="76685" x="517525" y="1597025"/>
          <p14:tracePt t="76694" x="531813" y="1611313"/>
          <p14:tracePt t="76701" x="547688" y="1643063"/>
          <p14:tracePt t="76709" x="547688" y="1657350"/>
          <p14:tracePt t="76715" x="561975" y="1687513"/>
          <p14:tracePt t="76726" x="577850" y="1717675"/>
          <p14:tracePt t="76731" x="592138" y="1733550"/>
          <p14:tracePt t="76743" x="592138" y="1763713"/>
          <p14:tracePt t="76747" x="608013" y="1809750"/>
          <p14:tracePt t="76756" x="623888" y="1824038"/>
          <p14:tracePt t="76763" x="623888" y="1855788"/>
          <p14:tracePt t="76771" x="638175" y="1870075"/>
          <p14:tracePt t="76779" x="654050" y="1870075"/>
          <p14:tracePt t="76787" x="654050" y="1885950"/>
          <p14:tracePt t="76889" x="654050" y="1900238"/>
          <p14:tracePt t="76913" x="654050" y="1916113"/>
          <p14:tracePt t="77441" x="698500" y="1916113"/>
          <p14:tracePt t="77450" x="760413" y="1916113"/>
          <p14:tracePt t="77457" x="850900" y="1916113"/>
          <p14:tracePt t="77468" x="957263" y="1916113"/>
          <p14:tracePt t="77471" x="1079500" y="1916113"/>
          <p14:tracePt t="77484" x="1201738" y="1930400"/>
          <p14:tracePt t="77487" x="1322388" y="1930400"/>
          <p14:tracePt t="77496" x="1444625" y="1930400"/>
          <p14:tracePt t="77504" x="1535113" y="1930400"/>
          <p14:tracePt t="77511" x="1581150" y="1930400"/>
          <p14:tracePt t="77518" x="1611313" y="1916113"/>
          <p14:tracePt t="77526" x="1627188" y="1916113"/>
          <p14:tracePt t="77898" x="1641475" y="1916113"/>
          <p14:tracePt t="77913" x="1671638" y="1930400"/>
          <p14:tracePt t="77922" x="1703388" y="1930400"/>
          <p14:tracePt t="77929" x="1733550" y="1946275"/>
          <p14:tracePt t="77941" x="1747838" y="1946275"/>
          <p14:tracePt t="77945" x="1778000" y="1962150"/>
          <p14:tracePt t="77954" x="1809750" y="1962150"/>
          <p14:tracePt t="77960" x="1839913" y="1962150"/>
          <p14:tracePt t="77969" x="1870075" y="1962150"/>
          <p14:tracePt t="77976" x="1900238" y="1962150"/>
          <p14:tracePt t="77982" x="1946275" y="1962150"/>
          <p14:tracePt t="77990" x="1990725" y="1962150"/>
          <p14:tracePt t="77998" x="2022475" y="1962150"/>
          <p14:tracePt t="78006" x="2066925" y="1962150"/>
          <p14:tracePt t="78014" x="2112963" y="1962150"/>
          <p14:tracePt t="78022" x="2173288" y="1962150"/>
          <p14:tracePt t="78030" x="2219325" y="1962150"/>
          <p14:tracePt t="78039" x="2249488" y="1962150"/>
          <p14:tracePt t="78055" x="2265363" y="1962150"/>
          <p14:tracePt t="78393" x="2279650" y="1962150"/>
          <p14:tracePt t="78401" x="2325688" y="1946275"/>
          <p14:tracePt t="78411" x="2371725" y="1946275"/>
          <p14:tracePt t="78417" x="2432050" y="1930400"/>
          <p14:tracePt t="78426" x="2524125" y="1916113"/>
          <p14:tracePt t="78434" x="2584450" y="1900238"/>
          <p14:tracePt t="78441" x="2630488" y="1900238"/>
          <p14:tracePt t="78450" x="2660650" y="1885950"/>
          <p14:tracePt t="78457" x="2690813" y="1885950"/>
          <p14:tracePt t="78466" x="2720975" y="1885950"/>
          <p14:tracePt t="78692" x="2706688" y="1885950"/>
          <p14:tracePt t="78707" x="2690813" y="1885950"/>
          <p14:tracePt t="78718" x="2674938" y="1885950"/>
          <p14:tracePt t="78725" x="2660650" y="1885950"/>
          <p14:tracePt t="78741" x="2644775" y="1885950"/>
          <p14:tracePt t="78755" x="2630488" y="1885950"/>
          <p14:tracePt t="78764" x="2614613" y="1885950"/>
          <p14:tracePt t="78787" x="2600325" y="1885950"/>
          <p14:tracePt t="78803" x="2584450" y="1885950"/>
          <p14:tracePt t="78820" x="2554288" y="1885950"/>
          <p14:tracePt t="78836" x="2538413" y="1885950"/>
          <p14:tracePt t="78843" x="2508250" y="1885950"/>
          <p14:tracePt t="78853" x="2492375" y="1885950"/>
          <p14:tracePt t="78859" x="2462213" y="1885950"/>
          <p14:tracePt t="78869" x="2447925" y="1885950"/>
          <p14:tracePt t="78875" x="2417763" y="1885950"/>
          <p14:tracePt t="78881" x="2371725" y="1885950"/>
          <p14:tracePt t="78889" x="2341563" y="1885950"/>
          <p14:tracePt t="78897" x="2311400" y="1885950"/>
          <p14:tracePt t="78906" x="2265363" y="1885950"/>
          <p14:tracePt t="78913" x="2235200" y="1885950"/>
          <p14:tracePt t="78921" x="2205038" y="1885950"/>
          <p14:tracePt t="78928" x="2173288" y="1885950"/>
          <p14:tracePt t="78936" x="2143125" y="1885950"/>
          <p14:tracePt t="78944" x="2097088" y="1885950"/>
          <p14:tracePt t="78952" x="2052638" y="1885950"/>
          <p14:tracePt t="78960" x="2006600" y="1885950"/>
          <p14:tracePt t="78968" x="1960563" y="1885950"/>
          <p14:tracePt t="78976" x="1916113" y="1885950"/>
          <p14:tracePt t="78984" x="1884363" y="1885950"/>
          <p14:tracePt t="78992" x="1854200" y="1885950"/>
          <p14:tracePt t="78998" x="1824038" y="1885950"/>
          <p14:tracePt t="79006" x="1793875" y="1885950"/>
          <p14:tracePt t="79014" x="1778000" y="1885950"/>
          <p14:tracePt t="79022" x="1747838" y="1885950"/>
          <p14:tracePt t="79030" x="1717675" y="1885950"/>
          <p14:tracePt t="79046" x="1687513" y="1885950"/>
          <p14:tracePt t="79062" x="1671638" y="1885950"/>
          <p14:tracePt t="79205" x="1657350" y="1885950"/>
          <p14:tracePt t="79331" x="1657350" y="1900238"/>
          <p14:tracePt t="79401" x="1671638" y="1976438"/>
          <p14:tracePt t="79409" x="1703388" y="2038350"/>
          <p14:tracePt t="79419" x="1747838" y="2098675"/>
          <p14:tracePt t="79426" x="1793875" y="2144713"/>
          <p14:tracePt t="79436" x="1839913" y="2205038"/>
          <p14:tracePt t="79441" x="1900238" y="2295525"/>
          <p14:tracePt t="79450" x="1990725" y="2371725"/>
          <p14:tracePt t="79459" x="2082800" y="2433638"/>
          <p14:tracePt t="79466" x="2173288" y="2493963"/>
          <p14:tracePt t="79473" x="2295525" y="2540000"/>
          <p14:tracePt t="79481" x="2417763" y="2584450"/>
          <p14:tracePt t="79491" x="2568575" y="2646363"/>
          <p14:tracePt t="79496" x="2706688" y="2660650"/>
          <p14:tracePt t="79504" x="2827338" y="2690813"/>
          <p14:tracePt t="79510" x="2963863" y="2706688"/>
          <p14:tracePt t="79519" x="3055938" y="2722563"/>
          <p14:tracePt t="79527" x="3146425" y="2736850"/>
          <p14:tracePt t="79535" x="3238500" y="2752725"/>
          <p14:tracePt t="79542" x="3314700" y="2752725"/>
          <p14:tracePt t="79552" x="3359150" y="2752725"/>
          <p14:tracePt t="79558" x="3389313" y="2752725"/>
          <p14:tracePt t="79568" x="3435350" y="2767013"/>
          <p14:tracePt t="79628" x="3451225" y="2767013"/>
          <p14:tracePt t="79652" x="3451225" y="2752725"/>
          <p14:tracePt t="79660" x="3451225" y="2736850"/>
          <p14:tracePt t="79668" x="3435350" y="2722563"/>
          <p14:tracePt t="79676" x="3405188" y="2690813"/>
          <p14:tracePt t="79685" x="3375025" y="2660650"/>
          <p14:tracePt t="79692" x="3328988" y="2630488"/>
          <p14:tracePt t="79701" x="3282950" y="2584450"/>
          <p14:tracePt t="79708" x="3222625" y="2540000"/>
          <p14:tracePt t="79718" x="3176588" y="2508250"/>
          <p14:tracePt t="79724" x="3116263" y="2463800"/>
          <p14:tracePt t="79733" x="3070225" y="2433638"/>
          <p14:tracePt t="79740" x="3025775" y="2401888"/>
          <p14:tracePt t="79746" x="2979738" y="2387600"/>
          <p14:tracePt t="79754" x="2903538" y="2357438"/>
          <p14:tracePt t="79762" x="2843213" y="2357438"/>
          <p14:tracePt t="79770" x="2751138" y="2341563"/>
          <p14:tracePt t="79778" x="2690813" y="2327275"/>
          <p14:tracePt t="79786" x="2600325" y="2311400"/>
          <p14:tracePt t="79794" x="2538413" y="2295525"/>
          <p14:tracePt t="79804" x="2492375" y="2295525"/>
          <p14:tracePt t="79810" x="2462213" y="2281238"/>
          <p14:tracePt t="79819" x="2417763" y="2281238"/>
          <p14:tracePt t="79826" x="2386013" y="2265363"/>
          <p14:tracePt t="79842" x="2371725" y="2265363"/>
          <p14:tracePt t="79852" x="2355850" y="2265363"/>
          <p14:tracePt t="79858" x="2341563" y="2265363"/>
          <p14:tracePt t="79874" x="2325688" y="2265363"/>
          <p14:tracePt t="79888" x="2311400" y="2265363"/>
          <p14:tracePt t="79896" x="2295525" y="2265363"/>
          <p14:tracePt t="79904" x="2265363" y="2265363"/>
          <p14:tracePt t="79912" x="2235200" y="2281238"/>
          <p14:tracePt t="79920" x="2173288" y="2295525"/>
          <p14:tracePt t="79928" x="2128838" y="2295525"/>
          <p14:tracePt t="79936" x="2066925" y="2311400"/>
          <p14:tracePt t="79944" x="1976438" y="2327275"/>
          <p14:tracePt t="79953" x="1884363" y="2341563"/>
          <p14:tracePt t="79960" x="1793875" y="2357438"/>
          <p14:tracePt t="79968" x="1703388" y="2371725"/>
          <p14:tracePt t="79976" x="1657350" y="2387600"/>
          <p14:tracePt t="79985" x="1611313" y="2401888"/>
          <p14:tracePt t="79992" x="1581150" y="2401888"/>
          <p14:tracePt t="80001" x="1550988" y="2417763"/>
          <p14:tracePt t="80006" x="1520825" y="2433638"/>
          <p14:tracePt t="80014" x="1474788" y="2447925"/>
          <p14:tracePt t="80022" x="1444625" y="2447925"/>
          <p14:tracePt t="80030" x="1428750" y="2463800"/>
          <p14:tracePt t="80038" x="1398588" y="2478088"/>
          <p14:tracePt t="80046" x="1382713" y="2478088"/>
          <p14:tracePt t="80054" x="1368425" y="2508250"/>
          <p14:tracePt t="80062" x="1352550" y="2524125"/>
          <p14:tracePt t="80070" x="1338263" y="2540000"/>
          <p14:tracePt t="80078" x="1322388" y="2570163"/>
          <p14:tracePt t="80087" x="1292225" y="2600325"/>
          <p14:tracePt t="80094" x="1292225" y="2630488"/>
          <p14:tracePt t="80103" x="1276350" y="2676525"/>
          <p14:tracePt t="80110" x="1262063" y="2722563"/>
          <p14:tracePt t="80119" x="1246188" y="2767013"/>
          <p14:tracePt t="80126" x="1231900" y="2828925"/>
          <p14:tracePt t="80132" x="1231900" y="2873375"/>
          <p14:tracePt t="80140" x="1231900" y="2935288"/>
          <p14:tracePt t="80148" x="1231900" y="2995613"/>
          <p14:tracePt t="80156" x="1231900" y="3071813"/>
          <p14:tracePt t="80164" x="1231900" y="3132138"/>
          <p14:tracePt t="80172" x="1246188" y="3194050"/>
          <p14:tracePt t="80180" x="1276350" y="3268663"/>
          <p14:tracePt t="80188" x="1292225" y="3314700"/>
          <p14:tracePt t="80196" x="1308100" y="3360738"/>
          <p14:tracePt t="80204" x="1338263" y="3421063"/>
          <p14:tracePt t="80212" x="1368425" y="3467100"/>
          <p14:tracePt t="80220" x="1382713" y="3497263"/>
          <p14:tracePt t="80228" x="1428750" y="3527425"/>
          <p14:tracePt t="80238" x="1444625" y="3573463"/>
          <p14:tracePt t="80245" x="1474788" y="3603625"/>
          <p14:tracePt t="80252" x="1520825" y="3633788"/>
          <p14:tracePt t="80258" x="1565275" y="3679825"/>
          <p14:tracePt t="80267" x="1627188" y="3740150"/>
          <p14:tracePt t="80274" x="1671638" y="3771900"/>
          <p14:tracePt t="80282" x="1733550" y="3816350"/>
          <p14:tracePt t="80290" x="1778000" y="3846513"/>
          <p14:tracePt t="80298" x="1854200" y="3892550"/>
          <p14:tracePt t="80306" x="1900238" y="3938588"/>
          <p14:tracePt t="80314" x="1960563" y="3952875"/>
          <p14:tracePt t="80322" x="2006600" y="3968750"/>
          <p14:tracePt t="80330" x="2052638" y="3998913"/>
          <p14:tracePt t="80338" x="2128838" y="4029075"/>
          <p14:tracePt t="80346" x="2189163" y="4044950"/>
          <p14:tracePt t="80354" x="2249488" y="4044950"/>
          <p14:tracePt t="80362" x="2325688" y="4075113"/>
          <p14:tracePt t="80371" x="2386013" y="4090988"/>
          <p14:tracePt t="80378" x="2447925" y="4105275"/>
          <p14:tracePt t="80385" x="2508250" y="4121150"/>
          <p14:tracePt t="80392" x="2568575" y="4135438"/>
          <p14:tracePt t="80402" x="2614613" y="4135438"/>
          <p14:tracePt t="80408" x="2660650" y="4135438"/>
          <p14:tracePt t="80416" x="2706688" y="4135438"/>
          <p14:tracePt t="80424" x="2751138" y="4135438"/>
          <p14:tracePt t="80432" x="2797175" y="4135438"/>
          <p14:tracePt t="80440" x="2843213" y="4105275"/>
          <p14:tracePt t="80448" x="2919413" y="4060825"/>
          <p14:tracePt t="80456" x="3009900" y="3998913"/>
          <p14:tracePt t="80464" x="3101975" y="3938588"/>
          <p14:tracePt t="80472" x="3222625" y="3878263"/>
          <p14:tracePt t="80480" x="3344863" y="3816350"/>
          <p14:tracePt t="80488" x="3435350" y="3756025"/>
          <p14:tracePt t="80496" x="3481388" y="3695700"/>
          <p14:tracePt t="80504" x="3527425" y="3649663"/>
          <p14:tracePt t="80510" x="3557588" y="3589338"/>
          <p14:tracePt t="80519" x="3603625" y="3543300"/>
          <p14:tracePt t="80526" x="3617913" y="3513138"/>
          <p14:tracePt t="80535" x="3633788" y="3467100"/>
          <p14:tracePt t="80542" x="3633788" y="3436938"/>
          <p14:tracePt t="80552" x="3648075" y="3390900"/>
          <p14:tracePt t="80571" x="3648075" y="3268663"/>
          <p14:tracePt t="80574" x="3648075" y="3194050"/>
          <p14:tracePt t="80582" x="3648075" y="3101975"/>
          <p14:tracePt t="80590" x="3648075" y="3025775"/>
          <p14:tracePt t="80598" x="3633788" y="2935288"/>
          <p14:tracePt t="80606" x="3587750" y="2843213"/>
          <p14:tracePt t="80614" x="3541713" y="2752725"/>
          <p14:tracePt t="80622" x="3495675" y="2660650"/>
          <p14:tracePt t="80630" x="3435350" y="2570163"/>
          <p14:tracePt t="80636" x="3375025" y="2493963"/>
          <p14:tracePt t="80644" x="3328988" y="2447925"/>
          <p14:tracePt t="80653" x="3252788" y="2387600"/>
          <p14:tracePt t="80660" x="3176588" y="2327275"/>
          <p14:tracePt t="80669" x="3086100" y="2281238"/>
          <p14:tracePt t="80676" x="3009900" y="2251075"/>
          <p14:tracePt t="80686" x="2919413" y="2205038"/>
          <p14:tracePt t="80692" x="2781300" y="2174875"/>
          <p14:tracePt t="80702" x="2674938" y="2144713"/>
          <p14:tracePt t="80708" x="2554288" y="2112963"/>
          <p14:tracePt t="80716" x="2432050" y="2098675"/>
          <p14:tracePt t="80724" x="2325688" y="2082800"/>
          <p14:tracePt t="80732" x="2235200" y="2068513"/>
          <p14:tracePt t="80740" x="2159000" y="2068513"/>
          <p14:tracePt t="80748" x="2082800" y="2068513"/>
          <p14:tracePt t="80756" x="1990725" y="2068513"/>
          <p14:tracePt t="80762" x="1870075" y="2068513"/>
          <p14:tracePt t="80770" x="1747838" y="2082800"/>
          <p14:tracePt t="80778" x="1627188" y="2098675"/>
          <p14:tracePt t="80787" x="1535113" y="2112963"/>
          <p14:tracePt t="80794" x="1444625" y="2144713"/>
          <p14:tracePt t="80803" x="1352550" y="2189163"/>
          <p14:tracePt t="80810" x="1276350" y="2205038"/>
          <p14:tracePt t="80819" x="1216025" y="2251075"/>
          <p14:tracePt t="80826" x="1169988" y="2265363"/>
          <p14:tracePt t="80836" x="1139825" y="2295525"/>
          <p14:tracePt t="80842" x="1109663" y="2311400"/>
          <p14:tracePt t="80850" x="1079500" y="2341563"/>
          <p14:tracePt t="80858" x="1049338" y="2387600"/>
          <p14:tracePt t="80866" x="1019175" y="2417763"/>
          <p14:tracePt t="80874" x="987425" y="2463800"/>
          <p14:tracePt t="80882" x="942975" y="2540000"/>
          <p14:tracePt t="80888" x="912813" y="2600325"/>
          <p14:tracePt t="80896" x="881063" y="2676525"/>
          <p14:tracePt t="80904" x="866775" y="2736850"/>
          <p14:tracePt t="80912" x="866775" y="2828925"/>
          <p14:tracePt t="80921" x="850900" y="2919413"/>
          <p14:tracePt t="80928" x="836613" y="2979738"/>
          <p14:tracePt t="80937" x="820738" y="3025775"/>
          <p14:tracePt t="80944" x="820738" y="3086100"/>
          <p14:tracePt t="80953" x="820738" y="3132138"/>
          <p14:tracePt t="80960" x="820738" y="3162300"/>
          <p14:tracePt t="80970" x="820738" y="3194050"/>
          <p14:tracePt t="80976" x="820738" y="3238500"/>
          <p14:tracePt t="80986" x="820738" y="3268663"/>
          <p14:tracePt t="80992" x="836613" y="3300413"/>
          <p14:tracePt t="81001" x="850900" y="3344863"/>
          <p14:tracePt t="81006" x="866775" y="3375025"/>
          <p14:tracePt t="81014" x="866775" y="3406775"/>
          <p14:tracePt t="81022" x="881063" y="3451225"/>
          <p14:tracePt t="81030" x="896938" y="3482975"/>
          <p14:tracePt t="81038" x="912813" y="3513138"/>
          <p14:tracePt t="81046" x="927100" y="3543300"/>
          <p14:tracePt t="81054" x="957263" y="3589338"/>
          <p14:tracePt t="81062" x="973138" y="3619500"/>
          <p14:tracePt t="81071" x="1003300" y="3649663"/>
          <p14:tracePt t="81078" x="1033463" y="3679825"/>
          <p14:tracePt t="81086" x="1049338" y="3725863"/>
          <p14:tracePt t="81094" x="1093788" y="3756025"/>
          <p14:tracePt t="81104" x="1125538" y="3771900"/>
          <p14:tracePt t="81110" x="1155700" y="3802063"/>
          <p14:tracePt t="81120" x="1185863" y="3832225"/>
          <p14:tracePt t="81126" x="1231900" y="3862388"/>
          <p14:tracePt t="81132" x="1262063" y="3862388"/>
          <p14:tracePt t="81140" x="1292225" y="3892550"/>
          <p14:tracePt t="81148" x="1322388" y="3908425"/>
          <p14:tracePt t="81156" x="1368425" y="3922713"/>
          <p14:tracePt t="81164" x="1398588" y="3938588"/>
          <p14:tracePt t="81172" x="1444625" y="3952875"/>
          <p14:tracePt t="81180" x="1489075" y="3952875"/>
          <p14:tracePt t="81188" x="1535113" y="3952875"/>
          <p14:tracePt t="81196" x="1595438" y="3952875"/>
          <p14:tracePt t="81205" x="1687513" y="3968750"/>
          <p14:tracePt t="81212" x="1763713" y="3968750"/>
          <p14:tracePt t="81220" x="1854200" y="3968750"/>
          <p14:tracePt t="81228" x="1930400" y="3968750"/>
          <p14:tracePt t="81237" x="2036763" y="3952875"/>
          <p14:tracePt t="81244" x="2159000" y="3938588"/>
          <p14:tracePt t="81253" x="2279650" y="3922713"/>
          <p14:tracePt t="81258" x="2401888" y="3908425"/>
          <p14:tracePt t="81266" x="2538413" y="3892550"/>
          <p14:tracePt t="81274" x="2674938" y="3862388"/>
          <p14:tracePt t="81282" x="2797175" y="3846513"/>
          <p14:tracePt t="81290" x="2933700" y="3832225"/>
          <p14:tracePt t="81298" x="3009900" y="3786188"/>
          <p14:tracePt t="81306" x="3101975" y="3756025"/>
          <p14:tracePt t="81314" x="3176588" y="3740150"/>
          <p14:tracePt t="81322" x="3222625" y="3725863"/>
          <p14:tracePt t="81330" x="3268663" y="3695700"/>
          <p14:tracePt t="81338" x="3328988" y="3649663"/>
          <p14:tracePt t="81346" x="3359150" y="3619500"/>
          <p14:tracePt t="81355" x="3421063" y="3573463"/>
          <p14:tracePt t="81362" x="3451225" y="3527425"/>
          <p14:tracePt t="81370" x="3481388" y="3482975"/>
          <p14:tracePt t="81378" x="3527425" y="3421063"/>
          <p14:tracePt t="81386" x="3557588" y="3375025"/>
          <p14:tracePt t="81392" x="3571875" y="3330575"/>
          <p14:tracePt t="81400" x="3587750" y="3284538"/>
          <p14:tracePt t="81408" x="3603625" y="3238500"/>
          <p14:tracePt t="81416" x="3603625" y="3178175"/>
          <p14:tracePt t="81424" x="3603625" y="3148013"/>
          <p14:tracePt t="81432" x="3603625" y="3101975"/>
          <p14:tracePt t="81440" x="3603625" y="3055938"/>
          <p14:tracePt t="81448" x="3603625" y="3011488"/>
          <p14:tracePt t="81456" x="3571875" y="2949575"/>
          <p14:tracePt t="81464" x="3557588" y="2889250"/>
          <p14:tracePt t="81472" x="3495675" y="2797175"/>
          <p14:tracePt t="81480" x="3435350" y="2706688"/>
          <p14:tracePt t="81488" x="3375025" y="2616200"/>
          <p14:tracePt t="81496" x="3314700" y="2524125"/>
          <p14:tracePt t="81506" x="3252788" y="2478088"/>
          <p14:tracePt t="81510" x="3192463" y="2417763"/>
          <p14:tracePt t="81520" x="3146425" y="2357438"/>
          <p14:tracePt t="81526" x="3086100" y="2311400"/>
          <p14:tracePt t="81535" x="3009900" y="2251075"/>
          <p14:tracePt t="81542" x="2963863" y="2189163"/>
          <p14:tracePt t="81550" x="2903538" y="2159000"/>
          <p14:tracePt t="81558" x="2857500" y="2112963"/>
          <p14:tracePt t="81566" x="2781300" y="2068513"/>
          <p14:tracePt t="81574" x="2720975" y="2038350"/>
          <p14:tracePt t="81582" x="2660650" y="2022475"/>
          <p14:tracePt t="81590" x="2614613" y="2006600"/>
          <p14:tracePt t="81598" x="2554288" y="1992313"/>
          <p14:tracePt t="81606" x="2508250" y="1976438"/>
          <p14:tracePt t="81614" x="2462213" y="1976438"/>
          <p14:tracePt t="81622" x="2417763" y="1962150"/>
          <p14:tracePt t="81630" x="2371725" y="1962150"/>
          <p14:tracePt t="81637" x="2325688" y="1962150"/>
          <p14:tracePt t="81644" x="2279650" y="1962150"/>
          <p14:tracePt t="81654" x="2235200" y="1962150"/>
          <p14:tracePt t="81660" x="2173288" y="1962150"/>
          <p14:tracePt t="81670" x="2128838" y="1962150"/>
          <p14:tracePt t="81676" x="2097088" y="1976438"/>
          <p14:tracePt t="81684" x="2052638" y="1992313"/>
          <p14:tracePt t="81692" x="2022475" y="2006600"/>
          <p14:tracePt t="81700" x="1990725" y="2006600"/>
          <p14:tracePt t="81708" x="1960563" y="2022475"/>
          <p14:tracePt t="81716" x="1916113" y="2038350"/>
          <p14:tracePt t="81724" x="1900238" y="2052638"/>
          <p14:tracePt t="81732" x="1884363" y="2052638"/>
          <p14:tracePt t="81740" x="1854200" y="2068513"/>
          <p14:tracePt t="81756" x="1824038" y="2082800"/>
          <p14:tracePt t="81762" x="1793875" y="2098675"/>
          <p14:tracePt t="81771" x="1763713" y="2112963"/>
          <p14:tracePt t="81778" x="1733550" y="2159000"/>
          <p14:tracePt t="81787" x="1703388" y="2189163"/>
          <p14:tracePt t="81794" x="1657350" y="2219325"/>
          <p14:tracePt t="81803" x="1627188" y="2265363"/>
          <p14:tracePt t="81810" x="1581150" y="2311400"/>
          <p14:tracePt t="81820" x="1550988" y="2357438"/>
          <p14:tracePt t="81826" x="1504950" y="2417763"/>
          <p14:tracePt t="81834" x="1458913" y="2493963"/>
          <p14:tracePt t="81842" x="1428750" y="2554288"/>
          <p14:tracePt t="81850" x="1382713" y="2630488"/>
          <p14:tracePt t="81858" x="1352550" y="2676525"/>
          <p14:tracePt t="81866" x="1322388" y="2736850"/>
          <p14:tracePt t="81874" x="1308100" y="2782888"/>
          <p14:tracePt t="81880" x="1292225" y="2828925"/>
          <p14:tracePt t="81890" x="1276350" y="2873375"/>
          <p14:tracePt t="81896" x="1262063" y="2919413"/>
          <p14:tracePt t="81906" x="1262063" y="2965450"/>
          <p14:tracePt t="81912" x="1262063" y="2995613"/>
          <p14:tracePt t="81920" x="1262063" y="3025775"/>
          <p14:tracePt t="81928" x="1262063" y="3071813"/>
          <p14:tracePt t="81937" x="1262063" y="3101975"/>
          <p14:tracePt t="81944" x="1262063" y="3148013"/>
          <p14:tracePt t="81954" x="1262063" y="3194050"/>
          <p14:tracePt t="81960" x="1262063" y="3238500"/>
          <p14:tracePt t="81970" x="1276350" y="3284538"/>
          <p14:tracePt t="81976" x="1292225" y="3330575"/>
          <p14:tracePt t="81984" x="1308100" y="3375025"/>
          <p14:tracePt t="81992" x="1308100" y="3421063"/>
          <p14:tracePt t="82000" x="1338263" y="3482975"/>
          <p14:tracePt t="82006" x="1352550" y="3527425"/>
          <p14:tracePt t="82014" x="1368425" y="3573463"/>
          <p14:tracePt t="82021" x="1398588" y="3619500"/>
          <p14:tracePt t="82029" x="1428750" y="3663950"/>
          <p14:tracePt t="82037" x="1458913" y="3695700"/>
          <p14:tracePt t="82046" x="1489075" y="3709988"/>
          <p14:tracePt t="82054" x="1520825" y="3756025"/>
          <p14:tracePt t="82062" x="1550988" y="3786188"/>
          <p14:tracePt t="82070" x="1581150" y="3802063"/>
          <p14:tracePt t="82078" x="1595438" y="3802063"/>
          <p14:tracePt t="82086" x="1611313" y="3816350"/>
          <p14:tracePt t="82094" x="1627188" y="3816350"/>
          <p14:tracePt t="82103" x="1657350" y="3832225"/>
          <p14:tracePt t="82110" x="1671638" y="3846513"/>
          <p14:tracePt t="82118" x="1687513" y="3862388"/>
          <p14:tracePt t="82126" x="1717675" y="3862388"/>
          <p14:tracePt t="82134" x="1733550" y="3878263"/>
          <p14:tracePt t="82139" x="1747838" y="3878263"/>
          <p14:tracePt t="82148" x="1778000" y="3878263"/>
          <p14:tracePt t="82155" x="1809750" y="3892550"/>
          <p14:tracePt t="82164" x="1824038" y="3892550"/>
          <p14:tracePt t="82171" x="1839913" y="3892550"/>
          <p14:tracePt t="82179" x="1870075" y="3892550"/>
          <p14:tracePt t="82196" x="1884363" y="3892550"/>
          <p14:tracePt t="82227" x="1900238" y="3892550"/>
          <p14:tracePt t="82249" x="1916113" y="3892550"/>
          <p14:tracePt t="82266" x="1930400" y="3892550"/>
          <p14:tracePt t="82298" x="1946275" y="3892550"/>
          <p14:tracePt t="82384" x="1946275" y="3908425"/>
          <p14:tracePt t="82400" x="1946275" y="3938588"/>
          <p14:tracePt t="82408" x="1930400" y="3968750"/>
          <p14:tracePt t="82416" x="1900238" y="4014788"/>
          <p14:tracePt t="82423" x="1809750" y="4105275"/>
          <p14:tracePt t="82432" x="1687513" y="4211638"/>
          <p14:tracePt t="82439" x="1595438" y="4273550"/>
          <p14:tracePt t="83181" x="1595438" y="4257675"/>
          <p14:tracePt t="83189" x="1595438" y="4241800"/>
          <p14:tracePt t="83221" x="1595438" y="4227513"/>
          <p14:tracePt t="83245" x="1595438" y="4211638"/>
          <p14:tracePt t="83261" x="1595438" y="4181475"/>
          <p14:tracePt t="83269" x="1595438" y="4151313"/>
          <p14:tracePt t="83276" x="1595438" y="4121150"/>
          <p14:tracePt t="83284" x="1595438" y="4090988"/>
          <p14:tracePt t="83292" x="1595438" y="4060825"/>
          <p14:tracePt t="83300" x="1595438" y="4014788"/>
          <p14:tracePt t="83310" x="1595438" y="3984625"/>
          <p14:tracePt t="83315" x="1595438" y="3968750"/>
          <p14:tracePt t="83331" x="1581150" y="3952875"/>
          <p14:tracePt t="83339" x="1565275" y="3938588"/>
          <p14:tracePt t="83346" x="1550988" y="3938588"/>
          <p14:tracePt t="83355" x="1550988" y="3922713"/>
          <p14:tracePt t="83362" x="1520825" y="3922713"/>
          <p14:tracePt t="83372" x="1520825" y="3908425"/>
          <p14:tracePt t="83378" x="1489075" y="3892550"/>
          <p14:tracePt t="83386" x="1474788" y="3892550"/>
          <p14:tracePt t="83394" x="1428750" y="3878263"/>
          <p14:tracePt t="83400" x="1398588" y="3862388"/>
          <p14:tracePt t="83408" x="1368425" y="3862388"/>
          <p14:tracePt t="83416" x="1322388" y="3846513"/>
          <p14:tracePt t="83424" x="1231900" y="3832225"/>
          <p14:tracePt t="83432" x="1169988" y="3816350"/>
          <p14:tracePt t="83440" x="1079500" y="3802063"/>
          <p14:tracePt t="83448" x="1003300" y="3771900"/>
          <p14:tracePt t="83458" x="927100" y="3756025"/>
          <p14:tracePt t="83464" x="881063" y="3740150"/>
          <p14:tracePt t="83472" x="836613" y="3740150"/>
          <p14:tracePt t="83480" x="806450" y="3725863"/>
          <p14:tracePt t="83488" x="760413" y="3709988"/>
          <p14:tracePt t="83496" x="714375" y="3695700"/>
          <p14:tracePt t="83505" x="684213" y="3695700"/>
          <p14:tracePt t="83512" x="654050" y="3695700"/>
          <p14:tracePt t="83522" x="654050" y="3679825"/>
          <p14:tracePt t="83542" x="638175" y="3679825"/>
          <p14:tracePt t="83582" x="638175" y="3663950"/>
          <p14:tracePt t="83590" x="623888" y="3663950"/>
          <p14:tracePt t="83598" x="608013" y="3649663"/>
          <p14:tracePt t="83614" x="592138" y="3649663"/>
          <p14:tracePt t="83630" x="577850" y="3633788"/>
          <p14:tracePt t="83644" x="561975" y="3619500"/>
          <p14:tracePt t="83655" x="547688" y="3619500"/>
          <p14:tracePt t="83668" x="531813" y="3603625"/>
          <p14:tracePt t="83676" x="531813" y="3589338"/>
          <p14:tracePt t="83684" x="517525" y="3589338"/>
          <p14:tracePt t="83700" x="501650" y="3589338"/>
          <p14:tracePt t="83708" x="485775" y="3573463"/>
          <p14:tracePt t="83724" x="471488" y="3557588"/>
          <p14:tracePt t="83748" x="455613" y="3557588"/>
          <p14:tracePt t="83764" x="455613" y="3543300"/>
          <p14:tracePt t="83772" x="441325" y="3543300"/>
          <p14:tracePt t="83778" x="425450" y="3527425"/>
          <p14:tracePt t="83794" x="411163" y="3513138"/>
          <p14:tracePt t="83810" x="395288" y="3497263"/>
          <p14:tracePt t="83834" x="379413" y="3482975"/>
          <p14:tracePt t="83841" x="365125" y="3482975"/>
          <p14:tracePt t="83881" x="365125" y="3467100"/>
          <p14:tracePt t="89507" x="395288" y="3513138"/>
          <p14:tracePt t="89515" x="471488" y="3573463"/>
          <p14:tracePt t="89521" x="531813" y="3619500"/>
          <p14:tracePt t="89529" x="623888" y="3679825"/>
          <p14:tracePt t="89538" x="714375" y="3740150"/>
          <p14:tracePt t="89545" x="820738" y="3816350"/>
          <p14:tracePt t="89555" x="973138" y="3892550"/>
          <p14:tracePt t="89561" x="1125538" y="3952875"/>
          <p14:tracePt t="89571" x="1262063" y="4029075"/>
          <p14:tracePt t="89577" x="1414463" y="4090988"/>
          <p14:tracePt t="89587" x="1550988" y="4121150"/>
          <p14:tracePt t="89593" x="1627188" y="4151313"/>
          <p14:tracePt t="89603" x="1717675" y="4167188"/>
          <p14:tracePt t="89608" x="1763713" y="4181475"/>
          <p14:tracePt t="89616" x="1809750" y="4197350"/>
          <p14:tracePt t="89624" x="1839913" y="4197350"/>
          <p14:tracePt t="89632" x="1870075" y="4197350"/>
          <p14:tracePt t="89638" x="1916113" y="4197350"/>
          <p14:tracePt t="89648" x="1946275" y="4197350"/>
          <p14:tracePt t="89654" x="1976438" y="4211638"/>
          <p14:tracePt t="89662" x="1990725" y="4227513"/>
          <p14:tracePt t="89670" x="2036763" y="4227513"/>
          <p14:tracePt t="89678" x="2082800" y="4241800"/>
          <p14:tracePt t="89686" x="2128838" y="4257675"/>
          <p14:tracePt t="89694" x="2159000" y="4273550"/>
          <p14:tracePt t="89702" x="2189163" y="4273550"/>
          <p14:tracePt t="89710" x="2219325" y="4273550"/>
          <p14:tracePt t="89718" x="2249488" y="4273550"/>
          <p14:tracePt t="89726" x="2279650" y="4273550"/>
          <p14:tracePt t="89734" x="2325688" y="4273550"/>
          <p14:tracePt t="89742" x="2371725" y="4273550"/>
          <p14:tracePt t="89750" x="2401888" y="4273550"/>
          <p14:tracePt t="89757" x="2447925" y="4273550"/>
          <p14:tracePt t="89764" x="2492375" y="4257675"/>
          <p14:tracePt t="89771" x="2568575" y="4241800"/>
          <p14:tracePt t="89781" x="2660650" y="4241800"/>
          <p14:tracePt t="89788" x="2767013" y="4227513"/>
          <p14:tracePt t="89797" x="2843213" y="4211638"/>
          <p14:tracePt t="89804" x="2919413" y="4197350"/>
          <p14:tracePt t="89811" x="2963863" y="4197350"/>
          <p14:tracePt t="89819" x="2994025" y="4181475"/>
          <p14:tracePt t="89828" x="3009900" y="4167188"/>
          <p14:tracePt t="89835" x="3025775" y="4167188"/>
          <p14:tracePt t="89843" x="3040063" y="4167188"/>
          <p14:tracePt t="89867" x="3040063" y="4151313"/>
          <p14:tracePt t="89947" x="3025775" y="4135438"/>
          <p14:tracePt t="89955" x="2979738" y="4121150"/>
          <p14:tracePt t="89965" x="2919413" y="4090988"/>
          <p14:tracePt t="89972" x="2781300" y="4060825"/>
          <p14:tracePt t="89980" x="2644775" y="4029075"/>
          <p14:tracePt t="89989" x="2478088" y="3984625"/>
          <p14:tracePt t="89994" x="2311400" y="3968750"/>
          <p14:tracePt t="90002" x="2128838" y="3938588"/>
          <p14:tracePt t="90008" x="1946275" y="3908425"/>
          <p14:tracePt t="90017" x="1763713" y="3892550"/>
          <p14:tracePt t="90024" x="1581150" y="3878263"/>
          <p14:tracePt t="90032" x="1398588" y="3878263"/>
          <p14:tracePt t="90040" x="1262063" y="3878263"/>
          <p14:tracePt t="90050" x="1109663" y="3878263"/>
          <p14:tracePt t="90056" x="987425" y="3878263"/>
          <p14:tracePt t="90065" x="866775" y="3892550"/>
          <p14:tracePt t="90072" x="774700" y="3908425"/>
          <p14:tracePt t="90083" x="698500" y="3922713"/>
          <p14:tracePt t="90088" x="623888" y="3938588"/>
          <p14:tracePt t="90098" x="547688" y="3952875"/>
          <p14:tracePt t="90104" x="455613" y="3968750"/>
          <p14:tracePt t="90112" x="379413" y="3984625"/>
          <p14:tracePt t="90120" x="319088" y="4014788"/>
          <p14:tracePt t="90128" x="273050" y="4014788"/>
          <p14:tracePt t="90136" x="228600" y="4029075"/>
          <p14:tracePt t="90142" x="182563" y="4060825"/>
          <p14:tracePt t="90150" x="136525" y="4075113"/>
          <p14:tracePt t="90158" x="90488" y="4105275"/>
          <p14:tracePt t="90167" x="60325" y="4135438"/>
          <p14:tracePt t="90174" x="30163" y="4167188"/>
          <p14:tracePt t="90182" x="0" y="4211638"/>
          <p14:tracePt t="90341" x="30163" y="5611813"/>
          <p14:tracePt t="90348" x="76200" y="5641975"/>
          <p14:tracePt t="90356" x="106363" y="5702300"/>
          <p14:tracePt t="90366" x="152400" y="5732463"/>
          <p14:tracePt t="90373" x="182563" y="5762625"/>
          <p14:tracePt t="90383" x="212725" y="5808663"/>
          <p14:tracePt t="90386" x="258763" y="5838825"/>
          <p14:tracePt t="90394" x="288925" y="5868988"/>
          <p14:tracePt t="90402" x="334963" y="5915025"/>
          <p14:tracePt t="90410" x="395288" y="5945188"/>
          <p14:tracePt t="90418" x="441325" y="5991225"/>
          <p14:tracePt t="90426" x="517525" y="6037263"/>
          <p14:tracePt t="90434" x="592138" y="6081713"/>
          <p14:tracePt t="90442" x="684213" y="6127750"/>
          <p14:tracePt t="90452" x="760413" y="6173788"/>
          <p14:tracePt t="90458" x="850900" y="6203950"/>
          <p14:tracePt t="90466" x="942975" y="6234113"/>
          <p14:tracePt t="90474" x="1049338" y="6264275"/>
          <p14:tracePt t="90482" x="1155700" y="6310313"/>
          <p14:tracePt t="90490" x="1262063" y="6326188"/>
          <p14:tracePt t="90499" x="1368425" y="6340475"/>
          <p14:tracePt t="90506" x="1474788" y="6340475"/>
          <p14:tracePt t="90516" x="1565275" y="6340475"/>
          <p14:tracePt t="90520" x="1671638" y="6340475"/>
          <p14:tracePt t="90528" x="1793875" y="6340475"/>
          <p14:tracePt t="90536" x="1884363" y="6340475"/>
          <p14:tracePt t="90544" x="1960563" y="6340475"/>
          <p14:tracePt t="90552" x="2006600" y="6340475"/>
          <p14:tracePt t="90560" x="2052638" y="6340475"/>
          <p14:tracePt t="90568" x="2097088" y="6340475"/>
          <p14:tracePt t="90576" x="2143125" y="6340475"/>
          <p14:tracePt t="90584" x="2189163" y="6340475"/>
          <p14:tracePt t="90592" x="2235200" y="6340475"/>
          <p14:tracePt t="90600" x="2279650" y="6340475"/>
          <p14:tracePt t="90608" x="2355850" y="6326188"/>
          <p14:tracePt t="90617" x="2417763" y="6310313"/>
          <p14:tracePt t="90624" x="2478088" y="6310313"/>
          <p14:tracePt t="90633" x="2538413" y="6296025"/>
          <p14:tracePt t="90638" x="2614613" y="6280150"/>
          <p14:tracePt t="90646" x="2674938" y="6264275"/>
          <p14:tracePt t="90654" x="2767013" y="6249988"/>
          <p14:tracePt t="90662" x="2827338" y="6249988"/>
          <p14:tracePt t="90670" x="2919413" y="6234113"/>
          <p14:tracePt t="90678" x="2979738" y="6219825"/>
          <p14:tracePt t="90686" x="3070225" y="6203950"/>
          <p14:tracePt t="90694" x="3146425" y="6189663"/>
          <p14:tracePt t="90702" x="3238500" y="6173788"/>
          <p14:tracePt t="90710" x="3314700" y="6157913"/>
          <p14:tracePt t="90718" x="3405188" y="6127750"/>
          <p14:tracePt t="90726" x="3481388" y="6081713"/>
          <p14:tracePt t="90734" x="3527425" y="6067425"/>
          <p14:tracePt t="90742" x="3587750" y="6021388"/>
          <p14:tracePt t="90752" x="3648075" y="5975350"/>
          <p14:tracePt t="90756" x="3724275" y="5930900"/>
          <p14:tracePt t="90766" x="3784600" y="5884863"/>
          <p14:tracePt t="90772" x="3830638" y="5838825"/>
          <p14:tracePt t="90780" x="3890963" y="5792788"/>
          <p14:tracePt t="90788" x="3922713" y="5732463"/>
          <p14:tracePt t="90796" x="3967163" y="5686425"/>
          <p14:tracePt t="90804" x="3998913" y="5626100"/>
          <p14:tracePt t="90812" x="4013200" y="5580063"/>
          <p14:tracePt t="90820" x="4029075" y="5535613"/>
          <p14:tracePt t="90828" x="4043363" y="5503863"/>
          <p14:tracePt t="90838" x="4043363" y="5459413"/>
          <p14:tracePt t="90844" x="4043363" y="5413375"/>
          <p14:tracePt t="90854" x="4043363" y="5337175"/>
          <p14:tracePt t="90860" x="4029075" y="5246688"/>
          <p14:tracePt t="90870" x="3998913" y="5140325"/>
          <p14:tracePt t="90874" x="3952875" y="5018088"/>
          <p14:tracePt t="90884" x="3876675" y="4881563"/>
          <p14:tracePt t="90892" x="3800475" y="4775200"/>
          <p14:tracePt t="90900" x="3740150" y="4683125"/>
          <p14:tracePt t="90906" x="3678238" y="4606925"/>
          <p14:tracePt t="90916" x="3603625" y="4530725"/>
          <p14:tracePt t="90922" x="3527425" y="4486275"/>
          <p14:tracePt t="90931" x="3451225" y="4440238"/>
          <p14:tracePt t="90938" x="3359150" y="4394200"/>
          <p14:tracePt t="90947" x="3268663" y="4349750"/>
          <p14:tracePt t="90954" x="3146425" y="4318000"/>
          <p14:tracePt t="90962" x="3040063" y="4287838"/>
          <p14:tracePt t="90970" x="2903538" y="4241800"/>
          <p14:tracePt t="90978" x="2781300" y="4227513"/>
          <p14:tracePt t="90986" x="2660650" y="4211638"/>
          <p14:tracePt t="90994" x="2524125" y="4197350"/>
          <p14:tracePt t="91001" x="2371725" y="4181475"/>
          <p14:tracePt t="91010" x="2249488" y="4181475"/>
          <p14:tracePt t="91016" x="2128838" y="4181475"/>
          <p14:tracePt t="91024" x="2022475" y="4181475"/>
          <p14:tracePt t="91034" x="1946275" y="4181475"/>
          <p14:tracePt t="91040" x="1870075" y="4181475"/>
          <p14:tracePt t="91050" x="1809750" y="4181475"/>
          <p14:tracePt t="91056" x="1763713" y="4181475"/>
          <p14:tracePt t="91066" x="1717675" y="4197350"/>
          <p14:tracePt t="91072" x="1671638" y="4211638"/>
          <p14:tracePt t="91080" x="1627188" y="4241800"/>
          <p14:tracePt t="91088" x="1581150" y="4257675"/>
          <p14:tracePt t="91096" x="1504950" y="4287838"/>
          <p14:tracePt t="91104" x="1458913" y="4333875"/>
          <p14:tracePt t="91112" x="1382713" y="4394200"/>
          <p14:tracePt t="91121" x="1308100" y="4424363"/>
          <p14:tracePt t="91126" x="1262063" y="4470400"/>
          <p14:tracePt t="91136" x="1201738" y="4516438"/>
          <p14:tracePt t="91142" x="1155700" y="4562475"/>
          <p14:tracePt t="91150" x="1093788" y="4606925"/>
          <p14:tracePt t="91158" x="1033463" y="4652963"/>
          <p14:tracePt t="91167" x="973138" y="4713288"/>
          <p14:tracePt t="91174" x="927100" y="4775200"/>
          <p14:tracePt t="91183" x="881063" y="4819650"/>
          <p14:tracePt t="91190" x="850900" y="4881563"/>
          <p14:tracePt t="91200" x="806450" y="4927600"/>
          <p14:tracePt t="91206" x="774700" y="4987925"/>
          <p14:tracePt t="91216" x="730250" y="5048250"/>
          <p14:tracePt t="91222" x="698500" y="5140325"/>
          <p14:tracePt t="91230" x="668338" y="5230813"/>
          <p14:tracePt t="91238" x="638175" y="5322888"/>
          <p14:tracePt t="91246" x="623888" y="5397500"/>
          <p14:tracePt t="91254" x="608013" y="5489575"/>
          <p14:tracePt t="91262" x="592138" y="5565775"/>
          <p14:tracePt t="91268" x="577850" y="5656263"/>
          <p14:tracePt t="91276" x="577850" y="5732463"/>
          <p14:tracePt t="91285" x="577850" y="5824538"/>
          <p14:tracePt t="91292" x="577850" y="5884863"/>
          <p14:tracePt t="91300" x="592138" y="5961063"/>
          <p14:tracePt t="91319" x="638175" y="6051550"/>
          <p14:tracePt t="91324" x="684213" y="6081713"/>
          <p14:tracePt t="91333" x="714375" y="6143625"/>
          <p14:tracePt t="91340" x="760413" y="6173788"/>
          <p14:tracePt t="91351" x="790575" y="6219825"/>
          <p14:tracePt t="91356" x="820738" y="6249988"/>
          <p14:tracePt t="91364" x="866775" y="6280150"/>
          <p14:tracePt t="91372" x="912813" y="6326188"/>
          <p14:tracePt t="91378" x="957263" y="6356350"/>
          <p14:tracePt t="91386" x="1033463" y="6386513"/>
          <p14:tracePt t="91394" x="1093788" y="6402388"/>
          <p14:tracePt t="91402" x="1185863" y="6416675"/>
          <p14:tracePt t="91410" x="1276350" y="6432550"/>
          <p14:tracePt t="91419" x="1398588" y="6446838"/>
          <p14:tracePt t="91426" x="1504950" y="6462713"/>
          <p14:tracePt t="91436" x="1627188" y="6462713"/>
          <p14:tracePt t="91442" x="1733550" y="6478588"/>
          <p14:tracePt t="91450" x="1854200" y="6478588"/>
          <p14:tracePt t="91458" x="1946275" y="6478588"/>
          <p14:tracePt t="91467" x="2066925" y="6478588"/>
          <p14:tracePt t="91474" x="2189163" y="6478588"/>
          <p14:tracePt t="91483" x="2295525" y="6478588"/>
          <p14:tracePt t="91490" x="2401888" y="6462713"/>
          <p14:tracePt t="91500" x="2492375" y="6446838"/>
          <p14:tracePt t="91504" x="2568575" y="6432550"/>
          <p14:tracePt t="91512" x="2674938" y="6416675"/>
          <p14:tracePt t="91520" x="2751138" y="6402388"/>
          <p14:tracePt t="91528" x="2827338" y="6370638"/>
          <p14:tracePt t="91536" x="2903538" y="6356350"/>
          <p14:tracePt t="91545" x="2994025" y="6310313"/>
          <p14:tracePt t="91554" x="3086100" y="6264275"/>
          <p14:tracePt t="91560" x="3176588" y="6203950"/>
          <p14:tracePt t="91569" x="3268663" y="6157913"/>
          <p14:tracePt t="91576" x="3359150" y="6097588"/>
          <p14:tracePt t="91585" x="3421063" y="6037263"/>
          <p14:tracePt t="91592" x="3495675" y="5975350"/>
          <p14:tracePt t="91601" x="3571875" y="5915025"/>
          <p14:tracePt t="91608" x="3633788" y="5868988"/>
          <p14:tracePt t="91617" x="3678238" y="5808663"/>
          <p14:tracePt t="91624" x="3709988" y="5778500"/>
          <p14:tracePt t="91634" x="3740150" y="5732463"/>
          <p14:tracePt t="91639" x="3754438" y="5702300"/>
          <p14:tracePt t="91646" x="3770313" y="5656263"/>
          <p14:tracePt t="91656" x="3784600" y="5611813"/>
          <p14:tracePt t="91662" x="3800475" y="5549900"/>
          <p14:tracePt t="91672" x="3816350" y="5443538"/>
          <p14:tracePt t="91680" x="3816350" y="5322888"/>
          <p14:tracePt t="91688" x="3816350" y="5170488"/>
          <p14:tracePt t="91696" x="3816350" y="5018088"/>
          <p14:tracePt t="91706" x="3800475" y="4865688"/>
          <p14:tracePt t="91722" x="3740150" y="4638675"/>
          <p14:tracePt t="91736" x="3663950" y="4470400"/>
          <p14:tracePt t="91742" x="3633788" y="4410075"/>
          <p14:tracePt t="91750" x="3603625" y="4379913"/>
          <p14:tracePt t="91758" x="3557588" y="4349750"/>
          <p14:tracePt t="91764" x="3527425" y="4318000"/>
          <p14:tracePt t="91772" x="3495675" y="4303713"/>
          <p14:tracePt t="91780" x="3465513" y="4287838"/>
          <p14:tracePt t="91788" x="3421063" y="4273550"/>
          <p14:tracePt t="91796" x="3375025" y="4257675"/>
          <p14:tracePt t="91805" x="3344863" y="4241800"/>
          <p14:tracePt t="91812" x="3298825" y="4227513"/>
          <p14:tracePt t="91820" x="3252788" y="4211638"/>
          <p14:tracePt t="91828" x="3192463" y="4211638"/>
          <p14:tracePt t="91836" x="3146425" y="4197350"/>
          <p14:tracePt t="91844" x="3070225" y="4181475"/>
          <p14:tracePt t="91852" x="3009900" y="4167188"/>
          <p14:tracePt t="91860" x="2963863" y="4151313"/>
          <p14:tracePt t="91867" x="2919413" y="4151313"/>
          <p14:tracePt t="91876" x="2843213" y="4135438"/>
          <p14:tracePt t="91884" x="2797175" y="4121150"/>
          <p14:tracePt t="91890" x="2720975" y="4121150"/>
          <p14:tracePt t="91900" x="2660650" y="4121150"/>
          <p14:tracePt t="91906" x="2614613" y="4121150"/>
          <p14:tracePt t="91914" x="2554288" y="4121150"/>
          <p14:tracePt t="91922" x="2478088" y="4135438"/>
          <p14:tracePt t="91930" x="2432050" y="4135438"/>
          <p14:tracePt t="91938" x="2371725" y="4151313"/>
          <p14:tracePt t="91946" x="2325688" y="4167188"/>
          <p14:tracePt t="91954" x="2249488" y="4181475"/>
          <p14:tracePt t="91962" x="2205038" y="4197350"/>
          <p14:tracePt t="91970" x="2143125" y="4197350"/>
          <p14:tracePt t="91978" x="2097088" y="4211638"/>
          <p14:tracePt t="91986" x="2036763" y="4227513"/>
          <p14:tracePt t="91992" x="1976438" y="4241800"/>
          <p14:tracePt t="92002" x="1916113" y="4273550"/>
          <p14:tracePt t="92008" x="1870075" y="4273550"/>
          <p14:tracePt t="92017" x="1824038" y="4287838"/>
          <p14:tracePt t="92024" x="1763713" y="4318000"/>
          <p14:tracePt t="92034" x="1717675" y="4333875"/>
          <p14:tracePt t="92040" x="1671638" y="4349750"/>
          <p14:tracePt t="92049" x="1627188" y="4364038"/>
          <p14:tracePt t="92056" x="1595438" y="4394200"/>
          <p14:tracePt t="92064" x="1550988" y="4394200"/>
          <p14:tracePt t="92072" x="1489075" y="4424363"/>
          <p14:tracePt t="92080" x="1444625" y="4456113"/>
          <p14:tracePt t="92088" x="1398588" y="4470400"/>
          <p14:tracePt t="92096" x="1338263" y="4516438"/>
          <p14:tracePt t="92104" x="1308100" y="4546600"/>
          <p14:tracePt t="92112" x="1276350" y="4592638"/>
          <p14:tracePt t="92120" x="1231900" y="4606925"/>
          <p14:tracePt t="92126" x="1201738" y="4638675"/>
          <p14:tracePt t="92134" x="1155700" y="4699000"/>
          <p14:tracePt t="92142" x="1125538" y="4729163"/>
          <p14:tracePt t="92151" x="1109663" y="4775200"/>
          <p14:tracePt t="92158" x="1063625" y="4835525"/>
          <p14:tracePt t="92168" x="1033463" y="4881563"/>
          <p14:tracePt t="92174" x="1003300" y="4957763"/>
          <p14:tracePt t="92184" x="987425" y="5002213"/>
          <p14:tracePt t="92190" x="973138" y="5064125"/>
          <p14:tracePt t="92199" x="957263" y="5108575"/>
          <p14:tracePt t="92207" x="942975" y="5170488"/>
          <p14:tracePt t="92213" x="942975" y="5246688"/>
          <p14:tracePt t="92221" x="942975" y="5291138"/>
          <p14:tracePt t="92229" x="942975" y="5337175"/>
          <p14:tracePt t="92237" x="942975" y="5397500"/>
          <p14:tracePt t="92246" x="942975" y="5443538"/>
          <p14:tracePt t="92252" x="942975" y="5489575"/>
          <p14:tracePt t="92260" x="942975" y="5549900"/>
          <p14:tracePt t="92268" x="942975" y="5611813"/>
          <p14:tracePt t="92276" x="957263" y="5686425"/>
          <p14:tracePt t="92284" x="973138" y="5732463"/>
          <p14:tracePt t="92292" x="987425" y="5778500"/>
          <p14:tracePt t="92301" x="987425" y="5808663"/>
          <p14:tracePt t="92319" x="1019175" y="5884863"/>
          <p14:tracePt t="92324" x="1033463" y="5930900"/>
          <p14:tracePt t="92335" x="1049338" y="5975350"/>
          <p14:tracePt t="92340" x="1063625" y="6007100"/>
          <p14:tracePt t="92349" x="1093788" y="6037263"/>
          <p14:tracePt t="92356" x="1093788" y="6067425"/>
          <p14:tracePt t="92364" x="1109663" y="6097588"/>
          <p14:tracePt t="92372" x="1125538" y="6113463"/>
          <p14:tracePt t="92378" x="1125538" y="6143625"/>
          <p14:tracePt t="92386" x="1139825" y="6143625"/>
          <p14:tracePt t="92394" x="1139825" y="6157913"/>
          <p14:tracePt t="92403" x="1155700" y="6157913"/>
          <p14:tracePt t="92410" x="1155700" y="6173788"/>
          <p14:tracePt t="92419" x="1169988" y="6173788"/>
          <p14:tracePt t="92435" x="1169988" y="6189663"/>
          <p14:tracePt t="92442" x="1169988" y="6203950"/>
          <p14:tracePt t="92458" x="1185863" y="6219825"/>
          <p14:tracePt t="92474" x="1185863" y="6249988"/>
          <p14:tracePt t="92484" x="1201738" y="6264275"/>
          <p14:tracePt t="92498" x="1216025" y="6280150"/>
          <p14:tracePt t="92504" x="1216025" y="6296025"/>
          <p14:tracePt t="92512" x="1216025" y="6310313"/>
          <p14:tracePt t="92520" x="1231900" y="6310313"/>
          <p14:tracePt t="92528" x="1231900" y="6326188"/>
          <p14:tracePt t="92544" x="1231900" y="6340475"/>
          <p14:tracePt t="92552" x="1231900" y="6356350"/>
          <p14:tracePt t="92560" x="1246188" y="6370638"/>
          <p14:tracePt t="92569" x="1262063" y="6402388"/>
          <p14:tracePt t="92576" x="1262063" y="6416675"/>
          <p14:tracePt t="92585" x="1262063" y="6432550"/>
          <p14:tracePt t="92592" x="1262063" y="6446838"/>
          <p14:tracePt t="92601" x="1262063" y="6462713"/>
          <p14:tracePt t="92608" x="1262063" y="6478588"/>
          <p14:tracePt t="92618" x="1262063" y="6492875"/>
          <p14:tracePt t="92622" x="1262063" y="6508750"/>
          <p14:tracePt t="92631" x="1262063" y="6538913"/>
          <p14:tracePt t="92638" x="1262063" y="6553200"/>
          <p14:tracePt t="92646" x="1262063" y="6569075"/>
          <p14:tracePt t="92662" x="1262063" y="6584950"/>
          <p14:tracePt t="92678" x="1262063" y="6599238"/>
          <p14:tracePt t="92694" x="1262063" y="6615113"/>
          <p14:tracePt t="92703" x="1262063" y="6629400"/>
          <p14:tracePt t="92719" x="1262063" y="6645275"/>
          <p14:tracePt t="92735" x="1262063" y="6659563"/>
          <p14:tracePt t="92748" x="1262063" y="6691313"/>
          <p14:tracePt t="92764" x="1262063" y="6705600"/>
          <p14:tracePt t="92788" x="1262063" y="6721475"/>
          <p14:tracePt t="92836" x="1246188" y="6721475"/>
          <p14:tracePt t="92854" x="1231900" y="6721475"/>
          <p14:tracePt t="92877" x="1216025" y="6721475"/>
          <p14:tracePt t="92891" x="1201738" y="6721475"/>
          <p14:tracePt t="92907" x="1185863" y="6721475"/>
          <p14:tracePt t="92916" x="1169988" y="6721475"/>
          <p14:tracePt t="92923" x="1139825" y="6705600"/>
          <p14:tracePt t="92932" x="1125538" y="6691313"/>
          <p14:tracePt t="92940" x="1109663" y="6691313"/>
          <p14:tracePt t="92947" x="1063625" y="6675438"/>
          <p14:tracePt t="92956" x="1049338" y="6659563"/>
          <p14:tracePt t="92971" x="1033463" y="6659563"/>
          <p14:tracePt t="92980" x="1019175" y="6659563"/>
          <p14:tracePt t="92995" x="1003300" y="6645275"/>
          <p14:tracePt t="93004" x="987425" y="6645275"/>
          <p14:tracePt t="93009" x="973138" y="6645275"/>
          <p14:tracePt t="93034" x="957263" y="6645275"/>
          <p14:tracePt t="93057" x="942975" y="6645275"/>
          <p14:tracePt t="93081" x="927100" y="6645275"/>
          <p14:tracePt t="93105" x="912813" y="6645275"/>
          <p14:tracePt t="93160" x="896938" y="6645275"/>
          <p14:tracePt t="93182" x="881063" y="6645275"/>
          <p14:tracePt t="93198" x="866775" y="6629400"/>
          <p14:tracePt t="93205" x="850900" y="6629400"/>
          <p14:tracePt t="93213" x="850900" y="6615113"/>
          <p14:tracePt t="93221" x="820738" y="6615113"/>
          <p14:tracePt t="93229" x="806450" y="6599238"/>
          <p14:tracePt t="93237" x="760413" y="6584950"/>
          <p14:tracePt t="93245" x="714375" y="6553200"/>
          <p14:tracePt t="93251" x="668338" y="6508750"/>
          <p14:tracePt t="93260" x="608013" y="6478588"/>
          <p14:tracePt t="93268" x="561975" y="6446838"/>
          <p14:tracePt t="93275" x="531813" y="6432550"/>
          <p14:tracePt t="93301" x="517525" y="6416675"/>
          <p14:tracePt t="93339" x="501650" y="6416675"/>
          <p14:tracePt t="93355" x="485775" y="6416675"/>
          <p14:tracePt t="93371" x="471488" y="6416675"/>
          <p14:tracePt t="93591" x="455613" y="6416675"/>
          <p14:tracePt t="93653" x="441325" y="6416675"/>
          <p14:tracePt t="93677" x="425450" y="6416675"/>
          <p14:tracePt t="93685" x="411163" y="6416675"/>
          <p14:tracePt t="93701" x="395288" y="6416675"/>
          <p14:tracePt t="93733" x="379413" y="6416675"/>
          <p14:tracePt t="93763" x="365125" y="6416675"/>
          <p14:tracePt t="94047" x="379413" y="6432550"/>
          <p14:tracePt t="94063" x="395288" y="6432550"/>
          <p14:tracePt t="94088" x="395288" y="6446838"/>
          <p14:tracePt t="94095" x="411163" y="6446838"/>
          <p14:tracePt t="94103" x="425450" y="6462713"/>
          <p14:tracePt t="94111" x="425450" y="6478588"/>
          <p14:tracePt t="94119" x="441325" y="6478588"/>
          <p14:tracePt t="94127" x="441325" y="6492875"/>
          <p14:tracePt t="94133" x="455613" y="6492875"/>
          <p14:tracePt t="94149" x="471488" y="6508750"/>
          <p14:tracePt t="94157" x="485775" y="6508750"/>
          <p14:tracePt t="94173" x="501650" y="6508750"/>
          <p14:tracePt t="94181" x="501650" y="6523038"/>
          <p14:tracePt t="94189" x="531813" y="6538913"/>
          <p14:tracePt t="94205" x="547688" y="6553200"/>
          <p14:tracePt t="94213" x="577850" y="6553200"/>
          <p14:tracePt t="94222" x="608013" y="6569075"/>
          <p14:tracePt t="94229" x="638175" y="6584950"/>
          <p14:tracePt t="94238" x="668338" y="6599238"/>
          <p14:tracePt t="94245" x="730250" y="6615113"/>
          <p14:tracePt t="94255" x="760413" y="6629400"/>
          <p14:tracePt t="94259" x="790575" y="6645275"/>
          <p14:tracePt t="94267" x="820738" y="6645275"/>
          <p14:tracePt t="94275" x="866775" y="6675438"/>
          <p14:tracePt t="94283" x="912813" y="6691313"/>
          <p14:tracePt t="94291" x="957263" y="6705600"/>
          <p14:tracePt t="94299" x="1019175" y="6705600"/>
          <p14:tracePt t="94321" x="1093788" y="6705600"/>
          <p14:tracePt t="94324" x="1109663" y="6721475"/>
          <p14:tracePt t="94331" x="1125538" y="6721475"/>
          <p14:tracePt t="94340" x="1139825" y="6721475"/>
          <p14:tracePt t="94356" x="1155700" y="6721475"/>
          <p14:tracePt t="94371" x="1169988" y="6721475"/>
          <p14:tracePt t="94379" x="1169988" y="6705600"/>
          <p14:tracePt t="94393" x="1185863" y="6691313"/>
          <p14:tracePt t="94401" x="1185863" y="6675438"/>
          <p14:tracePt t="94409" x="1201738" y="6659563"/>
          <p14:tracePt t="94417" x="1216025" y="6645275"/>
          <p14:tracePt t="94433" x="1231900" y="6629400"/>
          <p14:tracePt t="94441" x="1231900" y="6615113"/>
          <p14:tracePt t="94473" x="1246188" y="6615113"/>
          <p14:tracePt t="94481" x="1246188" y="6599238"/>
          <p14:tracePt t="94543" x="1246188" y="6584950"/>
          <p14:tracePt t="94576" x="1231900" y="6584950"/>
          <p14:tracePt t="94592" x="1216025" y="6584950"/>
          <p14:tracePt t="94599" x="1201738" y="6584950"/>
          <p14:tracePt t="94607" x="1185863" y="6584950"/>
          <p14:tracePt t="94615" x="1155700" y="6584950"/>
          <p14:tracePt t="94622" x="1125538" y="6584950"/>
          <p14:tracePt t="94629" x="1093788" y="6569075"/>
          <p14:tracePt t="94638" x="1063625" y="6569075"/>
          <p14:tracePt t="94645" x="1019175" y="6569075"/>
          <p14:tracePt t="94653" x="987425" y="6569075"/>
          <p14:tracePt t="94661" x="957263" y="6569075"/>
          <p14:tracePt t="94669" x="927100" y="6569075"/>
          <p14:tracePt t="94677" x="896938" y="6569075"/>
          <p14:tracePt t="94685" x="881063" y="6569075"/>
          <p14:tracePt t="94693" x="836613" y="6569075"/>
          <p14:tracePt t="95341" x="836613" y="6584950"/>
          <p14:tracePt t="95359" x="836613" y="6599238"/>
          <p14:tracePt t="95373" x="836613" y="6615113"/>
          <p14:tracePt t="95395" x="820738" y="6615113"/>
          <p14:tracePt t="95467" x="820738" y="6629400"/>
          <p14:tracePt t="95483" x="806450" y="6659563"/>
          <p14:tracePt t="95491" x="806450" y="6675438"/>
          <p14:tracePt t="95499" x="790575" y="6675438"/>
          <p14:tracePt t="95505" x="790575" y="6691313"/>
          <p14:tracePt t="95585" x="774700" y="6691313"/>
          <p14:tracePt t="95610" x="760413" y="6691313"/>
          <p14:tracePt t="95617" x="744538" y="6691313"/>
          <p14:tracePt t="95626" x="730250" y="6691313"/>
          <p14:tracePt t="95671" x="714375" y="6691313"/>
          <p14:tracePt t="95687" x="698500" y="6691313"/>
          <p14:tracePt t="95702" x="684213" y="6691313"/>
          <p14:tracePt t="95718" x="668338" y="6675438"/>
          <p14:tracePt t="95828" x="654050" y="6675438"/>
          <p14:tracePt t="100153" x="698500" y="6659563"/>
          <p14:tracePt t="100161" x="730250" y="6659563"/>
          <p14:tracePt t="100169" x="774700" y="6645275"/>
          <p14:tracePt t="100179" x="820738" y="6645275"/>
          <p14:tracePt t="100185" x="912813" y="6645275"/>
          <p14:tracePt t="100197" x="987425" y="6629400"/>
          <p14:tracePt t="100201" x="1079500" y="6615113"/>
          <p14:tracePt t="100208" x="1155700" y="6599238"/>
          <p14:tracePt t="100217" x="1246188" y="6584950"/>
          <p14:tracePt t="100223" x="1338263" y="6553200"/>
          <p14:tracePt t="100230" x="1382713" y="6538913"/>
          <p14:tracePt t="100238" x="1428750" y="6523038"/>
          <p14:tracePt t="100246" x="1458913" y="6523038"/>
          <p14:tracePt t="100254" x="1489075" y="6508750"/>
          <p14:tracePt t="100262" x="1520825" y="6492875"/>
          <p14:tracePt t="100270" x="1550988" y="6492875"/>
          <p14:tracePt t="100279" x="1581150" y="6478588"/>
          <p14:tracePt t="100286" x="1611313" y="6462713"/>
          <p14:tracePt t="100295" x="1641475" y="6446838"/>
          <p14:tracePt t="100302" x="1687513" y="6432550"/>
          <p14:tracePt t="100311" x="1717675" y="6432550"/>
          <p14:tracePt t="100318" x="1747838" y="6416675"/>
          <p14:tracePt t="100327" x="1778000" y="6402388"/>
          <p14:tracePt t="100332" x="1793875" y="6402388"/>
          <p14:tracePt t="100340" x="1824038" y="6402388"/>
          <p14:tracePt t="100429" x="1854200" y="6402388"/>
          <p14:tracePt t="100437" x="1854200" y="6416675"/>
          <p14:tracePt t="100445" x="1870075" y="6416675"/>
          <p14:tracePt t="100453" x="1884363" y="6432550"/>
          <p14:tracePt t="100460" x="1916113" y="6462713"/>
          <p14:tracePt t="100469" x="1946275" y="6478588"/>
          <p14:tracePt t="100475" x="1990725" y="6508750"/>
          <p14:tracePt t="100483" x="2052638" y="6538913"/>
          <p14:tracePt t="100491" x="2128838" y="6584950"/>
          <p14:tracePt t="100498" x="2219325" y="6629400"/>
          <p14:tracePt t="100506" x="2311400" y="6675438"/>
          <p14:tracePt t="100514" x="2386013" y="6721475"/>
          <p14:tracePt t="100522" x="2478088" y="6751638"/>
          <p14:tracePt t="100530" x="2524125" y="6781800"/>
          <p14:tracePt t="100538" x="2584450" y="6781800"/>
          <p14:tracePt t="100546" x="2630488" y="6797675"/>
          <p14:tracePt t="100554" x="2674938" y="6811963"/>
          <p14:tracePt t="100563" x="2720975" y="6827838"/>
          <p14:tracePt t="100570" x="2751138" y="6827838"/>
          <p14:tracePt t="100580" x="2797175" y="6842125"/>
          <p14:tracePt t="100586" x="2827338" y="6842125"/>
          <p14:tracePt t="100595" x="2873375" y="6842125"/>
          <p14:tracePt t="100600" x="2919413" y="6827838"/>
          <p14:tracePt t="100608" x="2963863" y="6811963"/>
          <p14:tracePt t="100616" x="3040063" y="6797675"/>
          <p14:tracePt t="100624" x="3101975" y="6781800"/>
          <p14:tracePt t="100632" x="3162300" y="6751638"/>
          <p14:tracePt t="100640" x="3208338" y="6705600"/>
          <p14:tracePt t="100648" x="3268663" y="6675438"/>
          <p14:tracePt t="100656" x="3314700" y="6629400"/>
          <p14:tracePt t="100667" x="3359150" y="6584950"/>
          <p14:tracePt t="100686" x="3405188" y="6553200"/>
          <p14:tracePt t="100696" x="3557588" y="6416675"/>
          <p14:tracePt t="100703" x="3571875" y="6386513"/>
          <p14:tracePt t="100714" x="3571875" y="6356350"/>
          <p14:tracePt t="100727" x="3617913" y="6264275"/>
          <p14:tracePt t="100733" x="3633788" y="6219825"/>
          <p14:tracePt t="100744" x="3648075" y="6173788"/>
          <p14:tracePt t="100749" x="3663950" y="6113463"/>
          <p14:tracePt t="100758" x="3678238" y="6067425"/>
          <p14:tracePt t="100765" x="3709988" y="5975350"/>
          <p14:tracePt t="100773" x="3740150" y="5930900"/>
          <p14:tracePt t="100781" x="3784600" y="5838825"/>
          <p14:tracePt t="100789" x="3816350" y="5748338"/>
          <p14:tracePt t="100797" x="3846513" y="5672138"/>
          <p14:tracePt t="100805" x="3890963" y="5611813"/>
          <p14:tracePt t="100813" x="3922713" y="5549900"/>
          <p14:tracePt t="100821" x="3937000" y="5503863"/>
          <p14:tracePt t="100831" x="3937000" y="5459413"/>
          <p14:tracePt t="100837" x="3937000" y="5413375"/>
          <p14:tracePt t="100845" x="3937000" y="5383213"/>
          <p14:tracePt t="100851" x="3937000" y="5353050"/>
          <p14:tracePt t="100860" x="3937000" y="5307013"/>
          <p14:tracePt t="100867" x="3937000" y="5260975"/>
          <p14:tracePt t="100876" x="3937000" y="5214938"/>
          <p14:tracePt t="100883" x="3922713" y="5184775"/>
          <p14:tracePt t="100892" x="3906838" y="5140325"/>
          <p14:tracePt t="100899" x="3876675" y="5108575"/>
          <p14:tracePt t="100907" x="3860800" y="5078413"/>
          <p14:tracePt t="100915" x="3816350" y="5048250"/>
          <p14:tracePt t="100923" x="3770313" y="5002213"/>
          <p14:tracePt t="100931" x="3709988" y="4957763"/>
          <p14:tracePt t="100939" x="3648075" y="4927600"/>
          <p14:tracePt t="100948" x="3571875" y="4911725"/>
          <p14:tracePt t="100955" x="3495675" y="4881563"/>
          <p14:tracePt t="100961" x="3405188" y="4865688"/>
          <p14:tracePt t="100969" x="3314700" y="4851400"/>
          <p14:tracePt t="100978" x="3252788" y="4835525"/>
          <p14:tracePt t="100985" x="3208338" y="4835525"/>
          <p14:tracePt t="100994" x="3162300" y="4835525"/>
          <p14:tracePt t="101001" x="3116263" y="4835525"/>
          <p14:tracePt t="101017" x="2994025" y="4865688"/>
          <p14:tracePt t="101026" x="2949575" y="4881563"/>
          <p14:tracePt t="101041" x="2827338" y="4941888"/>
          <p14:tracePt t="101049" x="2781300" y="4957763"/>
          <p14:tracePt t="101058" x="2751138" y="4957763"/>
          <p14:tracePt t="101065" x="2720975" y="4987925"/>
          <p14:tracePt t="101073" x="2690813" y="5018088"/>
          <p14:tracePt t="101079" x="2644775" y="5048250"/>
          <p14:tracePt t="101089" x="2614613" y="5108575"/>
          <p14:tracePt t="101097" x="2568575" y="5140325"/>
          <p14:tracePt t="101103" x="2538413" y="5200650"/>
          <p14:tracePt t="101111" x="2508250" y="5246688"/>
          <p14:tracePt t="101119" x="2492375" y="5291138"/>
          <p14:tracePt t="101129" x="2478088" y="5337175"/>
          <p14:tracePt t="101135" x="2462213" y="5383213"/>
          <p14:tracePt t="101144" x="2447925" y="5459413"/>
          <p14:tracePt t="101151" x="2432050" y="5519738"/>
          <p14:tracePt t="101160" x="2417763" y="5580063"/>
          <p14:tracePt t="101167" x="2401888" y="5672138"/>
          <p14:tracePt t="101177" x="2386013" y="5762625"/>
          <p14:tracePt t="101183" x="2371725" y="5838825"/>
          <p14:tracePt t="101191" x="2371725" y="5930900"/>
          <p14:tracePt t="101199" x="2371725" y="6007100"/>
          <p14:tracePt t="101205" x="2371725" y="6067425"/>
          <p14:tracePt t="101213" x="2371725" y="6113463"/>
          <p14:tracePt t="101222" x="2386013" y="6157913"/>
          <p14:tracePt t="101229" x="2401888" y="6189663"/>
          <p14:tracePt t="101237" x="2401888" y="6219825"/>
          <p14:tracePt t="101245" x="2417763" y="6249988"/>
          <p14:tracePt t="101253" x="2432050" y="6296025"/>
          <p14:tracePt t="101263" x="2447925" y="6340475"/>
          <p14:tracePt t="101269" x="2462213" y="6402388"/>
          <p14:tracePt t="101279" x="2492375" y="6432550"/>
          <p14:tracePt t="101285" x="2524125" y="6462713"/>
          <p14:tracePt t="101294" x="2568575" y="6523038"/>
          <p14:tracePt t="101301" x="2614613" y="6553200"/>
          <p14:tracePt t="101310" x="2674938" y="6615113"/>
          <p14:tracePt t="101328" x="2781300" y="6691313"/>
          <p14:tracePt t="101331" x="2827338" y="6735763"/>
          <p14:tracePt t="101339" x="2887663" y="6767513"/>
          <p14:tracePt t="101347" x="2949575" y="6811963"/>
          <p14:tracePt t="101473" x="4940300" y="6735763"/>
          <p14:tracePt t="101483" x="5002213" y="6691313"/>
          <p14:tracePt t="101489" x="5046663" y="6629400"/>
          <p14:tracePt t="101499" x="5076825" y="6584950"/>
          <p14:tracePt t="101505" x="5108575" y="6508750"/>
          <p14:tracePt t="101515" x="5122863" y="6432550"/>
          <p14:tracePt t="101521" x="5138738" y="6340475"/>
          <p14:tracePt t="101531" x="5138738" y="6234113"/>
          <p14:tracePt t="101537" x="5138738" y="6143625"/>
          <p14:tracePt t="101549" x="5138738" y="6051550"/>
          <p14:tracePt t="101565" x="5032375" y="5838825"/>
          <p14:tracePt t="101578" x="4879975" y="5549900"/>
          <p14:tracePt t="101585" x="4803775" y="5443538"/>
          <p14:tracePt t="101594" x="4713288" y="5307013"/>
          <p14:tracePt t="101601" x="4651375" y="5214938"/>
          <p14:tracePt t="101611" x="4591050" y="5124450"/>
          <p14:tracePt t="101615" x="4530725" y="5048250"/>
          <p14:tracePt t="101623" x="4438650" y="4972050"/>
          <p14:tracePt t="101639" x="4195763" y="4759325"/>
          <p14:tracePt t="101647" x="4089400" y="4699000"/>
          <p14:tracePt t="101655" x="3983038" y="4638675"/>
          <p14:tracePt t="101665" x="3846513" y="4562475"/>
          <p14:tracePt t="101671" x="3724275" y="4516438"/>
          <p14:tracePt t="101681" x="3633788" y="4470400"/>
          <p14:tracePt t="101687" x="3541713" y="4456113"/>
          <p14:tracePt t="101695" x="3465513" y="4440238"/>
          <p14:tracePt t="101703" x="3344863" y="4424363"/>
          <p14:tracePt t="101710" x="3222625" y="4424363"/>
          <p14:tracePt t="101717" x="3101975" y="4424363"/>
          <p14:tracePt t="101725" x="2979738" y="4424363"/>
          <p14:tracePt t="101733" x="2887663" y="4424363"/>
          <p14:tracePt t="101741" x="2843213" y="4440238"/>
          <p14:tracePt t="101749" x="2781300" y="4456113"/>
          <p14:tracePt t="101757" x="2720975" y="4470400"/>
          <p14:tracePt t="101765" x="2690813" y="4470400"/>
          <p14:tracePt t="101773" x="2660650" y="4486275"/>
          <p14:tracePt t="101781" x="2644775" y="4516438"/>
          <p14:tracePt t="101789" x="2600325" y="4546600"/>
          <p14:tracePt t="101797" x="2584450" y="4562475"/>
          <p14:tracePt t="101805" x="2554288" y="4606925"/>
          <p14:tracePt t="101813" x="2524125" y="4638675"/>
          <p14:tracePt t="101821" x="2492375" y="4668838"/>
          <p14:tracePt t="101829" x="2462213" y="4699000"/>
          <p14:tracePt t="101835" x="2447925" y="4745038"/>
          <p14:tracePt t="101844" x="2417763" y="4789488"/>
          <p14:tracePt t="101851" x="2401888" y="4835525"/>
          <p14:tracePt t="101861" x="2371725" y="4881563"/>
          <p14:tracePt t="101867" x="2355850" y="4927600"/>
          <p14:tracePt t="101876" x="2341563" y="5018088"/>
          <p14:tracePt t="101883" x="2311400" y="5108575"/>
          <p14:tracePt t="101892" x="2295525" y="5214938"/>
          <p14:tracePt t="101899" x="2265363" y="5291138"/>
          <p14:tracePt t="101907" x="2249488" y="5397500"/>
          <p14:tracePt t="101915" x="2219325" y="5489575"/>
          <p14:tracePt t="101923" x="2219325" y="5580063"/>
          <p14:tracePt t="101931" x="2205038" y="5656263"/>
          <p14:tracePt t="101939" x="2205038" y="5748338"/>
          <p14:tracePt t="101947" x="2189163" y="5824538"/>
          <p14:tracePt t="101955" x="2173288" y="5900738"/>
          <p14:tracePt t="101963" x="2173288" y="5945188"/>
          <p14:tracePt t="101969" x="2159000" y="6007100"/>
          <p14:tracePt t="101978" x="2159000" y="6051550"/>
          <p14:tracePt t="101985" x="2143125" y="6097588"/>
          <p14:tracePt t="101995" x="2128838" y="6143625"/>
          <p14:tracePt t="102001" x="2128838" y="6189663"/>
          <p14:tracePt t="102011" x="2128838" y="6234113"/>
          <p14:tracePt t="102017" x="2112963" y="6264275"/>
          <p14:tracePt t="102025" x="2097088" y="6296025"/>
          <p14:tracePt t="102033" x="2097088" y="6340475"/>
          <p14:tracePt t="102041" x="2097088" y="6370638"/>
          <p14:tracePt t="102049" x="2082800" y="6402388"/>
          <p14:tracePt t="102057" x="2082800" y="6432550"/>
          <p14:tracePt t="102065" x="2082800" y="6462713"/>
          <p14:tracePt t="102071" x="2066925" y="6492875"/>
          <p14:tracePt t="102081" x="2066925" y="6538913"/>
          <p14:tracePt t="102087" x="2052638" y="6553200"/>
          <p14:tracePt t="102103" x="2052638" y="6569075"/>
          <p14:tracePt t="102112" x="2052638" y="6584950"/>
          <p14:tracePt t="102201" x="2052638" y="6599238"/>
          <p14:tracePt t="102215" x="2066925" y="6599238"/>
          <p14:tracePt t="102222" x="2082800" y="6615113"/>
          <p14:tracePt t="102248" x="2097088" y="6615113"/>
          <p14:tracePt t="102413" x="2097088" y="6629400"/>
          <p14:tracePt t="102421" x="2082800" y="6629400"/>
          <p14:tracePt t="102429" x="2066925" y="6645275"/>
          <p14:tracePt t="102439" x="2036763" y="6645275"/>
          <p14:tracePt t="102445" x="2006600" y="6645275"/>
          <p14:tracePt t="102456" x="1960563" y="6645275"/>
          <p14:tracePt t="102460" x="1930400" y="6659563"/>
          <p14:tracePt t="102467" x="1900238" y="6675438"/>
          <p14:tracePt t="102474" x="1870075" y="6675438"/>
          <p14:tracePt t="102482" x="1854200" y="6675438"/>
          <p14:tracePt t="102490" x="1839913" y="6675438"/>
          <p14:tracePt t="109869" x="1839913" y="6645275"/>
          <p14:tracePt t="109877" x="1839913" y="6629400"/>
          <p14:tracePt t="109885" x="1839913" y="6615113"/>
          <p14:tracePt t="109894" x="1839913" y="6584950"/>
          <p14:tracePt t="109901" x="1839913" y="6553200"/>
          <p14:tracePt t="109910" x="1839913" y="6523038"/>
          <p14:tracePt t="109917" x="1809750" y="6492875"/>
          <p14:tracePt t="109927" x="1793875" y="6446838"/>
          <p14:tracePt t="109933" x="1763713" y="6402388"/>
          <p14:tracePt t="109941" x="1747838" y="6370638"/>
          <p14:tracePt t="109957" x="1747838" y="6356350"/>
          <p14:tracePt t="109965" x="1747838" y="6326188"/>
          <p14:tracePt t="109973" x="1747838" y="6280150"/>
          <p14:tracePt t="109979" x="1763713" y="6203950"/>
          <p14:tracePt t="109987" x="1793875" y="6081713"/>
          <p14:tracePt t="109995" x="1839913" y="5930900"/>
          <p14:tracePt t="110003" x="1900238" y="5778500"/>
          <p14:tracePt t="110011" x="1976438" y="5626100"/>
          <p14:tracePt t="110019" x="2022475" y="5519738"/>
          <p14:tracePt t="110028" x="2082800" y="5397500"/>
          <p14:tracePt t="110035" x="2143125" y="5260975"/>
          <p14:tracePt t="110043" x="2205038" y="5140325"/>
          <p14:tracePt t="110051" x="2311400" y="4987925"/>
          <p14:tracePt t="110060" x="2432050" y="4835525"/>
          <p14:tracePt t="110067" x="2524125" y="4683125"/>
          <p14:tracePt t="110077" x="2660650" y="4530725"/>
          <p14:tracePt t="110083" x="2781300" y="4379913"/>
          <p14:tracePt t="110092" x="2919413" y="4197350"/>
          <p14:tracePt t="110099" x="3025775" y="4044950"/>
          <p14:tracePt t="110107" x="3132138" y="3908425"/>
          <p14:tracePt t="110115" x="3222625" y="3756025"/>
          <p14:tracePt t="110121" x="3328988" y="3619500"/>
          <p14:tracePt t="110131" x="3421063" y="3513138"/>
          <p14:tracePt t="110138" x="3495675" y="3436938"/>
          <p14:tracePt t="110148" x="3557588" y="3375025"/>
          <p14:tracePt t="110155" x="3603625" y="3330575"/>
          <p14:tracePt t="110165" x="3648075" y="3300413"/>
          <p14:tracePt t="110169" x="3694113" y="3268663"/>
          <p14:tracePt t="110181" x="3709988" y="3268663"/>
          <p14:tracePt t="110194" x="3724275" y="3238500"/>
          <p14:tracePt t="110488" x="3876675" y="3208338"/>
          <p14:tracePt t="110495" x="4105275" y="3194050"/>
          <p14:tracePt t="110503" x="4332288" y="3178175"/>
          <p14:tracePt t="110510" x="4468813" y="3162300"/>
          <p14:tracePt t="110518" x="4560888" y="3117850"/>
          <p14:tracePt t="110524" x="4637088" y="3071813"/>
          <p14:tracePt t="110538" x="4727575" y="3011488"/>
          <p14:tracePt t="110559" x="5016500" y="2782888"/>
          <p14:tracePt t="110571" x="5472113" y="2478088"/>
          <p14:tracePt t="110579" x="5503863" y="2447925"/>
          <p14:tracePt t="110587" x="5518150" y="2433638"/>
          <p14:tracePt t="110603" x="5518150" y="2417763"/>
          <p14:tracePt t="110627" x="5503863" y="2417763"/>
          <p14:tracePt t="110634" x="5487988" y="2417763"/>
          <p14:tracePt t="110643" x="5441950" y="2433638"/>
          <p14:tracePt t="110658" x="5427663" y="2433638"/>
          <p14:tracePt t="110706" x="5411788" y="2433638"/>
          <p14:tracePt t="110722" x="5381625" y="2433638"/>
          <p14:tracePt t="110731" x="5365750" y="2433638"/>
          <p14:tracePt t="110736" x="5351463" y="2433638"/>
          <p14:tracePt t="110746" x="5305425" y="2433638"/>
          <p14:tracePt t="110752" x="5275263" y="2433638"/>
          <p14:tracePt t="110761" x="5245100" y="2447925"/>
          <p14:tracePt t="110768" x="5214938" y="2447925"/>
          <p14:tracePt t="110777" x="5183188" y="2447925"/>
          <p14:tracePt t="110784" x="5153025" y="2463800"/>
          <p14:tracePt t="110792" x="5108575" y="2478088"/>
          <p14:tracePt t="110800" x="5076825" y="2478088"/>
          <p14:tracePt t="110808" x="5046663" y="2478088"/>
          <p14:tracePt t="110816" x="5016500" y="2478088"/>
          <p14:tracePt t="110823" x="5002213" y="2493963"/>
          <p14:tracePt t="110864" x="4986338" y="2493963"/>
          <p14:tracePt t="110904" x="4986338" y="2508250"/>
          <p14:tracePt t="110911" x="4970463" y="2524125"/>
          <p14:tracePt t="110929" x="4970463" y="2540000"/>
          <p14:tracePt t="110935" x="4956175" y="2540000"/>
          <p14:tracePt t="110943" x="4956175" y="2554288"/>
          <p14:tracePt t="110960" x="4956175" y="2570163"/>
          <p14:tracePt t="110967" x="4956175" y="2584450"/>
          <p14:tracePt t="110981" x="4956175" y="2600325"/>
          <p14:tracePt t="110992" x="4956175" y="2616200"/>
          <p14:tracePt t="110999" x="4956175" y="2630488"/>
          <p14:tracePt t="111005" x="4956175" y="2660650"/>
          <p14:tracePt t="111015" x="4956175" y="2706688"/>
          <p14:tracePt t="111021" x="4970463" y="2767013"/>
          <p14:tracePt t="111031" x="4986338" y="2813050"/>
          <p14:tracePt t="111037" x="5002213" y="2859088"/>
          <p14:tracePt t="111048" x="5016500" y="2905125"/>
          <p14:tracePt t="111053" x="5016500" y="2949575"/>
          <p14:tracePt t="111064" x="5032375" y="2995613"/>
          <p14:tracePt t="111069" x="5046663" y="3041650"/>
          <p14:tracePt t="111081" x="5062538" y="3071813"/>
          <p14:tracePt t="111085" x="5062538" y="3101975"/>
          <p14:tracePt t="111093" x="5092700" y="3148013"/>
          <p14:tracePt t="111103" x="5108575" y="3178175"/>
          <p14:tracePt t="111110" x="5153025" y="3208338"/>
          <p14:tracePt t="111117" x="5183188" y="3254375"/>
          <p14:tracePt t="111123" x="5214938" y="3284538"/>
          <p14:tracePt t="111131" x="5259388" y="3314700"/>
          <p14:tracePt t="111139" x="5305425" y="3360738"/>
          <p14:tracePt t="111148" x="5351463" y="3375025"/>
          <p14:tracePt t="111155" x="5397500" y="3421063"/>
          <p14:tracePt t="111162" x="5427663" y="3436938"/>
          <p14:tracePt t="111171" x="5457825" y="3482975"/>
          <p14:tracePt t="111179" x="5487988" y="3482975"/>
          <p14:tracePt t="111186" x="5534025" y="3497263"/>
          <p14:tracePt t="111195" x="5564188" y="3513138"/>
          <p14:tracePt t="111202" x="5594350" y="3527425"/>
          <p14:tracePt t="111213" x="5640388" y="3527425"/>
          <p14:tracePt t="111218" x="5684838" y="3543300"/>
          <p14:tracePt t="111229" x="5730875" y="3557588"/>
          <p14:tracePt t="111234" x="5822950" y="3573463"/>
          <p14:tracePt t="111242" x="5883275" y="3589338"/>
          <p14:tracePt t="111248" x="5943600" y="3589338"/>
          <p14:tracePt t="111256" x="6035675" y="3589338"/>
          <p14:tracePt t="111264" x="6126163" y="3603625"/>
          <p14:tracePt t="111272" x="6218238" y="3619500"/>
          <p14:tracePt t="111280" x="6338888" y="3619500"/>
          <p14:tracePt t="111288" x="6461125" y="3619500"/>
          <p14:tracePt t="111297" x="6613525" y="3619500"/>
          <p14:tracePt t="111304" x="6734175" y="3619500"/>
          <p14:tracePt t="111313" x="6856413" y="3619500"/>
          <p14:tracePt t="111320" x="6977063" y="3603625"/>
          <p14:tracePt t="111329" x="7083425" y="3589338"/>
          <p14:tracePt t="111336" x="7205663" y="3573463"/>
          <p14:tracePt t="111346" x="7312025" y="3573463"/>
          <p14:tracePt t="111352" x="7434263" y="3557588"/>
          <p14:tracePt t="111363" x="7554913" y="3543300"/>
          <p14:tracePt t="111366" x="7677150" y="3543300"/>
          <p14:tracePt t="111374" x="7799388" y="3543300"/>
          <p14:tracePt t="111382" x="7950200" y="3527425"/>
          <p14:tracePt t="111390" x="8086725" y="3513138"/>
          <p14:tracePt t="111398" x="8239125" y="3497263"/>
          <p14:tracePt t="111406" x="8375650" y="3482975"/>
          <p14:tracePt t="111414" x="8543925" y="3467100"/>
          <p14:tracePt t="111422" x="8680450" y="3467100"/>
          <p14:tracePt t="111430" x="8816975" y="3467100"/>
          <p14:tracePt t="111438" x="8969375" y="3467100"/>
          <p14:tracePt t="111446" x="9105900" y="3467100"/>
          <p14:tracePt t="111454" x="9272588" y="3467100"/>
          <p14:tracePt t="111463" x="9410700" y="3467100"/>
          <p14:tracePt t="111470" x="9547225" y="3467100"/>
          <p14:tracePt t="111479" x="9699625" y="3467100"/>
          <p14:tracePt t="111486" x="9836150" y="3467100"/>
          <p14:tracePt t="111492" x="9956800" y="3451225"/>
          <p14:tracePt t="111500" x="10079038" y="3436938"/>
          <p14:tracePt t="111508" x="10215563" y="3421063"/>
          <p14:tracePt t="111516" x="10291763" y="3406775"/>
          <p14:tracePt t="111524" x="10352088" y="3406775"/>
          <p14:tracePt t="111532" x="10398125" y="3390900"/>
          <p14:tracePt t="111540" x="10444163" y="3390900"/>
          <p14:tracePt t="111548" x="10474325" y="3375025"/>
          <p14:tracePt t="111556" x="10520363" y="3360738"/>
          <p14:tracePt t="111564" x="10564813" y="3344863"/>
          <p14:tracePt t="111572" x="10596563" y="3344863"/>
          <p14:tracePt t="111581" x="10641013" y="3344863"/>
          <p14:tracePt t="111588" x="10671175" y="3330575"/>
          <p14:tracePt t="111597" x="10702925" y="3314700"/>
          <p14:tracePt t="111604" x="10733088" y="3300413"/>
          <p14:tracePt t="111618" x="10763250" y="3284538"/>
          <p14:tracePt t="111634" x="10777538" y="3268663"/>
          <p14:tracePt t="111642" x="10793413" y="3254375"/>
          <p14:tracePt t="111650" x="10809288" y="3254375"/>
          <p14:tracePt t="111658" x="10839450" y="3238500"/>
          <p14:tracePt t="111666" x="10869613" y="3224213"/>
          <p14:tracePt t="111674" x="10899775" y="3208338"/>
          <p14:tracePt t="111682" x="10915650" y="3194050"/>
          <p14:tracePt t="111690" x="10945813" y="3194050"/>
          <p14:tracePt t="111698" x="10945813" y="3162300"/>
          <p14:tracePt t="111706" x="10975975" y="3162300"/>
          <p14:tracePt t="111714" x="11006138" y="3148013"/>
          <p14:tracePt t="111722" x="11036300" y="3132138"/>
          <p14:tracePt t="111731" x="11066463" y="3117850"/>
          <p14:tracePt t="111736" x="11098213" y="3117850"/>
          <p14:tracePt t="111747" x="11128375" y="3101975"/>
          <p14:tracePt t="111752" x="11158538" y="3086100"/>
          <p14:tracePt t="111762" x="11188700" y="3071813"/>
          <p14:tracePt t="111768" x="11234738" y="3071813"/>
          <p14:tracePt t="111777" x="11249025" y="3055938"/>
          <p14:tracePt t="111784" x="11249025" y="3041650"/>
          <p14:tracePt t="111792" x="11279188" y="3041650"/>
          <p14:tracePt t="111800" x="11310938" y="3025775"/>
          <p14:tracePt t="111809" x="11355388" y="3011488"/>
          <p14:tracePt t="111816" x="11385550" y="2995613"/>
          <p14:tracePt t="111824" x="11417300" y="2979738"/>
          <p14:tracePt t="111832" x="11461750" y="2965450"/>
          <p14:tracePt t="111840" x="11477625" y="2935288"/>
          <p14:tracePt t="111848" x="11507788" y="2919413"/>
          <p14:tracePt t="111856" x="11523663" y="2919413"/>
          <p14:tracePt t="111863" x="11523663" y="2905125"/>
          <p14:tracePt t="111872" x="11537950" y="2905125"/>
          <p14:tracePt t="111880" x="11553825" y="2889250"/>
          <p14:tracePt t="111897" x="11568113" y="2859088"/>
          <p14:tracePt t="111902" x="11583988" y="2828925"/>
          <p14:tracePt t="111911" x="11583988" y="2782888"/>
          <p14:tracePt t="111918" x="11599863" y="2722563"/>
          <p14:tracePt t="111926" x="11614150" y="2630488"/>
          <p14:tracePt t="111934" x="11630025" y="2554288"/>
          <p14:tracePt t="111942" x="11644313" y="2478088"/>
          <p14:tracePt t="111951" x="11660188" y="2401888"/>
          <p14:tracePt t="111958" x="11660188" y="2311400"/>
          <p14:tracePt t="111966" x="11660188" y="2235200"/>
          <p14:tracePt t="111974" x="11660188" y="2128838"/>
          <p14:tracePt t="111982" x="11644313" y="2022475"/>
          <p14:tracePt t="111988" x="11630025" y="1900238"/>
          <p14:tracePt t="111998" x="11614150" y="1779588"/>
          <p14:tracePt t="112004" x="11583988" y="1643063"/>
          <p14:tracePt t="112013" x="11553825" y="1520825"/>
          <p14:tracePt t="112020" x="11507788" y="1398588"/>
          <p14:tracePt t="112030" x="11447463" y="1262063"/>
          <p14:tracePt t="112036" x="11385550" y="1155700"/>
          <p14:tracePt t="112046" x="11341100" y="1065213"/>
          <p14:tracePt t="112052" x="11295063" y="973138"/>
          <p14:tracePt t="112061" x="11249025" y="882650"/>
          <p14:tracePt t="112068" x="11204575" y="790575"/>
          <p14:tracePt t="112076" x="11158538" y="714375"/>
          <p14:tracePt t="112084" x="11128375" y="623888"/>
          <p14:tracePt t="112092" x="11082338" y="531813"/>
          <p14:tracePt t="112100" x="11036300" y="441325"/>
          <p14:tracePt t="112108" x="10990263" y="349250"/>
          <p14:tracePt t="112116" x="10929938" y="258763"/>
          <p14:tracePt t="112122" x="10869613" y="166688"/>
          <p14:tracePt t="112131" x="10793413" y="90488"/>
          <p14:tracePt t="112139" x="10702925" y="30163"/>
          <p14:tracePt t="112423" x="5853113" y="0"/>
          <p14:tracePt t="112430" x="5776913" y="60325"/>
          <p14:tracePt t="112438" x="5684838" y="122238"/>
          <p14:tracePt t="112446" x="5610225" y="166688"/>
          <p14:tracePt t="112454" x="5518150" y="242888"/>
          <p14:tracePt t="112464" x="5457825" y="304800"/>
          <p14:tracePt t="112470" x="5381625" y="395288"/>
          <p14:tracePt t="112481" x="5321300" y="471488"/>
          <p14:tracePt t="112486" x="5275263" y="547688"/>
          <p14:tracePt t="112494" x="5229225" y="593725"/>
          <p14:tracePt t="112501" x="5183188" y="654050"/>
          <p14:tracePt t="112509" x="5153025" y="700088"/>
          <p14:tracePt t="112516" x="5122863" y="730250"/>
          <p14:tracePt t="112523" x="5092700" y="776288"/>
          <p14:tracePt t="112531" x="5076825" y="790575"/>
          <p14:tracePt t="112539" x="5062538" y="820738"/>
          <p14:tracePt t="112547" x="5062538" y="866775"/>
          <p14:tracePt t="112555" x="5046663" y="896938"/>
          <p14:tracePt t="112563" x="5032375" y="927100"/>
          <p14:tracePt t="112571" x="5032375" y="957263"/>
          <p14:tracePt t="112579" x="5016500" y="1003300"/>
          <p14:tracePt t="112587" x="5002213" y="1049338"/>
          <p14:tracePt t="112595" x="4986338" y="1095375"/>
          <p14:tracePt t="112603" x="4970463" y="1139825"/>
          <p14:tracePt t="112609" x="4970463" y="1201738"/>
          <p14:tracePt t="112620" x="4970463" y="1262063"/>
          <p14:tracePt t="112626" x="4956175" y="1308100"/>
          <p14:tracePt t="112634" x="4956175" y="1354138"/>
          <p14:tracePt t="112641" x="4956175" y="1398588"/>
          <p14:tracePt t="112649" x="4956175" y="1444625"/>
          <p14:tracePt t="112658" x="4956175" y="1490663"/>
          <p14:tracePt t="112666" x="4970463" y="1535113"/>
          <p14:tracePt t="112673" x="4986338" y="1581150"/>
          <p14:tracePt t="112682" x="5002213" y="1627188"/>
          <p14:tracePt t="112689" x="5016500" y="1673225"/>
          <p14:tracePt t="112697" x="5016500" y="1717675"/>
          <p14:tracePt t="112706" x="5032375" y="1763713"/>
          <p14:tracePt t="112713" x="5046663" y="1809750"/>
          <p14:tracePt t="112722" x="5062538" y="1839913"/>
          <p14:tracePt t="112730" x="5062538" y="1870075"/>
          <p14:tracePt t="112738" x="5076825" y="1900238"/>
          <p14:tracePt t="112744" x="5092700" y="1930400"/>
          <p14:tracePt t="112752" x="5092700" y="1976438"/>
          <p14:tracePt t="112760" x="5108575" y="2006600"/>
          <p14:tracePt t="112768" x="5138738" y="2052638"/>
          <p14:tracePt t="112776" x="5153025" y="2082800"/>
          <p14:tracePt t="112784" x="5183188" y="2128838"/>
          <p14:tracePt t="112792" x="5229225" y="2189163"/>
          <p14:tracePt t="112799" x="5275263" y="2251075"/>
          <p14:tracePt t="112808" x="5321300" y="2295525"/>
          <p14:tracePt t="112816" x="5351463" y="2357438"/>
          <p14:tracePt t="112824" x="5397500" y="2387600"/>
          <p14:tracePt t="112831" x="5441950" y="2417763"/>
          <p14:tracePt t="112839" x="5503863" y="2478088"/>
          <p14:tracePt t="112847" x="5578475" y="2540000"/>
          <p14:tracePt t="112856" x="5640388" y="2584450"/>
          <p14:tracePt t="112863" x="5730875" y="2630488"/>
          <p14:tracePt t="112870" x="5822950" y="2676525"/>
          <p14:tracePt t="112879" x="5913438" y="2722563"/>
          <p14:tracePt t="112886" x="6005513" y="2752725"/>
          <p14:tracePt t="112894" x="6111875" y="2813050"/>
          <p14:tracePt t="112902" x="6232525" y="2859088"/>
          <p14:tracePt t="112910" x="6369050" y="2905125"/>
          <p14:tracePt t="112918" x="6507163" y="2935288"/>
          <p14:tracePt t="112926" x="6657975" y="2979738"/>
          <p14:tracePt t="112934" x="6810375" y="3025775"/>
          <p14:tracePt t="112942" x="6946900" y="3071813"/>
          <p14:tracePt t="112949" x="7145338" y="3117850"/>
          <p14:tracePt t="112958" x="7327900" y="3148013"/>
          <p14:tracePt t="112966" x="7524750" y="3194050"/>
          <p14:tracePt t="112973" x="7767638" y="3254375"/>
          <p14:tracePt t="112981" x="7980363" y="3268663"/>
          <p14:tracePt t="112988" x="8208963" y="3284538"/>
          <p14:tracePt t="112996" x="8407400" y="3300413"/>
          <p14:tracePt t="113004" x="8604250" y="3314700"/>
          <p14:tracePt t="113013" x="8786813" y="3344863"/>
          <p14:tracePt t="113020" x="8969375" y="3360738"/>
          <p14:tracePt t="113029" x="9151938" y="3360738"/>
          <p14:tracePt t="113036" x="9304338" y="3375025"/>
          <p14:tracePt t="113044" x="9455150" y="3375025"/>
          <p14:tracePt t="113052" x="9623425" y="3375025"/>
          <p14:tracePt t="113060" x="9759950" y="3375025"/>
          <p14:tracePt t="113068" x="9896475" y="3375025"/>
          <p14:tracePt t="113076" x="10018713" y="3360738"/>
          <p14:tracePt t="113084" x="10125075" y="3344863"/>
          <p14:tracePt t="113092" x="10215563" y="3330575"/>
          <p14:tracePt t="113099" x="10307638" y="3330575"/>
          <p14:tracePt t="113108" x="10398125" y="3314700"/>
          <p14:tracePt t="113115" x="10458450" y="3300413"/>
          <p14:tracePt t="113122" x="10520363" y="3284538"/>
          <p14:tracePt t="113129" x="10596563" y="3268663"/>
          <p14:tracePt t="113138" x="10641013" y="3254375"/>
          <p14:tracePt t="113146" x="10687050" y="3238500"/>
          <p14:tracePt t="113154" x="10747375" y="3224213"/>
          <p14:tracePt t="113164" x="10839450" y="3194050"/>
          <p14:tracePt t="113170" x="10945813" y="3162300"/>
          <p14:tracePt t="113178" x="11036300" y="3132138"/>
          <p14:tracePt t="113186" x="11142663" y="3086100"/>
          <p14:tracePt t="113194" x="11234738" y="3055938"/>
          <p14:tracePt t="113202" x="11355388" y="3025775"/>
          <p14:tracePt t="113210" x="11447463" y="2995613"/>
          <p14:tracePt t="113218" x="11553825" y="2965450"/>
          <p14:tracePt t="113226" x="11614150" y="2919413"/>
          <p14:tracePt t="113234" x="11690350" y="2889250"/>
          <p14:tracePt t="113240" x="11736388" y="2889250"/>
          <p14:tracePt t="113247" x="11780838" y="2859088"/>
          <p14:tracePt t="113256" x="11826875" y="2843213"/>
          <p14:tracePt t="113264" x="11857038" y="2813050"/>
          <p14:tracePt t="113272" x="11887200" y="2797175"/>
          <p14:tracePt t="113279" x="11933238" y="2767013"/>
          <p14:tracePt t="113288" x="11995150" y="2736850"/>
          <p14:tracePt t="113296" x="12039600" y="2706688"/>
          <p14:tracePt t="113304" x="12115800" y="2676525"/>
          <p14:tracePt t="113313" x="12176125" y="2630488"/>
          <p14:tracePt t="113516" x="12085638" y="1384300"/>
          <p14:tracePt t="113524" x="12039600" y="1322388"/>
          <p14:tracePt t="113531" x="11979275" y="1216025"/>
          <p14:tracePt t="113540" x="11918950" y="1155700"/>
          <p14:tracePt t="113547" x="11842750" y="1095375"/>
          <p14:tracePt t="113565" x="11736388" y="989013"/>
          <p14:tracePt t="113572" x="11674475" y="927100"/>
          <p14:tracePt t="113580" x="11630025" y="882650"/>
          <p14:tracePt t="113588" x="11568113" y="850900"/>
          <p14:tracePt t="113597" x="11523663" y="806450"/>
          <p14:tracePt t="113604" x="11447463" y="744538"/>
          <p14:tracePt t="113609" x="11355388" y="700088"/>
          <p14:tracePt t="113619" x="11264900" y="654050"/>
          <p14:tracePt t="113626" x="11172825" y="593725"/>
          <p14:tracePt t="113633" x="11082338" y="547688"/>
          <p14:tracePt t="113642" x="10990263" y="517525"/>
          <p14:tracePt t="113650" x="10899775" y="471488"/>
          <p14:tracePt t="113658" x="10809288" y="425450"/>
          <p14:tracePt t="113666" x="10733088" y="395288"/>
          <p14:tracePt t="113674" x="10656888" y="365125"/>
          <p14:tracePt t="113681" x="10580688" y="349250"/>
          <p14:tracePt t="113689" x="10488613" y="319088"/>
          <p14:tracePt t="113697" x="10398125" y="304800"/>
          <p14:tracePt t="113706" x="10291763" y="288925"/>
          <p14:tracePt t="113714" x="10185400" y="273050"/>
          <p14:tracePt t="113722" x="10109200" y="258763"/>
          <p14:tracePt t="113730" x="9986963" y="242888"/>
          <p14:tracePt t="113736" x="9850438" y="228600"/>
          <p14:tracePt t="113744" x="9729788" y="212725"/>
          <p14:tracePt t="113752" x="9607550" y="198438"/>
          <p14:tracePt t="113759" x="9485313" y="182563"/>
          <p14:tracePt t="113768" x="9378950" y="182563"/>
          <p14:tracePt t="113776" x="9272588" y="166688"/>
          <p14:tracePt t="113784" x="9197975" y="152400"/>
          <p14:tracePt t="113792" x="9075738" y="152400"/>
          <p14:tracePt t="113799" x="8953500" y="152400"/>
          <p14:tracePt t="113808" x="8802688" y="152400"/>
          <p14:tracePt t="113815" x="8664575" y="152400"/>
          <p14:tracePt t="113824" x="8513763" y="166688"/>
          <p14:tracePt t="113831" x="8331200" y="182563"/>
          <p14:tracePt t="113839" x="8148638" y="198438"/>
          <p14:tracePt t="113848" x="7966075" y="228600"/>
          <p14:tracePt t="113856" x="7783513" y="242888"/>
          <p14:tracePt t="113863" x="7600950" y="258763"/>
          <p14:tracePt t="113870" x="7448550" y="273050"/>
          <p14:tracePt t="113878" x="7265988" y="288925"/>
          <p14:tracePt t="113886" x="7099300" y="304800"/>
          <p14:tracePt t="113894" x="6932613" y="319088"/>
          <p14:tracePt t="113902" x="6750050" y="349250"/>
          <p14:tracePt t="113910" x="6613525" y="365125"/>
          <p14:tracePt t="113918" x="6445250" y="395288"/>
          <p14:tracePt t="113926" x="6292850" y="425450"/>
          <p14:tracePt t="113934" x="6156325" y="455613"/>
          <p14:tracePt t="113942" x="6005513" y="471488"/>
          <p14:tracePt t="113949" x="5867400" y="501650"/>
          <p14:tracePt t="113958" x="5746750" y="517525"/>
          <p14:tracePt t="113965" x="5624513" y="561975"/>
          <p14:tracePt t="113974" x="5518150" y="593725"/>
          <p14:tracePt t="113981" x="5411788" y="638175"/>
          <p14:tracePt t="113988" x="5321300" y="668338"/>
          <p14:tracePt t="113997" x="5214938" y="714375"/>
          <p14:tracePt t="114004" x="5108575" y="760413"/>
          <p14:tracePt t="114012" x="5016500" y="806450"/>
          <p14:tracePt t="114019" x="4926013" y="850900"/>
          <p14:tracePt t="114028" x="4833938" y="896938"/>
          <p14:tracePt t="114035" x="4773613" y="942975"/>
          <p14:tracePt t="114044" x="4697413" y="973138"/>
          <p14:tracePt t="114051" x="4621213" y="1019175"/>
          <p14:tracePt t="114060" x="4560888" y="1065213"/>
          <p14:tracePt t="114068" x="4500563" y="1109663"/>
          <p14:tracePt t="114076" x="4454525" y="1139825"/>
          <p14:tracePt t="114084" x="4392613" y="1201738"/>
          <p14:tracePt t="114092" x="4348163" y="1262063"/>
          <p14:tracePt t="114099" x="4286250" y="1308100"/>
          <p14:tracePt t="114108" x="4241800" y="1368425"/>
          <p14:tracePt t="114116" x="4211638" y="1414463"/>
          <p14:tracePt t="114124" x="4179888" y="1460500"/>
          <p14:tracePt t="114130" x="4149725" y="1550988"/>
          <p14:tracePt t="114138" x="4135438" y="1627188"/>
          <p14:tracePt t="114145" x="4119563" y="1687513"/>
          <p14:tracePt t="114154" x="4119563" y="1749425"/>
          <p14:tracePt t="114162" x="4105275" y="1839913"/>
          <p14:tracePt t="114169" x="4089400" y="1916113"/>
          <p14:tracePt t="114178" x="4089400" y="2006600"/>
          <p14:tracePt t="114186" x="4089400" y="2068513"/>
          <p14:tracePt t="114194" x="4089400" y="2128838"/>
          <p14:tracePt t="114202" x="4089400" y="2205038"/>
          <p14:tracePt t="114209" x="4105275" y="2265363"/>
          <p14:tracePt t="114218" x="4135438" y="2327275"/>
          <p14:tracePt t="114226" x="4165600" y="2417763"/>
          <p14:tracePt t="114233" x="4211638" y="2493963"/>
          <p14:tracePt t="114242" x="4256088" y="2584450"/>
          <p14:tracePt t="114247" x="4302125" y="2660650"/>
          <p14:tracePt t="114256" x="4348163" y="2722563"/>
          <p14:tracePt t="114264" x="4408488" y="2813050"/>
          <p14:tracePt t="114271" x="4468813" y="2905125"/>
          <p14:tracePt t="114281" x="4560888" y="2995613"/>
          <p14:tracePt t="114288" x="4621213" y="3071813"/>
          <p14:tracePt t="114296" x="4713288" y="3132138"/>
          <p14:tracePt t="114304" x="4819650" y="3194050"/>
          <p14:tracePt t="114312" x="4910138" y="3254375"/>
          <p14:tracePt t="114320" x="4986338" y="3300413"/>
          <p14:tracePt t="114328" x="5076825" y="3344863"/>
          <p14:tracePt t="114336" x="5168900" y="3390900"/>
          <p14:tracePt t="114344" x="5229225" y="3421063"/>
          <p14:tracePt t="114352" x="5289550" y="3451225"/>
          <p14:tracePt t="114360" x="5365750" y="3482975"/>
          <p14:tracePt t="114365" x="5411788" y="3482975"/>
          <p14:tracePt t="114373" x="5457825" y="3497263"/>
          <p14:tracePt t="114383" x="5503863" y="3513138"/>
          <p14:tracePt t="114390" x="5564188" y="3527425"/>
          <p14:tracePt t="114399" x="5640388" y="3543300"/>
          <p14:tracePt t="114406" x="5716588" y="3557588"/>
          <p14:tracePt t="114414" x="5807075" y="3557588"/>
          <p14:tracePt t="114422" x="5913438" y="3573463"/>
          <p14:tracePt t="114431" x="6035675" y="3589338"/>
          <p14:tracePt t="114438" x="6156325" y="3603625"/>
          <p14:tracePt t="114446" x="6278563" y="3633788"/>
          <p14:tracePt t="114454" x="6430963" y="3649663"/>
          <p14:tracePt t="114462" x="6567488" y="3663950"/>
          <p14:tracePt t="114470" x="6704013" y="3679825"/>
          <p14:tracePt t="114478" x="6856413" y="3695700"/>
          <p14:tracePt t="114483" x="6992938" y="3709988"/>
          <p14:tracePt t="114492" x="7145338" y="3709988"/>
          <p14:tracePt t="114500" x="7281863" y="3709988"/>
          <p14:tracePt t="114508" x="7418388" y="3709988"/>
          <p14:tracePt t="114515" x="7570788" y="3695700"/>
          <p14:tracePt t="114524" x="7691438" y="3679825"/>
          <p14:tracePt t="114532" x="7813675" y="3663950"/>
          <p14:tracePt t="114540" x="7935913" y="3649663"/>
          <p14:tracePt t="114549" x="8042275" y="3633788"/>
          <p14:tracePt t="114556" x="8132763" y="3619500"/>
          <p14:tracePt t="114564" x="8224838" y="3603625"/>
          <p14:tracePt t="114572" x="8269288" y="3589338"/>
          <p14:tracePt t="114581" x="8301038" y="3573463"/>
          <p14:tracePt t="114596" x="8315325" y="3573463"/>
          <p14:tracePt t="114626" x="8315325" y="3557588"/>
          <p14:tracePt t="114633" x="8331200" y="3557588"/>
          <p14:tracePt t="114642" x="8345488" y="3543300"/>
          <p14:tracePt t="114708" x="8345488" y="3527425"/>
          <p14:tracePt t="118528" x="8331200" y="3497263"/>
          <p14:tracePt t="118535" x="8301038" y="3467100"/>
          <p14:tracePt t="118549" x="8285163" y="3451225"/>
          <p14:tracePt t="118559" x="8269288" y="3451225"/>
          <p14:tracePt t="118565" x="8269288" y="3436938"/>
          <p14:tracePt t="118573" x="8255000" y="3421063"/>
          <p14:tracePt t="118581" x="8255000" y="3390900"/>
          <p14:tracePt t="118589" x="8255000" y="3360738"/>
          <p14:tracePt t="118597" x="8255000" y="3344863"/>
          <p14:tracePt t="118605" x="8255000" y="3314700"/>
          <p14:tracePt t="118613" x="8255000" y="3300413"/>
          <p14:tracePt t="118621" x="8255000" y="3284538"/>
          <p14:tracePt t="118629" x="8255000" y="3254375"/>
          <p14:tracePt t="118637" x="8255000" y="3238500"/>
          <p14:tracePt t="118644" x="8255000" y="3208338"/>
          <p14:tracePt t="118652" x="8255000" y="3178175"/>
          <p14:tracePt t="118668" x="8255000" y="3162300"/>
          <p14:tracePt t="118685" x="8255000" y="3148013"/>
          <p14:tracePt t="118880" x="8255000" y="3132138"/>
          <p14:tracePt t="122615" x="8285163" y="3117850"/>
          <p14:tracePt t="122622" x="8361363" y="3101975"/>
          <p14:tracePt t="122630" x="8482013" y="3071813"/>
          <p14:tracePt t="122636" x="8634413" y="3041650"/>
          <p14:tracePt t="122644" x="8816975" y="3025775"/>
          <p14:tracePt t="122652" x="9015413" y="2995613"/>
          <p14:tracePt t="122660" x="9228138" y="2965450"/>
          <p14:tracePt t="122668" x="9455150" y="2919413"/>
          <p14:tracePt t="122676" x="9667875" y="2905125"/>
          <p14:tracePt t="122684" x="9896475" y="2889250"/>
          <p14:tracePt t="122692" x="10063163" y="2859088"/>
          <p14:tracePt t="122700" x="10201275" y="2843213"/>
          <p14:tracePt t="122708" x="10291763" y="2828925"/>
          <p14:tracePt t="122716" x="10337800" y="2813050"/>
          <p14:tracePt t="122725" x="10367963" y="2813050"/>
          <p14:tracePt t="122732" x="10382250" y="2797175"/>
          <p14:tracePt t="122742" x="10382250" y="2782888"/>
          <p14:tracePt t="122749" x="10398125" y="2782888"/>
          <p14:tracePt t="122770" x="10398125" y="2767013"/>
          <p14:tracePt t="122794" x="10414000" y="2752725"/>
          <p14:tracePt t="122802" x="10428288" y="2736850"/>
          <p14:tracePt t="122818" x="10444163" y="2722563"/>
          <p14:tracePt t="122834" x="10458450" y="2706688"/>
          <p14:tracePt t="122858" x="10474325" y="2690813"/>
          <p14:tracePt t="122866" x="10488613" y="2676525"/>
          <p14:tracePt t="122883" x="10504488" y="2660650"/>
          <p14:tracePt t="122889" x="10504488" y="2646363"/>
          <p14:tracePt t="122896" x="10534650" y="2630488"/>
          <p14:tracePt t="122906" x="10550525" y="2600325"/>
          <p14:tracePt t="122912" x="10580688" y="2584450"/>
          <p14:tracePt t="122921" x="10596563" y="2554288"/>
          <p14:tracePt t="122928" x="10610850" y="2554288"/>
          <p14:tracePt t="122936" x="10610850" y="2540000"/>
          <p14:tracePt t="122944" x="10641013" y="2508250"/>
          <p14:tracePt t="122952" x="10656888" y="2478088"/>
          <p14:tracePt t="122960" x="10671175" y="2447925"/>
          <p14:tracePt t="122976" x="10687050" y="2433638"/>
          <p14:tracePt t="122984" x="10702925" y="2433638"/>
          <p14:tracePt t="122992" x="10702925" y="2417763"/>
          <p14:tracePt t="122998" x="10702925" y="2401888"/>
          <p14:tracePt t="123008" x="10702925" y="2387600"/>
          <p14:tracePt t="123014" x="10702925" y="2371725"/>
          <p14:tracePt t="123023" x="10702925" y="2341563"/>
          <p14:tracePt t="123030" x="10702925" y="2311400"/>
          <p14:tracePt t="123040" x="10702925" y="2281238"/>
          <p14:tracePt t="123046" x="10671175" y="2235200"/>
          <p14:tracePt t="123056" x="10641013" y="2189163"/>
          <p14:tracePt t="123062" x="10610850" y="2144713"/>
          <p14:tracePt t="123071" x="10564813" y="2082800"/>
          <p14:tracePt t="123078" x="10520363" y="2022475"/>
          <p14:tracePt t="123086" x="10458450" y="1946275"/>
          <p14:tracePt t="123094" x="10367963" y="1855788"/>
          <p14:tracePt t="123102" x="10245725" y="1749425"/>
          <p14:tracePt t="123110" x="10139363" y="1657350"/>
          <p14:tracePt t="123118" x="10002838" y="1550988"/>
          <p14:tracePt t="123126" x="9866313" y="1474788"/>
          <p14:tracePt t="123135" x="9744075" y="1368425"/>
          <p14:tracePt t="123140" x="9607550" y="1308100"/>
          <p14:tracePt t="123148" x="9485313" y="1231900"/>
          <p14:tracePt t="123157" x="9334500" y="1155700"/>
          <p14:tracePt t="123164" x="9197975" y="1079500"/>
          <p14:tracePt t="123173" x="9059863" y="1019175"/>
          <p14:tracePt t="123180" x="8923338" y="942975"/>
          <p14:tracePt t="123190" x="8802688" y="882650"/>
          <p14:tracePt t="123196" x="8650288" y="836613"/>
          <p14:tracePt t="123208" x="8528050" y="790575"/>
          <p14:tracePt t="123213" x="8391525" y="744538"/>
          <p14:tracePt t="123222" x="8269288" y="714375"/>
          <p14:tracePt t="123229" x="8162925" y="684213"/>
          <p14:tracePt t="123238" x="8042275" y="668338"/>
          <p14:tracePt t="123245" x="7905750" y="654050"/>
          <p14:tracePt t="123251" x="7813675" y="638175"/>
          <p14:tracePt t="123263" x="7707313" y="623888"/>
          <p14:tracePt t="123267" x="7616825" y="608013"/>
          <p14:tracePt t="123276" x="7554913" y="608013"/>
          <p14:tracePt t="123283" x="7464425" y="593725"/>
          <p14:tracePt t="123291" x="7404100" y="593725"/>
          <p14:tracePt t="123298" x="7342188" y="593725"/>
          <p14:tracePt t="123307" x="7265988" y="577850"/>
          <p14:tracePt t="123314" x="7189788" y="577850"/>
          <p14:tracePt t="123323" x="7115175" y="577850"/>
          <p14:tracePt t="123330" x="7023100" y="577850"/>
          <p14:tracePt t="123340" x="6946900" y="593725"/>
          <p14:tracePt t="123346" x="6856413" y="608013"/>
          <p14:tracePt t="123354" x="6780213" y="623888"/>
          <p14:tracePt t="123362" x="6688138" y="638175"/>
          <p14:tracePt t="123368" x="6597650" y="638175"/>
          <p14:tracePt t="123378" x="6521450" y="654050"/>
          <p14:tracePt t="123384" x="6445250" y="668338"/>
          <p14:tracePt t="123392" x="6400800" y="700088"/>
          <p14:tracePt t="123400" x="6354763" y="730250"/>
          <p14:tracePt t="123409" x="6308725" y="730250"/>
          <p14:tracePt t="123416" x="6248400" y="776288"/>
          <p14:tracePt t="123425" x="6218238" y="790575"/>
          <p14:tracePt t="123432" x="6172200" y="820738"/>
          <p14:tracePt t="123441" x="6142038" y="850900"/>
          <p14:tracePt t="123448" x="6096000" y="882650"/>
          <p14:tracePt t="123456" x="6049963" y="912813"/>
          <p14:tracePt t="123464" x="5989638" y="957263"/>
          <p14:tracePt t="123474" x="5959475" y="989013"/>
          <p14:tracePt t="123480" x="5929313" y="1033463"/>
          <p14:tracePt t="123490" x="5883275" y="1065213"/>
          <p14:tracePt t="123496" x="5867400" y="1095375"/>
          <p14:tracePt t="123502" x="5837238" y="1139825"/>
          <p14:tracePt t="123510" x="5822950" y="1201738"/>
          <p14:tracePt t="123518" x="5807075" y="1231900"/>
          <p14:tracePt t="123526" x="5776913" y="1277938"/>
          <p14:tracePt t="123534" x="5776913" y="1322388"/>
          <p14:tracePt t="123543" x="5761038" y="1368425"/>
          <p14:tracePt t="123550" x="5746750" y="1414463"/>
          <p14:tracePt t="123559" x="5730875" y="1460500"/>
          <p14:tracePt t="123565" x="5716588" y="1520825"/>
          <p14:tracePt t="123574" x="5716588" y="1581150"/>
          <p14:tracePt t="123581" x="5716588" y="1627188"/>
          <p14:tracePt t="123590" x="5716588" y="1687513"/>
          <p14:tracePt t="123597" x="5716588" y="1733550"/>
          <p14:tracePt t="123606" x="5730875" y="1793875"/>
          <p14:tracePt t="123613" x="5746750" y="1839913"/>
          <p14:tracePt t="123622" x="5761038" y="1885950"/>
          <p14:tracePt t="123627" x="5761038" y="1930400"/>
          <p14:tracePt t="123635" x="5791200" y="1992313"/>
          <p14:tracePt t="123643" x="5807075" y="2038350"/>
          <p14:tracePt t="123651" x="5837238" y="2082800"/>
          <p14:tracePt t="123659" x="5867400" y="2128838"/>
          <p14:tracePt t="123667" x="5913438" y="2189163"/>
          <p14:tracePt t="123675" x="5929313" y="2219325"/>
          <p14:tracePt t="123683" x="5943600" y="2265363"/>
          <p14:tracePt t="123691" x="5973763" y="2311400"/>
          <p14:tracePt t="123699" x="6005513" y="2357438"/>
          <p14:tracePt t="123708" x="6035675" y="2387600"/>
          <p14:tracePt t="123715" x="6080125" y="2447925"/>
          <p14:tracePt t="123723" x="6111875" y="2478088"/>
          <p14:tracePt t="123731" x="6142038" y="2508250"/>
          <p14:tracePt t="123740" x="6202363" y="2554288"/>
          <p14:tracePt t="123747" x="6262688" y="2616200"/>
          <p14:tracePt t="123756" x="6308725" y="2646363"/>
          <p14:tracePt t="123761" x="6369050" y="2706688"/>
          <p14:tracePt t="123769" x="6430963" y="2767013"/>
          <p14:tracePt t="123777" x="6507163" y="2797175"/>
          <p14:tracePt t="123786" x="6567488" y="2843213"/>
          <p14:tracePt t="123793" x="6627813" y="2889250"/>
          <p14:tracePt t="123801" x="6688138" y="2919413"/>
          <p14:tracePt t="123809" x="6734175" y="2949575"/>
          <p14:tracePt t="123817" x="6780213" y="2965450"/>
          <p14:tracePt t="123825" x="6826250" y="2979738"/>
          <p14:tracePt t="123833" x="6870700" y="2995613"/>
          <p14:tracePt t="123841" x="6916738" y="3011488"/>
          <p14:tracePt t="123849" x="6946900" y="3025775"/>
          <p14:tracePt t="123857" x="6992938" y="3025775"/>
          <p14:tracePt t="123865" x="7023100" y="3041650"/>
          <p14:tracePt t="123872" x="7053263" y="3055938"/>
          <p14:tracePt t="123881" x="7099300" y="3071813"/>
          <p14:tracePt t="123889" x="7129463" y="3071813"/>
          <p14:tracePt t="123895" x="7159625" y="3086100"/>
          <p14:tracePt t="123903" x="7189788" y="3101975"/>
          <p14:tracePt t="123911" x="7221538" y="3117850"/>
          <p14:tracePt t="123919" x="7265988" y="3117850"/>
          <p14:tracePt t="123927" x="7281863" y="3132138"/>
          <p14:tracePt t="123935" x="7312025" y="3148013"/>
          <p14:tracePt t="123943" x="7342188" y="3148013"/>
          <p14:tracePt t="123951" x="7372350" y="3162300"/>
          <p14:tracePt t="123959" x="7404100" y="3178175"/>
          <p14:tracePt t="123967" x="7434263" y="3194050"/>
          <p14:tracePt t="123975" x="7478713" y="3194050"/>
          <p14:tracePt t="123983" x="7510463" y="3208338"/>
          <p14:tracePt t="123991" x="7554913" y="3224213"/>
          <p14:tracePt t="123997" x="7600950" y="3238500"/>
          <p14:tracePt t="124007" x="7661275" y="3238500"/>
          <p14:tracePt t="124014" x="7707313" y="3254375"/>
          <p14:tracePt t="124022" x="7753350" y="3268663"/>
          <p14:tracePt t="124029" x="7813675" y="3284538"/>
          <p14:tracePt t="124038" x="7859713" y="3300413"/>
          <p14:tracePt t="124045" x="7905750" y="3300413"/>
          <p14:tracePt t="124053" x="7950200" y="3300413"/>
          <p14:tracePt t="124061" x="7996238" y="3314700"/>
          <p14:tracePt t="124069" x="8042275" y="3330575"/>
          <p14:tracePt t="124077" x="8086725" y="3330575"/>
          <p14:tracePt t="124085" x="8132763" y="3344863"/>
          <p14:tracePt t="124093" x="8178800" y="3344863"/>
          <p14:tracePt t="124101" x="8224838" y="3344863"/>
          <p14:tracePt t="124109" x="8285163" y="3344863"/>
          <p14:tracePt t="124117" x="8345488" y="3360738"/>
          <p14:tracePt t="124123" x="8407400" y="3360738"/>
          <p14:tracePt t="124133" x="8451850" y="3360738"/>
          <p14:tracePt t="124140" x="8513763" y="3360738"/>
          <p14:tracePt t="124147" x="8574088" y="3360738"/>
          <p14:tracePt t="124156" x="8634413" y="3360738"/>
          <p14:tracePt t="124163" x="8680450" y="3360738"/>
          <p14:tracePt t="124173" x="8740775" y="3360738"/>
          <p14:tracePt t="124179" x="8802688" y="3360738"/>
          <p14:tracePt t="124188" x="8877300" y="3375025"/>
          <p14:tracePt t="124195" x="8953500" y="3390900"/>
          <p14:tracePt t="124203" x="9045575" y="3406775"/>
          <p14:tracePt t="124211" x="9151938" y="3421063"/>
          <p14:tracePt t="124219" x="9258300" y="3421063"/>
          <p14:tracePt t="124228" x="9334500" y="3436938"/>
          <p14:tracePt t="124235" x="9424988" y="3436938"/>
          <p14:tracePt t="124243" x="9471025" y="3436938"/>
          <p14:tracePt t="124249" x="9531350" y="3436938"/>
          <p14:tracePt t="124257" x="9577388" y="3436938"/>
          <p14:tracePt t="124265" x="9623425" y="3436938"/>
          <p14:tracePt t="124273" x="9667875" y="3436938"/>
          <p14:tracePt t="124281" x="9713913" y="3421063"/>
          <p14:tracePt t="124290" x="9744075" y="3421063"/>
          <p14:tracePt t="124297" x="9774238" y="3421063"/>
          <p14:tracePt t="124306" x="9820275" y="3421063"/>
          <p14:tracePt t="124313" x="9850438" y="3421063"/>
          <p14:tracePt t="124323" x="9880600" y="3406775"/>
          <p14:tracePt t="124329" x="9926638" y="3406775"/>
          <p14:tracePt t="124337" x="9956800" y="3390900"/>
          <p14:tracePt t="124345" x="9986963" y="3375025"/>
          <p14:tracePt t="124353" x="10002838" y="3375025"/>
          <p14:tracePt t="124361" x="10033000" y="3375025"/>
          <p14:tracePt t="124369" x="10048875" y="3375025"/>
          <p14:tracePt t="124383" x="10063163" y="3375025"/>
          <p14:tracePt t="124391" x="10079038" y="3375025"/>
          <p14:tracePt t="124440" x="10094913" y="3360738"/>
          <p14:tracePt t="126163" x="10079038" y="3375025"/>
          <p14:tracePt t="126173" x="10079038" y="3390900"/>
          <p14:tracePt t="126179" x="10063163" y="3390900"/>
          <p14:tracePt t="126188" x="10063163" y="3406775"/>
          <p14:tracePt t="126195" x="10048875" y="3421063"/>
          <p14:tracePt t="126204" x="10048875" y="3436938"/>
          <p14:tracePt t="126211" x="10018713" y="3467100"/>
          <p14:tracePt t="126220" x="10002838" y="3467100"/>
          <p14:tracePt t="126227" x="9986963" y="3482975"/>
          <p14:tracePt t="126235" x="9972675" y="3482975"/>
          <p14:tracePt t="126243" x="9956800" y="3497263"/>
          <p14:tracePt t="126252" x="9926638" y="3527425"/>
          <p14:tracePt t="126267" x="9880600" y="3543300"/>
          <p14:tracePt t="126275" x="9850438" y="3557588"/>
          <p14:tracePt t="126283" x="9805988" y="3573463"/>
          <p14:tracePt t="126289" x="9759950" y="3589338"/>
          <p14:tracePt t="126300" x="9713913" y="3603625"/>
          <p14:tracePt t="126306" x="9637713" y="3603625"/>
          <p14:tracePt t="126313" x="9591675" y="3603625"/>
          <p14:tracePt t="126321" x="9547225" y="3619500"/>
          <p14:tracePt t="126329" x="9501188" y="3619500"/>
          <p14:tracePt t="126337" x="9455150" y="3633788"/>
          <p14:tracePt t="126345" x="9410700" y="3649663"/>
          <p14:tracePt t="126353" x="9364663" y="3663950"/>
          <p14:tracePt t="126361" x="9318625" y="3663950"/>
          <p14:tracePt t="126371" x="9288463" y="3663950"/>
          <p14:tracePt t="126377" x="9258300" y="3663950"/>
          <p14:tracePt t="126385" x="9228138" y="3663950"/>
          <p14:tracePt t="126393" x="9197975" y="3663950"/>
          <p14:tracePt t="126401" x="9182100" y="3663950"/>
          <p14:tracePt t="126409" x="9166225" y="3663950"/>
          <p14:tracePt t="126423" x="9151938" y="3663950"/>
          <p14:tracePt t="126431" x="9136063" y="3663950"/>
          <p14:tracePt t="126447" x="9105900" y="3663950"/>
          <p14:tracePt t="126455" x="9090025" y="3663950"/>
          <p14:tracePt t="126463" x="9059863" y="3663950"/>
          <p14:tracePt t="126472" x="9029700" y="3649663"/>
          <p14:tracePt t="126479" x="8983663" y="3633788"/>
          <p14:tracePt t="126488" x="8953500" y="3633788"/>
          <p14:tracePt t="126495" x="8923338" y="3619500"/>
          <p14:tracePt t="126504" x="8893175" y="3603625"/>
          <p14:tracePt t="126511" x="8863013" y="3603625"/>
          <p14:tracePt t="126520" x="8816975" y="3589338"/>
          <p14:tracePt t="126527" x="8786813" y="3573463"/>
          <p14:tracePt t="126535" x="8756650" y="3557588"/>
          <p14:tracePt t="126541" x="8726488" y="3557588"/>
          <p14:tracePt t="126549" x="8696325" y="3543300"/>
          <p14:tracePt t="126557" x="8650288" y="3513138"/>
          <p14:tracePt t="126565" x="8620125" y="3513138"/>
          <p14:tracePt t="126573" x="8588375" y="3467100"/>
          <p14:tracePt t="126581" x="8558213" y="3451225"/>
          <p14:tracePt t="126589" x="8513763" y="3421063"/>
          <p14:tracePt t="126597" x="8482013" y="3375025"/>
          <p14:tracePt t="126605" x="8451850" y="3344863"/>
          <p14:tracePt t="126613" x="8407400" y="3314700"/>
          <p14:tracePt t="126621" x="8375650" y="3268663"/>
          <p14:tracePt t="126629" x="8345488" y="3238500"/>
          <p14:tracePt t="126638" x="8315325" y="3208338"/>
          <p14:tracePt t="126645" x="8285163" y="3162300"/>
          <p14:tracePt t="126654" x="8269288" y="3132138"/>
          <p14:tracePt t="126661" x="8239125" y="3101975"/>
          <p14:tracePt t="126669" x="8224838" y="3071813"/>
          <p14:tracePt t="126675" x="8208963" y="3041650"/>
          <p14:tracePt t="126686" x="8193088" y="2995613"/>
          <p14:tracePt t="126691" x="8178800" y="2965450"/>
          <p14:tracePt t="126699" x="8178800" y="2919413"/>
          <p14:tracePt t="126707" x="8148638" y="2873375"/>
          <p14:tracePt t="126715" x="8118475" y="2813050"/>
          <p14:tracePt t="126724" x="8102600" y="2767013"/>
          <p14:tracePt t="126731" x="8086725" y="2722563"/>
          <p14:tracePt t="126739" x="8056563" y="2676525"/>
          <p14:tracePt t="126747" x="8042275" y="2616200"/>
          <p14:tracePt t="126755" x="8012113" y="2570163"/>
          <p14:tracePt t="126763" x="7980363" y="2540000"/>
          <p14:tracePt t="126771" x="7966075" y="2508250"/>
          <p14:tracePt t="126779" x="7935913" y="2463800"/>
          <p14:tracePt t="126785" x="7905750" y="2433638"/>
          <p14:tracePt t="126795" x="7889875" y="2401888"/>
          <p14:tracePt t="126801" x="7859713" y="2371725"/>
          <p14:tracePt t="126809" x="7829550" y="2327275"/>
          <p14:tracePt t="126817" x="7799388" y="2295525"/>
          <p14:tracePt t="126825" x="7753350" y="2265363"/>
          <p14:tracePt t="126833" x="7723188" y="2219325"/>
          <p14:tracePt t="126841" x="7691438" y="2189163"/>
          <p14:tracePt t="126850" x="7646988" y="2159000"/>
          <p14:tracePt t="126857" x="7616825" y="2112963"/>
          <p14:tracePt t="126865" x="7585075" y="2082800"/>
          <p14:tracePt t="126873" x="7524750" y="2052638"/>
          <p14:tracePt t="126881" x="7494588" y="2006600"/>
          <p14:tracePt t="126889" x="7464425" y="1992313"/>
          <p14:tracePt t="126897" x="7418388" y="1962150"/>
          <p14:tracePt t="126906" x="7388225" y="1930400"/>
          <p14:tracePt t="126911" x="7358063" y="1900238"/>
          <p14:tracePt t="126922" x="7312025" y="1870075"/>
          <p14:tracePt t="126927" x="7281863" y="1839913"/>
          <p14:tracePt t="126935" x="7265988" y="1809750"/>
          <p14:tracePt t="126943" x="7235825" y="1779588"/>
          <p14:tracePt t="126951" x="7221538" y="1763713"/>
          <p14:tracePt t="126959" x="7189788" y="1733550"/>
          <p14:tracePt t="126967" x="7189788" y="1717675"/>
          <p14:tracePt t="126975" x="7159625" y="1687513"/>
          <p14:tracePt t="126983" x="7145338" y="1657350"/>
          <p14:tracePt t="126991" x="7129463" y="1643063"/>
          <p14:tracePt t="126999" x="7115175" y="1611313"/>
          <p14:tracePt t="127007" x="7099300" y="1597025"/>
          <p14:tracePt t="127015" x="7083425" y="1566863"/>
          <p14:tracePt t="127023" x="7083425" y="1535113"/>
          <p14:tracePt t="127031" x="7069138" y="1490663"/>
          <p14:tracePt t="127038" x="7053263" y="1444625"/>
          <p14:tracePt t="127047" x="7023100" y="1398588"/>
          <p14:tracePt t="127055" x="7008813" y="1354138"/>
          <p14:tracePt t="127061" x="6977063" y="1292225"/>
          <p14:tracePt t="127069" x="6946900" y="1216025"/>
          <p14:tracePt t="127077" x="6902450" y="1125538"/>
          <p14:tracePt t="127085" x="6856413" y="1049338"/>
          <p14:tracePt t="127093" x="6826250" y="1003300"/>
          <p14:tracePt t="127102" x="6780213" y="942975"/>
          <p14:tracePt t="127109" x="6750050" y="896938"/>
          <p14:tracePt t="127118" x="6704013" y="836613"/>
          <p14:tracePt t="127125" x="6673850" y="806450"/>
          <p14:tracePt t="127134" x="6627813" y="776288"/>
          <p14:tracePt t="127141" x="6597650" y="730250"/>
          <p14:tracePt t="127149" x="6567488" y="700088"/>
          <p14:tracePt t="127157" x="6521450" y="668338"/>
          <p14:tracePt t="127163" x="6475413" y="668338"/>
          <p14:tracePt t="127173" x="6430963" y="638175"/>
          <p14:tracePt t="127179" x="6400800" y="623888"/>
          <p14:tracePt t="127189" x="6338888" y="623888"/>
          <p14:tracePt t="127195" x="6308725" y="608013"/>
          <p14:tracePt t="127205" x="6262688" y="593725"/>
          <p14:tracePt t="127211" x="6218238" y="577850"/>
          <p14:tracePt t="127219" x="6172200" y="577850"/>
          <p14:tracePt t="127227" x="6142038" y="561975"/>
          <p14:tracePt t="127235" x="6096000" y="547688"/>
          <p14:tracePt t="127243" x="6065838" y="547688"/>
          <p14:tracePt t="127251" x="6035675" y="547688"/>
          <p14:tracePt t="127259" x="6005513" y="547688"/>
          <p14:tracePt t="127267" x="5959475" y="547688"/>
          <p14:tracePt t="127275" x="5929313" y="547688"/>
          <p14:tracePt t="127283" x="5913438" y="547688"/>
          <p14:tracePt t="127291" x="5883275" y="547688"/>
          <p14:tracePt t="127297" x="5867400" y="547688"/>
          <p14:tracePt t="127306" x="5837238" y="547688"/>
          <p14:tracePt t="127314" x="5807075" y="561975"/>
          <p14:tracePt t="127322" x="5776913" y="593725"/>
          <p14:tracePt t="127329" x="5746750" y="608013"/>
          <p14:tracePt t="127339" x="5700713" y="638175"/>
          <p14:tracePt t="127345" x="5670550" y="654050"/>
          <p14:tracePt t="127353" x="5640388" y="684213"/>
          <p14:tracePt t="127361" x="5594350" y="714375"/>
          <p14:tracePt t="127369" x="5564188" y="730250"/>
          <p14:tracePt t="127377" x="5534025" y="760413"/>
          <p14:tracePt t="127385" x="5503863" y="776288"/>
          <p14:tracePt t="127393" x="5472113" y="806450"/>
          <p14:tracePt t="127402" x="5427663" y="836613"/>
          <p14:tracePt t="127409" x="5397500" y="866775"/>
          <p14:tracePt t="127415" x="5365750" y="882650"/>
          <p14:tracePt t="127423" x="5321300" y="912813"/>
          <p14:tracePt t="127432" x="5289550" y="957263"/>
          <p14:tracePt t="127441" x="5259388" y="1003300"/>
          <p14:tracePt t="127447" x="5199063" y="1065213"/>
          <p14:tracePt t="127455" x="5168900" y="1095375"/>
          <p14:tracePt t="127463" x="5122863" y="1155700"/>
          <p14:tracePt t="127472" x="5092700" y="1185863"/>
          <p14:tracePt t="127479" x="5062538" y="1231900"/>
          <p14:tracePt t="127488" x="5032375" y="1277938"/>
          <p14:tracePt t="127495" x="5002213" y="1322388"/>
          <p14:tracePt t="127503" x="4986338" y="1354138"/>
          <p14:tracePt t="127511" x="4970463" y="1384300"/>
          <p14:tracePt t="127519" x="4940300" y="1444625"/>
          <p14:tracePt t="127527" x="4926013" y="1490663"/>
          <p14:tracePt t="127535" x="4926013" y="1520825"/>
          <p14:tracePt t="127543" x="4910138" y="1566863"/>
          <p14:tracePt t="127549" x="4894263" y="1597025"/>
          <p14:tracePt t="127559" x="4879975" y="1643063"/>
          <p14:tracePt t="127565" x="4879975" y="1687513"/>
          <p14:tracePt t="127574" x="4879975" y="1733550"/>
          <p14:tracePt t="127581" x="4879975" y="1793875"/>
          <p14:tracePt t="127593" x="4879975" y="1839913"/>
          <p14:tracePt t="127597" x="4879975" y="1885950"/>
          <p14:tracePt t="127606" x="4879975" y="1930400"/>
          <p14:tracePt t="127613" x="4879975" y="1976438"/>
          <p14:tracePt t="127622" x="4879975" y="2022475"/>
          <p14:tracePt t="127629" x="4879975" y="2068513"/>
          <p14:tracePt t="127639" x="4879975" y="2112963"/>
          <p14:tracePt t="127645" x="4894263" y="2159000"/>
          <p14:tracePt t="127653" x="4910138" y="2205038"/>
          <p14:tracePt t="127661" x="4926013" y="2265363"/>
          <p14:tracePt t="127669" x="4940300" y="2295525"/>
          <p14:tracePt t="127678" x="4956175" y="2341563"/>
          <p14:tracePt t="127683" x="4986338" y="2387600"/>
          <p14:tracePt t="127691" x="5002213" y="2447925"/>
          <p14:tracePt t="127699" x="5046663" y="2493963"/>
          <p14:tracePt t="127707" x="5076825" y="2554288"/>
          <p14:tracePt t="127715" x="5122863" y="2600325"/>
          <p14:tracePt t="127723" x="5168900" y="2660650"/>
          <p14:tracePt t="127731" x="5214938" y="2706688"/>
          <p14:tracePt t="127740" x="5275263" y="2767013"/>
          <p14:tracePt t="127747" x="5321300" y="2813050"/>
          <p14:tracePt t="127755" x="5381625" y="2873375"/>
          <p14:tracePt t="127764" x="5441950" y="2919413"/>
          <p14:tracePt t="127772" x="5503863" y="2949575"/>
          <p14:tracePt t="127779" x="5564188" y="2995613"/>
          <p14:tracePt t="127787" x="5624513" y="3041650"/>
          <p14:tracePt t="127793" x="5700713" y="3071813"/>
          <p14:tracePt t="127803" x="5791200" y="3117850"/>
          <p14:tracePt t="127809" x="5883275" y="3132138"/>
          <p14:tracePt t="127817" x="5943600" y="3148013"/>
          <p14:tracePt t="127825" x="6035675" y="3162300"/>
          <p14:tracePt t="127833" x="6096000" y="3178175"/>
          <p14:tracePt t="127842" x="6142038" y="3178175"/>
          <p14:tracePt t="127849" x="6186488" y="3194050"/>
          <p14:tracePt t="127857" x="6232525" y="3194050"/>
          <p14:tracePt t="127865" x="6262688" y="3194050"/>
          <p14:tracePt t="127873" x="6308725" y="3194050"/>
          <p14:tracePt t="127881" x="6338888" y="3194050"/>
          <p14:tracePt t="127890" x="6369050" y="3194050"/>
          <p14:tracePt t="127897" x="6415088" y="3194050"/>
          <p14:tracePt t="127905" x="6461125" y="3178175"/>
          <p14:tracePt t="127911" x="6507163" y="3178175"/>
          <p14:tracePt t="127919" x="6551613" y="3162300"/>
          <p14:tracePt t="127927" x="6613525" y="3132138"/>
          <p14:tracePt t="127935" x="6688138" y="3117850"/>
          <p14:tracePt t="127943" x="6764338" y="3101975"/>
          <p14:tracePt t="127951" x="6840538" y="3071813"/>
          <p14:tracePt t="127959" x="6902450" y="3041650"/>
          <p14:tracePt t="127967" x="6977063" y="3011488"/>
          <p14:tracePt t="127975" x="7023100" y="2965450"/>
          <p14:tracePt t="127983" x="7083425" y="2935288"/>
          <p14:tracePt t="127991" x="7129463" y="2889250"/>
          <p14:tracePt t="127999" x="7175500" y="2843213"/>
          <p14:tracePt t="128007" x="7235825" y="2782888"/>
          <p14:tracePt t="128015" x="7265988" y="2722563"/>
          <p14:tracePt t="128024" x="7312025" y="2660650"/>
          <p14:tracePt t="128031" x="7358063" y="2600325"/>
          <p14:tracePt t="128041" x="7388225" y="2554288"/>
          <p14:tracePt t="128045" x="7418388" y="2508250"/>
          <p14:tracePt t="128053" x="7448550" y="2447925"/>
          <p14:tracePt t="128061" x="7478713" y="2401888"/>
          <p14:tracePt t="128069" x="7510463" y="2357438"/>
          <p14:tracePt t="128077" x="7510463" y="2295525"/>
          <p14:tracePt t="128085" x="7540625" y="2251075"/>
          <p14:tracePt t="128093" x="7570788" y="2189163"/>
          <p14:tracePt t="128101" x="7585075" y="2112963"/>
          <p14:tracePt t="128109" x="7600950" y="2038350"/>
          <p14:tracePt t="128117" x="7616825" y="1946275"/>
          <p14:tracePt t="128125" x="7631113" y="1855788"/>
          <p14:tracePt t="128133" x="7646988" y="1779588"/>
          <p14:tracePt t="128141" x="7646988" y="1687513"/>
          <p14:tracePt t="128149" x="7646988" y="1627188"/>
          <p14:tracePt t="128157" x="7646988" y="1566863"/>
          <p14:tracePt t="128163" x="7646988" y="1520825"/>
          <p14:tracePt t="128173" x="7646988" y="1474788"/>
          <p14:tracePt t="128179" x="7631113" y="1428750"/>
          <p14:tracePt t="128187" x="7616825" y="1398588"/>
          <p14:tracePt t="128195" x="7616825" y="1354138"/>
          <p14:tracePt t="128203" x="7600950" y="1308100"/>
          <p14:tracePt t="128211" x="7570788" y="1246188"/>
          <p14:tracePt t="128219" x="7540625" y="1201738"/>
          <p14:tracePt t="128227" x="7510463" y="1155700"/>
          <p14:tracePt t="128235" x="7464425" y="1095375"/>
          <p14:tracePt t="128243" x="7434263" y="1065213"/>
          <p14:tracePt t="128251" x="7372350" y="1003300"/>
          <p14:tracePt t="128259" x="7327900" y="973138"/>
          <p14:tracePt t="128267" x="7265988" y="927100"/>
          <p14:tracePt t="128275" x="7221538" y="882650"/>
          <p14:tracePt t="128283" x="7145338" y="850900"/>
          <p14:tracePt t="128291" x="7083425" y="806450"/>
          <p14:tracePt t="128297" x="7008813" y="776288"/>
          <p14:tracePt t="128307" x="6932613" y="744538"/>
          <p14:tracePt t="128314" x="6886575" y="714375"/>
          <p14:tracePt t="128322" x="6826250" y="714375"/>
          <p14:tracePt t="128330" x="6750050" y="700088"/>
          <p14:tracePt t="128337" x="6673850" y="684213"/>
          <p14:tracePt t="128345" x="6613525" y="668338"/>
          <p14:tracePt t="128353" x="6521450" y="638175"/>
          <p14:tracePt t="128361" x="6445250" y="623888"/>
          <p14:tracePt t="128369" x="6384925" y="608013"/>
          <p14:tracePt t="128378" x="6308725" y="608013"/>
          <p14:tracePt t="128385" x="6218238" y="608013"/>
          <p14:tracePt t="128393" x="6156325" y="608013"/>
          <p14:tracePt t="128401" x="6111875" y="608013"/>
          <p14:tracePt t="128409" x="6065838" y="608013"/>
          <p14:tracePt t="128415" x="6019800" y="608013"/>
          <p14:tracePt t="128423" x="5973763" y="608013"/>
          <p14:tracePt t="128431" x="5943600" y="623888"/>
          <p14:tracePt t="128439" x="5913438" y="638175"/>
          <p14:tracePt t="128447" x="5867400" y="638175"/>
          <p14:tracePt t="128457" x="5837238" y="654050"/>
          <p14:tracePt t="128463" x="5807075" y="668338"/>
          <p14:tracePt t="128471" x="5776913" y="668338"/>
          <p14:tracePt t="128479" x="5746750" y="700088"/>
          <p14:tracePt t="128487" x="5700713" y="714375"/>
          <p14:tracePt t="128495" x="5670550" y="714375"/>
          <p14:tracePt t="128503" x="5640388" y="760413"/>
          <p14:tracePt t="128511" x="5610225" y="776288"/>
          <p14:tracePt t="128519" x="5564188" y="820738"/>
          <p14:tracePt t="128527" x="5518150" y="850900"/>
          <p14:tracePt t="128535" x="5457825" y="912813"/>
          <p14:tracePt t="128542" x="5411788" y="957263"/>
          <p14:tracePt t="128549" x="5351463" y="1033463"/>
          <p14:tracePt t="128559" x="5289550" y="1109663"/>
          <p14:tracePt t="128565" x="5229225" y="1185863"/>
          <p14:tracePt t="128573" x="5183188" y="1246188"/>
          <p14:tracePt t="128581" x="5153025" y="1308100"/>
          <p14:tracePt t="128590" x="5108575" y="1354138"/>
          <p14:tracePt t="128597" x="5092700" y="1414463"/>
          <p14:tracePt t="128606" x="5076825" y="1460500"/>
          <p14:tracePt t="128613" x="5062538" y="1520825"/>
          <p14:tracePt t="128621" x="5046663" y="1611313"/>
          <p14:tracePt t="128629" x="5032375" y="1673225"/>
          <p14:tracePt t="128638" x="5016500" y="1733550"/>
          <p14:tracePt t="128646" x="5002213" y="1824038"/>
          <p14:tracePt t="128653" x="5002213" y="1885950"/>
          <p14:tracePt t="128661" x="4986338" y="1976438"/>
          <p14:tracePt t="128669" x="4986338" y="2038350"/>
          <p14:tracePt t="128677" x="4986338" y="2082800"/>
          <p14:tracePt t="128683" x="4986338" y="2112963"/>
          <p14:tracePt t="128693" x="4986338" y="2144713"/>
          <p14:tracePt t="128699" x="4986338" y="2174875"/>
          <p14:tracePt t="128708" x="4986338" y="2205038"/>
          <p14:tracePt t="128715" x="4986338" y="2251075"/>
          <p14:tracePt t="128724" x="4986338" y="2281238"/>
          <p14:tracePt t="128731" x="5002213" y="2311400"/>
          <p14:tracePt t="128740" x="5016500" y="2341563"/>
          <p14:tracePt t="128747" x="5016500" y="2371725"/>
          <p14:tracePt t="128757" x="5032375" y="2433638"/>
          <p14:tracePt t="128763" x="5046663" y="2463800"/>
          <p14:tracePt t="128771" x="5062538" y="2508250"/>
          <p14:tracePt t="128779" x="5076825" y="2554288"/>
          <p14:tracePt t="128787" x="5108575" y="2600325"/>
          <p14:tracePt t="128793" x="5122863" y="2646363"/>
          <p14:tracePt t="128801" x="5153025" y="2706688"/>
          <p14:tracePt t="128811" x="5183188" y="2752725"/>
          <p14:tracePt t="128817" x="5214938" y="2813050"/>
          <p14:tracePt t="128825" x="5259388" y="2843213"/>
          <p14:tracePt t="128833" x="5289550" y="2873375"/>
          <p14:tracePt t="128841" x="5321300" y="2919413"/>
          <p14:tracePt t="128849" x="5351463" y="2949575"/>
          <p14:tracePt t="128859" x="5381625" y="2965450"/>
          <p14:tracePt t="128865" x="5411788" y="2995613"/>
          <p14:tracePt t="128874" x="5457825" y="3011488"/>
          <p14:tracePt t="128881" x="5487988" y="3041650"/>
          <p14:tracePt t="128890" x="5518150" y="3055938"/>
          <p14:tracePt t="128897" x="5548313" y="3071813"/>
          <p14:tracePt t="128907" x="5594350" y="3101975"/>
          <p14:tracePt t="128911" x="5654675" y="3117850"/>
          <p14:tracePt t="128921" x="5700713" y="3148013"/>
          <p14:tracePt t="128927" x="5776913" y="3178175"/>
          <p14:tracePt t="128936" x="5837238" y="3208338"/>
          <p14:tracePt t="128943" x="5913438" y="3224213"/>
          <p14:tracePt t="128951" x="5959475" y="3238500"/>
          <p14:tracePt t="128959" x="6049963" y="3268663"/>
          <p14:tracePt t="128967" x="6096000" y="3284538"/>
          <p14:tracePt t="128975" x="6156325" y="3314700"/>
          <p14:tracePt t="128983" x="6202363" y="3330575"/>
          <p14:tracePt t="128991" x="6248400" y="3330575"/>
          <p14:tracePt t="128999" x="6292850" y="3344863"/>
          <p14:tracePt t="129008" x="6338888" y="3360738"/>
          <p14:tracePt t="129015" x="6430963" y="3375025"/>
          <p14:tracePt t="129023" x="6521450" y="3390900"/>
          <p14:tracePt t="129031" x="6597650" y="3406775"/>
          <p14:tracePt t="129037" x="6688138" y="3421063"/>
          <p14:tracePt t="129045" x="6780213" y="3421063"/>
          <p14:tracePt t="129053" x="6902450" y="3451225"/>
          <p14:tracePt t="129061" x="7008813" y="3451225"/>
          <p14:tracePt t="129069" x="7129463" y="3482975"/>
          <p14:tracePt t="129077" x="7265988" y="3482975"/>
          <p14:tracePt t="129085" x="7388225" y="3482975"/>
          <p14:tracePt t="129093" x="7524750" y="3482975"/>
          <p14:tracePt t="129101" x="7677150" y="3482975"/>
          <p14:tracePt t="129109" x="7829550" y="3467100"/>
          <p14:tracePt t="129117" x="7966075" y="3451225"/>
          <p14:tracePt t="129125" x="8102600" y="3451225"/>
          <p14:tracePt t="129133" x="8239125" y="3436938"/>
          <p14:tracePt t="129141" x="8391525" y="3436938"/>
          <p14:tracePt t="129149" x="8513763" y="3436938"/>
          <p14:tracePt t="129158" x="8634413" y="3421063"/>
          <p14:tracePt t="129163" x="8756650" y="3421063"/>
          <p14:tracePt t="129171" x="8877300" y="3406775"/>
          <p14:tracePt t="129179" x="8999538" y="3406775"/>
          <p14:tracePt t="129187" x="9090025" y="3406775"/>
          <p14:tracePt t="129195" x="9212263" y="3390900"/>
          <p14:tracePt t="129203" x="9334500" y="3390900"/>
          <p14:tracePt t="129211" x="9424988" y="3390900"/>
          <p14:tracePt t="129219" x="9561513" y="3375025"/>
          <p14:tracePt t="129227" x="9637713" y="3360738"/>
          <p14:tracePt t="129235" x="9744075" y="3360738"/>
          <p14:tracePt t="129243" x="9866313" y="3360738"/>
          <p14:tracePt t="129251" x="9972675" y="3360738"/>
          <p14:tracePt t="129259" x="10094913" y="3360738"/>
          <p14:tracePt t="129267" x="10169525" y="3360738"/>
          <p14:tracePt t="129275" x="10291763" y="3344863"/>
          <p14:tracePt t="129283" x="10382250" y="3344863"/>
          <p14:tracePt t="129291" x="10488613" y="3330575"/>
          <p14:tracePt t="129297" x="10596563" y="3314700"/>
          <p14:tracePt t="129308" x="10687050" y="3300413"/>
          <p14:tracePt t="129313" x="10793413" y="3284538"/>
          <p14:tracePt t="129321" x="10883900" y="3268663"/>
          <p14:tracePt t="129329" x="10960100" y="3268663"/>
          <p14:tracePt t="129337" x="11052175" y="3238500"/>
          <p14:tracePt t="129345" x="11142663" y="3208338"/>
          <p14:tracePt t="129353" x="11234738" y="3162300"/>
          <p14:tracePt t="129361" x="11310938" y="3117850"/>
          <p14:tracePt t="129369" x="11401425" y="3055938"/>
          <p14:tracePt t="129377" x="11447463" y="3011488"/>
          <p14:tracePt t="129385" x="11523663" y="2949575"/>
          <p14:tracePt t="129393" x="11583988" y="2905125"/>
          <p14:tracePt t="129401" x="11630025" y="2843213"/>
          <p14:tracePt t="129409" x="11690350" y="2797175"/>
          <p14:tracePt t="129417" x="11736388" y="2706688"/>
          <p14:tracePt t="129424" x="11780838" y="2616200"/>
          <p14:tracePt t="129431" x="11826875" y="2524125"/>
          <p14:tracePt t="129440" x="11857038" y="2417763"/>
          <p14:tracePt t="129447" x="11872913" y="2311400"/>
          <p14:tracePt t="129456" x="11887200" y="2189163"/>
          <p14:tracePt t="129463" x="11903075" y="2068513"/>
          <p14:tracePt t="129471" x="11918950" y="1946275"/>
          <p14:tracePt t="129479" x="11933238" y="1839913"/>
          <p14:tracePt t="129488" x="11949113" y="1703388"/>
          <p14:tracePt t="129495" x="11963400" y="1611313"/>
          <p14:tracePt t="129503" x="11979275" y="1520825"/>
          <p14:tracePt t="129511" x="11979275" y="1428750"/>
          <p14:tracePt t="129519" x="11995150" y="1354138"/>
          <p14:tracePt t="129527" x="12009438" y="1262063"/>
          <p14:tracePt t="129535" x="12025313" y="1185863"/>
          <p14:tracePt t="129541" x="12039600" y="1109663"/>
          <p14:tracePt t="129549" x="12039600" y="1049338"/>
          <p14:tracePt t="129557" x="12039600" y="1003300"/>
          <p14:tracePt t="129565" x="12039600" y="957263"/>
          <p14:tracePt t="129574" x="12039600" y="912813"/>
          <p14:tracePt t="129581" x="12025313" y="866775"/>
          <p14:tracePt t="129589" x="12009438" y="806450"/>
          <p14:tracePt t="129597" x="11995150" y="744538"/>
          <p14:tracePt t="129605" x="11979275" y="700088"/>
          <p14:tracePt t="129613" x="11949113" y="654050"/>
          <p14:tracePt t="129621" x="11903075" y="577850"/>
          <p14:tracePt t="129629" x="11842750" y="531813"/>
          <p14:tracePt t="129637" x="11796713" y="455613"/>
          <p14:tracePt t="129645" x="11736388" y="395288"/>
          <p14:tracePt t="129653" x="11660188" y="334963"/>
          <p14:tracePt t="129661" x="11568113" y="273050"/>
          <p14:tracePt t="129667" x="11477625" y="212725"/>
          <p14:tracePt t="129676" x="11385550" y="166688"/>
          <p14:tracePt t="129683" x="11295063" y="122238"/>
          <p14:tracePt t="129693" x="11218863" y="90488"/>
          <p14:tracePt t="129699" x="11128375" y="76200"/>
          <p14:tracePt t="129708" x="11036300" y="60325"/>
          <p14:tracePt t="129715" x="10960100" y="46038"/>
          <p14:tracePt t="129724" x="10869613" y="30163"/>
          <p14:tracePt t="129731" x="10777538" y="15875"/>
          <p14:tracePt t="129739" x="10702925" y="15875"/>
          <p14:tracePt t="129747" x="10626725" y="15875"/>
          <p14:tracePt t="129755" x="10534650" y="15875"/>
          <p14:tracePt t="129763" x="10474325" y="15875"/>
          <p14:tracePt t="129771" x="10414000" y="15875"/>
          <p14:tracePt t="129779" x="10367963" y="15875"/>
          <p14:tracePt t="129787" x="10321925" y="15875"/>
          <p14:tracePt t="129793" x="10275888" y="30163"/>
          <p14:tracePt t="129801" x="10215563" y="46038"/>
          <p14:tracePt t="129809" x="10169525" y="60325"/>
          <p14:tracePt t="129817" x="10139363" y="76200"/>
          <p14:tracePt t="129825" x="10094913" y="106363"/>
          <p14:tracePt t="129833" x="10048875" y="122238"/>
          <p14:tracePt t="129841" x="9986963" y="166688"/>
          <p14:tracePt t="129849" x="9942513" y="212725"/>
          <p14:tracePt t="129858" x="9880600" y="242888"/>
          <p14:tracePt t="129865" x="9836150" y="288925"/>
          <p14:tracePt t="129875" x="9774238" y="319088"/>
          <p14:tracePt t="129881" x="9729788" y="365125"/>
          <p14:tracePt t="129889" x="9667875" y="411163"/>
          <p14:tracePt t="129897" x="9623425" y="441325"/>
          <p14:tracePt t="129905" x="9561513" y="501650"/>
          <p14:tracePt t="129913" x="9517063" y="547688"/>
          <p14:tracePt t="129919" x="9455150" y="608013"/>
          <p14:tracePt t="129927" x="9394825" y="668338"/>
          <p14:tracePt t="129935" x="9364663" y="700088"/>
          <p14:tracePt t="129943" x="9334500" y="730250"/>
          <p14:tracePt t="129951" x="9288463" y="776288"/>
          <p14:tracePt t="129959" x="9272588" y="820738"/>
          <p14:tracePt t="129967" x="9228138" y="850900"/>
          <p14:tracePt t="129977" x="9228138" y="896938"/>
          <p14:tracePt t="129983" x="9197975" y="957263"/>
          <p14:tracePt t="129991" x="9166225" y="1003300"/>
          <p14:tracePt t="129999" x="9166225" y="1049338"/>
          <p14:tracePt t="130008" x="9151938" y="1109663"/>
          <p14:tracePt t="130015" x="9136063" y="1155700"/>
          <p14:tracePt t="130025" x="9121775" y="1231900"/>
          <p14:tracePt t="130031" x="9105900" y="1277938"/>
          <p14:tracePt t="130039" x="9105900" y="1322388"/>
          <p14:tracePt t="130045" x="9105900" y="1384300"/>
          <p14:tracePt t="130053" x="9090025" y="1428750"/>
          <p14:tracePt t="130061" x="9090025" y="1474788"/>
          <p14:tracePt t="130069" x="9075738" y="1520825"/>
          <p14:tracePt t="130077" x="9075738" y="1566863"/>
          <p14:tracePt t="130085" x="9075738" y="1611313"/>
          <p14:tracePt t="130093" x="9075738" y="1643063"/>
          <p14:tracePt t="130101" x="9075738" y="1687513"/>
          <p14:tracePt t="130109" x="9075738" y="1733550"/>
          <p14:tracePt t="130117" x="9090025" y="1779588"/>
          <p14:tracePt t="130125" x="9090025" y="1839913"/>
          <p14:tracePt t="130133" x="9105900" y="1885950"/>
          <p14:tracePt t="130142" x="9136063" y="1930400"/>
          <p14:tracePt t="130149" x="9151938" y="1976438"/>
          <p14:tracePt t="130158" x="9151938" y="2006600"/>
          <p14:tracePt t="130165" x="9166225" y="2038350"/>
          <p14:tracePt t="130171" x="9182100" y="2082800"/>
          <p14:tracePt t="130179" x="9212263" y="2112963"/>
          <p14:tracePt t="130187" x="9228138" y="2144713"/>
          <p14:tracePt t="130195" x="9242425" y="2174875"/>
          <p14:tracePt t="130203" x="9258300" y="2205038"/>
          <p14:tracePt t="130211" x="9272588" y="2235200"/>
          <p14:tracePt t="130219" x="9304338" y="2265363"/>
          <p14:tracePt t="130228" x="9334500" y="2295525"/>
          <p14:tracePt t="130235" x="9364663" y="2327275"/>
          <p14:tracePt t="130243" x="9394825" y="2357438"/>
          <p14:tracePt t="130251" x="9424988" y="2401888"/>
          <p14:tracePt t="130259" x="9471025" y="2433638"/>
          <p14:tracePt t="130267" x="9501188" y="2447925"/>
          <p14:tracePt t="130277" x="9547225" y="2493963"/>
          <p14:tracePt t="130283" x="9607550" y="2524125"/>
          <p14:tracePt t="130293" x="9637713" y="2570163"/>
          <p14:tracePt t="130297" x="9683750" y="2600325"/>
          <p14:tracePt t="130305" x="9729788" y="2630488"/>
          <p14:tracePt t="130313" x="9759950" y="2660650"/>
          <p14:tracePt t="130321" x="9805988" y="2690813"/>
          <p14:tracePt t="130329" x="9836150" y="2706688"/>
          <p14:tracePt t="130337" x="9896475" y="2736850"/>
          <p14:tracePt t="130345" x="9942513" y="2767013"/>
          <p14:tracePt t="130354" x="9986963" y="2782888"/>
          <p14:tracePt t="130361" x="10048875" y="2813050"/>
          <p14:tracePt t="130369" x="10094913" y="2828925"/>
          <p14:tracePt t="130377" x="10155238" y="2843213"/>
          <p14:tracePt t="130385" x="10201275" y="2859088"/>
          <p14:tracePt t="130393" x="10245725" y="2873375"/>
          <p14:tracePt t="130401" x="10291763" y="2873375"/>
          <p14:tracePt t="130409" x="10337800" y="2889250"/>
          <p14:tracePt t="130417" x="10367963" y="2889250"/>
          <p14:tracePt t="130423" x="10398125" y="2889250"/>
          <p14:tracePt t="130431" x="10428288" y="2889250"/>
          <p14:tracePt t="130439" x="10458450" y="2889250"/>
          <p14:tracePt t="130447" x="10504488" y="2889250"/>
          <p14:tracePt t="130455" x="10550525" y="2889250"/>
          <p14:tracePt t="130463" x="10596563" y="2889250"/>
          <p14:tracePt t="130471" x="10641013" y="2889250"/>
          <p14:tracePt t="130479" x="10687050" y="2873375"/>
          <p14:tracePt t="130487" x="10763250" y="2859088"/>
          <p14:tracePt t="130495" x="10823575" y="2828925"/>
          <p14:tracePt t="130503" x="10899775" y="2797175"/>
          <p14:tracePt t="130511" x="10960100" y="2752725"/>
          <p14:tracePt t="130519" x="11052175" y="2706688"/>
          <p14:tracePt t="130527" x="11142663" y="2660650"/>
          <p14:tracePt t="130535" x="11218863" y="2616200"/>
          <p14:tracePt t="130543" x="11264900" y="2570163"/>
          <p14:tracePt t="130549" x="11325225" y="2540000"/>
          <p14:tracePt t="130559" x="11371263" y="2493963"/>
          <p14:tracePt t="130565" x="11417300" y="2463800"/>
          <p14:tracePt t="130573" x="11461750" y="2417763"/>
          <p14:tracePt t="130581" x="11493500" y="2387600"/>
          <p14:tracePt t="130589" x="11537950" y="2357438"/>
          <p14:tracePt t="130597" x="11553825" y="2311400"/>
          <p14:tracePt t="130605" x="11583988" y="2265363"/>
          <p14:tracePt t="130613" x="11614150" y="2205038"/>
          <p14:tracePt t="130621" x="11630025" y="2112963"/>
          <p14:tracePt t="130629" x="11630025" y="2038350"/>
          <p14:tracePt t="130637" x="11644313" y="1946275"/>
          <p14:tracePt t="130645" x="11660188" y="1885950"/>
          <p14:tracePt t="130653" x="11674475" y="1809750"/>
          <p14:tracePt t="130661" x="11674475" y="1763713"/>
          <p14:tracePt t="130667" x="11674475" y="1717675"/>
          <p14:tracePt t="130676" x="11674475" y="1673225"/>
          <p14:tracePt t="130683" x="11674475" y="1627188"/>
          <p14:tracePt t="130692" x="11674475" y="1581150"/>
          <p14:tracePt t="130699" x="11674475" y="1535113"/>
          <p14:tracePt t="130709" x="11674475" y="1490663"/>
          <p14:tracePt t="130715" x="11674475" y="1444625"/>
          <p14:tracePt t="130723" x="11674475" y="1398588"/>
          <p14:tracePt t="130731" x="11674475" y="1354138"/>
          <p14:tracePt t="130739" x="11674475" y="1308100"/>
          <p14:tracePt t="130747" x="11660188" y="1262063"/>
          <p14:tracePt t="130755" x="11644313" y="1231900"/>
          <p14:tracePt t="130763" x="11630025" y="1185863"/>
          <p14:tracePt t="130771" x="11630025" y="1139825"/>
          <p14:tracePt t="130779" x="11614150" y="1109663"/>
          <p14:tracePt t="130787" x="11583988" y="1049338"/>
          <p14:tracePt t="130795" x="11553825" y="1019175"/>
          <p14:tracePt t="130801" x="11523663" y="973138"/>
          <p14:tracePt t="130810" x="11493500" y="927100"/>
          <p14:tracePt t="130817" x="11461750" y="896938"/>
          <p14:tracePt t="130826" x="11417300" y="866775"/>
          <p14:tracePt t="130833" x="11371263" y="820738"/>
          <p14:tracePt t="130843" x="11310938" y="790575"/>
          <p14:tracePt t="130849" x="11264900" y="744538"/>
          <p14:tracePt t="130858" x="11218863" y="714375"/>
          <p14:tracePt t="130865" x="11128375" y="700088"/>
          <p14:tracePt t="130874" x="11052175" y="684213"/>
          <p14:tracePt t="130881" x="10990263" y="668338"/>
          <p14:tracePt t="130889" x="10929938" y="654050"/>
          <p14:tracePt t="130897" x="10853738" y="638175"/>
          <p14:tracePt t="130905" x="10793413" y="623888"/>
          <p14:tracePt t="130913" x="10747375" y="608013"/>
          <p14:tracePt t="130919" x="10702925" y="608013"/>
          <p14:tracePt t="130927" x="10641013" y="608013"/>
          <p14:tracePt t="130935" x="10596563" y="608013"/>
          <p14:tracePt t="130943" x="10520363" y="608013"/>
          <p14:tracePt t="130951" x="10428288" y="608013"/>
          <p14:tracePt t="130960" x="10367963" y="608013"/>
          <p14:tracePt t="130967" x="10307638" y="608013"/>
          <p14:tracePt t="130976" x="10245725" y="608013"/>
          <p14:tracePt t="130983" x="10169525" y="623888"/>
          <p14:tracePt t="130993" x="10109200" y="638175"/>
          <p14:tracePt t="130999" x="10063163" y="654050"/>
          <p14:tracePt t="131008" x="10018713" y="668338"/>
          <p14:tracePt t="131015" x="9972675" y="668338"/>
          <p14:tracePt t="131023" x="9926638" y="684213"/>
          <p14:tracePt t="131031" x="9896475" y="714375"/>
          <p14:tracePt t="131039" x="9866313" y="714375"/>
          <p14:tracePt t="131045" x="9836150" y="744538"/>
          <p14:tracePt t="131053" x="9805988" y="744538"/>
          <p14:tracePt t="131061" x="9790113" y="776288"/>
          <p14:tracePt t="131069" x="9774238" y="790575"/>
          <p14:tracePt t="131077" x="9729788" y="820738"/>
          <p14:tracePt t="131085" x="9713913" y="836613"/>
          <p14:tracePt t="131095" x="9683750" y="866775"/>
          <p14:tracePt t="131101" x="9683750" y="882650"/>
          <p14:tracePt t="131110" x="9667875" y="896938"/>
          <p14:tracePt t="131117" x="9667875" y="912813"/>
          <p14:tracePt t="131126" x="9653588" y="912813"/>
          <p14:tracePt t="131133" x="9637713" y="927100"/>
          <p14:tracePt t="131142" x="9637713" y="942975"/>
          <p14:tracePt t="131149" x="9623425" y="942975"/>
          <p14:tracePt t="131158" x="9623425" y="957263"/>
          <p14:tracePt t="131165" x="9607550" y="973138"/>
          <p14:tracePt t="131179" x="9591675" y="1003300"/>
          <p14:tracePt t="131187" x="9577388" y="1003300"/>
          <p14:tracePt t="131195" x="9577388" y="1033463"/>
          <p14:tracePt t="131203" x="9561513" y="1049338"/>
          <p14:tracePt t="131211" x="9561513" y="1065213"/>
          <p14:tracePt t="131219" x="9547225" y="1079500"/>
          <p14:tracePt t="131227" x="9531350" y="1095375"/>
          <p14:tracePt t="131235" x="9531350" y="1109663"/>
          <p14:tracePt t="131244" x="9517063" y="1139825"/>
          <p14:tracePt t="131251" x="9501188" y="1139825"/>
          <p14:tracePt t="131260" x="9501188" y="1171575"/>
          <p14:tracePt t="131267" x="9485313" y="1185863"/>
          <p14:tracePt t="131276" x="9471025" y="1201738"/>
          <p14:tracePt t="131283" x="9471025" y="1216025"/>
          <p14:tracePt t="131293" x="9455150" y="1231900"/>
          <p14:tracePt t="131309" x="9440863" y="1292225"/>
          <p14:tracePt t="131313" x="9424988" y="1308100"/>
          <p14:tracePt t="131321" x="9410700" y="1338263"/>
          <p14:tracePt t="131329" x="9410700" y="1354138"/>
          <p14:tracePt t="131337" x="9410700" y="1384300"/>
          <p14:tracePt t="131345" x="9394825" y="1398588"/>
          <p14:tracePt t="131353" x="9378950" y="1428750"/>
          <p14:tracePt t="131361" x="9378950" y="1474788"/>
          <p14:tracePt t="131369" x="9364663" y="1490663"/>
          <p14:tracePt t="131377" x="9348788" y="1520825"/>
          <p14:tracePt t="131385" x="9348788" y="1550988"/>
          <p14:tracePt t="131394" x="9334500" y="1581150"/>
          <p14:tracePt t="131401" x="9334500" y="1611313"/>
          <p14:tracePt t="131410" x="9318625" y="1627188"/>
          <p14:tracePt t="131417" x="9304338" y="1657350"/>
          <p14:tracePt t="131423" x="9304338" y="1687513"/>
          <p14:tracePt t="131431" x="9304338" y="1717675"/>
          <p14:tracePt t="131439" x="9288463" y="1749425"/>
          <p14:tracePt t="131447" x="9288463" y="1779588"/>
          <p14:tracePt t="131455" x="9272588" y="1809750"/>
          <p14:tracePt t="131463" x="9272588" y="1855788"/>
          <p14:tracePt t="131471" x="9258300" y="1885950"/>
          <p14:tracePt t="131479" x="9258300" y="1916113"/>
          <p14:tracePt t="131487" x="9258300" y="1962150"/>
          <p14:tracePt t="131495" x="9258300" y="1992313"/>
          <p14:tracePt t="131503" x="9258300" y="2022475"/>
          <p14:tracePt t="131511" x="9258300" y="2052638"/>
          <p14:tracePt t="131519" x="9258300" y="2098675"/>
          <p14:tracePt t="131527" x="9258300" y="2128838"/>
          <p14:tracePt t="131535" x="9258300" y="2159000"/>
          <p14:tracePt t="131541" x="9258300" y="2189163"/>
          <p14:tracePt t="131549" x="9258300" y="2219325"/>
          <p14:tracePt t="131558" x="9258300" y="2251075"/>
          <p14:tracePt t="131565" x="9258300" y="2281238"/>
          <p14:tracePt t="131573" x="9258300" y="2311400"/>
          <p14:tracePt t="131581" x="9258300" y="2327275"/>
          <p14:tracePt t="131589" x="9258300" y="2357438"/>
          <p14:tracePt t="131597" x="9272588" y="2387600"/>
          <p14:tracePt t="131605" x="9272588" y="2417763"/>
          <p14:tracePt t="131613" x="9288463" y="2463800"/>
          <p14:tracePt t="131621" x="9288463" y="2478088"/>
          <p14:tracePt t="131629" x="9304338" y="2508250"/>
          <p14:tracePt t="131637" x="9318625" y="2524125"/>
          <p14:tracePt t="131645" x="9318625" y="2540000"/>
          <p14:tracePt t="131653" x="9334500" y="2554288"/>
          <p14:tracePt t="131661" x="9334500" y="2570163"/>
          <p14:tracePt t="131667" x="9334500" y="2584450"/>
          <p14:tracePt t="131676" x="9348788" y="2584450"/>
          <p14:tracePt t="131683" x="9364663" y="2600325"/>
          <p14:tracePt t="131691" x="9364663" y="2630488"/>
          <p14:tracePt t="131699" x="9378950" y="2630488"/>
          <p14:tracePt t="131708" x="9378950" y="2660650"/>
          <p14:tracePt t="131715" x="9394825" y="2690813"/>
          <p14:tracePt t="131723" x="9410700" y="2722563"/>
          <p14:tracePt t="131731" x="9440863" y="2736850"/>
          <p14:tracePt t="131739" x="9471025" y="2767013"/>
          <p14:tracePt t="131747" x="9485313" y="2782888"/>
          <p14:tracePt t="131755" x="9517063" y="2828925"/>
          <p14:tracePt t="131763" x="9547225" y="2843213"/>
          <p14:tracePt t="131771" x="9561513" y="2859088"/>
          <p14:tracePt t="131779" x="9591675" y="2889250"/>
          <p14:tracePt t="131787" x="9623425" y="2905125"/>
          <p14:tracePt t="131794" x="9623425" y="2919413"/>
          <p14:tracePt t="131801" x="9653588" y="2935288"/>
          <p14:tracePt t="131810" x="9667875" y="2949575"/>
          <p14:tracePt t="131817" x="9683750" y="2949575"/>
          <p14:tracePt t="131827" x="9683750" y="2965450"/>
          <p14:tracePt t="131833" x="9699625" y="2979738"/>
          <p14:tracePt t="131849" x="9713913" y="2979738"/>
          <p14:tracePt t="131857" x="9713913" y="2995613"/>
          <p14:tracePt t="131865" x="9729788" y="2995613"/>
          <p14:tracePt t="131873" x="9744075" y="3011488"/>
          <p14:tracePt t="131897" x="9759950" y="3011488"/>
          <p14:tracePt t="131911" x="9759950" y="3025775"/>
          <p14:tracePt t="131935" x="9774238" y="3025775"/>
          <p14:tracePt t="131944" x="9774238" y="3041650"/>
          <p14:tracePt t="132088" x="9790113" y="3041650"/>
          <p14:tracePt t="132119" x="9805988" y="3055938"/>
          <p14:tracePt t="132128" x="9820275" y="3055938"/>
          <p14:tracePt t="132137" x="9820275" y="3071813"/>
          <p14:tracePt t="132144" x="9836150" y="3086100"/>
          <p14:tracePt t="132152" x="9850438" y="3086100"/>
          <p14:tracePt t="132159" x="9866313" y="3101975"/>
          <p14:tracePt t="132168" x="9880600" y="3101975"/>
          <p14:tracePt t="132175" x="9912350" y="3117850"/>
          <p14:tracePt t="132183" x="9942513" y="3117850"/>
          <p14:tracePt t="132190" x="10002838" y="3132138"/>
          <p14:tracePt t="132197" x="10048875" y="3148013"/>
          <p14:tracePt t="132205" x="10094913" y="3148013"/>
          <p14:tracePt t="132214" x="10139363" y="3148013"/>
          <p14:tracePt t="132222" x="10185400" y="3162300"/>
          <p14:tracePt t="132231" x="10245725" y="3178175"/>
          <p14:tracePt t="132237" x="10291763" y="3178175"/>
          <p14:tracePt t="132247" x="10321925" y="3194050"/>
          <p14:tracePt t="132253" x="10367963" y="3208338"/>
          <p14:tracePt t="132264" x="10382250" y="3208338"/>
          <p14:tracePt t="132269" x="10414000" y="3208338"/>
          <p14:tracePt t="132277" x="10428288" y="3208338"/>
          <p14:tracePt t="132286" x="10444163" y="3208338"/>
          <p14:tracePt t="132299" x="10458450" y="3208338"/>
          <p14:tracePt t="132315" x="10474325" y="3208338"/>
          <p14:tracePt t="132332" x="10474325" y="3224213"/>
          <p14:tracePt t="132364" x="10488613" y="3224213"/>
          <p14:tracePt t="132387" x="10504488" y="3224213"/>
          <p14:tracePt t="133008" x="10520363" y="3224213"/>
          <p14:tracePt t="133048" x="10534650" y="3224213"/>
          <p14:tracePt t="133056" x="10550525" y="3224213"/>
          <p14:tracePt t="133065" x="10550525" y="3238500"/>
          <p14:tracePt t="133070" x="10580688" y="3238500"/>
          <p14:tracePt t="133078" x="10580688" y="3254375"/>
          <p14:tracePt t="133086" x="10596563" y="3254375"/>
          <p14:tracePt t="133094" x="10610850" y="3254375"/>
          <p14:tracePt t="133102" x="10641013" y="3254375"/>
          <p14:tracePt t="133110" x="10656888" y="3254375"/>
          <p14:tracePt t="133118" x="10702925" y="3254375"/>
          <p14:tracePt t="133126" x="10717213" y="3254375"/>
          <p14:tracePt t="133134" x="10747375" y="3254375"/>
          <p14:tracePt t="133143" x="10777538" y="3254375"/>
          <p14:tracePt t="133151" x="10809288" y="3254375"/>
          <p14:tracePt t="133158" x="10823575" y="3254375"/>
          <p14:tracePt t="133167" x="10839450" y="3254375"/>
          <p14:tracePt t="133174" x="10853738" y="3254375"/>
          <p14:tracePt t="133183" x="10869613" y="3254375"/>
          <p14:tracePt t="133196" x="10899775" y="3254375"/>
          <p14:tracePt t="133204" x="10915650" y="3254375"/>
          <p14:tracePt t="133212" x="10929938" y="3254375"/>
          <p14:tracePt t="133220" x="10960100" y="3238500"/>
          <p14:tracePt t="133228" x="10975975" y="3238500"/>
          <p14:tracePt t="133236" x="10990263" y="3224213"/>
          <p14:tracePt t="133244" x="11022013" y="3224213"/>
          <p14:tracePt t="133252" x="11036300" y="3208338"/>
          <p14:tracePt t="133260" x="11066463" y="3208338"/>
          <p14:tracePt t="133268" x="11082338" y="3208338"/>
          <p14:tracePt t="133276" x="11112500" y="3194050"/>
          <p14:tracePt t="133284" x="11128375" y="3194050"/>
          <p14:tracePt t="133292" x="11142663" y="3194050"/>
          <p14:tracePt t="133301" x="11142663" y="3178175"/>
          <p14:tracePt t="133308" x="11158538" y="3178175"/>
          <p14:tracePt t="133322" x="11172825" y="3178175"/>
          <p14:tracePt t="133330" x="11188700" y="3178175"/>
          <p14:tracePt t="133346" x="11204575" y="3178175"/>
          <p14:tracePt t="133354" x="11218863" y="3178175"/>
          <p14:tracePt t="133362" x="11218863" y="3162300"/>
          <p14:tracePt t="133370" x="11249025" y="3162300"/>
          <p14:tracePt t="133378" x="11264900" y="3148013"/>
          <p14:tracePt t="133386" x="11279188" y="3148013"/>
          <p14:tracePt t="133394" x="11295063" y="3148013"/>
          <p14:tracePt t="133410" x="11325225" y="3132138"/>
          <p14:tracePt t="133426" x="11355388" y="3132138"/>
          <p14:tracePt t="133434" x="11385550" y="3117850"/>
          <p14:tracePt t="133440" x="11385550" y="3101975"/>
          <p14:tracePt t="133450" x="11401425" y="3101975"/>
          <p14:tracePt t="133456" x="11417300" y="3101975"/>
          <p14:tracePt t="133464" x="11431588" y="3101975"/>
          <p14:tracePt t="133472" x="11461750" y="3086100"/>
          <p14:tracePt t="133480" x="11477625" y="3086100"/>
          <p14:tracePt t="133488" x="11477625" y="3071813"/>
          <p14:tracePt t="133497" x="11493500" y="3071813"/>
          <p14:tracePt t="133505" x="11507788" y="3071813"/>
          <p14:tracePt t="133521" x="11523663" y="3071813"/>
          <p14:tracePt t="133529" x="11523663" y="3055938"/>
          <p14:tracePt t="133688" x="11523663" y="3041650"/>
          <p14:tracePt t="133694" x="11507788" y="3025775"/>
          <p14:tracePt t="133701" x="11493500" y="3011488"/>
          <p14:tracePt t="133710" x="11461750" y="3011488"/>
          <p14:tracePt t="133718" x="11447463" y="2995613"/>
          <p14:tracePt t="133726" x="11417300" y="2979738"/>
          <p14:tracePt t="133732" x="11371263" y="2965450"/>
          <p14:tracePt t="133741" x="11355388" y="2949575"/>
          <p14:tracePt t="133748" x="11325225" y="2919413"/>
          <p14:tracePt t="133756" x="11295063" y="2919413"/>
          <p14:tracePt t="133764" x="11264900" y="2905125"/>
          <p14:tracePt t="133773" x="11249025" y="2889250"/>
          <p14:tracePt t="133780" x="11218863" y="2889250"/>
          <p14:tracePt t="133789" x="11218863" y="2873375"/>
          <p14:tracePt t="133796" x="11204575" y="2873375"/>
          <p14:tracePt t="133806" x="11204575" y="2859088"/>
          <p14:tracePt t="133812" x="11172825" y="2843213"/>
          <p14:tracePt t="133826" x="11158538" y="2828925"/>
          <p14:tracePt t="133842" x="11142663" y="2813050"/>
          <p14:tracePt t="133850" x="11142663" y="2797175"/>
          <p14:tracePt t="133858" x="11128375" y="2797175"/>
          <p14:tracePt t="133866" x="11128375" y="2782888"/>
          <p14:tracePt t="133874" x="11112500" y="2782888"/>
          <p14:tracePt t="133882" x="11098213" y="2767013"/>
          <p14:tracePt t="133898" x="11082338" y="2752725"/>
          <p14:tracePt t="133914" x="11066463" y="2752725"/>
          <p14:tracePt t="133923" x="11066463" y="2736850"/>
          <p14:tracePt t="133930" x="11052175" y="2722563"/>
          <p14:tracePt t="133939" x="11036300" y="2722563"/>
          <p14:tracePt t="133960" x="11022013" y="2706688"/>
          <p14:tracePt t="133992" x="11006138" y="2706688"/>
          <p14:tracePt t="134150" x="11006138" y="2722563"/>
          <p14:tracePt t="134158" x="11006138" y="2752725"/>
          <p14:tracePt t="134166" x="10975975" y="2813050"/>
          <p14:tracePt t="134174" x="10899775" y="2843213"/>
          <p14:tracePt t="134182" x="10793413" y="2859088"/>
          <p14:tracePt t="134190" x="10671175" y="2873375"/>
          <p14:tracePt t="134198" x="10550525" y="2889250"/>
          <p14:tracePt t="134206" x="10504488" y="2905125"/>
          <p14:tracePt t="134916" x="10488613" y="2905125"/>
          <p14:tracePt t="134923" x="10444163" y="2889250"/>
          <p14:tracePt t="134931" x="10428288" y="2889250"/>
          <p14:tracePt t="134941" x="10414000" y="2889250"/>
          <p14:tracePt t="134947" x="10382250" y="2889250"/>
          <p14:tracePt t="134958" x="10352088" y="2889250"/>
          <p14:tracePt t="134963" x="10321925" y="2889250"/>
          <p14:tracePt t="134969" x="10291763" y="2889250"/>
          <p14:tracePt t="134977" x="10245725" y="2889250"/>
          <p14:tracePt t="134985" x="10201275" y="2905125"/>
          <p14:tracePt t="134993" x="10125075" y="2919413"/>
          <p14:tracePt t="135001" x="10079038" y="2919413"/>
          <p14:tracePt t="135010" x="10002838" y="2949575"/>
          <p14:tracePt t="135017" x="9926638" y="2965450"/>
          <p14:tracePt t="135025" x="9896475" y="2965450"/>
          <p14:tracePt t="135033" x="9866313" y="2965450"/>
          <p14:tracePt t="135042" x="9820275" y="2979738"/>
          <p14:tracePt t="135050" x="9774238" y="2995613"/>
          <p14:tracePt t="135058" x="9713913" y="2995613"/>
          <p14:tracePt t="135065" x="9667875" y="3011488"/>
          <p14:tracePt t="135075" x="9623425" y="3011488"/>
          <p14:tracePt t="135079" x="9577388" y="3011488"/>
          <p14:tracePt t="135092" x="9501188" y="3025775"/>
          <p14:tracePt t="135095" x="9424988" y="3041650"/>
          <p14:tracePt t="135103" x="9288463" y="3055938"/>
          <p14:tracePt t="135112" x="9166225" y="3071813"/>
          <p14:tracePt t="135118" x="9045575" y="3086100"/>
          <p14:tracePt t="135126" x="8909050" y="3101975"/>
          <p14:tracePt t="135134" x="8740775" y="3117850"/>
          <p14:tracePt t="135142" x="8574088" y="3148013"/>
          <p14:tracePt t="135150" x="8407400" y="3178175"/>
          <p14:tracePt t="135158" x="8269288" y="3194050"/>
          <p14:tracePt t="135166" x="8148638" y="3208338"/>
          <p14:tracePt t="135175" x="8056563" y="3224213"/>
          <p14:tracePt t="135182" x="7996238" y="3224213"/>
          <p14:tracePt t="135191" x="7966075" y="3238500"/>
          <p14:tracePt t="135198" x="7935913" y="3238500"/>
          <p14:tracePt t="135206" x="7935913" y="3254375"/>
          <p14:tracePt t="135212" x="7920038" y="3254375"/>
          <p14:tracePt t="135228" x="7889875" y="3254375"/>
          <p14:tracePt t="135236" x="7843838" y="3254375"/>
          <p14:tracePt t="135246" x="7799388" y="3268663"/>
          <p14:tracePt t="135252" x="7723188" y="3284538"/>
          <p14:tracePt t="135260" x="7677150" y="3300413"/>
          <p14:tracePt t="135268" x="7631113" y="3314700"/>
          <p14:tracePt t="135276" x="7585075" y="3314700"/>
          <p14:tracePt t="135284" x="7524750" y="3330575"/>
          <p14:tracePt t="135292" x="7478713" y="3330575"/>
          <p14:tracePt t="135300" x="7434263" y="3344863"/>
          <p14:tracePt t="135309" x="7388225" y="3360738"/>
          <p14:tracePt t="135316" x="7342188" y="3360738"/>
          <p14:tracePt t="135324" x="7297738" y="3375025"/>
          <p14:tracePt t="135330" x="7281863" y="3375025"/>
          <p14:tracePt t="135340" x="7265988" y="3375025"/>
          <p14:tracePt t="135346" x="7221538" y="3390900"/>
          <p14:tracePt t="135362" x="7205663" y="3390900"/>
          <p14:tracePt t="135402" x="7189788" y="3390900"/>
          <p14:tracePt t="135418" x="7159625" y="3390900"/>
          <p14:tracePt t="135426" x="7145338" y="3390900"/>
          <p14:tracePt t="135434" x="7115175" y="3390900"/>
          <p14:tracePt t="135443" x="7083425" y="3375025"/>
          <p14:tracePt t="135450" x="7053263" y="3360738"/>
          <p14:tracePt t="135457" x="7008813" y="3360738"/>
          <p14:tracePt t="135464" x="6977063" y="3344863"/>
          <p14:tracePt t="135474" x="6946900" y="3330575"/>
          <p14:tracePt t="135480" x="6916738" y="3314700"/>
          <p14:tracePt t="135491" x="6886575" y="3314700"/>
          <p14:tracePt t="135496" x="6826250" y="3300413"/>
          <p14:tracePt t="135507" x="6780213" y="3284538"/>
          <p14:tracePt t="135512" x="6734175" y="3268663"/>
          <p14:tracePt t="135520" x="6688138" y="3254375"/>
          <p14:tracePt t="135528" x="6627813" y="3254375"/>
          <p14:tracePt t="135536" x="6567488" y="3238500"/>
          <p14:tracePt t="135544" x="6475413" y="3224213"/>
          <p14:tracePt t="135552" x="6415088" y="3208338"/>
          <p14:tracePt t="135560" x="6324600" y="3194050"/>
          <p14:tracePt t="135568" x="6278563" y="3194050"/>
          <p14:tracePt t="135576" x="6232525" y="3178175"/>
          <p14:tracePt t="135582" x="6186488" y="3178175"/>
          <p14:tracePt t="135590" x="6142038" y="3178175"/>
          <p14:tracePt t="135598" x="6096000" y="3178175"/>
          <p14:tracePt t="135607" x="6049963" y="3178175"/>
          <p14:tracePt t="135614" x="6005513" y="3162300"/>
          <p14:tracePt t="135624" x="5959475" y="3162300"/>
          <p14:tracePt t="135630" x="5913438" y="3162300"/>
          <p14:tracePt t="135640" x="5867400" y="3162300"/>
          <p14:tracePt t="135646" x="5807075" y="3162300"/>
          <p14:tracePt t="135654" x="5716588" y="3178175"/>
          <p14:tracePt t="135662" x="5610225" y="3208338"/>
          <p14:tracePt t="135670" x="5487988" y="3254375"/>
          <p14:tracePt t="135678" x="5335588" y="3314700"/>
          <p14:tracePt t="135686" x="5183188" y="3360738"/>
          <p14:tracePt t="135694" x="5046663" y="3406775"/>
          <p14:tracePt t="135700" x="4894263" y="3451225"/>
          <p14:tracePt t="135710" x="4773613" y="3497263"/>
          <p14:tracePt t="135716" x="4667250" y="3543300"/>
          <p14:tracePt t="135726" x="4575175" y="3557588"/>
          <p14:tracePt t="135732" x="4545013" y="3573463"/>
          <p14:tracePt t="135741" x="4514850" y="3589338"/>
          <p14:tracePt t="135748" x="4500563" y="3589338"/>
          <p14:tracePt t="135757" x="4484688" y="3603625"/>
          <p14:tracePt t="135774" x="4468813" y="3619500"/>
          <p14:tracePt t="135791" x="4438650" y="3633788"/>
          <p14:tracePt t="135796" x="4424363" y="3633788"/>
          <p14:tracePt t="135804" x="4392613" y="3649663"/>
          <p14:tracePt t="135812" x="4378325" y="3663950"/>
          <p14:tracePt t="135820" x="4348163" y="3679825"/>
          <p14:tracePt t="135834" x="4332288" y="3695700"/>
          <p14:tracePt t="135842" x="4318000" y="3695700"/>
          <p14:tracePt t="135850" x="4318000" y="3709988"/>
          <p14:tracePt t="135866" x="4302125" y="3709988"/>
          <p14:tracePt t="135875" x="4302125" y="3725863"/>
          <p14:tracePt t="135882" x="4302125" y="3740150"/>
          <p14:tracePt t="135892" x="4302125" y="3771900"/>
          <p14:tracePt t="135898" x="4286250" y="3816350"/>
          <p14:tracePt t="135907" x="4286250" y="3846513"/>
          <p14:tracePt t="135914" x="4286250" y="3878263"/>
          <p14:tracePt t="135924" x="4286250" y="3908425"/>
          <p14:tracePt t="135930" x="4286250" y="3938588"/>
          <p14:tracePt t="135941" x="4286250" y="3968750"/>
          <p14:tracePt t="135946" x="4286250" y="4014788"/>
          <p14:tracePt t="135954" x="4286250" y="4060825"/>
          <p14:tracePt t="135960" x="4302125" y="4105275"/>
          <p14:tracePt t="135968" x="4318000" y="4167188"/>
          <p14:tracePt t="135976" x="4332288" y="4211638"/>
          <p14:tracePt t="135984" x="4348163" y="4257675"/>
          <p14:tracePt t="135993" x="4348163" y="4303713"/>
          <p14:tracePt t="136000" x="4362450" y="4364038"/>
          <p14:tracePt t="136008" x="4378325" y="4410075"/>
          <p14:tracePt t="136016" x="4392613" y="4456113"/>
          <p14:tracePt t="136025" x="4392613" y="4500563"/>
          <p14:tracePt t="136032" x="4408488" y="4546600"/>
          <p14:tracePt t="136041" x="4424363" y="4576763"/>
          <p14:tracePt t="136048" x="4438650" y="4606925"/>
          <p14:tracePt t="136057" x="4438650" y="4638675"/>
          <p14:tracePt t="136064" x="4454525" y="4668838"/>
          <p14:tracePt t="136073" x="4468813" y="4713288"/>
          <p14:tracePt t="136080" x="4484688" y="4745038"/>
          <p14:tracePt t="136090" x="4484688" y="4775200"/>
          <p14:tracePt t="136094" x="4500563" y="4805363"/>
          <p14:tracePt t="136102" x="4514850" y="4835525"/>
          <p14:tracePt t="136110" x="4514850" y="4881563"/>
          <p14:tracePt t="136118" x="4530725" y="4927600"/>
          <p14:tracePt t="136126" x="4530725" y="4987925"/>
          <p14:tracePt t="136134" x="4530725" y="5033963"/>
          <p14:tracePt t="136142" x="4545013" y="5064125"/>
          <p14:tracePt t="136150" x="4560888" y="5094288"/>
          <p14:tracePt t="136159" x="4560888" y="5140325"/>
          <p14:tracePt t="136166" x="4575175" y="5170488"/>
          <p14:tracePt t="136174" x="4575175" y="5214938"/>
          <p14:tracePt t="136182" x="4575175" y="5260975"/>
          <p14:tracePt t="136191" x="4575175" y="5307013"/>
          <p14:tracePt t="136198" x="4591050" y="5353050"/>
          <p14:tracePt t="136204" x="4591050" y="5397500"/>
          <p14:tracePt t="136212" x="4591050" y="5429250"/>
          <p14:tracePt t="136220" x="4606925" y="5473700"/>
          <p14:tracePt t="136228" x="4606925" y="5519738"/>
          <p14:tracePt t="136236" x="4606925" y="5565775"/>
          <p14:tracePt t="136244" x="4606925" y="5611813"/>
          <p14:tracePt t="136252" x="4621213" y="5641975"/>
          <p14:tracePt t="136260" x="4621213" y="5672138"/>
          <p14:tracePt t="136268" x="4621213" y="5702300"/>
          <p14:tracePt t="136276" x="4637088" y="5748338"/>
          <p14:tracePt t="136284" x="4637088" y="5778500"/>
          <p14:tracePt t="136292" x="4651375" y="5808663"/>
          <p14:tracePt t="136300" x="4651375" y="5854700"/>
          <p14:tracePt t="136309" x="4667250" y="5900738"/>
          <p14:tracePt t="136317" x="4667250" y="5945188"/>
          <p14:tracePt t="136325" x="4681538" y="5975350"/>
          <p14:tracePt t="136330" x="4697413" y="6021388"/>
          <p14:tracePt t="136339" x="4713288" y="6051550"/>
          <p14:tracePt t="136346" x="4713288" y="6081713"/>
          <p14:tracePt t="136354" x="4727575" y="6127750"/>
          <p14:tracePt t="136362" x="4743450" y="6143625"/>
          <p14:tracePt t="136370" x="4743450" y="6157913"/>
          <p14:tracePt t="136378" x="4757738" y="6189663"/>
          <p14:tracePt t="136386" x="4773613" y="6203950"/>
          <p14:tracePt t="136395" x="4773613" y="6219825"/>
          <p14:tracePt t="136402" x="4787900" y="6219825"/>
          <p14:tracePt t="136410" x="4803775" y="6234113"/>
          <p14:tracePt t="136418" x="4819650" y="6249988"/>
          <p14:tracePt t="136427" x="4819650" y="6264275"/>
          <p14:tracePt t="136434" x="4849813" y="6264275"/>
          <p14:tracePt t="136443" x="4864100" y="6280150"/>
          <p14:tracePt t="136450" x="4879975" y="6296025"/>
          <p14:tracePt t="136458" x="4926013" y="6326188"/>
          <p14:tracePt t="136464" x="4940300" y="6340475"/>
          <p14:tracePt t="136474" x="4970463" y="6370638"/>
          <p14:tracePt t="136480" x="5016500" y="6386513"/>
          <p14:tracePt t="136489" x="5046663" y="6432550"/>
          <p14:tracePt t="136496" x="5092700" y="6462713"/>
          <p14:tracePt t="136504" x="5138738" y="6492875"/>
          <p14:tracePt t="136512" x="5183188" y="6538913"/>
          <p14:tracePt t="136520" x="5214938" y="6569075"/>
          <p14:tracePt t="136529" x="5275263" y="6615113"/>
          <p14:tracePt t="136536" x="5321300" y="6659563"/>
          <p14:tracePt t="136544" x="5381625" y="6691313"/>
          <p14:tracePt t="136552" x="5427663" y="6735763"/>
          <p14:tracePt t="136560" x="5487988" y="6751638"/>
          <p14:tracePt t="136569" x="5534025" y="6797675"/>
          <p14:tracePt t="136577" x="5578475" y="6811963"/>
          <p14:tracePt t="136582" x="5624513" y="6827838"/>
          <p14:tracePt t="136591" x="5654675" y="6827838"/>
          <p14:tracePt t="136598" x="5700713" y="6827838"/>
          <p14:tracePt t="136608" x="5746750" y="6827838"/>
          <p14:tracePt t="136614" x="5776913" y="6827838"/>
          <p14:tracePt t="136625" x="5822950" y="6827838"/>
          <p14:tracePt t="136630" x="5867400" y="6827838"/>
          <p14:tracePt t="136638" x="5899150" y="6827838"/>
          <p14:tracePt t="136646" x="5943600" y="6811963"/>
          <p14:tracePt t="136654" x="5973763" y="6797675"/>
          <p14:tracePt t="136662" x="6005513" y="6781800"/>
          <p14:tracePt t="136670" x="6065838" y="6751638"/>
          <p14:tracePt t="136678" x="6111875" y="6721475"/>
          <p14:tracePt t="136686" x="6186488" y="6675438"/>
          <p14:tracePt t="136694" x="6232525" y="6615113"/>
          <p14:tracePt t="136702" x="6308725" y="6553200"/>
          <p14:tracePt t="136710" x="6384925" y="6508750"/>
          <p14:tracePt t="136716" x="6475413" y="6446838"/>
          <p14:tracePt t="136725" x="6551613" y="6386513"/>
          <p14:tracePt t="136732" x="6627813" y="6326188"/>
          <p14:tracePt t="136741" x="6688138" y="6264275"/>
          <p14:tracePt t="136749" x="6764338" y="6203950"/>
          <p14:tracePt t="136758" x="6826250" y="6157913"/>
          <p14:tracePt t="136764" x="6870700" y="6097588"/>
          <p14:tracePt t="136772" x="6932613" y="6037263"/>
          <p14:tracePt t="136780" x="6992938" y="5975350"/>
          <p14:tracePt t="136788" x="7053263" y="5868988"/>
          <p14:tracePt t="136796" x="7099300" y="5792788"/>
          <p14:tracePt t="136804" x="7145338" y="5672138"/>
          <p14:tracePt t="136812" x="7189788" y="5549900"/>
          <p14:tracePt t="136820" x="7235825" y="5429250"/>
          <p14:tracePt t="136828" x="7281863" y="5291138"/>
          <p14:tracePt t="136834" x="7342188" y="5170488"/>
          <p14:tracePt t="136843" x="7388225" y="5064125"/>
          <p14:tracePt t="136850" x="7434263" y="4927600"/>
          <p14:tracePt t="136858" x="7448550" y="4851400"/>
          <p14:tracePt t="136866" x="7464425" y="4745038"/>
          <p14:tracePt t="136875" x="7478713" y="4652963"/>
          <p14:tracePt t="136882" x="7494588" y="4530725"/>
          <p14:tracePt t="136891" x="7494588" y="4410075"/>
          <p14:tracePt t="136898" x="7494588" y="4287838"/>
          <p14:tracePt t="136908" x="7494588" y="4151313"/>
          <p14:tracePt t="136914" x="7448550" y="3998913"/>
          <p14:tracePt t="136923" x="7418388" y="3878263"/>
          <p14:tracePt t="136930" x="7372350" y="3740150"/>
          <p14:tracePt t="136938" x="7327900" y="3619500"/>
          <p14:tracePt t="136946" x="7281863" y="3527425"/>
          <p14:tracePt t="136954" x="7251700" y="3436938"/>
          <p14:tracePt t="136959" x="7221538" y="3375025"/>
          <p14:tracePt t="136968" x="7189788" y="3300413"/>
          <p14:tracePt t="136975" x="7159625" y="3238500"/>
          <p14:tracePt t="136984" x="7115175" y="3178175"/>
          <p14:tracePt t="136991" x="7083425" y="3132138"/>
          <p14:tracePt t="137000" x="7038975" y="3086100"/>
          <p14:tracePt t="137009" x="7008813" y="3071813"/>
          <p14:tracePt t="137016" x="6977063" y="3025775"/>
          <p14:tracePt t="137024" x="6946900" y="3025775"/>
          <p14:tracePt t="137031" x="6886575" y="2995613"/>
          <p14:tracePt t="137040" x="6840538" y="2979738"/>
          <p14:tracePt t="137048" x="6780213" y="2965450"/>
          <p14:tracePt t="137058" x="6719888" y="2965450"/>
          <p14:tracePt t="137064" x="6627813" y="2949575"/>
          <p14:tracePt t="137072" x="6537325" y="2935288"/>
          <p14:tracePt t="137078" x="6461125" y="2919413"/>
          <p14:tracePt t="137086" x="6369050" y="2905125"/>
          <p14:tracePt t="137094" x="6308725" y="2905125"/>
          <p14:tracePt t="137102" x="6262688" y="2905125"/>
          <p14:tracePt t="137109" x="6218238" y="2905125"/>
          <p14:tracePt t="137118" x="6156325" y="2905125"/>
          <p14:tracePt t="137125" x="6111875" y="2905125"/>
          <p14:tracePt t="137134" x="6049963" y="2919413"/>
          <p14:tracePt t="137142" x="5973763" y="2919413"/>
          <p14:tracePt t="137150" x="5899150" y="2935288"/>
          <p14:tracePt t="137159" x="5807075" y="2949575"/>
          <p14:tracePt t="137166" x="5746750" y="2979738"/>
          <p14:tracePt t="137174" x="5654675" y="3011488"/>
          <p14:tracePt t="137182" x="5564188" y="3041650"/>
          <p14:tracePt t="137190" x="5472113" y="3071813"/>
          <p14:tracePt t="137198" x="5397500" y="3101975"/>
          <p14:tracePt t="137207" x="5305425" y="3132138"/>
          <p14:tracePt t="137212" x="5245100" y="3148013"/>
          <p14:tracePt t="137220" x="5199063" y="3178175"/>
          <p14:tracePt t="137228" x="5168900" y="3194050"/>
          <p14:tracePt t="137236" x="5138738" y="3208338"/>
          <p14:tracePt t="137244" x="5092700" y="3238500"/>
          <p14:tracePt t="137252" x="5062538" y="3268663"/>
          <p14:tracePt t="137259" x="5032375" y="3284538"/>
          <p14:tracePt t="137267" x="5002213" y="3330575"/>
          <p14:tracePt t="137275" x="4956175" y="3360738"/>
          <p14:tracePt t="137284" x="4926013" y="3390900"/>
          <p14:tracePt t="137292" x="4879975" y="3436938"/>
          <p14:tracePt t="137308" x="4773613" y="3543300"/>
          <p14:tracePt t="137316" x="4727575" y="3603625"/>
          <p14:tracePt t="137324" x="4681538" y="3649663"/>
          <p14:tracePt t="137329" x="4637088" y="3709988"/>
          <p14:tracePt t="137338" x="4606925" y="3756025"/>
          <p14:tracePt t="137346" x="4560888" y="3816350"/>
          <p14:tracePt t="137354" x="4545013" y="3862388"/>
          <p14:tracePt t="137361" x="4530725" y="3908425"/>
          <p14:tracePt t="137369" x="4500563" y="3952875"/>
          <p14:tracePt t="137378" x="4484688" y="3998913"/>
          <p14:tracePt t="137386" x="4484688" y="4044950"/>
          <p14:tracePt t="137394" x="4468813" y="4090988"/>
          <p14:tracePt t="137402" x="4454525" y="4151313"/>
          <p14:tracePt t="137409" x="4438650" y="4211638"/>
          <p14:tracePt t="137418" x="4424363" y="4303713"/>
          <p14:tracePt t="137425" x="4424363" y="4364038"/>
          <p14:tracePt t="137434" x="4424363" y="4456113"/>
          <p14:tracePt t="137442" x="4408488" y="4530725"/>
          <p14:tracePt t="137450" x="4408488" y="4622800"/>
          <p14:tracePt t="137456" x="4408488" y="4699000"/>
          <p14:tracePt t="137464" x="4408488" y="4775200"/>
          <p14:tracePt t="137472" x="4408488" y="4851400"/>
          <p14:tracePt t="137479" x="4408488" y="4895850"/>
          <p14:tracePt t="137488" x="4408488" y="4941888"/>
          <p14:tracePt t="137496" x="4408488" y="5018088"/>
          <p14:tracePt t="137504" x="4408488" y="5064125"/>
          <p14:tracePt t="137512" x="4408488" y="5108575"/>
          <p14:tracePt t="137520" x="4408488" y="5154613"/>
          <p14:tracePt t="137528" x="4408488" y="5200650"/>
          <p14:tracePt t="137536" x="4408488" y="5246688"/>
          <p14:tracePt t="137543" x="4408488" y="5291138"/>
          <p14:tracePt t="137552" x="4408488" y="5322888"/>
          <p14:tracePt t="137559" x="4408488" y="5353050"/>
          <p14:tracePt t="137568" x="4408488" y="5383213"/>
          <p14:tracePt t="137575" x="4408488" y="5413375"/>
          <p14:tracePt t="137582" x="4408488" y="5443538"/>
          <p14:tracePt t="137591" x="4408488" y="5473700"/>
          <p14:tracePt t="137598" x="4424363" y="5503863"/>
          <p14:tracePt t="137606" x="4424363" y="5535613"/>
          <p14:tracePt t="137614" x="4424363" y="5565775"/>
          <p14:tracePt t="137622" x="4424363" y="5595938"/>
          <p14:tracePt t="137629" x="4424363" y="5626100"/>
          <p14:tracePt t="137638" x="4424363" y="5656263"/>
          <p14:tracePt t="137646" x="4438650" y="5702300"/>
          <p14:tracePt t="137654" x="4438650" y="5732463"/>
          <p14:tracePt t="137662" x="4438650" y="5778500"/>
          <p14:tracePt t="137669" x="4438650" y="5824538"/>
          <p14:tracePt t="137678" x="4438650" y="5854700"/>
          <p14:tracePt t="137686" x="4438650" y="5884863"/>
          <p14:tracePt t="137693" x="4438650" y="5915025"/>
          <p14:tracePt t="137702" x="4438650" y="5945188"/>
          <p14:tracePt t="137709" x="4454525" y="5991225"/>
          <p14:tracePt t="137716" x="4468813" y="6021388"/>
          <p14:tracePt t="137724" x="4468813" y="6051550"/>
          <p14:tracePt t="137732" x="4484688" y="6081713"/>
          <p14:tracePt t="137742" x="4500563" y="6113463"/>
          <p14:tracePt t="137748" x="4514850" y="6157913"/>
          <p14:tracePt t="137756" x="4530725" y="6203950"/>
          <p14:tracePt t="137764" x="4560888" y="6234113"/>
          <p14:tracePt t="137772" x="4591050" y="6264275"/>
          <p14:tracePt t="137779" x="4621213" y="6310313"/>
          <p14:tracePt t="137788" x="4651375" y="6326188"/>
          <p14:tracePt t="137796" x="4681538" y="6356350"/>
          <p14:tracePt t="137804" x="4713288" y="6402388"/>
          <p14:tracePt t="137812" x="4773613" y="6432550"/>
          <p14:tracePt t="137819" x="4803775" y="6478588"/>
          <p14:tracePt t="137828" x="4864100" y="6508750"/>
          <p14:tracePt t="137833" x="4910138" y="6553200"/>
          <p14:tracePt t="137843" x="4970463" y="6584950"/>
          <p14:tracePt t="137849" x="5016500" y="6629400"/>
          <p14:tracePt t="137858" x="5092700" y="6675438"/>
          <p14:tracePt t="137866" x="5153025" y="6721475"/>
          <p14:tracePt t="137874" x="5214938" y="6735763"/>
          <p14:tracePt t="137882" x="5275263" y="6767513"/>
          <p14:tracePt t="137890" x="5351463" y="6781800"/>
          <p14:tracePt t="137898" x="5427663" y="6797675"/>
          <p14:tracePt t="137906" x="5518150" y="6811963"/>
          <p14:tracePt t="137914" x="5594350" y="6811963"/>
          <p14:tracePt t="137922" x="5684838" y="6827838"/>
          <p14:tracePt t="137929" x="5761038" y="6827838"/>
          <p14:tracePt t="137938" x="5822950" y="6827838"/>
          <p14:tracePt t="137946" x="5913438" y="6827838"/>
          <p14:tracePt t="137954" x="5973763" y="6827838"/>
          <p14:tracePt t="137959" x="6019800" y="6827838"/>
          <p14:tracePt t="137968" x="6065838" y="6827838"/>
          <p14:tracePt t="137975" x="6096000" y="6811963"/>
          <p14:tracePt t="137984" x="6126163" y="6811963"/>
          <p14:tracePt t="137992" x="6172200" y="6797675"/>
          <p14:tracePt t="138000" x="6218238" y="6797675"/>
          <p14:tracePt t="138008" x="6262688" y="6767513"/>
          <p14:tracePt t="138016" x="6308725" y="6751638"/>
          <p14:tracePt t="138024" x="6354763" y="6735763"/>
          <p14:tracePt t="138032" x="6415088" y="6691313"/>
          <p14:tracePt t="138040" x="6475413" y="6645275"/>
          <p14:tracePt t="138048" x="6551613" y="6599238"/>
          <p14:tracePt t="138056" x="6627813" y="6569075"/>
          <p14:tracePt t="138064" x="6673850" y="6523038"/>
          <p14:tracePt t="138072" x="6734175" y="6478588"/>
          <p14:tracePt t="138078" x="6780213" y="6432550"/>
          <p14:tracePt t="138086" x="6840538" y="6370638"/>
          <p14:tracePt t="138093" x="6886575" y="6326188"/>
          <p14:tracePt t="138102" x="6946900" y="6264275"/>
          <p14:tracePt t="138109" x="7008813" y="6189663"/>
          <p14:tracePt t="138118" x="7069138" y="6097588"/>
          <p14:tracePt t="138127" x="7115175" y="5975350"/>
          <p14:tracePt t="138134" x="7159625" y="5824538"/>
          <p14:tracePt t="138142" x="7189788" y="5641975"/>
          <p14:tracePt t="138150" x="7251700" y="5473700"/>
          <p14:tracePt t="138158" x="7281863" y="5322888"/>
          <p14:tracePt t="138166" x="7312025" y="5200650"/>
          <p14:tracePt t="138175" x="7327900" y="5124450"/>
          <p14:tracePt t="138182" x="7342188" y="5018088"/>
          <p14:tracePt t="138190" x="7358063" y="4927600"/>
          <p14:tracePt t="138198" x="7372350" y="4835525"/>
          <p14:tracePt t="138206" x="7388225" y="4759325"/>
          <p14:tracePt t="138212" x="7404100" y="4668838"/>
          <p14:tracePt t="138219" x="7404100" y="4576763"/>
          <p14:tracePt t="138227" x="7404100" y="4486275"/>
          <p14:tracePt t="138236" x="7404100" y="4364038"/>
          <p14:tracePt t="138243" x="7404100" y="4257675"/>
          <p14:tracePt t="138252" x="7404100" y="4181475"/>
          <p14:tracePt t="138260" x="7404100" y="4121150"/>
          <p14:tracePt t="138268" x="7388225" y="4075113"/>
          <p14:tracePt t="138276" x="7372350" y="4014788"/>
          <p14:tracePt t="138284" x="7358063" y="3968750"/>
          <p14:tracePt t="138292" x="7342188" y="3922713"/>
          <p14:tracePt t="138310" x="7281863" y="3802063"/>
          <p14:tracePt t="138316" x="7251700" y="3756025"/>
          <p14:tracePt t="138326" x="7205663" y="3695700"/>
          <p14:tracePt t="138329" x="7159625" y="3649663"/>
          <p14:tracePt t="138338" x="7129463" y="3589338"/>
          <p14:tracePt t="138346" x="7083425" y="3543300"/>
          <p14:tracePt t="138354" x="7038975" y="3497263"/>
          <p14:tracePt t="138361" x="6992938" y="3467100"/>
          <p14:tracePt t="138370" x="6962775" y="3436938"/>
          <p14:tracePt t="138377" x="6932613" y="3421063"/>
          <p14:tracePt t="138386" x="6902450" y="3390900"/>
          <p14:tracePt t="138393" x="6870700" y="3390900"/>
          <p14:tracePt t="138402" x="6826250" y="3375025"/>
          <p14:tracePt t="138410" x="6780213" y="3360738"/>
          <p14:tracePt t="138418" x="6750050" y="3344863"/>
          <p14:tracePt t="138426" x="6719888" y="3344863"/>
          <p14:tracePt t="138434" x="6657975" y="3330575"/>
          <p14:tracePt t="138443" x="6613525" y="3330575"/>
          <p14:tracePt t="138450" x="6551613" y="3330575"/>
          <p14:tracePt t="138455" x="6461125" y="3330575"/>
          <p14:tracePt t="138464" x="6384925" y="3330575"/>
          <p14:tracePt t="138472" x="6308725" y="3330575"/>
          <p14:tracePt t="138479" x="6218238" y="3330575"/>
          <p14:tracePt t="138487" x="6156325" y="3330575"/>
          <p14:tracePt t="138496" x="6096000" y="3330575"/>
          <p14:tracePt t="138504" x="6065838" y="3330575"/>
          <p14:tracePt t="138511" x="6019800" y="3330575"/>
          <p14:tracePt t="138520" x="5973763" y="3330575"/>
          <p14:tracePt t="138527" x="5929313" y="3330575"/>
          <p14:tracePt t="138536" x="5883275" y="3344863"/>
          <p14:tracePt t="138543" x="5822950" y="3360738"/>
          <p14:tracePt t="138552" x="5776913" y="3375025"/>
          <p14:tracePt t="138560" x="5730875" y="3390900"/>
          <p14:tracePt t="138568" x="5684838" y="3390900"/>
          <p14:tracePt t="138576" x="5640388" y="3406775"/>
          <p14:tracePt t="138581" x="5610225" y="3421063"/>
          <p14:tracePt t="138590" x="5564188" y="3436938"/>
          <p14:tracePt t="138598" x="5518150" y="3436938"/>
          <p14:tracePt t="138606" x="5457825" y="3467100"/>
          <p14:tracePt t="138614" x="5411788" y="3497263"/>
          <p14:tracePt t="138622" x="5365750" y="3513138"/>
          <p14:tracePt t="138629" x="5321300" y="3543300"/>
          <p14:tracePt t="138638" x="5259388" y="3589338"/>
          <p14:tracePt t="138646" x="5214938" y="3619500"/>
          <p14:tracePt t="138654" x="5153025" y="3663950"/>
          <p14:tracePt t="138662" x="5092700" y="3709988"/>
          <p14:tracePt t="138669" x="5046663" y="3786188"/>
          <p14:tracePt t="138678" x="4986338" y="3878263"/>
          <p14:tracePt t="138686" x="4926013" y="3968750"/>
          <p14:tracePt t="138694" x="4849813" y="4075113"/>
          <p14:tracePt t="138702" x="4787900" y="4181475"/>
          <p14:tracePt t="138709" x="4743450" y="4287838"/>
          <p14:tracePt t="138715" x="4697413" y="4394200"/>
          <p14:tracePt t="138723" x="4651375" y="4486275"/>
          <p14:tracePt t="138731" x="4621213" y="4592638"/>
          <p14:tracePt t="138739" x="4591050" y="4668838"/>
          <p14:tracePt t="138747" x="4560888" y="4775200"/>
          <p14:tracePt t="138755" x="4545013" y="4881563"/>
          <p14:tracePt t="138763" x="4545013" y="4972050"/>
          <p14:tracePt t="138771" x="4530725" y="5064125"/>
          <p14:tracePt t="138779" x="4530725" y="5154613"/>
          <p14:tracePt t="138787" x="4530725" y="5246688"/>
          <p14:tracePt t="138795" x="4530725" y="5322888"/>
          <p14:tracePt t="138803" x="4530725" y="5413375"/>
          <p14:tracePt t="138811" x="4530725" y="5489575"/>
          <p14:tracePt t="138819" x="4530725" y="5565775"/>
          <p14:tracePt t="138827" x="4530725" y="5656263"/>
          <p14:tracePt t="138833" x="4530725" y="5702300"/>
          <p14:tracePt t="138842" x="4530725" y="5748338"/>
          <p14:tracePt t="138849" x="4530725" y="5778500"/>
          <p14:tracePt t="138859" x="4530725" y="5808663"/>
          <p14:tracePt t="138865" x="4530725" y="5838825"/>
          <p14:tracePt t="138874" x="4545013" y="5884863"/>
          <p14:tracePt t="138882" x="4560888" y="5930900"/>
          <p14:tracePt t="138889" x="4560888" y="5975350"/>
          <p14:tracePt t="138897" x="4575175" y="6021388"/>
          <p14:tracePt t="138905" x="4591050" y="6067425"/>
          <p14:tracePt t="138913" x="4606925" y="6113463"/>
          <p14:tracePt t="138921" x="4606925" y="6157913"/>
          <p14:tracePt t="138929" x="4637088" y="6234113"/>
          <p14:tracePt t="138937" x="4651375" y="6296025"/>
          <p14:tracePt t="138945" x="4667250" y="6340475"/>
          <p14:tracePt t="138954" x="4681538" y="6386513"/>
          <p14:tracePt t="138959" x="4681538" y="6416675"/>
          <p14:tracePt t="138967" x="4697413" y="6462713"/>
          <p14:tracePt t="138975" x="4713288" y="6492875"/>
          <p14:tracePt t="138983" x="4727575" y="6523038"/>
          <p14:tracePt t="138992" x="4727575" y="6538913"/>
          <p14:tracePt t="138999" x="4743450" y="6569075"/>
          <p14:tracePt t="139009" x="4757738" y="6599238"/>
          <p14:tracePt t="139015" x="4757738" y="6615113"/>
          <p14:tracePt t="139023" x="4773613" y="6645275"/>
          <p14:tracePt t="139031" x="4787900" y="6659563"/>
          <p14:tracePt t="139039" x="4787900" y="6675438"/>
          <p14:tracePt t="139047" x="4803775" y="6675438"/>
          <p14:tracePt t="139055" x="4803775" y="6691313"/>
          <p14:tracePt t="139063" x="4819650" y="6691313"/>
          <p14:tracePt t="139071" x="4833938" y="6705600"/>
          <p14:tracePt t="139085" x="4849813" y="6721475"/>
          <p14:tracePt t="139093" x="4849813" y="6735763"/>
          <p14:tracePt t="139101" x="4864100" y="6735763"/>
          <p14:tracePt t="139110" x="4879975" y="6751638"/>
          <p14:tracePt t="139117" x="4894263" y="6751638"/>
          <p14:tracePt t="139125" x="4926013" y="6767513"/>
          <p14:tracePt t="139133" x="4940300" y="6781800"/>
          <p14:tracePt t="139143" x="4956175" y="6781800"/>
          <p14:tracePt t="139149" x="4986338" y="6797675"/>
          <p14:tracePt t="139159" x="5002213" y="6811963"/>
          <p14:tracePt t="139165" x="5016500" y="6811963"/>
          <p14:tracePt t="139174" x="5062538" y="6827838"/>
          <p14:tracePt t="139181" x="5092700" y="6827838"/>
          <p14:tracePt t="139189" x="5108575" y="6842125"/>
          <p14:tracePt t="139197" x="5138738" y="6842125"/>
          <p14:tracePt t="139205" x="5183188" y="6842125"/>
          <p14:tracePt t="139211" x="5214938" y="6842125"/>
          <p14:tracePt t="139520" x="5913438" y="6842125"/>
          <p14:tracePt t="139536" x="5929313" y="6842125"/>
          <p14:tracePt t="139544" x="5929313" y="6827838"/>
          <p14:tracePt t="139552" x="5959475" y="6827838"/>
          <p14:tracePt t="139562" x="5973763" y="6827838"/>
          <p14:tracePt t="139578" x="5989638" y="6811963"/>
          <p14:tracePt t="139584" x="6005513" y="6811963"/>
          <p14:tracePt t="139590" x="6019800" y="6811963"/>
          <p14:tracePt t="139598" x="6035675" y="6811963"/>
          <p14:tracePt t="139606" x="6049963" y="6797675"/>
          <p14:tracePt t="139614" x="6065838" y="6797675"/>
          <p14:tracePt t="139622" x="6080125" y="6797675"/>
          <p14:tracePt t="139630" x="6096000" y="6781800"/>
          <p14:tracePt t="139638" x="6126163" y="6781800"/>
          <p14:tracePt t="139654" x="6156325" y="6781800"/>
          <p14:tracePt t="139663" x="6172200" y="6767513"/>
          <p14:tracePt t="139670" x="6202363" y="6751638"/>
          <p14:tracePt t="139679" x="6218238" y="6751638"/>
          <p14:tracePt t="139686" x="6232525" y="6751638"/>
          <p14:tracePt t="139695" x="6248400" y="6751638"/>
          <p14:tracePt t="139702" x="6262688" y="6735763"/>
          <p14:tracePt t="139709" x="6278563" y="6735763"/>
          <p14:tracePt t="139718" x="6278563" y="6721475"/>
          <p14:tracePt t="139724" x="6292850" y="6721475"/>
          <p14:tracePt t="139732" x="6308725" y="6721475"/>
          <p14:tracePt t="139748" x="6324600" y="6721475"/>
          <p14:tracePt t="139867" x="6338888" y="6721475"/>
          <p14:tracePt t="139985" x="6369050" y="6705600"/>
          <p14:tracePt t="139993" x="6400800" y="6705600"/>
          <p14:tracePt t="140001" x="6430963" y="6691313"/>
          <p14:tracePt t="140008" x="6461125" y="6675438"/>
          <p14:tracePt t="140016" x="6491288" y="6659563"/>
          <p14:tracePt t="140024" x="6521450" y="6659563"/>
          <p14:tracePt t="140032" x="6551613" y="6645275"/>
          <p14:tracePt t="140040" x="6581775" y="6629400"/>
          <p14:tracePt t="140048" x="6613525" y="6615113"/>
          <p14:tracePt t="140056" x="6643688" y="6615113"/>
          <p14:tracePt t="140064" x="6657975" y="6599238"/>
          <p14:tracePt t="140072" x="6673850" y="6584950"/>
          <p14:tracePt t="140080" x="6688138" y="6584950"/>
          <p14:tracePt t="140088" x="6704013" y="6584950"/>
          <p14:tracePt t="140096" x="6704013" y="6569075"/>
          <p14:tracePt t="140102" x="6719888" y="6569075"/>
          <p14:tracePt t="140118" x="6734175" y="6569075"/>
          <p14:tracePt t="140134" x="6750050" y="6553200"/>
          <p14:tracePt t="140142" x="6764338" y="6553200"/>
          <p14:tracePt t="140150" x="6780213" y="6553200"/>
          <p14:tracePt t="140158" x="6794500" y="6553200"/>
          <p14:tracePt t="140166" x="6810375" y="6553200"/>
          <p14:tracePt t="140182" x="6826250" y="6553200"/>
          <p14:tracePt t="140190" x="6840538" y="6553200"/>
          <p14:tracePt t="140198" x="6840538" y="6538913"/>
          <p14:tracePt t="140206" x="6856413" y="6538913"/>
          <p14:tracePt t="140214" x="6870700" y="6538913"/>
          <p14:tracePt t="140220" x="6870700" y="6523038"/>
          <p14:tracePt t="140229" x="6886575" y="6523038"/>
          <p14:tracePt t="140252" x="6902450" y="6508750"/>
          <p14:tracePt t="140268" x="6916738" y="6492875"/>
          <p14:tracePt t="140278" x="6932613" y="6492875"/>
          <p14:tracePt t="140284" x="6932613" y="6478588"/>
          <p14:tracePt t="140292" x="6946900" y="6462713"/>
          <p14:tracePt t="140314" x="6977063" y="6432550"/>
          <p14:tracePt t="140316" x="6977063" y="6402388"/>
          <p14:tracePt t="140324" x="6992938" y="6386513"/>
          <p14:tracePt t="140332" x="7008813" y="6356350"/>
          <p14:tracePt t="140340" x="7023100" y="6326188"/>
          <p14:tracePt t="140348" x="7023100" y="6280150"/>
          <p14:tracePt t="140354" x="7038975" y="6234113"/>
          <p14:tracePt t="140363" x="7053263" y="6173788"/>
          <p14:tracePt t="140370" x="7069138" y="6127750"/>
          <p14:tracePt t="140379" x="7069138" y="6081713"/>
          <p14:tracePt t="140386" x="7083425" y="6037263"/>
          <p14:tracePt t="140395" x="7099300" y="5991225"/>
          <p14:tracePt t="140402" x="7115175" y="5961063"/>
          <p14:tracePt t="140412" x="7115175" y="5930900"/>
          <p14:tracePt t="140418" x="7129463" y="5884863"/>
          <p14:tracePt t="140426" x="7145338" y="5854700"/>
          <p14:tracePt t="140434" x="7159625" y="5824538"/>
          <p14:tracePt t="140442" x="7159625" y="5808663"/>
          <p14:tracePt t="140450" x="7159625" y="5778500"/>
          <p14:tracePt t="140458" x="7175500" y="5732463"/>
          <p14:tracePt t="140466" x="7189788" y="5702300"/>
          <p14:tracePt t="140472" x="7189788" y="5672138"/>
          <p14:tracePt t="140480" x="7205663" y="5656263"/>
          <p14:tracePt t="140488" x="7221538" y="5611813"/>
          <p14:tracePt t="140497" x="7235825" y="5595938"/>
          <p14:tracePt t="140504" x="7235825" y="5580063"/>
          <p14:tracePt t="140512" x="7251700" y="5565775"/>
          <p14:tracePt t="140520" x="7251700" y="5549900"/>
          <p14:tracePt t="140529" x="7265988" y="5535613"/>
          <p14:tracePt t="140536" x="7281863" y="5503863"/>
          <p14:tracePt t="140546" x="7297738" y="5489575"/>
          <p14:tracePt t="140552" x="7312025" y="5459413"/>
          <p14:tracePt t="140563" x="7327900" y="5443538"/>
          <p14:tracePt t="140568" x="7327900" y="5429250"/>
          <p14:tracePt t="140576" x="7342188" y="5397500"/>
          <p14:tracePt t="140592" x="7358063" y="5383213"/>
          <p14:tracePt t="140600" x="7372350" y="5367338"/>
          <p14:tracePt t="140606" x="7372350" y="5353050"/>
          <p14:tracePt t="140614" x="7388225" y="5353050"/>
          <p14:tracePt t="140622" x="7388225" y="5337175"/>
          <p14:tracePt t="140630" x="7404100" y="5337175"/>
          <p14:tracePt t="140638" x="7404100" y="5322888"/>
          <p14:tracePt t="140647" x="7418388" y="5322888"/>
          <p14:tracePt t="140654" x="7434263" y="5322888"/>
          <p14:tracePt t="140662" x="7434263" y="5307013"/>
          <p14:tracePt t="140964" x="7372350" y="5337175"/>
          <p14:tracePt t="140971" x="7281863" y="5383213"/>
          <p14:tracePt t="140979" x="7189788" y="5413375"/>
          <p14:tracePt t="140986" x="7145338" y="5429250"/>
          <p14:tracePt t="140994" x="7115175" y="5443538"/>
          <p14:tracePt t="141000" x="7099300" y="5459413"/>
          <p14:tracePt t="141135" x="7129463" y="5459413"/>
          <p14:tracePt t="141143" x="7145338" y="5459413"/>
          <p14:tracePt t="141151" x="7159625" y="5459413"/>
          <p14:tracePt t="141160" x="7175500" y="5459413"/>
          <p14:tracePt t="141175" x="7205663" y="5443538"/>
          <p14:tracePt t="141183" x="7221538" y="5443538"/>
          <p14:tracePt t="141199" x="7235825" y="5443538"/>
          <p14:tracePt t="141208" x="7251700" y="5443538"/>
          <p14:tracePt t="141224" x="7265988" y="5459413"/>
          <p14:tracePt t="141240" x="7281863" y="5473700"/>
          <p14:tracePt t="141256" x="7297738" y="5489575"/>
          <p14:tracePt t="141261" x="7312025" y="5489575"/>
          <p14:tracePt t="141270" x="7312025" y="5503863"/>
          <p14:tracePt t="141278" x="7327900" y="5519738"/>
          <p14:tracePt t="141293" x="7327900" y="5535613"/>
          <p14:tracePt t="141301" x="7327900" y="5549900"/>
          <p14:tracePt t="141326" x="7342188" y="5580063"/>
          <p14:tracePt t="141333" x="7342188" y="5595938"/>
          <p14:tracePt t="141341" x="7342188" y="5611813"/>
          <p14:tracePt t="141349" x="7342188" y="5626100"/>
          <p14:tracePt t="141358" x="7342188" y="5656263"/>
          <p14:tracePt t="141363" x="7342188" y="5672138"/>
          <p14:tracePt t="141373" x="7342188" y="5702300"/>
          <p14:tracePt t="141379" x="7327900" y="5732463"/>
          <p14:tracePt t="141390" x="7327900" y="5762625"/>
          <p14:tracePt t="141395" x="7312025" y="5808663"/>
          <p14:tracePt t="141406" x="7281863" y="5838825"/>
          <p14:tracePt t="141411" x="7281863" y="5868988"/>
          <p14:tracePt t="141419" x="7251700" y="5900738"/>
          <p14:tracePt t="141428" x="7251700" y="5930900"/>
          <p14:tracePt t="141435" x="7235825" y="5945188"/>
          <p14:tracePt t="141445" x="7221538" y="5961063"/>
          <p14:tracePt t="141451" x="7221538" y="5975350"/>
          <p14:tracePt t="141459" x="7205663" y="5991225"/>
          <p14:tracePt t="141468" x="7189788" y="6021388"/>
          <p14:tracePt t="141481" x="7175500" y="6037263"/>
          <p14:tracePt t="141490" x="7175500" y="6051550"/>
          <p14:tracePt t="141497" x="7159625" y="6067425"/>
          <p14:tracePt t="141507" x="7145338" y="6081713"/>
          <p14:tracePt t="141513" x="7129463" y="6097588"/>
          <p14:tracePt t="141523" x="7115175" y="6127750"/>
          <p14:tracePt t="141529" x="7115175" y="6157913"/>
          <p14:tracePt t="141539" x="7083425" y="6173788"/>
          <p14:tracePt t="141544" x="7053263" y="6219825"/>
          <p14:tracePt t="141555" x="7023100" y="6249988"/>
          <p14:tracePt t="141560" x="6977063" y="6280150"/>
          <p14:tracePt t="141569" x="6962775" y="6310313"/>
          <p14:tracePt t="141576" x="6932613" y="6340475"/>
          <p14:tracePt t="141584" x="6902450" y="6356350"/>
          <p14:tracePt t="141592" x="6886575" y="6386513"/>
          <p14:tracePt t="141600" x="6886575" y="6402388"/>
          <p14:tracePt t="141608" x="6870700" y="6416675"/>
          <p14:tracePt t="141614" x="6870700" y="6432550"/>
          <p14:tracePt t="141623" x="6856413" y="6432550"/>
          <p14:tracePt t="141630" x="6840538" y="6462713"/>
          <p14:tracePt t="141639" x="6840538" y="6478588"/>
          <p14:tracePt t="141646" x="6810375" y="6492875"/>
          <p14:tracePt t="141655" x="6794500" y="6523038"/>
          <p14:tracePt t="141662" x="6780213" y="6538913"/>
          <p14:tracePt t="141671" x="6764338" y="6569075"/>
          <p14:tracePt t="141678" x="6750050" y="6569075"/>
          <p14:tracePt t="141689" x="6750050" y="6584950"/>
          <p14:tracePt t="141694" x="6734175" y="6584950"/>
          <p14:tracePt t="141702" x="6719888" y="6599238"/>
          <p14:tracePt t="141710" x="6719888" y="6615113"/>
          <p14:tracePt t="141718" x="6704013" y="6615113"/>
          <p14:tracePt t="141726" x="6704013" y="6629400"/>
          <p14:tracePt t="141732" x="6688138" y="6629400"/>
          <p14:tracePt t="141740" x="6688138" y="6645275"/>
          <p14:tracePt t="141748" x="6673850" y="6645275"/>
          <p14:tracePt t="141756" x="6657975" y="6659563"/>
          <p14:tracePt t="141764" x="6657975" y="6675438"/>
          <p14:tracePt t="141780" x="6657975" y="6691313"/>
          <p14:tracePt t="141789" x="6643688" y="6691313"/>
          <p14:tracePt t="141796" x="6643688" y="6705600"/>
          <p14:tracePt t="141821" x="6643688" y="6721475"/>
          <p14:tracePt t="141914" x="6688138" y="6705600"/>
          <p14:tracePt t="141923" x="6734175" y="6659563"/>
          <p14:tracePt t="141930" x="6810375" y="6629400"/>
          <p14:tracePt t="141938" x="6902450" y="6599238"/>
          <p14:tracePt t="141946" x="6946900" y="6553200"/>
          <p14:tracePt t="141955" x="6992938" y="6508750"/>
          <p14:tracePt t="141962" x="7053263" y="6492875"/>
          <p14:tracePt t="141972" x="7083425" y="6462713"/>
          <p14:tracePt t="141978" x="7115175" y="6446838"/>
          <p14:tracePt t="141988" x="7145338" y="6416675"/>
          <p14:tracePt t="141992" x="7145338" y="6402388"/>
          <p14:tracePt t="142000" x="7159625" y="6386513"/>
          <p14:tracePt t="142008" x="7175500" y="6356350"/>
          <p14:tracePt t="142016" x="7189788" y="6326188"/>
          <p14:tracePt t="142024" x="7189788" y="6296025"/>
          <p14:tracePt t="142032" x="7221538" y="6249988"/>
          <p14:tracePt t="142040" x="7235825" y="6189663"/>
          <p14:tracePt t="142048" x="7281863" y="6143625"/>
          <p14:tracePt t="142056" x="7312025" y="6067425"/>
          <p14:tracePt t="142064" x="7342188" y="6007100"/>
          <p14:tracePt t="142072" x="7358063" y="5961063"/>
          <p14:tracePt t="142080" x="7388225" y="5900738"/>
          <p14:tracePt t="142089" x="7418388" y="5854700"/>
          <p14:tracePt t="142096" x="7418388" y="5808663"/>
          <p14:tracePt t="142104" x="7434263" y="5762625"/>
          <p14:tracePt t="142109" x="7448550" y="5732463"/>
          <p14:tracePt t="142118" x="7464425" y="5686425"/>
          <p14:tracePt t="142126" x="7464425" y="5641975"/>
          <p14:tracePt t="142133" x="7464425" y="5595938"/>
          <p14:tracePt t="142142" x="7464425" y="5565775"/>
          <p14:tracePt t="142150" x="7478713" y="5535613"/>
          <p14:tracePt t="142158" x="7478713" y="5519738"/>
          <p14:tracePt t="142166" x="7478713" y="5489575"/>
          <p14:tracePt t="142182" x="7478713" y="5473700"/>
          <p14:tracePt t="142198" x="7478713" y="5459413"/>
          <p14:tracePt t="142214" x="7478713" y="5443538"/>
          <p14:tracePt t="142222" x="7478713" y="5429250"/>
          <p14:tracePt t="142238" x="7478713" y="5413375"/>
          <p14:tracePt t="142252" x="7478713" y="5397500"/>
          <p14:tracePt t="142275" x="7464425" y="5397500"/>
          <p14:tracePt t="142305" x="7448550" y="5397500"/>
          <p14:tracePt t="142307" x="7434263" y="5397500"/>
          <p14:tracePt t="142332" x="7418388" y="5397500"/>
          <p14:tracePt t="142348" x="7404100" y="5397500"/>
          <p14:tracePt t="142370" x="7388225" y="5397500"/>
          <p14:tracePt t="142394" x="7372350" y="5397500"/>
          <p14:tracePt t="145326" x="7372350" y="5429250"/>
          <p14:tracePt t="145333" x="7358063" y="5429250"/>
          <p14:tracePt t="145341" x="7342188" y="5443538"/>
          <p14:tracePt t="145350" x="7342188" y="5459413"/>
          <p14:tracePt t="145357" x="7327900" y="5489575"/>
          <p14:tracePt t="145373" x="7297738" y="5519738"/>
          <p14:tracePt t="145384" x="7251700" y="5535613"/>
          <p14:tracePt t="145389" x="7221538" y="5565775"/>
          <p14:tracePt t="145401" x="7189788" y="5580063"/>
          <p14:tracePt t="145405" x="7159625" y="5580063"/>
          <p14:tracePt t="145414" x="7129463" y="5595938"/>
          <p14:tracePt t="145422" x="7083425" y="5611813"/>
          <p14:tracePt t="145430" x="7053263" y="5611813"/>
          <p14:tracePt t="145436" x="7023100" y="5626100"/>
          <p14:tracePt t="145443" x="6992938" y="5626100"/>
          <p14:tracePt t="145456" x="6946900" y="5626100"/>
          <p14:tracePt t="145468" x="6826250" y="5611813"/>
          <p14:tracePt t="145475" x="6780213" y="5611813"/>
          <p14:tracePt t="145485" x="6734175" y="5580063"/>
          <p14:tracePt t="145491" x="6688138" y="5565775"/>
          <p14:tracePt t="145500" x="6643688" y="5535613"/>
          <p14:tracePt t="145507" x="6597650" y="5503863"/>
          <p14:tracePt t="145517" x="6567488" y="5473700"/>
          <p14:tracePt t="145523" x="6537325" y="5429250"/>
          <p14:tracePt t="145534" x="6507163" y="5397500"/>
          <p14:tracePt t="145539" x="6475413" y="5367338"/>
          <p14:tracePt t="145551" x="6445250" y="5337175"/>
          <p14:tracePt t="145555" x="6400800" y="5291138"/>
          <p14:tracePt t="145562" x="6369050" y="5260975"/>
          <p14:tracePt t="145570" x="6338888" y="5230813"/>
          <p14:tracePt t="145577" x="6308725" y="5184775"/>
          <p14:tracePt t="145588" x="6278563" y="5154613"/>
          <p14:tracePt t="145593" x="6248400" y="5124450"/>
          <p14:tracePt t="145601" x="6218238" y="5094288"/>
          <p14:tracePt t="145609" x="6202363" y="5078413"/>
          <p14:tracePt t="145618" x="6172200" y="5064125"/>
          <p14:tracePt t="145633" x="6142038" y="5048250"/>
          <p14:tracePt t="145640" x="6142038" y="5033963"/>
          <p14:tracePt t="145649" x="6126163" y="5033963"/>
          <p14:tracePt t="145656" x="6126163" y="5018088"/>
          <p14:tracePt t="145665" x="6111875" y="5018088"/>
          <p14:tracePt t="145672" x="6096000" y="5018088"/>
          <p14:tracePt t="145682" x="6080125" y="5018088"/>
          <p14:tracePt t="145686" x="6049963" y="5018088"/>
          <p14:tracePt t="145694" x="6005513" y="5018088"/>
          <p14:tracePt t="145702" x="5973763" y="5018088"/>
          <p14:tracePt t="145711" x="5943600" y="5018088"/>
          <p14:tracePt t="145718" x="5913438" y="5018088"/>
          <p14:tracePt t="145727" x="5883275" y="5018088"/>
          <p14:tracePt t="145734" x="5853113" y="5018088"/>
          <p14:tracePt t="145743" x="5807075" y="5033963"/>
          <p14:tracePt t="145750" x="5776913" y="5048250"/>
          <p14:tracePt t="145758" x="5730875" y="5048250"/>
          <p14:tracePt t="145767" x="5684838" y="5064125"/>
          <p14:tracePt t="145774" x="5640388" y="5078413"/>
          <p14:tracePt t="145783" x="5610225" y="5094288"/>
          <p14:tracePt t="145790" x="5578475" y="5094288"/>
          <p14:tracePt t="145799" x="5534025" y="5108575"/>
          <p14:tracePt t="145806" x="5518150" y="5124450"/>
          <p14:tracePt t="145812" x="5503863" y="5124450"/>
          <p14:tracePt t="145828" x="5487988" y="5140325"/>
          <p14:tracePt t="145836" x="5487988" y="5154613"/>
          <p14:tracePt t="145844" x="5472113" y="5154613"/>
          <p14:tracePt t="145860" x="5457825" y="5170488"/>
          <p14:tracePt t="145868" x="5441950" y="5170488"/>
          <p14:tracePt t="145884" x="5427663" y="5184775"/>
          <p14:tracePt t="145901" x="5411788" y="5200650"/>
          <p14:tracePt t="145908" x="5397500" y="5214938"/>
          <p14:tracePt t="145917" x="5381625" y="5214938"/>
          <p14:tracePt t="145924" x="5365750" y="5230813"/>
          <p14:tracePt t="145938" x="5351463" y="5246688"/>
          <p14:tracePt t="145947" x="5335588" y="5246688"/>
          <p14:tracePt t="145954" x="5335588" y="5260975"/>
          <p14:tracePt t="145962" x="5321300" y="5276850"/>
          <p14:tracePt t="145978" x="5305425" y="5291138"/>
          <p14:tracePt t="145986" x="5289550" y="5322888"/>
          <p14:tracePt t="146002" x="5289550" y="5353050"/>
          <p14:tracePt t="146010" x="5289550" y="5367338"/>
          <p14:tracePt t="146018" x="5289550" y="5383213"/>
          <p14:tracePt t="146026" x="5289550" y="5397500"/>
          <p14:tracePt t="146034" x="5289550" y="5429250"/>
          <p14:tracePt t="146042" x="5289550" y="5443538"/>
          <p14:tracePt t="146050" x="5289550" y="5459413"/>
          <p14:tracePt t="146056" x="5321300" y="5489575"/>
          <p14:tracePt t="146067" x="5321300" y="5503863"/>
          <p14:tracePt t="146072" x="5351463" y="5535613"/>
          <p14:tracePt t="146082" x="5381625" y="5565775"/>
          <p14:tracePt t="146088" x="5411788" y="5580063"/>
          <p14:tracePt t="146096" x="5457825" y="5595938"/>
          <p14:tracePt t="146105" x="5518150" y="5611813"/>
          <p14:tracePt t="146112" x="5578475" y="5626100"/>
          <p14:tracePt t="146120" x="5654675" y="5641975"/>
          <p14:tracePt t="146128" x="5746750" y="5656263"/>
          <p14:tracePt t="146137" x="5837238" y="5672138"/>
          <p14:tracePt t="146144" x="5913438" y="5686425"/>
          <p14:tracePt t="146153" x="6005513" y="5686425"/>
          <p14:tracePt t="146160" x="6080125" y="5686425"/>
          <p14:tracePt t="146168" x="6126163" y="5686425"/>
          <p14:tracePt t="146176" x="6172200" y="5686425"/>
          <p14:tracePt t="146183" x="6202363" y="5686425"/>
          <p14:tracePt t="146190" x="6232525" y="5686425"/>
          <p14:tracePt t="146200" x="6278563" y="5686425"/>
          <p14:tracePt t="146206" x="6292850" y="5686425"/>
          <p14:tracePt t="146217" x="6324600" y="5686425"/>
          <p14:tracePt t="146222" x="6354763" y="5686425"/>
          <p14:tracePt t="146231" x="6384925" y="5686425"/>
          <p14:tracePt t="146238" x="6415088" y="5686425"/>
          <p14:tracePt t="146246" x="6461125" y="5686425"/>
          <p14:tracePt t="146254" x="6507163" y="5686425"/>
          <p14:tracePt t="146262" x="6551613" y="5686425"/>
          <p14:tracePt t="146270" x="6597650" y="5672138"/>
          <p14:tracePt t="146278" x="6627813" y="5656263"/>
          <p14:tracePt t="146286" x="6657975" y="5656263"/>
          <p14:tracePt t="146294" x="6673850" y="5656263"/>
          <p14:tracePt t="146302" x="6688138" y="5656263"/>
          <p14:tracePt t="146318" x="6704013" y="5641975"/>
          <p14:tracePt t="146325" x="6719888" y="5641975"/>
          <p14:tracePt t="146340" x="6734175" y="5626100"/>
          <p14:tracePt t="146350" x="6734175" y="5611813"/>
          <p14:tracePt t="146356" x="6764338" y="5595938"/>
          <p14:tracePt t="146366" x="6794500" y="5580063"/>
          <p14:tracePt t="146372" x="6826250" y="5549900"/>
          <p14:tracePt t="146380" x="6856413" y="5535613"/>
          <p14:tracePt t="146388" x="6902450" y="5489575"/>
          <p14:tracePt t="146396" x="6916738" y="5473700"/>
          <p14:tracePt t="146404" x="6946900" y="5443538"/>
          <p14:tracePt t="146412" x="6962775" y="5413375"/>
          <p14:tracePt t="146420" x="6977063" y="5397500"/>
          <p14:tracePt t="146428" x="6977063" y="5383213"/>
          <p14:tracePt t="146437" x="6992938" y="5383213"/>
          <p14:tracePt t="146442" x="6992938" y="5367338"/>
          <p14:tracePt t="146451" x="7008813" y="5367338"/>
          <p14:tracePt t="146467" x="7008813" y="5353050"/>
          <p14:tracePt t="146673" x="7023100" y="5353050"/>
          <p14:tracePt t="146687" x="7038975" y="5353050"/>
          <p14:tracePt t="146712" x="7053263" y="5353050"/>
          <p14:tracePt t="146727" x="7069138" y="5353050"/>
          <p14:tracePt t="146736" x="7083425" y="5337175"/>
          <p14:tracePt t="146743" x="7099300" y="5337175"/>
          <p14:tracePt t="146760" x="7115175" y="5337175"/>
          <p14:tracePt t="146767" x="7129463" y="5337175"/>
          <p14:tracePt t="146791" x="7129463" y="5353050"/>
          <p14:tracePt t="146800" x="7145338" y="5353050"/>
          <p14:tracePt t="147185" x="7159625" y="5367338"/>
          <p14:tracePt t="147210" x="7175500" y="5383213"/>
          <p14:tracePt t="147216" x="7189788" y="5383213"/>
          <p14:tracePt t="147224" x="7189788" y="5397500"/>
          <p14:tracePt t="147231" x="7189788" y="5413375"/>
          <p14:tracePt t="147238" x="7205663" y="5413375"/>
          <p14:tracePt t="147270" x="7205663" y="5429250"/>
          <p14:tracePt t="147381" x="7189788" y="5413375"/>
          <p14:tracePt t="147389" x="7159625" y="5413375"/>
          <p14:tracePt t="147397" x="7099300" y="5397500"/>
          <p14:tracePt t="147405" x="7053263" y="5383213"/>
          <p14:tracePt t="147415" x="6992938" y="5367338"/>
          <p14:tracePt t="147421" x="6902450" y="5353050"/>
          <p14:tracePt t="147431" x="6826250" y="5337175"/>
          <p14:tracePt t="147438" x="6750050" y="5337175"/>
          <p14:tracePt t="147446" x="6673850" y="5322888"/>
          <p14:tracePt t="147453" x="6613525" y="5307013"/>
          <p14:tracePt t="147460" x="6551613" y="5291138"/>
          <p14:tracePt t="147466" x="6521450" y="5291138"/>
          <p14:tracePt t="147479" x="6507163" y="5291138"/>
          <p14:tracePt t="147483" x="6491288" y="5291138"/>
          <p14:tracePt t="147508" x="6475413" y="5291138"/>
          <p14:tracePt t="147539" x="6475413" y="5307013"/>
          <p14:tracePt t="147547" x="6475413" y="5337175"/>
          <p14:tracePt t="147555" x="6475413" y="5353050"/>
          <p14:tracePt t="147563" x="6475413" y="5367338"/>
          <p14:tracePt t="147571" x="6475413" y="5397500"/>
          <p14:tracePt t="147578" x="6491288" y="5413375"/>
          <p14:tracePt t="147585" x="6521450" y="5443538"/>
          <p14:tracePt t="147596" x="6551613" y="5459413"/>
          <p14:tracePt t="147601" x="6581775" y="5473700"/>
          <p14:tracePt t="147612" x="6597650" y="5503863"/>
          <p14:tracePt t="147617" x="6627813" y="5519738"/>
          <p14:tracePt t="147628" x="6657975" y="5535613"/>
          <p14:tracePt t="147633" x="6657975" y="5549900"/>
          <p14:tracePt t="147642" x="6673850" y="5549900"/>
          <p14:tracePt t="147650" x="6688138" y="5580063"/>
          <p14:tracePt t="147657" x="6704013" y="5580063"/>
          <p14:tracePt t="147666" x="6704013" y="5595938"/>
          <p14:tracePt t="147673" x="6719888" y="5595938"/>
          <p14:tracePt t="147681" x="6734175" y="5626100"/>
          <p14:tracePt t="147688" x="6750050" y="5626100"/>
          <p14:tracePt t="147696" x="6750050" y="5641975"/>
          <p14:tracePt t="147704" x="6764338" y="5641975"/>
          <p14:tracePt t="147711" x="6780213" y="5656263"/>
          <p14:tracePt t="147718" x="6794500" y="5672138"/>
          <p14:tracePt t="147734" x="6810375" y="5686425"/>
          <p14:tracePt t="147760" x="6826250" y="5702300"/>
          <p14:tracePt t="147775" x="6840538" y="5702300"/>
          <p14:tracePt t="147782" x="6856413" y="5718175"/>
          <p14:tracePt t="147790" x="6856413" y="5732463"/>
          <p14:tracePt t="147798" x="6870700" y="5732463"/>
          <p14:tracePt t="147806" x="6870700" y="5748338"/>
          <p14:tracePt t="147814" x="6886575" y="5748338"/>
          <p14:tracePt t="147822" x="6886575" y="5762625"/>
          <p14:tracePt t="147830" x="6916738" y="5762625"/>
          <p14:tracePt t="147836" x="6946900" y="5778500"/>
          <p14:tracePt t="147845" x="6977063" y="5792788"/>
          <p14:tracePt t="147852" x="7008813" y="5808663"/>
          <p14:tracePt t="147861" x="7038975" y="5824538"/>
          <p14:tracePt t="147868" x="7083425" y="5838825"/>
          <p14:tracePt t="147877" x="7115175" y="5854700"/>
          <p14:tracePt t="147884" x="7145338" y="5854700"/>
          <p14:tracePt t="147894" x="7159625" y="5868988"/>
          <p14:tracePt t="147900" x="7189788" y="5884863"/>
          <p14:tracePt t="147910" x="7205663" y="5884863"/>
          <p14:tracePt t="147917" x="7221538" y="5900738"/>
          <p14:tracePt t="147932" x="7235825" y="5900738"/>
          <p14:tracePt t="147954" x="7251700" y="5900738"/>
          <p14:tracePt t="148152" x="7251700" y="5915025"/>
          <p14:tracePt t="148160" x="7265988" y="5930900"/>
          <p14:tracePt t="148176" x="7297738" y="5961063"/>
          <p14:tracePt t="148184" x="7327900" y="5991225"/>
          <p14:tracePt t="148200" x="7342188" y="6007100"/>
          <p14:tracePt t="148216" x="7358063" y="6021388"/>
          <p14:tracePt t="148230" x="7372350" y="6021388"/>
          <p14:tracePt t="148238" x="7372350" y="6037263"/>
          <p14:tracePt t="148246" x="7388225" y="6051550"/>
          <p14:tracePt t="148254" x="7404100" y="6051550"/>
          <p14:tracePt t="148364" x="7388225" y="6051550"/>
          <p14:tracePt t="148372" x="7358063" y="6037263"/>
          <p14:tracePt t="148380" x="7327900" y="6037263"/>
          <p14:tracePt t="148388" x="7297738" y="6021388"/>
          <p14:tracePt t="148396" x="7281863" y="6007100"/>
          <p14:tracePt t="148404" x="7265988" y="6007100"/>
          <p14:tracePt t="148420" x="7251700" y="6007100"/>
          <p14:tracePt t="148428" x="7251700" y="5991225"/>
          <p14:tracePt t="148436" x="7235825" y="5991225"/>
          <p14:tracePt t="148445" x="7221538" y="5975350"/>
          <p14:tracePt t="148452" x="7221538" y="5961063"/>
          <p14:tracePt t="148461" x="7205663" y="5961063"/>
          <p14:tracePt t="148482" x="7189788" y="5961063"/>
          <p14:tracePt t="148570" x="7189788" y="5945188"/>
          <p14:tracePt t="148839" x="7175500" y="5930900"/>
          <p14:tracePt t="148847" x="7159625" y="5930900"/>
          <p14:tracePt t="148855" x="7159625" y="5915025"/>
          <p14:tracePt t="148861" x="7145338" y="5900738"/>
          <p14:tracePt t="148871" x="7129463" y="5868988"/>
          <p14:tracePt t="148879" x="7115175" y="5824538"/>
          <p14:tracePt t="148891" x="7099300" y="5792788"/>
          <p14:tracePt t="148894" x="7099300" y="5748338"/>
          <p14:tracePt t="148902" x="7083425" y="5718175"/>
          <p14:tracePt t="148909" x="7069138" y="5672138"/>
          <p14:tracePt t="148916" x="7069138" y="5626100"/>
          <p14:tracePt t="148924" x="7053263" y="5580063"/>
          <p14:tracePt t="148932" x="7053263" y="5535613"/>
          <p14:tracePt t="148940" x="7053263" y="5503863"/>
          <p14:tracePt t="148948" x="7053263" y="5459413"/>
          <p14:tracePt t="148956" x="7053263" y="5429250"/>
          <p14:tracePt t="148964" x="7053263" y="5397500"/>
          <p14:tracePt t="148972" x="7053263" y="5367338"/>
          <p14:tracePt t="148980" x="7053263" y="5353050"/>
          <p14:tracePt t="148986" x="7053263" y="5337175"/>
          <p14:tracePt t="149002" x="7053263" y="5307013"/>
          <p14:tracePt t="149026" x="7069138" y="5291138"/>
          <p14:tracePt t="149122" x="7083425" y="5307013"/>
          <p14:tracePt t="149130" x="7083425" y="5322888"/>
          <p14:tracePt t="149137" x="7099300" y="5337175"/>
          <p14:tracePt t="149153" x="7115175" y="5367338"/>
          <p14:tracePt t="149161" x="7129463" y="5397500"/>
          <p14:tracePt t="149170" x="7145338" y="5429250"/>
          <p14:tracePt t="149178" x="7145338" y="5459413"/>
          <p14:tracePt t="149184" x="7159625" y="5489575"/>
          <p14:tracePt t="149192" x="7159625" y="5519738"/>
          <p14:tracePt t="149200" x="7175500" y="5549900"/>
          <p14:tracePt t="149208" x="7175500" y="5580063"/>
          <p14:tracePt t="149216" x="7189788" y="5611813"/>
          <p14:tracePt t="149224" x="7189788" y="5641975"/>
          <p14:tracePt t="149231" x="7189788" y="5686425"/>
          <p14:tracePt t="149238" x="7189788" y="5718175"/>
          <p14:tracePt t="149247" x="7189788" y="5748338"/>
          <p14:tracePt t="149254" x="7189788" y="5778500"/>
          <p14:tracePt t="149264" x="7189788" y="5824538"/>
          <p14:tracePt t="149270" x="7175500" y="5854700"/>
          <p14:tracePt t="149280" x="7159625" y="5884863"/>
          <p14:tracePt t="149286" x="7145338" y="5930900"/>
          <p14:tracePt t="149294" x="7115175" y="5961063"/>
          <p14:tracePt t="149315" x="7053263" y="6037263"/>
          <p14:tracePt t="149318" x="7008813" y="6067425"/>
          <p14:tracePt t="149326" x="6962775" y="6097588"/>
          <p14:tracePt t="149334" x="6932613" y="6127750"/>
          <p14:tracePt t="149342" x="6886575" y="6157913"/>
          <p14:tracePt t="149350" x="6856413" y="6189663"/>
          <p14:tracePt t="149358" x="6840538" y="6189663"/>
          <p14:tracePt t="149364" x="6794500" y="6219825"/>
          <p14:tracePt t="149372" x="6780213" y="6234113"/>
          <p14:tracePt t="149381" x="6764338" y="6249988"/>
          <p14:tracePt t="149388" x="6750050" y="6264275"/>
          <p14:tracePt t="149397" x="6734175" y="6264275"/>
          <p14:tracePt t="149404" x="6719888" y="6280150"/>
          <p14:tracePt t="149420" x="6719888" y="6296025"/>
          <p14:tracePt t="149436" x="6704013" y="6296025"/>
          <p14:tracePt t="149531" x="6688138" y="6296025"/>
          <p14:tracePt t="149539" x="6673850" y="6280150"/>
          <p14:tracePt t="149548" x="6657975" y="6249988"/>
          <p14:tracePt t="149555" x="6643688" y="6234113"/>
          <p14:tracePt t="149567" x="6627813" y="6203950"/>
          <p14:tracePt t="149572" x="6613525" y="6189663"/>
          <p14:tracePt t="149580" x="6597650" y="6173788"/>
          <p14:tracePt t="149589" x="6581775" y="6143625"/>
          <p14:tracePt t="149603" x="6581775" y="6127750"/>
          <p14:tracePt t="150247" x="6597650" y="6157913"/>
          <p14:tracePt t="150255" x="6613525" y="6157913"/>
          <p14:tracePt t="150273" x="6613525" y="6173788"/>
          <p14:tracePt t="150289" x="6613525" y="6143625"/>
          <p14:tracePt t="150295" x="6567488" y="6081713"/>
          <p14:tracePt t="150304" x="6475413" y="6037263"/>
          <p14:tracePt t="150313" x="6461125" y="6037263"/>
          <p14:tracePt t="150649" x="6461125" y="6007100"/>
          <p14:tracePt t="150657" x="6507163" y="6007100"/>
          <p14:tracePt t="150665" x="6521450" y="5991225"/>
          <p14:tracePt t="150676" x="6551613" y="5975350"/>
          <p14:tracePt t="150681" x="6581775" y="5961063"/>
          <p14:tracePt t="150692" x="6627813" y="5961063"/>
          <p14:tracePt t="150698" x="6657975" y="5915025"/>
          <p14:tracePt t="150709" x="6688138" y="5884863"/>
          <p14:tracePt t="150713" x="6750050" y="5838825"/>
          <p14:tracePt t="150721" x="6826250" y="5778500"/>
          <p14:tracePt t="150731" x="6870700" y="5732463"/>
          <p14:tracePt t="150737" x="6946900" y="5672138"/>
          <p14:tracePt t="150747" x="7038975" y="5626100"/>
          <p14:tracePt t="150753" x="7129463" y="5549900"/>
          <p14:tracePt t="150764" x="7235825" y="5489575"/>
          <p14:tracePt t="150767" x="7372350" y="5397500"/>
          <p14:tracePt t="150776" x="7524750" y="5322888"/>
          <p14:tracePt t="150783" x="7691438" y="5260975"/>
          <p14:tracePt t="150792" x="7859713" y="5184775"/>
          <p14:tracePt t="150799" x="7996238" y="5124450"/>
          <p14:tracePt t="150809" x="8148638" y="5064125"/>
          <p14:tracePt t="150815" x="8301038" y="4987925"/>
          <p14:tracePt t="150826" x="8391525" y="4957763"/>
          <p14:tracePt t="150831" x="8497888" y="4911725"/>
          <p14:tracePt t="150842" x="8604250" y="4865688"/>
          <p14:tracePt t="150847" x="8726488" y="4805363"/>
          <p14:tracePt t="150856" x="8863013" y="4759325"/>
          <p14:tracePt t="150865" x="8939213" y="4713288"/>
          <p14:tracePt t="150872" x="9015413" y="4668838"/>
          <p14:tracePt t="150878" x="9105900" y="4622800"/>
          <p14:tracePt t="150887" x="9212263" y="4576763"/>
          <p14:tracePt t="150894" x="9348788" y="4516438"/>
          <p14:tracePt t="150901" x="9471025" y="4470400"/>
          <p14:tracePt t="150909" x="9607550" y="4424363"/>
          <p14:tracePt t="150917" x="9713913" y="4379913"/>
          <p14:tracePt t="150926" x="9836150" y="4318000"/>
          <p14:tracePt t="150934" x="9986963" y="4303713"/>
          <p14:tracePt t="150942" x="10125075" y="4273550"/>
          <p14:tracePt t="150949" x="10275888" y="4257675"/>
          <p14:tracePt t="150959" x="10414000" y="4241800"/>
          <p14:tracePt t="150966" x="10564813" y="4227513"/>
          <p14:tracePt t="150976" x="10671175" y="4211638"/>
          <p14:tracePt t="150981" x="10747375" y="4197350"/>
          <p14:tracePt t="150990" x="10793413" y="4181475"/>
          <p14:tracePt t="150996" x="10823575" y="4181475"/>
          <p14:tracePt t="151005" x="10869613" y="4167188"/>
          <p14:tracePt t="151012" x="10883900" y="4151313"/>
          <p14:tracePt t="151018" x="10899775" y="4151313"/>
          <p14:tracePt t="151026" x="10899775" y="4135438"/>
          <p14:tracePt t="151034" x="10915650" y="4121150"/>
          <p14:tracePt t="151042" x="10945813" y="4121150"/>
          <p14:tracePt t="151050" x="10975975" y="4105275"/>
          <p14:tracePt t="151058" x="11006138" y="4090988"/>
          <p14:tracePt t="151066" x="11052175" y="4090988"/>
          <p14:tracePt t="151075" x="11098213" y="4075113"/>
          <p14:tracePt t="151082" x="11128375" y="4075113"/>
          <p14:tracePt t="151091" x="11172825" y="4060825"/>
          <p14:tracePt t="151098" x="11204575" y="4060825"/>
          <p14:tracePt t="151108" x="11234738" y="4044950"/>
          <p14:tracePt t="151114" x="11264900" y="4044950"/>
          <p14:tracePt t="151124" x="11295063" y="4029075"/>
          <p14:tracePt t="151128" x="11325225" y="4014788"/>
          <p14:tracePt t="151140" x="11341100" y="4014788"/>
          <p14:tracePt t="151144" x="11355388" y="3998913"/>
          <p14:tracePt t="151152" x="11371263" y="3984625"/>
          <p14:tracePt t="151160" x="11385550" y="3984625"/>
          <p14:tracePt t="151176" x="11385550" y="3968750"/>
          <p14:tracePt t="151192" x="11385550" y="3952875"/>
          <p14:tracePt t="151200" x="11385550" y="3938588"/>
          <p14:tracePt t="151209" x="11371263" y="3908425"/>
          <p14:tracePt t="151217" x="11341100" y="3862388"/>
          <p14:tracePt t="151225" x="11279188" y="3832225"/>
          <p14:tracePt t="151232" x="11234738" y="3786188"/>
          <p14:tracePt t="151241" x="11112500" y="3740150"/>
          <p14:tracePt t="151248" x="10975975" y="3695700"/>
          <p14:tracePt t="151254" x="10793413" y="3603625"/>
          <p14:tracePt t="151264" x="10580688" y="3557588"/>
          <p14:tracePt t="151270" x="10398125" y="3482975"/>
          <p14:tracePt t="151278" x="10169525" y="3436938"/>
          <p14:tracePt t="151286" x="9926638" y="3375025"/>
          <p14:tracePt t="151294" x="9729788" y="3330575"/>
          <p14:tracePt t="151302" x="9547225" y="3284538"/>
          <p14:tracePt t="151310" x="9410700" y="3268663"/>
          <p14:tracePt t="151318" x="9288463" y="3254375"/>
          <p14:tracePt t="151326" x="9197975" y="3254375"/>
          <p14:tracePt t="151334" x="9121775" y="3254375"/>
          <p14:tracePt t="151342" x="9059863" y="3254375"/>
          <p14:tracePt t="151350" x="8999538" y="3254375"/>
          <p14:tracePt t="151358" x="8953500" y="3254375"/>
          <p14:tracePt t="151366" x="8909050" y="3254375"/>
          <p14:tracePt t="151374" x="8832850" y="3268663"/>
          <p14:tracePt t="151380" x="8770938" y="3284538"/>
          <p14:tracePt t="151391" x="8726488" y="3300413"/>
          <p14:tracePt t="151396" x="8680450" y="3300413"/>
          <p14:tracePt t="151404" x="8650288" y="3300413"/>
          <p14:tracePt t="151412" x="8620125" y="3314700"/>
          <p14:tracePt t="151420" x="8574088" y="3330575"/>
          <p14:tracePt t="151428" x="8543925" y="3344863"/>
          <p14:tracePt t="151436" x="8497888" y="3360738"/>
          <p14:tracePt t="151444" x="8467725" y="3390900"/>
          <p14:tracePt t="151452" x="8421688" y="3406775"/>
          <p14:tracePt t="151460" x="8361363" y="3451225"/>
          <p14:tracePt t="151468" x="8315325" y="3482975"/>
          <p14:tracePt t="151476" x="8285163" y="3497263"/>
          <p14:tracePt t="151484" x="8239125" y="3527425"/>
          <p14:tracePt t="151492" x="8208963" y="3557588"/>
          <p14:tracePt t="151500" x="8178800" y="3589338"/>
          <p14:tracePt t="151507" x="8132763" y="3619500"/>
          <p14:tracePt t="151516" x="8102600" y="3663950"/>
          <p14:tracePt t="151524" x="8056563" y="3709988"/>
          <p14:tracePt t="151530" x="8026400" y="3756025"/>
          <p14:tracePt t="151538" x="7996238" y="3802063"/>
          <p14:tracePt t="151559" x="7889875" y="3922713"/>
          <p14:tracePt t="151562" x="7843838" y="3998913"/>
          <p14:tracePt t="151570" x="7783513" y="4090988"/>
          <p14:tracePt t="151579" x="7753350" y="4167188"/>
          <p14:tracePt t="151586" x="7707313" y="4257675"/>
          <p14:tracePt t="151594" x="7661275" y="4333875"/>
          <p14:tracePt t="151602" x="7631113" y="4424363"/>
          <p14:tracePt t="151610" x="7585075" y="4500563"/>
          <p14:tracePt t="151618" x="7554913" y="4592638"/>
          <p14:tracePt t="151626" x="7510463" y="4652963"/>
          <p14:tracePt t="151632" x="7494588" y="4699000"/>
          <p14:tracePt t="151641" x="7478713" y="4759325"/>
          <p14:tracePt t="151648" x="7464425" y="4805363"/>
          <p14:tracePt t="151657" x="7448550" y="4851400"/>
          <p14:tracePt t="151665" x="7434263" y="4895850"/>
          <p14:tracePt t="151674" x="7434263" y="4957763"/>
          <p14:tracePt t="151680" x="7418388" y="5048250"/>
          <p14:tracePt t="151689" x="7404100" y="5140325"/>
          <p14:tracePt t="151696" x="7388225" y="5214938"/>
          <p14:tracePt t="151704" x="7372350" y="5322888"/>
          <p14:tracePt t="151712" x="7372350" y="5397500"/>
          <p14:tracePt t="151720" x="7372350" y="5503863"/>
          <p14:tracePt t="151728" x="7372350" y="5611813"/>
          <p14:tracePt t="151736" x="7372350" y="5686425"/>
          <p14:tracePt t="151744" x="7372350" y="5778500"/>
          <p14:tracePt t="151752" x="7388225" y="5868988"/>
          <p14:tracePt t="151759" x="7388225" y="5915025"/>
          <p14:tracePt t="151766" x="7404100" y="5991225"/>
          <p14:tracePt t="151775" x="7434263" y="6067425"/>
          <p14:tracePt t="151782" x="7448550" y="6113463"/>
          <p14:tracePt t="151791" x="7494588" y="6157913"/>
          <p14:tracePt t="151798" x="7510463" y="6219825"/>
          <p14:tracePt t="151808" x="7554913" y="6264275"/>
          <p14:tracePt t="151814" x="7585075" y="6326188"/>
          <p14:tracePt t="151824" x="7631113" y="6356350"/>
          <p14:tracePt t="151830" x="7677150" y="6386513"/>
          <p14:tracePt t="151838" x="7707313" y="6432550"/>
          <p14:tracePt t="151846" x="7753350" y="6462713"/>
          <p14:tracePt t="151854" x="7813675" y="6508750"/>
          <p14:tracePt t="151862" x="7874000" y="6553200"/>
          <p14:tracePt t="151870" x="7966075" y="6615113"/>
          <p14:tracePt t="151878" x="8042275" y="6645275"/>
          <p14:tracePt t="151884" x="8132763" y="6691313"/>
          <p14:tracePt t="151894" x="8208963" y="6735763"/>
          <p14:tracePt t="151900" x="8285163" y="6781800"/>
          <p14:tracePt t="151908" x="8375650" y="6811963"/>
          <p14:tracePt t="151916" x="8467725" y="6842125"/>
          <p14:tracePt t="152107" x="10337800" y="6767513"/>
          <p14:tracePt t="152114" x="10428288" y="6705600"/>
          <p14:tracePt t="152122" x="10520363" y="6645275"/>
          <p14:tracePt t="152130" x="10610850" y="6584950"/>
          <p14:tracePt t="152136" x="10717213" y="6508750"/>
          <p14:tracePt t="152144" x="10823575" y="6432550"/>
          <p14:tracePt t="152152" x="10929938" y="6356350"/>
          <p14:tracePt t="152160" x="11036300" y="6280150"/>
          <p14:tracePt t="152168" x="11158538" y="6219825"/>
          <p14:tracePt t="152178" x="11279188" y="6157913"/>
          <p14:tracePt t="152184" x="11417300" y="6097588"/>
          <p14:tracePt t="152193" x="11537950" y="6037263"/>
          <p14:tracePt t="152200" x="11644313" y="5961063"/>
          <p14:tracePt t="152209" x="11736388" y="5900738"/>
          <p14:tracePt t="152216" x="11796713" y="5854700"/>
          <p14:tracePt t="152225" x="11857038" y="5808663"/>
          <p14:tracePt t="152232" x="11887200" y="5762625"/>
          <p14:tracePt t="152242" x="11918950" y="5686425"/>
          <p14:tracePt t="152248" x="11949113" y="5595938"/>
          <p14:tracePt t="152258" x="11963400" y="5519738"/>
          <p14:tracePt t="152262" x="11979275" y="5429250"/>
          <p14:tracePt t="152270" x="11995150" y="5353050"/>
          <p14:tracePt t="152278" x="12009438" y="5276850"/>
          <p14:tracePt t="152286" x="12009438" y="5214938"/>
          <p14:tracePt t="152294" x="12009438" y="5124450"/>
          <p14:tracePt t="152302" x="12009438" y="5048250"/>
          <p14:tracePt t="152312" x="12009438" y="4987925"/>
          <p14:tracePt t="152319" x="12009438" y="4941888"/>
          <p14:tracePt t="152326" x="12009438" y="4865688"/>
          <p14:tracePt t="152334" x="11979275" y="4805363"/>
          <p14:tracePt t="152343" x="11949113" y="4713288"/>
          <p14:tracePt t="152350" x="11903075" y="4606925"/>
          <p14:tracePt t="152359" x="11842750" y="4486275"/>
          <p14:tracePt t="152366" x="11780838" y="4349750"/>
          <p14:tracePt t="152375" x="11690350" y="4211638"/>
          <p14:tracePt t="152382" x="11630025" y="4105275"/>
          <p14:tracePt t="152388" x="11553825" y="4014788"/>
          <p14:tracePt t="152396" x="11477625" y="3922713"/>
          <p14:tracePt t="152404" x="11417300" y="3832225"/>
          <p14:tracePt t="152412" x="11325225" y="3740150"/>
          <p14:tracePt t="152420" x="11234738" y="3679825"/>
          <p14:tracePt t="152428" x="11112500" y="3619500"/>
          <p14:tracePt t="152437" x="10990263" y="3557588"/>
          <p14:tracePt t="152444" x="10869613" y="3513138"/>
          <p14:tracePt t="152452" x="10733088" y="3482975"/>
          <p14:tracePt t="152460" x="10596563" y="3436938"/>
          <p14:tracePt t="152468" x="10444163" y="3390900"/>
          <p14:tracePt t="152477" x="10291763" y="3375025"/>
          <p14:tracePt t="152484" x="10169525" y="3360738"/>
          <p14:tracePt t="152494" x="10079038" y="3360738"/>
          <p14:tracePt t="152500" x="9956800" y="3360738"/>
          <p14:tracePt t="152509" x="9866313" y="3360738"/>
          <p14:tracePt t="152514" x="9759950" y="3375025"/>
          <p14:tracePt t="152522" x="9637713" y="3390900"/>
          <p14:tracePt t="152530" x="9517063" y="3421063"/>
          <p14:tracePt t="152538" x="9378950" y="3451225"/>
          <p14:tracePt t="152546" x="9242425" y="3482975"/>
          <p14:tracePt t="152554" x="9090025" y="3527425"/>
          <p14:tracePt t="152562" x="8939213" y="3573463"/>
          <p14:tracePt t="152570" x="8816975" y="3619500"/>
          <p14:tracePt t="152578" x="8696325" y="3679825"/>
          <p14:tracePt t="152586" x="8558213" y="3725863"/>
          <p14:tracePt t="152594" x="8467725" y="3771900"/>
          <p14:tracePt t="152602" x="8375650" y="3816350"/>
          <p14:tracePt t="152610" x="8315325" y="3878263"/>
          <p14:tracePt t="152618" x="8239125" y="3922713"/>
          <p14:tracePt t="152628" x="8148638" y="3984625"/>
          <p14:tracePt t="152634" x="8086725" y="4044950"/>
          <p14:tracePt t="152642" x="8042275" y="4105275"/>
          <p14:tracePt t="152648" x="7980363" y="4167188"/>
          <p14:tracePt t="152656" x="7920038" y="4227513"/>
          <p14:tracePt t="152664" x="7874000" y="4318000"/>
          <p14:tracePt t="152672" x="7843838" y="4364038"/>
          <p14:tracePt t="152680" x="7799388" y="4456113"/>
          <p14:tracePt t="152688" x="7753350" y="4546600"/>
          <p14:tracePt t="152696" x="7707313" y="4638675"/>
          <p14:tracePt t="152704" x="7661275" y="4729163"/>
          <p14:tracePt t="152712" x="7631113" y="4819650"/>
          <p14:tracePt t="152720" x="7616825" y="4895850"/>
          <p14:tracePt t="152728" x="7600950" y="4987925"/>
          <p14:tracePt t="152736" x="7585075" y="5078413"/>
          <p14:tracePt t="152744" x="7570788" y="5154613"/>
          <p14:tracePt t="152752" x="7570788" y="5246688"/>
          <p14:tracePt t="152759" x="7570788" y="5307013"/>
          <p14:tracePt t="152766" x="7570788" y="5367338"/>
          <p14:tracePt t="152775" x="7570788" y="5429250"/>
          <p14:tracePt t="152782" x="7585075" y="5519738"/>
          <p14:tracePt t="152792" x="7600950" y="5580063"/>
          <p14:tracePt t="152798" x="7616825" y="5672138"/>
          <p14:tracePt t="152807" x="7631113" y="5732463"/>
          <p14:tracePt t="152814" x="7646988" y="5808663"/>
          <p14:tracePt t="152822" x="7691438" y="5900738"/>
          <p14:tracePt t="152830" x="7723188" y="5961063"/>
          <p14:tracePt t="152838" x="7767638" y="6021388"/>
          <p14:tracePt t="152846" x="7799388" y="6067425"/>
          <p14:tracePt t="152854" x="7843838" y="6113463"/>
          <p14:tracePt t="152862" x="7889875" y="6173788"/>
          <p14:tracePt t="152870" x="7920038" y="6219825"/>
          <p14:tracePt t="152878" x="7966075" y="6280150"/>
          <p14:tracePt t="152884" x="7996238" y="6326188"/>
          <p14:tracePt t="152893" x="8042275" y="6370638"/>
          <p14:tracePt t="152900" x="8072438" y="6402388"/>
          <p14:tracePt t="152909" x="8102600" y="6432550"/>
          <p14:tracePt t="152916" x="8132763" y="6478588"/>
          <p14:tracePt t="152925" x="8162925" y="6492875"/>
          <p14:tracePt t="152932" x="8193088" y="6523038"/>
          <p14:tracePt t="152942" x="8224838" y="6553200"/>
          <p14:tracePt t="152948" x="8255000" y="6569075"/>
          <p14:tracePt t="152957" x="8269288" y="6584950"/>
          <p14:tracePt t="152964" x="8301038" y="6599238"/>
          <p14:tracePt t="152980" x="8331200" y="6615113"/>
          <p14:tracePt t="152988" x="8345488" y="6629400"/>
          <p14:tracePt t="152996" x="8361363" y="6629400"/>
          <p14:tracePt t="153004" x="8375650" y="6645275"/>
          <p14:tracePt t="153011" x="8391525" y="6645275"/>
          <p14:tracePt t="153018" x="8421688" y="6659563"/>
          <p14:tracePt t="153027" x="8451850" y="6659563"/>
          <p14:tracePt t="153034" x="8482013" y="6675438"/>
          <p14:tracePt t="153050" x="8513763" y="6691313"/>
          <p14:tracePt t="153059" x="8558213" y="6705600"/>
          <p14:tracePt t="153066" x="8588375" y="6705600"/>
          <p14:tracePt t="153077" x="8620125" y="6721475"/>
          <p14:tracePt t="153082" x="8650288" y="6721475"/>
          <p14:tracePt t="153093" x="8680450" y="6735763"/>
          <p14:tracePt t="153098" x="8726488" y="6751638"/>
          <p14:tracePt t="153107" x="8770938" y="6751638"/>
          <p14:tracePt t="153114" x="8816975" y="6767513"/>
          <p14:tracePt t="153122" x="8863013" y="6781800"/>
          <p14:tracePt t="153130" x="8909050" y="6781800"/>
          <p14:tracePt t="153136" x="8953500" y="6797675"/>
          <p14:tracePt t="153144" x="8999538" y="6811963"/>
          <p14:tracePt t="153152" x="9045575" y="6811963"/>
          <p14:tracePt t="153161" x="9090025" y="6827838"/>
          <p14:tracePt t="153169" x="9166225" y="6827838"/>
          <p14:tracePt t="153177" x="9258300" y="6842125"/>
          <p14:tracePt t="153184" x="9334500" y="6842125"/>
          <p14:tracePt t="153350" x="10915650" y="6827838"/>
          <p14:tracePt t="153358" x="11006138" y="6811963"/>
          <p14:tracePt t="153366" x="11098213" y="6811963"/>
          <p14:tracePt t="153377" x="11142663" y="6811963"/>
          <p14:tracePt t="153380" x="11188700" y="6797675"/>
          <p14:tracePt t="153388" x="11234738" y="6797675"/>
          <p14:tracePt t="153404" x="11249025" y="6797675"/>
          <p14:tracePt t="153436" x="11264900" y="6797675"/>
          <p14:tracePt t="153460" x="11279188" y="6797675"/>
          <p14:tracePt t="153468" x="11295063" y="6797675"/>
          <p14:tracePt t="153476" x="11310938" y="6797675"/>
          <p14:tracePt t="153492" x="11325225" y="6797675"/>
          <p14:tracePt t="153509" x="11341100" y="6797675"/>
          <p14:tracePt t="156927" x="11295063" y="6797675"/>
          <p14:tracePt t="156935" x="11234738" y="6811963"/>
          <p14:tracePt t="156943" x="11158538" y="6827838"/>
          <p14:tracePt t="156953" x="11082338" y="6842125"/>
          <p14:tracePt t="157290" x="9591675" y="6827838"/>
          <p14:tracePt t="157297" x="9591675" y="6811963"/>
          <p14:tracePt t="157306" x="9591675" y="6797675"/>
          <p14:tracePt t="157323" x="9591675" y="6767513"/>
          <p14:tracePt t="157330" x="9591675" y="6735763"/>
          <p14:tracePt t="157338" x="9591675" y="6691313"/>
          <p14:tracePt t="157342" x="9591675" y="6675438"/>
          <p14:tracePt t="157352" x="9591675" y="6659563"/>
          <p14:tracePt t="157369" x="9591675" y="6645275"/>
          <p14:tracePt t="157382" x="9591675" y="6629400"/>
          <p14:tracePt t="157399" x="9591675" y="6615113"/>
          <p14:tracePt t="157414" x="9591675" y="6599238"/>
          <p14:tracePt t="157422" x="9591675" y="6584950"/>
          <p14:tracePt t="157438" x="9591675" y="6569075"/>
          <p14:tracePt t="157447" x="9591675" y="6553200"/>
          <p14:tracePt t="157454" x="9591675" y="6538913"/>
          <p14:tracePt t="157469" x="9591675" y="6523038"/>
          <p14:tracePt t="157486" x="9591675" y="6508750"/>
          <p14:tracePt t="157502" x="9591675" y="6492875"/>
          <p14:tracePt t="157508" x="9591675" y="6478588"/>
          <p14:tracePt t="157524" x="9591675" y="6462713"/>
          <p14:tracePt t="157540" x="9591675" y="6446838"/>
          <p14:tracePt t="157548" x="9591675" y="6432550"/>
          <p14:tracePt t="157556" x="9577388" y="6402388"/>
          <p14:tracePt t="157564" x="9577388" y="6386513"/>
          <p14:tracePt t="157572" x="9561513" y="6370638"/>
          <p14:tracePt t="157587" x="9547225" y="6356350"/>
          <p14:tracePt t="157594" x="9547225" y="6340475"/>
          <p14:tracePt t="157610" x="9531350" y="6326188"/>
          <p14:tracePt t="157626" x="9517063" y="6310313"/>
          <p14:tracePt t="157642" x="9501188" y="6296025"/>
          <p14:tracePt t="157652" x="9501188" y="6280150"/>
          <p14:tracePt t="157658" x="9485313" y="6280150"/>
          <p14:tracePt t="157674" x="9485313" y="6264275"/>
          <p14:tracePt t="157682" x="9471025" y="6264275"/>
          <p14:tracePt t="157698" x="9455150" y="6249988"/>
          <p14:tracePt t="157706" x="9440863" y="6249988"/>
          <p14:tracePt t="157712" x="9440863" y="6234113"/>
          <p14:tracePt t="157720" x="9424988" y="6234113"/>
          <p14:tracePt t="157728" x="9424988" y="6219825"/>
          <p14:tracePt t="157737" x="9410700" y="6203950"/>
          <p14:tracePt t="157753" x="9394825" y="6189663"/>
          <p14:tracePt t="157760" x="9378950" y="6173788"/>
          <p14:tracePt t="157769" x="9378950" y="6143625"/>
          <p14:tracePt t="157776" x="9364663" y="6127750"/>
          <p14:tracePt t="157786" x="9348788" y="6081713"/>
          <p14:tracePt t="157792" x="9348788" y="6067425"/>
          <p14:tracePt t="157802" x="9334500" y="6037263"/>
          <p14:tracePt t="157808" x="9318625" y="6007100"/>
          <p14:tracePt t="157817" x="9304338" y="5975350"/>
          <p14:tracePt t="157824" x="9304338" y="5930900"/>
          <p14:tracePt t="157832" x="9304338" y="5900738"/>
          <p14:tracePt t="157838" x="9288463" y="5868988"/>
          <p14:tracePt t="157846" x="9288463" y="5838825"/>
          <p14:tracePt t="157854" x="9288463" y="5808663"/>
          <p14:tracePt t="157862" x="9288463" y="5778500"/>
          <p14:tracePt t="157871" x="9288463" y="5732463"/>
          <p14:tracePt t="157878" x="9288463" y="5718175"/>
          <p14:tracePt t="157886" x="9288463" y="5686425"/>
          <p14:tracePt t="157894" x="9288463" y="5656263"/>
          <p14:tracePt t="157903" x="9288463" y="5626100"/>
          <p14:tracePt t="157910" x="9288463" y="5595938"/>
          <p14:tracePt t="157919" x="9288463" y="5549900"/>
          <p14:tracePt t="157926" x="9288463" y="5535613"/>
          <p14:tracePt t="157936" x="9288463" y="5519738"/>
          <p14:tracePt t="157942" x="9272588" y="5503863"/>
          <p14:tracePt t="157958" x="9272588" y="5489575"/>
          <p14:tracePt t="157964" x="9272588" y="5473700"/>
          <p14:tracePt t="157988" x="9272588" y="5459413"/>
          <p14:tracePt t="158004" x="9272588" y="5443538"/>
          <p14:tracePt t="158020" x="9258300" y="5429250"/>
          <p14:tracePt t="158036" x="9258300" y="5413375"/>
          <p14:tracePt t="158044" x="9258300" y="5397500"/>
          <p14:tracePt t="158069" x="9258300" y="5383213"/>
          <p14:tracePt t="158098" x="9258300" y="5367338"/>
          <p14:tracePt t="158211" x="9258300" y="5353050"/>
          <p14:tracePt t="158313" x="9242425" y="5353050"/>
          <p14:tracePt t="158329" x="9212263" y="5383213"/>
          <p14:tracePt t="158337" x="9182100" y="5397500"/>
          <p14:tracePt t="158345" x="9151938" y="5429250"/>
          <p14:tracePt t="158352" x="9105900" y="5473700"/>
          <p14:tracePt t="158361" x="9075738" y="5503863"/>
          <p14:tracePt t="158366" x="9045575" y="5519738"/>
          <p14:tracePt t="158374" x="8999538" y="5565775"/>
          <p14:tracePt t="158382" x="8969375" y="5580063"/>
          <p14:tracePt t="158390" x="8939213" y="5611813"/>
          <p14:tracePt t="158398" x="8909050" y="5641975"/>
          <p14:tracePt t="158406" x="8863013" y="5672138"/>
          <p14:tracePt t="158414" x="8847138" y="5686425"/>
          <p14:tracePt t="158422" x="8816975" y="5702300"/>
          <p14:tracePt t="158430" x="8786813" y="5748338"/>
          <p14:tracePt t="158438" x="8756650" y="5762625"/>
          <p14:tracePt t="158446" x="8740775" y="5778500"/>
          <p14:tracePt t="158454" x="8696325" y="5792788"/>
          <p14:tracePt t="158462" x="8680450" y="5808663"/>
          <p14:tracePt t="158470" x="8664575" y="5824538"/>
          <p14:tracePt t="158486" x="8650288" y="5838825"/>
          <p14:tracePt t="158492" x="8634413" y="5838825"/>
          <p14:tracePt t="158500" x="8620125" y="5854700"/>
          <p14:tracePt t="158508" x="8604250" y="5868988"/>
          <p14:tracePt t="158524" x="8574088" y="5884863"/>
          <p14:tracePt t="158532" x="8558213" y="5900738"/>
          <p14:tracePt t="158540" x="8543925" y="5915025"/>
          <p14:tracePt t="158548" x="8528050" y="5930900"/>
          <p14:tracePt t="158556" x="8497888" y="5961063"/>
          <p14:tracePt t="158564" x="8467725" y="5975350"/>
          <p14:tracePt t="158572" x="8467725" y="5991225"/>
          <p14:tracePt t="158579" x="8451850" y="6007100"/>
          <p14:tracePt t="158587" x="8421688" y="6021388"/>
          <p14:tracePt t="158596" x="8407400" y="6021388"/>
          <p14:tracePt t="158602" x="8375650" y="6051550"/>
          <p14:tracePt t="158618" x="8361363" y="6067425"/>
          <p14:tracePt t="158635" x="8345488" y="6081713"/>
          <p14:tracePt t="158650" x="8331200" y="6097588"/>
          <p14:tracePt t="158658" x="8315325" y="6097588"/>
          <p14:tracePt t="158666" x="8315325" y="6113463"/>
          <p14:tracePt t="158674" x="8301038" y="6113463"/>
          <p14:tracePt t="158689" x="8285163" y="6127750"/>
          <p14:tracePt t="158706" x="8269288" y="6143625"/>
          <p14:tracePt t="158720" x="8255000" y="6157913"/>
          <p14:tracePt t="158728" x="8239125" y="6173788"/>
          <p14:tracePt t="158760" x="8224838" y="6173788"/>
          <p14:tracePt t="158895" x="8239125" y="6173788"/>
          <p14:tracePt t="158903" x="8269288" y="6143625"/>
          <p14:tracePt t="158912" x="8315325" y="6143625"/>
          <p14:tracePt t="158921" x="8345488" y="6127750"/>
          <p14:tracePt t="158927" x="8391525" y="6097588"/>
          <p14:tracePt t="158934" x="8421688" y="6097588"/>
          <p14:tracePt t="158942" x="8451850" y="6081713"/>
          <p14:tracePt t="158950" x="8497888" y="6067425"/>
          <p14:tracePt t="158958" x="8528050" y="6051550"/>
          <p14:tracePt t="158966" x="8543925" y="6051550"/>
          <p14:tracePt t="158972" x="8558213" y="6051550"/>
          <p14:tracePt t="158980" x="8558213" y="6037263"/>
          <p14:tracePt t="158988" x="8574088" y="6037263"/>
          <p14:tracePt t="159005" x="8588375" y="6037263"/>
          <p14:tracePt t="159012" x="8604250" y="6021388"/>
          <p14:tracePt t="159021" x="8604250" y="6007100"/>
          <p14:tracePt t="159028" x="8634413" y="6007100"/>
          <p14:tracePt t="159037" x="8650288" y="5991225"/>
          <p14:tracePt t="159044" x="8664575" y="5991225"/>
          <p14:tracePt t="159055" x="8680450" y="5975350"/>
          <p14:tracePt t="159071" x="8696325" y="5975350"/>
          <p14:tracePt t="159156" x="8680450" y="5991225"/>
          <p14:tracePt t="159163" x="8650288" y="6037263"/>
          <p14:tracePt t="159172" x="8620125" y="6067425"/>
          <p14:tracePt t="159179" x="8588375" y="6097588"/>
          <p14:tracePt t="159189" x="8528050" y="6127750"/>
          <p14:tracePt t="159195" x="8482013" y="6157913"/>
          <p14:tracePt t="159206" x="8451850" y="6173788"/>
          <p14:tracePt t="159211" x="8421688" y="6189663"/>
          <p14:tracePt t="159223" x="8391525" y="6189663"/>
          <p14:tracePt t="159227" x="8391525" y="6203950"/>
          <p14:tracePt t="159236" x="8375650" y="6219825"/>
          <p14:tracePt t="159242" x="8361363" y="6219825"/>
          <p14:tracePt t="159272" x="8345488" y="6219825"/>
          <p14:tracePt t="159296" x="8345488" y="6234113"/>
          <p14:tracePt t="159304" x="8331200" y="6234113"/>
          <p14:tracePt t="159321" x="8315325" y="6249988"/>
          <p14:tracePt t="159328" x="8301038" y="6249988"/>
          <p14:tracePt t="159338" x="8285163" y="6249988"/>
          <p14:tracePt t="159354" x="8269288" y="6249988"/>
          <p14:tracePt t="159358" x="8255000" y="6249988"/>
          <p14:tracePt t="159366" x="8239125" y="6249988"/>
          <p14:tracePt t="159374" x="8224838" y="6249988"/>
          <p14:tracePt t="159382" x="8224838" y="6234113"/>
          <p14:tracePt t="159390" x="8208963" y="6234113"/>
          <p14:tracePt t="159398" x="8193088" y="6219825"/>
          <p14:tracePt t="159406" x="8178800" y="6203950"/>
          <p14:tracePt t="159422" x="8162925" y="6189663"/>
          <p14:tracePt t="159430" x="8148638" y="6189663"/>
          <p14:tracePt t="159439" x="8118475" y="6173788"/>
          <p14:tracePt t="159446" x="8102600" y="6157913"/>
          <p14:tracePt t="159454" x="8086725" y="6157913"/>
          <p14:tracePt t="159462" x="8042275" y="6143625"/>
          <p14:tracePt t="159471" x="8026400" y="6127750"/>
          <p14:tracePt t="159476" x="7996238" y="6127750"/>
          <p14:tracePt t="159484" x="7966075" y="6127750"/>
          <p14:tracePt t="159492" x="7950200" y="6127750"/>
          <p14:tracePt t="159500" x="7905750" y="6127750"/>
          <p14:tracePt t="159508" x="7889875" y="6143625"/>
          <p14:tracePt t="159516" x="7874000" y="6143625"/>
          <p14:tracePt t="159524" x="7829550" y="6157913"/>
          <p14:tracePt t="159532" x="7829550" y="6173788"/>
          <p14:tracePt t="159540" x="7813675" y="6173788"/>
          <p14:tracePt t="159548" x="7813675" y="6189663"/>
          <p14:tracePt t="159556" x="7799388" y="6189663"/>
          <p14:tracePt t="159564" x="7799388" y="6203950"/>
          <p14:tracePt t="159572" x="7783513" y="6203950"/>
          <p14:tracePt t="159580" x="7767638" y="6203950"/>
          <p14:tracePt t="159588" x="7767638" y="6219825"/>
          <p14:tracePt t="159596" x="7753350" y="6234113"/>
          <p14:tracePt t="159610" x="7737475" y="6249988"/>
          <p14:tracePt t="159626" x="7723188" y="6264275"/>
          <p14:tracePt t="159634" x="7707313" y="6264275"/>
          <p14:tracePt t="159642" x="7707313" y="6296025"/>
          <p14:tracePt t="159650" x="7691438" y="6310313"/>
          <p14:tracePt t="159658" x="7677150" y="6326188"/>
          <p14:tracePt t="159666" x="7677150" y="6356350"/>
          <p14:tracePt t="159674" x="7661275" y="6356350"/>
          <p14:tracePt t="159682" x="7661275" y="6370638"/>
          <p14:tracePt t="159690" x="7661275" y="6386513"/>
          <p14:tracePt t="159698" x="7646988" y="6402388"/>
          <p14:tracePt t="159706" x="7646988" y="6416675"/>
          <p14:tracePt t="159715" x="7631113" y="6416675"/>
          <p14:tracePt t="159722" x="7631113" y="6432550"/>
          <p14:tracePt t="159728" x="7631113" y="6446838"/>
          <p14:tracePt t="159745" x="7631113" y="6462713"/>
          <p14:tracePt t="159754" x="7616825" y="6462713"/>
          <p14:tracePt t="159760" x="7616825" y="6478588"/>
          <p14:tracePt t="159768" x="7616825" y="6492875"/>
          <p14:tracePt t="159776" x="7616825" y="6508750"/>
          <p14:tracePt t="159784" x="7616825" y="6523038"/>
          <p14:tracePt t="159793" x="7616825" y="6538913"/>
          <p14:tracePt t="159800" x="7616825" y="6553200"/>
          <p14:tracePt t="159808" x="7616825" y="6584950"/>
          <p14:tracePt t="159816" x="7631113" y="6584950"/>
          <p14:tracePt t="159824" x="7631113" y="6615113"/>
          <p14:tracePt t="159832" x="7646988" y="6615113"/>
          <p14:tracePt t="159840" x="7646988" y="6629400"/>
          <p14:tracePt t="159848" x="7661275" y="6629400"/>
          <p14:tracePt t="159855" x="7661275" y="6659563"/>
          <p14:tracePt t="159862" x="7677150" y="6675438"/>
          <p14:tracePt t="159872" x="7707313" y="6691313"/>
          <p14:tracePt t="159878" x="7707313" y="6705600"/>
          <p14:tracePt t="159887" x="7737475" y="6721475"/>
          <p14:tracePt t="159894" x="7783513" y="6735763"/>
          <p14:tracePt t="159902" x="7813675" y="6751638"/>
          <p14:tracePt t="159910" x="7843838" y="6767513"/>
          <p14:tracePt t="159918" x="7874000" y="6767513"/>
          <p14:tracePt t="159926" x="7920038" y="6781800"/>
          <p14:tracePt t="159934" x="7966075" y="6797675"/>
          <p14:tracePt t="159942" x="7996238" y="6797675"/>
          <p14:tracePt t="159950" x="8026400" y="6811963"/>
          <p14:tracePt t="159958" x="8072438" y="6811963"/>
          <p14:tracePt t="159966" x="8118475" y="6811963"/>
          <p14:tracePt t="159973" x="8162925" y="6811963"/>
          <p14:tracePt t="159982" x="8208963" y="6811963"/>
          <p14:tracePt t="159988" x="8255000" y="6811963"/>
          <p14:tracePt t="159996" x="8301038" y="6811963"/>
          <p14:tracePt t="160005" x="8345488" y="6811963"/>
          <p14:tracePt t="160012" x="8391525" y="6797675"/>
          <p14:tracePt t="160022" x="8437563" y="6781800"/>
          <p14:tracePt t="160028" x="8482013" y="6781800"/>
          <p14:tracePt t="160038" x="8528050" y="6781800"/>
          <p14:tracePt t="160044" x="8574088" y="6781800"/>
          <p14:tracePt t="160053" x="8604250" y="6767513"/>
          <p14:tracePt t="160060" x="8634413" y="6767513"/>
          <p14:tracePt t="160068" x="8680450" y="6767513"/>
          <p14:tracePt t="160076" x="8710613" y="6751638"/>
          <p14:tracePt t="160084" x="8740775" y="6751638"/>
          <p14:tracePt t="160092" x="8770938" y="6751638"/>
          <p14:tracePt t="160098" x="8802688" y="6735763"/>
          <p14:tracePt t="160108" x="8847138" y="6735763"/>
          <p14:tracePt t="160114" x="8893175" y="6735763"/>
          <p14:tracePt t="160122" x="8939213" y="6735763"/>
          <p14:tracePt t="160130" x="8983663" y="6721475"/>
          <p14:tracePt t="160139" x="9029700" y="6721475"/>
          <p14:tracePt t="160146" x="9075738" y="6721475"/>
          <p14:tracePt t="160155" x="9121775" y="6705600"/>
          <p14:tracePt t="160162" x="9151938" y="6705600"/>
          <p14:tracePt t="160172" x="9212263" y="6691313"/>
          <p14:tracePt t="160178" x="9242425" y="6691313"/>
          <p14:tracePt t="160189" x="9272588" y="6691313"/>
          <p14:tracePt t="160194" x="9304338" y="6691313"/>
          <p14:tracePt t="160202" x="9334500" y="6691313"/>
          <p14:tracePt t="160210" x="9364663" y="6691313"/>
          <p14:tracePt t="160218" x="9394825" y="6691313"/>
          <p14:tracePt t="160224" x="9440863" y="6675438"/>
          <p14:tracePt t="160234" x="9471025" y="6675438"/>
          <p14:tracePt t="160240" x="9501188" y="6675438"/>
          <p14:tracePt t="160248" x="9531350" y="6675438"/>
          <p14:tracePt t="160256" x="9561513" y="6675438"/>
          <p14:tracePt t="160264" x="9591675" y="6675438"/>
          <p14:tracePt t="160272" x="9623425" y="6675438"/>
          <p14:tracePt t="160289" x="9637713" y="6675438"/>
          <p14:tracePt t="160305" x="9653588" y="6675438"/>
          <p14:tracePt t="160328" x="9667875" y="6675438"/>
          <p14:tracePt t="160339" x="9683750" y="6675438"/>
          <p14:tracePt t="160352" x="9699625" y="6675438"/>
          <p14:tracePt t="160366" x="9713913" y="6675438"/>
          <p14:tracePt t="160374" x="9729788" y="6675438"/>
          <p14:tracePt t="160382" x="9744075" y="6675438"/>
          <p14:tracePt t="160390" x="9774238" y="6675438"/>
          <p14:tracePt t="160398" x="9836150" y="6675438"/>
          <p14:tracePt t="160406" x="9880600" y="6675438"/>
          <p14:tracePt t="160414" x="9912350" y="6675438"/>
          <p14:tracePt t="160423" x="9942513" y="6675438"/>
          <p14:tracePt t="160430" x="9972675" y="6675438"/>
          <p14:tracePt t="160439" x="9986963" y="6675438"/>
          <p14:tracePt t="160455" x="10002838" y="6691313"/>
          <p14:tracePt t="160462" x="10018713" y="6691313"/>
          <p14:tracePt t="160478" x="10033000" y="6691313"/>
          <p14:tracePt t="160484" x="10048875" y="6691313"/>
          <p14:tracePt t="160611" x="10033000" y="6691313"/>
          <p14:tracePt t="160619" x="10002838" y="6691313"/>
          <p14:tracePt t="160627" x="9972675" y="6705600"/>
          <p14:tracePt t="160635" x="9926638" y="6721475"/>
          <p14:tracePt t="160645" x="9880600" y="6721475"/>
          <p14:tracePt t="160651" x="9836150" y="6735763"/>
          <p14:tracePt t="160661" x="9790113" y="6735763"/>
          <p14:tracePt t="160668" x="9744075" y="6735763"/>
          <p14:tracePt t="160677" x="9713913" y="6735763"/>
          <p14:tracePt t="160684" x="9667875" y="6735763"/>
          <p14:tracePt t="160693" x="9637713" y="6735763"/>
          <p14:tracePt t="160700" x="9591675" y="6751638"/>
          <p14:tracePt t="160705" x="9577388" y="6751638"/>
          <p14:tracePt t="160722" x="9561513" y="6751638"/>
          <p14:tracePt t="160729" x="9547225" y="6751638"/>
          <p14:tracePt t="160743" x="9547225" y="6767513"/>
          <p14:tracePt t="160767" x="9531350" y="6767513"/>
          <p14:tracePt t="160777" x="9531350" y="6781800"/>
          <p14:tracePt t="160785" x="9517063" y="6781800"/>
          <p14:tracePt t="160801" x="9501188" y="6797675"/>
          <p14:tracePt t="160809" x="9485313" y="6811963"/>
          <p14:tracePt t="160826" x="9471025" y="6811963"/>
          <p14:tracePt t="160833" x="9455150" y="6811963"/>
          <p14:tracePt t="160841" x="9455150" y="6827838"/>
          <p14:tracePt t="160849" x="9424988" y="6827838"/>
          <p14:tracePt t="160858" x="9394825" y="6827838"/>
          <p14:tracePt t="160863" x="9364663" y="6827838"/>
          <p14:tracePt t="160874" x="9334500" y="6827838"/>
          <p14:tracePt t="160879" x="9304338" y="6827838"/>
          <p14:tracePt t="160888" x="9272588" y="6827838"/>
          <p14:tracePt t="160895" x="9242425" y="6827838"/>
          <p14:tracePt t="160903" x="9228138" y="6827838"/>
          <p14:tracePt t="160919" x="9212263" y="6827838"/>
          <p14:tracePt t="160927" x="9197975" y="6827838"/>
          <p14:tracePt t="161070" x="9212263" y="6827838"/>
          <p14:tracePt t="161078" x="9228138" y="6827838"/>
          <p14:tracePt t="161086" x="9258300" y="6811963"/>
          <p14:tracePt t="161094" x="9304338" y="6811963"/>
          <p14:tracePt t="161101" x="9334500" y="6797675"/>
          <p14:tracePt t="161110" x="9378950" y="6781800"/>
          <p14:tracePt t="161115" x="9424988" y="6781800"/>
          <p14:tracePt t="161125" x="9471025" y="6767513"/>
          <p14:tracePt t="161131" x="9517063" y="6767513"/>
          <p14:tracePt t="161141" x="9561513" y="6767513"/>
          <p14:tracePt t="161147" x="9591675" y="6767513"/>
          <p14:tracePt t="161159" x="9623425" y="6767513"/>
          <p14:tracePt t="161163" x="9653588" y="6767513"/>
          <p14:tracePt t="161179" x="9667875" y="6767513"/>
          <p14:tracePt t="161850" x="9667875" y="6751638"/>
          <p14:tracePt t="161857" x="9637713" y="6735763"/>
          <p14:tracePt t="161865" x="9623425" y="6735763"/>
          <p14:tracePt t="161876" x="9591675" y="6721475"/>
          <p14:tracePt t="161881" x="9577388" y="6721475"/>
          <p14:tracePt t="161887" x="9547225" y="6705600"/>
          <p14:tracePt t="161896" x="9501188" y="6691313"/>
          <p14:tracePt t="161903" x="9485313" y="6675438"/>
          <p14:tracePt t="161912" x="9471025" y="6675438"/>
          <p14:tracePt t="161920" x="9440863" y="6659563"/>
          <p14:tracePt t="161929" x="9440863" y="6645275"/>
          <p14:tracePt t="161934" x="9410700" y="6645275"/>
          <p14:tracePt t="161942" x="9410700" y="6629400"/>
          <p14:tracePt t="161950" x="9394825" y="6629400"/>
          <p14:tracePt t="161958" x="9378950" y="6615113"/>
          <p14:tracePt t="161966" x="9364663" y="6599238"/>
          <p14:tracePt t="161990" x="9348788" y="6599238"/>
          <p14:tracePt t="162454" x="9364663" y="6599238"/>
          <p14:tracePt t="162470" x="9378950" y="6615113"/>
          <p14:tracePt t="162486" x="9394825" y="6615113"/>
          <p14:tracePt t="162502" x="9410700" y="6615113"/>
          <p14:tracePt t="162508" x="9410700" y="6629400"/>
          <p14:tracePt t="162518" x="9424988" y="6629400"/>
          <p14:tracePt t="162532" x="9440863" y="6629400"/>
          <p14:tracePt t="162556" x="9440863" y="6645275"/>
          <p14:tracePt t="162573" x="9455150" y="6645275"/>
          <p14:tracePt t="169806" x="9394825" y="6645275"/>
          <p14:tracePt t="169811" x="8983663" y="6705600"/>
          <p14:tracePt t="169820" x="8620125" y="68278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E63A-C40C-4F4B-386F-C054F0ADC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Processing of ceramics/glasses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961E4-3214-B644-883B-581AE7E12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4" y="3309868"/>
            <a:ext cx="7614524" cy="3072421"/>
          </a:xfrm>
          <a:prstGeom prst="rect">
            <a:avLst/>
          </a:prstGeom>
        </p:spPr>
      </p:pic>
      <p:pic>
        <p:nvPicPr>
          <p:cNvPr id="3074" name="Picture 2" descr="Just Blown Away with Elliot Walker - The Glass Hub">
            <a:extLst>
              <a:ext uri="{FF2B5EF4-FFF2-40B4-BE49-F238E27FC236}">
                <a16:creationId xmlns:a16="http://schemas.microsoft.com/office/drawing/2014/main" id="{EE193A9A-82ED-EE2E-9058-0DBEEE15F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712" y="2078717"/>
            <a:ext cx="4345288" cy="42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0E0D1-0886-6D3F-02FA-F0839A6252DE}"/>
              </a:ext>
            </a:extLst>
          </p:cNvPr>
          <p:cNvSpPr txBox="1"/>
          <p:nvPr/>
        </p:nvSpPr>
        <p:spPr>
          <a:xfrm>
            <a:off x="269190" y="1423038"/>
            <a:ext cx="724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Ceramic/glass fabrication methods</a:t>
            </a:r>
          </a:p>
          <a:p>
            <a:pPr marL="285750" indent="-285750">
              <a:buFontTx/>
              <a:buChar char="-"/>
            </a:pPr>
            <a:r>
              <a:rPr lang="en-US" dirty="0"/>
              <a:t>Phase diagrams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TTT (Time-Temperature-Transformation) diagrams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Porosity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6947C9-760B-7C24-DFBD-00B765C91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446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16"/>
    </mc:Choice>
    <mc:Fallback>
      <p:transition spd="slow" advTm="9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6" x="531813" y="3117850"/>
          <p14:tracePt t="1191" x="684213" y="3101975"/>
          <p14:tracePt t="1199" x="774700" y="3086100"/>
          <p14:tracePt t="1206" x="806450" y="3071813"/>
          <p14:tracePt t="1215" x="820738" y="3071813"/>
          <p14:tracePt t="1220" x="820738" y="3055938"/>
          <p14:tracePt t="1250" x="820738" y="3041650"/>
          <p14:tracePt t="1266" x="806450" y="3011488"/>
          <p14:tracePt t="1275" x="774700" y="2979738"/>
          <p14:tracePt t="1282" x="730250" y="2949575"/>
          <p14:tracePt t="1293" x="698500" y="2905125"/>
          <p14:tracePt t="1298" x="668338" y="2873375"/>
          <p14:tracePt t="1306" x="623888" y="2859088"/>
          <p14:tracePt t="1327" x="592138" y="2813050"/>
          <p14:tracePt t="1330" x="561975" y="2813050"/>
          <p14:tracePt t="1338" x="561975" y="2797175"/>
          <p14:tracePt t="1346" x="531813" y="2797175"/>
          <p14:tracePt t="1354" x="531813" y="2782888"/>
          <p14:tracePt t="1364" x="517525" y="2767013"/>
          <p14:tracePt t="1378" x="501650" y="2752725"/>
          <p14:tracePt t="1394" x="485775" y="2736850"/>
          <p14:tracePt t="1409" x="455613" y="2722563"/>
          <p14:tracePt t="1416" x="455613" y="2706688"/>
          <p14:tracePt t="1426" x="441325" y="2706688"/>
          <p14:tracePt t="1432" x="441325" y="2690813"/>
          <p14:tracePt t="1440" x="425450" y="2690813"/>
          <p14:tracePt t="1448" x="411163" y="2676525"/>
          <p14:tracePt t="1456" x="395288" y="2660650"/>
          <p14:tracePt t="1464" x="379413" y="2660650"/>
          <p14:tracePt t="1472" x="365125" y="2646363"/>
          <p14:tracePt t="1482" x="349250" y="2646363"/>
          <p14:tracePt t="1488" x="349250" y="2630488"/>
          <p14:tracePt t="1494" x="334963" y="2616200"/>
          <p14:tracePt t="1502" x="319088" y="2616200"/>
          <p14:tracePt t="1512" x="319088" y="2600325"/>
          <p14:tracePt t="1518" x="304800" y="2600325"/>
          <p14:tracePt t="1534" x="288925" y="2584450"/>
          <p14:tracePt t="1550" x="258763" y="2570163"/>
          <p14:tracePt t="1560" x="258763" y="2554288"/>
          <p14:tracePt t="1566" x="242888" y="2554288"/>
          <p14:tracePt t="1577" x="212725" y="2540000"/>
          <p14:tracePt t="1590" x="182563" y="2524125"/>
          <p14:tracePt t="1598" x="182563" y="2508250"/>
          <p14:tracePt t="1606" x="152400" y="2478088"/>
          <p14:tracePt t="1614" x="136525" y="2447925"/>
          <p14:tracePt t="1622" x="106363" y="2417763"/>
          <p14:tracePt t="1630" x="76200" y="2371725"/>
          <p14:tracePt t="1636" x="46038" y="2295525"/>
          <p14:tracePt t="1646" x="0" y="2235200"/>
          <p14:tracePt t="1900" x="60325" y="973138"/>
          <p14:tracePt t="1906" x="90488" y="973138"/>
          <p14:tracePt t="1920" x="122238" y="989013"/>
          <p14:tracePt t="1934" x="196850" y="1033463"/>
          <p14:tracePt t="2322" x="196850" y="1019175"/>
          <p14:tracePt t="2330" x="228600" y="942975"/>
          <p14:tracePt t="2338" x="242888" y="882650"/>
          <p14:tracePt t="2347" x="242888" y="866775"/>
          <p14:tracePt t="2354" x="242888" y="836613"/>
          <p14:tracePt t="2365" x="242888" y="820738"/>
          <p14:tracePt t="2372" x="242888" y="806450"/>
          <p14:tracePt t="2376" x="242888" y="790575"/>
          <p14:tracePt t="2388" x="242888" y="776288"/>
          <p14:tracePt t="2406" x="242888" y="760413"/>
          <p14:tracePt t="2422" x="242888" y="744538"/>
          <p14:tracePt t="2454" x="258763" y="730250"/>
          <p14:tracePt t="2536" x="273050" y="760413"/>
          <p14:tracePt t="2546" x="288925" y="836613"/>
          <p14:tracePt t="2555" x="304800" y="896938"/>
          <p14:tracePt t="2574" x="441325" y="1155700"/>
          <p14:tracePt t="2596" x="698500" y="1428750"/>
          <p14:tracePt t="2607" x="1352550" y="1916113"/>
          <p14:tracePt t="2615" x="1489075" y="1976438"/>
          <p14:tracePt t="2623" x="1611313" y="2038350"/>
          <p14:tracePt t="2630" x="1747838" y="2082800"/>
          <p14:tracePt t="2639" x="1870075" y="2128838"/>
          <p14:tracePt t="2645" x="1960563" y="2159000"/>
          <p14:tracePt t="2652" x="2036763" y="2174875"/>
          <p14:tracePt t="2661" x="2128838" y="2189163"/>
          <p14:tracePt t="2669" x="2219325" y="2205038"/>
          <p14:tracePt t="2676" x="2265363" y="2219325"/>
          <p14:tracePt t="2685" x="2341563" y="2235200"/>
          <p14:tracePt t="2692" x="2386013" y="2251075"/>
          <p14:tracePt t="2700" x="2447925" y="2251075"/>
          <p14:tracePt t="2709" x="2508250" y="2251075"/>
          <p14:tracePt t="2716" x="2568575" y="2265363"/>
          <p14:tracePt t="2724" x="2630488" y="2265363"/>
          <p14:tracePt t="2732" x="2720975" y="2281238"/>
          <p14:tracePt t="2741" x="2797175" y="2295525"/>
          <p14:tracePt t="2748" x="2903538" y="2311400"/>
          <p14:tracePt t="2755" x="3025775" y="2327275"/>
          <p14:tracePt t="2764" x="3162300" y="2341563"/>
          <p14:tracePt t="2771" x="3298825" y="2341563"/>
          <p14:tracePt t="2779" x="3465513" y="2357438"/>
          <p14:tracePt t="2786" x="3648075" y="2357438"/>
          <p14:tracePt t="2795" x="3816350" y="2357438"/>
          <p14:tracePt t="2803" x="3983038" y="2357438"/>
          <p14:tracePt t="2811" x="4149725" y="2357438"/>
          <p14:tracePt t="2819" x="4286250" y="2371725"/>
          <p14:tracePt t="2826" x="4408488" y="2387600"/>
          <p14:tracePt t="2835" x="4530725" y="2401888"/>
          <p14:tracePt t="2843" x="4651375" y="2401888"/>
          <p14:tracePt t="2850" x="4787900" y="2401888"/>
          <p14:tracePt t="2859" x="4910138" y="2401888"/>
          <p14:tracePt t="2866" x="5032375" y="2401888"/>
          <p14:tracePt t="2873" x="5153025" y="2401888"/>
          <p14:tracePt t="2881" x="5289550" y="2387600"/>
          <p14:tracePt t="2888" x="5441950" y="2387600"/>
          <p14:tracePt t="2898" x="5578475" y="2387600"/>
          <p14:tracePt t="2905" x="5761038" y="2371725"/>
          <p14:tracePt t="2914" x="5899150" y="2371725"/>
          <p14:tracePt t="2921" x="6049963" y="2357438"/>
          <p14:tracePt t="2929" x="6172200" y="2357438"/>
          <p14:tracePt t="2936" x="6308725" y="2357438"/>
          <p14:tracePt t="2945" x="6430963" y="2341563"/>
          <p14:tracePt t="2953" x="6521450" y="2327275"/>
          <p14:tracePt t="2961" x="6597650" y="2311400"/>
          <p14:tracePt t="2968" x="6688138" y="2295525"/>
          <p14:tracePt t="2976" x="6734175" y="2281238"/>
          <p14:tracePt t="2985" x="6794500" y="2251075"/>
          <p14:tracePt t="2993" x="6840538" y="2219325"/>
          <p14:tracePt t="3000" x="6870700" y="2189163"/>
          <p14:tracePt t="3007" x="6916738" y="2159000"/>
          <p14:tracePt t="3015" x="6962775" y="2128838"/>
          <p14:tracePt t="3022" x="7008813" y="2098675"/>
          <p14:tracePt t="3032" x="7053263" y="2082800"/>
          <p14:tracePt t="3038" x="7099300" y="2068513"/>
          <p14:tracePt t="3048" x="7129463" y="2052638"/>
          <p14:tracePt t="3055" x="7159625" y="2038350"/>
          <p14:tracePt t="3064" x="7175500" y="2038350"/>
          <p14:tracePt t="3071" x="7175500" y="2022475"/>
          <p14:tracePt t="3079" x="7189788" y="2022475"/>
          <p14:tracePt t="3095" x="7205663" y="2006600"/>
          <p14:tracePt t="3111" x="7221538" y="2006600"/>
          <p14:tracePt t="3125" x="7235825" y="2006600"/>
          <p14:tracePt t="3132" x="7235825" y="1992313"/>
          <p14:tracePt t="3292" x="7235825" y="1976438"/>
          <p14:tracePt t="3300" x="7265988" y="1976438"/>
          <p14:tracePt t="3309" x="7297738" y="1962150"/>
          <p14:tracePt t="3316" x="7358063" y="1946275"/>
          <p14:tracePt t="3323" x="7478713" y="1900238"/>
          <p14:tracePt t="3334" x="7600950" y="1855788"/>
          <p14:tracePt t="3339" x="7753350" y="1809750"/>
          <p14:tracePt t="3351" x="7889875" y="1763713"/>
          <p14:tracePt t="3355" x="8026400" y="1703388"/>
          <p14:tracePt t="3364" x="8132763" y="1657350"/>
          <p14:tracePt t="3374" x="8224838" y="1611313"/>
          <p14:tracePt t="3380" x="8269288" y="1581150"/>
          <p14:tracePt t="3386" x="8301038" y="1566863"/>
          <p14:tracePt t="3403" x="8315325" y="1550988"/>
          <p14:tracePt t="3442" x="8331200" y="1535113"/>
          <p14:tracePt t="3451" x="8361363" y="1535113"/>
          <p14:tracePt t="3457" x="8361363" y="1520825"/>
          <p14:tracePt t="3467" x="8391525" y="1520825"/>
          <p14:tracePt t="3473" x="8407400" y="1504950"/>
          <p14:tracePt t="3484" x="8421688" y="1504950"/>
          <p14:tracePt t="3489" x="8421688" y="1490663"/>
          <p14:tracePt t="3499" x="8437563" y="1490663"/>
          <p14:tracePt t="3511" x="8451850" y="1490663"/>
          <p14:tracePt t="3526" x="8482013" y="1474788"/>
          <p14:tracePt t="3534" x="8497888" y="1460500"/>
          <p14:tracePt t="3542" x="8528050" y="1460500"/>
          <p14:tracePt t="3550" x="8574088" y="1444625"/>
          <p14:tracePt t="3558" x="8620125" y="1428750"/>
          <p14:tracePt t="3566" x="8696325" y="1414463"/>
          <p14:tracePt t="3574" x="8770938" y="1398588"/>
          <p14:tracePt t="3582" x="8863013" y="1368425"/>
          <p14:tracePt t="3590" x="8953500" y="1338263"/>
          <p14:tracePt t="3599" x="9045575" y="1322388"/>
          <p14:tracePt t="3606" x="9090025" y="1292225"/>
          <p14:tracePt t="3615" x="9136063" y="1246188"/>
          <p14:tracePt t="3622" x="9197975" y="1216025"/>
          <p14:tracePt t="3631" x="9242425" y="1185863"/>
          <p14:tracePt t="3636" x="9272588" y="1171575"/>
          <p14:tracePt t="3644" x="9318625" y="1155700"/>
          <p14:tracePt t="3652" x="9334500" y="1139825"/>
          <p14:tracePt t="3660" x="9348788" y="1139825"/>
          <p14:tracePt t="3668" x="9348788" y="1125538"/>
          <p14:tracePt t="3676" x="9364663" y="1109663"/>
          <p14:tracePt t="3692" x="9378950" y="1095375"/>
          <p14:tracePt t="3708" x="9394825" y="1079500"/>
          <p14:tracePt t="3716" x="9410700" y="1079500"/>
          <p14:tracePt t="3724" x="9410700" y="1065213"/>
          <p14:tracePt t="3732" x="9424988" y="1049338"/>
          <p14:tracePt t="3748" x="9440863" y="1049338"/>
          <p14:tracePt t="3754" x="9440863" y="1033463"/>
          <p14:tracePt t="3762" x="9455150" y="1033463"/>
          <p14:tracePt t="3770" x="9471025" y="1033463"/>
          <p14:tracePt t="3778" x="9471025" y="1019175"/>
          <p14:tracePt t="3786" x="9501188" y="1019175"/>
          <p14:tracePt t="3794" x="9531350" y="1003300"/>
          <p14:tracePt t="3802" x="9561513" y="1003300"/>
          <p14:tracePt t="3810" x="9607550" y="989013"/>
          <p14:tracePt t="3818" x="9653588" y="973138"/>
          <p14:tracePt t="3826" x="9699625" y="973138"/>
          <p14:tracePt t="3834" x="9774238" y="957263"/>
          <p14:tracePt t="3842" x="9880600" y="957263"/>
          <p14:tracePt t="3850" x="10002838" y="957263"/>
          <p14:tracePt t="3858" x="10125075" y="957263"/>
          <p14:tracePt t="3866" x="10201275" y="957263"/>
          <p14:tracePt t="3874" x="10291763" y="957263"/>
          <p14:tracePt t="3882" x="10337800" y="957263"/>
          <p14:tracePt t="3888" x="10367963" y="957263"/>
          <p14:tracePt t="4205" x="10367963" y="973138"/>
          <p14:tracePt t="15038" x="10337800" y="942975"/>
          <p14:tracePt t="15046" x="10275888" y="927100"/>
          <p14:tracePt t="15054" x="10201275" y="927100"/>
          <p14:tracePt t="15063" x="10125075" y="942975"/>
          <p14:tracePt t="15069" x="10048875" y="957263"/>
          <p14:tracePt t="15076" x="9986963" y="957263"/>
          <p14:tracePt t="15083" x="9942513" y="957263"/>
          <p14:tracePt t="15092" x="9896475" y="957263"/>
          <p14:tracePt t="15099" x="9880600" y="957263"/>
          <p14:tracePt t="15107" x="9866313" y="957263"/>
          <p14:tracePt t="15139" x="9850438" y="957263"/>
          <p14:tracePt t="15147" x="9836150" y="973138"/>
          <p14:tracePt t="15156" x="9820275" y="973138"/>
          <p14:tracePt t="15163" x="9805988" y="989013"/>
          <p14:tracePt t="15172" x="9790113" y="989013"/>
          <p14:tracePt t="15180" x="9759950" y="1003300"/>
          <p14:tracePt t="15187" x="9713913" y="1019175"/>
          <p14:tracePt t="15197" x="9699625" y="1033463"/>
          <p14:tracePt t="15203" x="9683750" y="1049338"/>
          <p14:tracePt t="15210" x="9667875" y="1065213"/>
          <p14:tracePt t="15226" x="9637713" y="1079500"/>
          <p14:tracePt t="15235" x="9623425" y="1125538"/>
          <p14:tracePt t="15242" x="9591675" y="1155700"/>
          <p14:tracePt t="15250" x="9561513" y="1185863"/>
          <p14:tracePt t="15256" x="9517063" y="1246188"/>
          <p14:tracePt t="15264" x="9485313" y="1292225"/>
          <p14:tracePt t="15272" x="9440863" y="1354138"/>
          <p14:tracePt t="15280" x="9424988" y="1384300"/>
          <p14:tracePt t="15289" x="9394825" y="1428750"/>
          <p14:tracePt t="15296" x="9378950" y="1460500"/>
          <p14:tracePt t="15313" x="9348788" y="1520825"/>
          <p14:tracePt t="15319" x="9334500" y="1535113"/>
          <p14:tracePt t="15329" x="9334500" y="1550988"/>
          <p14:tracePt t="15335" x="9318625" y="1566863"/>
          <p14:tracePt t="15342" x="9318625" y="1581150"/>
          <p14:tracePt t="15358" x="9304338" y="1597025"/>
          <p14:tracePt t="15374" x="9304338" y="1611313"/>
          <p14:tracePt t="15454" x="9288463" y="1611313"/>
          <p14:tracePt t="15612" x="9288463" y="1627188"/>
          <p14:tracePt t="16265" x="9272588" y="1627188"/>
          <p14:tracePt t="16273" x="9258300" y="1643063"/>
          <p14:tracePt t="16282" x="9228138" y="1643063"/>
          <p14:tracePt t="16291" x="9212263" y="1657350"/>
          <p14:tracePt t="16298" x="9166225" y="1687513"/>
          <p14:tracePt t="16309" x="9136063" y="1687513"/>
          <p14:tracePt t="16314" x="9105900" y="1717675"/>
          <p14:tracePt t="16322" x="9059863" y="1733550"/>
          <p14:tracePt t="16330" x="8999538" y="1779588"/>
          <p14:tracePt t="16337" x="8909050" y="1824038"/>
          <p14:tracePt t="16344" x="8816975" y="1885950"/>
          <p14:tracePt t="16352" x="8696325" y="1962150"/>
          <p14:tracePt t="16358" x="8543925" y="2052638"/>
          <p14:tracePt t="16366" x="8391525" y="2144713"/>
          <p14:tracePt t="16375" x="8239125" y="2251075"/>
          <p14:tracePt t="16382" x="8086725" y="2357438"/>
          <p14:tracePt t="16392" x="7935913" y="2447925"/>
          <p14:tracePt t="16398" x="7813675" y="2554288"/>
          <p14:tracePt t="16408" x="7677150" y="2646363"/>
          <p14:tracePt t="16414" x="7540625" y="2752725"/>
          <p14:tracePt t="16423" x="7434263" y="2828925"/>
          <p14:tracePt t="16430" x="7342188" y="2919413"/>
          <p14:tracePt t="16439" x="7251700" y="2979738"/>
          <p14:tracePt t="16447" x="7189788" y="3041650"/>
          <p14:tracePt t="16457" x="7145338" y="3086100"/>
          <p14:tracePt t="16462" x="7115175" y="3148013"/>
          <p14:tracePt t="16471" x="7083425" y="3178175"/>
          <p14:tracePt t="16478" x="7083425" y="3194050"/>
          <p14:tracePt t="16484" x="7069138" y="3208338"/>
          <p14:tracePt t="16501" x="7069138" y="3224213"/>
          <p14:tracePt t="16533" x="7069138" y="3238500"/>
          <p14:tracePt t="16557" x="7069138" y="3254375"/>
          <p14:tracePt t="16603" x="7083425" y="3254375"/>
          <p14:tracePt t="16619" x="7083425" y="3238500"/>
          <p14:tracePt t="16635" x="7083425" y="3224213"/>
          <p14:tracePt t="16643" x="7083425" y="3208338"/>
          <p14:tracePt t="16651" x="7083425" y="3194050"/>
          <p14:tracePt t="16658" x="7083425" y="3162300"/>
          <p14:tracePt t="16666" x="7069138" y="3148013"/>
          <p14:tracePt t="16674" x="7038975" y="3101975"/>
          <p14:tracePt t="16683" x="7008813" y="3071813"/>
          <p14:tracePt t="16692" x="6962775" y="3041650"/>
          <p14:tracePt t="16699" x="6932613" y="3011488"/>
          <p14:tracePt t="16706" x="6886575" y="2979738"/>
          <p14:tracePt t="16714" x="6840538" y="2949575"/>
          <p14:tracePt t="16723" x="6764338" y="2919413"/>
          <p14:tracePt t="16729" x="6673850" y="2905125"/>
          <p14:tracePt t="16737" x="6597650" y="2873375"/>
          <p14:tracePt t="16744" x="6491288" y="2859088"/>
          <p14:tracePt t="16753" x="6354763" y="2843213"/>
          <p14:tracePt t="16761" x="6232525" y="2813050"/>
          <p14:tracePt t="16769" x="6111875" y="2797175"/>
          <p14:tracePt t="16776" x="5973763" y="2767013"/>
          <p14:tracePt t="16784" x="5837238" y="2752725"/>
          <p14:tracePt t="16793" x="5716588" y="2736850"/>
          <p14:tracePt t="16801" x="5594350" y="2722563"/>
          <p14:tracePt t="16808" x="5472113" y="2706688"/>
          <p14:tracePt t="16816" x="5351463" y="2690813"/>
          <p14:tracePt t="16825" x="5245100" y="2676525"/>
          <p14:tracePt t="16833" x="5138738" y="2660650"/>
          <p14:tracePt t="16842" x="5016500" y="2660650"/>
          <p14:tracePt t="16849" x="4910138" y="2646363"/>
          <p14:tracePt t="16856" x="4803775" y="2630488"/>
          <p14:tracePt t="16863" x="4727575" y="2616200"/>
          <p14:tracePt t="16871" x="4637088" y="2616200"/>
          <p14:tracePt t="16878" x="4530725" y="2616200"/>
          <p14:tracePt t="16886" x="4424363" y="2600325"/>
          <p14:tracePt t="16895" x="4302125" y="2584450"/>
          <p14:tracePt t="16902" x="4179888" y="2554288"/>
          <p14:tracePt t="16910" x="4059238" y="2540000"/>
          <p14:tracePt t="16918" x="3937000" y="2540000"/>
          <p14:tracePt t="16927" x="3784600" y="2524125"/>
          <p14:tracePt t="16935" x="3663950" y="2508250"/>
          <p14:tracePt t="16942" x="3541713" y="2493963"/>
          <p14:tracePt t="16951" x="3421063" y="2493963"/>
          <p14:tracePt t="16958" x="3314700" y="2493963"/>
          <p14:tracePt t="16966" x="3238500" y="2493963"/>
          <p14:tracePt t="16974" x="3146425" y="2493963"/>
          <p14:tracePt t="16983" x="3070225" y="2493963"/>
          <p14:tracePt t="16990" x="2979738" y="2493963"/>
          <p14:tracePt t="16997" x="2903538" y="2493963"/>
          <p14:tracePt t="17006" x="2813050" y="2508250"/>
          <p14:tracePt t="17013" x="2690813" y="2508250"/>
          <p14:tracePt t="17020" x="2568575" y="2524125"/>
          <p14:tracePt t="17029" x="2447925" y="2524125"/>
          <p14:tracePt t="17036" x="2325688" y="2540000"/>
          <p14:tracePt t="17045" x="2219325" y="2540000"/>
          <p14:tracePt t="17053" x="2143125" y="2540000"/>
          <p14:tracePt t="17061" x="2082800" y="2540000"/>
          <p14:tracePt t="17069" x="2022475" y="2540000"/>
          <p14:tracePt t="17076" x="1976438" y="2540000"/>
          <p14:tracePt t="17085" x="1916113" y="2540000"/>
          <p14:tracePt t="17092" x="1824038" y="2540000"/>
          <p14:tracePt t="17098" x="1763713" y="2540000"/>
          <p14:tracePt t="17108" x="1687513" y="2540000"/>
          <p14:tracePt t="17114" x="1595438" y="2540000"/>
          <p14:tracePt t="17124" x="1535113" y="2554288"/>
          <p14:tracePt t="17131" x="1444625" y="2570163"/>
          <p14:tracePt t="17140" x="1368425" y="2584450"/>
          <p14:tracePt t="17147" x="1276350" y="2600325"/>
          <p14:tracePt t="17155" x="1216025" y="2616200"/>
          <p14:tracePt t="17163" x="1125538" y="2630488"/>
          <p14:tracePt t="17170" x="1049338" y="2646363"/>
          <p14:tracePt t="17179" x="973138" y="2660650"/>
          <p14:tracePt t="17186" x="896938" y="2660650"/>
          <p14:tracePt t="17195" x="806450" y="2676525"/>
          <p14:tracePt t="17203" x="760413" y="2690813"/>
          <p14:tracePt t="17210" x="684213" y="2722563"/>
          <p14:tracePt t="17219" x="654050" y="2752725"/>
          <p14:tracePt t="17226" x="608013" y="2767013"/>
          <p14:tracePt t="17235" x="561975" y="2797175"/>
          <p14:tracePt t="17241" x="517525" y="2828925"/>
          <p14:tracePt t="17248" x="471488" y="2859088"/>
          <p14:tracePt t="17257" x="425450" y="2889250"/>
          <p14:tracePt t="17265" x="365125" y="2935288"/>
          <p14:tracePt t="17274" x="288925" y="2979738"/>
          <p14:tracePt t="17281" x="228600" y="3025775"/>
          <p14:tracePt t="17290" x="166688" y="3071813"/>
          <p14:tracePt t="17297" x="90488" y="3132138"/>
          <p14:tracePt t="17305" x="46038" y="3194050"/>
          <p14:tracePt t="17723" x="30163" y="5975350"/>
          <p14:tracePt t="17730" x="46038" y="6007100"/>
          <p14:tracePt t="17736" x="76200" y="6037263"/>
          <p14:tracePt t="17744" x="106363" y="6081713"/>
          <p14:tracePt t="17753" x="122238" y="6113463"/>
          <p14:tracePt t="17760" x="152400" y="6143625"/>
          <p14:tracePt t="17769" x="166688" y="6173788"/>
          <p14:tracePt t="17776" x="212725" y="6219825"/>
          <p14:tracePt t="17785" x="242888" y="6249988"/>
          <p14:tracePt t="17793" x="273050" y="6280150"/>
          <p14:tracePt t="17801" x="319088" y="6326188"/>
          <p14:tracePt t="17810" x="349250" y="6356350"/>
          <p14:tracePt t="17816" x="379413" y="6386513"/>
          <p14:tracePt t="17825" x="441325" y="6432550"/>
          <p14:tracePt t="17833" x="485775" y="6462713"/>
          <p14:tracePt t="17841" x="547688" y="6508750"/>
          <p14:tracePt t="17849" x="592138" y="6538913"/>
          <p14:tracePt t="17855" x="668338" y="6569075"/>
          <p14:tracePt t="17865" x="714375" y="6599238"/>
          <p14:tracePt t="17871" x="806450" y="6629400"/>
          <p14:tracePt t="17879" x="881063" y="6659563"/>
          <p14:tracePt t="17886" x="1003300" y="6705600"/>
          <p14:tracePt t="17894" x="1125538" y="6735763"/>
          <p14:tracePt t="17903" x="1246188" y="6767513"/>
          <p14:tracePt t="17910" x="1368425" y="6781800"/>
          <p14:tracePt t="17919" x="1489075" y="6797675"/>
          <p14:tracePt t="17926" x="1627188" y="6811963"/>
          <p14:tracePt t="17935" x="1717675" y="6827838"/>
          <p14:tracePt t="17943" x="1809750" y="6842125"/>
          <p14:tracePt t="18336" x="7358063" y="6811963"/>
          <p14:tracePt t="18344" x="7358063" y="6767513"/>
          <p14:tracePt t="18353" x="7388225" y="6735763"/>
          <p14:tracePt t="18359" x="7418388" y="6691313"/>
          <p14:tracePt t="18369" x="7418388" y="6645275"/>
          <p14:tracePt t="18375" x="7434263" y="6599238"/>
          <p14:tracePt t="18383" x="7448550" y="6553200"/>
          <p14:tracePt t="18391" x="7464425" y="6478588"/>
          <p14:tracePt t="18399" x="7478713" y="6416675"/>
          <p14:tracePt t="18409" x="7494588" y="6326188"/>
          <p14:tracePt t="18415" x="7494588" y="6249988"/>
          <p14:tracePt t="18423" x="7510463" y="6157913"/>
          <p14:tracePt t="18431" x="7524750" y="6081713"/>
          <p14:tracePt t="18439" x="7554913" y="6007100"/>
          <p14:tracePt t="18446" x="7570788" y="5915025"/>
          <p14:tracePt t="18455" x="7600950" y="5838825"/>
          <p14:tracePt t="18462" x="7616825" y="5748338"/>
          <p14:tracePt t="18471" x="7646988" y="5656263"/>
          <p14:tracePt t="18478" x="7677150" y="5580063"/>
          <p14:tracePt t="18484" x="7723188" y="5503863"/>
          <p14:tracePt t="18494" x="7737475" y="5429250"/>
          <p14:tracePt t="18501" x="7753350" y="5383213"/>
          <p14:tracePt t="18509" x="7783513" y="5337175"/>
          <p14:tracePt t="18516" x="7799388" y="5291138"/>
          <p14:tracePt t="18526" x="7799388" y="5230813"/>
          <p14:tracePt t="18533" x="7829550" y="5154613"/>
          <p14:tracePt t="18542" x="7843838" y="5108575"/>
          <p14:tracePt t="18549" x="7859713" y="5078413"/>
          <p14:tracePt t="18558" x="7874000" y="5033963"/>
          <p14:tracePt t="18565" x="7874000" y="4987925"/>
          <p14:tracePt t="18572" x="7889875" y="4957763"/>
          <p14:tracePt t="18581" x="7905750" y="4927600"/>
          <p14:tracePt t="18589" x="7920038" y="4881563"/>
          <p14:tracePt t="18597" x="7920038" y="4851400"/>
          <p14:tracePt t="18604" x="7935913" y="4819650"/>
          <p14:tracePt t="18610" x="7950200" y="4775200"/>
          <p14:tracePt t="18618" x="7966075" y="4713288"/>
          <p14:tracePt t="18626" x="7966075" y="4638675"/>
          <p14:tracePt t="18635" x="7966075" y="4546600"/>
          <p14:tracePt t="18644" x="7966075" y="4456113"/>
          <p14:tracePt t="18651" x="7966075" y="4364038"/>
          <p14:tracePt t="18659" x="7966075" y="4257675"/>
          <p14:tracePt t="18667" x="7950200" y="4151313"/>
          <p14:tracePt t="18675" x="7905750" y="4060825"/>
          <p14:tracePt t="18683" x="7874000" y="3984625"/>
          <p14:tracePt t="18693" x="7829550" y="3908425"/>
          <p14:tracePt t="18698" x="7783513" y="3816350"/>
          <p14:tracePt t="18708" x="7737475" y="3740150"/>
          <p14:tracePt t="18715" x="7707313" y="3695700"/>
          <p14:tracePt t="18723" x="7661275" y="3633788"/>
          <p14:tracePt t="18731" x="7616825" y="3589338"/>
          <p14:tracePt t="18739" x="7585075" y="3543300"/>
          <p14:tracePt t="18746" x="7540625" y="3482975"/>
          <p14:tracePt t="18753" x="7510463" y="3436938"/>
          <p14:tracePt t="18760" x="7464425" y="3375025"/>
          <p14:tracePt t="18769" x="7434263" y="3344863"/>
          <p14:tracePt t="18778" x="7388225" y="3300413"/>
          <p14:tracePt t="18784" x="7358063" y="3268663"/>
          <p14:tracePt t="18794" x="7297738" y="3238500"/>
          <p14:tracePt t="18801" x="7251700" y="3194050"/>
          <p14:tracePt t="18808" x="7205663" y="3148013"/>
          <p14:tracePt t="18817" x="7115175" y="3101975"/>
          <p14:tracePt t="18825" x="7038975" y="3071813"/>
          <p14:tracePt t="18833" x="6946900" y="3025775"/>
          <p14:tracePt t="18843" x="6856413" y="2979738"/>
          <p14:tracePt t="18849" x="6764338" y="2935288"/>
          <p14:tracePt t="18857" x="6673850" y="2889250"/>
          <p14:tracePt t="18863" x="6597650" y="2859088"/>
          <p14:tracePt t="18871" x="6507163" y="2828925"/>
          <p14:tracePt t="18878" x="6400800" y="2797175"/>
          <p14:tracePt t="18886" x="6292850" y="2782888"/>
          <p14:tracePt t="18894" x="6172200" y="2767013"/>
          <p14:tracePt t="18903" x="6019800" y="2752725"/>
          <p14:tracePt t="18911" x="5883275" y="2736850"/>
          <p14:tracePt t="18919" x="5730875" y="2722563"/>
          <p14:tracePt t="18928" x="5594350" y="2706688"/>
          <p14:tracePt t="18935" x="5457825" y="2690813"/>
          <p14:tracePt t="18942" x="5305425" y="2676525"/>
          <p14:tracePt t="18951" x="5168900" y="2660650"/>
          <p14:tracePt t="18959" x="5032375" y="2646363"/>
          <p14:tracePt t="18967" x="4894263" y="2630488"/>
          <p14:tracePt t="18976" x="4757738" y="2630488"/>
          <p14:tracePt t="18983" x="4591050" y="2600325"/>
          <p14:tracePt t="18988" x="4408488" y="2584450"/>
          <p14:tracePt t="18996" x="4225925" y="2584450"/>
          <p14:tracePt t="19005" x="4043363" y="2584450"/>
          <p14:tracePt t="19013" x="3876675" y="2584450"/>
          <p14:tracePt t="19021" x="3694113" y="2616200"/>
          <p14:tracePt t="19028" x="3557588" y="2630488"/>
          <p14:tracePt t="19036" x="3435350" y="2646363"/>
          <p14:tracePt t="19045" x="3282950" y="2660650"/>
          <p14:tracePt t="19053" x="3162300" y="2676525"/>
          <p14:tracePt t="19060" x="3055938" y="2690813"/>
          <p14:tracePt t="19069" x="2949575" y="2706688"/>
          <p14:tracePt t="19078" x="2873375" y="2722563"/>
          <p14:tracePt t="19085" x="2781300" y="2736850"/>
          <p14:tracePt t="19093" x="2690813" y="2736850"/>
          <p14:tracePt t="19101" x="2630488" y="2752725"/>
          <p14:tracePt t="19109" x="2538413" y="2782888"/>
          <p14:tracePt t="19117" x="2492375" y="2797175"/>
          <p14:tracePt t="19123" x="2447925" y="2828925"/>
          <p14:tracePt t="19131" x="2386013" y="2843213"/>
          <p14:tracePt t="19138" x="2311400" y="2843213"/>
          <p14:tracePt t="19146" x="2235200" y="2873375"/>
          <p14:tracePt t="19155" x="2173288" y="2889250"/>
          <p14:tracePt t="19163" x="2112963" y="2905125"/>
          <p14:tracePt t="19170" x="2052638" y="2919413"/>
          <p14:tracePt t="19178" x="1990725" y="2935288"/>
          <p14:tracePt t="19186" x="1946275" y="2965450"/>
          <p14:tracePt t="19194" x="1900238" y="2995613"/>
          <p14:tracePt t="19203" x="1854200" y="3011488"/>
          <p14:tracePt t="19211" x="1778000" y="3041650"/>
          <p14:tracePt t="19219" x="1733550" y="3086100"/>
          <p14:tracePt t="19228" x="1657350" y="3117850"/>
          <p14:tracePt t="19234" x="1611313" y="3132138"/>
          <p14:tracePt t="19243" x="1550988" y="3178175"/>
          <p14:tracePt t="19249" x="1504950" y="3194050"/>
          <p14:tracePt t="19257" x="1458913" y="3208338"/>
          <p14:tracePt t="19265" x="1414463" y="3238500"/>
          <p14:tracePt t="19273" x="1352550" y="3268663"/>
          <p14:tracePt t="19281" x="1308100" y="3284538"/>
          <p14:tracePt t="19289" x="1262063" y="3314700"/>
          <p14:tracePt t="19310" x="1155700" y="3360738"/>
          <p14:tracePt t="19313" x="1109663" y="3390900"/>
          <p14:tracePt t="19321" x="1049338" y="3421063"/>
          <p14:tracePt t="19328" x="1003300" y="3421063"/>
          <p14:tracePt t="19336" x="957263" y="3436938"/>
          <p14:tracePt t="19345" x="912813" y="3451225"/>
          <p14:tracePt t="19353" x="866775" y="3467100"/>
          <p14:tracePt t="19361" x="820738" y="3467100"/>
          <p14:tracePt t="19367" x="774700" y="3482975"/>
          <p14:tracePt t="19376" x="730250" y="3497263"/>
          <p14:tracePt t="19383" x="684213" y="3527425"/>
          <p14:tracePt t="19393" x="623888" y="3527425"/>
          <p14:tracePt t="19398" x="577850" y="3557588"/>
          <p14:tracePt t="19407" x="531813" y="3573463"/>
          <p14:tracePt t="19415" x="485775" y="3589338"/>
          <p14:tracePt t="19423" x="441325" y="3603625"/>
          <p14:tracePt t="19431" x="379413" y="3633788"/>
          <p14:tracePt t="19439" x="334963" y="3649663"/>
          <p14:tracePt t="19446" x="304800" y="3679825"/>
          <p14:tracePt t="19455" x="273050" y="3695700"/>
          <p14:tracePt t="19463" x="228600" y="3709988"/>
          <p14:tracePt t="19470" x="196850" y="3756025"/>
          <p14:tracePt t="19478" x="166688" y="3771900"/>
          <p14:tracePt t="19486" x="136525" y="3802063"/>
          <p14:tracePt t="19493" x="90488" y="3846513"/>
          <p14:tracePt t="19501" x="60325" y="3892550"/>
          <p14:tracePt t="19510" x="15875" y="3952875"/>
          <p14:tracePt t="19643" x="15875" y="5094288"/>
          <p14:tracePt t="19650" x="60325" y="5154613"/>
          <p14:tracePt t="19659" x="90488" y="5200650"/>
          <p14:tracePt t="19667" x="122238" y="5246688"/>
          <p14:tracePt t="19676" x="166688" y="5307013"/>
          <p14:tracePt t="19683" x="196850" y="5353050"/>
          <p14:tracePt t="19691" x="242888" y="5413375"/>
          <p14:tracePt t="19699" x="288925" y="5459413"/>
          <p14:tracePt t="19707" x="319088" y="5519738"/>
          <p14:tracePt t="19714" x="365125" y="5565775"/>
          <p14:tracePt t="19723" x="411163" y="5626100"/>
          <p14:tracePt t="19730" x="441325" y="5672138"/>
          <p14:tracePt t="19739" x="485775" y="5732463"/>
          <p14:tracePt t="19746" x="517525" y="5778500"/>
          <p14:tracePt t="19753" x="561975" y="5808663"/>
          <p14:tracePt t="19762" x="592138" y="5854700"/>
          <p14:tracePt t="19768" x="623888" y="5884863"/>
          <p14:tracePt t="19776" x="668338" y="5915025"/>
          <p14:tracePt t="19785" x="698500" y="5961063"/>
          <p14:tracePt t="19793" x="714375" y="5991225"/>
          <p14:tracePt t="19801" x="730250" y="6007100"/>
          <p14:tracePt t="19810" x="760413" y="6037263"/>
          <p14:tracePt t="19817" x="760413" y="6051550"/>
          <p14:tracePt t="19826" x="790575" y="6081713"/>
          <p14:tracePt t="19833" x="806450" y="6113463"/>
          <p14:tracePt t="19841" x="836613" y="6143625"/>
          <p14:tracePt t="19849" x="881063" y="6173788"/>
          <p14:tracePt t="19857" x="912813" y="6219825"/>
          <p14:tracePt t="19865" x="942975" y="6249988"/>
          <p14:tracePt t="19873" x="1003300" y="6296025"/>
          <p14:tracePt t="19879" x="1049338" y="6326188"/>
          <p14:tracePt t="19886" x="1093788" y="6356350"/>
          <p14:tracePt t="19896" x="1125538" y="6416675"/>
          <p14:tracePt t="19903" x="1169988" y="6446838"/>
          <p14:tracePt t="19912" x="1185863" y="6478588"/>
          <p14:tracePt t="19918" x="1216025" y="6523038"/>
          <p14:tracePt t="19927" x="1262063" y="6553200"/>
          <p14:tracePt t="19935" x="1292225" y="6584950"/>
          <p14:tracePt t="19944" x="1338263" y="6615113"/>
          <p14:tracePt t="19951" x="1382713" y="6645275"/>
          <p14:tracePt t="19961" x="1428750" y="6675438"/>
          <p14:tracePt t="19967" x="1474788" y="6721475"/>
          <p14:tracePt t="19977" x="1535113" y="6735763"/>
          <p14:tracePt t="19983" x="1581150" y="6767513"/>
          <p14:tracePt t="19991" x="1627188" y="6797675"/>
          <p14:tracePt t="19998" x="1671638" y="6797675"/>
          <p14:tracePt t="20005" x="1747838" y="6811963"/>
          <p14:tracePt t="20012" x="1793875" y="6827838"/>
          <p14:tracePt t="20021" x="1839913" y="6842125"/>
          <p14:tracePt t="20218" x="4149725" y="6827838"/>
          <p14:tracePt t="20226" x="4256088" y="6811963"/>
          <p14:tracePt t="20235" x="4362450" y="6797675"/>
          <p14:tracePt t="20244" x="4484688" y="6781800"/>
          <p14:tracePt t="20249" x="4621213" y="6751638"/>
          <p14:tracePt t="20257" x="4743450" y="6735763"/>
          <p14:tracePt t="20265" x="4879975" y="6705600"/>
          <p14:tracePt t="20272" x="5016500" y="6691313"/>
          <p14:tracePt t="20281" x="5138738" y="6675438"/>
          <p14:tracePt t="20289" x="5259388" y="6645275"/>
          <p14:tracePt t="20296" x="5381625" y="6629400"/>
          <p14:tracePt t="20305" x="5534025" y="6615113"/>
          <p14:tracePt t="20314" x="5654675" y="6599238"/>
          <p14:tracePt t="20321" x="5776913" y="6584950"/>
          <p14:tracePt t="20329" x="5899150" y="6569075"/>
          <p14:tracePt t="20337" x="6019800" y="6553200"/>
          <p14:tracePt t="20344" x="6142038" y="6538913"/>
          <p14:tracePt t="20353" x="6232525" y="6523038"/>
          <p14:tracePt t="20360" x="6338888" y="6523038"/>
          <p14:tracePt t="20369" x="6415088" y="6508750"/>
          <p14:tracePt t="20375" x="6507163" y="6508750"/>
          <p14:tracePt t="20383" x="6581775" y="6492875"/>
          <p14:tracePt t="20391" x="6673850" y="6492875"/>
          <p14:tracePt t="20399" x="6734175" y="6478588"/>
          <p14:tracePt t="20406" x="6794500" y="6478588"/>
          <p14:tracePt t="20415" x="6886575" y="6478588"/>
          <p14:tracePt t="20423" x="6962775" y="6478588"/>
          <p14:tracePt t="20431" x="7023100" y="6478588"/>
          <p14:tracePt t="20439" x="7115175" y="6478588"/>
          <p14:tracePt t="20446" x="7189788" y="6478588"/>
          <p14:tracePt t="20455" x="7235825" y="6478588"/>
          <p14:tracePt t="20462" x="7281863" y="6492875"/>
          <p14:tracePt t="20471" x="7327900" y="6492875"/>
          <p14:tracePt t="20479" x="7372350" y="6508750"/>
          <p14:tracePt t="20486" x="7388225" y="6508750"/>
          <p14:tracePt t="20502" x="7404100" y="6523038"/>
          <p14:tracePt t="20509" x="7418388" y="6523038"/>
          <p14:tracePt t="20525" x="7434263" y="6538913"/>
          <p14:tracePt t="20540" x="7448550" y="6538913"/>
          <p14:tracePt t="20549" x="7464425" y="6538913"/>
          <p14:tracePt t="20556" x="7478713" y="6553200"/>
          <p14:tracePt t="20564" x="7510463" y="6553200"/>
          <p14:tracePt t="20581" x="7524750" y="6553200"/>
          <p14:tracePt t="20716" x="7524750" y="6569075"/>
          <p14:tracePt t="20731" x="7510463" y="6569075"/>
          <p14:tracePt t="20740" x="7478713" y="6584950"/>
          <p14:tracePt t="20748" x="7448550" y="6599238"/>
          <p14:tracePt t="20756" x="7404100" y="6615113"/>
          <p14:tracePt t="20764" x="7358063" y="6615113"/>
          <p14:tracePt t="20769" x="7297738" y="6629400"/>
          <p14:tracePt t="20777" x="7235825" y="6645275"/>
          <p14:tracePt t="20784" x="7175500" y="6659563"/>
          <p14:tracePt t="20794" x="7129463" y="6675438"/>
          <p14:tracePt t="20800" x="7083425" y="6675438"/>
          <p14:tracePt t="20808" x="7038975" y="6691313"/>
          <p14:tracePt t="20816" x="6992938" y="6705600"/>
          <p14:tracePt t="20825" x="6916738" y="6721475"/>
          <p14:tracePt t="20832" x="6870700" y="6721475"/>
          <p14:tracePt t="20841" x="6826250" y="6735763"/>
          <p14:tracePt t="20848" x="6764338" y="6751638"/>
          <p14:tracePt t="20856" x="6704013" y="6751638"/>
          <p14:tracePt t="20864" x="6613525" y="6767513"/>
          <p14:tracePt t="20872" x="6537325" y="6781800"/>
          <p14:tracePt t="20878" x="6461125" y="6797675"/>
          <p14:tracePt t="20886" x="6400800" y="6811963"/>
          <p14:tracePt t="20895" x="6354763" y="6827838"/>
          <p14:tracePt t="20902" x="6308725" y="6842125"/>
          <p14:tracePt t="20911" x="6262688" y="6842125"/>
          <p14:tracePt t="21250" x="2674938" y="6842125"/>
          <p14:tracePt t="21391" x="2660650" y="6842125"/>
          <p14:tracePt t="21472" x="2660650" y="6827838"/>
          <p14:tracePt t="21566" x="2630488" y="6811963"/>
          <p14:tracePt t="21574" x="2600325" y="6797675"/>
          <p14:tracePt t="21582" x="2584450" y="6797675"/>
          <p14:tracePt t="21589" x="2568575" y="6797675"/>
          <p14:tracePt t="21598" x="2554288" y="6781800"/>
          <p14:tracePt t="21605" x="2538413" y="6781800"/>
          <p14:tracePt t="21614" x="2538413" y="6767513"/>
          <p14:tracePt t="21621" x="2524125" y="6767513"/>
          <p14:tracePt t="21637" x="2508250" y="6767513"/>
          <p14:tracePt t="21644" x="2508250" y="6751638"/>
          <p14:tracePt t="21651" x="2492375" y="6751638"/>
          <p14:tracePt t="21659" x="2478088" y="6751638"/>
          <p14:tracePt t="21676" x="2462213" y="6751638"/>
          <p14:tracePt t="21692" x="2447925" y="6751638"/>
          <p14:tracePt t="21707" x="2432050" y="6735763"/>
          <p14:tracePt t="21715" x="2417763" y="6735763"/>
          <p14:tracePt t="21732" x="2401888" y="6735763"/>
          <p14:tracePt t="21756" x="2386013" y="6735763"/>
          <p14:tracePt t="21882" x="2371725" y="6735763"/>
          <p14:tracePt t="22354" x="2371725" y="6721475"/>
          <p14:tracePt t="22360" x="2341563" y="6705600"/>
          <p14:tracePt t="22368" x="2341563" y="6675438"/>
          <p14:tracePt t="22376" x="2311400" y="6659563"/>
          <p14:tracePt t="22384" x="2311400" y="6645275"/>
          <p14:tracePt t="22393" x="2295525" y="6629400"/>
          <p14:tracePt t="22400" x="2279650" y="6615113"/>
          <p14:tracePt t="22414" x="2265363" y="6599238"/>
          <p14:tracePt t="22422" x="2249488" y="6569075"/>
          <p14:tracePt t="22430" x="2249488" y="6538913"/>
          <p14:tracePt t="22438" x="2235200" y="6508750"/>
          <p14:tracePt t="22446" x="2219325" y="6478588"/>
          <p14:tracePt t="22454" x="2205038" y="6432550"/>
          <p14:tracePt t="22462" x="2189163" y="6370638"/>
          <p14:tracePt t="22470" x="2173288" y="6310313"/>
          <p14:tracePt t="22478" x="2159000" y="6219825"/>
          <p14:tracePt t="22486" x="2128838" y="6143625"/>
          <p14:tracePt t="22494" x="2112963" y="6051550"/>
          <p14:tracePt t="22502" x="2097088" y="6007100"/>
          <p14:tracePt t="22511" x="2097088" y="5961063"/>
          <p14:tracePt t="22518" x="2082800" y="5930900"/>
          <p14:tracePt t="22526" x="2066925" y="5884863"/>
          <p14:tracePt t="22534" x="2052638" y="5838825"/>
          <p14:tracePt t="22540" x="2036763" y="5792788"/>
          <p14:tracePt t="22548" x="2006600" y="5748338"/>
          <p14:tracePt t="22556" x="1976438" y="5672138"/>
          <p14:tracePt t="22564" x="1930400" y="5595938"/>
          <p14:tracePt t="22572" x="1900238" y="5503863"/>
          <p14:tracePt t="22580" x="1870075" y="5429250"/>
          <p14:tracePt t="22588" x="1854200" y="5367338"/>
          <p14:tracePt t="22596" x="1839913" y="5322888"/>
          <p14:tracePt t="22604" x="1839913" y="5276850"/>
          <p14:tracePt t="22612" x="1824038" y="5230813"/>
          <p14:tracePt t="22620" x="1824038" y="5184775"/>
          <p14:tracePt t="22628" x="1824038" y="5108575"/>
          <p14:tracePt t="22636" x="1809750" y="5033963"/>
          <p14:tracePt t="22644" x="1793875" y="4941888"/>
          <p14:tracePt t="22652" x="1793875" y="4865688"/>
          <p14:tracePt t="22658" x="1778000" y="4775200"/>
          <p14:tracePt t="22666" x="1778000" y="4699000"/>
          <p14:tracePt t="22674" x="1778000" y="4652963"/>
          <p14:tracePt t="22682" x="1778000" y="4622800"/>
          <p14:tracePt t="22690" x="1778000" y="4592638"/>
          <p14:tracePt t="22698" x="1778000" y="4546600"/>
          <p14:tracePt t="22706" x="1778000" y="4516438"/>
          <p14:tracePt t="22714" x="1778000" y="4486275"/>
          <p14:tracePt t="22722" x="1778000" y="4456113"/>
          <p14:tracePt t="22730" x="1778000" y="4424363"/>
          <p14:tracePt t="22738" x="1778000" y="4394200"/>
          <p14:tracePt t="22746" x="1793875" y="4349750"/>
          <p14:tracePt t="22754" x="1793875" y="4303713"/>
          <p14:tracePt t="22762" x="1809750" y="4257675"/>
          <p14:tracePt t="22770" x="1809750" y="4211638"/>
          <p14:tracePt t="22778" x="1809750" y="4167188"/>
          <p14:tracePt t="22784" x="1824038" y="4121150"/>
          <p14:tracePt t="22794" x="1839913" y="4075113"/>
          <p14:tracePt t="22800" x="1839913" y="4060825"/>
          <p14:tracePt t="22808" x="1854200" y="4029075"/>
          <p14:tracePt t="22816" x="1854200" y="3998913"/>
          <p14:tracePt t="22824" x="1870075" y="3968750"/>
          <p14:tracePt t="22832" x="1870075" y="3952875"/>
          <p14:tracePt t="22840" x="1870075" y="3938588"/>
          <p14:tracePt t="22848" x="1884363" y="3922713"/>
          <p14:tracePt t="22856" x="1884363" y="3908425"/>
          <p14:tracePt t="22872" x="1884363" y="3892550"/>
          <p14:tracePt t="22880" x="1900238" y="3846513"/>
          <p14:tracePt t="22888" x="1900238" y="3832225"/>
          <p14:tracePt t="22904" x="1900238" y="3802063"/>
          <p14:tracePt t="22911" x="1900238" y="3771900"/>
          <p14:tracePt t="22927" x="1900238" y="3756025"/>
          <p14:tracePt t="22934" x="1900238" y="3725863"/>
          <p14:tracePt t="22943" x="1900238" y="3695700"/>
          <p14:tracePt t="22950" x="1900238" y="3679825"/>
          <p14:tracePt t="22958" x="1900238" y="3663950"/>
          <p14:tracePt t="22966" x="1884363" y="3633788"/>
          <p14:tracePt t="22982" x="1884363" y="3619500"/>
          <p14:tracePt t="22990" x="1884363" y="3603625"/>
          <p14:tracePt t="23337" x="1884363" y="3619500"/>
          <p14:tracePt t="23354" x="1884363" y="3633788"/>
          <p14:tracePt t="23362" x="1870075" y="3633788"/>
          <p14:tracePt t="23369" x="1870075" y="3649663"/>
          <p14:tracePt t="23378" x="1870075" y="3663950"/>
          <p14:tracePt t="23386" x="1854200" y="3679825"/>
          <p14:tracePt t="23401" x="1854200" y="3695700"/>
          <p14:tracePt t="23409" x="1854200" y="3709988"/>
          <p14:tracePt t="23417" x="1854200" y="3725863"/>
          <p14:tracePt t="23427" x="1839913" y="3740150"/>
          <p14:tracePt t="23431" x="1839913" y="3756025"/>
          <p14:tracePt t="23440" x="1839913" y="3771900"/>
          <p14:tracePt t="23456" x="1839913" y="3786188"/>
          <p14:tracePt t="23479" x="1839913" y="3802063"/>
          <p14:tracePt t="23488" x="1839913" y="3816350"/>
          <p14:tracePt t="23504" x="1824038" y="3832225"/>
          <p14:tracePt t="23520" x="1824038" y="3846513"/>
          <p14:tracePt t="23536" x="1824038" y="3862388"/>
          <p14:tracePt t="23544" x="1824038" y="3878263"/>
          <p14:tracePt t="23559" x="1824038" y="3892550"/>
          <p14:tracePt t="23577" x="1824038" y="3908425"/>
          <p14:tracePt t="23581" x="1809750" y="3908425"/>
          <p14:tracePt t="23590" x="1809750" y="3922713"/>
          <p14:tracePt t="23597" x="1809750" y="3938588"/>
          <p14:tracePt t="23606" x="1809750" y="3952875"/>
          <p14:tracePt t="23613" x="1809750" y="3998913"/>
          <p14:tracePt t="23621" x="1809750" y="4029075"/>
          <p14:tracePt t="23630" x="1809750" y="4060825"/>
          <p14:tracePt t="23638" x="1809750" y="4105275"/>
          <p14:tracePt t="23645" x="1809750" y="4151313"/>
          <p14:tracePt t="23654" x="1809750" y="4181475"/>
          <p14:tracePt t="23661" x="1809750" y="4227513"/>
          <p14:tracePt t="23670" x="1793875" y="4273550"/>
          <p14:tracePt t="23677" x="1793875" y="4318000"/>
          <p14:tracePt t="23684" x="1793875" y="4364038"/>
          <p14:tracePt t="23693" x="1778000" y="4410075"/>
          <p14:tracePt t="23699" x="1778000" y="4470400"/>
          <p14:tracePt t="23710" x="1778000" y="4516438"/>
          <p14:tracePt t="23715" x="1778000" y="4592638"/>
          <p14:tracePt t="23724" x="1778000" y="4652963"/>
          <p14:tracePt t="23731" x="1778000" y="4729163"/>
          <p14:tracePt t="23740" x="1763713" y="4789488"/>
          <p14:tracePt t="23747" x="1763713" y="4851400"/>
          <p14:tracePt t="23756" x="1763713" y="4895850"/>
          <p14:tracePt t="23763" x="1763713" y="4941888"/>
          <p14:tracePt t="23772" x="1763713" y="4987925"/>
          <p14:tracePt t="23779" x="1747838" y="5033963"/>
          <p14:tracePt t="23787" x="1747838" y="5078413"/>
          <p14:tracePt t="23795" x="1747838" y="5108575"/>
          <p14:tracePt t="23801" x="1747838" y="5140325"/>
          <p14:tracePt t="23809" x="1747838" y="5184775"/>
          <p14:tracePt t="23816" x="1747838" y="5230813"/>
          <p14:tracePt t="23825" x="1747838" y="5276850"/>
          <p14:tracePt t="23833" x="1747838" y="5307013"/>
          <p14:tracePt t="23843" x="1747838" y="5337175"/>
          <p14:tracePt t="23850" x="1747838" y="5367338"/>
          <p14:tracePt t="23860" x="1747838" y="5397500"/>
          <p14:tracePt t="23865" x="1747838" y="5429250"/>
          <p14:tracePt t="23877" x="1747838" y="5459413"/>
          <p14:tracePt t="23881" x="1747838" y="5489575"/>
          <p14:tracePt t="23890" x="1747838" y="5519738"/>
          <p14:tracePt t="23897" x="1747838" y="5535613"/>
          <p14:tracePt t="23906" x="1747838" y="5565775"/>
          <p14:tracePt t="23913" x="1747838" y="5595938"/>
          <p14:tracePt t="23922" x="1747838" y="5626100"/>
          <p14:tracePt t="23929" x="1747838" y="5656263"/>
          <p14:tracePt t="23936" x="1747838" y="5686425"/>
          <p14:tracePt t="23944" x="1747838" y="5702300"/>
          <p14:tracePt t="23951" x="1747838" y="5718175"/>
          <p14:tracePt t="23959" x="1747838" y="5748338"/>
          <p14:tracePt t="23966" x="1747838" y="5762625"/>
          <p14:tracePt t="23976" x="1747838" y="5778500"/>
          <p14:tracePt t="23983" x="1747838" y="5808663"/>
          <p14:tracePt t="23992" x="1747838" y="5854700"/>
          <p14:tracePt t="23998" x="1747838" y="5884863"/>
          <p14:tracePt t="24008" x="1747838" y="5915025"/>
          <p14:tracePt t="24015" x="1747838" y="5945188"/>
          <p14:tracePt t="24023" x="1747838" y="5975350"/>
          <p14:tracePt t="24031" x="1747838" y="5991225"/>
          <p14:tracePt t="24039" x="1747838" y="6021388"/>
          <p14:tracePt t="24047" x="1763713" y="6021388"/>
          <p14:tracePt t="24052" x="1763713" y="6051550"/>
          <p14:tracePt t="24068" x="1763713" y="6067425"/>
          <p14:tracePt t="24076" x="1763713" y="6081713"/>
          <p14:tracePt t="24093" x="1763713" y="6113463"/>
          <p14:tracePt t="24109" x="1763713" y="6127750"/>
          <p14:tracePt t="24116" x="1763713" y="6143625"/>
          <p14:tracePt t="24126" x="1763713" y="6157913"/>
          <p14:tracePt t="24142" x="1763713" y="6173788"/>
          <p14:tracePt t="24158" x="1763713" y="6189663"/>
          <p14:tracePt t="24194" x="1763713" y="6203950"/>
          <p14:tracePt t="24203" x="1763713" y="6219825"/>
          <p14:tracePt t="24227" x="1763713" y="6234113"/>
          <p14:tracePt t="24243" x="1763713" y="6249988"/>
          <p14:tracePt t="24598" x="1763713" y="6264275"/>
          <p14:tracePt t="24606" x="1763713" y="6280150"/>
          <p14:tracePt t="24614" x="1763713" y="6296025"/>
          <p14:tracePt t="24623" x="1763713" y="6310313"/>
          <p14:tracePt t="24629" x="1763713" y="6326188"/>
          <p14:tracePt t="24656" x="1763713" y="6340475"/>
          <p14:tracePt t="25275" x="1763713" y="6370638"/>
          <p14:tracePt t="25283" x="1763713" y="6416675"/>
          <p14:tracePt t="25291" x="1778000" y="6462713"/>
          <p14:tracePt t="25302" x="1793875" y="6508750"/>
          <p14:tracePt t="25307" x="1809750" y="6538913"/>
          <p14:tracePt t="25319" x="1824038" y="6569075"/>
          <p14:tracePt t="25323" x="1839913" y="6584950"/>
          <p14:tracePt t="25337" x="1854200" y="6584950"/>
          <p14:tracePt t="25345" x="1854200" y="6599238"/>
          <p14:tracePt t="25353" x="1870075" y="6599238"/>
          <p14:tracePt t="25362" x="1884363" y="6599238"/>
          <p14:tracePt t="25370" x="1900238" y="6599238"/>
          <p14:tracePt t="25377" x="1916113" y="6599238"/>
          <p14:tracePt t="25385" x="1946275" y="6599238"/>
          <p14:tracePt t="25395" x="1990725" y="6615113"/>
          <p14:tracePt t="25404" x="2036763" y="6629400"/>
          <p14:tracePt t="25411" x="2112963" y="6645275"/>
          <p14:tracePt t="25418" x="2189163" y="6645275"/>
          <p14:tracePt t="25424" x="2295525" y="6645275"/>
          <p14:tracePt t="25433" x="2417763" y="6645275"/>
          <p14:tracePt t="25440" x="2538413" y="6645275"/>
          <p14:tracePt t="25448" x="2660650" y="6645275"/>
          <p14:tracePt t="25456" x="2736850" y="6645275"/>
          <p14:tracePt t="25461" x="2827338" y="6645275"/>
          <p14:tracePt t="25470" x="2887663" y="6629400"/>
          <p14:tracePt t="25477" x="2963863" y="6615113"/>
          <p14:tracePt t="25486" x="3009900" y="6599238"/>
          <p14:tracePt t="25494" x="3055938" y="6599238"/>
          <p14:tracePt t="25502" x="3086100" y="6584950"/>
          <p14:tracePt t="25510" x="3116263" y="6584950"/>
          <p14:tracePt t="25518" x="3132138" y="6569075"/>
          <p14:tracePt t="25534" x="3146425" y="6569075"/>
          <p14:tracePt t="25542" x="3162300" y="6569075"/>
          <p14:tracePt t="25550" x="3176588" y="6569075"/>
          <p14:tracePt t="25567" x="3192463" y="6569075"/>
          <p14:tracePt t="25685" x="3192463" y="6553200"/>
          <p14:tracePt t="25710" x="3176588" y="6553200"/>
          <p14:tracePt t="25717" x="3176588" y="6538913"/>
          <p14:tracePt t="25725" x="3176588" y="6523038"/>
          <p14:tracePt t="25732" x="3162300" y="6523038"/>
          <p14:tracePt t="25740" x="3146425" y="6508750"/>
          <p14:tracePt t="25764" x="3132138" y="6508750"/>
          <p14:tracePt t="25819" x="3132138" y="6492875"/>
          <p14:tracePt t="25874" x="3162300" y="6492875"/>
          <p14:tracePt t="25882" x="3192463" y="6492875"/>
          <p14:tracePt t="25889" x="3222625" y="6508750"/>
          <p14:tracePt t="25898" x="3252788" y="6508750"/>
          <p14:tracePt t="25904" x="3282950" y="6523038"/>
          <p14:tracePt t="25912" x="3314700" y="6538913"/>
          <p14:tracePt t="25920" x="3344863" y="6538913"/>
          <p14:tracePt t="25928" x="3344863" y="6553200"/>
          <p14:tracePt t="25936" x="3359150" y="6553200"/>
          <p14:tracePt t="25945" x="3375025" y="6569075"/>
          <p14:tracePt t="26205" x="3359150" y="6569075"/>
          <p14:tracePt t="26213" x="3359150" y="6553200"/>
          <p14:tracePt t="26219" x="3344863" y="6553200"/>
          <p14:tracePt t="26231" x="3344863" y="6538913"/>
          <p14:tracePt t="26235" x="3328988" y="6538913"/>
          <p14:tracePt t="26244" x="3328988" y="6523038"/>
          <p14:tracePt t="26251" x="3328988" y="6508750"/>
          <p14:tracePt t="26260" x="3314700" y="6492875"/>
          <p14:tracePt t="26268" x="3298825" y="6446838"/>
          <p14:tracePt t="26276" x="3282950" y="6402388"/>
          <p14:tracePt t="26284" x="3268663" y="6370638"/>
          <p14:tracePt t="26292" x="3252788" y="6326188"/>
          <p14:tracePt t="26301" x="3238500" y="6280150"/>
          <p14:tracePt t="26307" x="3238500" y="6234113"/>
          <p14:tracePt t="26335" x="3238500" y="6097588"/>
          <p14:tracePt t="26340" x="3238500" y="6067425"/>
          <p14:tracePt t="26349" x="3238500" y="6037263"/>
          <p14:tracePt t="26353" x="3238500" y="6007100"/>
          <p14:tracePt t="26363" x="3238500" y="5975350"/>
          <p14:tracePt t="26369" x="3222625" y="5961063"/>
          <p14:tracePt t="26378" x="3222625" y="5930900"/>
          <p14:tracePt t="26385" x="3222625" y="5884863"/>
          <p14:tracePt t="26393" x="3208338" y="5854700"/>
          <p14:tracePt t="26401" x="3192463" y="5824538"/>
          <p14:tracePt t="26410" x="3192463" y="5778500"/>
          <p14:tracePt t="26418" x="3176588" y="5732463"/>
          <p14:tracePt t="26426" x="3162300" y="5672138"/>
          <p14:tracePt t="26434" x="3146425" y="5626100"/>
          <p14:tracePt t="26442" x="3132138" y="5565775"/>
          <p14:tracePt t="26452" x="3132138" y="5519738"/>
          <p14:tracePt t="26457" x="3132138" y="5473700"/>
          <p14:tracePt t="26467" x="3116263" y="5429250"/>
          <p14:tracePt t="26474" x="3116263" y="5383213"/>
          <p14:tracePt t="26482" x="3101975" y="5307013"/>
          <p14:tracePt t="26487" x="3086100" y="5230813"/>
          <p14:tracePt t="26499" x="3086100" y="5124450"/>
          <p14:tracePt t="26503" x="3070225" y="5002213"/>
          <p14:tracePt t="26512" x="3055938" y="4865688"/>
          <p14:tracePt t="26520" x="3040063" y="4745038"/>
          <p14:tracePt t="26528" x="3025775" y="4638675"/>
          <p14:tracePt t="26537" x="3025775" y="4546600"/>
          <p14:tracePt t="26544" x="3025775" y="4456113"/>
          <p14:tracePt t="26552" x="3025775" y="4364038"/>
          <p14:tracePt t="26560" x="3025775" y="4273550"/>
          <p14:tracePt t="26568" x="3025775" y="4211638"/>
          <p14:tracePt t="26575" x="3025775" y="4151313"/>
          <p14:tracePt t="26584" x="3040063" y="4060825"/>
          <p14:tracePt t="26591" x="3055938" y="3998913"/>
          <p14:tracePt t="26601" x="3055938" y="3952875"/>
          <p14:tracePt t="26606" x="3055938" y="3908425"/>
          <p14:tracePt t="26615" x="3070225" y="3862388"/>
          <p14:tracePt t="26621" x="3070225" y="3816350"/>
          <p14:tracePt t="26632" x="3070225" y="3771900"/>
          <p14:tracePt t="26637" x="3070225" y="3725863"/>
          <p14:tracePt t="26649" x="3070225" y="3679825"/>
          <p14:tracePt t="26653" x="3070225" y="3633788"/>
          <p14:tracePt t="26662" x="3070225" y="3589338"/>
          <p14:tracePt t="26669" x="3086100" y="3543300"/>
          <p14:tracePt t="26677" x="3101975" y="3482975"/>
          <p14:tracePt t="26684" x="3116263" y="3451225"/>
          <p14:tracePt t="26812" x="3132138" y="3467100"/>
          <p14:tracePt t="26819" x="3146425" y="3543300"/>
          <p14:tracePt t="26828" x="3162300" y="3649663"/>
          <p14:tracePt t="26837" x="3176588" y="3771900"/>
          <p14:tracePt t="26844" x="3176588" y="3908425"/>
          <p14:tracePt t="26851" x="3192463" y="4060825"/>
          <p14:tracePt t="26861" x="3192463" y="4211638"/>
          <p14:tracePt t="26868" x="3192463" y="4394200"/>
          <p14:tracePt t="26873" x="3162300" y="4576763"/>
          <p14:tracePt t="26883" x="3132138" y="4729163"/>
          <p14:tracePt t="26889" x="3116263" y="4865688"/>
          <p14:tracePt t="26897" x="3101975" y="4987925"/>
          <p14:tracePt t="26904" x="3086100" y="5124450"/>
          <p14:tracePt t="26912" x="3086100" y="5214938"/>
          <p14:tracePt t="26920" x="3070225" y="5322888"/>
          <p14:tracePt t="26929" x="3070225" y="5443538"/>
          <p14:tracePt t="26936" x="3055938" y="5565775"/>
          <p14:tracePt t="26944" x="3040063" y="5702300"/>
          <p14:tracePt t="26951" x="3025775" y="5778500"/>
          <p14:tracePt t="26960" x="3009900" y="5868988"/>
          <p14:tracePt t="26967" x="3009900" y="5915025"/>
          <p14:tracePt t="26975" x="3009900" y="5961063"/>
          <p14:tracePt t="26984" x="3009900" y="6021388"/>
          <p14:tracePt t="26989" x="3009900" y="6067425"/>
          <p14:tracePt t="26998" x="3009900" y="6113463"/>
          <p14:tracePt t="27005" x="3025775" y="6157913"/>
          <p14:tracePt t="27014" x="3025775" y="6189663"/>
          <p14:tracePt t="27021" x="3040063" y="6234113"/>
          <p14:tracePt t="27030" x="3040063" y="6264275"/>
          <p14:tracePt t="27037" x="3040063" y="6296025"/>
          <p14:tracePt t="27046" x="3040063" y="6340475"/>
          <p14:tracePt t="27053" x="3055938" y="6340475"/>
          <p14:tracePt t="27063" x="3055938" y="6356350"/>
          <p14:tracePt t="27078" x="3055938" y="6370638"/>
          <p14:tracePt t="27101" x="3055938" y="6386513"/>
          <p14:tracePt t="27109" x="3070225" y="6386513"/>
          <p14:tracePt t="27139" x="3070225" y="6402388"/>
          <p14:tracePt t="27147" x="3086100" y="6402388"/>
          <p14:tracePt t="27156" x="3086100" y="6416675"/>
          <p14:tracePt t="27172" x="3101975" y="6416675"/>
          <p14:tracePt t="27179" x="3101975" y="6432550"/>
          <p14:tracePt t="27196" x="3101975" y="6446838"/>
          <p14:tracePt t="27203" x="3116263" y="6446838"/>
          <p14:tracePt t="27212" x="3132138" y="6478588"/>
          <p14:tracePt t="27219" x="3132138" y="6492875"/>
          <p14:tracePt t="27229" x="3146425" y="6508750"/>
          <p14:tracePt t="27235" x="3162300" y="6538913"/>
          <p14:tracePt t="27241" x="3162300" y="6553200"/>
          <p14:tracePt t="27249" x="3176588" y="6584950"/>
          <p14:tracePt t="27257" x="3176588" y="6599238"/>
          <p14:tracePt t="27265" x="3192463" y="6599238"/>
          <p14:tracePt t="27273" x="3192463" y="6629400"/>
          <p14:tracePt t="27281" x="3192463" y="6659563"/>
          <p14:tracePt t="27289" x="3192463" y="6691313"/>
          <p14:tracePt t="27312" x="3208338" y="6721475"/>
          <p14:tracePt t="27315" x="3208338" y="6751638"/>
          <p14:tracePt t="27330" x="3208338" y="6767513"/>
          <p14:tracePt t="27416" x="3208338" y="6781800"/>
          <p14:tracePt t="27834" x="3208338" y="6797675"/>
          <p14:tracePt t="28274" x="3222625" y="6811963"/>
          <p14:tracePt t="28281" x="3314700" y="6811963"/>
          <p14:tracePt t="28289" x="3451225" y="6827838"/>
          <p14:tracePt t="28298" x="3587750" y="6842125"/>
          <p14:tracePt t="28377" x="4970463" y="6827838"/>
          <p14:tracePt t="28385" x="5046663" y="6811963"/>
          <p14:tracePt t="28393" x="5108575" y="6797675"/>
          <p14:tracePt t="28399" x="5153025" y="6797675"/>
          <p14:tracePt t="28407" x="5199063" y="6781800"/>
          <p14:tracePt t="28416" x="5245100" y="6767513"/>
          <p14:tracePt t="28423" x="5289550" y="6751638"/>
          <p14:tracePt t="28432" x="5335588" y="6751638"/>
          <p14:tracePt t="28440" x="5365750" y="6735763"/>
          <p14:tracePt t="28447" x="5411788" y="6721475"/>
          <p14:tracePt t="28455" x="5457825" y="6691313"/>
          <p14:tracePt t="28464" x="5487988" y="6691313"/>
          <p14:tracePt t="28471" x="5534025" y="6675438"/>
          <p14:tracePt t="28480" x="5594350" y="6645275"/>
          <p14:tracePt t="28487" x="5640388" y="6629400"/>
          <p14:tracePt t="28495" x="5684838" y="6599238"/>
          <p14:tracePt t="28503" x="5746750" y="6569075"/>
          <p14:tracePt t="28511" x="5807075" y="6538913"/>
          <p14:tracePt t="28519" x="5883275" y="6492875"/>
          <p14:tracePt t="28527" x="5943600" y="6462713"/>
          <p14:tracePt t="28533" x="6019800" y="6416675"/>
          <p14:tracePt t="28541" x="6080125" y="6386513"/>
          <p14:tracePt t="28550" x="6156325" y="6356350"/>
          <p14:tracePt t="28558" x="6248400" y="6326188"/>
          <p14:tracePt t="28566" x="6338888" y="6296025"/>
          <p14:tracePt t="28573" x="6400800" y="6264275"/>
          <p14:tracePt t="28582" x="6475413" y="6219825"/>
          <p14:tracePt t="28590" x="6521450" y="6203950"/>
          <p14:tracePt t="28597" x="6551613" y="6203950"/>
          <p14:tracePt t="28606" x="6597650" y="6189663"/>
          <p14:tracePt t="28614" x="6627813" y="6173788"/>
          <p14:tracePt t="28631" x="6657975" y="6173788"/>
          <p14:tracePt t="28691" x="6673850" y="6173788"/>
          <p14:tracePt t="28827" x="6673850" y="6157913"/>
          <p14:tracePt t="28837" x="6673850" y="6143625"/>
          <p14:tracePt t="28843" x="6673850" y="6113463"/>
          <p14:tracePt t="28852" x="6657975" y="6037263"/>
          <p14:tracePt t="28860" x="6643688" y="5915025"/>
          <p14:tracePt t="28868" x="6613525" y="5748338"/>
          <p14:tracePt t="28876" x="6597650" y="5565775"/>
          <p14:tracePt t="28884" x="6581775" y="5383213"/>
          <p14:tracePt t="28894" x="6567488" y="5200650"/>
          <p14:tracePt t="28899" x="6551613" y="5033963"/>
          <p14:tracePt t="28907" x="6551613" y="4895850"/>
          <p14:tracePt t="28913" x="6537325" y="4759325"/>
          <p14:tracePt t="28923" x="6537325" y="4638675"/>
          <p14:tracePt t="28930" x="6537325" y="4516438"/>
          <p14:tracePt t="28940" x="6537325" y="4394200"/>
          <p14:tracePt t="28946" x="6537325" y="4287838"/>
          <p14:tracePt t="28957" x="6537325" y="4135438"/>
          <p14:tracePt t="28964" x="6551613" y="4014788"/>
          <p14:tracePt t="28970" x="6567488" y="3892550"/>
          <p14:tracePt t="28978" x="6581775" y="3771900"/>
          <p14:tracePt t="28986" x="6581775" y="3649663"/>
          <p14:tracePt t="28995" x="6597650" y="3557588"/>
          <p14:tracePt t="29002" x="6597650" y="3497263"/>
          <p14:tracePt t="29010" x="6597650" y="3451225"/>
          <p14:tracePt t="29017" x="6613525" y="3406775"/>
          <p14:tracePt t="29024" x="6627813" y="3375025"/>
          <p14:tracePt t="29032" x="6643688" y="3344863"/>
          <p14:tracePt t="29040" x="6643688" y="3314700"/>
          <p14:tracePt t="29054" x="6643688" y="3300413"/>
          <p14:tracePt t="29158" x="6657975" y="3300413"/>
          <p14:tracePt t="29164" x="6657975" y="3330575"/>
          <p14:tracePt t="29172" x="6657975" y="3375025"/>
          <p14:tracePt t="29180" x="6673850" y="3421063"/>
          <p14:tracePt t="29188" x="6673850" y="3482975"/>
          <p14:tracePt t="29196" x="6673850" y="3543300"/>
          <p14:tracePt t="29207" x="6673850" y="3633788"/>
          <p14:tracePt t="29214" x="6673850" y="3709988"/>
          <p14:tracePt t="29225" x="6673850" y="3786188"/>
          <p14:tracePt t="29230" x="6673850" y="3892550"/>
          <p14:tracePt t="29238" x="6673850" y="3984625"/>
          <p14:tracePt t="29245" x="6673850" y="4075113"/>
          <p14:tracePt t="29254" x="6673850" y="4167188"/>
          <p14:tracePt t="29261" x="6673850" y="4241800"/>
          <p14:tracePt t="29270" x="6673850" y="4333875"/>
          <p14:tracePt t="29278" x="6673850" y="4410075"/>
          <p14:tracePt t="29286" x="6673850" y="4470400"/>
          <p14:tracePt t="29292" x="6673850" y="4530725"/>
          <p14:tracePt t="29310" x="6673850" y="4622800"/>
          <p14:tracePt t="29316" x="6673850" y="4668838"/>
          <p14:tracePt t="29325" x="6673850" y="4729163"/>
          <p14:tracePt t="29332" x="6673850" y="4775200"/>
          <p14:tracePt t="29341" x="6673850" y="4851400"/>
          <p14:tracePt t="29348" x="6673850" y="4895850"/>
          <p14:tracePt t="29357" x="6688138" y="4941888"/>
          <p14:tracePt t="29363" x="6688138" y="4987925"/>
          <p14:tracePt t="29375" x="6688138" y="5033963"/>
          <p14:tracePt t="29380" x="6688138" y="5078413"/>
          <p14:tracePt t="29388" x="6688138" y="5140325"/>
          <p14:tracePt t="29395" x="6688138" y="5200650"/>
          <p14:tracePt t="29404" x="6688138" y="5246688"/>
          <p14:tracePt t="29411" x="6688138" y="5291138"/>
          <p14:tracePt t="29417" x="6688138" y="5353050"/>
          <p14:tracePt t="29425" x="6688138" y="5397500"/>
          <p14:tracePt t="29434" x="6688138" y="5443538"/>
          <p14:tracePt t="29442" x="6688138" y="5489575"/>
          <p14:tracePt t="29450" x="6688138" y="5535613"/>
          <p14:tracePt t="29458" x="6688138" y="5565775"/>
          <p14:tracePt t="29466" x="6704013" y="5580063"/>
          <p14:tracePt t="29475" x="6719888" y="5611813"/>
          <p14:tracePt t="29481" x="6719888" y="5656263"/>
          <p14:tracePt t="29492" x="6734175" y="5672138"/>
          <p14:tracePt t="29497" x="6734175" y="5702300"/>
          <p14:tracePt t="29509" x="6750050" y="5732463"/>
          <p14:tracePt t="29513" x="6764338" y="5778500"/>
          <p14:tracePt t="29525" x="6780213" y="5808663"/>
          <p14:tracePt t="29529" x="6780213" y="5838825"/>
          <p14:tracePt t="29538" x="6794500" y="5884863"/>
          <p14:tracePt t="29544" x="6810375" y="5930900"/>
          <p14:tracePt t="29551" x="6826250" y="5975350"/>
          <p14:tracePt t="29562" x="6826250" y="6037263"/>
          <p14:tracePt t="29567" x="6840538" y="6097588"/>
          <p14:tracePt t="29577" x="6856413" y="6143625"/>
          <p14:tracePt t="29584" x="6870700" y="6189663"/>
          <p14:tracePt t="29590" x="6870700" y="6219825"/>
          <p14:tracePt t="29598" x="6886575" y="6249988"/>
          <p14:tracePt t="29607" x="6902450" y="6280150"/>
          <p14:tracePt t="29622" x="6902450" y="6296025"/>
          <p14:tracePt t="29631" x="6916738" y="6296025"/>
          <p14:tracePt t="29640" x="6916738" y="6310313"/>
          <p14:tracePt t="29647" x="6932613" y="6310313"/>
          <p14:tracePt t="29670" x="6932613" y="6326188"/>
          <p14:tracePt t="29675" x="6932613" y="6340475"/>
          <p14:tracePt t="29691" x="6932613" y="6356350"/>
          <p14:tracePt t="29699" x="6946900" y="6370638"/>
          <p14:tracePt t="29715" x="6946900" y="6386513"/>
          <p14:tracePt t="29724" x="6946900" y="6402388"/>
          <p14:tracePt t="29731" x="6962775" y="6402388"/>
          <p14:tracePt t="29740" x="6962775" y="6416675"/>
          <p14:tracePt t="29756" x="6962775" y="6432550"/>
          <p14:tracePt t="29779" x="6962775" y="6446838"/>
          <p14:tracePt t="29849" x="6962775" y="6462713"/>
          <p14:tracePt t="29857" x="6977063" y="6462713"/>
          <p14:tracePt t="29865" x="6977063" y="6478588"/>
          <p14:tracePt t="30007" x="6992938" y="6492875"/>
          <p14:tracePt t="30039" x="6992938" y="6508750"/>
          <p14:tracePt t="30047" x="7008813" y="6508750"/>
          <p14:tracePt t="30062" x="7008813" y="6523038"/>
          <p14:tracePt t="30086" x="7023100" y="6523038"/>
          <p14:tracePt t="30117" x="7023100" y="6538913"/>
          <p14:tracePt t="30126" x="7038975" y="6538913"/>
          <p14:tracePt t="30141" x="7053263" y="6538913"/>
          <p14:tracePt t="30157" x="7053263" y="6553200"/>
          <p14:tracePt t="30171" x="7069138" y="6553200"/>
          <p14:tracePt t="30187" x="7069138" y="6569075"/>
          <p14:tracePt t="30196" x="7083425" y="6569075"/>
          <p14:tracePt t="30212" x="7083425" y="6584950"/>
          <p14:tracePt t="30559" x="7099300" y="6599238"/>
          <p14:tracePt t="30565" x="7115175" y="6599238"/>
          <p14:tracePt t="30574" x="7115175" y="6615113"/>
          <p14:tracePt t="30581" x="7129463" y="6615113"/>
          <p14:tracePt t="31342" x="7099300" y="6584950"/>
          <p14:tracePt t="31349" x="7053263" y="6553200"/>
          <p14:tracePt t="31355" x="6992938" y="6523038"/>
          <p14:tracePt t="31369" x="6946900" y="6478588"/>
          <p14:tracePt t="31372" x="6916738" y="6446838"/>
          <p14:tracePt t="31379" x="6870700" y="6432550"/>
          <p14:tracePt t="31389" x="6856413" y="6416675"/>
          <p14:tracePt t="31396" x="6840538" y="6402388"/>
          <p14:tracePt t="31420" x="6826250" y="6386513"/>
          <p14:tracePt t="31444" x="6810375" y="6386513"/>
          <p14:tracePt t="31453" x="6810375" y="6370638"/>
          <p14:tracePt t="31459" x="6810375" y="6356350"/>
          <p14:tracePt t="31468" x="6794500" y="6356350"/>
          <p14:tracePt t="31475" x="6780213" y="6356350"/>
          <p14:tracePt t="31706" x="6764338" y="6356350"/>
          <p14:tracePt t="31742" x="6764338" y="6370638"/>
          <p14:tracePt t="32442" x="6750050" y="6370638"/>
          <p14:tracePt t="32458" x="6750050" y="6386513"/>
          <p14:tracePt t="32467" x="6734175" y="6386513"/>
          <p14:tracePt t="32475" x="6734175" y="6402388"/>
          <p14:tracePt t="32500" x="6719888" y="6402388"/>
          <p14:tracePt t="32507" x="6719888" y="6416675"/>
          <p14:tracePt t="32521" x="6719888" y="6432550"/>
          <p14:tracePt t="32537" x="6704013" y="6432550"/>
          <p14:tracePt t="32546" x="6704013" y="6446838"/>
          <p14:tracePt t="32561" x="6688138" y="6462713"/>
          <p14:tracePt t="32577" x="6673850" y="6478588"/>
          <p14:tracePt t="32585" x="6657975" y="6492875"/>
          <p14:tracePt t="32603" x="6643688" y="6508750"/>
          <p14:tracePt t="32619" x="6627813" y="6538913"/>
          <p14:tracePt t="32626" x="6613525" y="6553200"/>
          <p14:tracePt t="32639" x="6597650" y="6569075"/>
          <p14:tracePt t="32647" x="6597650" y="6584950"/>
          <p14:tracePt t="32704" x="6581775" y="6584950"/>
          <p14:tracePt t="33020" x="6567488" y="6584950"/>
          <p14:tracePt t="33026" x="6521450" y="6584950"/>
          <p14:tracePt t="33034" x="6491288" y="6584950"/>
          <p14:tracePt t="33042" x="6461125" y="6584950"/>
          <p14:tracePt t="33049" x="6430963" y="6599238"/>
          <p14:tracePt t="33066" x="6415088" y="6599238"/>
          <p14:tracePt t="39976" x="6415088" y="6615113"/>
          <p14:tracePt t="39983" x="6445250" y="6629400"/>
          <p14:tracePt t="39991" x="6491288" y="6629400"/>
          <p14:tracePt t="40002" x="6537325" y="6629400"/>
          <p14:tracePt t="40007" x="6613525" y="6629400"/>
          <p14:tracePt t="40014" x="6734175" y="6599238"/>
          <p14:tracePt t="40024" x="6840538" y="6553200"/>
          <p14:tracePt t="40029" x="6946900" y="6523038"/>
          <p14:tracePt t="40036" x="7038975" y="6508750"/>
          <p14:tracePt t="40044" x="7129463" y="6462713"/>
          <p14:tracePt t="40052" x="7221538" y="6432550"/>
          <p14:tracePt t="40060" x="7281863" y="6370638"/>
          <p14:tracePt t="40068" x="7342188" y="6310313"/>
          <p14:tracePt t="40076" x="7404100" y="6264275"/>
          <p14:tracePt t="40085" x="7448550" y="6234113"/>
          <p14:tracePt t="40092" x="7464425" y="6203950"/>
          <p14:tracePt t="40102" x="7478713" y="6203950"/>
          <p14:tracePt t="40108" x="7494588" y="6189663"/>
          <p14:tracePt t="40124" x="7510463" y="6189663"/>
          <p14:tracePt t="40178" x="7524750" y="6189663"/>
          <p14:tracePt t="40186" x="7540625" y="6189663"/>
          <p14:tracePt t="40194" x="7540625" y="6203950"/>
          <p14:tracePt t="40202" x="7554913" y="6219825"/>
          <p14:tracePt t="40210" x="7554913" y="6249988"/>
          <p14:tracePt t="40218" x="7570788" y="6296025"/>
          <p14:tracePt t="40226" x="7600950" y="6326188"/>
          <p14:tracePt t="40234" x="7616825" y="6356350"/>
          <p14:tracePt t="40242" x="7646988" y="6386513"/>
          <p14:tracePt t="40251" x="7661275" y="6432550"/>
          <p14:tracePt t="40258" x="7691438" y="6446838"/>
          <p14:tracePt t="40266" x="7737475" y="6478588"/>
          <p14:tracePt t="40274" x="7753350" y="6478588"/>
          <p14:tracePt t="40281" x="7783513" y="6492875"/>
          <p14:tracePt t="40288" x="7813675" y="6508750"/>
          <p14:tracePt t="40296" x="7859713" y="6508750"/>
          <p14:tracePt t="40318" x="7905750" y="6538913"/>
          <p14:tracePt t="40320" x="7920038" y="6538913"/>
          <p14:tracePt t="40328" x="7950200" y="6553200"/>
          <p14:tracePt t="40344" x="7966075" y="6553200"/>
          <p14:tracePt t="40352" x="7980363" y="6553200"/>
          <p14:tracePt t="40360" x="7980363" y="6569075"/>
          <p14:tracePt t="40368" x="7996238" y="6569075"/>
          <p14:tracePt t="40376" x="8012113" y="6569075"/>
          <p14:tracePt t="40384" x="8042275" y="6569075"/>
          <p14:tracePt t="40392" x="8072438" y="6569075"/>
          <p14:tracePt t="40400" x="8102600" y="6569075"/>
          <p14:tracePt t="40406" x="8132763" y="6584950"/>
          <p14:tracePt t="40418" x="8162925" y="6584950"/>
          <p14:tracePt t="40423" x="8208963" y="6584950"/>
          <p14:tracePt t="40431" x="8239125" y="6599238"/>
          <p14:tracePt t="40438" x="8269288" y="6615113"/>
          <p14:tracePt t="40446" x="8301038" y="6615113"/>
          <p14:tracePt t="40454" x="8331200" y="6615113"/>
          <p14:tracePt t="40462" x="8375650" y="6629400"/>
          <p14:tracePt t="40470" x="8437563" y="6659563"/>
          <p14:tracePt t="40478" x="8482013" y="6659563"/>
          <p14:tracePt t="40486" x="8574088" y="6691313"/>
          <p14:tracePt t="40494" x="8634413" y="6721475"/>
          <p14:tracePt t="40502" x="8696325" y="6735763"/>
          <p14:tracePt t="40510" x="8786813" y="6751638"/>
          <p14:tracePt t="40518" x="8877300" y="6767513"/>
          <p14:tracePt t="40524" x="8983663" y="6781800"/>
          <p14:tracePt t="40533" x="9059863" y="6797675"/>
          <p14:tracePt t="40540" x="9166225" y="6811963"/>
          <p14:tracePt t="40551" x="9272588" y="6827838"/>
          <p14:tracePt t="40556" x="9394825" y="6827838"/>
          <p14:tracePt t="40567" x="9517063" y="6827838"/>
          <p14:tracePt t="40573" x="9637713" y="6811963"/>
          <p14:tracePt t="40581" x="9729788" y="6797675"/>
          <p14:tracePt t="40588" x="9774238" y="6781800"/>
          <p14:tracePt t="40597" x="9805988" y="6767513"/>
          <p14:tracePt t="40604" x="9820275" y="6767513"/>
          <p14:tracePt t="40613" x="9850438" y="6751638"/>
          <p14:tracePt t="40628" x="9866313" y="6735763"/>
          <p14:tracePt t="40636" x="9880600" y="6735763"/>
          <p14:tracePt t="40644" x="9912350" y="6735763"/>
          <p14:tracePt t="40652" x="9942513" y="6721475"/>
          <p14:tracePt t="40659" x="9986963" y="6705600"/>
          <p14:tracePt t="40667" x="10033000" y="6691313"/>
          <p14:tracePt t="40674" x="10079038" y="6691313"/>
          <p14:tracePt t="40684" x="10125075" y="6659563"/>
          <p14:tracePt t="40690" x="10201275" y="6629400"/>
          <p14:tracePt t="40701" x="10261600" y="6599238"/>
          <p14:tracePt t="40706" x="10337800" y="6584950"/>
          <p14:tracePt t="40715" x="10414000" y="6569075"/>
          <p14:tracePt t="40722" x="10504488" y="6538913"/>
          <p14:tracePt t="40730" x="10580688" y="6508750"/>
          <p14:tracePt t="40738" x="10626725" y="6492875"/>
          <p14:tracePt t="40746" x="10671175" y="6478588"/>
          <p14:tracePt t="40754" x="10702925" y="6462713"/>
          <p14:tracePt t="40762" x="10747375" y="6432550"/>
          <p14:tracePt t="40770" x="10763250" y="6402388"/>
          <p14:tracePt t="40776" x="10793413" y="6370638"/>
          <p14:tracePt t="40786" x="10839450" y="6310313"/>
          <p14:tracePt t="40792" x="10899775" y="6264275"/>
          <p14:tracePt t="40801" x="10945813" y="6203950"/>
          <p14:tracePt t="40808" x="11036300" y="6143625"/>
          <p14:tracePt t="40817" x="11172825" y="6081713"/>
          <p14:tracePt t="40824" x="11264900" y="6021388"/>
          <p14:tracePt t="40833" x="11371263" y="5961063"/>
          <p14:tracePt t="40840" x="11447463" y="5915025"/>
          <p14:tracePt t="40850" x="11507788" y="5854700"/>
          <p14:tracePt t="40856" x="11568113" y="5808663"/>
          <p14:tracePt t="40865" x="11614150" y="5778500"/>
          <p14:tracePt t="40872" x="11674475" y="5732463"/>
          <p14:tracePt t="40880" x="11720513" y="5686425"/>
          <p14:tracePt t="40888" x="11750675" y="5626100"/>
          <p14:tracePt t="40896" x="11796713" y="5580063"/>
          <p14:tracePt t="40902" x="11826875" y="5519738"/>
          <p14:tracePt t="40912" x="11857038" y="5443538"/>
          <p14:tracePt t="40919" x="11872913" y="5353050"/>
          <p14:tracePt t="40926" x="11887200" y="5246688"/>
          <p14:tracePt t="40936" x="11903075" y="5140325"/>
          <p14:tracePt t="40942" x="11918950" y="5033963"/>
          <p14:tracePt t="40950" x="11933238" y="4911725"/>
          <p14:tracePt t="40958" x="11949113" y="4805363"/>
          <p14:tracePt t="40967" x="11963400" y="4699000"/>
          <p14:tracePt t="40974" x="11979275" y="4592638"/>
          <p14:tracePt t="40984" x="11979275" y="4470400"/>
          <p14:tracePt t="40990" x="11979275" y="4349750"/>
          <p14:tracePt t="41001" x="11979275" y="4257675"/>
          <p14:tracePt t="41006" x="11949113" y="4121150"/>
          <p14:tracePt t="41014" x="11903075" y="3998913"/>
          <p14:tracePt t="41022" x="11857038" y="3862388"/>
          <p14:tracePt t="41030" x="11796713" y="3740150"/>
          <p14:tracePt t="41037" x="11736388" y="3619500"/>
          <p14:tracePt t="41044" x="11674475" y="3497263"/>
          <p14:tracePt t="41052" x="11630025" y="3406775"/>
          <p14:tracePt t="41060" x="11583988" y="3314700"/>
          <p14:tracePt t="41069" x="11553825" y="3238500"/>
          <p14:tracePt t="41076" x="11553825" y="3162300"/>
          <p14:tracePt t="41086" x="11523663" y="3117850"/>
          <p14:tracePt t="41092" x="11507788" y="3071813"/>
          <p14:tracePt t="41101" x="11477625" y="3025775"/>
          <p14:tracePt t="41108" x="11461750" y="2949575"/>
          <p14:tracePt t="41118" x="11417300" y="2905125"/>
          <p14:tracePt t="41124" x="11385550" y="2843213"/>
          <p14:tracePt t="41135" x="11355388" y="2797175"/>
          <p14:tracePt t="41140" x="11310938" y="2736850"/>
          <p14:tracePt t="41150" x="11264900" y="2690813"/>
          <p14:tracePt t="41156" x="11204575" y="2630488"/>
          <p14:tracePt t="41162" x="11142663" y="2584450"/>
          <p14:tracePt t="41170" x="11098213" y="2540000"/>
          <p14:tracePt t="41178" x="11036300" y="2478088"/>
          <p14:tracePt t="41186" x="10990263" y="2433638"/>
          <p14:tracePt t="41194" x="10915650" y="2357438"/>
          <p14:tracePt t="41202" x="10823575" y="2295525"/>
          <p14:tracePt t="41210" x="10763250" y="2251075"/>
          <p14:tracePt t="41219" x="10702925" y="2205038"/>
          <p14:tracePt t="41226" x="10641013" y="2205038"/>
          <p14:tracePt t="41236" x="10580688" y="2189163"/>
          <p14:tracePt t="41242" x="10504488" y="2174875"/>
          <p14:tracePt t="41251" x="10428288" y="2174875"/>
          <p14:tracePt t="41260" x="10367963" y="2174875"/>
          <p14:tracePt t="41269" x="10291763" y="2174875"/>
          <p14:tracePt t="41274" x="10201275" y="2189163"/>
          <p14:tracePt t="41285" x="10109200" y="2219325"/>
          <p14:tracePt t="41301" x="9926638" y="2251075"/>
          <p14:tracePt t="41305" x="9836150" y="2265363"/>
          <p14:tracePt t="41312" x="9744075" y="2311400"/>
          <p14:tracePt t="41320" x="9637713" y="2357438"/>
          <p14:tracePt t="41328" x="9517063" y="2417763"/>
          <p14:tracePt t="41336" x="9378950" y="2478088"/>
          <p14:tracePt t="41344" x="9258300" y="2540000"/>
          <p14:tracePt t="41352" x="9136063" y="2600325"/>
          <p14:tracePt t="41360" x="9015413" y="2706688"/>
          <p14:tracePt t="41370" x="8923338" y="2782888"/>
          <p14:tracePt t="41376" x="8847138" y="2843213"/>
          <p14:tracePt t="41385" x="8756650" y="2935288"/>
          <p14:tracePt t="41393" x="8680450" y="3011488"/>
          <p14:tracePt t="41401" x="8620125" y="3086100"/>
          <p14:tracePt t="41408" x="8574088" y="3148013"/>
          <p14:tracePt t="41417" x="8528050" y="3208338"/>
          <p14:tracePt t="41422" x="8497888" y="3254375"/>
          <p14:tracePt t="41430" x="8451850" y="3330575"/>
          <p14:tracePt t="41438" x="8407400" y="3406775"/>
          <p14:tracePt t="41446" x="8361363" y="3497263"/>
          <p14:tracePt t="41454" x="8315325" y="3573463"/>
          <p14:tracePt t="41462" x="8269288" y="3663950"/>
          <p14:tracePt t="41470" x="8224838" y="3756025"/>
          <p14:tracePt t="41478" x="8178800" y="3846513"/>
          <p14:tracePt t="41486" x="8132763" y="3938588"/>
          <p14:tracePt t="41494" x="8086725" y="4029075"/>
          <p14:tracePt t="41502" x="8056563" y="4121150"/>
          <p14:tracePt t="41510" x="8012113" y="4211638"/>
          <p14:tracePt t="41520" x="7966075" y="4303713"/>
          <p14:tracePt t="41526" x="7920038" y="4394200"/>
          <p14:tracePt t="41534" x="7874000" y="4470400"/>
          <p14:tracePt t="41540" x="7829550" y="4562475"/>
          <p14:tracePt t="41551" x="7813675" y="4652963"/>
          <p14:tracePt t="41556" x="7783513" y="4745038"/>
          <p14:tracePt t="41565" x="7767638" y="4819650"/>
          <p14:tracePt t="41572" x="7753350" y="4911725"/>
          <p14:tracePt t="41581" x="7737475" y="5002213"/>
          <p14:tracePt t="41588" x="7723188" y="5078413"/>
          <p14:tracePt t="41596" x="7723188" y="5170488"/>
          <p14:tracePt t="41604" x="7707313" y="5246688"/>
          <p14:tracePt t="41612" x="7707313" y="5337175"/>
          <p14:tracePt t="41620" x="7707313" y="5413375"/>
          <p14:tracePt t="41628" x="7707313" y="5489575"/>
          <p14:tracePt t="41636" x="7707313" y="5565775"/>
          <p14:tracePt t="41644" x="7707313" y="5626100"/>
          <p14:tracePt t="41653" x="7723188" y="5672138"/>
          <p14:tracePt t="41660" x="7753350" y="5718175"/>
          <p14:tracePt t="41668" x="7767638" y="5778500"/>
          <p14:tracePt t="41676" x="7783513" y="5824538"/>
          <p14:tracePt t="41684" x="7813675" y="5868988"/>
          <p14:tracePt t="41690" x="7813675" y="5915025"/>
          <p14:tracePt t="41698" x="7843838" y="5945188"/>
          <p14:tracePt t="41706" x="7859713" y="5991225"/>
          <p14:tracePt t="41714" x="7905750" y="6021388"/>
          <p14:tracePt t="41722" x="7920038" y="6067425"/>
          <p14:tracePt t="41730" x="7950200" y="6097588"/>
          <p14:tracePt t="41738" x="7980363" y="6143625"/>
          <p14:tracePt t="41746" x="8012113" y="6173788"/>
          <p14:tracePt t="41754" x="8042275" y="6203950"/>
          <p14:tracePt t="41762" x="8072438" y="6249988"/>
          <p14:tracePt t="41770" x="8118475" y="6280150"/>
          <p14:tracePt t="41778" x="8162925" y="6310313"/>
          <p14:tracePt t="41786" x="8208963" y="6356350"/>
          <p14:tracePt t="41794" x="8255000" y="6386513"/>
          <p14:tracePt t="41802" x="8285163" y="6432550"/>
          <p14:tracePt t="41808" x="8315325" y="6446838"/>
          <p14:tracePt t="41818" x="8361363" y="6462713"/>
          <p14:tracePt t="41825" x="8391525" y="6478588"/>
          <p14:tracePt t="41833" x="8421688" y="6478588"/>
          <p14:tracePt t="41840" x="8451850" y="6492875"/>
          <p14:tracePt t="41848" x="8482013" y="6508750"/>
          <p14:tracePt t="41856" x="8528050" y="6523038"/>
          <p14:tracePt t="41864" x="8558213" y="6523038"/>
          <p14:tracePt t="41872" x="8574088" y="6538913"/>
          <p14:tracePt t="41881" x="8588375" y="6553200"/>
          <p14:tracePt t="41888" x="8620125" y="6553200"/>
          <p14:tracePt t="41896" x="8650288" y="6569075"/>
          <p14:tracePt t="41904" x="8664575" y="6584950"/>
          <p14:tracePt t="41912" x="8710613" y="6599238"/>
          <p14:tracePt t="41920" x="8726488" y="6599238"/>
          <p14:tracePt t="41926" x="8740775" y="6599238"/>
          <p14:tracePt t="41935" x="8770938" y="6599238"/>
          <p14:tracePt t="41942" x="8786813" y="6599238"/>
          <p14:tracePt t="41952" x="8786813" y="6615113"/>
          <p14:tracePt t="41958" x="8816975" y="6615113"/>
          <p14:tracePt t="41969" x="8832850" y="6615113"/>
          <p14:tracePt t="41974" x="8832850" y="6629400"/>
          <p14:tracePt t="41983" x="8863013" y="6645275"/>
          <p14:tracePt t="41990" x="8877300" y="6645275"/>
          <p14:tracePt t="41998" x="8893175" y="6659563"/>
          <p14:tracePt t="42006" x="8923338" y="6675438"/>
          <p14:tracePt t="42022" x="8939213" y="6691313"/>
          <p14:tracePt t="42030" x="8953500" y="6691313"/>
          <p14:tracePt t="42038" x="8983663" y="6691313"/>
          <p14:tracePt t="42046" x="8983663" y="6705600"/>
          <p14:tracePt t="42053" x="8999538" y="6721475"/>
          <p14:tracePt t="42060" x="9029700" y="6721475"/>
          <p14:tracePt t="42069" x="9045575" y="6721475"/>
          <p14:tracePt t="42076" x="9059863" y="6735763"/>
          <p14:tracePt t="42085" x="9075738" y="6735763"/>
          <p14:tracePt t="42092" x="9090025" y="6735763"/>
          <p14:tracePt t="42108" x="9105900" y="6735763"/>
          <p14:tracePt t="42119" x="9105900" y="6751638"/>
          <p14:tracePt t="42133" x="9121775" y="6751638"/>
          <p14:tracePt t="44709" x="9136063" y="6751638"/>
          <p14:tracePt t="44717" x="9151938" y="6735763"/>
          <p14:tracePt t="44734" x="9166225" y="6721475"/>
          <p14:tracePt t="44751" x="9166225" y="6705600"/>
          <p14:tracePt t="44767" x="9182100" y="6691313"/>
          <p14:tracePt t="44796" x="9182100" y="6675438"/>
          <p14:tracePt t="58620" x="9182100" y="6599238"/>
          <p14:tracePt t="58628" x="9197975" y="6523038"/>
          <p14:tracePt t="58636" x="9212263" y="6432550"/>
          <p14:tracePt t="58645" x="9212263" y="6386513"/>
          <p14:tracePt t="58651" x="9228138" y="6356350"/>
          <p14:tracePt t="58664" x="9228138" y="6340475"/>
          <p14:tracePt t="58674" x="9228138" y="6326188"/>
          <p14:tracePt t="58682" x="9228138" y="6310313"/>
          <p14:tracePt t="58689" x="9228138" y="6296025"/>
          <p14:tracePt t="58697" x="9212263" y="6280150"/>
          <p14:tracePt t="58706" x="9212263" y="6264275"/>
          <p14:tracePt t="58714" x="9212263" y="6249988"/>
          <p14:tracePt t="58731" x="9197975" y="6234113"/>
          <p14:tracePt t="58778" x="9197975" y="6219825"/>
          <p14:tracePt t="58794" x="9197975" y="6203950"/>
          <p14:tracePt t="58801" x="9197975" y="6189663"/>
          <p14:tracePt t="58807" x="9197975" y="6173788"/>
          <p14:tracePt t="58816" x="9197975" y="6157913"/>
          <p14:tracePt t="58840" x="9197975" y="6143625"/>
          <p14:tracePt t="58886" x="9212263" y="6127750"/>
          <p14:tracePt t="58894" x="9242425" y="6097588"/>
          <p14:tracePt t="58902" x="9272588" y="6067425"/>
          <p14:tracePt t="58910" x="9304338" y="6051550"/>
          <p14:tracePt t="58918" x="9334500" y="6007100"/>
          <p14:tracePt t="58925" x="9394825" y="5991225"/>
          <p14:tracePt t="58932" x="9440863" y="5945188"/>
          <p14:tracePt t="58941" x="9501188" y="5900738"/>
          <p14:tracePt t="58948" x="9547225" y="5854700"/>
          <p14:tracePt t="58956" x="9591675" y="5824538"/>
          <p14:tracePt t="58964" x="9623425" y="5778500"/>
          <p14:tracePt t="58972" x="9653588" y="5748338"/>
          <p14:tracePt t="58980" x="9713913" y="5686425"/>
          <p14:tracePt t="58988" x="9744075" y="5641975"/>
          <p14:tracePt t="58996" x="9790113" y="5580063"/>
          <p14:tracePt t="59004" x="9836150" y="5535613"/>
          <p14:tracePt t="59012" x="9850438" y="5489575"/>
          <p14:tracePt t="59020" x="9896475" y="5429250"/>
          <p14:tracePt t="59028" x="9912350" y="5383213"/>
          <p14:tracePt t="59036" x="9912350" y="5337175"/>
          <p14:tracePt t="59044" x="9926638" y="5291138"/>
          <p14:tracePt t="59050" x="9942513" y="5246688"/>
          <p14:tracePt t="59060" x="9956800" y="5200650"/>
          <p14:tracePt t="59066" x="9972675" y="5154613"/>
          <p14:tracePt t="59074" x="9972675" y="5108575"/>
          <p14:tracePt t="59082" x="9986963" y="5033963"/>
          <p14:tracePt t="59090" x="10002838" y="4987925"/>
          <p14:tracePt t="59098" x="10002838" y="4927600"/>
          <p14:tracePt t="59106" x="10002838" y="4851400"/>
          <p14:tracePt t="59114" x="10018713" y="4759325"/>
          <p14:tracePt t="59122" x="10018713" y="4683125"/>
          <p14:tracePt t="59130" x="10018713" y="4592638"/>
          <p14:tracePt t="59138" x="10018713" y="4470400"/>
          <p14:tracePt t="59146" x="10002838" y="4349750"/>
          <p14:tracePt t="59154" x="9986963" y="4181475"/>
          <p14:tracePt t="59162" x="9926638" y="4014788"/>
          <p14:tracePt t="59169" x="9880600" y="3862388"/>
          <p14:tracePt t="59177" x="9836150" y="3740150"/>
          <p14:tracePt t="59184" x="9790113" y="3589338"/>
          <p14:tracePt t="59194" x="9744075" y="3451225"/>
          <p14:tracePt t="59200" x="9683750" y="3300413"/>
          <p14:tracePt t="59211" x="9653588" y="3162300"/>
          <p14:tracePt t="59216" x="9607550" y="2965450"/>
          <p14:tracePt t="59225" x="9577388" y="2782888"/>
          <p14:tracePt t="59232" x="9517063" y="2554288"/>
          <p14:tracePt t="59240" x="9471025" y="2311400"/>
          <p14:tracePt t="59248" x="9410700" y="2128838"/>
          <p14:tracePt t="59256" x="9348788" y="1916113"/>
          <p14:tracePt t="59264" x="9272588" y="1717675"/>
          <p14:tracePt t="59272" x="9212263" y="1535113"/>
          <p14:tracePt t="59280" x="9136063" y="1354138"/>
          <p14:tracePt t="59288" x="9075738" y="1201738"/>
          <p14:tracePt t="59296" x="9015413" y="1049338"/>
          <p14:tracePt t="59312" x="8877300" y="820738"/>
          <p14:tracePt t="59318" x="8832850" y="744538"/>
          <p14:tracePt t="59327" x="8802688" y="684213"/>
          <p14:tracePt t="59334" x="8756650" y="654050"/>
          <p14:tracePt t="59344" x="8710613" y="623888"/>
          <p14:tracePt t="59350" x="8650288" y="577850"/>
          <p14:tracePt t="59358" x="8604250" y="547688"/>
          <p14:tracePt t="59366" x="8558213" y="531813"/>
          <p14:tracePt t="59374" x="8467725" y="501650"/>
          <p14:tracePt t="59382" x="8391525" y="487363"/>
          <p14:tracePt t="59390" x="8301038" y="471488"/>
          <p14:tracePt t="59398" x="8208963" y="455613"/>
          <p14:tracePt t="59406" x="8102600" y="441325"/>
          <p14:tracePt t="59414" x="7980363" y="425450"/>
          <p14:tracePt t="59420" x="7859713" y="411163"/>
          <p14:tracePt t="59430" x="7737475" y="395288"/>
          <p14:tracePt t="59436" x="7616825" y="379413"/>
          <p14:tracePt t="59444" x="7494588" y="365125"/>
          <p14:tracePt t="59452" x="7342188" y="349250"/>
          <p14:tracePt t="59461" x="7205663" y="349250"/>
          <p14:tracePt t="59468" x="7069138" y="349250"/>
          <p14:tracePt t="59477" x="6916738" y="349250"/>
          <p14:tracePt t="59484" x="6764338" y="349250"/>
          <p14:tracePt t="59494" x="6613525" y="349250"/>
          <p14:tracePt t="59500" x="6475413" y="349250"/>
          <p14:tracePt t="59509" x="6354763" y="334963"/>
          <p14:tracePt t="59516" x="6232525" y="319088"/>
          <p14:tracePt t="59524" x="6126163" y="304800"/>
          <p14:tracePt t="59532" x="6035675" y="288925"/>
          <p14:tracePt t="59541" x="5959475" y="273050"/>
          <p14:tracePt t="59547" x="5867400" y="258763"/>
          <p14:tracePt t="59554" x="5776913" y="242888"/>
          <p14:tracePt t="59563" x="5700713" y="228600"/>
          <p14:tracePt t="59570" x="5610225" y="228600"/>
          <p14:tracePt t="59579" x="5534025" y="228600"/>
          <p14:tracePt t="59586" x="5441950" y="228600"/>
          <p14:tracePt t="59594" x="5365750" y="242888"/>
          <p14:tracePt t="59602" x="5245100" y="288925"/>
          <p14:tracePt t="59611" x="5122863" y="319088"/>
          <p14:tracePt t="59618" x="5002213" y="349250"/>
          <p14:tracePt t="59627" x="4864100" y="395288"/>
          <p14:tracePt t="59634" x="4743450" y="441325"/>
          <p14:tracePt t="59645" x="4606925" y="471488"/>
          <p14:tracePt t="59650" x="4454525" y="531813"/>
          <p14:tracePt t="59658" x="4302125" y="561975"/>
          <p14:tracePt t="59666" x="4165600" y="608013"/>
          <p14:tracePt t="59674" x="4029075" y="654050"/>
          <p14:tracePt t="59681" x="3906838" y="684213"/>
          <p14:tracePt t="59688" x="3784600" y="730250"/>
          <p14:tracePt t="59696" x="3663950" y="776288"/>
          <p14:tracePt t="59704" x="3541713" y="836613"/>
          <p14:tracePt t="59712" x="3435350" y="882650"/>
          <p14:tracePt t="59720" x="3298825" y="927100"/>
          <p14:tracePt t="59730" x="3176588" y="973138"/>
          <p14:tracePt t="59736" x="3055938" y="1033463"/>
          <p14:tracePt t="59744" x="2919413" y="1095375"/>
          <p14:tracePt t="59752" x="2797175" y="1171575"/>
          <p14:tracePt t="59761" x="2660650" y="1231900"/>
          <p14:tracePt t="59768" x="2538413" y="1292225"/>
          <p14:tracePt t="59778" x="2401888" y="1354138"/>
          <p14:tracePt t="59784" x="2279650" y="1428750"/>
          <p14:tracePt t="59792" x="2143125" y="1490663"/>
          <p14:tracePt t="59800" x="2022475" y="1550988"/>
          <p14:tracePt t="59806" x="1884363" y="1611313"/>
          <p14:tracePt t="59814" x="1763713" y="1687513"/>
          <p14:tracePt t="59822" x="1641475" y="1749425"/>
          <p14:tracePt t="59830" x="1550988" y="1809750"/>
          <p14:tracePt t="59838" x="1458913" y="1870075"/>
          <p14:tracePt t="59846" x="1414463" y="1916113"/>
          <p14:tracePt t="59854" x="1352550" y="1976438"/>
          <p14:tracePt t="59864" x="1292225" y="2038350"/>
          <p14:tracePt t="59870" x="1246188" y="2098675"/>
          <p14:tracePt t="59880" x="1185863" y="2174875"/>
          <p14:tracePt t="59886" x="1125538" y="2265363"/>
          <p14:tracePt t="59895" x="1063625" y="2357438"/>
          <p14:tracePt t="59902" x="1003300" y="2447925"/>
          <p14:tracePt t="59911" x="957263" y="2540000"/>
          <p14:tracePt t="59918" x="912813" y="2630488"/>
          <p14:tracePt t="59924" x="881063" y="2722563"/>
          <p14:tracePt t="59934" x="850900" y="2828925"/>
          <p14:tracePt t="59940" x="836613" y="2935288"/>
          <p14:tracePt t="59948" x="806450" y="3025775"/>
          <p14:tracePt t="59956" x="790575" y="3148013"/>
          <p14:tracePt t="59964" x="774700" y="3254375"/>
          <p14:tracePt t="59972" x="774700" y="3330575"/>
          <p14:tracePt t="59980" x="760413" y="3421063"/>
          <p14:tracePt t="59988" x="760413" y="3513138"/>
          <p14:tracePt t="59996" x="760413" y="3603625"/>
          <p14:tracePt t="60004" x="760413" y="3709988"/>
          <p14:tracePt t="60012" x="760413" y="3786188"/>
          <p14:tracePt t="60020" x="774700" y="3892550"/>
          <p14:tracePt t="60029" x="790575" y="3998913"/>
          <p14:tracePt t="60036" x="806450" y="4090988"/>
          <p14:tracePt t="60045" x="820738" y="4167188"/>
          <p14:tracePt t="60050" x="836613" y="4257675"/>
          <p14:tracePt t="60061" x="850900" y="4333875"/>
          <p14:tracePt t="60066" x="850900" y="4379913"/>
          <p14:tracePt t="60074" x="881063" y="4470400"/>
          <p14:tracePt t="60082" x="912813" y="4546600"/>
          <p14:tracePt t="60090" x="927100" y="4606925"/>
          <p14:tracePt t="60098" x="957263" y="4683125"/>
          <p14:tracePt t="60106" x="987425" y="4745038"/>
          <p14:tracePt t="60114" x="1003300" y="4819650"/>
          <p14:tracePt t="60122" x="1033463" y="4865688"/>
          <p14:tracePt t="60130" x="1079500" y="4911725"/>
          <p14:tracePt t="60138" x="1109663" y="4987925"/>
          <p14:tracePt t="60146" x="1139825" y="5033963"/>
          <p14:tracePt t="60154" x="1185863" y="5094288"/>
          <p14:tracePt t="60164" x="1216025" y="5140325"/>
          <p14:tracePt t="60170" x="1262063" y="5214938"/>
          <p14:tracePt t="60178" x="1308100" y="5260975"/>
          <p14:tracePt t="60186" x="1352550" y="5337175"/>
          <p14:tracePt t="60193" x="1398588" y="5429250"/>
          <p14:tracePt t="60200" x="1458913" y="5519738"/>
          <p14:tracePt t="60208" x="1504950" y="5595938"/>
          <p14:tracePt t="60216" x="1565275" y="5686425"/>
          <p14:tracePt t="60225" x="1627188" y="5762625"/>
          <p14:tracePt t="60232" x="1703388" y="5838825"/>
          <p14:tracePt t="60241" x="1793875" y="5915025"/>
          <p14:tracePt t="60248" x="1884363" y="5991225"/>
          <p14:tracePt t="60257" x="2006600" y="6051550"/>
          <p14:tracePt t="60265" x="2128838" y="6097588"/>
          <p14:tracePt t="60272" x="2249488" y="6143625"/>
          <p14:tracePt t="60280" x="2386013" y="6189663"/>
          <p14:tracePt t="60288" x="2508250" y="6249988"/>
          <p14:tracePt t="60298" x="2660650" y="6296025"/>
          <p14:tracePt t="60303" x="2813050" y="6340475"/>
          <p14:tracePt t="60313" x="2963863" y="6370638"/>
          <p14:tracePt t="60318" x="3162300" y="6402388"/>
          <p14:tracePt t="60328" x="3359150" y="6462713"/>
          <p14:tracePt t="60334" x="3541713" y="6508750"/>
          <p14:tracePt t="60343" x="3754438" y="6553200"/>
          <p14:tracePt t="60350" x="3937000" y="6615113"/>
          <p14:tracePt t="60358" x="4119563" y="6659563"/>
          <p14:tracePt t="60366" x="4302125" y="6705600"/>
          <p14:tracePt t="60374" x="4514850" y="6767513"/>
          <p14:tracePt t="60382" x="4713288" y="6797675"/>
          <p14:tracePt t="60390" x="4894263" y="6811963"/>
          <p14:tracePt t="60398" x="5108575" y="6827838"/>
          <p14:tracePt t="60406" x="5321300" y="6827838"/>
          <p14:tracePt t="60415" x="5548313" y="6842125"/>
          <p14:tracePt t="60422" x="5761038" y="6842125"/>
          <p14:tracePt t="60501" x="7524750" y="6827838"/>
          <p14:tracePt t="60508" x="7677150" y="6811963"/>
          <p14:tracePt t="60516" x="7799388" y="6797675"/>
          <p14:tracePt t="60524" x="7905750" y="6781800"/>
          <p14:tracePt t="60532" x="7980363" y="6767513"/>
          <p14:tracePt t="60540" x="8072438" y="6751638"/>
          <p14:tracePt t="60548" x="8162925" y="6735763"/>
          <p14:tracePt t="60556" x="8239125" y="6705600"/>
          <p14:tracePt t="60562" x="8331200" y="6705600"/>
          <p14:tracePt t="60570" x="8391525" y="6675438"/>
          <p14:tracePt t="60578" x="8482013" y="6659563"/>
          <p14:tracePt t="60586" x="8574088" y="6629400"/>
          <p14:tracePt t="60595" x="8620125" y="6599238"/>
          <p14:tracePt t="60602" x="8664575" y="6584950"/>
          <p14:tracePt t="60612" x="8726488" y="6538913"/>
          <p14:tracePt t="60618" x="8756650" y="6523038"/>
          <p14:tracePt t="60627" x="8786813" y="6492875"/>
          <p14:tracePt t="60634" x="8832850" y="6478588"/>
          <p14:tracePt t="60643" x="8863013" y="6432550"/>
          <p14:tracePt t="60650" x="8893175" y="6402388"/>
          <p14:tracePt t="60659" x="8939213" y="6340475"/>
          <p14:tracePt t="60666" x="8999538" y="6280150"/>
          <p14:tracePt t="60674" x="9059863" y="6189663"/>
          <p14:tracePt t="60682" x="9121775" y="6067425"/>
          <p14:tracePt t="60688" x="9182100" y="5930900"/>
          <p14:tracePt t="60698" x="9242425" y="5792788"/>
          <p14:tracePt t="60704" x="9318625" y="5641975"/>
          <p14:tracePt t="60712" x="9364663" y="5519738"/>
          <p14:tracePt t="60720" x="9424988" y="5383213"/>
          <p14:tracePt t="60729" x="9471025" y="5276850"/>
          <p14:tracePt t="60736" x="9517063" y="5170488"/>
          <p14:tracePt t="60745" x="9561513" y="5064125"/>
          <p14:tracePt t="60752" x="9607550" y="4941888"/>
          <p14:tracePt t="60763" x="9637713" y="4835525"/>
          <p14:tracePt t="60768" x="9699625" y="4713288"/>
          <p14:tracePt t="60776" x="9729788" y="4592638"/>
          <p14:tracePt t="60785" x="9759950" y="4486275"/>
          <p14:tracePt t="60793" x="9790113" y="4364038"/>
          <p14:tracePt t="60800" x="9820275" y="4241800"/>
          <p14:tracePt t="60808" x="9850438" y="4135438"/>
          <p14:tracePt t="60814" x="9866313" y="4029075"/>
          <p14:tracePt t="60822" x="9896475" y="3938588"/>
          <p14:tracePt t="60830" x="9912350" y="3846513"/>
          <p14:tracePt t="60838" x="9912350" y="3802063"/>
          <p14:tracePt t="60848" x="9926638" y="3740150"/>
          <p14:tracePt t="60854" x="9926638" y="3695700"/>
          <p14:tracePt t="60862" x="9926638" y="3633788"/>
          <p14:tracePt t="60870" x="9926638" y="3573463"/>
          <p14:tracePt t="60879" x="9926638" y="3513138"/>
          <p14:tracePt t="60886" x="9926638" y="3421063"/>
          <p14:tracePt t="60896" x="9926638" y="3360738"/>
          <p14:tracePt t="60902" x="9926638" y="3268663"/>
          <p14:tracePt t="60912" x="9912350" y="3194050"/>
          <p14:tracePt t="60918" x="9896475" y="3101975"/>
          <p14:tracePt t="60927" x="9896475" y="3055938"/>
          <p14:tracePt t="60934" x="9880600" y="3025775"/>
          <p14:tracePt t="60940" x="9866313" y="3011488"/>
          <p14:tracePt t="60949" x="9866313" y="2995613"/>
          <p14:tracePt t="60956" x="9866313" y="2979738"/>
          <p14:tracePt t="60964" x="9866313" y="2965450"/>
          <p14:tracePt t="60972" x="9850438" y="2965450"/>
          <p14:tracePt t="60980" x="9850438" y="2949575"/>
          <p14:tracePt t="60988" x="9850438" y="2935288"/>
          <p14:tracePt t="61099" x="9850438" y="2889250"/>
          <p14:tracePt t="61107" x="9866313" y="2813050"/>
          <p14:tracePt t="61116" x="9880600" y="2676525"/>
          <p14:tracePt t="61122" x="9896475" y="2554288"/>
          <p14:tracePt t="61130" x="9912350" y="2433638"/>
          <p14:tracePt t="61138" x="9912350" y="2311400"/>
          <p14:tracePt t="61146" x="9912350" y="2189163"/>
          <p14:tracePt t="61154" x="9912350" y="2082800"/>
          <p14:tracePt t="61164" x="9912350" y="2006600"/>
          <p14:tracePt t="61170" x="9912350" y="1930400"/>
          <p14:tracePt t="61180" x="9912350" y="1885950"/>
          <p14:tracePt t="61186" x="9912350" y="1839913"/>
          <p14:tracePt t="61193" x="9912350" y="1793875"/>
          <p14:tracePt t="61201" x="9912350" y="1749425"/>
          <p14:tracePt t="61208" x="9912350" y="1703388"/>
          <p14:tracePt t="61216" x="9912350" y="1673225"/>
          <p14:tracePt t="61224" x="9912350" y="1643063"/>
          <p14:tracePt t="61232" x="9912350" y="1611313"/>
          <p14:tracePt t="61240" x="9912350" y="1597025"/>
          <p14:tracePt t="61256" x="9912350" y="1581150"/>
          <p14:tracePt t="65204" x="9896475" y="1520825"/>
          <p14:tracePt t="65211" x="9896475" y="1474788"/>
          <p14:tracePt t="65219" x="9880600" y="1428750"/>
          <p14:tracePt t="65229" x="9866313" y="1398588"/>
          <p14:tracePt t="65234" x="9866313" y="1354138"/>
          <p14:tracePt t="65242" x="9850438" y="1322388"/>
          <p14:tracePt t="65250" x="9850438" y="1292225"/>
          <p14:tracePt t="65266" x="9850438" y="1277938"/>
          <p14:tracePt t="65739" x="9850438" y="1262063"/>
          <p14:tracePt t="65756" x="9850438" y="1246188"/>
          <p14:tracePt t="65764" x="9866313" y="1231900"/>
          <p14:tracePt t="65771" x="9896475" y="1216025"/>
          <p14:tracePt t="65782" x="9942513" y="1216025"/>
          <p14:tracePt t="65788" x="9972675" y="1201738"/>
          <p14:tracePt t="65799" x="10002838" y="1185863"/>
          <p14:tracePt t="65802" x="10033000" y="1171575"/>
          <p14:tracePt t="65810" x="10063163" y="1171575"/>
          <p14:tracePt t="65818" x="10094913" y="1155700"/>
          <p14:tracePt t="65835" x="10109200" y="1139825"/>
          <p14:tracePt t="68377" x="10079038" y="1139825"/>
          <p14:tracePt t="68386" x="9790113" y="1139825"/>
          <p14:tracePt t="68404" x="8999538" y="1262063"/>
          <p14:tracePt t="68409" x="8786813" y="1322388"/>
          <p14:tracePt t="68421" x="8650288" y="1384300"/>
          <p14:tracePt t="68425" x="8513763" y="1428750"/>
          <p14:tracePt t="68436" x="8375650" y="1460500"/>
          <p14:tracePt t="68441" x="8178800" y="1490663"/>
          <p14:tracePt t="68450" x="7996238" y="1520825"/>
          <p14:tracePt t="68459" x="7813675" y="1581150"/>
          <p14:tracePt t="68466" x="7646988" y="1627188"/>
          <p14:tracePt t="68475" x="7510463" y="1657350"/>
          <p14:tracePt t="68481" x="7372350" y="1673225"/>
          <p14:tracePt t="68490" x="7251700" y="1687513"/>
          <p14:tracePt t="68496" x="7145338" y="1703388"/>
          <p14:tracePt t="68504" x="7053263" y="1717675"/>
          <p14:tracePt t="68512" x="6916738" y="1717675"/>
          <p14:tracePt t="68520" x="6794500" y="1733550"/>
          <p14:tracePt t="68527" x="6673850" y="1749425"/>
          <p14:tracePt t="68537" x="6567488" y="1763713"/>
          <p14:tracePt t="68543" x="6461125" y="1779588"/>
          <p14:tracePt t="68553" x="6384925" y="1793875"/>
          <p14:tracePt t="68559" x="6292850" y="1809750"/>
          <p14:tracePt t="68569" x="6232525" y="1824038"/>
          <p14:tracePt t="68575" x="6156325" y="1839913"/>
          <p14:tracePt t="68583" x="6111875" y="1839913"/>
          <p14:tracePt t="68591" x="6065838" y="1855788"/>
          <p14:tracePt t="68599" x="6005513" y="1870075"/>
          <p14:tracePt t="68607" x="5943600" y="1885950"/>
          <p14:tracePt t="68613" x="5867400" y="1900238"/>
          <p14:tracePt t="68621" x="5791200" y="1916113"/>
          <p14:tracePt t="68629" x="5746750" y="1916113"/>
          <p14:tracePt t="68637" x="5700713" y="1930400"/>
          <p14:tracePt t="68645" x="5654675" y="1930400"/>
          <p14:tracePt t="68654" x="5610225" y="1930400"/>
          <p14:tracePt t="68661" x="5564188" y="1946275"/>
          <p14:tracePt t="68669" x="5518150" y="1946275"/>
          <p14:tracePt t="68676" x="5472113" y="1962150"/>
          <p14:tracePt t="68686" x="5427663" y="1976438"/>
          <p14:tracePt t="68693" x="5381625" y="1976438"/>
          <p14:tracePt t="68702" x="5305425" y="1976438"/>
          <p14:tracePt t="68709" x="5199063" y="1992313"/>
          <p14:tracePt t="68718" x="5076825" y="2006600"/>
          <p14:tracePt t="68725" x="4956175" y="2022475"/>
          <p14:tracePt t="68733" x="4833938" y="2038350"/>
          <p14:tracePt t="68738" x="4713288" y="2068513"/>
          <p14:tracePt t="68747" x="4621213" y="2082800"/>
          <p14:tracePt t="68754" x="4514850" y="2112963"/>
          <p14:tracePt t="68763" x="4408488" y="2128838"/>
          <p14:tracePt t="68770" x="4318000" y="2144713"/>
          <p14:tracePt t="68779" x="4241800" y="2144713"/>
          <p14:tracePt t="68787" x="4179888" y="2144713"/>
          <p14:tracePt t="68795" x="4135438" y="2144713"/>
          <p14:tracePt t="68803" x="4073525" y="2144713"/>
          <p14:tracePt t="68811" x="4029075" y="2144713"/>
          <p14:tracePt t="68819" x="3967163" y="2144713"/>
          <p14:tracePt t="68826" x="3890963" y="2144713"/>
          <p14:tracePt t="68835" x="3816350" y="2144713"/>
          <p14:tracePt t="68843" x="3740150" y="2128838"/>
          <p14:tracePt t="68852" x="3663950" y="2112963"/>
          <p14:tracePt t="68856" x="3587750" y="2082800"/>
          <p14:tracePt t="68869" x="3511550" y="2052638"/>
          <p14:tracePt t="68873" x="3435350" y="2022475"/>
          <p14:tracePt t="68881" x="3375025" y="2006600"/>
          <p14:tracePt t="68888" x="3328988" y="2006600"/>
          <p14:tracePt t="68896" x="3282950" y="1992313"/>
          <p14:tracePt t="68904" x="3222625" y="1976438"/>
          <p14:tracePt t="68913" x="3176588" y="1962150"/>
          <p14:tracePt t="68920" x="3116263" y="1962150"/>
          <p14:tracePt t="68929" x="3070225" y="1962150"/>
          <p14:tracePt t="68937" x="3009900" y="1946275"/>
          <p14:tracePt t="68945" x="2963863" y="1946275"/>
          <p14:tracePt t="68953" x="2903538" y="1946275"/>
          <p14:tracePt t="68961" x="2857500" y="1946275"/>
          <p14:tracePt t="68969" x="2797175" y="1946275"/>
          <p14:tracePt t="68976" x="2736850" y="1946275"/>
          <p14:tracePt t="68983" x="2690813" y="1962150"/>
          <p14:tracePt t="68993" x="2614613" y="1976438"/>
          <p14:tracePt t="68999" x="2538413" y="1992313"/>
          <p14:tracePt t="69007" x="2432050" y="1992313"/>
          <p14:tracePt t="69015" x="2311400" y="2006600"/>
          <p14:tracePt t="69023" x="2205038" y="2022475"/>
          <p14:tracePt t="69031" x="2128838" y="2022475"/>
          <p14:tracePt t="69038" x="2052638" y="2022475"/>
          <p14:tracePt t="69046" x="1990725" y="2022475"/>
          <p14:tracePt t="69054" x="1946275" y="2022475"/>
          <p14:tracePt t="69063" x="1916113" y="2022475"/>
          <p14:tracePt t="69071" x="1884363" y="2022475"/>
          <p14:tracePt t="69079" x="1854200" y="2022475"/>
          <p14:tracePt t="69087" x="1824038" y="2022475"/>
          <p14:tracePt t="69095" x="1793875" y="2022475"/>
          <p14:tracePt t="69103" x="1747838" y="2006600"/>
          <p14:tracePt t="69108" x="1717675" y="2006600"/>
          <p14:tracePt t="69117" x="1687513" y="1992313"/>
          <p14:tracePt t="69124" x="1657350" y="1976438"/>
          <p14:tracePt t="69133" x="1611313" y="1962150"/>
          <p14:tracePt t="69141" x="1565275" y="1962150"/>
          <p14:tracePt t="69148" x="1489075" y="1946275"/>
          <p14:tracePt t="69156" x="1414463" y="1916113"/>
          <p14:tracePt t="69165" x="1322388" y="1885950"/>
          <p14:tracePt t="69173" x="1246188" y="1855788"/>
          <p14:tracePt t="69181" x="1201738" y="1824038"/>
          <p14:tracePt t="69188" x="1155700" y="1824038"/>
          <p14:tracePt t="69196" x="1109663" y="1809750"/>
          <p14:tracePt t="69204" x="1063625" y="1793875"/>
          <p14:tracePt t="69212" x="1019175" y="1779588"/>
          <p14:tracePt t="69220" x="987425" y="1779588"/>
          <p14:tracePt t="69229" x="942975" y="1763713"/>
          <p14:tracePt t="69238" x="912813" y="1763713"/>
          <p14:tracePt t="69242" x="881063" y="1749425"/>
          <p14:tracePt t="69252" x="850900" y="1749425"/>
          <p14:tracePt t="69259" x="820738" y="1749425"/>
          <p14:tracePt t="69267" x="774700" y="1749425"/>
          <p14:tracePt t="69274" x="730250" y="1749425"/>
          <p14:tracePt t="69283" x="698500" y="1749425"/>
          <p14:tracePt t="69290" x="654050" y="1749425"/>
          <p14:tracePt t="69298" x="608013" y="1749425"/>
          <p14:tracePt t="69320" x="517525" y="1749425"/>
          <p14:tracePt t="69322" x="471488" y="1763713"/>
          <p14:tracePt t="69331" x="425450" y="1763713"/>
          <p14:tracePt t="69338" x="379413" y="1779588"/>
          <p14:tracePt t="69347" x="349250" y="1793875"/>
          <p14:tracePt t="69354" x="319088" y="1793875"/>
          <p14:tracePt t="69361" x="288925" y="1809750"/>
          <p14:tracePt t="69377" x="273050" y="1824038"/>
          <p14:tracePt t="69385" x="228600" y="1839913"/>
          <p14:tracePt t="69393" x="212725" y="1855788"/>
          <p14:tracePt t="69402" x="182563" y="1885950"/>
          <p14:tracePt t="69409" x="152400" y="1930400"/>
          <p14:tracePt t="69417" x="122238" y="1962150"/>
          <p14:tracePt t="69425" x="90488" y="1992313"/>
          <p14:tracePt t="69433" x="46038" y="2052638"/>
          <p14:tracePt t="69441" x="15875" y="2082800"/>
          <p14:tracePt t="69612" x="30163" y="2660650"/>
          <p14:tracePt t="69622" x="60325" y="2676525"/>
          <p14:tracePt t="69628" x="60325" y="2690813"/>
          <p14:tracePt t="69636" x="90488" y="2690813"/>
          <p14:tracePt t="69644" x="122238" y="2722563"/>
          <p14:tracePt t="69652" x="152400" y="2736850"/>
          <p14:tracePt t="69660" x="182563" y="2736850"/>
          <p14:tracePt t="69668" x="228600" y="2752725"/>
          <p14:tracePt t="69676" x="273050" y="2767013"/>
          <p14:tracePt t="69685" x="349250" y="2782888"/>
          <p14:tracePt t="69692" x="425450" y="2782888"/>
          <p14:tracePt t="69700" x="517525" y="2782888"/>
          <p14:tracePt t="69708" x="592138" y="2782888"/>
          <p14:tracePt t="69716" x="654050" y="2752725"/>
          <p14:tracePt t="69724" x="684213" y="2736850"/>
          <p14:tracePt t="69732" x="698500" y="2706688"/>
          <p14:tracePt t="69737" x="698500" y="2690813"/>
          <p14:tracePt t="69746" x="698500" y="2660650"/>
          <p14:tracePt t="69754" x="668338" y="2630488"/>
          <p14:tracePt t="69762" x="638175" y="2584450"/>
          <p14:tracePt t="69770" x="577850" y="2554288"/>
          <p14:tracePt t="69778" x="531813" y="2508250"/>
          <p14:tracePt t="69786" x="501650" y="2478088"/>
          <p14:tracePt t="69794" x="455613" y="2447925"/>
          <p14:tracePt t="69802" x="441325" y="2433638"/>
          <p14:tracePt t="69810" x="425450" y="2417763"/>
          <p14:tracePt t="69819" x="411163" y="2417763"/>
          <p14:tracePt t="69826" x="395288" y="2401888"/>
          <p14:tracePt t="69835" x="379413" y="2387600"/>
          <p14:tracePt t="69850" x="349250" y="2371725"/>
          <p14:tracePt t="69858" x="319088" y="2371725"/>
          <p14:tracePt t="69866" x="319088" y="2341563"/>
          <p14:tracePt t="69872" x="288925" y="2327275"/>
          <p14:tracePt t="69880" x="273050" y="2295525"/>
          <p14:tracePt t="69887" x="258763" y="2265363"/>
          <p14:tracePt t="69896" x="242888" y="2235200"/>
          <p14:tracePt t="69904" x="242888" y="2205038"/>
          <p14:tracePt t="69912" x="242888" y="2159000"/>
          <p14:tracePt t="69920" x="242888" y="2112963"/>
          <p14:tracePt t="69928" x="242888" y="2068513"/>
          <p14:tracePt t="69936" x="242888" y="2022475"/>
          <p14:tracePt t="69944" x="273050" y="1976438"/>
          <p14:tracePt t="69952" x="288925" y="1946275"/>
          <p14:tracePt t="69960" x="319088" y="1930400"/>
          <p14:tracePt t="69969" x="349250" y="1885950"/>
          <p14:tracePt t="69976" x="365125" y="1885950"/>
          <p14:tracePt t="69985" x="411163" y="1855788"/>
          <p14:tracePt t="69990" x="441325" y="1839913"/>
          <p14:tracePt t="69998" x="471488" y="1793875"/>
          <p14:tracePt t="70006" x="501650" y="1779588"/>
          <p14:tracePt t="70014" x="547688" y="1749425"/>
          <p14:tracePt t="70030" x="561975" y="1733550"/>
          <p14:tracePt t="70046" x="577850" y="1717675"/>
          <p14:tracePt t="70126" x="547688" y="1733550"/>
          <p14:tracePt t="70133" x="517525" y="1763713"/>
          <p14:tracePt t="70141" x="485775" y="1809750"/>
          <p14:tracePt t="70151" x="441325" y="1839913"/>
          <p14:tracePt t="70158" x="411163" y="1870075"/>
          <p14:tracePt t="70166" x="379413" y="1900238"/>
          <p14:tracePt t="70174" x="349250" y="1916113"/>
          <p14:tracePt t="70182" x="334963" y="1930400"/>
          <p14:tracePt t="70190" x="319088" y="1946275"/>
          <p14:tracePt t="70205" x="304800" y="1962150"/>
          <p14:tracePt t="70222" x="304800" y="1992313"/>
          <p14:tracePt t="70229" x="288925" y="2022475"/>
          <p14:tracePt t="70238" x="288925" y="2052638"/>
          <p14:tracePt t="70245" x="288925" y="2082800"/>
          <p14:tracePt t="70252" x="288925" y="2112963"/>
          <p14:tracePt t="70260" x="288925" y="2144713"/>
          <p14:tracePt t="70268" x="288925" y="2189163"/>
          <p14:tracePt t="70275" x="304800" y="2219325"/>
          <p14:tracePt t="70284" x="319088" y="2251075"/>
          <p14:tracePt t="70309" x="379413" y="2357438"/>
          <p14:tracePt t="70315" x="411163" y="2387600"/>
          <p14:tracePt t="70325" x="425450" y="2417763"/>
          <p14:tracePt t="70331" x="471488" y="2447925"/>
          <p14:tracePt t="70339" x="485775" y="2478088"/>
          <p14:tracePt t="70346" x="501650" y="2493963"/>
          <p14:tracePt t="70356" x="517525" y="2493963"/>
          <p14:tracePt t="70362" x="531813" y="2508250"/>
          <p14:tracePt t="70370" x="547688" y="2508250"/>
          <p14:tracePt t="70376" x="561975" y="2540000"/>
          <p14:tracePt t="70385" x="577850" y="2570163"/>
          <p14:tracePt t="70392" x="592138" y="2584450"/>
          <p14:tracePt t="70400" x="592138" y="2600325"/>
          <p14:tracePt t="70408" x="608013" y="2616200"/>
          <p14:tracePt t="70417" x="608013" y="2646363"/>
          <p14:tracePt t="70432" x="608013" y="2676525"/>
          <p14:tracePt t="70448" x="608013" y="2690813"/>
          <p14:tracePt t="70465" x="592138" y="2690813"/>
          <p14:tracePt t="70480" x="577850" y="2690813"/>
          <p14:tracePt t="70488" x="561975" y="2690813"/>
          <p14:tracePt t="70505" x="531813" y="2690813"/>
          <p14:tracePt t="70510" x="501650" y="2690813"/>
          <p14:tracePt t="70520" x="471488" y="2676525"/>
          <p14:tracePt t="70526" x="441325" y="2660650"/>
          <p14:tracePt t="70535" x="411163" y="2630488"/>
          <p14:tracePt t="70542" x="379413" y="2616200"/>
          <p14:tracePt t="70550" x="365125" y="2600325"/>
          <p14:tracePt t="70558" x="349250" y="2600325"/>
          <p14:tracePt t="70566" x="349250" y="2584450"/>
          <p14:tracePt t="70574" x="334963" y="2570163"/>
          <p14:tracePt t="70582" x="334963" y="2554288"/>
          <p14:tracePt t="70598" x="319088" y="2524125"/>
          <p14:tracePt t="70606" x="319088" y="2493963"/>
          <p14:tracePt t="70614" x="319088" y="2447925"/>
          <p14:tracePt t="70622" x="319088" y="2417763"/>
          <p14:tracePt t="70628" x="319088" y="2387600"/>
          <p14:tracePt t="70637" x="334963" y="2341563"/>
          <p14:tracePt t="70644" x="334963" y="2295525"/>
          <p14:tracePt t="70654" x="379413" y="2265363"/>
          <p14:tracePt t="70660" x="395288" y="2205038"/>
          <p14:tracePt t="70671" x="441325" y="2174875"/>
          <p14:tracePt t="70676" x="455613" y="2144713"/>
          <p14:tracePt t="70684" x="485775" y="2112963"/>
          <p14:tracePt t="70692" x="517525" y="2068513"/>
          <p14:tracePt t="70700" x="531813" y="2052638"/>
          <p14:tracePt t="70708" x="531813" y="2038350"/>
          <p14:tracePt t="70716" x="547688" y="2022475"/>
          <p14:tracePt t="70724" x="547688" y="2006600"/>
          <p14:tracePt t="70828" x="517525" y="2022475"/>
          <p14:tracePt t="70844" x="485775" y="2038350"/>
          <p14:tracePt t="70851" x="485775" y="2052638"/>
          <p14:tracePt t="70860" x="471488" y="2052638"/>
          <p14:tracePt t="70868" x="471488" y="2068513"/>
          <p14:tracePt t="70881" x="471488" y="2082800"/>
          <p14:tracePt t="70897" x="471488" y="2098675"/>
          <p14:tracePt t="70914" x="471488" y="2112963"/>
          <p14:tracePt t="70922" x="471488" y="2128838"/>
          <p14:tracePt t="70930" x="485775" y="2159000"/>
          <p14:tracePt t="70939" x="485775" y="2174875"/>
          <p14:tracePt t="70946" x="501650" y="2189163"/>
          <p14:tracePt t="70956" x="517525" y="2205038"/>
          <p14:tracePt t="70961" x="517525" y="2219325"/>
          <p14:tracePt t="70970" x="531813" y="2235200"/>
          <p14:tracePt t="70986" x="547688" y="2251075"/>
          <p14:tracePt t="70999" x="561975" y="2265363"/>
          <p14:tracePt t="71009" x="561975" y="2281238"/>
          <p14:tracePt t="71015" x="577850" y="2281238"/>
          <p14:tracePt t="71064" x="577850" y="2295525"/>
          <p14:tracePt t="71080" x="577850" y="2311400"/>
          <p14:tracePt t="71088" x="577850" y="2327275"/>
          <p14:tracePt t="71095" x="577850" y="2357438"/>
          <p14:tracePt t="71105" x="561975" y="2357438"/>
          <p14:tracePt t="71111" x="561975" y="2387600"/>
          <p14:tracePt t="71119" x="531813" y="2417763"/>
          <p14:tracePt t="71125" x="501650" y="2463800"/>
          <p14:tracePt t="71134" x="471488" y="2478088"/>
          <p14:tracePt t="71142" x="425450" y="2508250"/>
          <p14:tracePt t="71149" x="395288" y="2524125"/>
          <p14:tracePt t="71159" x="365125" y="2554288"/>
          <p14:tracePt t="71165" x="334963" y="2554288"/>
          <p14:tracePt t="71173" x="304800" y="2570163"/>
          <p14:tracePt t="71181" x="304800" y="2584450"/>
          <p14:tracePt t="71191" x="288925" y="2584450"/>
          <p14:tracePt t="71206" x="273050" y="2584450"/>
          <p14:tracePt t="71214" x="258763" y="2584450"/>
          <p14:tracePt t="71223" x="258763" y="2600325"/>
          <p14:tracePt t="71408" x="258763" y="2584450"/>
          <p14:tracePt t="71616" x="258763" y="2570163"/>
          <p14:tracePt t="71623" x="242888" y="2540000"/>
          <p14:tracePt t="71631" x="242888" y="2524125"/>
          <p14:tracePt t="71645" x="242888" y="2508250"/>
          <p14:tracePt t="71653" x="242888" y="2493963"/>
          <p14:tracePt t="72986" x="228600" y="2493963"/>
          <p14:tracePt t="73180" x="228600" y="2478088"/>
          <p14:tracePt t="73188" x="228600" y="2433638"/>
          <p14:tracePt t="73196" x="228600" y="2401888"/>
          <p14:tracePt t="73205" x="242888" y="2387600"/>
          <p14:tracePt t="73213" x="258763" y="2357438"/>
          <p14:tracePt t="73239" x="273050" y="2341563"/>
          <p14:tracePt t="73262" x="273050" y="2327275"/>
          <p14:tracePt t="73278" x="273050" y="2311400"/>
          <p14:tracePt t="73286" x="273050" y="2295525"/>
          <p14:tracePt t="73293" x="273050" y="2281238"/>
          <p14:tracePt t="73302" x="273050" y="2251075"/>
          <p14:tracePt t="73308" x="258763" y="2251075"/>
          <p14:tracePt t="73324" x="258763" y="2235200"/>
          <p14:tracePt t="73364" x="242888" y="2235200"/>
          <p14:tracePt t="73379" x="242888" y="2219325"/>
          <p14:tracePt t="73388" x="228600" y="2219325"/>
          <p14:tracePt t="73474" x="228600" y="2205038"/>
          <p14:tracePt t="73490" x="228600" y="2189163"/>
          <p14:tracePt t="73497" x="258763" y="2159000"/>
          <p14:tracePt t="73506" x="273050" y="2128838"/>
          <p14:tracePt t="73514" x="288925" y="2082800"/>
          <p14:tracePt t="73526" x="319088" y="2052638"/>
          <p14:tracePt t="73529" x="334963" y="2038350"/>
          <p14:tracePt t="73538" x="379413" y="1992313"/>
          <p14:tracePt t="73544" x="411163" y="1976438"/>
          <p14:tracePt t="73550" x="441325" y="1946275"/>
          <p14:tracePt t="73558" x="471488" y="1930400"/>
          <p14:tracePt t="73566" x="517525" y="1900238"/>
          <p14:tracePt t="73573" x="531813" y="1900238"/>
          <p14:tracePt t="73581" x="547688" y="1885950"/>
          <p14:tracePt t="73709" x="531813" y="1870075"/>
          <p14:tracePt t="73725" x="531813" y="1855788"/>
          <p14:tracePt t="73733" x="517525" y="1855788"/>
          <p14:tracePt t="74017" x="501650" y="1855788"/>
          <p14:tracePt t="74025" x="501650" y="1870075"/>
          <p14:tracePt t="74033" x="485775" y="1870075"/>
          <p14:tracePt t="74042" x="471488" y="1885950"/>
          <p14:tracePt t="74059" x="455613" y="1900238"/>
          <p14:tracePt t="74063" x="441325" y="1900238"/>
          <p14:tracePt t="74071" x="425450" y="1916113"/>
          <p14:tracePt t="74079" x="425450" y="1930400"/>
          <p14:tracePt t="74087" x="411163" y="1930400"/>
          <p14:tracePt t="74095" x="411163" y="1946275"/>
          <p14:tracePt t="74111" x="395288" y="1962150"/>
          <p14:tracePt t="74136" x="395288" y="1976438"/>
          <p14:tracePt t="74237" x="395288" y="1992313"/>
          <p14:tracePt t="74246" x="395288" y="2006600"/>
          <p14:tracePt t="74262" x="395288" y="2038350"/>
          <p14:tracePt t="74278" x="395288" y="2052638"/>
          <p14:tracePt t="74285" x="411163" y="2082800"/>
          <p14:tracePt t="74302" x="411163" y="2098675"/>
          <p14:tracePt t="74311" x="425450" y="2112963"/>
          <p14:tracePt t="74327" x="425450" y="2128838"/>
          <p14:tracePt t="74331" x="441325" y="2128838"/>
          <p14:tracePt t="74339" x="441325" y="2144713"/>
          <p14:tracePt t="74356" x="455613" y="2144713"/>
          <p14:tracePt t="74379" x="471488" y="2144713"/>
          <p14:tracePt t="74387" x="471488" y="2159000"/>
          <p14:tracePt t="74884" x="471488" y="2174875"/>
          <p14:tracePt t="74908" x="455613" y="2189163"/>
          <p14:tracePt t="74924" x="441325" y="2189163"/>
          <p14:tracePt t="74940" x="441325" y="2205038"/>
          <p14:tracePt t="74947" x="425450" y="2205038"/>
          <p14:tracePt t="76152" x="411163" y="2235200"/>
          <p14:tracePt t="76159" x="395288" y="2251075"/>
          <p14:tracePt t="76167" x="395288" y="2265363"/>
          <p14:tracePt t="76177" x="379413" y="2265363"/>
          <p14:tracePt t="76195" x="365125" y="2265363"/>
          <p14:tracePt t="82185" x="365125" y="2281238"/>
          <p14:tracePt t="82193" x="379413" y="2295525"/>
          <p14:tracePt t="82201" x="395288" y="2311400"/>
          <p14:tracePt t="82218" x="411163" y="2327275"/>
          <p14:tracePt t="82229" x="425450" y="2341563"/>
          <p14:tracePt t="82233" x="425450" y="2357438"/>
          <p14:tracePt t="82246" x="441325" y="2387600"/>
          <p14:tracePt t="82249" x="455613" y="2387600"/>
          <p14:tracePt t="82258" x="455613" y="2401888"/>
          <p14:tracePt t="82263" x="455613" y="2417763"/>
          <p14:tracePt t="82280" x="455613" y="2447925"/>
          <p14:tracePt t="82287" x="471488" y="2478088"/>
          <p14:tracePt t="82296" x="471488" y="2508250"/>
          <p14:tracePt t="82312" x="485775" y="2554288"/>
          <p14:tracePt t="82328" x="485775" y="2570163"/>
          <p14:tracePt t="82344" x="485775" y="2584450"/>
          <p14:tracePt t="82352" x="485775" y="2600325"/>
          <p14:tracePt t="82368" x="501650" y="2616200"/>
          <p14:tracePt t="82384" x="501650" y="2630488"/>
          <p14:tracePt t="82390" x="517525" y="2646363"/>
          <p14:tracePt t="82398" x="517525" y="2660650"/>
          <p14:tracePt t="82406" x="531813" y="2660650"/>
          <p14:tracePt t="82413" x="547688" y="2690813"/>
          <p14:tracePt t="82421" x="547688" y="2706688"/>
          <p14:tracePt t="82430" x="561975" y="2752725"/>
          <p14:tracePt t="82437" x="577850" y="2782888"/>
          <p14:tracePt t="82448" x="592138" y="2813050"/>
          <p14:tracePt t="82452" x="608013" y="2843213"/>
          <p14:tracePt t="82461" x="623888" y="2889250"/>
          <p14:tracePt t="82468" x="638175" y="2905125"/>
          <p14:tracePt t="82477" x="654050" y="2919413"/>
          <p14:tracePt t="82484" x="668338" y="2919413"/>
          <p14:tracePt t="82493" x="684213" y="2935288"/>
          <p14:tracePt t="82501" x="714375" y="2949575"/>
          <p14:tracePt t="82510" x="730250" y="2949575"/>
          <p14:tracePt t="82516" x="744538" y="2949575"/>
          <p14:tracePt t="82522" x="790575" y="2949575"/>
          <p14:tracePt t="82530" x="836613" y="2949575"/>
          <p14:tracePt t="82538" x="881063" y="2949575"/>
          <p14:tracePt t="82546" x="927100" y="2949575"/>
          <p14:tracePt t="82555" x="973138" y="2949575"/>
          <p14:tracePt t="82562" x="1003300" y="2949575"/>
          <p14:tracePt t="82571" x="1033463" y="2935288"/>
          <p14:tracePt t="82578" x="1049338" y="2919413"/>
          <p14:tracePt t="82586" x="1093788" y="2919413"/>
          <p14:tracePt t="82594" x="1109663" y="2905125"/>
          <p14:tracePt t="82611" x="1125538" y="2889250"/>
          <p14:tracePt t="82618" x="1139825" y="2889250"/>
          <p14:tracePt t="82627" x="1169988" y="2889250"/>
          <p14:tracePt t="82634" x="1201738" y="2873375"/>
          <p14:tracePt t="82641" x="1231900" y="2859088"/>
          <p14:tracePt t="82649" x="1262063" y="2843213"/>
          <p14:tracePt t="82656" x="1292225" y="2828925"/>
          <p14:tracePt t="82664" x="1308100" y="2813050"/>
          <p14:tracePt t="82672" x="1338263" y="2767013"/>
          <p14:tracePt t="82680" x="1338263" y="2736850"/>
          <p14:tracePt t="82688" x="1382713" y="2706688"/>
          <p14:tracePt t="82696" x="1398588" y="2660650"/>
          <p14:tracePt t="82704" x="1428750" y="2616200"/>
          <p14:tracePt t="82713" x="1444625" y="2584450"/>
          <p14:tracePt t="82720" x="1458913" y="2554288"/>
          <p14:tracePt t="82728" x="1474788" y="2540000"/>
          <p14:tracePt t="82736" x="1474788" y="2524125"/>
          <p14:tracePt t="82745" x="1474788" y="2508250"/>
          <p14:tracePt t="82760" x="1474788" y="2493963"/>
          <p14:tracePt t="82776" x="1458913" y="2478088"/>
          <p14:tracePt t="82790" x="1444625" y="2463800"/>
          <p14:tracePt t="82798" x="1444625" y="2447925"/>
          <p14:tracePt t="82806" x="1428750" y="2417763"/>
          <p14:tracePt t="82814" x="1414463" y="2387600"/>
          <p14:tracePt t="82822" x="1414463" y="2371725"/>
          <p14:tracePt t="82830" x="1382713" y="2341563"/>
          <p14:tracePt t="82838" x="1368425" y="2311400"/>
          <p14:tracePt t="82846" x="1352550" y="2295525"/>
          <p14:tracePt t="82854" x="1322388" y="2265363"/>
          <p14:tracePt t="82862" x="1308100" y="2251075"/>
          <p14:tracePt t="82870" x="1276350" y="2235200"/>
          <p14:tracePt t="82878" x="1246188" y="2219325"/>
          <p14:tracePt t="82886" x="1201738" y="2219325"/>
          <p14:tracePt t="82893" x="1155700" y="2205038"/>
          <p14:tracePt t="82900" x="1109663" y="2189163"/>
          <p14:tracePt t="82910" x="1063625" y="2174875"/>
          <p14:tracePt t="82916" x="987425" y="2159000"/>
          <p14:tracePt t="82926" x="896938" y="2159000"/>
          <p14:tracePt t="82932" x="806450" y="2144713"/>
          <p14:tracePt t="82941" x="760413" y="2144713"/>
          <p14:tracePt t="82948" x="730250" y="2144713"/>
          <p14:tracePt t="82956" x="698500" y="2144713"/>
          <p14:tracePt t="82964" x="684213" y="2144713"/>
          <p14:tracePt t="82972" x="654050" y="2144713"/>
          <p14:tracePt t="82980" x="638175" y="2144713"/>
          <p14:tracePt t="82988" x="623888" y="2144713"/>
          <p14:tracePt t="82996" x="608013" y="2159000"/>
          <p14:tracePt t="83004" x="592138" y="2159000"/>
          <p14:tracePt t="83012" x="561975" y="2174875"/>
          <p14:tracePt t="83020" x="531813" y="2189163"/>
          <p14:tracePt t="83027" x="501650" y="2219325"/>
          <p14:tracePt t="83034" x="471488" y="2235200"/>
          <p14:tracePt t="83043" x="441325" y="2265363"/>
          <p14:tracePt t="83050" x="411163" y="2281238"/>
          <p14:tracePt t="83061" x="395288" y="2295525"/>
          <p14:tracePt t="83066" x="379413" y="2327275"/>
          <p14:tracePt t="83075" x="349250" y="2357438"/>
          <p14:tracePt t="83082" x="349250" y="2371725"/>
          <p14:tracePt t="83090" x="334963" y="2401888"/>
          <p14:tracePt t="83098" x="319088" y="2401888"/>
          <p14:tracePt t="83107" x="319088" y="2417763"/>
          <p14:tracePt t="83114" x="319088" y="2447925"/>
          <p14:tracePt t="83130" x="319088" y="2478088"/>
          <p14:tracePt t="83138" x="319088" y="2493963"/>
          <p14:tracePt t="83145" x="334963" y="2508250"/>
          <p14:tracePt t="83152" x="334963" y="2540000"/>
          <p14:tracePt t="83161" x="349250" y="2554288"/>
          <p14:tracePt t="83169" x="349250" y="2570163"/>
          <p14:tracePt t="83177" x="379413" y="2600325"/>
          <p14:tracePt t="83184" x="379413" y="2616200"/>
          <p14:tracePt t="83194" x="411163" y="2646363"/>
          <p14:tracePt t="83200" x="441325" y="2660650"/>
          <p14:tracePt t="83210" x="471488" y="2690813"/>
          <p14:tracePt t="83216" x="517525" y="2706688"/>
          <p14:tracePt t="83225" x="547688" y="2736850"/>
          <p14:tracePt t="83232" x="592138" y="2752725"/>
          <p14:tracePt t="83241" x="623888" y="2782888"/>
          <p14:tracePt t="83248" x="668338" y="2797175"/>
          <p14:tracePt t="83257" x="714375" y="2797175"/>
          <p14:tracePt t="83264" x="774700" y="2813050"/>
          <p14:tracePt t="83273" x="820738" y="2828925"/>
          <p14:tracePt t="83279" x="881063" y="2843213"/>
          <p14:tracePt t="83286" x="942975" y="2859088"/>
          <p14:tracePt t="83296" x="987425" y="2859088"/>
          <p14:tracePt t="83303" x="1063625" y="2873375"/>
          <p14:tracePt t="83311" x="1125538" y="2873375"/>
          <p14:tracePt t="83318" x="1169988" y="2873375"/>
          <p14:tracePt t="83327" x="1216025" y="2873375"/>
          <p14:tracePt t="83334" x="1262063" y="2873375"/>
          <p14:tracePt t="83344" x="1308100" y="2873375"/>
          <p14:tracePt t="83350" x="1338263" y="2859088"/>
          <p14:tracePt t="83360" x="1382713" y="2828925"/>
          <p14:tracePt t="83366" x="1428750" y="2828925"/>
          <p14:tracePt t="83374" x="1444625" y="2813050"/>
          <p14:tracePt t="83382" x="1458913" y="2797175"/>
          <p14:tracePt t="83398" x="1474788" y="2782888"/>
          <p14:tracePt t="83420" x="1489075" y="2782888"/>
          <p14:tracePt t="83436" x="1489075" y="2767013"/>
          <p14:tracePt t="83478" x="1489075" y="2736850"/>
          <p14:tracePt t="83486" x="1489075" y="2722563"/>
          <p14:tracePt t="83494" x="1489075" y="2706688"/>
          <p14:tracePt t="83502" x="1489075" y="2676525"/>
          <p14:tracePt t="83510" x="1489075" y="2646363"/>
          <p14:tracePt t="83517" x="1489075" y="2616200"/>
          <p14:tracePt t="83524" x="1489075" y="2584450"/>
          <p14:tracePt t="83534" x="1489075" y="2554288"/>
          <p14:tracePt t="83539" x="1474788" y="2524125"/>
          <p14:tracePt t="83549" x="1474788" y="2478088"/>
          <p14:tracePt t="83556" x="1458913" y="2447925"/>
          <p14:tracePt t="83565" x="1428750" y="2417763"/>
          <p14:tracePt t="83571" x="1414463" y="2387600"/>
          <p14:tracePt t="83579" x="1382713" y="2357438"/>
          <p14:tracePt t="83588" x="1368425" y="2357438"/>
          <p14:tracePt t="83597" x="1338263" y="2341563"/>
          <p14:tracePt t="83603" x="1308100" y="2311400"/>
          <p14:tracePt t="83613" x="1262063" y="2311400"/>
          <p14:tracePt t="83619" x="1231900" y="2281238"/>
          <p14:tracePt t="83630" x="1201738" y="2265363"/>
          <p14:tracePt t="83635" x="1169988" y="2265363"/>
          <p14:tracePt t="83646" x="1139825" y="2265363"/>
          <p14:tracePt t="83650" x="1093788" y="2265363"/>
          <p14:tracePt t="83660" x="1063625" y="2265363"/>
          <p14:tracePt t="83666" x="1033463" y="2265363"/>
          <p14:tracePt t="83674" x="987425" y="2265363"/>
          <p14:tracePt t="83682" x="957263" y="2265363"/>
          <p14:tracePt t="83690" x="912813" y="2281238"/>
          <p14:tracePt t="83698" x="866775" y="2295525"/>
          <p14:tracePt t="83706" x="790575" y="2311400"/>
          <p14:tracePt t="83713" x="744538" y="2311400"/>
          <p14:tracePt t="83721" x="698500" y="2327275"/>
          <p14:tracePt t="83730" x="654050" y="2357438"/>
          <p14:tracePt t="83737" x="577850" y="2387600"/>
          <p14:tracePt t="83746" x="531813" y="2387600"/>
          <p14:tracePt t="83754" x="485775" y="2417763"/>
          <p14:tracePt t="83763" x="441325" y="2447925"/>
          <p14:tracePt t="83769" x="379413" y="2463800"/>
          <p14:tracePt t="83779" x="334963" y="2478088"/>
          <p14:tracePt t="83783" x="288925" y="2508250"/>
          <p14:tracePt t="83792" x="242888" y="2524125"/>
          <p14:tracePt t="83802" x="212725" y="2540000"/>
          <p14:tracePt t="83808" x="166688" y="2570163"/>
          <p14:tracePt t="83817" x="136525" y="2584450"/>
          <p14:tracePt t="83823" x="106363" y="2600325"/>
          <p14:tracePt t="83830" x="76200" y="2616200"/>
          <p14:tracePt t="83838" x="46038" y="2646363"/>
          <p14:tracePt t="83846" x="46038" y="2660650"/>
          <p14:tracePt t="83854" x="15875" y="2676525"/>
          <p14:tracePt t="83862" x="0" y="2690813"/>
          <p14:tracePt t="84570" x="15875" y="3055938"/>
          <p14:tracePt t="84578" x="46038" y="3055938"/>
          <p14:tracePt t="84586" x="60325" y="3071813"/>
          <p14:tracePt t="84594" x="60325" y="3086100"/>
          <p14:tracePt t="84602" x="76200" y="3086100"/>
          <p14:tracePt t="84610" x="76200" y="3101975"/>
          <p14:tracePt t="90779" x="90488" y="3101975"/>
          <p14:tracePt t="91149" x="90488" y="3117850"/>
          <p14:tracePt t="91157" x="90488" y="3132138"/>
          <p14:tracePt t="91165" x="90488" y="3148013"/>
          <p14:tracePt t="91176" x="90488" y="3178175"/>
          <p14:tracePt t="91182" x="106363" y="3224213"/>
          <p14:tracePt t="91192" x="106363" y="3314700"/>
          <p14:tracePt t="91197" x="106363" y="3390900"/>
          <p14:tracePt t="91207" x="106363" y="3482975"/>
          <p14:tracePt t="91213" x="106363" y="3603625"/>
          <p14:tracePt t="91222" x="106363" y="3679825"/>
          <p14:tracePt t="91230" x="106363" y="3771900"/>
          <p14:tracePt t="91238" x="90488" y="3878263"/>
          <p14:tracePt t="91245" x="76200" y="3968750"/>
          <p14:tracePt t="91254" x="60325" y="4075113"/>
          <p14:tracePt t="91260" x="46038" y="4181475"/>
          <p14:tracePt t="91267" x="30163" y="4273550"/>
          <p14:tracePt t="91276" x="15875" y="4333875"/>
          <p14:tracePt t="91284" x="0" y="437991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1089</Words>
  <Application>Microsoft Office PowerPoint</Application>
  <PresentationFormat>Widescreen</PresentationFormat>
  <Paragraphs>175</Paragraphs>
  <Slides>18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 Math</vt:lpstr>
      <vt:lpstr>Office Theme</vt:lpstr>
      <vt:lpstr>Materials Science 2025</vt:lpstr>
      <vt:lpstr>What is materials science?</vt:lpstr>
      <vt:lpstr>Materials Science is a 3 part event</vt:lpstr>
      <vt:lpstr>Event Parameters</vt:lpstr>
      <vt:lpstr>Event Parameters cont.</vt:lpstr>
      <vt:lpstr>Part 1: Concrete puck testing</vt:lpstr>
      <vt:lpstr>PowerPoint Presentation</vt:lpstr>
      <vt:lpstr>A. Structure</vt:lpstr>
      <vt:lpstr>B. Processing of ceramics/glasses</vt:lpstr>
      <vt:lpstr>C. Characterization</vt:lpstr>
      <vt:lpstr>D. Mechanical Properties</vt:lpstr>
      <vt:lpstr>E. Thermal/Electrical Properties</vt:lpstr>
      <vt:lpstr>F. Applications of Ceramics/Glasses</vt:lpstr>
      <vt:lpstr>Check the soinc.org website for resources</vt:lpstr>
      <vt:lpstr>FAQs on soinc.org</vt:lpstr>
      <vt:lpstr>Some other great resources</vt:lpstr>
      <vt:lpstr>Some other great 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Barrick</dc:creator>
  <cp:lastModifiedBy>Erin Barrick</cp:lastModifiedBy>
  <cp:revision>30</cp:revision>
  <dcterms:created xsi:type="dcterms:W3CDTF">2024-12-05T03:34:03Z</dcterms:created>
  <dcterms:modified xsi:type="dcterms:W3CDTF">2024-12-06T17:59:41Z</dcterms:modified>
</cp:coreProperties>
</file>