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b7af52618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b7af52618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b3f88f98a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b3f88f98a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b3f88f98a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b3f88f98a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b90cf8fc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b90cf8fc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332275"/>
            <a:ext cx="8520600" cy="1788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/>
              <a:t>2021 New Mexico State </a:t>
            </a:r>
            <a:endParaRPr sz="3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/>
              <a:t>Science Olympiad Coaches Workshop</a:t>
            </a:r>
            <a:endParaRPr sz="37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470125"/>
            <a:ext cx="8520600" cy="11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Director: Sharon Sessions (sharon.sessions@nmt.edu)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Coordinator: Ann Dunklee (ann.dunklee@nmt.edu)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1600" y="351575"/>
            <a:ext cx="3780800" cy="117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1627875" y="1901450"/>
            <a:ext cx="7204500" cy="26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Proposed Virtual Event Slate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scilympiad.com/nm walk-through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Q&amp;A, comments, discussion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1625" y="152400"/>
            <a:ext cx="690076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scilympiad.com/[regional tournament site]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Register as a coach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Register your school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Add/edit teams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Add co-head coaches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Student Roster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Email student release forms, login ID, login instructions for students (video)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Wait for Reigonal Director to assign team numbers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Assign students to teams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Wait for event schedule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Assign students to events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IMPORTANT NOTES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Only register for the </a:t>
            </a:r>
            <a:r>
              <a:rPr b="1" lang="en"/>
              <a:t>REGIONAL </a:t>
            </a:r>
            <a:r>
              <a:rPr lang="en"/>
              <a:t>site on scilympiad.com.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the tournament, the Regional Director will advance all teams to state, and your information will be automatically transferred.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Once the event schedule is set, you will be able to assign students to events.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your team is not participating in a regional event, please inform Ann Dunklee so we can make sure we can get your team registered for state.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 apologies for the confusion on this process!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