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86" r:id="rId3"/>
    <p:sldId id="285" r:id="rId4"/>
    <p:sldId id="278" r:id="rId5"/>
    <p:sldId id="292" r:id="rId6"/>
    <p:sldId id="293" r:id="rId7"/>
    <p:sldId id="273" r:id="rId8"/>
    <p:sldId id="260" r:id="rId9"/>
    <p:sldId id="275" r:id="rId10"/>
    <p:sldId id="295" r:id="rId11"/>
    <p:sldId id="282" r:id="rId12"/>
    <p:sldId id="279" r:id="rId13"/>
    <p:sldId id="281" r:id="rId14"/>
    <p:sldId id="297" r:id="rId15"/>
    <p:sldId id="283" r:id="rId16"/>
    <p:sldId id="288" r:id="rId17"/>
    <p:sldId id="287" r:id="rId18"/>
    <p:sldId id="276" r:id="rId19"/>
    <p:sldId id="259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53A"/>
    <a:srgbClr val="6F4D14"/>
    <a:srgbClr val="003399"/>
    <a:srgbClr val="92D050"/>
    <a:srgbClr val="FF0000"/>
    <a:srgbClr val="996633"/>
    <a:srgbClr val="843C0C"/>
    <a:srgbClr val="7F7F7F"/>
    <a:srgbClr val="73FD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46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14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Volumes\BDDUVAL\SERGIO%20Thesis%20Data\2023%20DATA\2023_Bernardo%20Nutrient%20Summary.xlsx" TargetMode="Externa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\\Volumes\BDDUVAL\SERGIO%20Thesis%20Data\2023%20DATA\2023_Bernardo%20Nutrient%20Summary.xlsx" TargetMode="Externa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5 years post</a:t>
            </a:r>
          </a:p>
        </c:rich>
      </c:tx>
      <c:layout>
        <c:manualLayout>
          <c:xMode val="edge"/>
          <c:yMode val="edge"/>
          <c:x val="3.4822335025380714E-2"/>
          <c:y val="1.801801801801801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2662202228229925E-2"/>
          <c:y val="0.16597270811374051"/>
          <c:w val="0.88890507436570432"/>
          <c:h val="0.67608741615631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Sheet1!$AH$4</c:f>
              <c:strCache>
                <c:ptCount val="1"/>
                <c:pt idx="0">
                  <c:v>POP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errBars>
            <c:errBarType val="both"/>
            <c:errValType val="fixedVal"/>
            <c:noEndCap val="1"/>
            <c:val val="0.03"/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val>
            <c:numRef>
              <c:f>(Sheet1!$AI$4,Sheet1!$AK$4,Sheet1!$AM$4)</c:f>
              <c:numCache>
                <c:formatCode>General</c:formatCode>
                <c:ptCount val="3"/>
                <c:pt idx="0">
                  <c:v>0.16575940507268319</c:v>
                </c:pt>
                <c:pt idx="1">
                  <c:v>7.8682730827095593E-2</c:v>
                </c:pt>
                <c:pt idx="2">
                  <c:v>6.602113337060854E-2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CB-5F47-A198-8DDCC094ECCA}"/>
            </c:ext>
          </c:extLst>
        </c:ser>
        <c:ser>
          <c:idx val="1"/>
          <c:order val="1"/>
          <c:tx>
            <c:strRef>
              <c:f>Sheet1!$AH$5</c:f>
              <c:strCache>
                <c:ptCount val="1"/>
                <c:pt idx="0">
                  <c:v>ROS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errBars>
            <c:errBarType val="both"/>
            <c:errValType val="fixedVal"/>
            <c:noEndCap val="1"/>
            <c:val val="0.04"/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val>
            <c:numRef>
              <c:f>(Sheet1!$AI$5,Sheet1!$AK$5,Sheet1!$AM$5)</c:f>
              <c:numCache>
                <c:formatCode>General</c:formatCode>
                <c:ptCount val="3"/>
                <c:pt idx="0">
                  <c:v>0.88168539723733452</c:v>
                </c:pt>
                <c:pt idx="1">
                  <c:v>0.13925667260658986</c:v>
                </c:pt>
                <c:pt idx="2">
                  <c:v>7.7582886138512538E-2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CB-5F47-A198-8DDCC094ECCA}"/>
            </c:ext>
          </c:extLst>
        </c:ser>
        <c:ser>
          <c:idx val="2"/>
          <c:order val="2"/>
          <c:tx>
            <c:strRef>
              <c:f>Sheet1!$AH$6</c:f>
              <c:strCache>
                <c:ptCount val="1"/>
                <c:pt idx="0">
                  <c:v>ROX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errBars>
            <c:errBarType val="both"/>
            <c:errValType val="fixedVal"/>
            <c:noEndCap val="1"/>
            <c:val val="0.03"/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val>
            <c:numRef>
              <c:f>(Sheet1!$AI$6,Sheet1!$AK$6,Sheet1!$AM$6)</c:f>
              <c:numCache>
                <c:formatCode>General</c:formatCode>
                <c:ptCount val="3"/>
                <c:pt idx="0">
                  <c:v>0.13675310501429508</c:v>
                </c:pt>
                <c:pt idx="1">
                  <c:v>0.17988145281832349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CB-5F47-A198-8DDCC094E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704960"/>
        <c:axId val="55706752"/>
      </c:barChart>
      <c:catAx>
        <c:axId val="55704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55706752"/>
        <c:crosses val="autoZero"/>
        <c:auto val="0"/>
        <c:lblAlgn val="ctr"/>
        <c:lblOffset val="100"/>
        <c:noMultiLvlLbl val="0"/>
      </c:catAx>
      <c:valAx>
        <c:axId val="5570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04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764216972878387"/>
          <c:y val="0.18576334208223969"/>
          <c:w val="0.2950441994750656"/>
          <c:h val="8.9331802274715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800" baseline="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2C-E244-9A01-9AE0E3E5B80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2C-E244-9A01-9AE0E3E5B80B}"/>
              </c:ext>
            </c:extLst>
          </c:dPt>
          <c:errBars>
            <c:errBarType val="both"/>
            <c:errValType val="fixedVal"/>
            <c:noEndCap val="1"/>
            <c:val val="1.5"/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Sheet1!$AP$4:$AP$5</c:f>
              <c:strCache>
                <c:ptCount val="2"/>
                <c:pt idx="0">
                  <c:v>POP</c:v>
                </c:pt>
                <c:pt idx="1">
                  <c:v>ROS</c:v>
                </c:pt>
              </c:strCache>
            </c:strRef>
          </c:cat>
          <c:val>
            <c:numRef>
              <c:f>Sheet1!$AQ$4:$AQ$5</c:f>
              <c:numCache>
                <c:formatCode>General</c:formatCode>
                <c:ptCount val="2"/>
                <c:pt idx="0">
                  <c:v>3.8184130841180544</c:v>
                </c:pt>
                <c:pt idx="1">
                  <c:v>13.482434623907402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92C-E244-9A01-9AE0E3E5B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756288"/>
        <c:axId val="55757824"/>
      </c:barChart>
      <c:catAx>
        <c:axId val="5575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7824"/>
        <c:crosses val="autoZero"/>
        <c:auto val="1"/>
        <c:lblAlgn val="ctr"/>
        <c:lblOffset val="100"/>
        <c:noMultiLvlLbl val="0"/>
      </c:catAx>
      <c:valAx>
        <c:axId val="5575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0.1059</cdr:x>
      <cdr:y>0.75926</cdr:y>
    </cdr:from>
    <cdr:to>
      <cdr:x>0.93611</cdr:x>
      <cdr:y>0.93519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1455A3C0-4009-C794-C054-62C459B38D97}"/>
            </a:ext>
          </a:extLst>
        </cdr:cNvPr>
        <cdr:cNvSpPr txBox="1"/>
      </cdr:nvSpPr>
      <cdr:spPr>
        <a:xfrm xmlns:a="http://schemas.openxmlformats.org/drawingml/2006/main">
          <a:off x="1192267" y="4816480"/>
          <a:ext cx="9346974" cy="1116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chemeClr val="bg1"/>
              </a:solidFill>
            </a:rPr>
            <a:t>              NO</a:t>
          </a:r>
          <a:r>
            <a:rPr lang="en-US" sz="2400" baseline="-25000" dirty="0">
              <a:solidFill>
                <a:schemeClr val="bg1"/>
              </a:solidFill>
            </a:rPr>
            <a:t>3</a:t>
          </a:r>
          <a:r>
            <a:rPr lang="en-US" sz="2400" baseline="30000" dirty="0">
              <a:solidFill>
                <a:schemeClr val="bg1"/>
              </a:solidFill>
            </a:rPr>
            <a:t>-</a:t>
          </a:r>
          <a:r>
            <a:rPr lang="en-US" sz="2400" dirty="0">
              <a:solidFill>
                <a:schemeClr val="bg1"/>
              </a:solidFill>
            </a:rPr>
            <a:t>	</a:t>
          </a:r>
          <a:r>
            <a:rPr lang="en-US" sz="2400" baseline="0" dirty="0">
              <a:solidFill>
                <a:schemeClr val="bg1"/>
              </a:solidFill>
            </a:rPr>
            <a:t>                                    </a:t>
          </a:r>
          <a:r>
            <a:rPr lang="en-US" sz="2400" dirty="0">
              <a:solidFill>
                <a:schemeClr val="bg1"/>
              </a:solidFill>
            </a:rPr>
            <a:t>NH</a:t>
          </a:r>
          <a:r>
            <a:rPr lang="en-US" sz="2400" baseline="-25000" dirty="0">
              <a:solidFill>
                <a:schemeClr val="bg1"/>
              </a:solidFill>
            </a:rPr>
            <a:t>4</a:t>
          </a:r>
          <a:r>
            <a:rPr lang="en-US" sz="2400" baseline="30000" dirty="0">
              <a:solidFill>
                <a:schemeClr val="bg1"/>
              </a:solidFill>
            </a:rPr>
            <a:t>+</a:t>
          </a:r>
          <a:r>
            <a:rPr lang="en-US" sz="2400" dirty="0">
              <a:solidFill>
                <a:schemeClr val="bg1"/>
              </a:solidFill>
            </a:rPr>
            <a:t>	                               PO</a:t>
          </a:r>
          <a:r>
            <a:rPr lang="en-US" sz="2400" baseline="-25000" dirty="0">
              <a:solidFill>
                <a:schemeClr val="bg1"/>
              </a:solidFill>
            </a:rPr>
            <a:t>4</a:t>
          </a:r>
          <a:r>
            <a:rPr lang="en-US" sz="2400" baseline="30000" dirty="0">
              <a:solidFill>
                <a:schemeClr val="bg1"/>
              </a:solidFill>
            </a:rPr>
            <a:t>3-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0.66394</cdr:x>
      <cdr:y>0.42796</cdr:y>
    </cdr:from>
    <cdr:to>
      <cdr:x>0.85118</cdr:x>
      <cdr:y>0.66407</cdr:y>
    </cdr:to>
    <cdr:pic>
      <cdr:nvPicPr>
        <cdr:cNvPr id="2" name="Picture 1" descr="Image result for russian olive leaf">
          <a:extLst xmlns:a="http://schemas.openxmlformats.org/drawingml/2006/main">
            <a:ext uri="{FF2B5EF4-FFF2-40B4-BE49-F238E27FC236}">
              <a16:creationId xmlns:a16="http://schemas.microsoft.com/office/drawing/2014/main" xmlns="" id="{426ED383-7980-3573-66D0-CB81DF985F1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526040" y="2887745"/>
          <a:ext cx="2122456" cy="1593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chemeClr val="tx1"/>
          </a:solidFill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0.22423</cdr:x>
      <cdr:y>0.69626</cdr:y>
    </cdr:from>
    <cdr:to>
      <cdr:x>0.36062</cdr:x>
      <cdr:y>0.86824</cdr:y>
    </cdr:to>
    <cdr:pic>
      <cdr:nvPicPr>
        <cdr:cNvPr id="3" name="Picture 2" descr="Image result for broadleaf cottonwood leaves">
          <a:extLst xmlns:a="http://schemas.openxmlformats.org/drawingml/2006/main">
            <a:ext uri="{FF2B5EF4-FFF2-40B4-BE49-F238E27FC236}">
              <a16:creationId xmlns:a16="http://schemas.microsoft.com/office/drawing/2014/main" xmlns="" id="{9D120C93-F179-9F20-3AAC-D50E1E50E1E0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541732" y="4698123"/>
          <a:ext cx="1546008" cy="11604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chemeClr val="tx1"/>
          </a:solidFill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7930B-DA58-6842-B50B-FDDE6DE57D0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2B409-303F-6C41-B1E6-81C8A2619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7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87A1-0C5A-1D40-9E5F-FC0AA17BD4C6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9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A36-95EE-8248-91A5-3DD55FC33BE1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6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8E24-4F52-C04B-86AE-822E6C2EFD2A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6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48EB-E614-C747-9C7E-2C972C3B5E71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D733-A55B-994E-BC00-2E08B80ED032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1B0F-88D2-6A4F-A429-35CD19534524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9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AA14E-99E4-0C49-B9C9-128678E253AD}" type="datetime1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3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1598D-B0C3-444F-9C37-B828EB77E822}" type="datetime1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C66B9-E832-4F45-B57E-764AEBFFC525}" type="datetime1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0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B00AF-E8D9-5840-A62A-DD322755D0C6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8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E810-5CA8-9146-9341-1AF60C783F62}" type="datetime1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4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B8E4-FFB7-8442-91A3-B29E355D24E8}" type="datetime1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916C-16DF-43BD-BBAE-94A4FCE2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rgio\Documents\NMT\Presentación pre-tesis\IMG_20180921_160451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94"/>
            <a:ext cx="12231046" cy="68841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543CA0-B01B-271F-DEA4-034F115D11D6}"/>
              </a:ext>
            </a:extLst>
          </p:cNvPr>
          <p:cNvSpPr txBox="1"/>
          <p:nvPr/>
        </p:nvSpPr>
        <p:spPr>
          <a:xfrm>
            <a:off x="5139953" y="1686066"/>
            <a:ext cx="50025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Duval Lab &amp; The Compatriots  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05" y="2238090"/>
            <a:ext cx="8671733" cy="954107"/>
          </a:xfrm>
          <a:prstGeom prst="rect">
            <a:avLst/>
          </a:prstGeom>
          <a:solidFill>
            <a:srgbClr val="003399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Russian olive influence along the Rio Grande: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ecosystem restoration, climate, chemistry, bugs &amp; bacteria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7B5F6E-C015-D01A-459A-E41BC587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6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F994A5CC-ED58-5EC0-B73C-D5543F5A88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324076"/>
              </p:ext>
            </p:extLst>
          </p:nvPr>
        </p:nvGraphicFramePr>
        <p:xfrm>
          <a:off x="662152" y="31532"/>
          <a:ext cx="11335408" cy="6747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346766-7F0A-CD7D-626F-D88687CC6FB5}"/>
              </a:ext>
            </a:extLst>
          </p:cNvPr>
          <p:cNvSpPr txBox="1"/>
          <p:nvPr/>
        </p:nvSpPr>
        <p:spPr>
          <a:xfrm rot="16200000">
            <a:off x="-2089045" y="2731580"/>
            <a:ext cx="4841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Nitrogen : Phosphorus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EF94A9B-2451-5A35-33E3-8B952D0D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70" y="664668"/>
            <a:ext cx="2627402" cy="24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73E0ED-19D6-B638-13AF-B2DCDED1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3" b="30561"/>
          <a:stretch/>
        </p:blipFill>
        <p:spPr>
          <a:xfrm>
            <a:off x="4825498" y="67249"/>
            <a:ext cx="7218196" cy="3889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2373" y="1859901"/>
            <a:ext cx="6473780" cy="30980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5881" y="860079"/>
            <a:ext cx="443620" cy="1647731"/>
          </a:xfrm>
          <a:prstGeom prst="rect">
            <a:avLst/>
          </a:prstGeom>
          <a:solidFill>
            <a:srgbClr val="FF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5881" y="2723585"/>
            <a:ext cx="443620" cy="1232780"/>
          </a:xfrm>
          <a:prstGeom prst="rect">
            <a:avLst/>
          </a:prstGeom>
          <a:solidFill>
            <a:schemeClr val="accent6">
              <a:lumMod val="75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5881" y="5133314"/>
            <a:ext cx="443620" cy="804805"/>
          </a:xfrm>
          <a:prstGeom prst="rect">
            <a:avLst/>
          </a:prstGeom>
          <a:solidFill>
            <a:schemeClr val="accent6">
              <a:lumMod val="75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5881" y="4027284"/>
            <a:ext cx="443620" cy="1017004"/>
          </a:xfrm>
          <a:prstGeom prst="rect">
            <a:avLst/>
          </a:prstGeom>
          <a:solidFill>
            <a:schemeClr val="bg2">
              <a:lumMod val="5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5881" y="6027145"/>
            <a:ext cx="443620" cy="508502"/>
          </a:xfrm>
          <a:prstGeom prst="rect">
            <a:avLst/>
          </a:prstGeom>
          <a:solidFill>
            <a:schemeClr val="bg2">
              <a:lumMod val="5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7711050" y="3084720"/>
            <a:ext cx="262551" cy="1118599"/>
          </a:xfrm>
          <a:prstGeom prst="rect">
            <a:avLst/>
          </a:prstGeom>
          <a:solidFill>
            <a:srgbClr val="FF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6670229" y="3279536"/>
            <a:ext cx="262552" cy="728966"/>
          </a:xfrm>
          <a:prstGeom prst="rect">
            <a:avLst/>
          </a:prstGeom>
          <a:solidFill>
            <a:schemeClr val="accent6">
              <a:lumMod val="75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8815006" y="3279536"/>
            <a:ext cx="262552" cy="728966"/>
          </a:xfrm>
          <a:prstGeom prst="rect">
            <a:avLst/>
          </a:prstGeom>
          <a:solidFill>
            <a:schemeClr val="tx1"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Beetle - Calathus opaculus - BugGuide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956" y="4229814"/>
            <a:ext cx="2762737" cy="18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ick beetle - Aeolus livens - BugGuide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25" y="4332730"/>
            <a:ext cx="2419630" cy="19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octuidae - Owlet moths | Moth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15" y="4081460"/>
            <a:ext cx="1902681" cy="221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549617" y="4399091"/>
            <a:ext cx="12907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Aeolus livens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80956" y="4229814"/>
            <a:ext cx="1778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>
                <a:solidFill>
                  <a:srgbClr val="00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Callathus</a:t>
            </a:r>
            <a:r>
              <a:rPr lang="en-US" sz="1600" b="1" i="1" dirty="0">
                <a:solidFill>
                  <a:srgbClr val="00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opaoulus</a:t>
            </a:r>
            <a:r>
              <a:rPr lang="en-US" sz="1600" b="1" i="1" dirty="0">
                <a:solidFill>
                  <a:srgbClr val="00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 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8514" y="4029196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Noctuidae</a:t>
            </a:r>
            <a:endParaRPr lang="en-U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453BD9-E759-BB04-6857-06B9C225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madillidium vulgare - Monaco Nature Encyclopedia">
            <a:extLst>
              <a:ext uri="{FF2B5EF4-FFF2-40B4-BE49-F238E27FC236}">
                <a16:creationId xmlns:a16="http://schemas.microsoft.com/office/drawing/2014/main" xmlns="" id="{DD5B3348-0413-4AF3-A039-F80F70E2C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41" y="3268873"/>
            <a:ext cx="3060071" cy="26339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9571" r="16297" b="30033"/>
          <a:stretch/>
        </p:blipFill>
        <p:spPr>
          <a:xfrm>
            <a:off x="245534" y="0"/>
            <a:ext cx="4824406" cy="3347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E45573-C954-3398-4860-F5365E168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28276" r="16072" b="26667"/>
          <a:stretch/>
        </p:blipFill>
        <p:spPr>
          <a:xfrm>
            <a:off x="245534" y="2922020"/>
            <a:ext cx="4878727" cy="377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1" t="10308" r="15847" b="7215"/>
          <a:stretch/>
        </p:blipFill>
        <p:spPr>
          <a:xfrm rot="5400000">
            <a:off x="6870626" y="-8296"/>
            <a:ext cx="2800559" cy="306007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946724" y="3268873"/>
            <a:ext cx="2495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Armadillidium</a:t>
            </a:r>
            <a:r>
              <a:rPr lang="en-US" sz="1600" b="1" i="1" dirty="0"/>
              <a:t> </a:t>
            </a:r>
            <a:r>
              <a:rPr lang="en-US" sz="1600" b="1" i="1" dirty="0" err="1"/>
              <a:t>vulgarae</a:t>
            </a:r>
            <a:endParaRPr lang="en-US" sz="16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619055" y="121461"/>
            <a:ext cx="2181887" cy="338554"/>
          </a:xfrm>
          <a:prstGeom prst="rect">
            <a:avLst/>
          </a:prstGeom>
          <a:solidFill>
            <a:srgbClr val="996633">
              <a:alpha val="4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Herpyllus</a:t>
            </a:r>
            <a:r>
              <a:rPr lang="en-US" sz="1600" b="1" i="1" dirty="0"/>
              <a:t> </a:t>
            </a:r>
            <a:r>
              <a:rPr lang="en-US" sz="1600" b="1" i="1" dirty="0" err="1"/>
              <a:t>ecclesiasticus</a:t>
            </a:r>
            <a:endParaRPr lang="en-US" sz="1600" b="1" i="1" dirty="0"/>
          </a:p>
        </p:txBody>
      </p:sp>
      <p:pic>
        <p:nvPicPr>
          <p:cNvPr id="2" name="Picture 2" descr="Electron micrograph of a cell aggregate of Comammox bacteria of the species Nitrospira inopinata.  (Image source: © Anne Daebeler and Stefano Romano)">
            <a:extLst>
              <a:ext uri="{FF2B5EF4-FFF2-40B4-BE49-F238E27FC236}">
                <a16:creationId xmlns:a16="http://schemas.microsoft.com/office/drawing/2014/main" xmlns="" id="{428E6FD0-AEFD-25CE-B293-3F74C42C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36" y="3607427"/>
            <a:ext cx="3060071" cy="211140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463673-0D80-95A9-948C-109AC088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7A26AD-6CB5-54E1-6955-9510C47CF1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29425" r="17159" b="26436"/>
          <a:stretch/>
        </p:blipFill>
        <p:spPr>
          <a:xfrm>
            <a:off x="18102" y="1015690"/>
            <a:ext cx="6424983" cy="4684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B5A991-589D-CC74-8D5B-B291D3A144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29196" r="14885" b="26896"/>
          <a:stretch/>
        </p:blipFill>
        <p:spPr>
          <a:xfrm>
            <a:off x="6205124" y="2316593"/>
            <a:ext cx="5968774" cy="4351283"/>
          </a:xfrm>
          <a:prstGeom prst="rect">
            <a:avLst/>
          </a:prstGeom>
        </p:spPr>
      </p:pic>
      <p:pic>
        <p:nvPicPr>
          <p:cNvPr id="6" name="Picture 2" descr="Electron micrograph of a cell aggregate of Comammox bacteria of the species Nitrospira inopinata.  (Image source: © Anne Daebeler and Stefano Romano)">
            <a:extLst>
              <a:ext uri="{FF2B5EF4-FFF2-40B4-BE49-F238E27FC236}">
                <a16:creationId xmlns:a16="http://schemas.microsoft.com/office/drawing/2014/main" xmlns="" id="{B40B40D5-4DE6-330A-DF0F-DD602281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12" y="62907"/>
            <a:ext cx="2570945" cy="177391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icrobiologists discover enigmatic comammox microbes">
            <a:extLst>
              <a:ext uri="{FF2B5EF4-FFF2-40B4-BE49-F238E27FC236}">
                <a16:creationId xmlns:a16="http://schemas.microsoft.com/office/drawing/2014/main" xmlns="" id="{2EDF4774-E1AC-263D-342F-6A8125C0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49" y="771725"/>
            <a:ext cx="2314669" cy="1249861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2249" y="319755"/>
            <a:ext cx="1955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/>
              <a:t>Nitrospira</a:t>
            </a:r>
            <a:r>
              <a:rPr lang="en-US" sz="1600" b="1" i="1" dirty="0"/>
              <a:t> </a:t>
            </a:r>
            <a:r>
              <a:rPr lang="en-US" sz="1600" b="1" i="1" dirty="0" err="1"/>
              <a:t>inopinata</a:t>
            </a:r>
            <a:r>
              <a:rPr lang="en-US" sz="1600" b="1" i="1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29377"/>
            <a:ext cx="3965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Scene"/>
              </a:rPr>
              <a:t>(Image source: © Anne </a:t>
            </a:r>
            <a:r>
              <a:rPr lang="en-US" sz="1200" dirty="0" err="1">
                <a:solidFill>
                  <a:srgbClr val="333333"/>
                </a:solidFill>
                <a:latin typeface="Scene"/>
              </a:rPr>
              <a:t>Daebeler</a:t>
            </a:r>
            <a:r>
              <a:rPr lang="en-US" sz="1200" dirty="0">
                <a:solidFill>
                  <a:srgbClr val="333333"/>
                </a:solidFill>
                <a:latin typeface="Scene"/>
              </a:rPr>
              <a:t> and Stefano Romano)</a:t>
            </a:r>
            <a:endParaRPr lang="en-US" sz="1200" dirty="0"/>
          </a:p>
        </p:txBody>
      </p:sp>
      <p:sp>
        <p:nvSpPr>
          <p:cNvPr id="10" name="Arc 9"/>
          <p:cNvSpPr/>
          <p:nvPr/>
        </p:nvSpPr>
        <p:spPr>
          <a:xfrm rot="18025279">
            <a:off x="6672405" y="4485992"/>
            <a:ext cx="6210677" cy="4744016"/>
          </a:xfrm>
          <a:prstGeom prst="arc">
            <a:avLst/>
          </a:prstGeom>
          <a:ln w="19050">
            <a:solidFill>
              <a:srgbClr val="7F7F7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737410" y="2752277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r</a:t>
            </a:r>
            <a:r>
              <a:rPr lang="en-US" sz="1600" b="1" baseline="30000" dirty="0"/>
              <a:t>2</a:t>
            </a:r>
            <a:r>
              <a:rPr lang="en-US" sz="1600" b="1" dirty="0"/>
              <a:t> = 0.39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82FF64-4EF8-2323-B94F-7AEEBBBFC27E}"/>
              </a:ext>
            </a:extLst>
          </p:cNvPr>
          <p:cNvSpPr txBox="1"/>
          <p:nvPr/>
        </p:nvSpPr>
        <p:spPr>
          <a:xfrm>
            <a:off x="182880" y="319755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NH</a:t>
            </a:r>
            <a:r>
              <a:rPr lang="en-US" sz="2800" baseline="-25000" dirty="0"/>
              <a:t>4</a:t>
            </a:r>
            <a:r>
              <a:rPr lang="en-US" sz="2800" baseline="300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FD988F-851F-E00E-E512-92334F6D35EE}"/>
              </a:ext>
            </a:extLst>
          </p:cNvPr>
          <p:cNvSpPr txBox="1"/>
          <p:nvPr/>
        </p:nvSpPr>
        <p:spPr>
          <a:xfrm>
            <a:off x="2518166" y="319755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</a:t>
            </a:r>
            <a:r>
              <a:rPr lang="en-US" sz="2800" baseline="-25000" dirty="0"/>
              <a:t>3</a:t>
            </a:r>
            <a:r>
              <a:rPr lang="en-US" sz="2800" baseline="30000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FCB44AF-F5CC-7489-BCE4-96128BAF6677}"/>
              </a:ext>
            </a:extLst>
          </p:cNvPr>
          <p:cNvSpPr txBox="1"/>
          <p:nvPr/>
        </p:nvSpPr>
        <p:spPr>
          <a:xfrm>
            <a:off x="1357473" y="325016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</a:t>
            </a:r>
            <a:r>
              <a:rPr lang="en-US" sz="2800" baseline="-25000" dirty="0"/>
              <a:t>2</a:t>
            </a:r>
            <a:r>
              <a:rPr lang="en-US" sz="2800" baseline="30000" dirty="0"/>
              <a:t>-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E5E6F665-37CE-33C2-F3A6-C4E1E7153A70}"/>
              </a:ext>
            </a:extLst>
          </p:cNvPr>
          <p:cNvCxnSpPr/>
          <p:nvPr/>
        </p:nvCxnSpPr>
        <p:spPr>
          <a:xfrm>
            <a:off x="1067847" y="597035"/>
            <a:ext cx="3059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61C2187-302F-9A6C-ED35-C2453BDC030A}"/>
              </a:ext>
            </a:extLst>
          </p:cNvPr>
          <p:cNvCxnSpPr/>
          <p:nvPr/>
        </p:nvCxnSpPr>
        <p:spPr>
          <a:xfrm>
            <a:off x="2235113" y="584431"/>
            <a:ext cx="3059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82BB405-26C2-B1BE-5EA7-3690EB13142C}"/>
              </a:ext>
            </a:extLst>
          </p:cNvPr>
          <p:cNvSpPr/>
          <p:nvPr/>
        </p:nvSpPr>
        <p:spPr>
          <a:xfrm>
            <a:off x="845820" y="62906"/>
            <a:ext cx="982980" cy="2829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AOA/B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AF0803AD-9977-5CEF-B0EE-B81571A89BED}"/>
              </a:ext>
            </a:extLst>
          </p:cNvPr>
          <p:cNvSpPr/>
          <p:nvPr/>
        </p:nvSpPr>
        <p:spPr>
          <a:xfrm>
            <a:off x="1998715" y="62906"/>
            <a:ext cx="982980" cy="28292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NOB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8CB7DEE8-2C36-5F4D-0970-972CF3240789}"/>
              </a:ext>
            </a:extLst>
          </p:cNvPr>
          <p:cNvSpPr/>
          <p:nvPr/>
        </p:nvSpPr>
        <p:spPr>
          <a:xfrm>
            <a:off x="882270" y="822160"/>
            <a:ext cx="1952812" cy="282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comammox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6B1A7249-0933-5773-A1E6-333126D0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5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rgio\Documents\NMT\Presentación pre-tesis\IMG_20180921_160451036.jpg">
            <a:extLst>
              <a:ext uri="{FF2B5EF4-FFF2-40B4-BE49-F238E27FC236}">
                <a16:creationId xmlns:a16="http://schemas.microsoft.com/office/drawing/2014/main" xmlns="" id="{773B2517-6635-C3DC-2690-70A93A70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8"/>
            <a:ext cx="12231046" cy="68841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667E7A-46AF-878C-B8F7-EB525DE45827}"/>
              </a:ext>
            </a:extLst>
          </p:cNvPr>
          <p:cNvSpPr txBox="1"/>
          <p:nvPr/>
        </p:nvSpPr>
        <p:spPr>
          <a:xfrm>
            <a:off x="548639" y="1113359"/>
            <a:ext cx="11013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                      Ongoing lab incubations to dial in process rates just due to microbes: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                      (decomp, nitrification, GHG production finer resolution, C cycling)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7DBF1A-7487-5435-1888-92DE7DF3AB07}"/>
              </a:ext>
            </a:extLst>
          </p:cNvPr>
          <p:cNvSpPr txBox="1"/>
          <p:nvPr/>
        </p:nvSpPr>
        <p:spPr>
          <a:xfrm>
            <a:off x="1845350" y="3049237"/>
            <a:ext cx="8420062" cy="584775"/>
          </a:xfrm>
          <a:prstGeom prst="rect">
            <a:avLst/>
          </a:prstGeom>
          <a:solidFill>
            <a:srgbClr val="6F4D14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Arthropod functional patterns with soil chemistry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2B9BDE-612C-680C-6EB8-A841707B9B1A}"/>
              </a:ext>
            </a:extLst>
          </p:cNvPr>
          <p:cNvSpPr txBox="1"/>
          <p:nvPr/>
        </p:nvSpPr>
        <p:spPr>
          <a:xfrm>
            <a:off x="1737359" y="254032"/>
            <a:ext cx="206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Where we are: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9AE3FA-7526-6E6A-1664-BA2A6FBCCD01}"/>
              </a:ext>
            </a:extLst>
          </p:cNvPr>
          <p:cNvSpPr txBox="1"/>
          <p:nvPr/>
        </p:nvSpPr>
        <p:spPr>
          <a:xfrm>
            <a:off x="1458082" y="4328870"/>
            <a:ext cx="9194633" cy="584775"/>
          </a:xfrm>
          <a:prstGeom prst="rect">
            <a:avLst/>
          </a:prstGeom>
          <a:solidFill>
            <a:srgbClr val="6F4D14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multivariate story with archaea/bacteria/</a:t>
            </a:r>
            <a:r>
              <a:rPr lang="en-US" sz="3200" dirty="0" err="1">
                <a:solidFill>
                  <a:schemeClr val="bg1"/>
                </a:solidFill>
              </a:rPr>
              <a:t>comammox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A64EF6-1CCC-FABA-B286-D7EA6E2E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rgio\Documents\NMT\Presentación pre-tesis\IMG_20180921_160451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8"/>
            <a:ext cx="12231046" cy="68841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EB1847-53D0-6DFC-2812-0CD00F4B4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13333" r="4104" b="33810"/>
          <a:stretch/>
        </p:blipFill>
        <p:spPr>
          <a:xfrm>
            <a:off x="329968" y="3748135"/>
            <a:ext cx="4211884" cy="123048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29CEF1F-8CB6-8D2B-5A0E-0691B12C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123" y="3759463"/>
            <a:ext cx="859894" cy="14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w Mexico Department of Game and Fish COVID-19 Public Health Crisis Response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689" y="3759463"/>
            <a:ext cx="2482691" cy="13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57266" y="153512"/>
            <a:ext cx="17899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Dan </a:t>
            </a:r>
            <a:r>
              <a:rPr lang="en-US" sz="2000" b="1" dirty="0" err="1"/>
              <a:t>Cadol</a:t>
            </a:r>
            <a:endParaRPr lang="en-US" sz="2000" b="1" dirty="0"/>
          </a:p>
          <a:p>
            <a:r>
              <a:rPr lang="en-US" sz="2000" b="1" dirty="0"/>
              <a:t>Dan Jones</a:t>
            </a:r>
          </a:p>
          <a:p>
            <a:r>
              <a:rPr lang="en-US" sz="2000" b="1" dirty="0"/>
              <a:t>Talon Newton</a:t>
            </a:r>
          </a:p>
          <a:p>
            <a:r>
              <a:rPr lang="en-US" sz="2000" b="1" dirty="0"/>
              <a:t>Stacy Timmons</a:t>
            </a:r>
          </a:p>
          <a:p>
            <a:r>
              <a:rPr lang="en-US" sz="2000" b="1" dirty="0"/>
              <a:t>Bonnie Frey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832" y="153512"/>
            <a:ext cx="26312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Sergio de Tomas-Marin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Eva </a:t>
            </a:r>
            <a:r>
              <a:rPr lang="en-US" sz="2000" b="1" dirty="0" err="1">
                <a:solidFill>
                  <a:schemeClr val="bg1"/>
                </a:solidFill>
              </a:rPr>
              <a:t>Carabotta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Kateri</a:t>
            </a:r>
            <a:r>
              <a:rPr lang="en-US" sz="2000" b="1" dirty="0">
                <a:solidFill>
                  <a:schemeClr val="bg1"/>
                </a:solidFill>
              </a:rPr>
              <a:t> Zamora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Noah Patterson</a:t>
            </a:r>
          </a:p>
          <a:p>
            <a:r>
              <a:rPr lang="en-US" sz="2000" b="1" i="1" dirty="0">
                <a:solidFill>
                  <a:schemeClr val="bg1"/>
                </a:solidFill>
              </a:rPr>
              <a:t>BIOL 4002/5002</a:t>
            </a:r>
          </a:p>
        </p:txBody>
      </p:sp>
      <p:sp>
        <p:nvSpPr>
          <p:cNvPr id="7" name="AutoShape 2" descr="logo"/>
          <p:cNvSpPr>
            <a:spLocks noChangeAspect="1" noChangeArrowheads="1"/>
          </p:cNvSpPr>
          <p:nvPr/>
        </p:nvSpPr>
        <p:spPr bwMode="auto">
          <a:xfrm>
            <a:off x="194621" y="5873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radford university logo 10 free Cliparts | Download images on Clipground 2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581" y="3766063"/>
            <a:ext cx="979820" cy="9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vision of Arthropods Policy :: Museum of Southwestern Biology | The University of New Mex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9" y="3748135"/>
            <a:ext cx="1729098" cy="17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46EF60-B851-2A32-DFCA-FC29187D5686}"/>
              </a:ext>
            </a:extLst>
          </p:cNvPr>
          <p:cNvSpPr txBox="1"/>
          <p:nvPr/>
        </p:nvSpPr>
        <p:spPr>
          <a:xfrm>
            <a:off x="9242379" y="153512"/>
            <a:ext cx="2482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David Lightfoot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Steve McBride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673137-5F39-8EA8-4B14-3E66828D5E69}"/>
              </a:ext>
            </a:extLst>
          </p:cNvPr>
          <p:cNvSpPr txBox="1"/>
          <p:nvPr/>
        </p:nvSpPr>
        <p:spPr>
          <a:xfrm>
            <a:off x="9242378" y="976573"/>
            <a:ext cx="2482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Ryan </a:t>
            </a:r>
            <a:r>
              <a:rPr lang="en-US" sz="2000" b="1" dirty="0" err="1">
                <a:solidFill>
                  <a:schemeClr val="tx2"/>
                </a:solidFill>
              </a:rPr>
              <a:t>Darr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Carrie Parris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DE074B-9D6E-F695-2DEA-C89C33EE44C5}"/>
              </a:ext>
            </a:extLst>
          </p:cNvPr>
          <p:cNvSpPr txBox="1"/>
          <p:nvPr/>
        </p:nvSpPr>
        <p:spPr>
          <a:xfrm>
            <a:off x="6084493" y="6335156"/>
            <a:ext cx="420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Vanessa Q, MAC &amp; Don Gustavo the Falcon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3F3BEB1F-34C1-DB29-803E-97886EFD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5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7272" r="24051" b="14444"/>
          <a:stretch/>
        </p:blipFill>
        <p:spPr>
          <a:xfrm rot="3160762">
            <a:off x="3679958" y="31757"/>
            <a:ext cx="3828229" cy="6580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222" y="398414"/>
            <a:ext cx="5734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New Mexico Tech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757" y="1348966"/>
            <a:ext cx="2467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3399"/>
                </a:solidFill>
                <a:latin typeface="Bahnschrift SemiBold" panose="020B0502040204020203" pitchFamily="34" charset="0"/>
              </a:rPr>
              <a:t>Biology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6183517" y="-212142"/>
            <a:ext cx="2009869" cy="977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6927" y="5067289"/>
            <a:ext cx="3070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C00000"/>
                </a:solidFill>
              </a:rPr>
              <a:t>Thermosphaeroma</a:t>
            </a:r>
            <a:r>
              <a:rPr lang="en-US" sz="1600" b="1" i="1" dirty="0">
                <a:solidFill>
                  <a:srgbClr val="C00000"/>
                </a:solidFill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</a:rPr>
              <a:t>thermophilum</a:t>
            </a:r>
            <a:endParaRPr lang="en-US" sz="1600" b="1" i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Socorro Isopod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878845-F3FA-D3D6-46E4-E459C0B7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2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7828" y="2455096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000000"/>
                </a:solidFill>
                <a:ea typeface="Arial" panose="020B0604020202020204" pitchFamily="34" charset="0"/>
              </a:rPr>
              <a:t>Callathus</a:t>
            </a:r>
            <a:r>
              <a:rPr lang="en-US" b="1" i="1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a typeface="Arial" panose="020B0604020202020204" pitchFamily="34" charset="0"/>
              </a:rPr>
              <a:t>opaoulus</a:t>
            </a:r>
            <a:r>
              <a:rPr lang="en-US" b="1" i="1" dirty="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49894" y="2459501"/>
            <a:ext cx="428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https://bugguide.net/node/view/932913/bgpage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894" y="1831994"/>
            <a:ext cx="3705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https://bugguide.net/node/view/1178220</a:t>
            </a:r>
          </a:p>
        </p:txBody>
      </p:sp>
      <p:sp>
        <p:nvSpPr>
          <p:cNvPr id="5" name="Rectangle 4"/>
          <p:cNvSpPr/>
          <p:nvPr/>
        </p:nvSpPr>
        <p:spPr>
          <a:xfrm>
            <a:off x="5577828" y="1831994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a typeface="Arial" panose="020B0604020202020204" pitchFamily="34" charset="0"/>
              </a:rPr>
              <a:t>Aeolus livens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240A81-89BB-06BE-7DA8-EEC9488EAC32}"/>
              </a:ext>
            </a:extLst>
          </p:cNvPr>
          <p:cNvSpPr txBox="1"/>
          <p:nvPr/>
        </p:nvSpPr>
        <p:spPr>
          <a:xfrm>
            <a:off x="249894" y="3087008"/>
            <a:ext cx="4598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www.monaconatureencyclopedia.com</a:t>
            </a:r>
            <a:r>
              <a:rPr lang="en-US" sz="1600" dirty="0"/>
              <a:t>/</a:t>
            </a:r>
            <a:r>
              <a:rPr lang="en-US" sz="1600" dirty="0" err="1"/>
              <a:t>armadillidium</a:t>
            </a:r>
            <a:r>
              <a:rPr lang="en-US" sz="1600" dirty="0"/>
              <a:t>-vulgare/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7828" y="3025453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Armadillidium</a:t>
            </a:r>
            <a:r>
              <a:rPr lang="en-US" b="1" i="1" dirty="0"/>
              <a:t> </a:t>
            </a:r>
            <a:r>
              <a:rPr lang="en-US" b="1" i="1" dirty="0" err="1"/>
              <a:t>vulgarae</a:t>
            </a:r>
            <a:endParaRPr lang="en-US" b="1" i="1" dirty="0"/>
          </a:p>
        </p:txBody>
      </p:sp>
      <p:sp>
        <p:nvSpPr>
          <p:cNvPr id="8" name="Rectangle 7"/>
          <p:cNvSpPr/>
          <p:nvPr/>
        </p:nvSpPr>
        <p:spPr>
          <a:xfrm>
            <a:off x="249894" y="3622182"/>
            <a:ext cx="4259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https://www.thorninger.net/eng/Noctuidae.html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7828" y="3565032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ea typeface="Arial" panose="020B0604020202020204" pitchFamily="34" charset="0"/>
              </a:rPr>
              <a:t>Noctuidae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23E938-C4D4-94B1-D555-7EF129AF6026}"/>
              </a:ext>
            </a:extLst>
          </p:cNvPr>
          <p:cNvSpPr txBox="1"/>
          <p:nvPr/>
        </p:nvSpPr>
        <p:spPr>
          <a:xfrm>
            <a:off x="249894" y="896710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https://all-free-</a:t>
            </a:r>
            <a:r>
              <a:rPr lang="en-US" dirty="0" err="1"/>
              <a:t>download.com</a:t>
            </a:r>
            <a:r>
              <a:rPr lang="en-US" dirty="0"/>
              <a:t>/free-vector/download/tenebrionidae_54319.html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95A300-7686-746E-0703-8DAFCFE386BC}"/>
              </a:ext>
            </a:extLst>
          </p:cNvPr>
          <p:cNvSpPr/>
          <p:nvPr/>
        </p:nvSpPr>
        <p:spPr>
          <a:xfrm>
            <a:off x="5552439" y="1035209"/>
            <a:ext cx="26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ea typeface="Arial" panose="020B0604020202020204" pitchFamily="34" charset="0"/>
              </a:rPr>
              <a:t>Tenbrionidae</a:t>
            </a:r>
            <a:r>
              <a:rPr lang="en-US" b="1" dirty="0">
                <a:solidFill>
                  <a:srgbClr val="000000"/>
                </a:solidFill>
                <a:ea typeface="Arial" panose="020B0604020202020204" pitchFamily="34" charset="0"/>
              </a:rPr>
              <a:t> line drawing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00BDF5-C9C9-21D1-7220-BCF169B1C692}"/>
              </a:ext>
            </a:extLst>
          </p:cNvPr>
          <p:cNvSpPr txBox="1"/>
          <p:nvPr/>
        </p:nvSpPr>
        <p:spPr>
          <a:xfrm>
            <a:off x="9098666" y="126124"/>
            <a:ext cx="290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Photo credits for arthropods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B959B6F4-9256-F765-E374-948674CF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94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1C48519-7A82-69CD-3EA6-07BBCE99A173}"/>
              </a:ext>
            </a:extLst>
          </p:cNvPr>
          <p:cNvSpPr/>
          <p:nvPr/>
        </p:nvSpPr>
        <p:spPr>
          <a:xfrm rot="583648">
            <a:off x="6593786" y="1278334"/>
            <a:ext cx="92590" cy="4497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3004998-AAB0-EC34-4AD9-538DAA303C38}"/>
              </a:ext>
            </a:extLst>
          </p:cNvPr>
          <p:cNvSpPr/>
          <p:nvPr/>
        </p:nvSpPr>
        <p:spPr>
          <a:xfrm rot="1299559">
            <a:off x="6065121" y="1177648"/>
            <a:ext cx="45720" cy="5973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90ED0A3-7DF2-442B-0415-8200F0C9C4AC}"/>
              </a:ext>
            </a:extLst>
          </p:cNvPr>
          <p:cNvSpPr/>
          <p:nvPr/>
        </p:nvSpPr>
        <p:spPr>
          <a:xfrm rot="20350263">
            <a:off x="7678681" y="1723438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C3E4D90-E9A5-7427-B4E5-D591D0996739}"/>
              </a:ext>
            </a:extLst>
          </p:cNvPr>
          <p:cNvSpPr/>
          <p:nvPr/>
        </p:nvSpPr>
        <p:spPr>
          <a:xfrm rot="1824414">
            <a:off x="6339520" y="1150973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F50E16-6EF3-898B-5E3E-6B11CC453480}"/>
              </a:ext>
            </a:extLst>
          </p:cNvPr>
          <p:cNvSpPr/>
          <p:nvPr/>
        </p:nvSpPr>
        <p:spPr>
          <a:xfrm rot="20350263">
            <a:off x="6749418" y="1206725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ACFEDA-5DF4-9679-3736-D3600B072432}"/>
              </a:ext>
            </a:extLst>
          </p:cNvPr>
          <p:cNvSpPr/>
          <p:nvPr/>
        </p:nvSpPr>
        <p:spPr>
          <a:xfrm rot="20350263">
            <a:off x="7881373" y="1791978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39A3B8A-1B20-97D6-2C93-208665CE9CB4}"/>
              </a:ext>
            </a:extLst>
          </p:cNvPr>
          <p:cNvSpPr/>
          <p:nvPr/>
        </p:nvSpPr>
        <p:spPr>
          <a:xfrm rot="20350263">
            <a:off x="7260543" y="1429984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4C548E5-B8E9-2382-1E54-A893E36E19BD}"/>
              </a:ext>
            </a:extLst>
          </p:cNvPr>
          <p:cNvSpPr/>
          <p:nvPr/>
        </p:nvSpPr>
        <p:spPr>
          <a:xfrm rot="1299559">
            <a:off x="6928593" y="1414525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C73403F-D53D-DFED-4C7E-6357D15115DE}"/>
              </a:ext>
            </a:extLst>
          </p:cNvPr>
          <p:cNvSpPr/>
          <p:nvPr/>
        </p:nvSpPr>
        <p:spPr>
          <a:xfrm rot="583648">
            <a:off x="7256184" y="2930981"/>
            <a:ext cx="92590" cy="4497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4ADB4C3-C1DB-DC9F-A7FA-F0218856D5FC}"/>
              </a:ext>
            </a:extLst>
          </p:cNvPr>
          <p:cNvSpPr/>
          <p:nvPr/>
        </p:nvSpPr>
        <p:spPr>
          <a:xfrm rot="1299559">
            <a:off x="6936006" y="2735378"/>
            <a:ext cx="45720" cy="5973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8828302-C593-518D-B647-912874E27772}"/>
              </a:ext>
            </a:extLst>
          </p:cNvPr>
          <p:cNvSpPr/>
          <p:nvPr/>
        </p:nvSpPr>
        <p:spPr>
          <a:xfrm rot="20350263">
            <a:off x="7929984" y="3310911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ADB9431-9D34-9045-2A96-A4D63D85B716}"/>
              </a:ext>
            </a:extLst>
          </p:cNvPr>
          <p:cNvSpPr/>
          <p:nvPr/>
        </p:nvSpPr>
        <p:spPr>
          <a:xfrm rot="1824414">
            <a:off x="7062721" y="2887327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7D4D56D-BC1D-6DFF-900C-94A32CC138FE}"/>
              </a:ext>
            </a:extLst>
          </p:cNvPr>
          <p:cNvSpPr/>
          <p:nvPr/>
        </p:nvSpPr>
        <p:spPr>
          <a:xfrm rot="20350263">
            <a:off x="7415795" y="2899101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13E6957-BC2B-EC85-C9C9-DCA72CCCA1D2}"/>
              </a:ext>
            </a:extLst>
          </p:cNvPr>
          <p:cNvSpPr/>
          <p:nvPr/>
        </p:nvSpPr>
        <p:spPr>
          <a:xfrm rot="20350263">
            <a:off x="8086140" y="3348011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CCACEB6-7D37-E338-E459-33ACB4748882}"/>
              </a:ext>
            </a:extLst>
          </p:cNvPr>
          <p:cNvSpPr/>
          <p:nvPr/>
        </p:nvSpPr>
        <p:spPr>
          <a:xfrm rot="20350263">
            <a:off x="7671659" y="3049224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70FCDC1-50F9-4EAC-4E59-ABF11D41FF4F}"/>
              </a:ext>
            </a:extLst>
          </p:cNvPr>
          <p:cNvSpPr/>
          <p:nvPr/>
        </p:nvSpPr>
        <p:spPr>
          <a:xfrm rot="1299559">
            <a:off x="6707636" y="2750768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8398DD6-793B-97BA-6C5A-191B0036D9E9}"/>
              </a:ext>
            </a:extLst>
          </p:cNvPr>
          <p:cNvSpPr/>
          <p:nvPr/>
        </p:nvSpPr>
        <p:spPr>
          <a:xfrm rot="12560673">
            <a:off x="4196446" y="1133656"/>
            <a:ext cx="92590" cy="4497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7E2EE39-86D9-3691-4622-8C7FAECB15DC}"/>
              </a:ext>
            </a:extLst>
          </p:cNvPr>
          <p:cNvSpPr/>
          <p:nvPr/>
        </p:nvSpPr>
        <p:spPr>
          <a:xfrm rot="10591551" flipH="1">
            <a:off x="3323695" y="1548102"/>
            <a:ext cx="107069" cy="4824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679BD7D-A2B4-A1BC-E003-F05D2151BEE6}"/>
              </a:ext>
            </a:extLst>
          </p:cNvPr>
          <p:cNvSpPr/>
          <p:nvPr/>
        </p:nvSpPr>
        <p:spPr>
          <a:xfrm rot="10995163">
            <a:off x="3218338" y="1538481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64DBA7C-E2E9-BF84-9789-0CB7B4F65DB4}"/>
              </a:ext>
            </a:extLst>
          </p:cNvPr>
          <p:cNvSpPr/>
          <p:nvPr/>
        </p:nvSpPr>
        <p:spPr>
          <a:xfrm rot="12912627">
            <a:off x="4234878" y="2978525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6611FF2-0772-0393-2B1A-0758DFE39741}"/>
              </a:ext>
            </a:extLst>
          </p:cNvPr>
          <p:cNvSpPr/>
          <p:nvPr/>
        </p:nvSpPr>
        <p:spPr>
          <a:xfrm rot="12544008">
            <a:off x="3914500" y="279859"/>
            <a:ext cx="162166" cy="7738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E9302CE-88B4-6523-E32E-2BA3D30525E4}"/>
              </a:ext>
            </a:extLst>
          </p:cNvPr>
          <p:cNvSpPr/>
          <p:nvPr/>
        </p:nvSpPr>
        <p:spPr>
          <a:xfrm rot="12544008">
            <a:off x="4410535" y="1079883"/>
            <a:ext cx="140418" cy="734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7627B3E-82F3-C241-D168-C76A2DC63FFB}"/>
              </a:ext>
            </a:extLst>
          </p:cNvPr>
          <p:cNvSpPr/>
          <p:nvPr/>
        </p:nvSpPr>
        <p:spPr>
          <a:xfrm rot="12544008">
            <a:off x="3046644" y="1613132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924F4BEB-FC70-CCE2-C388-D35335DA4CCC}"/>
              </a:ext>
            </a:extLst>
          </p:cNvPr>
          <p:cNvSpPr/>
          <p:nvPr/>
        </p:nvSpPr>
        <p:spPr>
          <a:xfrm rot="12484560">
            <a:off x="3644903" y="407415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A96CB281-E8F6-F5F1-4316-6D2C81EE0F89}"/>
              </a:ext>
            </a:extLst>
          </p:cNvPr>
          <p:cNvSpPr/>
          <p:nvPr/>
        </p:nvSpPr>
        <p:spPr>
          <a:xfrm rot="1886393">
            <a:off x="3029937" y="556145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5C6E6DD-491C-998F-11FD-26BDCFECF893}"/>
              </a:ext>
            </a:extLst>
          </p:cNvPr>
          <p:cNvSpPr/>
          <p:nvPr/>
        </p:nvSpPr>
        <p:spPr>
          <a:xfrm rot="1886393">
            <a:off x="3379975" y="446320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4CCE35D-E554-7EEE-6C20-4513F95D3CB4}"/>
              </a:ext>
            </a:extLst>
          </p:cNvPr>
          <p:cNvSpPr/>
          <p:nvPr/>
        </p:nvSpPr>
        <p:spPr>
          <a:xfrm rot="1886393">
            <a:off x="2534968" y="1916660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5D51723-A448-788E-ECBA-6D6DE9BA065F}"/>
              </a:ext>
            </a:extLst>
          </p:cNvPr>
          <p:cNvSpPr/>
          <p:nvPr/>
        </p:nvSpPr>
        <p:spPr>
          <a:xfrm rot="1886393">
            <a:off x="2731705" y="1844737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B4C97AE-E1B7-7041-BF43-8597373557E5}"/>
              </a:ext>
            </a:extLst>
          </p:cNvPr>
          <p:cNvSpPr/>
          <p:nvPr/>
        </p:nvSpPr>
        <p:spPr>
          <a:xfrm rot="1886393">
            <a:off x="2265107" y="1992125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76DD1C70-3CD7-4FC3-8837-BDCD974D7A6D}"/>
              </a:ext>
            </a:extLst>
          </p:cNvPr>
          <p:cNvSpPr/>
          <p:nvPr/>
        </p:nvSpPr>
        <p:spPr>
          <a:xfrm rot="20554586" flipH="1">
            <a:off x="7414591" y="2310971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B3ED4B1F-3FAA-6D70-7699-8FF35B8D147D}"/>
              </a:ext>
            </a:extLst>
          </p:cNvPr>
          <p:cNvSpPr/>
          <p:nvPr/>
        </p:nvSpPr>
        <p:spPr>
          <a:xfrm rot="20959590" flipH="1">
            <a:off x="8055142" y="2719425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C5B5C484-BECC-92FB-3FA3-AF91F4AD08DF}"/>
              </a:ext>
            </a:extLst>
          </p:cNvPr>
          <p:cNvSpPr/>
          <p:nvPr/>
        </p:nvSpPr>
        <p:spPr>
          <a:xfrm rot="20959590" flipH="1">
            <a:off x="8869516" y="726076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DA194FE-BB19-4253-9917-974160792926}"/>
              </a:ext>
            </a:extLst>
          </p:cNvPr>
          <p:cNvSpPr/>
          <p:nvPr/>
        </p:nvSpPr>
        <p:spPr>
          <a:xfrm rot="20164941" flipH="1">
            <a:off x="7761034" y="2454594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xmlns="" id="{D456370C-2C3C-0E74-7698-2A214D0086F5}"/>
              </a:ext>
            </a:extLst>
          </p:cNvPr>
          <p:cNvSpPr/>
          <p:nvPr/>
        </p:nvSpPr>
        <p:spPr>
          <a:xfrm>
            <a:off x="5979797" y="1055473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xmlns="" id="{91925160-D412-2880-6993-E2C6AC4DAA2D}"/>
              </a:ext>
            </a:extLst>
          </p:cNvPr>
          <p:cNvSpPr/>
          <p:nvPr/>
        </p:nvSpPr>
        <p:spPr>
          <a:xfrm rot="17683367">
            <a:off x="3067494" y="49266"/>
            <a:ext cx="2398508" cy="2947352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xmlns="" id="{2F51D448-DDED-3924-C9F1-806F04796426}"/>
              </a:ext>
            </a:extLst>
          </p:cNvPr>
          <p:cNvSpPr/>
          <p:nvPr/>
        </p:nvSpPr>
        <p:spPr>
          <a:xfrm>
            <a:off x="6144249" y="2566219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xmlns="" id="{9DFDCFAF-C180-D335-B9FC-0E94B66D81FE}"/>
              </a:ext>
            </a:extLst>
          </p:cNvPr>
          <p:cNvSpPr/>
          <p:nvPr/>
        </p:nvSpPr>
        <p:spPr>
          <a:xfrm>
            <a:off x="4151236" y="307422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xmlns="" id="{E8812235-73F6-9B18-DB93-2362D08CD362}"/>
              </a:ext>
            </a:extLst>
          </p:cNvPr>
          <p:cNvSpPr/>
          <p:nvPr/>
        </p:nvSpPr>
        <p:spPr>
          <a:xfrm flipH="1">
            <a:off x="2501601" y="302599"/>
            <a:ext cx="1683984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xmlns="" id="{1B37AB1E-22B2-3F27-83E4-377DA9711034}"/>
              </a:ext>
            </a:extLst>
          </p:cNvPr>
          <p:cNvSpPr/>
          <p:nvPr/>
        </p:nvSpPr>
        <p:spPr>
          <a:xfrm>
            <a:off x="5805781" y="1040609"/>
            <a:ext cx="713341" cy="5671599"/>
          </a:xfrm>
          <a:custGeom>
            <a:avLst/>
            <a:gdLst>
              <a:gd name="connsiteX0" fmla="*/ 173421 w 713341"/>
              <a:gd name="connsiteY0" fmla="*/ 0 h 5360276"/>
              <a:gd name="connsiteX1" fmla="*/ 268014 w 713341"/>
              <a:gd name="connsiteY1" fmla="*/ 110358 h 5360276"/>
              <a:gd name="connsiteX2" fmla="*/ 299545 w 713341"/>
              <a:gd name="connsiteY2" fmla="*/ 204952 h 5360276"/>
              <a:gd name="connsiteX3" fmla="*/ 346842 w 713341"/>
              <a:gd name="connsiteY3" fmla="*/ 409903 h 5360276"/>
              <a:gd name="connsiteX4" fmla="*/ 362607 w 713341"/>
              <a:gd name="connsiteY4" fmla="*/ 567558 h 5360276"/>
              <a:gd name="connsiteX5" fmla="*/ 378373 w 713341"/>
              <a:gd name="connsiteY5" fmla="*/ 677917 h 5360276"/>
              <a:gd name="connsiteX6" fmla="*/ 394138 w 713341"/>
              <a:gd name="connsiteY6" fmla="*/ 993227 h 5360276"/>
              <a:gd name="connsiteX7" fmla="*/ 378373 w 713341"/>
              <a:gd name="connsiteY7" fmla="*/ 1308538 h 5360276"/>
              <a:gd name="connsiteX8" fmla="*/ 362607 w 713341"/>
              <a:gd name="connsiteY8" fmla="*/ 1355834 h 5360276"/>
              <a:gd name="connsiteX9" fmla="*/ 346842 w 713341"/>
              <a:gd name="connsiteY9" fmla="*/ 1655379 h 5360276"/>
              <a:gd name="connsiteX10" fmla="*/ 362607 w 713341"/>
              <a:gd name="connsiteY10" fmla="*/ 2207172 h 5360276"/>
              <a:gd name="connsiteX11" fmla="*/ 394138 w 713341"/>
              <a:gd name="connsiteY11" fmla="*/ 2349062 h 5360276"/>
              <a:gd name="connsiteX12" fmla="*/ 409904 w 713341"/>
              <a:gd name="connsiteY12" fmla="*/ 2427889 h 5360276"/>
              <a:gd name="connsiteX13" fmla="*/ 425669 w 713341"/>
              <a:gd name="connsiteY13" fmla="*/ 2475186 h 5360276"/>
              <a:gd name="connsiteX14" fmla="*/ 457200 w 713341"/>
              <a:gd name="connsiteY14" fmla="*/ 2632841 h 5360276"/>
              <a:gd name="connsiteX15" fmla="*/ 488731 w 713341"/>
              <a:gd name="connsiteY15" fmla="*/ 2743200 h 5360276"/>
              <a:gd name="connsiteX16" fmla="*/ 536028 w 713341"/>
              <a:gd name="connsiteY16" fmla="*/ 2869324 h 5360276"/>
              <a:gd name="connsiteX17" fmla="*/ 567559 w 713341"/>
              <a:gd name="connsiteY17" fmla="*/ 2979683 h 5360276"/>
              <a:gd name="connsiteX18" fmla="*/ 630621 w 713341"/>
              <a:gd name="connsiteY18" fmla="*/ 3153103 h 5360276"/>
              <a:gd name="connsiteX19" fmla="*/ 677918 w 713341"/>
              <a:gd name="connsiteY19" fmla="*/ 3279227 h 5360276"/>
              <a:gd name="connsiteX20" fmla="*/ 709449 w 713341"/>
              <a:gd name="connsiteY20" fmla="*/ 3468414 h 5360276"/>
              <a:gd name="connsiteX21" fmla="*/ 677918 w 713341"/>
              <a:gd name="connsiteY21" fmla="*/ 3878317 h 5360276"/>
              <a:gd name="connsiteX22" fmla="*/ 646387 w 713341"/>
              <a:gd name="connsiteY22" fmla="*/ 3988676 h 5360276"/>
              <a:gd name="connsiteX23" fmla="*/ 614856 w 713341"/>
              <a:gd name="connsiteY23" fmla="*/ 4035972 h 5360276"/>
              <a:gd name="connsiteX24" fmla="*/ 599090 w 713341"/>
              <a:gd name="connsiteY24" fmla="*/ 4083269 h 5360276"/>
              <a:gd name="connsiteX25" fmla="*/ 567559 w 713341"/>
              <a:gd name="connsiteY25" fmla="*/ 4162096 h 5360276"/>
              <a:gd name="connsiteX26" fmla="*/ 536028 w 713341"/>
              <a:gd name="connsiteY26" fmla="*/ 4272455 h 5360276"/>
              <a:gd name="connsiteX27" fmla="*/ 520262 w 713341"/>
              <a:gd name="connsiteY27" fmla="*/ 4351283 h 5360276"/>
              <a:gd name="connsiteX28" fmla="*/ 488731 w 713341"/>
              <a:gd name="connsiteY28" fmla="*/ 4398579 h 5360276"/>
              <a:gd name="connsiteX29" fmla="*/ 441435 w 713341"/>
              <a:gd name="connsiteY29" fmla="*/ 4540469 h 5360276"/>
              <a:gd name="connsiteX30" fmla="*/ 425669 w 713341"/>
              <a:gd name="connsiteY30" fmla="*/ 4587765 h 5360276"/>
              <a:gd name="connsiteX31" fmla="*/ 394138 w 713341"/>
              <a:gd name="connsiteY31" fmla="*/ 4635062 h 5360276"/>
              <a:gd name="connsiteX32" fmla="*/ 378373 w 713341"/>
              <a:gd name="connsiteY32" fmla="*/ 4682358 h 5360276"/>
              <a:gd name="connsiteX33" fmla="*/ 346842 w 713341"/>
              <a:gd name="connsiteY33" fmla="*/ 4745420 h 5360276"/>
              <a:gd name="connsiteX34" fmla="*/ 315311 w 713341"/>
              <a:gd name="connsiteY34" fmla="*/ 4855779 h 5360276"/>
              <a:gd name="connsiteX35" fmla="*/ 220718 w 713341"/>
              <a:gd name="connsiteY35" fmla="*/ 4997669 h 5360276"/>
              <a:gd name="connsiteX36" fmla="*/ 173421 w 713341"/>
              <a:gd name="connsiteY36" fmla="*/ 5076496 h 5360276"/>
              <a:gd name="connsiteX37" fmla="*/ 157656 w 713341"/>
              <a:gd name="connsiteY37" fmla="*/ 5123793 h 5360276"/>
              <a:gd name="connsiteX38" fmla="*/ 94593 w 713341"/>
              <a:gd name="connsiteY38" fmla="*/ 5202620 h 5360276"/>
              <a:gd name="connsiteX39" fmla="*/ 63062 w 713341"/>
              <a:gd name="connsiteY39" fmla="*/ 5297214 h 5360276"/>
              <a:gd name="connsiteX40" fmla="*/ 0 w 713341"/>
              <a:gd name="connsiteY40" fmla="*/ 5360276 h 536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13341" h="5360276">
                <a:moveTo>
                  <a:pt x="173421" y="0"/>
                </a:moveTo>
                <a:cubicBezTo>
                  <a:pt x="204952" y="36786"/>
                  <a:pt x="242621" y="69095"/>
                  <a:pt x="268014" y="110358"/>
                </a:cubicBezTo>
                <a:cubicBezTo>
                  <a:pt x="285433" y="138665"/>
                  <a:pt x="291484" y="172707"/>
                  <a:pt x="299545" y="204952"/>
                </a:cubicBezTo>
                <a:cubicBezTo>
                  <a:pt x="337575" y="357072"/>
                  <a:pt x="322577" y="288582"/>
                  <a:pt x="346842" y="409903"/>
                </a:cubicBezTo>
                <a:cubicBezTo>
                  <a:pt x="352097" y="462455"/>
                  <a:pt x="356436" y="515106"/>
                  <a:pt x="362607" y="567558"/>
                </a:cubicBezTo>
                <a:cubicBezTo>
                  <a:pt x="366949" y="604463"/>
                  <a:pt x="375628" y="640859"/>
                  <a:pt x="378373" y="677917"/>
                </a:cubicBezTo>
                <a:cubicBezTo>
                  <a:pt x="386147" y="782864"/>
                  <a:pt x="388883" y="888124"/>
                  <a:pt x="394138" y="993227"/>
                </a:cubicBezTo>
                <a:cubicBezTo>
                  <a:pt x="388883" y="1098331"/>
                  <a:pt x="387489" y="1203699"/>
                  <a:pt x="378373" y="1308538"/>
                </a:cubicBezTo>
                <a:cubicBezTo>
                  <a:pt x="376933" y="1325094"/>
                  <a:pt x="364112" y="1339284"/>
                  <a:pt x="362607" y="1355834"/>
                </a:cubicBezTo>
                <a:cubicBezTo>
                  <a:pt x="353555" y="1455410"/>
                  <a:pt x="352097" y="1555531"/>
                  <a:pt x="346842" y="1655379"/>
                </a:cubicBezTo>
                <a:cubicBezTo>
                  <a:pt x="352097" y="1839310"/>
                  <a:pt x="353642" y="2023384"/>
                  <a:pt x="362607" y="2207172"/>
                </a:cubicBezTo>
                <a:cubicBezTo>
                  <a:pt x="367865" y="2314957"/>
                  <a:pt x="375148" y="2273103"/>
                  <a:pt x="394138" y="2349062"/>
                </a:cubicBezTo>
                <a:cubicBezTo>
                  <a:pt x="400637" y="2375058"/>
                  <a:pt x="403405" y="2401893"/>
                  <a:pt x="409904" y="2427889"/>
                </a:cubicBezTo>
                <a:cubicBezTo>
                  <a:pt x="413935" y="2444011"/>
                  <a:pt x="421932" y="2458993"/>
                  <a:pt x="425669" y="2475186"/>
                </a:cubicBezTo>
                <a:cubicBezTo>
                  <a:pt x="437720" y="2527406"/>
                  <a:pt x="440252" y="2581999"/>
                  <a:pt x="457200" y="2632841"/>
                </a:cubicBezTo>
                <a:cubicBezTo>
                  <a:pt x="474759" y="2685516"/>
                  <a:pt x="475532" y="2683804"/>
                  <a:pt x="488731" y="2743200"/>
                </a:cubicBezTo>
                <a:cubicBezTo>
                  <a:pt x="511459" y="2845476"/>
                  <a:pt x="487338" y="2796288"/>
                  <a:pt x="536028" y="2869324"/>
                </a:cubicBezTo>
                <a:cubicBezTo>
                  <a:pt x="548453" y="2919024"/>
                  <a:pt x="550594" y="2934444"/>
                  <a:pt x="567559" y="2979683"/>
                </a:cubicBezTo>
                <a:cubicBezTo>
                  <a:pt x="585025" y="3026258"/>
                  <a:pt x="621157" y="3105784"/>
                  <a:pt x="630621" y="3153103"/>
                </a:cubicBezTo>
                <a:cubicBezTo>
                  <a:pt x="650103" y="3250511"/>
                  <a:pt x="631523" y="3209635"/>
                  <a:pt x="677918" y="3279227"/>
                </a:cubicBezTo>
                <a:cubicBezTo>
                  <a:pt x="702584" y="3353229"/>
                  <a:pt x="709449" y="3362813"/>
                  <a:pt x="709449" y="3468414"/>
                </a:cubicBezTo>
                <a:cubicBezTo>
                  <a:pt x="709449" y="3986512"/>
                  <a:pt x="729675" y="3697167"/>
                  <a:pt x="677918" y="3878317"/>
                </a:cubicBezTo>
                <a:cubicBezTo>
                  <a:pt x="671185" y="3901881"/>
                  <a:pt x="658984" y="3963482"/>
                  <a:pt x="646387" y="3988676"/>
                </a:cubicBezTo>
                <a:cubicBezTo>
                  <a:pt x="637913" y="4005623"/>
                  <a:pt x="623330" y="4019025"/>
                  <a:pt x="614856" y="4035972"/>
                </a:cubicBezTo>
                <a:cubicBezTo>
                  <a:pt x="607424" y="4050836"/>
                  <a:pt x="604925" y="4067709"/>
                  <a:pt x="599090" y="4083269"/>
                </a:cubicBezTo>
                <a:cubicBezTo>
                  <a:pt x="589153" y="4109767"/>
                  <a:pt x="577496" y="4135598"/>
                  <a:pt x="567559" y="4162096"/>
                </a:cubicBezTo>
                <a:cubicBezTo>
                  <a:pt x="553193" y="4200406"/>
                  <a:pt x="545065" y="4231789"/>
                  <a:pt x="536028" y="4272455"/>
                </a:cubicBezTo>
                <a:cubicBezTo>
                  <a:pt x="530215" y="4298613"/>
                  <a:pt x="529671" y="4326193"/>
                  <a:pt x="520262" y="4351283"/>
                </a:cubicBezTo>
                <a:cubicBezTo>
                  <a:pt x="513609" y="4369024"/>
                  <a:pt x="499241" y="4382814"/>
                  <a:pt x="488731" y="4398579"/>
                </a:cubicBezTo>
                <a:lnTo>
                  <a:pt x="441435" y="4540469"/>
                </a:lnTo>
                <a:cubicBezTo>
                  <a:pt x="436180" y="4556234"/>
                  <a:pt x="434887" y="4573938"/>
                  <a:pt x="425669" y="4587765"/>
                </a:cubicBezTo>
                <a:lnTo>
                  <a:pt x="394138" y="4635062"/>
                </a:lnTo>
                <a:cubicBezTo>
                  <a:pt x="388883" y="4650827"/>
                  <a:pt x="384919" y="4667084"/>
                  <a:pt x="378373" y="4682358"/>
                </a:cubicBezTo>
                <a:cubicBezTo>
                  <a:pt x="369115" y="4703960"/>
                  <a:pt x="355094" y="4723415"/>
                  <a:pt x="346842" y="4745420"/>
                </a:cubicBezTo>
                <a:cubicBezTo>
                  <a:pt x="337425" y="4770533"/>
                  <a:pt x="329968" y="4829397"/>
                  <a:pt x="315311" y="4855779"/>
                </a:cubicBezTo>
                <a:cubicBezTo>
                  <a:pt x="275928" y="4926669"/>
                  <a:pt x="256175" y="4938575"/>
                  <a:pt x="220718" y="4997669"/>
                </a:cubicBezTo>
                <a:cubicBezTo>
                  <a:pt x="204952" y="5023945"/>
                  <a:pt x="187125" y="5049088"/>
                  <a:pt x="173421" y="5076496"/>
                </a:cubicBezTo>
                <a:cubicBezTo>
                  <a:pt x="165989" y="5091360"/>
                  <a:pt x="165088" y="5108929"/>
                  <a:pt x="157656" y="5123793"/>
                </a:cubicBezTo>
                <a:cubicBezTo>
                  <a:pt x="137768" y="5163569"/>
                  <a:pt x="123921" y="5173293"/>
                  <a:pt x="94593" y="5202620"/>
                </a:cubicBezTo>
                <a:cubicBezTo>
                  <a:pt x="84083" y="5234151"/>
                  <a:pt x="90717" y="5278777"/>
                  <a:pt x="63062" y="5297214"/>
                </a:cubicBezTo>
                <a:cubicBezTo>
                  <a:pt x="5989" y="5335263"/>
                  <a:pt x="24240" y="5311798"/>
                  <a:pt x="0" y="5360276"/>
                </a:cubicBezTo>
              </a:path>
            </a:pathLst>
          </a:custGeom>
          <a:noFill/>
          <a:ln w="254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xmlns="" id="{BB5621C5-BB62-3E46-8A80-5F3BCB9C8AAE}"/>
              </a:ext>
            </a:extLst>
          </p:cNvPr>
          <p:cNvSpPr/>
          <p:nvPr/>
        </p:nvSpPr>
        <p:spPr>
          <a:xfrm>
            <a:off x="4426863" y="3004333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FE990B17-5A00-A24D-0C4B-DF91C1474B61}"/>
              </a:ext>
            </a:extLst>
          </p:cNvPr>
          <p:cNvSpPr/>
          <p:nvPr/>
        </p:nvSpPr>
        <p:spPr>
          <a:xfrm rot="1886393">
            <a:off x="2724623" y="705140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CF2E2AB4-319B-FD27-6F34-A9DC5F5CF2CB}"/>
              </a:ext>
            </a:extLst>
          </p:cNvPr>
          <p:cNvSpPr/>
          <p:nvPr/>
        </p:nvSpPr>
        <p:spPr>
          <a:xfrm rot="1886393">
            <a:off x="2283324" y="1003606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616F76A7-BA28-9CDF-37B2-2B369E17060C}"/>
              </a:ext>
            </a:extLst>
          </p:cNvPr>
          <p:cNvSpPr/>
          <p:nvPr/>
        </p:nvSpPr>
        <p:spPr>
          <a:xfrm rot="1886393">
            <a:off x="4201522" y="423561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22AC95E5-DD4A-7B4E-A47C-87BAF1FD9FFC}"/>
              </a:ext>
            </a:extLst>
          </p:cNvPr>
          <p:cNvSpPr/>
          <p:nvPr/>
        </p:nvSpPr>
        <p:spPr>
          <a:xfrm rot="12292663">
            <a:off x="4372076" y="3080587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B6BDED20-362F-CC56-18DE-BFEBC5526777}"/>
              </a:ext>
            </a:extLst>
          </p:cNvPr>
          <p:cNvSpPr/>
          <p:nvPr/>
        </p:nvSpPr>
        <p:spPr>
          <a:xfrm rot="12292663">
            <a:off x="4524293" y="3092592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5E51FC00-B083-170E-C7F8-7BBB632A3627}"/>
              </a:ext>
            </a:extLst>
          </p:cNvPr>
          <p:cNvSpPr/>
          <p:nvPr/>
        </p:nvSpPr>
        <p:spPr>
          <a:xfrm rot="12292663">
            <a:off x="4676510" y="3136908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xmlns="" id="{EEA06E0D-EBCC-1CAC-3D3D-267626244B09}"/>
              </a:ext>
            </a:extLst>
          </p:cNvPr>
          <p:cNvSpPr/>
          <p:nvPr/>
        </p:nvSpPr>
        <p:spPr>
          <a:xfrm>
            <a:off x="6211261" y="1980427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xmlns="" id="{5F694257-DA4F-FC52-5A45-DFD7EF611161}"/>
              </a:ext>
            </a:extLst>
          </p:cNvPr>
          <p:cNvSpPr/>
          <p:nvPr/>
        </p:nvSpPr>
        <p:spPr>
          <a:xfrm>
            <a:off x="4391201" y="2053970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xmlns="" id="{008E7ACA-E37E-E358-2FD0-A2963609DB31}"/>
              </a:ext>
            </a:extLst>
          </p:cNvPr>
          <p:cNvSpPr/>
          <p:nvPr/>
        </p:nvSpPr>
        <p:spPr>
          <a:xfrm>
            <a:off x="7570562" y="286862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1143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xmlns="" id="{342A994A-D1B6-90F1-86E5-5DDBDE71A11E}"/>
              </a:ext>
            </a:extLst>
          </p:cNvPr>
          <p:cNvSpPr/>
          <p:nvPr/>
        </p:nvSpPr>
        <p:spPr>
          <a:xfrm flipH="1">
            <a:off x="5957065" y="281621"/>
            <a:ext cx="1683984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152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440F4EBD-829F-70D1-BFEC-65E28AD0DD0A}"/>
              </a:ext>
            </a:extLst>
          </p:cNvPr>
          <p:cNvSpPr/>
          <p:nvPr/>
        </p:nvSpPr>
        <p:spPr>
          <a:xfrm rot="20959590" flipH="1">
            <a:off x="8993052" y="796527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A34D3946-C2DC-A41D-EB06-8ECDE125131D}"/>
              </a:ext>
            </a:extLst>
          </p:cNvPr>
          <p:cNvSpPr/>
          <p:nvPr/>
        </p:nvSpPr>
        <p:spPr>
          <a:xfrm rot="20959590" flipH="1">
            <a:off x="9174316" y="936280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96ECBC7E-5386-1C6F-66E0-2596E2332630}"/>
              </a:ext>
            </a:extLst>
          </p:cNvPr>
          <p:cNvSpPr/>
          <p:nvPr/>
        </p:nvSpPr>
        <p:spPr>
          <a:xfrm rot="20959590" flipH="1">
            <a:off x="9326716" y="1072914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FA728AC3-112F-1B32-3525-1B8B1E6C3846}"/>
              </a:ext>
            </a:extLst>
          </p:cNvPr>
          <p:cNvSpPr/>
          <p:nvPr/>
        </p:nvSpPr>
        <p:spPr>
          <a:xfrm rot="20959590" flipH="1">
            <a:off x="9447197" y="1081536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02F10B03-3CA7-545A-3496-31EA66644F11}"/>
              </a:ext>
            </a:extLst>
          </p:cNvPr>
          <p:cNvSpPr/>
          <p:nvPr/>
        </p:nvSpPr>
        <p:spPr>
          <a:xfrm rot="20959590" flipH="1">
            <a:off x="8700955" y="669010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BC18808B-6487-F468-F840-24F1C668972C}"/>
              </a:ext>
            </a:extLst>
          </p:cNvPr>
          <p:cNvSpPr/>
          <p:nvPr/>
        </p:nvSpPr>
        <p:spPr>
          <a:xfrm rot="583648">
            <a:off x="4775867" y="2245794"/>
            <a:ext cx="92590" cy="4497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71C16554-E0D2-1995-19EC-8B540191FCD0}"/>
              </a:ext>
            </a:extLst>
          </p:cNvPr>
          <p:cNvSpPr/>
          <p:nvPr/>
        </p:nvSpPr>
        <p:spPr>
          <a:xfrm rot="1824414">
            <a:off x="4582404" y="2154842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D9FAE4D-9EBD-9C12-959F-5AD4FC9807CA}"/>
              </a:ext>
            </a:extLst>
          </p:cNvPr>
          <p:cNvSpPr/>
          <p:nvPr/>
        </p:nvSpPr>
        <p:spPr>
          <a:xfrm rot="1299559">
            <a:off x="4227319" y="2065581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E35738D8-0D17-3F7B-00B9-A0A3F4CFF371}"/>
              </a:ext>
            </a:extLst>
          </p:cNvPr>
          <p:cNvSpPr/>
          <p:nvPr/>
        </p:nvSpPr>
        <p:spPr>
          <a:xfrm rot="583648">
            <a:off x="4944268" y="2258437"/>
            <a:ext cx="92590" cy="4497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41CC3E3-1D37-963E-ED27-9CB615E0EA2A}"/>
              </a:ext>
            </a:extLst>
          </p:cNvPr>
          <p:cNvSpPr/>
          <p:nvPr/>
        </p:nvSpPr>
        <p:spPr>
          <a:xfrm rot="630961">
            <a:off x="5113205" y="2227544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2D6F6991-BCE4-92D6-D30A-84F49D7C5EE5}"/>
              </a:ext>
            </a:extLst>
          </p:cNvPr>
          <p:cNvSpPr/>
          <p:nvPr/>
        </p:nvSpPr>
        <p:spPr>
          <a:xfrm rot="1299559">
            <a:off x="4395720" y="2157054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xmlns="" id="{B20B780A-3275-0866-7A48-FA4C941E2CC6}"/>
              </a:ext>
            </a:extLst>
          </p:cNvPr>
          <p:cNvSpPr/>
          <p:nvPr/>
        </p:nvSpPr>
        <p:spPr>
          <a:xfrm rot="1167107">
            <a:off x="6886953" y="760886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E7903DEF-A00B-9ABE-E936-949CC42E9A32}"/>
              </a:ext>
            </a:extLst>
          </p:cNvPr>
          <p:cNvSpPr/>
          <p:nvPr/>
        </p:nvSpPr>
        <p:spPr>
          <a:xfrm rot="20554586" flipH="1">
            <a:off x="7566991" y="2416073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B9F3C881-682F-F525-00D0-7386E3EE615C}"/>
              </a:ext>
            </a:extLst>
          </p:cNvPr>
          <p:cNvSpPr/>
          <p:nvPr/>
        </p:nvSpPr>
        <p:spPr>
          <a:xfrm rot="20554586" flipH="1">
            <a:off x="7719391" y="2521175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35639170-7131-C3F0-348E-D1628A8D5CDB}"/>
              </a:ext>
            </a:extLst>
          </p:cNvPr>
          <p:cNvSpPr/>
          <p:nvPr/>
        </p:nvSpPr>
        <p:spPr>
          <a:xfrm rot="20959590" flipH="1">
            <a:off x="7828431" y="930993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056E7572-3B06-99E3-5A5E-B47900DE7115}"/>
              </a:ext>
            </a:extLst>
          </p:cNvPr>
          <p:cNvSpPr/>
          <p:nvPr/>
        </p:nvSpPr>
        <p:spPr>
          <a:xfrm rot="20959590" flipH="1">
            <a:off x="7980831" y="1083393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EE7BE8AA-4B7D-4DEC-83BD-C5AEEF71BA24}"/>
              </a:ext>
            </a:extLst>
          </p:cNvPr>
          <p:cNvSpPr/>
          <p:nvPr/>
        </p:nvSpPr>
        <p:spPr>
          <a:xfrm rot="20959590" flipH="1">
            <a:off x="8133231" y="1235793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BED2B94A-F6F0-6DCE-DC89-EF0538C8F8EC}"/>
              </a:ext>
            </a:extLst>
          </p:cNvPr>
          <p:cNvSpPr/>
          <p:nvPr/>
        </p:nvSpPr>
        <p:spPr>
          <a:xfrm rot="20959590" flipH="1">
            <a:off x="8285631" y="1388193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BE24825-D037-C1FA-AEEE-868243580FC5}"/>
              </a:ext>
            </a:extLst>
          </p:cNvPr>
          <p:cNvSpPr/>
          <p:nvPr/>
        </p:nvSpPr>
        <p:spPr>
          <a:xfrm rot="20959590" flipH="1">
            <a:off x="8438031" y="1540593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474A5645-3300-B45A-2038-89949D41522B}"/>
              </a:ext>
            </a:extLst>
          </p:cNvPr>
          <p:cNvSpPr/>
          <p:nvPr/>
        </p:nvSpPr>
        <p:spPr>
          <a:xfrm rot="20959590" flipH="1">
            <a:off x="8561707" y="1786176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D34DC7C4-BEF7-BEC9-CC8A-665CAD1F4ACC}"/>
              </a:ext>
            </a:extLst>
          </p:cNvPr>
          <p:cNvSpPr/>
          <p:nvPr/>
        </p:nvSpPr>
        <p:spPr>
          <a:xfrm rot="1824414">
            <a:off x="4710430" y="1020082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C36E840C-B8DB-C9C3-75E8-368FCB57EB00}"/>
              </a:ext>
            </a:extLst>
          </p:cNvPr>
          <p:cNvSpPr/>
          <p:nvPr/>
        </p:nvSpPr>
        <p:spPr>
          <a:xfrm rot="1824414">
            <a:off x="4926305" y="1047591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F604A777-D124-0ED9-BE62-4308025E451C}"/>
              </a:ext>
            </a:extLst>
          </p:cNvPr>
          <p:cNvSpPr/>
          <p:nvPr/>
        </p:nvSpPr>
        <p:spPr>
          <a:xfrm rot="1824414">
            <a:off x="5014729" y="994062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035C4E57-DD17-2610-2D3F-0DE3990FC8B0}"/>
              </a:ext>
            </a:extLst>
          </p:cNvPr>
          <p:cNvSpPr/>
          <p:nvPr/>
        </p:nvSpPr>
        <p:spPr>
          <a:xfrm rot="12292663">
            <a:off x="4970802" y="3131649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D5EC5963-DC11-AB48-05BD-93C2091EB99E}"/>
              </a:ext>
            </a:extLst>
          </p:cNvPr>
          <p:cNvSpPr/>
          <p:nvPr/>
        </p:nvSpPr>
        <p:spPr>
          <a:xfrm rot="12292663">
            <a:off x="5123202" y="3205219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0E1AD1F5-84E8-CB91-2DDF-955BE189C5B3}"/>
              </a:ext>
            </a:extLst>
          </p:cNvPr>
          <p:cNvSpPr/>
          <p:nvPr/>
        </p:nvSpPr>
        <p:spPr>
          <a:xfrm rot="12292663">
            <a:off x="5275602" y="3294555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CC61574D-5B77-1E53-0600-7A5277611475}"/>
              </a:ext>
            </a:extLst>
          </p:cNvPr>
          <p:cNvSpPr/>
          <p:nvPr/>
        </p:nvSpPr>
        <p:spPr>
          <a:xfrm rot="12292663">
            <a:off x="5428002" y="3368125"/>
            <a:ext cx="96120" cy="6000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D80D20A0-A729-4FD2-4267-20870093C895}"/>
              </a:ext>
            </a:extLst>
          </p:cNvPr>
          <p:cNvSpPr/>
          <p:nvPr/>
        </p:nvSpPr>
        <p:spPr>
          <a:xfrm rot="20350263">
            <a:off x="6782837" y="560454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546A27B5-C66F-2102-387C-6FEFE1B36758}"/>
              </a:ext>
            </a:extLst>
          </p:cNvPr>
          <p:cNvSpPr/>
          <p:nvPr/>
        </p:nvSpPr>
        <p:spPr>
          <a:xfrm rot="20350263" flipH="1">
            <a:off x="6993046" y="524233"/>
            <a:ext cx="110656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xmlns="" id="{98EC4950-6EB1-5689-5AA0-802AAF2EBA4B}"/>
              </a:ext>
            </a:extLst>
          </p:cNvPr>
          <p:cNvSpPr/>
          <p:nvPr/>
        </p:nvSpPr>
        <p:spPr>
          <a:xfrm rot="1568887">
            <a:off x="4667465" y="444570"/>
            <a:ext cx="1864699" cy="80107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93F7F8D7-7AE4-ECC6-FF7F-2F3B7F28E186}"/>
              </a:ext>
            </a:extLst>
          </p:cNvPr>
          <p:cNvSpPr/>
          <p:nvPr/>
        </p:nvSpPr>
        <p:spPr>
          <a:xfrm rot="20350263" flipH="1">
            <a:off x="4970432" y="14381"/>
            <a:ext cx="110656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5909E2DA-22E0-7C68-D12D-D642021D39A8}"/>
              </a:ext>
            </a:extLst>
          </p:cNvPr>
          <p:cNvSpPr/>
          <p:nvPr/>
        </p:nvSpPr>
        <p:spPr>
          <a:xfrm rot="1282816" flipH="1">
            <a:off x="4790944" y="9335"/>
            <a:ext cx="110656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xmlns="" id="{A07F0303-E27C-8946-E599-CE0D8197284E}"/>
              </a:ext>
            </a:extLst>
          </p:cNvPr>
          <p:cNvSpPr/>
          <p:nvPr/>
        </p:nvSpPr>
        <p:spPr>
          <a:xfrm rot="5601348">
            <a:off x="5685904" y="481141"/>
            <a:ext cx="924583" cy="134015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91080541-062A-BE2F-A8C9-40DC8725CAEF}"/>
              </a:ext>
            </a:extLst>
          </p:cNvPr>
          <p:cNvSpPr/>
          <p:nvPr/>
        </p:nvSpPr>
        <p:spPr>
          <a:xfrm rot="20350263" flipH="1">
            <a:off x="6295204" y="76683"/>
            <a:ext cx="110656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9E1F6FA0-CCFF-3676-C079-0EFEAFE0188D}"/>
              </a:ext>
            </a:extLst>
          </p:cNvPr>
          <p:cNvSpPr/>
          <p:nvPr/>
        </p:nvSpPr>
        <p:spPr>
          <a:xfrm rot="1338939">
            <a:off x="6042922" y="47116"/>
            <a:ext cx="96126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xmlns="" id="{19239873-6782-8836-15E4-208FE6C209E7}"/>
              </a:ext>
            </a:extLst>
          </p:cNvPr>
          <p:cNvSpPr/>
          <p:nvPr/>
        </p:nvSpPr>
        <p:spPr>
          <a:xfrm rot="18608381">
            <a:off x="6832000" y="3404211"/>
            <a:ext cx="605190" cy="1612706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56DDF393-BE37-DD28-E27F-D4BD21546E48}"/>
              </a:ext>
            </a:extLst>
          </p:cNvPr>
          <p:cNvSpPr/>
          <p:nvPr/>
        </p:nvSpPr>
        <p:spPr>
          <a:xfrm rot="20350263">
            <a:off x="7312801" y="4108682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F7897EEE-6E3B-6A9F-CA62-9117BC7CB174}"/>
              </a:ext>
            </a:extLst>
          </p:cNvPr>
          <p:cNvSpPr/>
          <p:nvPr/>
        </p:nvSpPr>
        <p:spPr>
          <a:xfrm rot="20350263">
            <a:off x="7528927" y="4258805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3BB8EE81-6E4E-1196-A177-AEB205A8756A}"/>
              </a:ext>
            </a:extLst>
          </p:cNvPr>
          <p:cNvSpPr/>
          <p:nvPr/>
        </p:nvSpPr>
        <p:spPr>
          <a:xfrm rot="20350263">
            <a:off x="7634598" y="4300701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DC57C470-0529-6A3F-EFA4-6AE297EBB696}"/>
              </a:ext>
            </a:extLst>
          </p:cNvPr>
          <p:cNvSpPr/>
          <p:nvPr/>
        </p:nvSpPr>
        <p:spPr>
          <a:xfrm rot="20350263">
            <a:off x="7833498" y="4403731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2316B7B9-58AC-D17D-19FD-807FC5708539}"/>
              </a:ext>
            </a:extLst>
          </p:cNvPr>
          <p:cNvSpPr/>
          <p:nvPr/>
        </p:nvSpPr>
        <p:spPr>
          <a:xfrm rot="20350263">
            <a:off x="8002894" y="4496049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3992146B-C83A-6570-F1EF-234DA0D86181}"/>
              </a:ext>
            </a:extLst>
          </p:cNvPr>
          <p:cNvCxnSpPr>
            <a:cxnSpLocks/>
          </p:cNvCxnSpPr>
          <p:nvPr/>
        </p:nvCxnSpPr>
        <p:spPr>
          <a:xfrm>
            <a:off x="7638037" y="4348101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5A32CB55-254B-CA3C-9B0F-455A0F3D4FFC}"/>
              </a:ext>
            </a:extLst>
          </p:cNvPr>
          <p:cNvCxnSpPr>
            <a:cxnSpLocks/>
          </p:cNvCxnSpPr>
          <p:nvPr/>
        </p:nvCxnSpPr>
        <p:spPr>
          <a:xfrm>
            <a:off x="3492255" y="1335777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2AB25D32-CC51-23FA-AEF1-82BA503964CE}"/>
              </a:ext>
            </a:extLst>
          </p:cNvPr>
          <p:cNvSpPr/>
          <p:nvPr/>
        </p:nvSpPr>
        <p:spPr>
          <a:xfrm>
            <a:off x="2473862" y="1064535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3B8666BF-13A3-396A-4E0D-2B93F039EB99}"/>
              </a:ext>
            </a:extLst>
          </p:cNvPr>
          <p:cNvCxnSpPr>
            <a:cxnSpLocks/>
          </p:cNvCxnSpPr>
          <p:nvPr/>
        </p:nvCxnSpPr>
        <p:spPr>
          <a:xfrm>
            <a:off x="2811858" y="1916426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76FAB908-4EE1-FDDE-79BD-E21CC8B20451}"/>
              </a:ext>
            </a:extLst>
          </p:cNvPr>
          <p:cNvSpPr/>
          <p:nvPr/>
        </p:nvSpPr>
        <p:spPr>
          <a:xfrm>
            <a:off x="3398102" y="1517628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1CA34F7B-E237-AF7D-88FB-E4D5BE64FB3C}"/>
              </a:ext>
            </a:extLst>
          </p:cNvPr>
          <p:cNvCxnSpPr>
            <a:cxnSpLocks/>
          </p:cNvCxnSpPr>
          <p:nvPr/>
        </p:nvCxnSpPr>
        <p:spPr>
          <a:xfrm>
            <a:off x="2470686" y="1989277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B58F613F-32D5-5F78-D222-CB176A45C4A3}"/>
              </a:ext>
            </a:extLst>
          </p:cNvPr>
          <p:cNvSpPr/>
          <p:nvPr/>
        </p:nvSpPr>
        <p:spPr>
          <a:xfrm>
            <a:off x="2685760" y="2145879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3F887797-EA7C-55C6-F18D-11EC13F8D463}"/>
              </a:ext>
            </a:extLst>
          </p:cNvPr>
          <p:cNvCxnSpPr>
            <a:cxnSpLocks/>
          </p:cNvCxnSpPr>
          <p:nvPr/>
        </p:nvCxnSpPr>
        <p:spPr>
          <a:xfrm>
            <a:off x="7168795" y="4155935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980D0126-C96F-31BD-C563-2A75ECB21894}"/>
              </a:ext>
            </a:extLst>
          </p:cNvPr>
          <p:cNvSpPr/>
          <p:nvPr/>
        </p:nvSpPr>
        <p:spPr>
          <a:xfrm>
            <a:off x="4680241" y="2200723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7C668452-C819-E55A-217C-742687251877}"/>
              </a:ext>
            </a:extLst>
          </p:cNvPr>
          <p:cNvCxnSpPr>
            <a:cxnSpLocks/>
          </p:cNvCxnSpPr>
          <p:nvPr/>
        </p:nvCxnSpPr>
        <p:spPr>
          <a:xfrm>
            <a:off x="7168795" y="2857527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7BF1AD9B-159D-3C66-4FC1-845EAF8DBDC2}"/>
              </a:ext>
            </a:extLst>
          </p:cNvPr>
          <p:cNvSpPr/>
          <p:nvPr/>
        </p:nvSpPr>
        <p:spPr>
          <a:xfrm>
            <a:off x="5228211" y="2319867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F6F016F0-605B-55B9-F8CD-929CCAF20DCC}"/>
              </a:ext>
            </a:extLst>
          </p:cNvPr>
          <p:cNvCxnSpPr>
            <a:cxnSpLocks/>
          </p:cNvCxnSpPr>
          <p:nvPr/>
        </p:nvCxnSpPr>
        <p:spPr>
          <a:xfrm>
            <a:off x="6497891" y="2658839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611D6D30-AC67-AF86-B97E-4963DB0DBB55}"/>
              </a:ext>
            </a:extLst>
          </p:cNvPr>
          <p:cNvSpPr/>
          <p:nvPr/>
        </p:nvSpPr>
        <p:spPr>
          <a:xfrm>
            <a:off x="5598611" y="3436895"/>
            <a:ext cx="212660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156E2779-C8C8-3EEC-56EB-CA8B8AC78703}"/>
              </a:ext>
            </a:extLst>
          </p:cNvPr>
          <p:cNvSpPr/>
          <p:nvPr/>
        </p:nvSpPr>
        <p:spPr>
          <a:xfrm>
            <a:off x="2350495" y="2205340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81D40A17-9020-7785-86C4-AD7AF8DB718A}"/>
              </a:ext>
            </a:extLst>
          </p:cNvPr>
          <p:cNvCxnSpPr>
            <a:cxnSpLocks/>
          </p:cNvCxnSpPr>
          <p:nvPr/>
        </p:nvCxnSpPr>
        <p:spPr>
          <a:xfrm>
            <a:off x="7913123" y="4538141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C249565A-16A1-9B46-A286-6025B49AE56C}"/>
              </a:ext>
            </a:extLst>
          </p:cNvPr>
          <p:cNvCxnSpPr>
            <a:cxnSpLocks/>
          </p:cNvCxnSpPr>
          <p:nvPr/>
        </p:nvCxnSpPr>
        <p:spPr>
          <a:xfrm>
            <a:off x="7880292" y="3253524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7771865E-17B9-9B2C-D6EF-22CBFE2BDA9C}"/>
              </a:ext>
            </a:extLst>
          </p:cNvPr>
          <p:cNvCxnSpPr>
            <a:cxnSpLocks/>
          </p:cNvCxnSpPr>
          <p:nvPr/>
        </p:nvCxnSpPr>
        <p:spPr>
          <a:xfrm>
            <a:off x="6613260" y="2072596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A1649938-6684-0FB0-6AC4-FAF1242B8AFF}"/>
              </a:ext>
            </a:extLst>
          </p:cNvPr>
          <p:cNvCxnSpPr>
            <a:cxnSpLocks/>
          </p:cNvCxnSpPr>
          <p:nvPr/>
        </p:nvCxnSpPr>
        <p:spPr>
          <a:xfrm>
            <a:off x="7034862" y="2177082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162B32C5-14AA-6BC5-AE79-AB5EDC57D309}"/>
              </a:ext>
            </a:extLst>
          </p:cNvPr>
          <p:cNvCxnSpPr>
            <a:cxnSpLocks/>
          </p:cNvCxnSpPr>
          <p:nvPr/>
        </p:nvCxnSpPr>
        <p:spPr>
          <a:xfrm>
            <a:off x="7461497" y="1588996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C1A7C7B8-FA77-10CF-8511-AE5BAF4A705A}"/>
              </a:ext>
            </a:extLst>
          </p:cNvPr>
          <p:cNvCxnSpPr>
            <a:cxnSpLocks/>
          </p:cNvCxnSpPr>
          <p:nvPr/>
        </p:nvCxnSpPr>
        <p:spPr>
          <a:xfrm>
            <a:off x="7834905" y="1805044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B393108E-B965-7B3D-031C-52B416B22081}"/>
              </a:ext>
            </a:extLst>
          </p:cNvPr>
          <p:cNvCxnSpPr>
            <a:cxnSpLocks/>
          </p:cNvCxnSpPr>
          <p:nvPr/>
        </p:nvCxnSpPr>
        <p:spPr>
          <a:xfrm>
            <a:off x="8323539" y="1486214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7BB0CCEA-54AB-5784-126C-20A3F4EAEEF8}"/>
              </a:ext>
            </a:extLst>
          </p:cNvPr>
          <p:cNvCxnSpPr>
            <a:cxnSpLocks/>
          </p:cNvCxnSpPr>
          <p:nvPr/>
        </p:nvCxnSpPr>
        <p:spPr>
          <a:xfrm>
            <a:off x="8625237" y="577555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0919262B-29EE-F2F1-2C5D-0583A2A1833C}"/>
              </a:ext>
            </a:extLst>
          </p:cNvPr>
          <p:cNvCxnSpPr>
            <a:cxnSpLocks/>
          </p:cNvCxnSpPr>
          <p:nvPr/>
        </p:nvCxnSpPr>
        <p:spPr>
          <a:xfrm>
            <a:off x="9212224" y="904068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57A9F2F7-7899-0AFF-7937-F81F3EFD2EF1}"/>
              </a:ext>
            </a:extLst>
          </p:cNvPr>
          <p:cNvSpPr/>
          <p:nvPr/>
        </p:nvSpPr>
        <p:spPr>
          <a:xfrm>
            <a:off x="6913303" y="2382038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D10A05C9-B70D-6244-8816-E0CA7130C780}"/>
              </a:ext>
            </a:extLst>
          </p:cNvPr>
          <p:cNvSpPr/>
          <p:nvPr/>
        </p:nvSpPr>
        <p:spPr>
          <a:xfrm>
            <a:off x="6500726" y="2239243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A626126F-0EEF-0716-9CFA-90C7AA608163}"/>
              </a:ext>
            </a:extLst>
          </p:cNvPr>
          <p:cNvSpPr/>
          <p:nvPr/>
        </p:nvSpPr>
        <p:spPr>
          <a:xfrm>
            <a:off x="6382661" y="2861905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C662B49C-324D-EB7A-7AD9-559D69639311}"/>
              </a:ext>
            </a:extLst>
          </p:cNvPr>
          <p:cNvSpPr/>
          <p:nvPr/>
        </p:nvSpPr>
        <p:spPr>
          <a:xfrm>
            <a:off x="8521835" y="869516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E6386335-F1F6-E041-5EEF-0DB1E1E3E865}"/>
              </a:ext>
            </a:extLst>
          </p:cNvPr>
          <p:cNvSpPr/>
          <p:nvPr/>
        </p:nvSpPr>
        <p:spPr>
          <a:xfrm>
            <a:off x="7517032" y="4538141"/>
            <a:ext cx="212660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4AE90C05-105E-FCF8-068F-9C551102383A}"/>
              </a:ext>
            </a:extLst>
          </p:cNvPr>
          <p:cNvSpPr/>
          <p:nvPr/>
        </p:nvSpPr>
        <p:spPr>
          <a:xfrm>
            <a:off x="7053947" y="4350858"/>
            <a:ext cx="212660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4211BF7F-8E5B-E4AF-B15E-742826793FD3}"/>
              </a:ext>
            </a:extLst>
          </p:cNvPr>
          <p:cNvSpPr/>
          <p:nvPr/>
        </p:nvSpPr>
        <p:spPr>
          <a:xfrm>
            <a:off x="7810938" y="4703515"/>
            <a:ext cx="212660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B93E3243-9518-8BB3-5FFD-875A1339C93E}"/>
              </a:ext>
            </a:extLst>
          </p:cNvPr>
          <p:cNvSpPr/>
          <p:nvPr/>
        </p:nvSpPr>
        <p:spPr>
          <a:xfrm>
            <a:off x="9116554" y="117791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A2D3E2DE-F852-38DF-9A18-27239C57B72F}"/>
              </a:ext>
            </a:extLst>
          </p:cNvPr>
          <p:cNvSpPr/>
          <p:nvPr/>
        </p:nvSpPr>
        <p:spPr>
          <a:xfrm>
            <a:off x="7710922" y="2032069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C5DC2720-3C20-C838-9CA3-C9FDC6B6E8F6}"/>
              </a:ext>
            </a:extLst>
          </p:cNvPr>
          <p:cNvSpPr/>
          <p:nvPr/>
        </p:nvSpPr>
        <p:spPr>
          <a:xfrm>
            <a:off x="7362612" y="1788622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74C1CBD7-5E9C-AADA-632E-A07F609251EC}"/>
              </a:ext>
            </a:extLst>
          </p:cNvPr>
          <p:cNvSpPr/>
          <p:nvPr/>
        </p:nvSpPr>
        <p:spPr>
          <a:xfrm>
            <a:off x="8199636" y="1744878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1DEBE2F5-910B-2ABC-B081-1CD395D71917}"/>
              </a:ext>
            </a:extLst>
          </p:cNvPr>
          <p:cNvSpPr/>
          <p:nvPr/>
        </p:nvSpPr>
        <p:spPr>
          <a:xfrm>
            <a:off x="7791709" y="3622215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D6E694E0-99C5-D514-6554-D91F1CE09493}"/>
              </a:ext>
            </a:extLst>
          </p:cNvPr>
          <p:cNvSpPr/>
          <p:nvPr/>
        </p:nvSpPr>
        <p:spPr>
          <a:xfrm>
            <a:off x="7044348" y="314463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EB4509C1-CE32-849B-9316-D204B441C8A8}"/>
              </a:ext>
            </a:extLst>
          </p:cNvPr>
          <p:cNvCxnSpPr>
            <a:cxnSpLocks/>
          </p:cNvCxnSpPr>
          <p:nvPr/>
        </p:nvCxnSpPr>
        <p:spPr>
          <a:xfrm>
            <a:off x="4437153" y="2980114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FBBAB86F-8D74-241F-6D4E-4759AB8AE5C0}"/>
              </a:ext>
            </a:extLst>
          </p:cNvPr>
          <p:cNvCxnSpPr>
            <a:cxnSpLocks/>
          </p:cNvCxnSpPr>
          <p:nvPr/>
        </p:nvCxnSpPr>
        <p:spPr>
          <a:xfrm>
            <a:off x="4837483" y="3149942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3664E692-07FC-8D51-96EB-56173AC266CB}"/>
              </a:ext>
            </a:extLst>
          </p:cNvPr>
          <p:cNvSpPr/>
          <p:nvPr/>
        </p:nvSpPr>
        <p:spPr>
          <a:xfrm>
            <a:off x="4317098" y="3251436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D182E7F2-D34D-33DC-34C0-FA3AD3F29DD8}"/>
              </a:ext>
            </a:extLst>
          </p:cNvPr>
          <p:cNvSpPr/>
          <p:nvPr/>
        </p:nvSpPr>
        <p:spPr>
          <a:xfrm>
            <a:off x="4737514" y="337230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xmlns="" id="{3CFD26B9-2884-B5EA-B68B-31C88A2E5129}"/>
              </a:ext>
            </a:extLst>
          </p:cNvPr>
          <p:cNvSpPr/>
          <p:nvPr/>
        </p:nvSpPr>
        <p:spPr>
          <a:xfrm rot="17683367">
            <a:off x="3108757" y="880075"/>
            <a:ext cx="2398508" cy="2947352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0F045F46-632A-7FFC-3EFE-7A2BB5908F3F}"/>
              </a:ext>
            </a:extLst>
          </p:cNvPr>
          <p:cNvSpPr/>
          <p:nvPr/>
        </p:nvSpPr>
        <p:spPr>
          <a:xfrm rot="11228136">
            <a:off x="3199044" y="2443446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xmlns="" id="{77736140-2642-7252-A1C6-9153BD768AE1}"/>
              </a:ext>
            </a:extLst>
          </p:cNvPr>
          <p:cNvSpPr/>
          <p:nvPr/>
        </p:nvSpPr>
        <p:spPr>
          <a:xfrm rot="1300486">
            <a:off x="2293226" y="2746974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xmlns="" id="{10E95422-7536-7C0C-8420-5B02675F73BD}"/>
              </a:ext>
            </a:extLst>
          </p:cNvPr>
          <p:cNvSpPr/>
          <p:nvPr/>
        </p:nvSpPr>
        <p:spPr>
          <a:xfrm>
            <a:off x="2694919" y="2769647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0A09F4BF-81E6-C338-F90B-A085839FCC2E}"/>
              </a:ext>
            </a:extLst>
          </p:cNvPr>
          <p:cNvCxnSpPr>
            <a:cxnSpLocks/>
          </p:cNvCxnSpPr>
          <p:nvPr/>
        </p:nvCxnSpPr>
        <p:spPr>
          <a:xfrm>
            <a:off x="2964258" y="2746740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5065E9FA-171F-B02B-87A5-ACA83FBAB6FC}"/>
              </a:ext>
            </a:extLst>
          </p:cNvPr>
          <p:cNvCxnSpPr>
            <a:cxnSpLocks/>
          </p:cNvCxnSpPr>
          <p:nvPr/>
        </p:nvCxnSpPr>
        <p:spPr>
          <a:xfrm>
            <a:off x="2623086" y="2819591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>
            <a:extLst>
              <a:ext uri="{FF2B5EF4-FFF2-40B4-BE49-F238E27FC236}">
                <a16:creationId xmlns:a16="http://schemas.microsoft.com/office/drawing/2014/main" xmlns="" id="{22737F3D-23A9-CED8-FC97-155836EA63E5}"/>
              </a:ext>
            </a:extLst>
          </p:cNvPr>
          <p:cNvSpPr/>
          <p:nvPr/>
        </p:nvSpPr>
        <p:spPr>
          <a:xfrm>
            <a:off x="2838160" y="2976193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xmlns="" id="{B16A7A61-5AF2-38E1-994B-1123B2105013}"/>
              </a:ext>
            </a:extLst>
          </p:cNvPr>
          <p:cNvSpPr/>
          <p:nvPr/>
        </p:nvSpPr>
        <p:spPr>
          <a:xfrm>
            <a:off x="2502895" y="303565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xmlns="" id="{6459029E-A16E-54C0-924E-725494962D7B}"/>
              </a:ext>
            </a:extLst>
          </p:cNvPr>
          <p:cNvSpPr/>
          <p:nvPr/>
        </p:nvSpPr>
        <p:spPr>
          <a:xfrm rot="11228136">
            <a:off x="3351444" y="2312063"/>
            <a:ext cx="63500" cy="6266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xmlns="" id="{FFB0FA7F-D1F2-1D9F-3CC8-D1CC2395D010}"/>
              </a:ext>
            </a:extLst>
          </p:cNvPr>
          <p:cNvSpPr/>
          <p:nvPr/>
        </p:nvSpPr>
        <p:spPr>
          <a:xfrm>
            <a:off x="6179866" y="1460131"/>
            <a:ext cx="3306243" cy="1799964"/>
          </a:xfrm>
          <a:custGeom>
            <a:avLst/>
            <a:gdLst>
              <a:gd name="connsiteX0" fmla="*/ 0 w 1844566"/>
              <a:gd name="connsiteY0" fmla="*/ 0 h 914400"/>
              <a:gd name="connsiteX1" fmla="*/ 110359 w 1844566"/>
              <a:gd name="connsiteY1" fmla="*/ 78828 h 914400"/>
              <a:gd name="connsiteX2" fmla="*/ 204952 w 1844566"/>
              <a:gd name="connsiteY2" fmla="*/ 110359 h 914400"/>
              <a:gd name="connsiteX3" fmla="*/ 299545 w 1844566"/>
              <a:gd name="connsiteY3" fmla="*/ 141890 h 914400"/>
              <a:gd name="connsiteX4" fmla="*/ 409903 w 1844566"/>
              <a:gd name="connsiteY4" fmla="*/ 157656 h 914400"/>
              <a:gd name="connsiteX5" fmla="*/ 788276 w 1844566"/>
              <a:gd name="connsiteY5" fmla="*/ 204952 h 914400"/>
              <a:gd name="connsiteX6" fmla="*/ 977462 w 1844566"/>
              <a:gd name="connsiteY6" fmla="*/ 283780 h 914400"/>
              <a:gd name="connsiteX7" fmla="*/ 1024759 w 1844566"/>
              <a:gd name="connsiteY7" fmla="*/ 331076 h 914400"/>
              <a:gd name="connsiteX8" fmla="*/ 1119352 w 1844566"/>
              <a:gd name="connsiteY8" fmla="*/ 378373 h 914400"/>
              <a:gd name="connsiteX9" fmla="*/ 1213945 w 1844566"/>
              <a:gd name="connsiteY9" fmla="*/ 425669 h 914400"/>
              <a:gd name="connsiteX10" fmla="*/ 1261241 w 1844566"/>
              <a:gd name="connsiteY10" fmla="*/ 457200 h 914400"/>
              <a:gd name="connsiteX11" fmla="*/ 1308538 w 1844566"/>
              <a:gd name="connsiteY11" fmla="*/ 472966 h 914400"/>
              <a:gd name="connsiteX12" fmla="*/ 1340069 w 1844566"/>
              <a:gd name="connsiteY12" fmla="*/ 520262 h 914400"/>
              <a:gd name="connsiteX13" fmla="*/ 1450428 w 1844566"/>
              <a:gd name="connsiteY13" fmla="*/ 567559 h 914400"/>
              <a:gd name="connsiteX14" fmla="*/ 1592317 w 1844566"/>
              <a:gd name="connsiteY14" fmla="*/ 677918 h 914400"/>
              <a:gd name="connsiteX15" fmla="*/ 1655379 w 1844566"/>
              <a:gd name="connsiteY15" fmla="*/ 756745 h 914400"/>
              <a:gd name="connsiteX16" fmla="*/ 1734207 w 1844566"/>
              <a:gd name="connsiteY16" fmla="*/ 851338 h 914400"/>
              <a:gd name="connsiteX17" fmla="*/ 1781503 w 1844566"/>
              <a:gd name="connsiteY17" fmla="*/ 882869 h 914400"/>
              <a:gd name="connsiteX18" fmla="*/ 1844566 w 1844566"/>
              <a:gd name="connsiteY1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4566" h="914400">
                <a:moveTo>
                  <a:pt x="0" y="0"/>
                </a:moveTo>
                <a:cubicBezTo>
                  <a:pt x="36786" y="26276"/>
                  <a:pt x="70556" y="57395"/>
                  <a:pt x="110359" y="78828"/>
                </a:cubicBezTo>
                <a:cubicBezTo>
                  <a:pt x="139623" y="94585"/>
                  <a:pt x="173421" y="99849"/>
                  <a:pt x="204952" y="110359"/>
                </a:cubicBezTo>
                <a:lnTo>
                  <a:pt x="299545" y="141890"/>
                </a:lnTo>
                <a:lnTo>
                  <a:pt x="409903" y="157656"/>
                </a:lnTo>
                <a:cubicBezTo>
                  <a:pt x="691101" y="202056"/>
                  <a:pt x="506089" y="181437"/>
                  <a:pt x="788276" y="204952"/>
                </a:cubicBezTo>
                <a:cubicBezTo>
                  <a:pt x="857710" y="228097"/>
                  <a:pt x="915299" y="242338"/>
                  <a:pt x="977462" y="283780"/>
                </a:cubicBezTo>
                <a:cubicBezTo>
                  <a:pt x="996013" y="296147"/>
                  <a:pt x="1007631" y="316803"/>
                  <a:pt x="1024759" y="331076"/>
                </a:cubicBezTo>
                <a:cubicBezTo>
                  <a:pt x="1092533" y="387554"/>
                  <a:pt x="1048247" y="342820"/>
                  <a:pt x="1119352" y="378373"/>
                </a:cubicBezTo>
                <a:cubicBezTo>
                  <a:pt x="1241592" y="439494"/>
                  <a:pt x="1095069" y="386045"/>
                  <a:pt x="1213945" y="425669"/>
                </a:cubicBezTo>
                <a:cubicBezTo>
                  <a:pt x="1229710" y="436179"/>
                  <a:pt x="1244294" y="448726"/>
                  <a:pt x="1261241" y="457200"/>
                </a:cubicBezTo>
                <a:cubicBezTo>
                  <a:pt x="1276105" y="464632"/>
                  <a:pt x="1295561" y="462585"/>
                  <a:pt x="1308538" y="472966"/>
                </a:cubicBezTo>
                <a:cubicBezTo>
                  <a:pt x="1323334" y="484802"/>
                  <a:pt x="1325513" y="508132"/>
                  <a:pt x="1340069" y="520262"/>
                </a:cubicBezTo>
                <a:cubicBezTo>
                  <a:pt x="1366048" y="541911"/>
                  <a:pt x="1417567" y="556606"/>
                  <a:pt x="1450428" y="567559"/>
                </a:cubicBezTo>
                <a:cubicBezTo>
                  <a:pt x="1563572" y="642988"/>
                  <a:pt x="1518225" y="603825"/>
                  <a:pt x="1592317" y="677918"/>
                </a:cubicBezTo>
                <a:cubicBezTo>
                  <a:pt x="1623011" y="769995"/>
                  <a:pt x="1584068" y="685433"/>
                  <a:pt x="1655379" y="756745"/>
                </a:cubicBezTo>
                <a:cubicBezTo>
                  <a:pt x="1779388" y="880756"/>
                  <a:pt x="1579246" y="722205"/>
                  <a:pt x="1734207" y="851338"/>
                </a:cubicBezTo>
                <a:cubicBezTo>
                  <a:pt x="1748763" y="863468"/>
                  <a:pt x="1764556" y="874395"/>
                  <a:pt x="1781503" y="882869"/>
                </a:cubicBezTo>
                <a:cubicBezTo>
                  <a:pt x="1853969" y="919102"/>
                  <a:pt x="1808946" y="878782"/>
                  <a:pt x="1844566" y="91440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xmlns="" id="{6B704666-E7BB-CC14-510C-462904E969A6}"/>
              </a:ext>
            </a:extLst>
          </p:cNvPr>
          <p:cNvSpPr/>
          <p:nvPr/>
        </p:nvSpPr>
        <p:spPr>
          <a:xfrm rot="20959590" flipH="1">
            <a:off x="8893441" y="2636720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xmlns="" id="{24C31618-8B8F-821C-B807-88375C256EDA}"/>
              </a:ext>
            </a:extLst>
          </p:cNvPr>
          <p:cNvSpPr/>
          <p:nvPr/>
        </p:nvSpPr>
        <p:spPr>
          <a:xfrm rot="20959590" flipH="1">
            <a:off x="9232120" y="3138200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xmlns="" id="{9D2796A2-3FDF-6804-BA6C-E0AE523BAF76}"/>
              </a:ext>
            </a:extLst>
          </p:cNvPr>
          <p:cNvSpPr/>
          <p:nvPr/>
        </p:nvSpPr>
        <p:spPr>
          <a:xfrm rot="20959590" flipH="1">
            <a:off x="9415310" y="3195952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xmlns="" id="{E48CE649-B224-5F5F-E6E5-885555146BED}"/>
              </a:ext>
            </a:extLst>
          </p:cNvPr>
          <p:cNvSpPr/>
          <p:nvPr/>
        </p:nvSpPr>
        <p:spPr>
          <a:xfrm rot="20959590" flipH="1">
            <a:off x="9031957" y="2822714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xmlns="" id="{8333CE1F-18D0-BFA1-E2C5-53B97EC05CB7}"/>
              </a:ext>
            </a:extLst>
          </p:cNvPr>
          <p:cNvCxnSpPr>
            <a:cxnSpLocks/>
          </p:cNvCxnSpPr>
          <p:nvPr/>
        </p:nvCxnSpPr>
        <p:spPr>
          <a:xfrm>
            <a:off x="9270028" y="3105988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>
            <a:extLst>
              <a:ext uri="{FF2B5EF4-FFF2-40B4-BE49-F238E27FC236}">
                <a16:creationId xmlns:a16="http://schemas.microsoft.com/office/drawing/2014/main" xmlns="" id="{EAF2B07C-F482-59BD-727D-980ADBE5B491}"/>
              </a:ext>
            </a:extLst>
          </p:cNvPr>
          <p:cNvSpPr/>
          <p:nvPr/>
        </p:nvSpPr>
        <p:spPr>
          <a:xfrm>
            <a:off x="8599615" y="258573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xmlns="" id="{7CC09083-6289-95A6-A438-D90CAAC41F30}"/>
              </a:ext>
            </a:extLst>
          </p:cNvPr>
          <p:cNvSpPr/>
          <p:nvPr/>
        </p:nvSpPr>
        <p:spPr>
          <a:xfrm>
            <a:off x="9174358" y="337983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xmlns="" id="{A8B8FCAE-2957-9253-9864-837D5CAE62A3}"/>
              </a:ext>
            </a:extLst>
          </p:cNvPr>
          <p:cNvSpPr/>
          <p:nvPr/>
        </p:nvSpPr>
        <p:spPr>
          <a:xfrm rot="20959590" flipH="1">
            <a:off x="9520412" y="3206458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xmlns="" id="{B7FFE8C5-2481-B12F-9FC8-5C7A93CB66BA}"/>
              </a:ext>
            </a:extLst>
          </p:cNvPr>
          <p:cNvCxnSpPr>
            <a:cxnSpLocks/>
          </p:cNvCxnSpPr>
          <p:nvPr/>
        </p:nvCxnSpPr>
        <p:spPr>
          <a:xfrm>
            <a:off x="5309061" y="1078857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9FD85FE0-6F42-F4BF-CDF9-2A921FF2692A}"/>
              </a:ext>
            </a:extLst>
          </p:cNvPr>
          <p:cNvSpPr/>
          <p:nvPr/>
        </p:nvSpPr>
        <p:spPr>
          <a:xfrm>
            <a:off x="5220636" y="1258964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AF960D43-B066-3EDD-4145-2BA63D86155F}"/>
              </a:ext>
            </a:extLst>
          </p:cNvPr>
          <p:cNvCxnSpPr>
            <a:cxnSpLocks/>
          </p:cNvCxnSpPr>
          <p:nvPr/>
        </p:nvCxnSpPr>
        <p:spPr>
          <a:xfrm>
            <a:off x="3873444" y="1259553"/>
            <a:ext cx="0" cy="5351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xmlns="" id="{FC17770D-B8C9-E792-4852-A37B19140BA8}"/>
              </a:ext>
            </a:extLst>
          </p:cNvPr>
          <p:cNvSpPr/>
          <p:nvPr/>
        </p:nvSpPr>
        <p:spPr>
          <a:xfrm>
            <a:off x="3764561" y="1410846"/>
            <a:ext cx="212661" cy="390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DB1CA5AF-EC48-D9A2-4C8D-7B986E2AEAAB}"/>
              </a:ext>
            </a:extLst>
          </p:cNvPr>
          <p:cNvSpPr/>
          <p:nvPr/>
        </p:nvSpPr>
        <p:spPr>
          <a:xfrm rot="20959590" flipH="1">
            <a:off x="7906957" y="441264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xmlns="" id="{60B2EA91-251E-7377-B3AD-4F76D037A311}"/>
              </a:ext>
            </a:extLst>
          </p:cNvPr>
          <p:cNvSpPr/>
          <p:nvPr/>
        </p:nvSpPr>
        <p:spPr>
          <a:xfrm rot="20959590" flipH="1">
            <a:off x="8059357" y="451770"/>
            <a:ext cx="75816" cy="555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xmlns="" id="{90EC6314-3046-9471-0B29-27F189ACA66E}"/>
              </a:ext>
            </a:extLst>
          </p:cNvPr>
          <p:cNvCxnSpPr>
            <a:cxnSpLocks/>
          </p:cNvCxnSpPr>
          <p:nvPr/>
        </p:nvCxnSpPr>
        <p:spPr>
          <a:xfrm>
            <a:off x="6067909" y="3384199"/>
            <a:ext cx="183909" cy="425368"/>
          </a:xfrm>
          <a:prstGeom prst="straightConnector1">
            <a:avLst/>
          </a:prstGeom>
          <a:ln w="38100">
            <a:solidFill>
              <a:srgbClr val="C00000"/>
            </a:solidFill>
            <a:bevel/>
            <a:headEnd type="triangl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xmlns="" id="{30343BDC-AE76-18DB-47B1-DEEB81830A3C}"/>
              </a:ext>
            </a:extLst>
          </p:cNvPr>
          <p:cNvCxnSpPr>
            <a:cxnSpLocks/>
          </p:cNvCxnSpPr>
          <p:nvPr/>
        </p:nvCxnSpPr>
        <p:spPr>
          <a:xfrm>
            <a:off x="6220309" y="3536599"/>
            <a:ext cx="183909" cy="425368"/>
          </a:xfrm>
          <a:prstGeom prst="straightConnector1">
            <a:avLst/>
          </a:prstGeom>
          <a:ln w="38100">
            <a:solidFill>
              <a:srgbClr val="C00000"/>
            </a:solidFill>
            <a:bevel/>
            <a:headEnd type="triangle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CB07C68D-3420-C4DB-A89F-0A7887E25118}"/>
              </a:ext>
            </a:extLst>
          </p:cNvPr>
          <p:cNvCxnSpPr>
            <a:cxnSpLocks/>
          </p:cNvCxnSpPr>
          <p:nvPr/>
        </p:nvCxnSpPr>
        <p:spPr>
          <a:xfrm flipH="1" flipV="1">
            <a:off x="3075585" y="2364209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xmlns="" id="{37A6DA55-DC4B-F9C7-92FB-4FFBB5861A50}"/>
              </a:ext>
            </a:extLst>
          </p:cNvPr>
          <p:cNvCxnSpPr>
            <a:cxnSpLocks/>
          </p:cNvCxnSpPr>
          <p:nvPr/>
        </p:nvCxnSpPr>
        <p:spPr>
          <a:xfrm flipH="1" flipV="1">
            <a:off x="3889514" y="1903828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xmlns="" id="{F7141486-E5B1-0FAD-FBB9-82C8E9A3BF95}"/>
              </a:ext>
            </a:extLst>
          </p:cNvPr>
          <p:cNvCxnSpPr>
            <a:cxnSpLocks/>
          </p:cNvCxnSpPr>
          <p:nvPr/>
        </p:nvCxnSpPr>
        <p:spPr>
          <a:xfrm flipH="1" flipV="1">
            <a:off x="5635235" y="2289203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xmlns="" id="{8E8F3F20-DB17-89C9-8464-512C1C238188}"/>
              </a:ext>
            </a:extLst>
          </p:cNvPr>
          <p:cNvCxnSpPr>
            <a:cxnSpLocks/>
          </p:cNvCxnSpPr>
          <p:nvPr/>
        </p:nvCxnSpPr>
        <p:spPr>
          <a:xfrm flipH="1" flipV="1">
            <a:off x="4588530" y="2947449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xmlns="" id="{446E8BBD-09F5-B963-9B39-0A02555238F2}"/>
              </a:ext>
            </a:extLst>
          </p:cNvPr>
          <p:cNvCxnSpPr>
            <a:cxnSpLocks/>
          </p:cNvCxnSpPr>
          <p:nvPr/>
        </p:nvCxnSpPr>
        <p:spPr>
          <a:xfrm flipV="1">
            <a:off x="5497744" y="3038093"/>
            <a:ext cx="7068" cy="2623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xmlns="" id="{FE88B59F-28B5-B897-568A-5498AAC012E5}"/>
              </a:ext>
            </a:extLst>
          </p:cNvPr>
          <p:cNvCxnSpPr>
            <a:cxnSpLocks/>
          </p:cNvCxnSpPr>
          <p:nvPr/>
        </p:nvCxnSpPr>
        <p:spPr>
          <a:xfrm flipH="1" flipV="1">
            <a:off x="3227985" y="2201297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xmlns="" id="{3E2C8DAC-F522-6AF9-DB29-9EB5204C0F4F}"/>
              </a:ext>
            </a:extLst>
          </p:cNvPr>
          <p:cNvCxnSpPr>
            <a:cxnSpLocks/>
          </p:cNvCxnSpPr>
          <p:nvPr/>
        </p:nvCxnSpPr>
        <p:spPr>
          <a:xfrm flipH="1" flipV="1">
            <a:off x="3569048" y="1913815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xmlns="" id="{9EA41D05-E178-3C6E-D6D0-90784BAD1D31}"/>
              </a:ext>
            </a:extLst>
          </p:cNvPr>
          <p:cNvCxnSpPr>
            <a:cxnSpLocks/>
          </p:cNvCxnSpPr>
          <p:nvPr/>
        </p:nvCxnSpPr>
        <p:spPr>
          <a:xfrm flipH="1" flipV="1">
            <a:off x="2713207" y="2600992"/>
            <a:ext cx="93740" cy="1687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CF53DB56-318A-6DA3-8D76-EB0F0EAF17F5}"/>
              </a:ext>
            </a:extLst>
          </p:cNvPr>
          <p:cNvCxnSpPr>
            <a:cxnSpLocks/>
          </p:cNvCxnSpPr>
          <p:nvPr/>
        </p:nvCxnSpPr>
        <p:spPr>
          <a:xfrm flipH="1" flipV="1">
            <a:off x="5059252" y="1712646"/>
            <a:ext cx="71629" cy="1476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95DB5A14-97A7-5A41-DD09-040A8F98DCEA}"/>
              </a:ext>
            </a:extLst>
          </p:cNvPr>
          <p:cNvCxnSpPr>
            <a:cxnSpLocks/>
          </p:cNvCxnSpPr>
          <p:nvPr/>
        </p:nvCxnSpPr>
        <p:spPr>
          <a:xfrm flipH="1" flipV="1">
            <a:off x="6677071" y="2715936"/>
            <a:ext cx="71629" cy="1476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xmlns="" id="{F93A8D67-B219-8587-E374-6E1F6168D86A}"/>
              </a:ext>
            </a:extLst>
          </p:cNvPr>
          <p:cNvCxnSpPr>
            <a:cxnSpLocks/>
          </p:cNvCxnSpPr>
          <p:nvPr/>
        </p:nvCxnSpPr>
        <p:spPr>
          <a:xfrm flipH="1" flipV="1">
            <a:off x="5506545" y="2412217"/>
            <a:ext cx="71629" cy="1476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xmlns="" id="{216415F6-60F1-3ADB-B5B8-3C42F52BAA3F}"/>
              </a:ext>
            </a:extLst>
          </p:cNvPr>
          <p:cNvCxnSpPr>
            <a:cxnSpLocks/>
          </p:cNvCxnSpPr>
          <p:nvPr/>
        </p:nvCxnSpPr>
        <p:spPr>
          <a:xfrm flipH="1" flipV="1">
            <a:off x="5595052" y="1791886"/>
            <a:ext cx="71629" cy="1476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xmlns="" id="{E71C254C-2E22-3E2B-7F52-BA07FEA0A180}"/>
              </a:ext>
            </a:extLst>
          </p:cNvPr>
          <p:cNvCxnSpPr>
            <a:cxnSpLocks/>
          </p:cNvCxnSpPr>
          <p:nvPr/>
        </p:nvCxnSpPr>
        <p:spPr>
          <a:xfrm flipV="1">
            <a:off x="5650144" y="3108956"/>
            <a:ext cx="33101" cy="343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xmlns="" id="{E47E84EB-4226-FA60-03C4-99A416307B56}"/>
              </a:ext>
            </a:extLst>
          </p:cNvPr>
          <p:cNvCxnSpPr>
            <a:cxnSpLocks/>
          </p:cNvCxnSpPr>
          <p:nvPr/>
        </p:nvCxnSpPr>
        <p:spPr>
          <a:xfrm flipV="1">
            <a:off x="4888172" y="2935560"/>
            <a:ext cx="46541" cy="259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xmlns="" id="{DFD4E486-94FA-8727-8B3F-F433E64878C2}"/>
              </a:ext>
            </a:extLst>
          </p:cNvPr>
          <p:cNvCxnSpPr>
            <a:cxnSpLocks/>
          </p:cNvCxnSpPr>
          <p:nvPr/>
        </p:nvCxnSpPr>
        <p:spPr>
          <a:xfrm flipH="1" flipV="1">
            <a:off x="2552457" y="666790"/>
            <a:ext cx="185002" cy="2044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xmlns="" id="{A0A153F9-9730-821C-E960-0EFA698A7102}"/>
              </a:ext>
            </a:extLst>
          </p:cNvPr>
          <p:cNvCxnSpPr>
            <a:cxnSpLocks/>
          </p:cNvCxnSpPr>
          <p:nvPr/>
        </p:nvCxnSpPr>
        <p:spPr>
          <a:xfrm flipH="1" flipV="1">
            <a:off x="2704857" y="566940"/>
            <a:ext cx="185002" cy="2044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xmlns="" id="{D3F2B123-C2D9-2D82-880E-FDD1E8FE4E84}"/>
              </a:ext>
            </a:extLst>
          </p:cNvPr>
          <p:cNvCxnSpPr>
            <a:cxnSpLocks/>
          </p:cNvCxnSpPr>
          <p:nvPr/>
        </p:nvCxnSpPr>
        <p:spPr>
          <a:xfrm flipH="1">
            <a:off x="8907424" y="830752"/>
            <a:ext cx="184404" cy="335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xmlns="" id="{45235B8E-A4D0-3B7E-02D4-65D95F814E02}"/>
              </a:ext>
            </a:extLst>
          </p:cNvPr>
          <p:cNvCxnSpPr>
            <a:cxnSpLocks/>
          </p:cNvCxnSpPr>
          <p:nvPr/>
        </p:nvCxnSpPr>
        <p:spPr>
          <a:xfrm flipH="1">
            <a:off x="9059824" y="983152"/>
            <a:ext cx="184404" cy="335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xmlns="" id="{39F3955F-3C33-54A0-353E-5D5D3DB0144D}"/>
              </a:ext>
            </a:extLst>
          </p:cNvPr>
          <p:cNvCxnSpPr>
            <a:cxnSpLocks/>
          </p:cNvCxnSpPr>
          <p:nvPr/>
        </p:nvCxnSpPr>
        <p:spPr>
          <a:xfrm flipH="1">
            <a:off x="8215812" y="2332100"/>
            <a:ext cx="184404" cy="335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xmlns="" id="{6557EA6D-ABB1-DF84-2D46-CFE1C9497AB1}"/>
              </a:ext>
            </a:extLst>
          </p:cNvPr>
          <p:cNvCxnSpPr>
            <a:cxnSpLocks/>
          </p:cNvCxnSpPr>
          <p:nvPr/>
        </p:nvCxnSpPr>
        <p:spPr>
          <a:xfrm flipH="1">
            <a:off x="8368212" y="2484500"/>
            <a:ext cx="184404" cy="335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xmlns="" id="{E4A473E5-59C8-5149-5F05-822941F770AB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6810843" y="1345000"/>
            <a:ext cx="223729" cy="1637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xmlns="" id="{B64465E9-A684-1619-7672-C0C9211B5D53}"/>
              </a:ext>
            </a:extLst>
          </p:cNvPr>
          <p:cNvCxnSpPr>
            <a:cxnSpLocks/>
            <a:endCxn id="38" idx="12"/>
          </p:cNvCxnSpPr>
          <p:nvPr/>
        </p:nvCxnSpPr>
        <p:spPr>
          <a:xfrm>
            <a:off x="7186972" y="1497400"/>
            <a:ext cx="147521" cy="138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xmlns="" id="{31B68AE9-E8C8-8146-C7C3-30F4E96D8F43}"/>
              </a:ext>
            </a:extLst>
          </p:cNvPr>
          <p:cNvCxnSpPr>
            <a:cxnSpLocks/>
          </p:cNvCxnSpPr>
          <p:nvPr/>
        </p:nvCxnSpPr>
        <p:spPr>
          <a:xfrm flipH="1">
            <a:off x="7384107" y="788669"/>
            <a:ext cx="184404" cy="335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xmlns="" id="{BC266FB7-663D-967E-4617-8207CC82CEAB}"/>
              </a:ext>
            </a:extLst>
          </p:cNvPr>
          <p:cNvCxnSpPr>
            <a:cxnSpLocks/>
          </p:cNvCxnSpPr>
          <p:nvPr/>
        </p:nvCxnSpPr>
        <p:spPr>
          <a:xfrm flipV="1">
            <a:off x="8033514" y="155684"/>
            <a:ext cx="273909" cy="2938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xmlns="" id="{6DD215A9-0F00-93B5-D812-1B6852D7CC64}"/>
              </a:ext>
            </a:extLst>
          </p:cNvPr>
          <p:cNvCxnSpPr>
            <a:cxnSpLocks/>
          </p:cNvCxnSpPr>
          <p:nvPr/>
        </p:nvCxnSpPr>
        <p:spPr>
          <a:xfrm flipH="1" flipV="1">
            <a:off x="6988193" y="199503"/>
            <a:ext cx="185002" cy="2044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xmlns="" id="{53A5765F-1910-5C5A-774E-03BA97849157}"/>
              </a:ext>
            </a:extLst>
          </p:cNvPr>
          <p:cNvCxnSpPr>
            <a:cxnSpLocks/>
          </p:cNvCxnSpPr>
          <p:nvPr/>
        </p:nvCxnSpPr>
        <p:spPr>
          <a:xfrm flipV="1">
            <a:off x="8659988" y="308822"/>
            <a:ext cx="273909" cy="2938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xmlns="" id="{90FCC570-5A5B-A9E8-BC6F-5B6797993189}"/>
              </a:ext>
            </a:extLst>
          </p:cNvPr>
          <p:cNvCxnSpPr>
            <a:cxnSpLocks/>
          </p:cNvCxnSpPr>
          <p:nvPr/>
        </p:nvCxnSpPr>
        <p:spPr>
          <a:xfrm flipV="1">
            <a:off x="9078712" y="505519"/>
            <a:ext cx="273909" cy="2938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xmlns="" id="{6BBDC125-B2E2-9E9F-B411-8505F49264FA}"/>
              </a:ext>
            </a:extLst>
          </p:cNvPr>
          <p:cNvCxnSpPr>
            <a:cxnSpLocks/>
          </p:cNvCxnSpPr>
          <p:nvPr/>
        </p:nvCxnSpPr>
        <p:spPr>
          <a:xfrm flipV="1">
            <a:off x="8660772" y="2394374"/>
            <a:ext cx="153812" cy="1496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xmlns="" id="{1FB86186-4016-1D9D-3372-EC4DC76D3DE1}"/>
              </a:ext>
            </a:extLst>
          </p:cNvPr>
          <p:cNvCxnSpPr>
            <a:cxnSpLocks/>
          </p:cNvCxnSpPr>
          <p:nvPr/>
        </p:nvCxnSpPr>
        <p:spPr>
          <a:xfrm flipV="1">
            <a:off x="8876236" y="2477087"/>
            <a:ext cx="208251" cy="1719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xmlns="" id="{58344EF7-FC31-D303-C2B0-29A735713032}"/>
              </a:ext>
            </a:extLst>
          </p:cNvPr>
          <p:cNvCxnSpPr>
            <a:cxnSpLocks/>
          </p:cNvCxnSpPr>
          <p:nvPr/>
        </p:nvCxnSpPr>
        <p:spPr>
          <a:xfrm flipV="1">
            <a:off x="9265120" y="2964112"/>
            <a:ext cx="163987" cy="1526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xmlns="" id="{E1B42A4E-0194-73F0-E3DB-E37069C660B9}"/>
              </a:ext>
            </a:extLst>
          </p:cNvPr>
          <p:cNvCxnSpPr>
            <a:cxnSpLocks/>
          </p:cNvCxnSpPr>
          <p:nvPr/>
        </p:nvCxnSpPr>
        <p:spPr>
          <a:xfrm flipH="1">
            <a:off x="9047842" y="3111537"/>
            <a:ext cx="212019" cy="1677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xmlns="" id="{C72BD436-BABD-6505-E270-79C5288414A3}"/>
              </a:ext>
            </a:extLst>
          </p:cNvPr>
          <p:cNvCxnSpPr>
            <a:cxnSpLocks/>
          </p:cNvCxnSpPr>
          <p:nvPr/>
        </p:nvCxnSpPr>
        <p:spPr>
          <a:xfrm flipV="1">
            <a:off x="4568532" y="769015"/>
            <a:ext cx="66868" cy="3542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xmlns="" id="{C8354B06-EE25-7322-85DA-5E479D3C9446}"/>
              </a:ext>
            </a:extLst>
          </p:cNvPr>
          <p:cNvCxnSpPr>
            <a:cxnSpLocks/>
          </p:cNvCxnSpPr>
          <p:nvPr/>
        </p:nvCxnSpPr>
        <p:spPr>
          <a:xfrm flipV="1">
            <a:off x="4815527" y="763757"/>
            <a:ext cx="66868" cy="3542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xmlns="" id="{B4D36A16-E62C-11E3-7738-084C18DC78A7}"/>
              </a:ext>
            </a:extLst>
          </p:cNvPr>
          <p:cNvCxnSpPr>
            <a:cxnSpLocks/>
          </p:cNvCxnSpPr>
          <p:nvPr/>
        </p:nvCxnSpPr>
        <p:spPr>
          <a:xfrm flipH="1" flipV="1">
            <a:off x="3489707" y="1047907"/>
            <a:ext cx="90848" cy="222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xmlns="" id="{D89E51E1-1587-0DAC-BCD0-3BDDC8AB073F}"/>
              </a:ext>
            </a:extLst>
          </p:cNvPr>
          <p:cNvCxnSpPr>
            <a:cxnSpLocks/>
          </p:cNvCxnSpPr>
          <p:nvPr/>
        </p:nvCxnSpPr>
        <p:spPr>
          <a:xfrm flipH="1" flipV="1">
            <a:off x="3768233" y="1011115"/>
            <a:ext cx="90848" cy="222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xmlns="" id="{D45D0626-AA2B-272B-889F-E70239CE8541}"/>
              </a:ext>
            </a:extLst>
          </p:cNvPr>
          <p:cNvCxnSpPr>
            <a:cxnSpLocks/>
          </p:cNvCxnSpPr>
          <p:nvPr/>
        </p:nvCxnSpPr>
        <p:spPr>
          <a:xfrm flipH="1" flipV="1">
            <a:off x="3006229" y="1526125"/>
            <a:ext cx="90848" cy="222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xmlns="" id="{84C127A2-7795-5B37-23E7-227E4FE4D51D}"/>
              </a:ext>
            </a:extLst>
          </p:cNvPr>
          <p:cNvCxnSpPr>
            <a:cxnSpLocks/>
          </p:cNvCxnSpPr>
          <p:nvPr/>
        </p:nvCxnSpPr>
        <p:spPr>
          <a:xfrm flipH="1" flipV="1">
            <a:off x="2386109" y="1773121"/>
            <a:ext cx="90848" cy="2224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xmlns="" id="{FE5BB820-02EA-F3E0-9A0A-D8E73470C887}"/>
              </a:ext>
            </a:extLst>
          </p:cNvPr>
          <p:cNvCxnSpPr>
            <a:cxnSpLocks/>
          </p:cNvCxnSpPr>
          <p:nvPr/>
        </p:nvCxnSpPr>
        <p:spPr>
          <a:xfrm>
            <a:off x="2534762" y="1958802"/>
            <a:ext cx="56403" cy="1929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xmlns="" id="{AEFDB72A-503F-E1E5-F3A1-F8E718C7B625}"/>
              </a:ext>
            </a:extLst>
          </p:cNvPr>
          <p:cNvCxnSpPr>
            <a:cxnSpLocks/>
          </p:cNvCxnSpPr>
          <p:nvPr/>
        </p:nvCxnSpPr>
        <p:spPr>
          <a:xfrm flipH="1" flipV="1">
            <a:off x="3323554" y="297130"/>
            <a:ext cx="18252" cy="2167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xmlns="" id="{12192097-5CD5-561D-3462-05A9AD04768F}"/>
              </a:ext>
            </a:extLst>
          </p:cNvPr>
          <p:cNvCxnSpPr>
            <a:cxnSpLocks/>
          </p:cNvCxnSpPr>
          <p:nvPr/>
        </p:nvCxnSpPr>
        <p:spPr>
          <a:xfrm flipH="1" flipV="1">
            <a:off x="3696678" y="244576"/>
            <a:ext cx="18252" cy="2167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44AE942-5883-0F54-E8FC-F060EC86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0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5126" y="1160165"/>
            <a:ext cx="3010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&gt;PO</a:t>
            </a:r>
            <a:r>
              <a:rPr lang="en-US" sz="3600" baseline="-25000" dirty="0"/>
              <a:t>4</a:t>
            </a:r>
            <a:r>
              <a:rPr lang="en-US" sz="3600" baseline="30000" dirty="0"/>
              <a:t>3-</a:t>
            </a:r>
            <a:r>
              <a:rPr lang="en-US" sz="3600" dirty="0"/>
              <a:t> </a:t>
            </a:r>
          </a:p>
          <a:p>
            <a:r>
              <a:rPr lang="en-US" sz="3600" dirty="0"/>
              <a:t> in cottonwood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1EC347-C57B-174B-9E44-854C74B0B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5" t="47917" r="11930"/>
          <a:stretch/>
        </p:blipFill>
        <p:spPr>
          <a:xfrm>
            <a:off x="5036362" y="5780"/>
            <a:ext cx="6898947" cy="68522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EE2C6F-4CFF-669A-F6E0-CFD27A9C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337" y="156482"/>
            <a:ext cx="1690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F7F7F"/>
                </a:solidFill>
              </a:rPr>
              <a:t>Motivation: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337" y="634431"/>
            <a:ext cx="11536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Soil biology </a:t>
            </a:r>
            <a:r>
              <a:rPr lang="en-US" sz="2800" dirty="0"/>
              <a:t>is fundamental to understanding and mitigating climate change</a:t>
            </a:r>
            <a:endParaRPr lang="en-US" sz="2800" b="1" i="1" dirty="0"/>
          </a:p>
        </p:txBody>
      </p:sp>
      <p:pic>
        <p:nvPicPr>
          <p:cNvPr id="4098" name="Picture 2" descr="What's The Best Type of Soil For Plants?">
            <a:extLst>
              <a:ext uri="{FF2B5EF4-FFF2-40B4-BE49-F238E27FC236}">
                <a16:creationId xmlns:a16="http://schemas.microsoft.com/office/drawing/2014/main" xmlns="" id="{D5F5979F-1B9B-5ECF-DD98-1826DD05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5" y="1247042"/>
            <a:ext cx="3483286" cy="21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A203FE-96FE-6F59-A280-D5718939D49B}"/>
              </a:ext>
            </a:extLst>
          </p:cNvPr>
          <p:cNvSpPr txBox="1"/>
          <p:nvPr/>
        </p:nvSpPr>
        <p:spPr>
          <a:xfrm>
            <a:off x="302811" y="3768214"/>
            <a:ext cx="37052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Control on atmospheric </a:t>
            </a:r>
          </a:p>
          <a:p>
            <a:r>
              <a:rPr lang="en-US" sz="2800" dirty="0"/>
              <a:t>gases and nutrients</a:t>
            </a:r>
          </a:p>
          <a:p>
            <a:r>
              <a:rPr lang="en-US" sz="2800" dirty="0"/>
              <a:t> (source and sink)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52923E-0926-2571-5F2F-CC5340BFC652}"/>
              </a:ext>
            </a:extLst>
          </p:cNvPr>
          <p:cNvSpPr txBox="1"/>
          <p:nvPr/>
        </p:nvSpPr>
        <p:spPr>
          <a:xfrm>
            <a:off x="347735" y="5287061"/>
            <a:ext cx="868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Influence climate via </a:t>
            </a:r>
            <a:r>
              <a:rPr lang="en-US" sz="3600" b="1" i="1" dirty="0"/>
              <a:t>intentional</a:t>
            </a:r>
            <a:r>
              <a:rPr lang="en-US" sz="3600" dirty="0"/>
              <a:t> land use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2AA927-5BE0-0C4E-0046-C8381FBDE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08" y="4581323"/>
            <a:ext cx="2474259" cy="17815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5DA68B57-D7D3-454D-A482-C913D046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46" y="1247773"/>
            <a:ext cx="5741276" cy="376699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8FF591-BB41-DF0D-345F-CD970A4FC6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1595" y="2755267"/>
            <a:ext cx="2705821" cy="2029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D1476F-E180-4952-A308-B2E3BC73F007}"/>
              </a:ext>
            </a:extLst>
          </p:cNvPr>
          <p:cNvSpPr txBox="1"/>
          <p:nvPr/>
        </p:nvSpPr>
        <p:spPr>
          <a:xfrm>
            <a:off x="4154314" y="2276677"/>
            <a:ext cx="5606906" cy="1384995"/>
          </a:xfrm>
          <a:prstGeom prst="rect">
            <a:avLst/>
          </a:prstGeom>
          <a:solidFill>
            <a:srgbClr val="92D050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Invasive </a:t>
            </a:r>
            <a:r>
              <a:rPr lang="en-US" sz="2800" dirty="0" err="1">
                <a:solidFill>
                  <a:schemeClr val="bg1"/>
                </a:solidFill>
              </a:rPr>
              <a:t>spp</a:t>
            </a:r>
            <a:r>
              <a:rPr lang="en-US" sz="2800" dirty="0">
                <a:solidFill>
                  <a:schemeClr val="bg1"/>
                </a:solidFill>
              </a:rPr>
              <a:t>: We don’t often understand their </a:t>
            </a:r>
            <a:r>
              <a:rPr lang="en-US" sz="2800" b="1" i="1" dirty="0">
                <a:solidFill>
                  <a:schemeClr val="bg1"/>
                </a:solidFill>
              </a:rPr>
              <a:t>functional</a:t>
            </a:r>
            <a:r>
              <a:rPr lang="en-US" sz="2800" dirty="0">
                <a:solidFill>
                  <a:schemeClr val="bg1"/>
                </a:solidFill>
              </a:rPr>
              <a:t> role in ecosystems 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54F4C22B-D6FF-B5A3-D471-D7D37AE0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27937D-4860-C779-B8BA-E873B2D5D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7" t="28263" r="16948" b="30232"/>
          <a:stretch/>
        </p:blipFill>
        <p:spPr>
          <a:xfrm>
            <a:off x="833623" y="196333"/>
            <a:ext cx="9011263" cy="6465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10957B-0275-34BB-E334-95CE9A08EB47}"/>
              </a:ext>
            </a:extLst>
          </p:cNvPr>
          <p:cNvSpPr txBox="1"/>
          <p:nvPr/>
        </p:nvSpPr>
        <p:spPr>
          <a:xfrm>
            <a:off x="10058401" y="196333"/>
            <a:ext cx="1861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*Treatment effect</a:t>
            </a:r>
          </a:p>
          <a:p>
            <a:r>
              <a:rPr lang="en-US" dirty="0"/>
              <a:t>&gt;</a:t>
            </a:r>
            <a:r>
              <a:rPr lang="en-US" dirty="0" err="1"/>
              <a:t>ROx</a:t>
            </a:r>
            <a:r>
              <a:rPr lang="en-US" dirty="0"/>
              <a:t> plots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4B5733-B3E0-D502-DE67-A9DF39C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itrogenous bases molecular structures Royalty Free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6" y="1139893"/>
            <a:ext cx="3113360" cy="33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803" y="117695"/>
            <a:ext cx="584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3399"/>
                </a:solidFill>
              </a:rPr>
              <a:t>Nitrogen is a “keystone” element (+/-)</a:t>
            </a:r>
          </a:p>
        </p:txBody>
      </p:sp>
      <p:pic>
        <p:nvPicPr>
          <p:cNvPr id="3080" name="Picture 8" descr="https://external-content.duckduckgo.com/iu/?u=https%3A%2F%2Ftse1.mm.bing.net%2Fth%3Fid%3DOIP.Tfhkr9OkNB53IkHX10vW_AHaEK%26pid%3DApi&amp;f=1&amp;ipt=475564346db0421117f7bc608ed86b354d8e848d41b91ab98a85ebe357cf3853&amp;ipo=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00" y="2033501"/>
            <a:ext cx="439943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35911" y="4052379"/>
            <a:ext cx="104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noaa.gov</a:t>
            </a:r>
          </a:p>
        </p:txBody>
      </p:sp>
      <p:pic>
        <p:nvPicPr>
          <p:cNvPr id="3082" name="Picture 10" descr="7 Common Cannabis Plant Deficiencies &amp; Leaf Symptoms - Sensi See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80" y="184727"/>
            <a:ext cx="2582324" cy="172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.pinimg.com/736x/97/d2/83/97d28343d5301ab964975f6adf4bcc6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28" y="891039"/>
            <a:ext cx="3764575" cy="216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C53F74-B7E0-DBF3-77A6-A86DCF4DA589}"/>
              </a:ext>
            </a:extLst>
          </p:cNvPr>
          <p:cNvSpPr txBox="1"/>
          <p:nvPr/>
        </p:nvSpPr>
        <p:spPr>
          <a:xfrm>
            <a:off x="571500" y="4926330"/>
            <a:ext cx="113434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Excess N </a:t>
            </a:r>
            <a:r>
              <a:rPr lang="en-US" sz="2800" dirty="0"/>
              <a:t>(</a:t>
            </a:r>
            <a:r>
              <a:rPr lang="en-US" sz="2800" i="1" dirty="0"/>
              <a:t>often</a:t>
            </a:r>
            <a:r>
              <a:rPr lang="en-US" sz="2800" dirty="0"/>
              <a:t> fertilizer overuse)</a:t>
            </a:r>
            <a:r>
              <a:rPr lang="en-US" sz="2800" b="1" dirty="0"/>
              <a:t> </a:t>
            </a:r>
            <a:r>
              <a:rPr lang="en-US" sz="2800" dirty="0"/>
              <a:t>= higher N</a:t>
            </a:r>
            <a:r>
              <a:rPr lang="en-US" sz="2800" baseline="-25000" dirty="0"/>
              <a:t>2</a:t>
            </a:r>
            <a:r>
              <a:rPr lang="en-US" sz="2800" dirty="0"/>
              <a:t>O/NO/NO</a:t>
            </a:r>
            <a:r>
              <a:rPr lang="en-US" sz="2800" baseline="-25000" dirty="0"/>
              <a:t>x</a:t>
            </a:r>
            <a:r>
              <a:rPr lang="en-US" sz="2800" dirty="0"/>
              <a:t> emissions</a:t>
            </a:r>
          </a:p>
          <a:p>
            <a:r>
              <a:rPr lang="en-US" sz="2800" dirty="0"/>
              <a:t>                = generally lower native plant diversity</a:t>
            </a:r>
          </a:p>
          <a:p>
            <a:r>
              <a:rPr lang="en-US" sz="2800" dirty="0"/>
              <a:t>                = P and other element limitation due to stoichiometric mis-matches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86D332-9DB8-A869-4E90-E04C35D6E425}"/>
              </a:ext>
            </a:extLst>
          </p:cNvPr>
          <p:cNvSpPr txBox="1"/>
          <p:nvPr/>
        </p:nvSpPr>
        <p:spPr>
          <a:xfrm>
            <a:off x="3802920" y="3429000"/>
            <a:ext cx="3785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Also a nutrient for things we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b="1" i="1" dirty="0">
                <a:solidFill>
                  <a:srgbClr val="00B050"/>
                </a:solidFill>
              </a:rPr>
              <a:t>don’t </a:t>
            </a:r>
            <a:r>
              <a:rPr lang="en-US" sz="2400" dirty="0">
                <a:solidFill>
                  <a:srgbClr val="00B050"/>
                </a:solidFill>
              </a:rPr>
              <a:t>want to grow…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51FCD30-9715-DAE5-80F2-BC3625AA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4B8F49-275E-6705-86F3-D4C90461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4" r="18714"/>
          <a:stretch/>
        </p:blipFill>
        <p:spPr>
          <a:xfrm>
            <a:off x="729467" y="467868"/>
            <a:ext cx="4614041" cy="3970721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02A4F507-A749-04E6-7925-EA6857F67C59}"/>
              </a:ext>
            </a:extLst>
          </p:cNvPr>
          <p:cNvSpPr/>
          <p:nvPr/>
        </p:nvSpPr>
        <p:spPr>
          <a:xfrm>
            <a:off x="170878" y="4303986"/>
            <a:ext cx="2777273" cy="1797269"/>
          </a:xfrm>
          <a:custGeom>
            <a:avLst/>
            <a:gdLst>
              <a:gd name="connsiteX0" fmla="*/ 2777273 w 2777273"/>
              <a:gd name="connsiteY0" fmla="*/ 0 h 1797269"/>
              <a:gd name="connsiteX1" fmla="*/ 2714211 w 2777273"/>
              <a:gd name="connsiteY1" fmla="*/ 204952 h 1797269"/>
              <a:gd name="connsiteX2" fmla="*/ 2698445 w 2777273"/>
              <a:gd name="connsiteY2" fmla="*/ 252248 h 1797269"/>
              <a:gd name="connsiteX3" fmla="*/ 2682680 w 2777273"/>
              <a:gd name="connsiteY3" fmla="*/ 299545 h 1797269"/>
              <a:gd name="connsiteX4" fmla="*/ 2619618 w 2777273"/>
              <a:gd name="connsiteY4" fmla="*/ 394138 h 1797269"/>
              <a:gd name="connsiteX5" fmla="*/ 2588087 w 2777273"/>
              <a:gd name="connsiteY5" fmla="*/ 441435 h 1797269"/>
              <a:gd name="connsiteX6" fmla="*/ 2446197 w 2777273"/>
              <a:gd name="connsiteY6" fmla="*/ 551793 h 1797269"/>
              <a:gd name="connsiteX7" fmla="*/ 2351604 w 2777273"/>
              <a:gd name="connsiteY7" fmla="*/ 583324 h 1797269"/>
              <a:gd name="connsiteX8" fmla="*/ 1862873 w 2777273"/>
              <a:gd name="connsiteY8" fmla="*/ 551793 h 1797269"/>
              <a:gd name="connsiteX9" fmla="*/ 1673687 w 2777273"/>
              <a:gd name="connsiteY9" fmla="*/ 520262 h 1797269"/>
              <a:gd name="connsiteX10" fmla="*/ 1358376 w 2777273"/>
              <a:gd name="connsiteY10" fmla="*/ 488731 h 1797269"/>
              <a:gd name="connsiteX11" fmla="*/ 570100 w 2777273"/>
              <a:gd name="connsiteY11" fmla="*/ 504497 h 1797269"/>
              <a:gd name="connsiteX12" fmla="*/ 522804 w 2777273"/>
              <a:gd name="connsiteY12" fmla="*/ 520262 h 1797269"/>
              <a:gd name="connsiteX13" fmla="*/ 412445 w 2777273"/>
              <a:gd name="connsiteY13" fmla="*/ 551793 h 1797269"/>
              <a:gd name="connsiteX14" fmla="*/ 270556 w 2777273"/>
              <a:gd name="connsiteY14" fmla="*/ 630621 h 1797269"/>
              <a:gd name="connsiteX15" fmla="*/ 239024 w 2777273"/>
              <a:gd name="connsiteY15" fmla="*/ 662152 h 1797269"/>
              <a:gd name="connsiteX16" fmla="*/ 175962 w 2777273"/>
              <a:gd name="connsiteY16" fmla="*/ 740980 h 1797269"/>
              <a:gd name="connsiteX17" fmla="*/ 112900 w 2777273"/>
              <a:gd name="connsiteY17" fmla="*/ 882869 h 1797269"/>
              <a:gd name="connsiteX18" fmla="*/ 81369 w 2777273"/>
              <a:gd name="connsiteY18" fmla="*/ 993228 h 1797269"/>
              <a:gd name="connsiteX19" fmla="*/ 34073 w 2777273"/>
              <a:gd name="connsiteY19" fmla="*/ 1150883 h 1797269"/>
              <a:gd name="connsiteX20" fmla="*/ 18307 w 2777273"/>
              <a:gd name="connsiteY20" fmla="*/ 1229711 h 1797269"/>
              <a:gd name="connsiteX21" fmla="*/ 2542 w 2777273"/>
              <a:gd name="connsiteY21" fmla="*/ 1797269 h 179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7273" h="1797269">
                <a:moveTo>
                  <a:pt x="2777273" y="0"/>
                </a:moveTo>
                <a:cubicBezTo>
                  <a:pt x="2736615" y="142302"/>
                  <a:pt x="2757837" y="74077"/>
                  <a:pt x="2714211" y="204952"/>
                </a:cubicBezTo>
                <a:lnTo>
                  <a:pt x="2698445" y="252248"/>
                </a:lnTo>
                <a:cubicBezTo>
                  <a:pt x="2693190" y="268014"/>
                  <a:pt x="2691898" y="285718"/>
                  <a:pt x="2682680" y="299545"/>
                </a:cubicBezTo>
                <a:lnTo>
                  <a:pt x="2619618" y="394138"/>
                </a:lnTo>
                <a:cubicBezTo>
                  <a:pt x="2609108" y="409904"/>
                  <a:pt x="2601485" y="428037"/>
                  <a:pt x="2588087" y="441435"/>
                </a:cubicBezTo>
                <a:cubicBezTo>
                  <a:pt x="2547279" y="482242"/>
                  <a:pt x="2502767" y="532936"/>
                  <a:pt x="2446197" y="551793"/>
                </a:cubicBezTo>
                <a:lnTo>
                  <a:pt x="2351604" y="583324"/>
                </a:lnTo>
                <a:cubicBezTo>
                  <a:pt x="2226170" y="577053"/>
                  <a:pt x="2004388" y="570252"/>
                  <a:pt x="1862873" y="551793"/>
                </a:cubicBezTo>
                <a:cubicBezTo>
                  <a:pt x="1799478" y="543524"/>
                  <a:pt x="1737228" y="527322"/>
                  <a:pt x="1673687" y="520262"/>
                </a:cubicBezTo>
                <a:cubicBezTo>
                  <a:pt x="1474107" y="498087"/>
                  <a:pt x="1579189" y="508806"/>
                  <a:pt x="1358376" y="488731"/>
                </a:cubicBezTo>
                <a:lnTo>
                  <a:pt x="570100" y="504497"/>
                </a:lnTo>
                <a:cubicBezTo>
                  <a:pt x="553494" y="505124"/>
                  <a:pt x="538783" y="515697"/>
                  <a:pt x="522804" y="520262"/>
                </a:cubicBezTo>
                <a:cubicBezTo>
                  <a:pt x="384224" y="559857"/>
                  <a:pt x="525853" y="513992"/>
                  <a:pt x="412445" y="551793"/>
                </a:cubicBezTo>
                <a:cubicBezTo>
                  <a:pt x="304025" y="624073"/>
                  <a:pt x="353803" y="602871"/>
                  <a:pt x="270556" y="630621"/>
                </a:cubicBezTo>
                <a:cubicBezTo>
                  <a:pt x="260045" y="641131"/>
                  <a:pt x="248310" y="650545"/>
                  <a:pt x="239024" y="662152"/>
                </a:cubicBezTo>
                <a:cubicBezTo>
                  <a:pt x="159460" y="761604"/>
                  <a:pt x="252103" y="664836"/>
                  <a:pt x="175962" y="740980"/>
                </a:cubicBezTo>
                <a:cubicBezTo>
                  <a:pt x="138439" y="853548"/>
                  <a:pt x="162867" y="807919"/>
                  <a:pt x="112900" y="882869"/>
                </a:cubicBezTo>
                <a:cubicBezTo>
                  <a:pt x="75099" y="996277"/>
                  <a:pt x="120964" y="854648"/>
                  <a:pt x="81369" y="993228"/>
                </a:cubicBezTo>
                <a:cubicBezTo>
                  <a:pt x="41325" y="1133382"/>
                  <a:pt x="98213" y="894326"/>
                  <a:pt x="34073" y="1150883"/>
                </a:cubicBezTo>
                <a:cubicBezTo>
                  <a:pt x="27574" y="1176879"/>
                  <a:pt x="23562" y="1203435"/>
                  <a:pt x="18307" y="1229711"/>
                </a:cubicBezTo>
                <a:cubicBezTo>
                  <a:pt x="-9352" y="1533971"/>
                  <a:pt x="2542" y="1345086"/>
                  <a:pt x="2542" y="1797269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B18CEEA-EE30-BB25-63FE-6F8526057A49}"/>
              </a:ext>
            </a:extLst>
          </p:cNvPr>
          <p:cNvSpPr/>
          <p:nvPr/>
        </p:nvSpPr>
        <p:spPr>
          <a:xfrm>
            <a:off x="788276" y="4303985"/>
            <a:ext cx="2191407" cy="1797269"/>
          </a:xfrm>
          <a:custGeom>
            <a:avLst/>
            <a:gdLst>
              <a:gd name="connsiteX0" fmla="*/ 2191407 w 2191407"/>
              <a:gd name="connsiteY0" fmla="*/ 0 h 1797269"/>
              <a:gd name="connsiteX1" fmla="*/ 2175641 w 2191407"/>
              <a:gd name="connsiteY1" fmla="*/ 110359 h 1797269"/>
              <a:gd name="connsiteX2" fmla="*/ 2159876 w 2191407"/>
              <a:gd name="connsiteY2" fmla="*/ 173421 h 1797269"/>
              <a:gd name="connsiteX3" fmla="*/ 2128345 w 2191407"/>
              <a:gd name="connsiteY3" fmla="*/ 425669 h 1797269"/>
              <a:gd name="connsiteX4" fmla="*/ 2112579 w 2191407"/>
              <a:gd name="connsiteY4" fmla="*/ 472966 h 1797269"/>
              <a:gd name="connsiteX5" fmla="*/ 2096814 w 2191407"/>
              <a:gd name="connsiteY5" fmla="*/ 583324 h 1797269"/>
              <a:gd name="connsiteX6" fmla="*/ 2081048 w 2191407"/>
              <a:gd name="connsiteY6" fmla="*/ 630621 h 1797269"/>
              <a:gd name="connsiteX7" fmla="*/ 2033752 w 2191407"/>
              <a:gd name="connsiteY7" fmla="*/ 788276 h 1797269"/>
              <a:gd name="connsiteX8" fmla="*/ 2002221 w 2191407"/>
              <a:gd name="connsiteY8" fmla="*/ 882869 h 1797269"/>
              <a:gd name="connsiteX9" fmla="*/ 1954924 w 2191407"/>
              <a:gd name="connsiteY9" fmla="*/ 977462 h 1797269"/>
              <a:gd name="connsiteX10" fmla="*/ 1907627 w 2191407"/>
              <a:gd name="connsiteY10" fmla="*/ 1008993 h 1797269"/>
              <a:gd name="connsiteX11" fmla="*/ 1876096 w 2191407"/>
              <a:gd name="connsiteY11" fmla="*/ 1056290 h 1797269"/>
              <a:gd name="connsiteX12" fmla="*/ 1828800 w 2191407"/>
              <a:gd name="connsiteY12" fmla="*/ 1072056 h 1797269"/>
              <a:gd name="connsiteX13" fmla="*/ 1560786 w 2191407"/>
              <a:gd name="connsiteY13" fmla="*/ 1103587 h 1797269"/>
              <a:gd name="connsiteX14" fmla="*/ 614855 w 2191407"/>
              <a:gd name="connsiteY14" fmla="*/ 1119352 h 1797269"/>
              <a:gd name="connsiteX15" fmla="*/ 536027 w 2191407"/>
              <a:gd name="connsiteY15" fmla="*/ 1135118 h 1797269"/>
              <a:gd name="connsiteX16" fmla="*/ 441434 w 2191407"/>
              <a:gd name="connsiteY16" fmla="*/ 1166649 h 1797269"/>
              <a:gd name="connsiteX17" fmla="*/ 409903 w 2191407"/>
              <a:gd name="connsiteY17" fmla="*/ 1213945 h 1797269"/>
              <a:gd name="connsiteX18" fmla="*/ 315310 w 2191407"/>
              <a:gd name="connsiteY18" fmla="*/ 1261242 h 1797269"/>
              <a:gd name="connsiteX19" fmla="*/ 236483 w 2191407"/>
              <a:gd name="connsiteY19" fmla="*/ 1355835 h 1797269"/>
              <a:gd name="connsiteX20" fmla="*/ 157655 w 2191407"/>
              <a:gd name="connsiteY20" fmla="*/ 1450428 h 1797269"/>
              <a:gd name="connsiteX21" fmla="*/ 110358 w 2191407"/>
              <a:gd name="connsiteY21" fmla="*/ 1545021 h 1797269"/>
              <a:gd name="connsiteX22" fmla="*/ 94593 w 2191407"/>
              <a:gd name="connsiteY22" fmla="*/ 1592318 h 1797269"/>
              <a:gd name="connsiteX23" fmla="*/ 31531 w 2191407"/>
              <a:gd name="connsiteY23" fmla="*/ 1702676 h 1797269"/>
              <a:gd name="connsiteX24" fmla="*/ 0 w 2191407"/>
              <a:gd name="connsiteY24" fmla="*/ 1797269 h 179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91407" h="1797269">
                <a:moveTo>
                  <a:pt x="2191407" y="0"/>
                </a:moveTo>
                <a:cubicBezTo>
                  <a:pt x="2186152" y="36786"/>
                  <a:pt x="2182288" y="73799"/>
                  <a:pt x="2175641" y="110359"/>
                </a:cubicBezTo>
                <a:cubicBezTo>
                  <a:pt x="2171765" y="131677"/>
                  <a:pt x="2163171" y="152005"/>
                  <a:pt x="2159876" y="173421"/>
                </a:cubicBezTo>
                <a:cubicBezTo>
                  <a:pt x="2145307" y="268117"/>
                  <a:pt x="2146700" y="333893"/>
                  <a:pt x="2128345" y="425669"/>
                </a:cubicBezTo>
                <a:cubicBezTo>
                  <a:pt x="2125086" y="441965"/>
                  <a:pt x="2117834" y="457200"/>
                  <a:pt x="2112579" y="472966"/>
                </a:cubicBezTo>
                <a:cubicBezTo>
                  <a:pt x="2107324" y="509752"/>
                  <a:pt x="2104102" y="546886"/>
                  <a:pt x="2096814" y="583324"/>
                </a:cubicBezTo>
                <a:cubicBezTo>
                  <a:pt x="2093555" y="599620"/>
                  <a:pt x="2085613" y="614642"/>
                  <a:pt x="2081048" y="630621"/>
                </a:cubicBezTo>
                <a:cubicBezTo>
                  <a:pt x="2033394" y="797411"/>
                  <a:pt x="2108686" y="563476"/>
                  <a:pt x="2033752" y="788276"/>
                </a:cubicBezTo>
                <a:lnTo>
                  <a:pt x="2002221" y="882869"/>
                </a:lnTo>
                <a:cubicBezTo>
                  <a:pt x="1989399" y="921336"/>
                  <a:pt x="1985485" y="946901"/>
                  <a:pt x="1954924" y="977462"/>
                </a:cubicBezTo>
                <a:cubicBezTo>
                  <a:pt x="1941526" y="990860"/>
                  <a:pt x="1923393" y="998483"/>
                  <a:pt x="1907627" y="1008993"/>
                </a:cubicBezTo>
                <a:cubicBezTo>
                  <a:pt x="1897117" y="1024759"/>
                  <a:pt x="1890892" y="1044453"/>
                  <a:pt x="1876096" y="1056290"/>
                </a:cubicBezTo>
                <a:cubicBezTo>
                  <a:pt x="1863119" y="1066671"/>
                  <a:pt x="1844779" y="1067491"/>
                  <a:pt x="1828800" y="1072056"/>
                </a:cubicBezTo>
                <a:cubicBezTo>
                  <a:pt x="1730915" y="1100023"/>
                  <a:pt x="1687255" y="1100122"/>
                  <a:pt x="1560786" y="1103587"/>
                </a:cubicBezTo>
                <a:cubicBezTo>
                  <a:pt x="1245550" y="1112224"/>
                  <a:pt x="930165" y="1114097"/>
                  <a:pt x="614855" y="1119352"/>
                </a:cubicBezTo>
                <a:cubicBezTo>
                  <a:pt x="588579" y="1124607"/>
                  <a:pt x="561879" y="1128067"/>
                  <a:pt x="536027" y="1135118"/>
                </a:cubicBezTo>
                <a:cubicBezTo>
                  <a:pt x="503962" y="1143863"/>
                  <a:pt x="441434" y="1166649"/>
                  <a:pt x="441434" y="1166649"/>
                </a:cubicBezTo>
                <a:cubicBezTo>
                  <a:pt x="430924" y="1182414"/>
                  <a:pt x="423301" y="1200547"/>
                  <a:pt x="409903" y="1213945"/>
                </a:cubicBezTo>
                <a:cubicBezTo>
                  <a:pt x="379341" y="1244507"/>
                  <a:pt x="353778" y="1248419"/>
                  <a:pt x="315310" y="1261242"/>
                </a:cubicBezTo>
                <a:cubicBezTo>
                  <a:pt x="237025" y="1378669"/>
                  <a:pt x="337640" y="1234446"/>
                  <a:pt x="236483" y="1355835"/>
                </a:cubicBezTo>
                <a:cubicBezTo>
                  <a:pt x="126744" y="1487523"/>
                  <a:pt x="295826" y="1312257"/>
                  <a:pt x="157655" y="1450428"/>
                </a:cubicBezTo>
                <a:cubicBezTo>
                  <a:pt x="118024" y="1569317"/>
                  <a:pt x="171486" y="1422762"/>
                  <a:pt x="110358" y="1545021"/>
                </a:cubicBezTo>
                <a:cubicBezTo>
                  <a:pt x="102926" y="1559885"/>
                  <a:pt x="102025" y="1577454"/>
                  <a:pt x="94593" y="1592318"/>
                </a:cubicBezTo>
                <a:cubicBezTo>
                  <a:pt x="37707" y="1706092"/>
                  <a:pt x="86815" y="1564465"/>
                  <a:pt x="31531" y="1702676"/>
                </a:cubicBezTo>
                <a:cubicBezTo>
                  <a:pt x="19187" y="1733535"/>
                  <a:pt x="0" y="1797269"/>
                  <a:pt x="0" y="1797269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3E552DA3-9771-4E1A-759C-A878FCD36BFF}"/>
              </a:ext>
            </a:extLst>
          </p:cNvPr>
          <p:cNvSpPr/>
          <p:nvPr/>
        </p:nvSpPr>
        <p:spPr>
          <a:xfrm>
            <a:off x="2930505" y="4319752"/>
            <a:ext cx="553674" cy="2191407"/>
          </a:xfrm>
          <a:custGeom>
            <a:avLst/>
            <a:gdLst>
              <a:gd name="connsiteX0" fmla="*/ 80709 w 553674"/>
              <a:gd name="connsiteY0" fmla="*/ 0 h 2191407"/>
              <a:gd name="connsiteX1" fmla="*/ 49178 w 553674"/>
              <a:gd name="connsiteY1" fmla="*/ 110358 h 2191407"/>
              <a:gd name="connsiteX2" fmla="*/ 17647 w 553674"/>
              <a:gd name="connsiteY2" fmla="*/ 204951 h 2191407"/>
              <a:gd name="connsiteX3" fmla="*/ 17647 w 553674"/>
              <a:gd name="connsiteY3" fmla="*/ 646386 h 2191407"/>
              <a:gd name="connsiteX4" fmla="*/ 49178 w 553674"/>
              <a:gd name="connsiteY4" fmla="*/ 740979 h 2191407"/>
              <a:gd name="connsiteX5" fmla="*/ 80709 w 553674"/>
              <a:gd name="connsiteY5" fmla="*/ 835572 h 2191407"/>
              <a:gd name="connsiteX6" fmla="*/ 112240 w 553674"/>
              <a:gd name="connsiteY6" fmla="*/ 882869 h 2191407"/>
              <a:gd name="connsiteX7" fmla="*/ 254129 w 553674"/>
              <a:gd name="connsiteY7" fmla="*/ 1008993 h 2191407"/>
              <a:gd name="connsiteX8" fmla="*/ 285661 w 553674"/>
              <a:gd name="connsiteY8" fmla="*/ 1056289 h 2191407"/>
              <a:gd name="connsiteX9" fmla="*/ 411785 w 553674"/>
              <a:gd name="connsiteY9" fmla="*/ 1166648 h 2191407"/>
              <a:gd name="connsiteX10" fmla="*/ 427550 w 553674"/>
              <a:gd name="connsiteY10" fmla="*/ 1213945 h 2191407"/>
              <a:gd name="connsiteX11" fmla="*/ 459081 w 553674"/>
              <a:gd name="connsiteY11" fmla="*/ 1277007 h 2191407"/>
              <a:gd name="connsiteX12" fmla="*/ 474847 w 553674"/>
              <a:gd name="connsiteY12" fmla="*/ 1371600 h 2191407"/>
              <a:gd name="connsiteX13" fmla="*/ 490612 w 553674"/>
              <a:gd name="connsiteY13" fmla="*/ 1434662 h 2191407"/>
              <a:gd name="connsiteX14" fmla="*/ 522143 w 553674"/>
              <a:gd name="connsiteY14" fmla="*/ 1986455 h 2191407"/>
              <a:gd name="connsiteX15" fmla="*/ 537909 w 553674"/>
              <a:gd name="connsiteY15" fmla="*/ 2128345 h 2191407"/>
              <a:gd name="connsiteX16" fmla="*/ 553674 w 553674"/>
              <a:gd name="connsiteY16" fmla="*/ 2191407 h 219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3674" h="2191407">
                <a:moveTo>
                  <a:pt x="80709" y="0"/>
                </a:moveTo>
                <a:cubicBezTo>
                  <a:pt x="70199" y="36786"/>
                  <a:pt x="60429" y="73792"/>
                  <a:pt x="49178" y="110358"/>
                </a:cubicBezTo>
                <a:cubicBezTo>
                  <a:pt x="39404" y="142125"/>
                  <a:pt x="17647" y="204951"/>
                  <a:pt x="17647" y="204951"/>
                </a:cubicBezTo>
                <a:cubicBezTo>
                  <a:pt x="-3" y="399098"/>
                  <a:pt x="-11115" y="425882"/>
                  <a:pt x="17647" y="646386"/>
                </a:cubicBezTo>
                <a:cubicBezTo>
                  <a:pt x="21946" y="679343"/>
                  <a:pt x="38668" y="709448"/>
                  <a:pt x="49178" y="740979"/>
                </a:cubicBezTo>
                <a:cubicBezTo>
                  <a:pt x="49180" y="740984"/>
                  <a:pt x="80705" y="835567"/>
                  <a:pt x="80709" y="835572"/>
                </a:cubicBezTo>
                <a:cubicBezTo>
                  <a:pt x="91219" y="851338"/>
                  <a:pt x="99652" y="868707"/>
                  <a:pt x="112240" y="882869"/>
                </a:cubicBezTo>
                <a:cubicBezTo>
                  <a:pt x="190778" y="971224"/>
                  <a:pt x="182246" y="961070"/>
                  <a:pt x="254129" y="1008993"/>
                </a:cubicBezTo>
                <a:cubicBezTo>
                  <a:pt x="264640" y="1024758"/>
                  <a:pt x="273330" y="1041903"/>
                  <a:pt x="285661" y="1056289"/>
                </a:cubicBezTo>
                <a:cubicBezTo>
                  <a:pt x="334648" y="1113439"/>
                  <a:pt x="353805" y="1123162"/>
                  <a:pt x="411785" y="1166648"/>
                </a:cubicBezTo>
                <a:cubicBezTo>
                  <a:pt x="417040" y="1182414"/>
                  <a:pt x="421004" y="1198670"/>
                  <a:pt x="427550" y="1213945"/>
                </a:cubicBezTo>
                <a:cubicBezTo>
                  <a:pt x="436808" y="1235547"/>
                  <a:pt x="452328" y="1254496"/>
                  <a:pt x="459081" y="1277007"/>
                </a:cubicBezTo>
                <a:cubicBezTo>
                  <a:pt x="468266" y="1307625"/>
                  <a:pt x="468578" y="1340255"/>
                  <a:pt x="474847" y="1371600"/>
                </a:cubicBezTo>
                <a:cubicBezTo>
                  <a:pt x="479096" y="1392847"/>
                  <a:pt x="485357" y="1413641"/>
                  <a:pt x="490612" y="1434662"/>
                </a:cubicBezTo>
                <a:cubicBezTo>
                  <a:pt x="503203" y="1724252"/>
                  <a:pt x="499430" y="1747963"/>
                  <a:pt x="522143" y="1986455"/>
                </a:cubicBezTo>
                <a:cubicBezTo>
                  <a:pt x="526655" y="2033828"/>
                  <a:pt x="530673" y="2081311"/>
                  <a:pt x="537909" y="2128345"/>
                </a:cubicBezTo>
                <a:cubicBezTo>
                  <a:pt x="541204" y="2149761"/>
                  <a:pt x="553674" y="2191407"/>
                  <a:pt x="553674" y="2191407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9981D692-0516-C759-167B-367282B96504}"/>
              </a:ext>
            </a:extLst>
          </p:cNvPr>
          <p:cNvSpPr/>
          <p:nvPr/>
        </p:nvSpPr>
        <p:spPr>
          <a:xfrm>
            <a:off x="2963750" y="4335517"/>
            <a:ext cx="1576719" cy="2144111"/>
          </a:xfrm>
          <a:custGeom>
            <a:avLst/>
            <a:gdLst>
              <a:gd name="connsiteX0" fmla="*/ 47464 w 1576719"/>
              <a:gd name="connsiteY0" fmla="*/ 0 h 2144111"/>
              <a:gd name="connsiteX1" fmla="*/ 15933 w 1576719"/>
              <a:gd name="connsiteY1" fmla="*/ 110359 h 2144111"/>
              <a:gd name="connsiteX2" fmla="*/ 15933 w 1576719"/>
              <a:gd name="connsiteY2" fmla="*/ 394138 h 2144111"/>
              <a:gd name="connsiteX3" fmla="*/ 47464 w 1576719"/>
              <a:gd name="connsiteY3" fmla="*/ 488731 h 2144111"/>
              <a:gd name="connsiteX4" fmla="*/ 110526 w 1576719"/>
              <a:gd name="connsiteY4" fmla="*/ 583324 h 2144111"/>
              <a:gd name="connsiteX5" fmla="*/ 157822 w 1576719"/>
              <a:gd name="connsiteY5" fmla="*/ 614855 h 2144111"/>
              <a:gd name="connsiteX6" fmla="*/ 189353 w 1576719"/>
              <a:gd name="connsiteY6" fmla="*/ 662152 h 2144111"/>
              <a:gd name="connsiteX7" fmla="*/ 283947 w 1576719"/>
              <a:gd name="connsiteY7" fmla="*/ 709449 h 2144111"/>
              <a:gd name="connsiteX8" fmla="*/ 315478 w 1576719"/>
              <a:gd name="connsiteY8" fmla="*/ 756745 h 2144111"/>
              <a:gd name="connsiteX9" fmla="*/ 362774 w 1576719"/>
              <a:gd name="connsiteY9" fmla="*/ 772511 h 2144111"/>
              <a:gd name="connsiteX10" fmla="*/ 410071 w 1576719"/>
              <a:gd name="connsiteY10" fmla="*/ 804042 h 2144111"/>
              <a:gd name="connsiteX11" fmla="*/ 473133 w 1576719"/>
              <a:gd name="connsiteY11" fmla="*/ 851338 h 2144111"/>
              <a:gd name="connsiteX12" fmla="*/ 520429 w 1576719"/>
              <a:gd name="connsiteY12" fmla="*/ 867104 h 2144111"/>
              <a:gd name="connsiteX13" fmla="*/ 693850 w 1576719"/>
              <a:gd name="connsiteY13" fmla="*/ 945931 h 2144111"/>
              <a:gd name="connsiteX14" fmla="*/ 772678 w 1576719"/>
              <a:gd name="connsiteY14" fmla="*/ 993228 h 2144111"/>
              <a:gd name="connsiteX15" fmla="*/ 867271 w 1576719"/>
              <a:gd name="connsiteY15" fmla="*/ 1024759 h 2144111"/>
              <a:gd name="connsiteX16" fmla="*/ 961864 w 1576719"/>
              <a:gd name="connsiteY16" fmla="*/ 1072055 h 2144111"/>
              <a:gd name="connsiteX17" fmla="*/ 1009160 w 1576719"/>
              <a:gd name="connsiteY17" fmla="*/ 1135117 h 2144111"/>
              <a:gd name="connsiteX18" fmla="*/ 1040691 w 1576719"/>
              <a:gd name="connsiteY18" fmla="*/ 1229711 h 2144111"/>
              <a:gd name="connsiteX19" fmla="*/ 1056457 w 1576719"/>
              <a:gd name="connsiteY19" fmla="*/ 1277007 h 2144111"/>
              <a:gd name="connsiteX20" fmla="*/ 1072222 w 1576719"/>
              <a:gd name="connsiteY20" fmla="*/ 1324304 h 2144111"/>
              <a:gd name="connsiteX21" fmla="*/ 1087988 w 1576719"/>
              <a:gd name="connsiteY21" fmla="*/ 1371600 h 2144111"/>
              <a:gd name="connsiteX22" fmla="*/ 1119519 w 1576719"/>
              <a:gd name="connsiteY22" fmla="*/ 1671145 h 2144111"/>
              <a:gd name="connsiteX23" fmla="*/ 1151050 w 1576719"/>
              <a:gd name="connsiteY23" fmla="*/ 1765738 h 2144111"/>
              <a:gd name="connsiteX24" fmla="*/ 1198347 w 1576719"/>
              <a:gd name="connsiteY24" fmla="*/ 1797269 h 2144111"/>
              <a:gd name="connsiteX25" fmla="*/ 1292940 w 1576719"/>
              <a:gd name="connsiteY25" fmla="*/ 1907628 h 2144111"/>
              <a:gd name="connsiteX26" fmla="*/ 1371767 w 1576719"/>
              <a:gd name="connsiteY26" fmla="*/ 1986455 h 2144111"/>
              <a:gd name="connsiteX27" fmla="*/ 1450595 w 1576719"/>
              <a:gd name="connsiteY27" fmla="*/ 2049517 h 2144111"/>
              <a:gd name="connsiteX28" fmla="*/ 1482126 w 1576719"/>
              <a:gd name="connsiteY28" fmla="*/ 2081049 h 2144111"/>
              <a:gd name="connsiteX29" fmla="*/ 1576719 w 1576719"/>
              <a:gd name="connsiteY29" fmla="*/ 2144111 h 214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76719" h="2144111">
                <a:moveTo>
                  <a:pt x="47464" y="0"/>
                </a:moveTo>
                <a:cubicBezTo>
                  <a:pt x="36954" y="36786"/>
                  <a:pt x="23436" y="72844"/>
                  <a:pt x="15933" y="110359"/>
                </a:cubicBezTo>
                <a:cubicBezTo>
                  <a:pt x="-5624" y="218141"/>
                  <a:pt x="-4997" y="282514"/>
                  <a:pt x="15933" y="394138"/>
                </a:cubicBezTo>
                <a:cubicBezTo>
                  <a:pt x="22058" y="426805"/>
                  <a:pt x="29028" y="461076"/>
                  <a:pt x="47464" y="488731"/>
                </a:cubicBezTo>
                <a:cubicBezTo>
                  <a:pt x="68485" y="520262"/>
                  <a:pt x="78995" y="562303"/>
                  <a:pt x="110526" y="583324"/>
                </a:cubicBezTo>
                <a:lnTo>
                  <a:pt x="157822" y="614855"/>
                </a:lnTo>
                <a:cubicBezTo>
                  <a:pt x="168332" y="630621"/>
                  <a:pt x="175955" y="648754"/>
                  <a:pt x="189353" y="662152"/>
                </a:cubicBezTo>
                <a:cubicBezTo>
                  <a:pt x="219914" y="692713"/>
                  <a:pt x="245480" y="696627"/>
                  <a:pt x="283947" y="709449"/>
                </a:cubicBezTo>
                <a:cubicBezTo>
                  <a:pt x="294457" y="725214"/>
                  <a:pt x="300682" y="744908"/>
                  <a:pt x="315478" y="756745"/>
                </a:cubicBezTo>
                <a:cubicBezTo>
                  <a:pt x="328455" y="767126"/>
                  <a:pt x="347910" y="765079"/>
                  <a:pt x="362774" y="772511"/>
                </a:cubicBezTo>
                <a:cubicBezTo>
                  <a:pt x="379721" y="780985"/>
                  <a:pt x="394652" y="793029"/>
                  <a:pt x="410071" y="804042"/>
                </a:cubicBezTo>
                <a:cubicBezTo>
                  <a:pt x="431453" y="819314"/>
                  <a:pt x="450319" y="838302"/>
                  <a:pt x="473133" y="851338"/>
                </a:cubicBezTo>
                <a:cubicBezTo>
                  <a:pt x="487562" y="859583"/>
                  <a:pt x="505902" y="859033"/>
                  <a:pt x="520429" y="867104"/>
                </a:cubicBezTo>
                <a:cubicBezTo>
                  <a:pt x="673843" y="952335"/>
                  <a:pt x="552035" y="917569"/>
                  <a:pt x="693850" y="945931"/>
                </a:cubicBezTo>
                <a:cubicBezTo>
                  <a:pt x="720126" y="961697"/>
                  <a:pt x="744782" y="980548"/>
                  <a:pt x="772678" y="993228"/>
                </a:cubicBezTo>
                <a:cubicBezTo>
                  <a:pt x="802935" y="1006981"/>
                  <a:pt x="839617" y="1006323"/>
                  <a:pt x="867271" y="1024759"/>
                </a:cubicBezTo>
                <a:cubicBezTo>
                  <a:pt x="928394" y="1065508"/>
                  <a:pt x="896592" y="1050298"/>
                  <a:pt x="961864" y="1072055"/>
                </a:cubicBezTo>
                <a:cubicBezTo>
                  <a:pt x="977629" y="1093076"/>
                  <a:pt x="997409" y="1111615"/>
                  <a:pt x="1009160" y="1135117"/>
                </a:cubicBezTo>
                <a:cubicBezTo>
                  <a:pt x="1024024" y="1164845"/>
                  <a:pt x="1030180" y="1198180"/>
                  <a:pt x="1040691" y="1229711"/>
                </a:cubicBezTo>
                <a:lnTo>
                  <a:pt x="1056457" y="1277007"/>
                </a:lnTo>
                <a:lnTo>
                  <a:pt x="1072222" y="1324304"/>
                </a:lnTo>
                <a:lnTo>
                  <a:pt x="1087988" y="1371600"/>
                </a:lnTo>
                <a:cubicBezTo>
                  <a:pt x="1094926" y="1468733"/>
                  <a:pt x="1093188" y="1574597"/>
                  <a:pt x="1119519" y="1671145"/>
                </a:cubicBezTo>
                <a:cubicBezTo>
                  <a:pt x="1128264" y="1703210"/>
                  <a:pt x="1123395" y="1747302"/>
                  <a:pt x="1151050" y="1765738"/>
                </a:cubicBezTo>
                <a:lnTo>
                  <a:pt x="1198347" y="1797269"/>
                </a:lnTo>
                <a:cubicBezTo>
                  <a:pt x="1270733" y="1905849"/>
                  <a:pt x="1178253" y="1773828"/>
                  <a:pt x="1292940" y="1907628"/>
                </a:cubicBezTo>
                <a:cubicBezTo>
                  <a:pt x="1363009" y="1989374"/>
                  <a:pt x="1280678" y="1925729"/>
                  <a:pt x="1371767" y="1986455"/>
                </a:cubicBezTo>
                <a:cubicBezTo>
                  <a:pt x="1434568" y="2080658"/>
                  <a:pt x="1365981" y="1998749"/>
                  <a:pt x="1450595" y="2049517"/>
                </a:cubicBezTo>
                <a:cubicBezTo>
                  <a:pt x="1463341" y="2057165"/>
                  <a:pt x="1470235" y="2072130"/>
                  <a:pt x="1482126" y="2081049"/>
                </a:cubicBezTo>
                <a:cubicBezTo>
                  <a:pt x="1512442" y="2103786"/>
                  <a:pt x="1576719" y="2144111"/>
                  <a:pt x="1576719" y="2144111"/>
                </a:cubicBez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EE6849E8-151A-CD95-FA68-0F160A21A957}"/>
              </a:ext>
            </a:extLst>
          </p:cNvPr>
          <p:cNvSpPr/>
          <p:nvPr/>
        </p:nvSpPr>
        <p:spPr>
          <a:xfrm rot="21195214">
            <a:off x="3077917" y="4014080"/>
            <a:ext cx="3593897" cy="1565956"/>
          </a:xfrm>
          <a:custGeom>
            <a:avLst/>
            <a:gdLst>
              <a:gd name="connsiteX0" fmla="*/ 47464 w 1576719"/>
              <a:gd name="connsiteY0" fmla="*/ 0 h 2144111"/>
              <a:gd name="connsiteX1" fmla="*/ 15933 w 1576719"/>
              <a:gd name="connsiteY1" fmla="*/ 110359 h 2144111"/>
              <a:gd name="connsiteX2" fmla="*/ 15933 w 1576719"/>
              <a:gd name="connsiteY2" fmla="*/ 394138 h 2144111"/>
              <a:gd name="connsiteX3" fmla="*/ 47464 w 1576719"/>
              <a:gd name="connsiteY3" fmla="*/ 488731 h 2144111"/>
              <a:gd name="connsiteX4" fmla="*/ 110526 w 1576719"/>
              <a:gd name="connsiteY4" fmla="*/ 583324 h 2144111"/>
              <a:gd name="connsiteX5" fmla="*/ 157822 w 1576719"/>
              <a:gd name="connsiteY5" fmla="*/ 614855 h 2144111"/>
              <a:gd name="connsiteX6" fmla="*/ 189353 w 1576719"/>
              <a:gd name="connsiteY6" fmla="*/ 662152 h 2144111"/>
              <a:gd name="connsiteX7" fmla="*/ 283947 w 1576719"/>
              <a:gd name="connsiteY7" fmla="*/ 709449 h 2144111"/>
              <a:gd name="connsiteX8" fmla="*/ 315478 w 1576719"/>
              <a:gd name="connsiteY8" fmla="*/ 756745 h 2144111"/>
              <a:gd name="connsiteX9" fmla="*/ 362774 w 1576719"/>
              <a:gd name="connsiteY9" fmla="*/ 772511 h 2144111"/>
              <a:gd name="connsiteX10" fmla="*/ 410071 w 1576719"/>
              <a:gd name="connsiteY10" fmla="*/ 804042 h 2144111"/>
              <a:gd name="connsiteX11" fmla="*/ 473133 w 1576719"/>
              <a:gd name="connsiteY11" fmla="*/ 851338 h 2144111"/>
              <a:gd name="connsiteX12" fmla="*/ 520429 w 1576719"/>
              <a:gd name="connsiteY12" fmla="*/ 867104 h 2144111"/>
              <a:gd name="connsiteX13" fmla="*/ 693850 w 1576719"/>
              <a:gd name="connsiteY13" fmla="*/ 945931 h 2144111"/>
              <a:gd name="connsiteX14" fmla="*/ 772678 w 1576719"/>
              <a:gd name="connsiteY14" fmla="*/ 993228 h 2144111"/>
              <a:gd name="connsiteX15" fmla="*/ 867271 w 1576719"/>
              <a:gd name="connsiteY15" fmla="*/ 1024759 h 2144111"/>
              <a:gd name="connsiteX16" fmla="*/ 961864 w 1576719"/>
              <a:gd name="connsiteY16" fmla="*/ 1072055 h 2144111"/>
              <a:gd name="connsiteX17" fmla="*/ 1009160 w 1576719"/>
              <a:gd name="connsiteY17" fmla="*/ 1135117 h 2144111"/>
              <a:gd name="connsiteX18" fmla="*/ 1040691 w 1576719"/>
              <a:gd name="connsiteY18" fmla="*/ 1229711 h 2144111"/>
              <a:gd name="connsiteX19" fmla="*/ 1056457 w 1576719"/>
              <a:gd name="connsiteY19" fmla="*/ 1277007 h 2144111"/>
              <a:gd name="connsiteX20" fmla="*/ 1072222 w 1576719"/>
              <a:gd name="connsiteY20" fmla="*/ 1324304 h 2144111"/>
              <a:gd name="connsiteX21" fmla="*/ 1087988 w 1576719"/>
              <a:gd name="connsiteY21" fmla="*/ 1371600 h 2144111"/>
              <a:gd name="connsiteX22" fmla="*/ 1119519 w 1576719"/>
              <a:gd name="connsiteY22" fmla="*/ 1671145 h 2144111"/>
              <a:gd name="connsiteX23" fmla="*/ 1151050 w 1576719"/>
              <a:gd name="connsiteY23" fmla="*/ 1765738 h 2144111"/>
              <a:gd name="connsiteX24" fmla="*/ 1198347 w 1576719"/>
              <a:gd name="connsiteY24" fmla="*/ 1797269 h 2144111"/>
              <a:gd name="connsiteX25" fmla="*/ 1292940 w 1576719"/>
              <a:gd name="connsiteY25" fmla="*/ 1907628 h 2144111"/>
              <a:gd name="connsiteX26" fmla="*/ 1371767 w 1576719"/>
              <a:gd name="connsiteY26" fmla="*/ 1986455 h 2144111"/>
              <a:gd name="connsiteX27" fmla="*/ 1450595 w 1576719"/>
              <a:gd name="connsiteY27" fmla="*/ 2049517 h 2144111"/>
              <a:gd name="connsiteX28" fmla="*/ 1482126 w 1576719"/>
              <a:gd name="connsiteY28" fmla="*/ 2081049 h 2144111"/>
              <a:gd name="connsiteX29" fmla="*/ 1576719 w 1576719"/>
              <a:gd name="connsiteY29" fmla="*/ 2144111 h 214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76719" h="2144111">
                <a:moveTo>
                  <a:pt x="47464" y="0"/>
                </a:moveTo>
                <a:cubicBezTo>
                  <a:pt x="36954" y="36786"/>
                  <a:pt x="23436" y="72844"/>
                  <a:pt x="15933" y="110359"/>
                </a:cubicBezTo>
                <a:cubicBezTo>
                  <a:pt x="-5624" y="218141"/>
                  <a:pt x="-4997" y="282514"/>
                  <a:pt x="15933" y="394138"/>
                </a:cubicBezTo>
                <a:cubicBezTo>
                  <a:pt x="22058" y="426805"/>
                  <a:pt x="29028" y="461076"/>
                  <a:pt x="47464" y="488731"/>
                </a:cubicBezTo>
                <a:cubicBezTo>
                  <a:pt x="68485" y="520262"/>
                  <a:pt x="78995" y="562303"/>
                  <a:pt x="110526" y="583324"/>
                </a:cubicBezTo>
                <a:lnTo>
                  <a:pt x="157822" y="614855"/>
                </a:lnTo>
                <a:cubicBezTo>
                  <a:pt x="168332" y="630621"/>
                  <a:pt x="175955" y="648754"/>
                  <a:pt x="189353" y="662152"/>
                </a:cubicBezTo>
                <a:cubicBezTo>
                  <a:pt x="219914" y="692713"/>
                  <a:pt x="245480" y="696627"/>
                  <a:pt x="283947" y="709449"/>
                </a:cubicBezTo>
                <a:cubicBezTo>
                  <a:pt x="294457" y="725214"/>
                  <a:pt x="300682" y="744908"/>
                  <a:pt x="315478" y="756745"/>
                </a:cubicBezTo>
                <a:cubicBezTo>
                  <a:pt x="328455" y="767126"/>
                  <a:pt x="347910" y="765079"/>
                  <a:pt x="362774" y="772511"/>
                </a:cubicBezTo>
                <a:cubicBezTo>
                  <a:pt x="379721" y="780985"/>
                  <a:pt x="394652" y="793029"/>
                  <a:pt x="410071" y="804042"/>
                </a:cubicBezTo>
                <a:cubicBezTo>
                  <a:pt x="431453" y="819314"/>
                  <a:pt x="450319" y="838302"/>
                  <a:pt x="473133" y="851338"/>
                </a:cubicBezTo>
                <a:cubicBezTo>
                  <a:pt x="487562" y="859583"/>
                  <a:pt x="505902" y="859033"/>
                  <a:pt x="520429" y="867104"/>
                </a:cubicBezTo>
                <a:cubicBezTo>
                  <a:pt x="673843" y="952335"/>
                  <a:pt x="552035" y="917569"/>
                  <a:pt x="693850" y="945931"/>
                </a:cubicBezTo>
                <a:cubicBezTo>
                  <a:pt x="720126" y="961697"/>
                  <a:pt x="744782" y="980548"/>
                  <a:pt x="772678" y="993228"/>
                </a:cubicBezTo>
                <a:cubicBezTo>
                  <a:pt x="802935" y="1006981"/>
                  <a:pt x="839617" y="1006323"/>
                  <a:pt x="867271" y="1024759"/>
                </a:cubicBezTo>
                <a:cubicBezTo>
                  <a:pt x="928394" y="1065508"/>
                  <a:pt x="896592" y="1050298"/>
                  <a:pt x="961864" y="1072055"/>
                </a:cubicBezTo>
                <a:cubicBezTo>
                  <a:pt x="977629" y="1093076"/>
                  <a:pt x="997409" y="1111615"/>
                  <a:pt x="1009160" y="1135117"/>
                </a:cubicBezTo>
                <a:cubicBezTo>
                  <a:pt x="1024024" y="1164845"/>
                  <a:pt x="1030180" y="1198180"/>
                  <a:pt x="1040691" y="1229711"/>
                </a:cubicBezTo>
                <a:lnTo>
                  <a:pt x="1056457" y="1277007"/>
                </a:lnTo>
                <a:lnTo>
                  <a:pt x="1072222" y="1324304"/>
                </a:lnTo>
                <a:lnTo>
                  <a:pt x="1087988" y="1371600"/>
                </a:lnTo>
                <a:cubicBezTo>
                  <a:pt x="1094926" y="1468733"/>
                  <a:pt x="1093188" y="1574597"/>
                  <a:pt x="1119519" y="1671145"/>
                </a:cubicBezTo>
                <a:cubicBezTo>
                  <a:pt x="1128264" y="1703210"/>
                  <a:pt x="1123395" y="1747302"/>
                  <a:pt x="1151050" y="1765738"/>
                </a:cubicBezTo>
                <a:lnTo>
                  <a:pt x="1198347" y="1797269"/>
                </a:lnTo>
                <a:cubicBezTo>
                  <a:pt x="1270733" y="1905849"/>
                  <a:pt x="1178253" y="1773828"/>
                  <a:pt x="1292940" y="1907628"/>
                </a:cubicBezTo>
                <a:cubicBezTo>
                  <a:pt x="1363009" y="1989374"/>
                  <a:pt x="1280678" y="1925729"/>
                  <a:pt x="1371767" y="1986455"/>
                </a:cubicBezTo>
                <a:cubicBezTo>
                  <a:pt x="1434568" y="2080658"/>
                  <a:pt x="1365981" y="1998749"/>
                  <a:pt x="1450595" y="2049517"/>
                </a:cubicBezTo>
                <a:cubicBezTo>
                  <a:pt x="1463341" y="2057165"/>
                  <a:pt x="1470235" y="2072130"/>
                  <a:pt x="1482126" y="2081049"/>
                </a:cubicBezTo>
                <a:cubicBezTo>
                  <a:pt x="1512442" y="2103786"/>
                  <a:pt x="1576719" y="2144111"/>
                  <a:pt x="1576719" y="2144111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rankia Frankia sp Enfo">
            <a:extLst>
              <a:ext uri="{FF2B5EF4-FFF2-40B4-BE49-F238E27FC236}">
                <a16:creationId xmlns:a16="http://schemas.microsoft.com/office/drawing/2014/main" xmlns="" id="{43EBE76C-BD86-02CF-43FF-AC034D01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63" y="110962"/>
            <a:ext cx="3273513" cy="223471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E1863CA-ABF5-1647-87AB-C70F86D9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69" y="1077984"/>
            <a:ext cx="1823186" cy="223471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BA4BA8-5E18-BEB2-AC02-25CD0D3B5E57}"/>
              </a:ext>
            </a:extLst>
          </p:cNvPr>
          <p:cNvSpPr txBox="1"/>
          <p:nvPr/>
        </p:nvSpPr>
        <p:spPr>
          <a:xfrm>
            <a:off x="5709150" y="2397372"/>
            <a:ext cx="1829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</a:rPr>
              <a:t>Frankia sp. 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4CCC76FB-0814-237E-71E6-DB99E74CAC58}"/>
              </a:ext>
            </a:extLst>
          </p:cNvPr>
          <p:cNvSpPr/>
          <p:nvPr/>
        </p:nvSpPr>
        <p:spPr>
          <a:xfrm rot="21166218">
            <a:off x="2985206" y="4288910"/>
            <a:ext cx="2271251" cy="1263351"/>
          </a:xfrm>
          <a:custGeom>
            <a:avLst/>
            <a:gdLst>
              <a:gd name="connsiteX0" fmla="*/ 47464 w 1576719"/>
              <a:gd name="connsiteY0" fmla="*/ 0 h 2144111"/>
              <a:gd name="connsiteX1" fmla="*/ 15933 w 1576719"/>
              <a:gd name="connsiteY1" fmla="*/ 110359 h 2144111"/>
              <a:gd name="connsiteX2" fmla="*/ 15933 w 1576719"/>
              <a:gd name="connsiteY2" fmla="*/ 394138 h 2144111"/>
              <a:gd name="connsiteX3" fmla="*/ 47464 w 1576719"/>
              <a:gd name="connsiteY3" fmla="*/ 488731 h 2144111"/>
              <a:gd name="connsiteX4" fmla="*/ 110526 w 1576719"/>
              <a:gd name="connsiteY4" fmla="*/ 583324 h 2144111"/>
              <a:gd name="connsiteX5" fmla="*/ 157822 w 1576719"/>
              <a:gd name="connsiteY5" fmla="*/ 614855 h 2144111"/>
              <a:gd name="connsiteX6" fmla="*/ 189353 w 1576719"/>
              <a:gd name="connsiteY6" fmla="*/ 662152 h 2144111"/>
              <a:gd name="connsiteX7" fmla="*/ 283947 w 1576719"/>
              <a:gd name="connsiteY7" fmla="*/ 709449 h 2144111"/>
              <a:gd name="connsiteX8" fmla="*/ 315478 w 1576719"/>
              <a:gd name="connsiteY8" fmla="*/ 756745 h 2144111"/>
              <a:gd name="connsiteX9" fmla="*/ 362774 w 1576719"/>
              <a:gd name="connsiteY9" fmla="*/ 772511 h 2144111"/>
              <a:gd name="connsiteX10" fmla="*/ 410071 w 1576719"/>
              <a:gd name="connsiteY10" fmla="*/ 804042 h 2144111"/>
              <a:gd name="connsiteX11" fmla="*/ 473133 w 1576719"/>
              <a:gd name="connsiteY11" fmla="*/ 851338 h 2144111"/>
              <a:gd name="connsiteX12" fmla="*/ 520429 w 1576719"/>
              <a:gd name="connsiteY12" fmla="*/ 867104 h 2144111"/>
              <a:gd name="connsiteX13" fmla="*/ 693850 w 1576719"/>
              <a:gd name="connsiteY13" fmla="*/ 945931 h 2144111"/>
              <a:gd name="connsiteX14" fmla="*/ 772678 w 1576719"/>
              <a:gd name="connsiteY14" fmla="*/ 993228 h 2144111"/>
              <a:gd name="connsiteX15" fmla="*/ 867271 w 1576719"/>
              <a:gd name="connsiteY15" fmla="*/ 1024759 h 2144111"/>
              <a:gd name="connsiteX16" fmla="*/ 961864 w 1576719"/>
              <a:gd name="connsiteY16" fmla="*/ 1072055 h 2144111"/>
              <a:gd name="connsiteX17" fmla="*/ 1009160 w 1576719"/>
              <a:gd name="connsiteY17" fmla="*/ 1135117 h 2144111"/>
              <a:gd name="connsiteX18" fmla="*/ 1040691 w 1576719"/>
              <a:gd name="connsiteY18" fmla="*/ 1229711 h 2144111"/>
              <a:gd name="connsiteX19" fmla="*/ 1056457 w 1576719"/>
              <a:gd name="connsiteY19" fmla="*/ 1277007 h 2144111"/>
              <a:gd name="connsiteX20" fmla="*/ 1072222 w 1576719"/>
              <a:gd name="connsiteY20" fmla="*/ 1324304 h 2144111"/>
              <a:gd name="connsiteX21" fmla="*/ 1087988 w 1576719"/>
              <a:gd name="connsiteY21" fmla="*/ 1371600 h 2144111"/>
              <a:gd name="connsiteX22" fmla="*/ 1119519 w 1576719"/>
              <a:gd name="connsiteY22" fmla="*/ 1671145 h 2144111"/>
              <a:gd name="connsiteX23" fmla="*/ 1151050 w 1576719"/>
              <a:gd name="connsiteY23" fmla="*/ 1765738 h 2144111"/>
              <a:gd name="connsiteX24" fmla="*/ 1198347 w 1576719"/>
              <a:gd name="connsiteY24" fmla="*/ 1797269 h 2144111"/>
              <a:gd name="connsiteX25" fmla="*/ 1292940 w 1576719"/>
              <a:gd name="connsiteY25" fmla="*/ 1907628 h 2144111"/>
              <a:gd name="connsiteX26" fmla="*/ 1371767 w 1576719"/>
              <a:gd name="connsiteY26" fmla="*/ 1986455 h 2144111"/>
              <a:gd name="connsiteX27" fmla="*/ 1450595 w 1576719"/>
              <a:gd name="connsiteY27" fmla="*/ 2049517 h 2144111"/>
              <a:gd name="connsiteX28" fmla="*/ 1482126 w 1576719"/>
              <a:gd name="connsiteY28" fmla="*/ 2081049 h 2144111"/>
              <a:gd name="connsiteX29" fmla="*/ 1576719 w 1576719"/>
              <a:gd name="connsiteY29" fmla="*/ 2144111 h 214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76719" h="2144111">
                <a:moveTo>
                  <a:pt x="47464" y="0"/>
                </a:moveTo>
                <a:cubicBezTo>
                  <a:pt x="36954" y="36786"/>
                  <a:pt x="23436" y="72844"/>
                  <a:pt x="15933" y="110359"/>
                </a:cubicBezTo>
                <a:cubicBezTo>
                  <a:pt x="-5624" y="218141"/>
                  <a:pt x="-4997" y="282514"/>
                  <a:pt x="15933" y="394138"/>
                </a:cubicBezTo>
                <a:cubicBezTo>
                  <a:pt x="22058" y="426805"/>
                  <a:pt x="29028" y="461076"/>
                  <a:pt x="47464" y="488731"/>
                </a:cubicBezTo>
                <a:cubicBezTo>
                  <a:pt x="68485" y="520262"/>
                  <a:pt x="78995" y="562303"/>
                  <a:pt x="110526" y="583324"/>
                </a:cubicBezTo>
                <a:lnTo>
                  <a:pt x="157822" y="614855"/>
                </a:lnTo>
                <a:cubicBezTo>
                  <a:pt x="168332" y="630621"/>
                  <a:pt x="175955" y="648754"/>
                  <a:pt x="189353" y="662152"/>
                </a:cubicBezTo>
                <a:cubicBezTo>
                  <a:pt x="219914" y="692713"/>
                  <a:pt x="245480" y="696627"/>
                  <a:pt x="283947" y="709449"/>
                </a:cubicBezTo>
                <a:cubicBezTo>
                  <a:pt x="294457" y="725214"/>
                  <a:pt x="300682" y="744908"/>
                  <a:pt x="315478" y="756745"/>
                </a:cubicBezTo>
                <a:cubicBezTo>
                  <a:pt x="328455" y="767126"/>
                  <a:pt x="347910" y="765079"/>
                  <a:pt x="362774" y="772511"/>
                </a:cubicBezTo>
                <a:cubicBezTo>
                  <a:pt x="379721" y="780985"/>
                  <a:pt x="394652" y="793029"/>
                  <a:pt x="410071" y="804042"/>
                </a:cubicBezTo>
                <a:cubicBezTo>
                  <a:pt x="431453" y="819314"/>
                  <a:pt x="450319" y="838302"/>
                  <a:pt x="473133" y="851338"/>
                </a:cubicBezTo>
                <a:cubicBezTo>
                  <a:pt x="487562" y="859583"/>
                  <a:pt x="505902" y="859033"/>
                  <a:pt x="520429" y="867104"/>
                </a:cubicBezTo>
                <a:cubicBezTo>
                  <a:pt x="673843" y="952335"/>
                  <a:pt x="552035" y="917569"/>
                  <a:pt x="693850" y="945931"/>
                </a:cubicBezTo>
                <a:cubicBezTo>
                  <a:pt x="720126" y="961697"/>
                  <a:pt x="744782" y="980548"/>
                  <a:pt x="772678" y="993228"/>
                </a:cubicBezTo>
                <a:cubicBezTo>
                  <a:pt x="802935" y="1006981"/>
                  <a:pt x="839617" y="1006323"/>
                  <a:pt x="867271" y="1024759"/>
                </a:cubicBezTo>
                <a:cubicBezTo>
                  <a:pt x="928394" y="1065508"/>
                  <a:pt x="896592" y="1050298"/>
                  <a:pt x="961864" y="1072055"/>
                </a:cubicBezTo>
                <a:cubicBezTo>
                  <a:pt x="977629" y="1093076"/>
                  <a:pt x="997409" y="1111615"/>
                  <a:pt x="1009160" y="1135117"/>
                </a:cubicBezTo>
                <a:cubicBezTo>
                  <a:pt x="1024024" y="1164845"/>
                  <a:pt x="1030180" y="1198180"/>
                  <a:pt x="1040691" y="1229711"/>
                </a:cubicBezTo>
                <a:lnTo>
                  <a:pt x="1056457" y="1277007"/>
                </a:lnTo>
                <a:lnTo>
                  <a:pt x="1072222" y="1324304"/>
                </a:lnTo>
                <a:lnTo>
                  <a:pt x="1087988" y="1371600"/>
                </a:lnTo>
                <a:cubicBezTo>
                  <a:pt x="1094926" y="1468733"/>
                  <a:pt x="1093188" y="1574597"/>
                  <a:pt x="1119519" y="1671145"/>
                </a:cubicBezTo>
                <a:cubicBezTo>
                  <a:pt x="1128264" y="1703210"/>
                  <a:pt x="1123395" y="1747302"/>
                  <a:pt x="1151050" y="1765738"/>
                </a:cubicBezTo>
                <a:lnTo>
                  <a:pt x="1198347" y="1797269"/>
                </a:lnTo>
                <a:cubicBezTo>
                  <a:pt x="1270733" y="1905849"/>
                  <a:pt x="1178253" y="1773828"/>
                  <a:pt x="1292940" y="1907628"/>
                </a:cubicBezTo>
                <a:cubicBezTo>
                  <a:pt x="1363009" y="1989374"/>
                  <a:pt x="1280678" y="1925729"/>
                  <a:pt x="1371767" y="1986455"/>
                </a:cubicBezTo>
                <a:cubicBezTo>
                  <a:pt x="1434568" y="2080658"/>
                  <a:pt x="1365981" y="1998749"/>
                  <a:pt x="1450595" y="2049517"/>
                </a:cubicBezTo>
                <a:cubicBezTo>
                  <a:pt x="1463341" y="2057165"/>
                  <a:pt x="1470235" y="2072130"/>
                  <a:pt x="1482126" y="2081049"/>
                </a:cubicBezTo>
                <a:cubicBezTo>
                  <a:pt x="1512442" y="2103786"/>
                  <a:pt x="1576719" y="2144111"/>
                  <a:pt x="1576719" y="2144111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24ADF6F3-17E0-3FA5-0397-B6804E58165B}"/>
              </a:ext>
            </a:extLst>
          </p:cNvPr>
          <p:cNvSpPr/>
          <p:nvPr/>
        </p:nvSpPr>
        <p:spPr>
          <a:xfrm>
            <a:off x="5486400" y="4871545"/>
            <a:ext cx="362607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34FEF8F2-F094-2CFF-C98C-363EAD805CF0}"/>
              </a:ext>
            </a:extLst>
          </p:cNvPr>
          <p:cNvSpPr/>
          <p:nvPr/>
        </p:nvSpPr>
        <p:spPr>
          <a:xfrm>
            <a:off x="4424688" y="5023945"/>
            <a:ext cx="1576719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982E2A9D-D09A-D593-21B1-251FC50FD1B1}"/>
              </a:ext>
            </a:extLst>
          </p:cNvPr>
          <p:cNvSpPr/>
          <p:nvPr/>
        </p:nvSpPr>
        <p:spPr>
          <a:xfrm>
            <a:off x="1366178" y="5449614"/>
            <a:ext cx="362607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CF8D3D79-8B54-6B0A-3328-7C0924697CC1}"/>
              </a:ext>
            </a:extLst>
          </p:cNvPr>
          <p:cNvSpPr/>
          <p:nvPr/>
        </p:nvSpPr>
        <p:spPr>
          <a:xfrm>
            <a:off x="6138041" y="5328745"/>
            <a:ext cx="168166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62B66950-D539-AA47-6FEE-2F1AE6D0CF4D}"/>
              </a:ext>
            </a:extLst>
          </p:cNvPr>
          <p:cNvSpPr/>
          <p:nvPr/>
        </p:nvSpPr>
        <p:spPr>
          <a:xfrm>
            <a:off x="6442841" y="5328745"/>
            <a:ext cx="362607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686946CD-A31E-A40C-B40D-D1E7619F9626}"/>
              </a:ext>
            </a:extLst>
          </p:cNvPr>
          <p:cNvSpPr/>
          <p:nvPr/>
        </p:nvSpPr>
        <p:spPr>
          <a:xfrm>
            <a:off x="2133372" y="5415455"/>
            <a:ext cx="362607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4BB9C09F-5E83-B873-990B-466FF48CF21A}"/>
              </a:ext>
            </a:extLst>
          </p:cNvPr>
          <p:cNvSpPr/>
          <p:nvPr/>
        </p:nvSpPr>
        <p:spPr>
          <a:xfrm flipH="1">
            <a:off x="394138" y="4776950"/>
            <a:ext cx="362606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34E913F8-CDF1-0A6D-EB76-C805AA4C8C66}"/>
              </a:ext>
            </a:extLst>
          </p:cNvPr>
          <p:cNvSpPr/>
          <p:nvPr/>
        </p:nvSpPr>
        <p:spPr>
          <a:xfrm>
            <a:off x="4042944" y="5874424"/>
            <a:ext cx="362607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DBA1A6E3-E2B4-AEA0-FF9F-B4DCA61E3B1C}"/>
              </a:ext>
            </a:extLst>
          </p:cNvPr>
          <p:cNvSpPr/>
          <p:nvPr/>
        </p:nvSpPr>
        <p:spPr>
          <a:xfrm>
            <a:off x="6706683" y="5360044"/>
            <a:ext cx="362607" cy="851338"/>
          </a:xfrm>
          <a:custGeom>
            <a:avLst/>
            <a:gdLst>
              <a:gd name="connsiteX0" fmla="*/ 15766 w 362607"/>
              <a:gd name="connsiteY0" fmla="*/ 0 h 851338"/>
              <a:gd name="connsiteX1" fmla="*/ 0 w 362607"/>
              <a:gd name="connsiteY1" fmla="*/ 346841 h 851338"/>
              <a:gd name="connsiteX2" fmla="*/ 31531 w 362607"/>
              <a:gd name="connsiteY2" fmla="*/ 520262 h 851338"/>
              <a:gd name="connsiteX3" fmla="*/ 94593 w 362607"/>
              <a:gd name="connsiteY3" fmla="*/ 614855 h 851338"/>
              <a:gd name="connsiteX4" fmla="*/ 189186 w 362607"/>
              <a:gd name="connsiteY4" fmla="*/ 630621 h 851338"/>
              <a:gd name="connsiteX5" fmla="*/ 268014 w 362607"/>
              <a:gd name="connsiteY5" fmla="*/ 677917 h 851338"/>
              <a:gd name="connsiteX6" fmla="*/ 299545 w 362607"/>
              <a:gd name="connsiteY6" fmla="*/ 725214 h 851338"/>
              <a:gd name="connsiteX7" fmla="*/ 331076 w 362607"/>
              <a:gd name="connsiteY7" fmla="*/ 819807 h 851338"/>
              <a:gd name="connsiteX8" fmla="*/ 362607 w 362607"/>
              <a:gd name="connsiteY8" fmla="*/ 851338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7" h="851338">
                <a:moveTo>
                  <a:pt x="15766" y="0"/>
                </a:moveTo>
                <a:cubicBezTo>
                  <a:pt x="10511" y="115614"/>
                  <a:pt x="0" y="231108"/>
                  <a:pt x="0" y="346841"/>
                </a:cubicBezTo>
                <a:cubicBezTo>
                  <a:pt x="0" y="368138"/>
                  <a:pt x="9361" y="480355"/>
                  <a:pt x="31531" y="520262"/>
                </a:cubicBezTo>
                <a:cubicBezTo>
                  <a:pt x="49935" y="553389"/>
                  <a:pt x="57213" y="608625"/>
                  <a:pt x="94593" y="614855"/>
                </a:cubicBezTo>
                <a:lnTo>
                  <a:pt x="189186" y="630621"/>
                </a:lnTo>
                <a:cubicBezTo>
                  <a:pt x="215462" y="646386"/>
                  <a:pt x="244748" y="657975"/>
                  <a:pt x="268014" y="677917"/>
                </a:cubicBezTo>
                <a:cubicBezTo>
                  <a:pt x="282400" y="690248"/>
                  <a:pt x="291850" y="707899"/>
                  <a:pt x="299545" y="725214"/>
                </a:cubicBezTo>
                <a:cubicBezTo>
                  <a:pt x="313044" y="755586"/>
                  <a:pt x="307574" y="796305"/>
                  <a:pt x="331076" y="819807"/>
                </a:cubicBezTo>
                <a:lnTo>
                  <a:pt x="362607" y="85133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5B890CFF-73E2-4D1C-F1A4-3321ED8EBC2E}"/>
              </a:ext>
            </a:extLst>
          </p:cNvPr>
          <p:cNvSpPr/>
          <p:nvPr/>
        </p:nvSpPr>
        <p:spPr>
          <a:xfrm rot="18898281">
            <a:off x="5687772" y="5380422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676B821C-66B4-6577-6A21-06F984FC5B1B}"/>
              </a:ext>
            </a:extLst>
          </p:cNvPr>
          <p:cNvSpPr/>
          <p:nvPr/>
        </p:nvSpPr>
        <p:spPr>
          <a:xfrm rot="18898281">
            <a:off x="6944642" y="5882483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D1FA5F50-E9DA-D02F-15CA-67E5E9FEB945}"/>
              </a:ext>
            </a:extLst>
          </p:cNvPr>
          <p:cNvSpPr/>
          <p:nvPr/>
        </p:nvSpPr>
        <p:spPr>
          <a:xfrm rot="18898281">
            <a:off x="6429236" y="6064353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0D1D7616-0CC9-5D84-5369-B36817A31F2D}"/>
              </a:ext>
            </a:extLst>
          </p:cNvPr>
          <p:cNvSpPr/>
          <p:nvPr/>
        </p:nvSpPr>
        <p:spPr>
          <a:xfrm rot="18898281">
            <a:off x="6806618" y="6001179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BF2A262F-461D-AD51-F441-8F9220797468}"/>
              </a:ext>
            </a:extLst>
          </p:cNvPr>
          <p:cNvSpPr/>
          <p:nvPr/>
        </p:nvSpPr>
        <p:spPr>
          <a:xfrm rot="18898281">
            <a:off x="4260025" y="6381979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D88C10C9-52D0-1139-50C9-9315A3A1E273}"/>
              </a:ext>
            </a:extLst>
          </p:cNvPr>
          <p:cNvSpPr/>
          <p:nvPr/>
        </p:nvSpPr>
        <p:spPr>
          <a:xfrm rot="18898281">
            <a:off x="2362541" y="5980387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D1D10B65-D85F-6FD7-4CF3-F5CC4A8F8739}"/>
              </a:ext>
            </a:extLst>
          </p:cNvPr>
          <p:cNvSpPr/>
          <p:nvPr/>
        </p:nvSpPr>
        <p:spPr>
          <a:xfrm rot="18898281">
            <a:off x="1632741" y="6026107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2FE23AA1-9359-5169-BAED-CC479FAC7033}"/>
              </a:ext>
            </a:extLst>
          </p:cNvPr>
          <p:cNvSpPr/>
          <p:nvPr/>
        </p:nvSpPr>
        <p:spPr>
          <a:xfrm rot="2541389">
            <a:off x="480222" y="5265615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6AD3C9D-4A2A-F7FF-4A8F-AD40F760ED97}"/>
              </a:ext>
            </a:extLst>
          </p:cNvPr>
          <p:cNvCxnSpPr>
            <a:cxnSpLocks/>
            <a:endCxn id="2050" idx="1"/>
          </p:cNvCxnSpPr>
          <p:nvPr/>
        </p:nvCxnSpPr>
        <p:spPr>
          <a:xfrm flipH="1" flipV="1">
            <a:off x="5287163" y="1228321"/>
            <a:ext cx="1518284" cy="47758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5A728074-FA58-C226-CF17-DF676E8A0B29}"/>
              </a:ext>
            </a:extLst>
          </p:cNvPr>
          <p:cNvSpPr/>
          <p:nvPr/>
        </p:nvSpPr>
        <p:spPr>
          <a:xfrm rot="18898281">
            <a:off x="5126750" y="5502167"/>
            <a:ext cx="115630" cy="4414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5DE5F3C-5EAA-3233-DD98-F15B0C5F413A}"/>
              </a:ext>
            </a:extLst>
          </p:cNvPr>
          <p:cNvCxnSpPr>
            <a:cxnSpLocks/>
          </p:cNvCxnSpPr>
          <p:nvPr/>
        </p:nvCxnSpPr>
        <p:spPr>
          <a:xfrm flipV="1">
            <a:off x="7199467" y="3312702"/>
            <a:ext cx="2234388" cy="28986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30DF099-9CFB-1774-C369-B705A8E38E55}"/>
              </a:ext>
            </a:extLst>
          </p:cNvPr>
          <p:cNvSpPr/>
          <p:nvPr/>
        </p:nvSpPr>
        <p:spPr>
          <a:xfrm>
            <a:off x="-15766" y="4547700"/>
            <a:ext cx="12207766" cy="2373132"/>
          </a:xfrm>
          <a:prstGeom prst="rect">
            <a:avLst/>
          </a:prstGeom>
          <a:solidFill>
            <a:srgbClr val="843C0C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A1D723F-04FC-0B58-E8E8-C6464A891C39}"/>
              </a:ext>
            </a:extLst>
          </p:cNvPr>
          <p:cNvSpPr txBox="1"/>
          <p:nvPr/>
        </p:nvSpPr>
        <p:spPr>
          <a:xfrm>
            <a:off x="9261495" y="3469205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N</a:t>
            </a:r>
            <a:endParaRPr lang="en-US" sz="6000" baseline="-25000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DD036A8-6BCC-3F96-8623-10EE891C99FF}"/>
              </a:ext>
            </a:extLst>
          </p:cNvPr>
          <p:cNvSpPr txBox="1"/>
          <p:nvPr/>
        </p:nvSpPr>
        <p:spPr>
          <a:xfrm>
            <a:off x="10444362" y="3469205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N</a:t>
            </a:r>
            <a:endParaRPr lang="en-US" sz="6000" baseline="-25000" dirty="0">
              <a:solidFill>
                <a:srgbClr val="0070C0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1CC53B7D-6949-7E2E-A03A-0EBBF37FC451}"/>
              </a:ext>
            </a:extLst>
          </p:cNvPr>
          <p:cNvCxnSpPr>
            <a:cxnSpLocks/>
          </p:cNvCxnSpPr>
          <p:nvPr/>
        </p:nvCxnSpPr>
        <p:spPr>
          <a:xfrm>
            <a:off x="9914840" y="3835387"/>
            <a:ext cx="5490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5C11D95-242C-F186-025E-2ED41F71EA06}"/>
              </a:ext>
            </a:extLst>
          </p:cNvPr>
          <p:cNvCxnSpPr>
            <a:cxnSpLocks/>
          </p:cNvCxnSpPr>
          <p:nvPr/>
        </p:nvCxnSpPr>
        <p:spPr>
          <a:xfrm>
            <a:off x="9904320" y="4077123"/>
            <a:ext cx="5595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43EC1E62-70AB-1E80-54AE-216211A539FE}"/>
              </a:ext>
            </a:extLst>
          </p:cNvPr>
          <p:cNvCxnSpPr>
            <a:cxnSpLocks/>
          </p:cNvCxnSpPr>
          <p:nvPr/>
        </p:nvCxnSpPr>
        <p:spPr>
          <a:xfrm>
            <a:off x="9909582" y="3956255"/>
            <a:ext cx="5490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71706BDC-A1E9-ACB3-B5E7-05BD5FF6E7C8}"/>
              </a:ext>
            </a:extLst>
          </p:cNvPr>
          <p:cNvCxnSpPr>
            <a:cxnSpLocks/>
          </p:cNvCxnSpPr>
          <p:nvPr/>
        </p:nvCxnSpPr>
        <p:spPr>
          <a:xfrm flipH="1">
            <a:off x="7069290" y="4274664"/>
            <a:ext cx="2989338" cy="1775265"/>
          </a:xfrm>
          <a:prstGeom prst="straightConnector1">
            <a:avLst/>
          </a:prstGeom>
          <a:ln w="635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>
            <a:extLst>
              <a:ext uri="{FF2B5EF4-FFF2-40B4-BE49-F238E27FC236}">
                <a16:creationId xmlns:a16="http://schemas.microsoft.com/office/drawing/2014/main" xmlns="" id="{FC3F01E7-7AE6-8A40-61FB-A9BDDCDFBC44}"/>
              </a:ext>
            </a:extLst>
          </p:cNvPr>
          <p:cNvSpPr txBox="1"/>
          <p:nvPr/>
        </p:nvSpPr>
        <p:spPr>
          <a:xfrm>
            <a:off x="6653055" y="5264849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NH</a:t>
            </a:r>
            <a:r>
              <a:rPr lang="en-US" sz="3200" b="1" baseline="-250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7736140-2642-7252-A1C6-9153BD768AE1}"/>
              </a:ext>
            </a:extLst>
          </p:cNvPr>
          <p:cNvSpPr/>
          <p:nvPr/>
        </p:nvSpPr>
        <p:spPr>
          <a:xfrm rot="1300486">
            <a:off x="1270659" y="2673627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77736140-2642-7252-A1C6-9153BD768AE1}"/>
              </a:ext>
            </a:extLst>
          </p:cNvPr>
          <p:cNvSpPr/>
          <p:nvPr/>
        </p:nvSpPr>
        <p:spPr>
          <a:xfrm rot="1300486">
            <a:off x="1214277" y="3397405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7736140-2642-7252-A1C6-9153BD768AE1}"/>
              </a:ext>
            </a:extLst>
          </p:cNvPr>
          <p:cNvSpPr/>
          <p:nvPr/>
        </p:nvSpPr>
        <p:spPr>
          <a:xfrm rot="1300486">
            <a:off x="1438248" y="3866689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7736140-2642-7252-A1C6-9153BD768AE1}"/>
              </a:ext>
            </a:extLst>
          </p:cNvPr>
          <p:cNvSpPr/>
          <p:nvPr/>
        </p:nvSpPr>
        <p:spPr>
          <a:xfrm rot="1300486">
            <a:off x="795846" y="4162180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77736140-2642-7252-A1C6-9153BD768AE1}"/>
              </a:ext>
            </a:extLst>
          </p:cNvPr>
          <p:cNvSpPr/>
          <p:nvPr/>
        </p:nvSpPr>
        <p:spPr>
          <a:xfrm rot="1300486">
            <a:off x="2025524" y="4055236"/>
            <a:ext cx="119200" cy="67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3785" y="3503211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92D050"/>
                </a:solidFill>
              </a:rPr>
              <a:t>OrgN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4694" y="4207921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92D050"/>
                </a:solidFill>
              </a:rPr>
              <a:t>OrgN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69871" y="4253923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92D050"/>
                </a:solidFill>
              </a:rPr>
              <a:t>OrgN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F2F0F45A-2597-7DBD-4A4C-FDD87593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4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F20F45-3258-A6A7-16D7-A91417453B50}"/>
              </a:ext>
            </a:extLst>
          </p:cNvPr>
          <p:cNvSpPr txBox="1"/>
          <p:nvPr/>
        </p:nvSpPr>
        <p:spPr>
          <a:xfrm>
            <a:off x="170878" y="110962"/>
            <a:ext cx="229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Elaeagnus angustifolia</a:t>
            </a:r>
          </a:p>
        </p:txBody>
      </p:sp>
    </p:spTree>
    <p:extLst>
      <p:ext uri="{BB962C8B-B14F-4D97-AF65-F5344CB8AC3E}">
        <p14:creationId xmlns:p14="http://schemas.microsoft.com/office/powerpoint/2010/main" val="234315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3" grpId="0"/>
      <p:bldP spid="44" grpId="0"/>
      <p:bldP spid="20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566C4A74-3C26-2E7D-2BE0-7630AB07E79F}"/>
              </a:ext>
            </a:extLst>
          </p:cNvPr>
          <p:cNvSpPr/>
          <p:nvPr/>
        </p:nvSpPr>
        <p:spPr>
          <a:xfrm>
            <a:off x="1650531" y="2776482"/>
            <a:ext cx="1128319" cy="62865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501AD21-3284-922A-8B67-BE0DDDBDF8AD}"/>
              </a:ext>
            </a:extLst>
          </p:cNvPr>
          <p:cNvSpPr/>
          <p:nvPr/>
        </p:nvSpPr>
        <p:spPr>
          <a:xfrm>
            <a:off x="7882839" y="3623421"/>
            <a:ext cx="681597" cy="40011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893B5360-0039-59DB-D98D-96720BF0BB68}"/>
              </a:ext>
            </a:extLst>
          </p:cNvPr>
          <p:cNvSpPr/>
          <p:nvPr/>
        </p:nvSpPr>
        <p:spPr>
          <a:xfrm>
            <a:off x="5384352" y="2656467"/>
            <a:ext cx="235268" cy="2400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xmlns="" id="{8EFCA64A-5D89-B659-CCCC-42EE01992965}"/>
              </a:ext>
            </a:extLst>
          </p:cNvPr>
          <p:cNvSpPr/>
          <p:nvPr/>
        </p:nvSpPr>
        <p:spPr>
          <a:xfrm rot="16200000">
            <a:off x="4294595" y="2352678"/>
            <a:ext cx="200025" cy="14762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ll Bug Drawing at PaintingValley.com | Explore collection of Pill Bug Drawing">
            <a:extLst>
              <a:ext uri="{FF2B5EF4-FFF2-40B4-BE49-F238E27FC236}">
                <a16:creationId xmlns:a16="http://schemas.microsoft.com/office/drawing/2014/main" xmlns="" id="{2617E0A0-89D4-3B1B-EAFA-5F16E389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71" y="2386120"/>
            <a:ext cx="1225296" cy="12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6431CD0E-8252-C78C-FB5D-9989934B6458}"/>
              </a:ext>
            </a:extLst>
          </p:cNvPr>
          <p:cNvSpPr/>
          <p:nvPr/>
        </p:nvSpPr>
        <p:spPr>
          <a:xfrm>
            <a:off x="5536752" y="2808867"/>
            <a:ext cx="235268" cy="240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C596F49E-37DF-11AA-59E4-BB22477FD59A}"/>
              </a:ext>
            </a:extLst>
          </p:cNvPr>
          <p:cNvSpPr/>
          <p:nvPr/>
        </p:nvSpPr>
        <p:spPr>
          <a:xfrm>
            <a:off x="5419118" y="2970791"/>
            <a:ext cx="235268" cy="24003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087ED1AA-8027-B3C7-311F-023214E790C9}"/>
              </a:ext>
            </a:extLst>
          </p:cNvPr>
          <p:cNvSpPr/>
          <p:nvPr/>
        </p:nvSpPr>
        <p:spPr>
          <a:xfrm>
            <a:off x="5706774" y="2928882"/>
            <a:ext cx="235268" cy="2400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3A6A3AFA-578E-2361-DCDE-8C1B230B6E6E}"/>
              </a:ext>
            </a:extLst>
          </p:cNvPr>
          <p:cNvSpPr/>
          <p:nvPr/>
        </p:nvSpPr>
        <p:spPr>
          <a:xfrm>
            <a:off x="5889654" y="2820734"/>
            <a:ext cx="235268" cy="24003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6D6BEA8A-AB61-184F-CFB2-525F30BAC3D2}"/>
              </a:ext>
            </a:extLst>
          </p:cNvPr>
          <p:cNvSpPr/>
          <p:nvPr/>
        </p:nvSpPr>
        <p:spPr>
          <a:xfrm>
            <a:off x="6042054" y="2973134"/>
            <a:ext cx="235268" cy="2400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B5A308F8-6190-F548-EAD5-1722FE13C79E}"/>
              </a:ext>
            </a:extLst>
          </p:cNvPr>
          <p:cNvSpPr/>
          <p:nvPr/>
        </p:nvSpPr>
        <p:spPr>
          <a:xfrm>
            <a:off x="5806786" y="2595825"/>
            <a:ext cx="235268" cy="240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CAEA8904-5CEA-C977-041E-C654B2E400AF}"/>
              </a:ext>
            </a:extLst>
          </p:cNvPr>
          <p:cNvCxnSpPr>
            <a:cxnSpLocks/>
          </p:cNvCxnSpPr>
          <p:nvPr/>
        </p:nvCxnSpPr>
        <p:spPr>
          <a:xfrm>
            <a:off x="5772020" y="3273806"/>
            <a:ext cx="2017748" cy="348984"/>
          </a:xfrm>
          <a:prstGeom prst="straightConnector1">
            <a:avLst/>
          </a:prstGeom>
          <a:ln w="254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F0C38CE-BA5E-C464-AB34-897427428ED6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6206359" y="1552009"/>
            <a:ext cx="280272" cy="1159602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wamp Cottonwood Leaf Vintage Illustration Editorial Stock Image - Illustration of black, willow ...">
            <a:extLst>
              <a:ext uri="{FF2B5EF4-FFF2-40B4-BE49-F238E27FC236}">
                <a16:creationId xmlns:a16="http://schemas.microsoft.com/office/drawing/2014/main" xmlns="" id="{972BA6C9-50ED-4C3B-FA2E-4C093962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5" y="2546414"/>
            <a:ext cx="113514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ider Cartoon - ClipArt Best">
            <a:extLst>
              <a:ext uri="{FF2B5EF4-FFF2-40B4-BE49-F238E27FC236}">
                <a16:creationId xmlns:a16="http://schemas.microsoft.com/office/drawing/2014/main" xmlns="" id="{92F7561A-DA42-3654-AA59-20037C7F9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8633" y="1268857"/>
            <a:ext cx="1201507" cy="120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AD445A0-4AE8-E221-7B13-937BCB10969F}"/>
              </a:ext>
            </a:extLst>
          </p:cNvPr>
          <p:cNvSpPr/>
          <p:nvPr/>
        </p:nvSpPr>
        <p:spPr>
          <a:xfrm>
            <a:off x="4617590" y="2748859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17ECA13-D7FC-3F8E-10D0-AA0D4AE876FE}"/>
              </a:ext>
            </a:extLst>
          </p:cNvPr>
          <p:cNvSpPr/>
          <p:nvPr/>
        </p:nvSpPr>
        <p:spPr>
          <a:xfrm>
            <a:off x="4418535" y="2764667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59CE81F-55C9-0C9F-1F33-FC03C2E7AAB3}"/>
              </a:ext>
            </a:extLst>
          </p:cNvPr>
          <p:cNvSpPr/>
          <p:nvPr/>
        </p:nvSpPr>
        <p:spPr>
          <a:xfrm>
            <a:off x="4445284" y="2651604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D03072B-B8A2-7575-9156-389D2C27768E}"/>
              </a:ext>
            </a:extLst>
          </p:cNvPr>
          <p:cNvSpPr/>
          <p:nvPr/>
        </p:nvSpPr>
        <p:spPr>
          <a:xfrm>
            <a:off x="4770338" y="27907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0CFF56D-1B76-BAC5-5C7B-6EFFDB5B66F0}"/>
              </a:ext>
            </a:extLst>
          </p:cNvPr>
          <p:cNvSpPr/>
          <p:nvPr/>
        </p:nvSpPr>
        <p:spPr>
          <a:xfrm>
            <a:off x="4607985" y="2850776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17DC1CC-6A5B-AFC8-97ED-A1BF142006FE}"/>
              </a:ext>
            </a:extLst>
          </p:cNvPr>
          <p:cNvSpPr/>
          <p:nvPr/>
        </p:nvSpPr>
        <p:spPr>
          <a:xfrm>
            <a:off x="4554280" y="27807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B969D190-C4BE-BABE-E6CC-84B8D1979F06}"/>
              </a:ext>
            </a:extLst>
          </p:cNvPr>
          <p:cNvSpPr/>
          <p:nvPr/>
        </p:nvSpPr>
        <p:spPr>
          <a:xfrm>
            <a:off x="8035239" y="3775821"/>
            <a:ext cx="681597" cy="400110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01566EEA-B300-C5F1-C089-8D4827182BA8}"/>
              </a:ext>
            </a:extLst>
          </p:cNvPr>
          <p:cNvSpPr/>
          <p:nvPr/>
        </p:nvSpPr>
        <p:spPr>
          <a:xfrm>
            <a:off x="8446719" y="3639938"/>
            <a:ext cx="681597" cy="4001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6AE1D81-9A2F-2B9D-80A6-5BDFC892B300}"/>
              </a:ext>
            </a:extLst>
          </p:cNvPr>
          <p:cNvSpPr txBox="1"/>
          <p:nvPr/>
        </p:nvSpPr>
        <p:spPr>
          <a:xfrm>
            <a:off x="6042054" y="905678"/>
            <a:ext cx="88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</a:t>
            </a:r>
            <a:r>
              <a:rPr lang="en-US" sz="3600" baseline="-250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E9B719-5349-55F2-E762-F0E839BFD0A9}"/>
              </a:ext>
            </a:extLst>
          </p:cNvPr>
          <p:cNvSpPr txBox="1"/>
          <p:nvPr/>
        </p:nvSpPr>
        <p:spPr>
          <a:xfrm>
            <a:off x="7019017" y="1328827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  <a:r>
              <a:rPr lang="en-US" sz="1600" baseline="-25000" dirty="0">
                <a:solidFill>
                  <a:srgbClr val="0070C0"/>
                </a:solidFill>
              </a:rPr>
              <a:t>2</a:t>
            </a:r>
            <a:r>
              <a:rPr lang="en-US" sz="1600" dirty="0">
                <a:solidFill>
                  <a:srgbClr val="0070C0"/>
                </a:solidFill>
              </a:rPr>
              <a:t>O</a:t>
            </a:r>
            <a:endParaRPr lang="en-US" sz="1600" baseline="-25000" dirty="0">
              <a:solidFill>
                <a:srgbClr val="0070C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EED0679A-3759-0043-07C7-582C5DDF9F78}"/>
              </a:ext>
            </a:extLst>
          </p:cNvPr>
          <p:cNvCxnSpPr>
            <a:cxnSpLocks/>
          </p:cNvCxnSpPr>
          <p:nvPr/>
        </p:nvCxnSpPr>
        <p:spPr>
          <a:xfrm flipV="1">
            <a:off x="6190254" y="1689288"/>
            <a:ext cx="853830" cy="1119578"/>
          </a:xfrm>
          <a:prstGeom prst="straightConnector1">
            <a:avLst/>
          </a:prstGeom>
          <a:ln w="15875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A931298-D57D-D9CA-52F1-51444F064D52}"/>
              </a:ext>
            </a:extLst>
          </p:cNvPr>
          <p:cNvSpPr txBox="1"/>
          <p:nvPr/>
        </p:nvSpPr>
        <p:spPr>
          <a:xfrm>
            <a:off x="6486631" y="3559246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NH</a:t>
            </a:r>
            <a:r>
              <a:rPr lang="en-US" sz="2800" baseline="-25000" dirty="0">
                <a:solidFill>
                  <a:srgbClr val="0070C0"/>
                </a:solidFill>
              </a:rPr>
              <a:t>4</a:t>
            </a:r>
            <a:r>
              <a:rPr lang="en-US" sz="2800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8C49187-5727-AAB7-502F-17D0AEDECD5F}"/>
              </a:ext>
            </a:extLst>
          </p:cNvPr>
          <p:cNvSpPr txBox="1"/>
          <p:nvPr/>
        </p:nvSpPr>
        <p:spPr>
          <a:xfrm>
            <a:off x="8257810" y="1979593"/>
            <a:ext cx="52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  <a:r>
              <a:rPr lang="en-US" sz="1600" baseline="-25000" dirty="0">
                <a:solidFill>
                  <a:srgbClr val="0070C0"/>
                </a:solidFill>
              </a:rPr>
              <a:t>2</a:t>
            </a:r>
            <a:r>
              <a:rPr lang="en-US" sz="1600" dirty="0">
                <a:solidFill>
                  <a:srgbClr val="0070C0"/>
                </a:solidFill>
              </a:rPr>
              <a:t>O</a:t>
            </a:r>
            <a:endParaRPr lang="en-US" sz="1600" baseline="-25000" dirty="0">
              <a:solidFill>
                <a:srgbClr val="0070C0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C9EED0FB-3203-AF30-B643-5F90781A7B33}"/>
              </a:ext>
            </a:extLst>
          </p:cNvPr>
          <p:cNvCxnSpPr>
            <a:cxnSpLocks/>
          </p:cNvCxnSpPr>
          <p:nvPr/>
        </p:nvCxnSpPr>
        <p:spPr>
          <a:xfrm flipV="1">
            <a:off x="8124929" y="2270996"/>
            <a:ext cx="335255" cy="1230299"/>
          </a:xfrm>
          <a:prstGeom prst="straightConnector1">
            <a:avLst/>
          </a:prstGeom>
          <a:ln w="15875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071B5908-D98C-F532-2BAE-F2D063DF0787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8763819" y="2335619"/>
            <a:ext cx="280272" cy="1159602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892AFB5-9FA9-D189-A416-D4266AF20CA3}"/>
              </a:ext>
            </a:extLst>
          </p:cNvPr>
          <p:cNvSpPr txBox="1"/>
          <p:nvPr/>
        </p:nvSpPr>
        <p:spPr>
          <a:xfrm>
            <a:off x="8599514" y="1689288"/>
            <a:ext cx="88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</a:t>
            </a:r>
            <a:r>
              <a:rPr lang="en-US" sz="3600" baseline="-25000" dirty="0"/>
              <a:t>2</a:t>
            </a:r>
          </a:p>
        </p:txBody>
      </p:sp>
      <p:pic>
        <p:nvPicPr>
          <p:cNvPr id="53" name="Picture 4" descr="Swamp Cottonwood Leaf Vintage Illustration Editorial Stock Image - Illustration of black, willow ...">
            <a:extLst>
              <a:ext uri="{FF2B5EF4-FFF2-40B4-BE49-F238E27FC236}">
                <a16:creationId xmlns:a16="http://schemas.microsoft.com/office/drawing/2014/main" xmlns="" id="{8FE69A6F-1140-E672-C48F-B79DDA62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94" y="4978966"/>
            <a:ext cx="1802039" cy="16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AA948E5-F6FC-DFCF-CF68-DF25F3855F78}"/>
              </a:ext>
            </a:extLst>
          </p:cNvPr>
          <p:cNvSpPr txBox="1"/>
          <p:nvPr/>
        </p:nvSpPr>
        <p:spPr>
          <a:xfrm>
            <a:off x="10005982" y="4042193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658215EA-9245-3F46-35FB-9055E0062DBB}"/>
              </a:ext>
            </a:extLst>
          </p:cNvPr>
          <p:cNvCxnSpPr>
            <a:cxnSpLocks/>
          </p:cNvCxnSpPr>
          <p:nvPr/>
        </p:nvCxnSpPr>
        <p:spPr>
          <a:xfrm>
            <a:off x="9128316" y="3975876"/>
            <a:ext cx="877666" cy="306681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2D33DA92-CCAA-BA5A-D5AF-A945B5BDFA25}"/>
              </a:ext>
            </a:extLst>
          </p:cNvPr>
          <p:cNvSpPr/>
          <p:nvPr/>
        </p:nvSpPr>
        <p:spPr>
          <a:xfrm>
            <a:off x="9853582" y="5530050"/>
            <a:ext cx="681597" cy="4978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20BE87C0-1FF6-1B95-31BD-83F4E5475ABE}"/>
              </a:ext>
            </a:extLst>
          </p:cNvPr>
          <p:cNvSpPr/>
          <p:nvPr/>
        </p:nvSpPr>
        <p:spPr>
          <a:xfrm>
            <a:off x="10005982" y="5682450"/>
            <a:ext cx="681597" cy="4978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AD24B617-2117-5631-62A3-74E0F90346E4}"/>
              </a:ext>
            </a:extLst>
          </p:cNvPr>
          <p:cNvSpPr/>
          <p:nvPr/>
        </p:nvSpPr>
        <p:spPr>
          <a:xfrm>
            <a:off x="10417462" y="5546567"/>
            <a:ext cx="681597" cy="49786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xmlns="" id="{919C82B6-DBE5-F7F6-1E76-1E957147649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18500" y="3353872"/>
            <a:ext cx="2869665" cy="1254750"/>
          </a:xfrm>
          <a:prstGeom prst="curvedConnector3">
            <a:avLst>
              <a:gd name="adj1" fmla="val 50000"/>
            </a:avLst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EDFF13D5-8315-F814-8A66-3F7A3308DAAC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0417462" y="4565413"/>
            <a:ext cx="13477" cy="845271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276D2710-2887-C0DC-C168-A62164EB51B6}"/>
              </a:ext>
            </a:extLst>
          </p:cNvPr>
          <p:cNvSpPr txBox="1"/>
          <p:nvPr/>
        </p:nvSpPr>
        <p:spPr>
          <a:xfrm>
            <a:off x="11619258" y="2131810"/>
            <a:ext cx="52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  <a:r>
              <a:rPr lang="en-US" sz="1600" baseline="-25000" dirty="0">
                <a:solidFill>
                  <a:srgbClr val="0070C0"/>
                </a:solidFill>
              </a:rPr>
              <a:t>2</a:t>
            </a:r>
            <a:r>
              <a:rPr lang="en-US" sz="1600" dirty="0">
                <a:solidFill>
                  <a:srgbClr val="0070C0"/>
                </a:solidFill>
              </a:rPr>
              <a:t>O</a:t>
            </a:r>
            <a:endParaRPr lang="en-US" sz="1600" baseline="-25000" dirty="0">
              <a:solidFill>
                <a:srgbClr val="0070C0"/>
              </a:solidFill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88F3ADDE-98D5-F9DC-4B1F-A2F08C5A427A}"/>
              </a:ext>
            </a:extLst>
          </p:cNvPr>
          <p:cNvSpPr txBox="1"/>
          <p:nvPr/>
        </p:nvSpPr>
        <p:spPr>
          <a:xfrm>
            <a:off x="11028461" y="2023194"/>
            <a:ext cx="78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</a:t>
            </a:r>
            <a:r>
              <a:rPr lang="en-US" sz="2800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A22F7D67-10D7-26AB-6517-8336F07153C7}"/>
              </a:ext>
            </a:extLst>
          </p:cNvPr>
          <p:cNvSpPr txBox="1"/>
          <p:nvPr/>
        </p:nvSpPr>
        <p:spPr>
          <a:xfrm>
            <a:off x="174475" y="129343"/>
            <a:ext cx="10552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</a:rPr>
              <a:t>Nitrogen cycling: </a:t>
            </a:r>
            <a:r>
              <a:rPr lang="en-US" sz="2400" b="1" dirty="0"/>
              <a:t>incorporates climate and </a:t>
            </a:r>
          </a:p>
          <a:p>
            <a:r>
              <a:rPr lang="en-US" sz="2400" b="1" dirty="0"/>
              <a:t>ecological variables of interest</a:t>
            </a:r>
            <a:endParaRPr lang="en-US" sz="2400" b="1" i="1" dirty="0"/>
          </a:p>
        </p:txBody>
      </p: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xmlns="" id="{5DE256B2-C06E-3CE3-E9D9-5CE81882B882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6807613" y="4082466"/>
            <a:ext cx="120005" cy="1039866"/>
          </a:xfrm>
          <a:prstGeom prst="straightConnector1">
            <a:avLst/>
          </a:prstGeom>
          <a:ln w="3492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xmlns="" id="{6C394CA4-2121-56B9-B0AD-4829769F4CCA}"/>
              </a:ext>
            </a:extLst>
          </p:cNvPr>
          <p:cNvCxnSpPr>
            <a:cxnSpLocks/>
          </p:cNvCxnSpPr>
          <p:nvPr/>
        </p:nvCxnSpPr>
        <p:spPr>
          <a:xfrm flipH="1">
            <a:off x="7708633" y="4505994"/>
            <a:ext cx="2444951" cy="838373"/>
          </a:xfrm>
          <a:prstGeom prst="straightConnector1">
            <a:avLst/>
          </a:prstGeom>
          <a:ln w="3492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Slide Number Placeholder 1043">
            <a:extLst>
              <a:ext uri="{FF2B5EF4-FFF2-40B4-BE49-F238E27FC236}">
                <a16:creationId xmlns:a16="http://schemas.microsoft.com/office/drawing/2014/main" xmlns="" id="{5B486C21-A92C-1A62-79A5-AEC104E8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3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8" grpId="0" animBg="1"/>
      <p:bldP spid="39" grpId="0" animBg="1"/>
      <p:bldP spid="40" grpId="0"/>
      <p:bldP spid="41" grpId="0"/>
      <p:bldP spid="47" grpId="0"/>
      <p:bldP spid="48" grpId="0"/>
      <p:bldP spid="52" grpId="0"/>
      <p:bldP spid="54" grpId="0"/>
      <p:bldP spid="58" grpId="0" animBg="1"/>
      <p:bldP spid="59" grpId="0" animBg="1"/>
      <p:bldP spid="60" grpId="0" animBg="1"/>
      <p:bldP spid="1032" grpId="0"/>
      <p:bldP spid="10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566C4A74-3C26-2E7D-2BE0-7630AB07E79F}"/>
              </a:ext>
            </a:extLst>
          </p:cNvPr>
          <p:cNvSpPr/>
          <p:nvPr/>
        </p:nvSpPr>
        <p:spPr>
          <a:xfrm rot="20151908">
            <a:off x="1135316" y="3260542"/>
            <a:ext cx="1582133" cy="22365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501AD21-3284-922A-8B67-BE0DDDBDF8AD}"/>
              </a:ext>
            </a:extLst>
          </p:cNvPr>
          <p:cNvSpPr/>
          <p:nvPr/>
        </p:nvSpPr>
        <p:spPr>
          <a:xfrm>
            <a:off x="7882839" y="3623421"/>
            <a:ext cx="681597" cy="40011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893B5360-0039-59DB-D98D-96720BF0BB68}"/>
              </a:ext>
            </a:extLst>
          </p:cNvPr>
          <p:cNvSpPr/>
          <p:nvPr/>
        </p:nvSpPr>
        <p:spPr>
          <a:xfrm>
            <a:off x="5384352" y="2656467"/>
            <a:ext cx="235268" cy="2400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xmlns="" id="{8EFCA64A-5D89-B659-CCCC-42EE01992965}"/>
              </a:ext>
            </a:extLst>
          </p:cNvPr>
          <p:cNvSpPr/>
          <p:nvPr/>
        </p:nvSpPr>
        <p:spPr>
          <a:xfrm rot="16200000">
            <a:off x="4466045" y="2352678"/>
            <a:ext cx="200025" cy="14762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ll Bug Drawing at PaintingValley.com | Explore collection of Pill Bug Drawing">
            <a:extLst>
              <a:ext uri="{FF2B5EF4-FFF2-40B4-BE49-F238E27FC236}">
                <a16:creationId xmlns:a16="http://schemas.microsoft.com/office/drawing/2014/main" xmlns="" id="{2617E0A0-89D4-3B1B-EAFA-5F16E389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98" y="1374856"/>
            <a:ext cx="1157691" cy="115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6431CD0E-8252-C78C-FB5D-9989934B6458}"/>
              </a:ext>
            </a:extLst>
          </p:cNvPr>
          <p:cNvSpPr/>
          <p:nvPr/>
        </p:nvSpPr>
        <p:spPr>
          <a:xfrm>
            <a:off x="5536752" y="2808867"/>
            <a:ext cx="235268" cy="240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C596F49E-37DF-11AA-59E4-BB22477FD59A}"/>
              </a:ext>
            </a:extLst>
          </p:cNvPr>
          <p:cNvSpPr/>
          <p:nvPr/>
        </p:nvSpPr>
        <p:spPr>
          <a:xfrm>
            <a:off x="5419118" y="2970791"/>
            <a:ext cx="235268" cy="24003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087ED1AA-8027-B3C7-311F-023214E790C9}"/>
              </a:ext>
            </a:extLst>
          </p:cNvPr>
          <p:cNvSpPr/>
          <p:nvPr/>
        </p:nvSpPr>
        <p:spPr>
          <a:xfrm>
            <a:off x="5706774" y="2928882"/>
            <a:ext cx="235268" cy="2400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3A6A3AFA-578E-2361-DCDE-8C1B230B6E6E}"/>
              </a:ext>
            </a:extLst>
          </p:cNvPr>
          <p:cNvSpPr/>
          <p:nvPr/>
        </p:nvSpPr>
        <p:spPr>
          <a:xfrm>
            <a:off x="5889654" y="2820734"/>
            <a:ext cx="235268" cy="24003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6D6BEA8A-AB61-184F-CFB2-525F30BAC3D2}"/>
              </a:ext>
            </a:extLst>
          </p:cNvPr>
          <p:cNvSpPr/>
          <p:nvPr/>
        </p:nvSpPr>
        <p:spPr>
          <a:xfrm>
            <a:off x="6042054" y="2973134"/>
            <a:ext cx="235268" cy="2400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B5A308F8-6190-F548-EAD5-1722FE13C79E}"/>
              </a:ext>
            </a:extLst>
          </p:cNvPr>
          <p:cNvSpPr/>
          <p:nvPr/>
        </p:nvSpPr>
        <p:spPr>
          <a:xfrm>
            <a:off x="5806786" y="2595825"/>
            <a:ext cx="235268" cy="240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CAEA8904-5CEA-C977-041E-C654B2E400AF}"/>
              </a:ext>
            </a:extLst>
          </p:cNvPr>
          <p:cNvCxnSpPr>
            <a:cxnSpLocks/>
          </p:cNvCxnSpPr>
          <p:nvPr/>
        </p:nvCxnSpPr>
        <p:spPr>
          <a:xfrm>
            <a:off x="5772020" y="3273806"/>
            <a:ext cx="2017748" cy="348984"/>
          </a:xfrm>
          <a:prstGeom prst="straightConnector1">
            <a:avLst/>
          </a:prstGeom>
          <a:ln w="127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CF0C38CE-BA5E-C464-AB34-897427428ED6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6206359" y="1675119"/>
            <a:ext cx="358371" cy="1036492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Spider Cartoon - ClipArt Best">
            <a:extLst>
              <a:ext uri="{FF2B5EF4-FFF2-40B4-BE49-F238E27FC236}">
                <a16:creationId xmlns:a16="http://schemas.microsoft.com/office/drawing/2014/main" xmlns="" id="{92F7561A-DA42-3654-AA59-20037C7F9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8030" y="1118255"/>
            <a:ext cx="1352109" cy="13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AD445A0-4AE8-E221-7B13-937BCB10969F}"/>
              </a:ext>
            </a:extLst>
          </p:cNvPr>
          <p:cNvSpPr/>
          <p:nvPr/>
        </p:nvSpPr>
        <p:spPr>
          <a:xfrm>
            <a:off x="4617590" y="2748859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17ECA13-D7FC-3F8E-10D0-AA0D4AE876FE}"/>
              </a:ext>
            </a:extLst>
          </p:cNvPr>
          <p:cNvSpPr/>
          <p:nvPr/>
        </p:nvSpPr>
        <p:spPr>
          <a:xfrm>
            <a:off x="4418535" y="2764667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59CE81F-55C9-0C9F-1F33-FC03C2E7AAB3}"/>
              </a:ext>
            </a:extLst>
          </p:cNvPr>
          <p:cNvSpPr/>
          <p:nvPr/>
        </p:nvSpPr>
        <p:spPr>
          <a:xfrm>
            <a:off x="4445284" y="2651604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D03072B-B8A2-7575-9156-389D2C27768E}"/>
              </a:ext>
            </a:extLst>
          </p:cNvPr>
          <p:cNvSpPr/>
          <p:nvPr/>
        </p:nvSpPr>
        <p:spPr>
          <a:xfrm>
            <a:off x="4770338" y="27907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0CFF56D-1B76-BAC5-5C7B-6EFFDB5B66F0}"/>
              </a:ext>
            </a:extLst>
          </p:cNvPr>
          <p:cNvSpPr/>
          <p:nvPr/>
        </p:nvSpPr>
        <p:spPr>
          <a:xfrm>
            <a:off x="4607985" y="2850776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17DC1CC-6A5B-AFC8-97ED-A1BF142006FE}"/>
              </a:ext>
            </a:extLst>
          </p:cNvPr>
          <p:cNvSpPr/>
          <p:nvPr/>
        </p:nvSpPr>
        <p:spPr>
          <a:xfrm>
            <a:off x="4554280" y="27807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B969D190-C4BE-BABE-E6CC-84B8D1979F06}"/>
              </a:ext>
            </a:extLst>
          </p:cNvPr>
          <p:cNvSpPr/>
          <p:nvPr/>
        </p:nvSpPr>
        <p:spPr>
          <a:xfrm>
            <a:off x="8035239" y="3775821"/>
            <a:ext cx="681597" cy="400110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01566EEA-B300-C5F1-C089-8D4827182BA8}"/>
              </a:ext>
            </a:extLst>
          </p:cNvPr>
          <p:cNvSpPr/>
          <p:nvPr/>
        </p:nvSpPr>
        <p:spPr>
          <a:xfrm>
            <a:off x="8446719" y="3639938"/>
            <a:ext cx="681597" cy="4001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6AE1D81-9A2F-2B9D-80A6-5BDFC892B300}"/>
              </a:ext>
            </a:extLst>
          </p:cNvPr>
          <p:cNvSpPr txBox="1"/>
          <p:nvPr/>
        </p:nvSpPr>
        <p:spPr>
          <a:xfrm>
            <a:off x="6042054" y="905678"/>
            <a:ext cx="1045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</a:t>
            </a:r>
            <a:r>
              <a:rPr lang="en-US" sz="4400" baseline="-250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E9B719-5349-55F2-E762-F0E839BFD0A9}"/>
              </a:ext>
            </a:extLst>
          </p:cNvPr>
          <p:cNvSpPr txBox="1"/>
          <p:nvPr/>
        </p:nvSpPr>
        <p:spPr>
          <a:xfrm>
            <a:off x="7019017" y="1328827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  <a:r>
              <a:rPr lang="en-US" sz="1600" baseline="-25000" dirty="0">
                <a:solidFill>
                  <a:srgbClr val="0070C0"/>
                </a:solidFill>
              </a:rPr>
              <a:t>2</a:t>
            </a:r>
            <a:r>
              <a:rPr lang="en-US" sz="1600" dirty="0">
                <a:solidFill>
                  <a:srgbClr val="0070C0"/>
                </a:solidFill>
              </a:rPr>
              <a:t>O</a:t>
            </a:r>
            <a:endParaRPr lang="en-US" sz="1600" baseline="-25000" dirty="0">
              <a:solidFill>
                <a:srgbClr val="0070C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EED0679A-3759-0043-07C7-582C5DDF9F78}"/>
              </a:ext>
            </a:extLst>
          </p:cNvPr>
          <p:cNvCxnSpPr>
            <a:cxnSpLocks/>
          </p:cNvCxnSpPr>
          <p:nvPr/>
        </p:nvCxnSpPr>
        <p:spPr>
          <a:xfrm flipV="1">
            <a:off x="6190254" y="1689288"/>
            <a:ext cx="853830" cy="1119578"/>
          </a:xfrm>
          <a:prstGeom prst="straightConnector1">
            <a:avLst/>
          </a:prstGeom>
          <a:ln w="15875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A931298-D57D-D9CA-52F1-51444F064D52}"/>
              </a:ext>
            </a:extLst>
          </p:cNvPr>
          <p:cNvSpPr txBox="1"/>
          <p:nvPr/>
        </p:nvSpPr>
        <p:spPr>
          <a:xfrm>
            <a:off x="6456218" y="3542931"/>
            <a:ext cx="1382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NH</a:t>
            </a:r>
            <a:r>
              <a:rPr lang="en-US" sz="4400" baseline="-25000" dirty="0">
                <a:solidFill>
                  <a:srgbClr val="0070C0"/>
                </a:solidFill>
              </a:rPr>
              <a:t>4</a:t>
            </a:r>
            <a:r>
              <a:rPr lang="en-US" sz="4400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8C49187-5727-AAB7-502F-17D0AEDECD5F}"/>
              </a:ext>
            </a:extLst>
          </p:cNvPr>
          <p:cNvSpPr txBox="1"/>
          <p:nvPr/>
        </p:nvSpPr>
        <p:spPr>
          <a:xfrm>
            <a:off x="8027839" y="1711063"/>
            <a:ext cx="107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O</a:t>
            </a:r>
            <a:endParaRPr lang="en-US" sz="2400" baseline="-25000" dirty="0">
              <a:solidFill>
                <a:srgbClr val="0070C0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C9EED0FB-3203-AF30-B643-5F90781A7B33}"/>
              </a:ext>
            </a:extLst>
          </p:cNvPr>
          <p:cNvCxnSpPr>
            <a:cxnSpLocks/>
          </p:cNvCxnSpPr>
          <p:nvPr/>
        </p:nvCxnSpPr>
        <p:spPr>
          <a:xfrm flipV="1">
            <a:off x="8124929" y="2270996"/>
            <a:ext cx="335255" cy="1230299"/>
          </a:xfrm>
          <a:prstGeom prst="straightConnector1">
            <a:avLst/>
          </a:prstGeom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071B5908-D98C-F532-2BAE-F2D063DF0787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8649635" y="2295838"/>
            <a:ext cx="740284" cy="1232351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892AFB5-9FA9-D189-A416-D4266AF20CA3}"/>
              </a:ext>
            </a:extLst>
          </p:cNvPr>
          <p:cNvSpPr txBox="1"/>
          <p:nvPr/>
        </p:nvSpPr>
        <p:spPr>
          <a:xfrm>
            <a:off x="8867243" y="1526397"/>
            <a:ext cx="1045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</a:t>
            </a:r>
            <a:r>
              <a:rPr lang="en-US" sz="4400" baseline="-25000" dirty="0"/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AA948E5-F6FC-DFCF-CF68-DF25F3855F78}"/>
              </a:ext>
            </a:extLst>
          </p:cNvPr>
          <p:cNvSpPr txBox="1"/>
          <p:nvPr/>
        </p:nvSpPr>
        <p:spPr>
          <a:xfrm>
            <a:off x="10005982" y="4042193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658215EA-9245-3F46-35FB-9055E0062DBB}"/>
              </a:ext>
            </a:extLst>
          </p:cNvPr>
          <p:cNvCxnSpPr>
            <a:cxnSpLocks/>
          </p:cNvCxnSpPr>
          <p:nvPr/>
        </p:nvCxnSpPr>
        <p:spPr>
          <a:xfrm>
            <a:off x="9128316" y="3975876"/>
            <a:ext cx="877666" cy="306681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xmlns="" id="{2D33DA92-CCAA-BA5A-D5AF-A945B5BDFA25}"/>
              </a:ext>
            </a:extLst>
          </p:cNvPr>
          <p:cNvSpPr/>
          <p:nvPr/>
        </p:nvSpPr>
        <p:spPr>
          <a:xfrm>
            <a:off x="9853582" y="5530050"/>
            <a:ext cx="681597" cy="4978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20BE87C0-1FF6-1B95-31BD-83F4E5475ABE}"/>
              </a:ext>
            </a:extLst>
          </p:cNvPr>
          <p:cNvSpPr/>
          <p:nvPr/>
        </p:nvSpPr>
        <p:spPr>
          <a:xfrm>
            <a:off x="10005982" y="5682450"/>
            <a:ext cx="681597" cy="4978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xmlns="" id="{AD24B617-2117-5631-62A3-74E0F90346E4}"/>
              </a:ext>
            </a:extLst>
          </p:cNvPr>
          <p:cNvSpPr/>
          <p:nvPr/>
        </p:nvSpPr>
        <p:spPr>
          <a:xfrm>
            <a:off x="10417462" y="5546567"/>
            <a:ext cx="681597" cy="49786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xmlns="" id="{919C82B6-DBE5-F7F6-1E76-1E957147649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18500" y="3353872"/>
            <a:ext cx="2869665" cy="1254750"/>
          </a:xfrm>
          <a:prstGeom prst="curvedConnector3">
            <a:avLst>
              <a:gd name="adj1" fmla="val 50000"/>
            </a:avLst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EDFF13D5-8315-F814-8A66-3F7A3308DAAC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0417462" y="4565413"/>
            <a:ext cx="13477" cy="845271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276D2710-2887-C0DC-C168-A62164EB51B6}"/>
              </a:ext>
            </a:extLst>
          </p:cNvPr>
          <p:cNvSpPr txBox="1"/>
          <p:nvPr/>
        </p:nvSpPr>
        <p:spPr>
          <a:xfrm>
            <a:off x="11619258" y="2131810"/>
            <a:ext cx="52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</a:t>
            </a:r>
            <a:r>
              <a:rPr lang="en-US" sz="1600" baseline="-25000" dirty="0">
                <a:solidFill>
                  <a:srgbClr val="0070C0"/>
                </a:solidFill>
              </a:rPr>
              <a:t>2</a:t>
            </a:r>
            <a:r>
              <a:rPr lang="en-US" sz="1600" dirty="0">
                <a:solidFill>
                  <a:srgbClr val="0070C0"/>
                </a:solidFill>
              </a:rPr>
              <a:t>O</a:t>
            </a:r>
            <a:endParaRPr lang="en-US" sz="1600" baseline="-25000" dirty="0">
              <a:solidFill>
                <a:srgbClr val="0070C0"/>
              </a:solidFill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88F3ADDE-98D5-F9DC-4B1F-A2F08C5A427A}"/>
              </a:ext>
            </a:extLst>
          </p:cNvPr>
          <p:cNvSpPr txBox="1"/>
          <p:nvPr/>
        </p:nvSpPr>
        <p:spPr>
          <a:xfrm>
            <a:off x="11028461" y="2023194"/>
            <a:ext cx="78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</a:t>
            </a:r>
            <a:r>
              <a:rPr lang="en-US" sz="2800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A22F7D67-10D7-26AB-6517-8336F07153C7}"/>
              </a:ext>
            </a:extLst>
          </p:cNvPr>
          <p:cNvSpPr txBox="1"/>
          <p:nvPr/>
        </p:nvSpPr>
        <p:spPr>
          <a:xfrm>
            <a:off x="174475" y="129343"/>
            <a:ext cx="10552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</a:rPr>
              <a:t>Nitrogen cycling: </a:t>
            </a:r>
            <a:r>
              <a:rPr lang="en-US" sz="2400" b="1" dirty="0"/>
              <a:t>incorporates climate and </a:t>
            </a:r>
          </a:p>
          <a:p>
            <a:r>
              <a:rPr lang="en-US" sz="2400" b="1" dirty="0"/>
              <a:t>ecological variables of interest</a:t>
            </a:r>
            <a:endParaRPr lang="en-US" sz="2400" b="1" i="1" dirty="0"/>
          </a:p>
        </p:txBody>
      </p: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xmlns="" id="{5DE256B2-C06E-3CE3-E9D9-5CE81882B882}"/>
              </a:ext>
            </a:extLst>
          </p:cNvPr>
          <p:cNvCxnSpPr>
            <a:cxnSpLocks/>
          </p:cNvCxnSpPr>
          <p:nvPr/>
        </p:nvCxnSpPr>
        <p:spPr>
          <a:xfrm flipV="1">
            <a:off x="3063685" y="3975876"/>
            <a:ext cx="3422946" cy="1146456"/>
          </a:xfrm>
          <a:prstGeom prst="straightConnector1">
            <a:avLst/>
          </a:prstGeom>
          <a:ln w="3492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xmlns="" id="{6C394CA4-2121-56B9-B0AD-4829769F4CCA}"/>
              </a:ext>
            </a:extLst>
          </p:cNvPr>
          <p:cNvCxnSpPr>
            <a:cxnSpLocks/>
          </p:cNvCxnSpPr>
          <p:nvPr/>
        </p:nvCxnSpPr>
        <p:spPr>
          <a:xfrm flipV="1">
            <a:off x="2948152" y="4161628"/>
            <a:ext cx="3832742" cy="1324272"/>
          </a:xfrm>
          <a:prstGeom prst="straightConnector1">
            <a:avLst/>
          </a:prstGeom>
          <a:ln w="34925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Russian olive (Elaeagnus angustifolia)">
            <a:extLst>
              <a:ext uri="{FF2B5EF4-FFF2-40B4-BE49-F238E27FC236}">
                <a16:creationId xmlns:a16="http://schemas.microsoft.com/office/drawing/2014/main" xmlns="" id="{BD3084BE-47B1-6AA1-2739-6BFB552E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4" y="3975876"/>
            <a:ext cx="2763168" cy="207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pider Cartoon - ClipArt Best">
            <a:extLst>
              <a:ext uri="{FF2B5EF4-FFF2-40B4-BE49-F238E27FC236}">
                <a16:creationId xmlns:a16="http://schemas.microsoft.com/office/drawing/2014/main" xmlns="" id="{E8E631C0-F2DD-A954-265F-20EBF06F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79" y="1618682"/>
            <a:ext cx="1352109" cy="13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ll Bug Drawing at PaintingValley.com | Explore collection of Pill Bug Drawing">
            <a:extLst>
              <a:ext uri="{FF2B5EF4-FFF2-40B4-BE49-F238E27FC236}">
                <a16:creationId xmlns:a16="http://schemas.microsoft.com/office/drawing/2014/main" xmlns="" id="{B559606C-C035-2BBB-1394-34261B6F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26" y="2677647"/>
            <a:ext cx="1157691" cy="115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ll Bug Drawing at PaintingValley.com | Explore collection of Pill Bug Drawing">
            <a:extLst>
              <a:ext uri="{FF2B5EF4-FFF2-40B4-BE49-F238E27FC236}">
                <a16:creationId xmlns:a16="http://schemas.microsoft.com/office/drawing/2014/main" xmlns="" id="{E1AB5D8D-C942-36A9-C055-F30D65550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70" y="1981144"/>
            <a:ext cx="1157691" cy="115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4CBC045-751C-894D-753E-109D8CFB326E}"/>
              </a:ext>
            </a:extLst>
          </p:cNvPr>
          <p:cNvSpPr/>
          <p:nvPr/>
        </p:nvSpPr>
        <p:spPr>
          <a:xfrm>
            <a:off x="4769990" y="2901259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ABED140-8A17-A066-CB84-E41096E6D2F9}"/>
              </a:ext>
            </a:extLst>
          </p:cNvPr>
          <p:cNvSpPr/>
          <p:nvPr/>
        </p:nvSpPr>
        <p:spPr>
          <a:xfrm>
            <a:off x="4570935" y="2917067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F77A2C7-E40C-F666-89B6-5A6DE3CCB405}"/>
              </a:ext>
            </a:extLst>
          </p:cNvPr>
          <p:cNvSpPr/>
          <p:nvPr/>
        </p:nvSpPr>
        <p:spPr>
          <a:xfrm>
            <a:off x="4597684" y="2804004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70FBEAE-E23C-9259-5D07-101495E38DEB}"/>
              </a:ext>
            </a:extLst>
          </p:cNvPr>
          <p:cNvSpPr/>
          <p:nvPr/>
        </p:nvSpPr>
        <p:spPr>
          <a:xfrm>
            <a:off x="4922738" y="29431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3604098-95B0-8DDF-71BE-AE0455CDC3B1}"/>
              </a:ext>
            </a:extLst>
          </p:cNvPr>
          <p:cNvSpPr/>
          <p:nvPr/>
        </p:nvSpPr>
        <p:spPr>
          <a:xfrm>
            <a:off x="4760385" y="3003176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094C36B-6EAA-A96D-213C-AE07FD619D7B}"/>
              </a:ext>
            </a:extLst>
          </p:cNvPr>
          <p:cNvSpPr/>
          <p:nvPr/>
        </p:nvSpPr>
        <p:spPr>
          <a:xfrm>
            <a:off x="4706680" y="29331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5C3FEF7-C9AF-CE84-3C27-66F1435E3314}"/>
              </a:ext>
            </a:extLst>
          </p:cNvPr>
          <p:cNvSpPr/>
          <p:nvPr/>
        </p:nvSpPr>
        <p:spPr>
          <a:xfrm>
            <a:off x="4922390" y="3053659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D4F9BFC-91E2-D019-B48C-81BB7BDA5BDE}"/>
              </a:ext>
            </a:extLst>
          </p:cNvPr>
          <p:cNvSpPr/>
          <p:nvPr/>
        </p:nvSpPr>
        <p:spPr>
          <a:xfrm>
            <a:off x="4723335" y="3069467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7B0A6FA-D75B-75D2-2E85-08255B6608A7}"/>
              </a:ext>
            </a:extLst>
          </p:cNvPr>
          <p:cNvSpPr/>
          <p:nvPr/>
        </p:nvSpPr>
        <p:spPr>
          <a:xfrm>
            <a:off x="4750084" y="2956404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D5CD3D23-E1DE-03C1-FE3C-1B49E5CD95E2}"/>
              </a:ext>
            </a:extLst>
          </p:cNvPr>
          <p:cNvSpPr/>
          <p:nvPr/>
        </p:nvSpPr>
        <p:spPr>
          <a:xfrm>
            <a:off x="5075138" y="30955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B79EE3D0-518A-EDF3-9817-18F571427F61}"/>
              </a:ext>
            </a:extLst>
          </p:cNvPr>
          <p:cNvSpPr/>
          <p:nvPr/>
        </p:nvSpPr>
        <p:spPr>
          <a:xfrm>
            <a:off x="4912785" y="3155576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52F79755-99AD-5054-DAFC-D753AEB88A53}"/>
              </a:ext>
            </a:extLst>
          </p:cNvPr>
          <p:cNvSpPr/>
          <p:nvPr/>
        </p:nvSpPr>
        <p:spPr>
          <a:xfrm>
            <a:off x="4859080" y="3085568"/>
            <a:ext cx="89438" cy="120015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C46C74B1-4BE8-80BE-A84A-98ABD4222CAE}"/>
              </a:ext>
            </a:extLst>
          </p:cNvPr>
          <p:cNvSpPr/>
          <p:nvPr/>
        </p:nvSpPr>
        <p:spPr>
          <a:xfrm rot="1064477">
            <a:off x="4748040" y="2640922"/>
            <a:ext cx="7529381" cy="3144681"/>
          </a:xfrm>
          <a:prstGeom prst="ellipse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xmlns="" id="{132CDE2C-CFC3-CD6B-3D19-BCEA28F2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22" grpId="0" animBg="1"/>
      <p:bldP spid="25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mapsales.com/map-images/superzoom/pod/outlook-maps/new-mexico-satellite.jpg">
            <a:extLst>
              <a:ext uri="{FF2B5EF4-FFF2-40B4-BE49-F238E27FC236}">
                <a16:creationId xmlns:a16="http://schemas.microsoft.com/office/drawing/2014/main" xmlns="" id="{917CA526-CAD6-AC4C-66F0-1C315CB3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79" y="100336"/>
            <a:ext cx="3028951" cy="35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43083508-47A8-2E2E-C9FC-DCE1BB40623B}"/>
              </a:ext>
            </a:extLst>
          </p:cNvPr>
          <p:cNvSpPr/>
          <p:nvPr/>
        </p:nvSpPr>
        <p:spPr>
          <a:xfrm>
            <a:off x="9898380" y="1859942"/>
            <a:ext cx="182484" cy="315306"/>
          </a:xfrm>
          <a:prstGeom prst="parallelogram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B1973E-7DE9-7392-2E8A-98653E6B264B}"/>
              </a:ext>
            </a:extLst>
          </p:cNvPr>
          <p:cNvSpPr txBox="1"/>
          <p:nvPr/>
        </p:nvSpPr>
        <p:spPr>
          <a:xfrm>
            <a:off x="154625" y="903696"/>
            <a:ext cx="3906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140 hectares removed</a:t>
            </a:r>
          </a:p>
        </p:txBody>
      </p:sp>
      <p:pic>
        <p:nvPicPr>
          <p:cNvPr id="7" name="Picture 12" descr="Image result for russian olive leaf">
            <a:extLst>
              <a:ext uri="{FF2B5EF4-FFF2-40B4-BE49-F238E27FC236}">
                <a16:creationId xmlns:a16="http://schemas.microsoft.com/office/drawing/2014/main" xmlns="" id="{426ED383-7980-3573-66D0-CB81DF985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33" y="282219"/>
            <a:ext cx="2434946" cy="1827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FFD7AA-B3D3-F4B1-891F-45CB5F85E87A}"/>
              </a:ext>
            </a:extLst>
          </p:cNvPr>
          <p:cNvSpPr txBox="1"/>
          <p:nvPr/>
        </p:nvSpPr>
        <p:spPr>
          <a:xfrm>
            <a:off x="154625" y="221790"/>
            <a:ext cx="3376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Middle Rio Grande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FBC56-B8B3-C311-7857-693A9550F2F2}"/>
              </a:ext>
            </a:extLst>
          </p:cNvPr>
          <p:cNvSpPr txBox="1"/>
          <p:nvPr/>
        </p:nvSpPr>
        <p:spPr>
          <a:xfrm>
            <a:off x="154625" y="1666805"/>
            <a:ext cx="3126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POP</a:t>
            </a:r>
            <a:r>
              <a:rPr lang="en-US" sz="2800" dirty="0"/>
              <a:t> vs. </a:t>
            </a:r>
            <a:r>
              <a:rPr lang="en-US" sz="2800" dirty="0">
                <a:solidFill>
                  <a:srgbClr val="FF0000"/>
                </a:solidFill>
              </a:rPr>
              <a:t>ROS</a:t>
            </a:r>
            <a:r>
              <a:rPr lang="en-US" sz="2800" dirty="0"/>
              <a:t> vs. </a:t>
            </a:r>
            <a:r>
              <a:rPr lang="en-US" sz="2800" b="1" dirty="0"/>
              <a:t>ROX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9889F2-C09F-A4E1-4AD4-E7ADC40B3D35}"/>
              </a:ext>
            </a:extLst>
          </p:cNvPr>
          <p:cNvSpPr txBox="1"/>
          <p:nvPr/>
        </p:nvSpPr>
        <p:spPr>
          <a:xfrm>
            <a:off x="250728" y="2494406"/>
            <a:ext cx="54366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Plant effect on soil N?</a:t>
            </a:r>
          </a:p>
          <a:p>
            <a:endParaRPr lang="en-US" sz="3200" dirty="0"/>
          </a:p>
          <a:p>
            <a:r>
              <a:rPr lang="en-US" sz="3200" dirty="0"/>
              <a:t>Soil N influence on arthropods?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25127C-7E7E-26A7-FEB5-7A5167967953}"/>
              </a:ext>
            </a:extLst>
          </p:cNvPr>
          <p:cNvSpPr txBox="1"/>
          <p:nvPr/>
        </p:nvSpPr>
        <p:spPr>
          <a:xfrm>
            <a:off x="277626" y="4590656"/>
            <a:ext cx="5382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Microbial response/feedbacks?</a:t>
            </a:r>
          </a:p>
        </p:txBody>
      </p:sp>
      <p:pic>
        <p:nvPicPr>
          <p:cNvPr id="13" name="Picture 2" descr="https://1.bp.blogspot.com/-41lPd3KarXU/TrM_zeVq7uI/AAAAAAAAEVE/ijjqp5g_uFY/s1600/181.JPG">
            <a:extLst>
              <a:ext uri="{FF2B5EF4-FFF2-40B4-BE49-F238E27FC236}">
                <a16:creationId xmlns:a16="http://schemas.microsoft.com/office/drawing/2014/main" xmlns="" id="{0CD551F8-B1CE-D15E-DD52-69B1CCD9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33" y="3042697"/>
            <a:ext cx="4549497" cy="341212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ew Mexico Department of Game and Fish COVID-19 Public Health Crisis Response - YouTube">
            <a:extLst>
              <a:ext uri="{FF2B5EF4-FFF2-40B4-BE49-F238E27FC236}">
                <a16:creationId xmlns:a16="http://schemas.microsoft.com/office/drawing/2014/main" xmlns="" id="{13B8AC59-3914-E187-DF25-A3ED8A17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79" y="148676"/>
            <a:ext cx="1808328" cy="101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39712B42-E1A5-E172-89C3-84F6506A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E38F5-579E-5035-B870-04DFC8D02FA0}"/>
              </a:ext>
            </a:extLst>
          </p:cNvPr>
          <p:cNvSpPr txBox="1"/>
          <p:nvPr/>
        </p:nvSpPr>
        <p:spPr>
          <a:xfrm>
            <a:off x="158619" y="157734"/>
            <a:ext cx="770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More</a:t>
            </a:r>
            <a:r>
              <a:rPr lang="en-US" sz="2400" b="1" dirty="0">
                <a:solidFill>
                  <a:srgbClr val="0070C0"/>
                </a:solidFill>
              </a:rPr>
              <a:t> NH</a:t>
            </a:r>
            <a:r>
              <a:rPr lang="en-US" sz="2400" b="1" baseline="-25000" dirty="0">
                <a:solidFill>
                  <a:srgbClr val="0070C0"/>
                </a:solidFill>
              </a:rPr>
              <a:t>4</a:t>
            </a:r>
            <a:r>
              <a:rPr lang="en-US" sz="2400" b="1" baseline="30000" dirty="0">
                <a:solidFill>
                  <a:srgbClr val="0070C0"/>
                </a:solidFill>
              </a:rPr>
              <a:t>+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and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NO</a:t>
            </a:r>
            <a:r>
              <a:rPr lang="en-US" sz="2400" b="1" baseline="-25000" dirty="0">
                <a:solidFill>
                  <a:srgbClr val="FF0000"/>
                </a:solidFill>
              </a:rPr>
              <a:t>3</a:t>
            </a:r>
            <a:r>
              <a:rPr lang="en-US" sz="2400" b="1" baseline="30000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in both </a:t>
            </a:r>
            <a:r>
              <a:rPr lang="en-US" sz="2400" b="1" i="1" dirty="0"/>
              <a:t>E. angustifolia </a:t>
            </a:r>
            <a:r>
              <a:rPr lang="en-US" sz="2400" b="1" dirty="0"/>
              <a:t>plots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00D6F2-7378-98F5-90F3-22EEF72DF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0" t="29264" r="15555" b="30217"/>
          <a:stretch/>
        </p:blipFill>
        <p:spPr>
          <a:xfrm>
            <a:off x="756745" y="602121"/>
            <a:ext cx="4320661" cy="3269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20DCA0-5EED-6FD2-EA06-DFA64CA13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2" t="29264" r="14484" b="30217"/>
          <a:stretch/>
        </p:blipFill>
        <p:spPr>
          <a:xfrm>
            <a:off x="615819" y="3386169"/>
            <a:ext cx="4461587" cy="3173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F5F83A5-934C-81B0-7528-FFD2D6DF3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30" y="602121"/>
            <a:ext cx="3434036" cy="3434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15C305-8069-6493-1DCF-C7835015D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5" y="3454380"/>
            <a:ext cx="3555511" cy="3269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59C04A-1A26-5669-8646-9C973AAE1563}"/>
              </a:ext>
            </a:extLst>
          </p:cNvPr>
          <p:cNvSpPr txBox="1"/>
          <p:nvPr/>
        </p:nvSpPr>
        <p:spPr>
          <a:xfrm>
            <a:off x="7267903" y="173860"/>
            <a:ext cx="637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Removal plots &gt;GHG, 1yr post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xmlns="" id="{E2F861F5-467E-8D8E-7CFD-187F47E1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6AA1CDFB-0A60-8E2A-2C55-2E06E12F19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162506"/>
              </p:ext>
            </p:extLst>
          </p:nvPr>
        </p:nvGraphicFramePr>
        <p:xfrm>
          <a:off x="851338" y="0"/>
          <a:ext cx="1134066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716722-7EF1-0B83-201B-D41610395832}"/>
              </a:ext>
            </a:extLst>
          </p:cNvPr>
          <p:cNvSpPr txBox="1"/>
          <p:nvPr/>
        </p:nvSpPr>
        <p:spPr>
          <a:xfrm rot="16200000">
            <a:off x="-1379580" y="2423804"/>
            <a:ext cx="3139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 err="1"/>
              <a:t>μg</a:t>
            </a:r>
            <a:r>
              <a:rPr lang="en-US" sz="4000" dirty="0"/>
              <a:t> ion </a:t>
            </a:r>
            <a:r>
              <a:rPr lang="en-US" sz="4000" baseline="30000" dirty="0"/>
              <a:t>.</a:t>
            </a:r>
            <a:r>
              <a:rPr lang="en-US" sz="4000" dirty="0"/>
              <a:t> g soil</a:t>
            </a:r>
            <a:r>
              <a:rPr lang="en-US" sz="4000" baseline="30000" dirty="0"/>
              <a:t>-1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EBB1FFF2-CB79-A25F-F163-28FE90EC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916C-16DF-43BD-BBAE-94A4FCE2A7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391</Words>
  <Application>Microsoft Office PowerPoint</Application>
  <PresentationFormat>Custom</PresentationFormat>
  <Paragraphs>132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Fidep-1</cp:lastModifiedBy>
  <cp:revision>39</cp:revision>
  <dcterms:created xsi:type="dcterms:W3CDTF">2023-08-04T20:23:49Z</dcterms:created>
  <dcterms:modified xsi:type="dcterms:W3CDTF">2024-03-01T14:59:20Z</dcterms:modified>
</cp:coreProperties>
</file>