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0" r:id="rId3"/>
    <p:sldId id="310" r:id="rId4"/>
    <p:sldId id="295" r:id="rId5"/>
    <p:sldId id="297" r:id="rId6"/>
    <p:sldId id="298" r:id="rId7"/>
    <p:sldId id="300" r:id="rId8"/>
    <p:sldId id="299" r:id="rId9"/>
    <p:sldId id="301" r:id="rId10"/>
    <p:sldId id="302" r:id="rId11"/>
    <p:sldId id="303" r:id="rId12"/>
    <p:sldId id="296" r:id="rId13"/>
    <p:sldId id="304" r:id="rId14"/>
    <p:sldId id="311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6FD6F7-9BA2-4E92-B9EF-BB6DC45A1CC9}" v="14" dt="2024-02-29T00:52:29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Ampomah" userId="b00dc4558e79ecda" providerId="LiveId" clId="{446FD6F7-9BA2-4E92-B9EF-BB6DC45A1CC9}"/>
    <pc:docChg chg="undo custSel addSld delSld modSld sldOrd">
      <pc:chgData name="William Ampomah" userId="b00dc4558e79ecda" providerId="LiveId" clId="{446FD6F7-9BA2-4E92-B9EF-BB6DC45A1CC9}" dt="2024-02-29T01:08:41.682" v="1211" actId="20577"/>
      <pc:docMkLst>
        <pc:docMk/>
      </pc:docMkLst>
      <pc:sldChg chg="addSp modSp mod">
        <pc:chgData name="William Ampomah" userId="b00dc4558e79ecda" providerId="LiveId" clId="{446FD6F7-9BA2-4E92-B9EF-BB6DC45A1CC9}" dt="2024-02-29T00:22:19.054" v="779" actId="114"/>
        <pc:sldMkLst>
          <pc:docMk/>
          <pc:sldMk cId="3207971211" sldId="257"/>
        </pc:sldMkLst>
        <pc:spChg chg="mod">
          <ac:chgData name="William Ampomah" userId="b00dc4558e79ecda" providerId="LiveId" clId="{446FD6F7-9BA2-4E92-B9EF-BB6DC45A1CC9}" dt="2024-02-29T00:21:33.760" v="769" actId="14100"/>
          <ac:spMkLst>
            <pc:docMk/>
            <pc:sldMk cId="3207971211" sldId="257"/>
            <ac:spMk id="2" creationId="{00000000-0000-0000-0000-000000000000}"/>
          </ac:spMkLst>
        </pc:spChg>
        <pc:spChg chg="mod">
          <ac:chgData name="William Ampomah" userId="b00dc4558e79ecda" providerId="LiveId" clId="{446FD6F7-9BA2-4E92-B9EF-BB6DC45A1CC9}" dt="2024-02-29T00:21:37.290" v="770" actId="1076"/>
          <ac:spMkLst>
            <pc:docMk/>
            <pc:sldMk cId="3207971211" sldId="257"/>
            <ac:spMk id="3" creationId="{00000000-0000-0000-0000-000000000000}"/>
          </ac:spMkLst>
        </pc:spChg>
        <pc:spChg chg="add mod">
          <ac:chgData name="William Ampomah" userId="b00dc4558e79ecda" providerId="LiveId" clId="{446FD6F7-9BA2-4E92-B9EF-BB6DC45A1CC9}" dt="2024-02-29T00:22:19.054" v="779" actId="114"/>
          <ac:spMkLst>
            <pc:docMk/>
            <pc:sldMk cId="3207971211" sldId="257"/>
            <ac:spMk id="5" creationId="{3EF3C1D9-27DB-421C-CE8E-FE7F2FEEFD8F}"/>
          </ac:spMkLst>
        </pc:spChg>
      </pc:sldChg>
      <pc:sldChg chg="delSp modSp mod">
        <pc:chgData name="William Ampomah" userId="b00dc4558e79ecda" providerId="LiveId" clId="{446FD6F7-9BA2-4E92-B9EF-BB6DC45A1CC9}" dt="2024-02-29T01:05:09.367" v="1190" actId="20577"/>
        <pc:sldMkLst>
          <pc:docMk/>
          <pc:sldMk cId="1133264981" sldId="290"/>
        </pc:sldMkLst>
        <pc:spChg chg="mod">
          <ac:chgData name="William Ampomah" userId="b00dc4558e79ecda" providerId="LiveId" clId="{446FD6F7-9BA2-4E92-B9EF-BB6DC45A1CC9}" dt="2024-02-29T01:05:09.367" v="1190" actId="20577"/>
          <ac:spMkLst>
            <pc:docMk/>
            <pc:sldMk cId="1133264981" sldId="290"/>
            <ac:spMk id="2" creationId="{00000000-0000-0000-0000-000000000000}"/>
          </ac:spMkLst>
        </pc:spChg>
        <pc:spChg chg="mod">
          <ac:chgData name="William Ampomah" userId="b00dc4558e79ecda" providerId="LiveId" clId="{446FD6F7-9BA2-4E92-B9EF-BB6DC45A1CC9}" dt="2024-02-29T00:59:56.349" v="1027" actId="20577"/>
          <ac:spMkLst>
            <pc:docMk/>
            <pc:sldMk cId="1133264981" sldId="290"/>
            <ac:spMk id="3" creationId="{00000000-0000-0000-0000-000000000000}"/>
          </ac:spMkLst>
        </pc:spChg>
        <pc:spChg chg="del">
          <ac:chgData name="William Ampomah" userId="b00dc4558e79ecda" providerId="LiveId" clId="{446FD6F7-9BA2-4E92-B9EF-BB6DC45A1CC9}" dt="2024-02-28T20:49:05.310" v="273" actId="478"/>
          <ac:spMkLst>
            <pc:docMk/>
            <pc:sldMk cId="1133264981" sldId="290"/>
            <ac:spMk id="7" creationId="{A4A7AAD4-BB52-AB94-3CCF-3D739F759CE8}"/>
          </ac:spMkLst>
        </pc:spChg>
      </pc:sldChg>
      <pc:sldChg chg="addSp delSp modSp mod">
        <pc:chgData name="William Ampomah" userId="b00dc4558e79ecda" providerId="LiveId" clId="{446FD6F7-9BA2-4E92-B9EF-BB6DC45A1CC9}" dt="2024-02-29T01:00:44.966" v="1037" actId="20577"/>
        <pc:sldMkLst>
          <pc:docMk/>
          <pc:sldMk cId="2955139037" sldId="295"/>
        </pc:sldMkLst>
        <pc:spChg chg="mod">
          <ac:chgData name="William Ampomah" userId="b00dc4558e79ecda" providerId="LiveId" clId="{446FD6F7-9BA2-4E92-B9EF-BB6DC45A1CC9}" dt="2024-02-29T01:00:44.966" v="1037" actId="20577"/>
          <ac:spMkLst>
            <pc:docMk/>
            <pc:sldMk cId="2955139037" sldId="295"/>
            <ac:spMk id="2" creationId="{00000000-0000-0000-0000-000000000000}"/>
          </ac:spMkLst>
        </pc:spChg>
        <pc:spChg chg="add mod">
          <ac:chgData name="William Ampomah" userId="b00dc4558e79ecda" providerId="LiveId" clId="{446FD6F7-9BA2-4E92-B9EF-BB6DC45A1CC9}" dt="2024-02-28T20:15:46.920" v="96"/>
          <ac:spMkLst>
            <pc:docMk/>
            <pc:sldMk cId="2955139037" sldId="295"/>
            <ac:spMk id="9" creationId="{4761FB72-DC0D-FB79-E8D2-B31028AABFA9}"/>
          </ac:spMkLst>
        </pc:spChg>
        <pc:picChg chg="del mod">
          <ac:chgData name="William Ampomah" userId="b00dc4558e79ecda" providerId="LiveId" clId="{446FD6F7-9BA2-4E92-B9EF-BB6DC45A1CC9}" dt="2024-02-28T20:14:49.578" v="89" actId="478"/>
          <ac:picMkLst>
            <pc:docMk/>
            <pc:sldMk cId="2955139037" sldId="295"/>
            <ac:picMk id="7" creationId="{793A797D-EF1B-2BDD-3495-E7EBFC8EAE94}"/>
          </ac:picMkLst>
        </pc:picChg>
        <pc:picChg chg="add mod">
          <ac:chgData name="William Ampomah" userId="b00dc4558e79ecda" providerId="LiveId" clId="{446FD6F7-9BA2-4E92-B9EF-BB6DC45A1CC9}" dt="2024-02-29T00:19:39.553" v="720" actId="1076"/>
          <ac:picMkLst>
            <pc:docMk/>
            <pc:sldMk cId="2955139037" sldId="295"/>
            <ac:picMk id="10" creationId="{5F865524-D0AE-CD59-1672-859528AAB209}"/>
          </ac:picMkLst>
        </pc:picChg>
      </pc:sldChg>
      <pc:sldChg chg="modSp add mod ord">
        <pc:chgData name="William Ampomah" userId="b00dc4558e79ecda" providerId="LiveId" clId="{446FD6F7-9BA2-4E92-B9EF-BB6DC45A1CC9}" dt="2024-02-29T01:08:21.657" v="1195" actId="1076"/>
        <pc:sldMkLst>
          <pc:docMk/>
          <pc:sldMk cId="972495718" sldId="296"/>
        </pc:sldMkLst>
        <pc:spChg chg="mod">
          <ac:chgData name="William Ampomah" userId="b00dc4558e79ecda" providerId="LiveId" clId="{446FD6F7-9BA2-4E92-B9EF-BB6DC45A1CC9}" dt="2024-02-29T01:08:14.800" v="1193" actId="1076"/>
          <ac:spMkLst>
            <pc:docMk/>
            <pc:sldMk cId="972495718" sldId="296"/>
            <ac:spMk id="3" creationId="{3D5D29D5-5BFC-300A-F0C6-06DE0F3ACBDB}"/>
          </ac:spMkLst>
        </pc:spChg>
        <pc:spChg chg="mod">
          <ac:chgData name="William Ampomah" userId="b00dc4558e79ecda" providerId="LiveId" clId="{446FD6F7-9BA2-4E92-B9EF-BB6DC45A1CC9}" dt="2024-02-29T01:08:21.657" v="1195" actId="1076"/>
          <ac:spMkLst>
            <pc:docMk/>
            <pc:sldMk cId="972495718" sldId="296"/>
            <ac:spMk id="9" creationId="{B77BEDE1-C85D-8719-2056-B6BDB53BDF34}"/>
          </ac:spMkLst>
        </pc:spChg>
        <pc:spChg chg="mod">
          <ac:chgData name="William Ampomah" userId="b00dc4558e79ecda" providerId="LiveId" clId="{446FD6F7-9BA2-4E92-B9EF-BB6DC45A1CC9}" dt="2024-02-29T01:08:19.256" v="1194" actId="1076"/>
          <ac:spMkLst>
            <pc:docMk/>
            <pc:sldMk cId="972495718" sldId="296"/>
            <ac:spMk id="11" creationId="{3368DBC3-2723-9CF6-1FEE-765DBA92C29F}"/>
          </ac:spMkLst>
        </pc:spChg>
      </pc:sldChg>
      <pc:sldChg chg="modSp del mod ord">
        <pc:chgData name="William Ampomah" userId="b00dc4558e79ecda" providerId="LiveId" clId="{446FD6F7-9BA2-4E92-B9EF-BB6DC45A1CC9}" dt="2024-02-28T20:36:10.665" v="148" actId="2696"/>
        <pc:sldMkLst>
          <pc:docMk/>
          <pc:sldMk cId="1214887084" sldId="296"/>
        </pc:sldMkLst>
        <pc:spChg chg="mod">
          <ac:chgData name="William Ampomah" userId="b00dc4558e79ecda" providerId="LiveId" clId="{446FD6F7-9BA2-4E92-B9EF-BB6DC45A1CC9}" dt="2024-02-28T20:35:08.818" v="137" actId="1076"/>
          <ac:spMkLst>
            <pc:docMk/>
            <pc:sldMk cId="1214887084" sldId="296"/>
            <ac:spMk id="9" creationId="{B77BEDE1-C85D-8719-2056-B6BDB53BDF34}"/>
          </ac:spMkLst>
        </pc:spChg>
        <pc:spChg chg="mod">
          <ac:chgData name="William Ampomah" userId="b00dc4558e79ecda" providerId="LiveId" clId="{446FD6F7-9BA2-4E92-B9EF-BB6DC45A1CC9}" dt="2024-02-28T20:35:22.545" v="140" actId="14100"/>
          <ac:spMkLst>
            <pc:docMk/>
            <pc:sldMk cId="1214887084" sldId="296"/>
            <ac:spMk id="10" creationId="{4B7A1704-E2C2-EAD1-0B48-20886D70717E}"/>
          </ac:spMkLst>
        </pc:spChg>
        <pc:spChg chg="mod">
          <ac:chgData name="William Ampomah" userId="b00dc4558e79ecda" providerId="LiveId" clId="{446FD6F7-9BA2-4E92-B9EF-BB6DC45A1CC9}" dt="2024-02-28T20:35:10.914" v="138" actId="1076"/>
          <ac:spMkLst>
            <pc:docMk/>
            <pc:sldMk cId="1214887084" sldId="296"/>
            <ac:spMk id="11" creationId="{3368DBC3-2723-9CF6-1FEE-765DBA92C29F}"/>
          </ac:spMkLst>
        </pc:spChg>
      </pc:sldChg>
      <pc:sldChg chg="addSp modSp add del mod">
        <pc:chgData name="William Ampomah" userId="b00dc4558e79ecda" providerId="LiveId" clId="{446FD6F7-9BA2-4E92-B9EF-BB6DC45A1CC9}" dt="2024-02-28T20:39:35.556" v="180" actId="2696"/>
        <pc:sldMkLst>
          <pc:docMk/>
          <pc:sldMk cId="2730434242" sldId="296"/>
        </pc:sldMkLst>
        <pc:spChg chg="add mod">
          <ac:chgData name="William Ampomah" userId="b00dc4558e79ecda" providerId="LiveId" clId="{446FD6F7-9BA2-4E92-B9EF-BB6DC45A1CC9}" dt="2024-02-28T20:39:20.430" v="179" actId="113"/>
          <ac:spMkLst>
            <pc:docMk/>
            <pc:sldMk cId="2730434242" sldId="296"/>
            <ac:spMk id="3" creationId="{3D5D29D5-5BFC-300A-F0C6-06DE0F3ACBDB}"/>
          </ac:spMkLst>
        </pc:spChg>
      </pc:sldChg>
      <pc:sldChg chg="addSp delSp modSp mod">
        <pc:chgData name="William Ampomah" userId="b00dc4558e79ecda" providerId="LiveId" clId="{446FD6F7-9BA2-4E92-B9EF-BB6DC45A1CC9}" dt="2024-02-29T01:04:38.165" v="1180" actId="20577"/>
        <pc:sldMkLst>
          <pc:docMk/>
          <pc:sldMk cId="2290012269" sldId="297"/>
        </pc:sldMkLst>
        <pc:spChg chg="mod">
          <ac:chgData name="William Ampomah" userId="b00dc4558e79ecda" providerId="LiveId" clId="{446FD6F7-9BA2-4E92-B9EF-BB6DC45A1CC9}" dt="2024-02-29T00:46:11.540" v="858" actId="14100"/>
          <ac:spMkLst>
            <pc:docMk/>
            <pc:sldMk cId="2290012269" sldId="297"/>
            <ac:spMk id="2" creationId="{00000000-0000-0000-0000-000000000000}"/>
          </ac:spMkLst>
        </pc:spChg>
        <pc:spChg chg="mod">
          <ac:chgData name="William Ampomah" userId="b00dc4558e79ecda" providerId="LiveId" clId="{446FD6F7-9BA2-4E92-B9EF-BB6DC45A1CC9}" dt="2024-02-29T01:04:38.165" v="1180" actId="20577"/>
          <ac:spMkLst>
            <pc:docMk/>
            <pc:sldMk cId="2290012269" sldId="297"/>
            <ac:spMk id="9" creationId="{9C699595-7CE5-2AA1-3056-2A28697CF42E}"/>
          </ac:spMkLst>
        </pc:spChg>
        <pc:picChg chg="mod">
          <ac:chgData name="William Ampomah" userId="b00dc4558e79ecda" providerId="LiveId" clId="{446FD6F7-9BA2-4E92-B9EF-BB6DC45A1CC9}" dt="2024-02-29T00:46:18.377" v="861" actId="1076"/>
          <ac:picMkLst>
            <pc:docMk/>
            <pc:sldMk cId="2290012269" sldId="297"/>
            <ac:picMk id="4" creationId="{00000000-0000-0000-0000-000000000000}"/>
          </ac:picMkLst>
        </pc:picChg>
        <pc:picChg chg="mod">
          <ac:chgData name="William Ampomah" userId="b00dc4558e79ecda" providerId="LiveId" clId="{446FD6F7-9BA2-4E92-B9EF-BB6DC45A1CC9}" dt="2024-02-29T00:46:28.147" v="864" actId="1076"/>
          <ac:picMkLst>
            <pc:docMk/>
            <pc:sldMk cId="2290012269" sldId="297"/>
            <ac:picMk id="14" creationId="{39A88050-24AB-339F-48F3-AE9576EFE560}"/>
          </ac:picMkLst>
        </pc:picChg>
        <pc:picChg chg="mod">
          <ac:chgData name="William Ampomah" userId="b00dc4558e79ecda" providerId="LiveId" clId="{446FD6F7-9BA2-4E92-B9EF-BB6DC45A1CC9}" dt="2024-02-29T00:46:45.206" v="869" actId="1076"/>
          <ac:picMkLst>
            <pc:docMk/>
            <pc:sldMk cId="2290012269" sldId="297"/>
            <ac:picMk id="16" creationId="{22E4E709-CBC4-7749-DB92-779BE375CABE}"/>
          </ac:picMkLst>
        </pc:picChg>
        <pc:picChg chg="mod">
          <ac:chgData name="William Ampomah" userId="b00dc4558e79ecda" providerId="LiveId" clId="{446FD6F7-9BA2-4E92-B9EF-BB6DC45A1CC9}" dt="2024-02-29T00:46:21.903" v="862" actId="1076"/>
          <ac:picMkLst>
            <pc:docMk/>
            <pc:sldMk cId="2290012269" sldId="297"/>
            <ac:picMk id="17" creationId="{889F0924-AEBD-55EB-DB45-EA24D0A1AA8A}"/>
          </ac:picMkLst>
        </pc:picChg>
        <pc:picChg chg="del">
          <ac:chgData name="William Ampomah" userId="b00dc4558e79ecda" providerId="LiveId" clId="{446FD6F7-9BA2-4E92-B9EF-BB6DC45A1CC9}" dt="2024-02-29T00:45:43.249" v="851" actId="478"/>
          <ac:picMkLst>
            <pc:docMk/>
            <pc:sldMk cId="2290012269" sldId="297"/>
            <ac:picMk id="18" creationId="{18B0C87C-C3FA-7BD4-3740-B8851E6B4C2A}"/>
          </ac:picMkLst>
        </pc:picChg>
        <pc:picChg chg="add mod">
          <ac:chgData name="William Ampomah" userId="b00dc4558e79ecda" providerId="LiveId" clId="{446FD6F7-9BA2-4E92-B9EF-BB6DC45A1CC9}" dt="2024-02-29T00:46:41.853" v="868" actId="1076"/>
          <ac:picMkLst>
            <pc:docMk/>
            <pc:sldMk cId="2290012269" sldId="297"/>
            <ac:picMk id="20" creationId="{48218378-D33F-4604-1EC0-6028D6F51553}"/>
          </ac:picMkLst>
        </pc:picChg>
      </pc:sldChg>
      <pc:sldChg chg="addSp modSp mod">
        <pc:chgData name="William Ampomah" userId="b00dc4558e79ecda" providerId="LiveId" clId="{446FD6F7-9BA2-4E92-B9EF-BB6DC45A1CC9}" dt="2024-02-28T21:11:08.336" v="319" actId="1076"/>
        <pc:sldMkLst>
          <pc:docMk/>
          <pc:sldMk cId="4226117508" sldId="298"/>
        </pc:sldMkLst>
        <pc:spChg chg="add mod">
          <ac:chgData name="William Ampomah" userId="b00dc4558e79ecda" providerId="LiveId" clId="{446FD6F7-9BA2-4E92-B9EF-BB6DC45A1CC9}" dt="2024-02-28T21:11:06.418" v="318" actId="1076"/>
          <ac:spMkLst>
            <pc:docMk/>
            <pc:sldMk cId="4226117508" sldId="298"/>
            <ac:spMk id="13" creationId="{81FDF525-85F4-54B3-3F84-F31BEAB9D45C}"/>
          </ac:spMkLst>
        </pc:spChg>
        <pc:picChg chg="mod">
          <ac:chgData name="William Ampomah" userId="b00dc4558e79ecda" providerId="LiveId" clId="{446FD6F7-9BA2-4E92-B9EF-BB6DC45A1CC9}" dt="2024-02-28T21:11:08.336" v="319" actId="1076"/>
          <ac:picMkLst>
            <pc:docMk/>
            <pc:sldMk cId="4226117508" sldId="298"/>
            <ac:picMk id="9" creationId="{9E4B4CA4-E46C-CC44-E383-39777C87C3AA}"/>
          </ac:picMkLst>
        </pc:picChg>
        <pc:picChg chg="mod">
          <ac:chgData name="William Ampomah" userId="b00dc4558e79ecda" providerId="LiveId" clId="{446FD6F7-9BA2-4E92-B9EF-BB6DC45A1CC9}" dt="2024-02-28T20:17:09.919" v="102" actId="14100"/>
          <ac:picMkLst>
            <pc:docMk/>
            <pc:sldMk cId="4226117508" sldId="298"/>
            <ac:picMk id="12" creationId="{86AA8A94-86CD-F1A3-99AA-7F744BAD6EAB}"/>
          </ac:picMkLst>
        </pc:picChg>
      </pc:sldChg>
      <pc:sldChg chg="addSp delSp modSp mod">
        <pc:chgData name="William Ampomah" userId="b00dc4558e79ecda" providerId="LiveId" clId="{446FD6F7-9BA2-4E92-B9EF-BB6DC45A1CC9}" dt="2024-02-29T00:57:00.774" v="928" actId="1076"/>
        <pc:sldMkLst>
          <pc:docMk/>
          <pc:sldMk cId="4268090640" sldId="299"/>
        </pc:sldMkLst>
        <pc:spChg chg="del mod">
          <ac:chgData name="William Ampomah" userId="b00dc4558e79ecda" providerId="LiveId" clId="{446FD6F7-9BA2-4E92-B9EF-BB6DC45A1CC9}" dt="2024-02-29T00:39:53.268" v="810" actId="478"/>
          <ac:spMkLst>
            <pc:docMk/>
            <pc:sldMk cId="4268090640" sldId="299"/>
            <ac:spMk id="10" creationId="{0A6CE40E-7999-7720-BD8F-74F967638F4D}"/>
          </ac:spMkLst>
        </pc:spChg>
        <pc:spChg chg="mod">
          <ac:chgData name="William Ampomah" userId="b00dc4558e79ecda" providerId="LiveId" clId="{446FD6F7-9BA2-4E92-B9EF-BB6DC45A1CC9}" dt="2024-02-29T00:41:44.578" v="826" actId="1076"/>
          <ac:spMkLst>
            <pc:docMk/>
            <pc:sldMk cId="4268090640" sldId="299"/>
            <ac:spMk id="12" creationId="{ADF0BA6C-B169-0381-FD6C-1B7465209B4C}"/>
          </ac:spMkLst>
        </pc:spChg>
        <pc:spChg chg="mod">
          <ac:chgData name="William Ampomah" userId="b00dc4558e79ecda" providerId="LiveId" clId="{446FD6F7-9BA2-4E92-B9EF-BB6DC45A1CC9}" dt="2024-02-29T00:47:58.941" v="871" actId="1076"/>
          <ac:spMkLst>
            <pc:docMk/>
            <pc:sldMk cId="4268090640" sldId="299"/>
            <ac:spMk id="14" creationId="{0148D1C7-76FE-82AA-8BDC-38AFA49E5BBD}"/>
          </ac:spMkLst>
        </pc:spChg>
        <pc:spChg chg="mod">
          <ac:chgData name="William Ampomah" userId="b00dc4558e79ecda" providerId="LiveId" clId="{446FD6F7-9BA2-4E92-B9EF-BB6DC45A1CC9}" dt="2024-02-29T00:44:26.270" v="846" actId="1076"/>
          <ac:spMkLst>
            <pc:docMk/>
            <pc:sldMk cId="4268090640" sldId="299"/>
            <ac:spMk id="15" creationId="{8914A5F8-7919-9605-1DE0-2FD438F3BAB0}"/>
          </ac:spMkLst>
        </pc:spChg>
        <pc:spChg chg="mod">
          <ac:chgData name="William Ampomah" userId="b00dc4558e79ecda" providerId="LiveId" clId="{446FD6F7-9BA2-4E92-B9EF-BB6DC45A1CC9}" dt="2024-02-29T00:48:06.649" v="873" actId="14100"/>
          <ac:spMkLst>
            <pc:docMk/>
            <pc:sldMk cId="4268090640" sldId="299"/>
            <ac:spMk id="16" creationId="{3240ECB7-F905-775E-8FC8-A2523FC5F1E5}"/>
          </ac:spMkLst>
        </pc:spChg>
        <pc:spChg chg="add mod">
          <ac:chgData name="William Ampomah" userId="b00dc4558e79ecda" providerId="LiveId" clId="{446FD6F7-9BA2-4E92-B9EF-BB6DC45A1CC9}" dt="2024-02-29T00:52:49.928" v="908" actId="1076"/>
          <ac:spMkLst>
            <pc:docMk/>
            <pc:sldMk cId="4268090640" sldId="299"/>
            <ac:spMk id="29" creationId="{1EAA8A5C-08F6-1903-9DDD-492EB9168EC2}"/>
          </ac:spMkLst>
        </pc:spChg>
        <pc:picChg chg="del">
          <ac:chgData name="William Ampomah" userId="b00dc4558e79ecda" providerId="LiveId" clId="{446FD6F7-9BA2-4E92-B9EF-BB6DC45A1CC9}" dt="2024-02-29T00:39:48.258" v="808" actId="478"/>
          <ac:picMkLst>
            <pc:docMk/>
            <pc:sldMk cId="4268090640" sldId="299"/>
            <ac:picMk id="9" creationId="{0E267E93-24DA-1090-6554-40CB4256871B}"/>
          </ac:picMkLst>
        </pc:picChg>
        <pc:picChg chg="mod">
          <ac:chgData name="William Ampomah" userId="b00dc4558e79ecda" providerId="LiveId" clId="{446FD6F7-9BA2-4E92-B9EF-BB6DC45A1CC9}" dt="2024-02-29T00:40:07.329" v="813" actId="14100"/>
          <ac:picMkLst>
            <pc:docMk/>
            <pc:sldMk cId="4268090640" sldId="299"/>
            <ac:picMk id="11" creationId="{4002E96F-4200-8C95-A266-D127F1ED13AA}"/>
          </ac:picMkLst>
        </pc:picChg>
        <pc:picChg chg="del">
          <ac:chgData name="William Ampomah" userId="b00dc4558e79ecda" providerId="LiveId" clId="{446FD6F7-9BA2-4E92-B9EF-BB6DC45A1CC9}" dt="2024-02-29T00:35:34.445" v="784" actId="478"/>
          <ac:picMkLst>
            <pc:docMk/>
            <pc:sldMk cId="4268090640" sldId="299"/>
            <ac:picMk id="13" creationId="{8B66C357-BF43-5948-93D2-8DB2056AD78B}"/>
          </ac:picMkLst>
        </pc:picChg>
        <pc:picChg chg="add del mod">
          <ac:chgData name="William Ampomah" userId="b00dc4558e79ecda" providerId="LiveId" clId="{446FD6F7-9BA2-4E92-B9EF-BB6DC45A1CC9}" dt="2024-02-29T00:37:30.872" v="800" actId="478"/>
          <ac:picMkLst>
            <pc:docMk/>
            <pc:sldMk cId="4268090640" sldId="299"/>
            <ac:picMk id="18" creationId="{F78F1D1B-79A5-BA13-BE97-4237416030BA}"/>
          </ac:picMkLst>
        </pc:picChg>
        <pc:picChg chg="add del mod">
          <ac:chgData name="William Ampomah" userId="b00dc4558e79ecda" providerId="LiveId" clId="{446FD6F7-9BA2-4E92-B9EF-BB6DC45A1CC9}" dt="2024-02-29T00:37:28.564" v="799" actId="478"/>
          <ac:picMkLst>
            <pc:docMk/>
            <pc:sldMk cId="4268090640" sldId="299"/>
            <ac:picMk id="20" creationId="{32251C14-8135-2C35-DA8E-1B4FC7392020}"/>
          </ac:picMkLst>
        </pc:picChg>
        <pc:picChg chg="add del mod">
          <ac:chgData name="William Ampomah" userId="b00dc4558e79ecda" providerId="LiveId" clId="{446FD6F7-9BA2-4E92-B9EF-BB6DC45A1CC9}" dt="2024-02-29T00:40:37.009" v="816" actId="478"/>
          <ac:picMkLst>
            <pc:docMk/>
            <pc:sldMk cId="4268090640" sldId="299"/>
            <ac:picMk id="22" creationId="{092FA033-6AFB-F2EB-BA5F-E57D1202F25F}"/>
          </ac:picMkLst>
        </pc:picChg>
        <pc:picChg chg="add del mod modCrop">
          <ac:chgData name="William Ampomah" userId="b00dc4558e79ecda" providerId="LiveId" clId="{446FD6F7-9BA2-4E92-B9EF-BB6DC45A1CC9}" dt="2024-02-29T00:56:31.003" v="923" actId="14100"/>
          <ac:picMkLst>
            <pc:docMk/>
            <pc:sldMk cId="4268090640" sldId="299"/>
            <ac:picMk id="24" creationId="{9970A447-D0BE-4AB4-ED57-DAF7BC42EEFB}"/>
          </ac:picMkLst>
        </pc:picChg>
        <pc:picChg chg="add mod modCrop">
          <ac:chgData name="William Ampomah" userId="b00dc4558e79ecda" providerId="LiveId" clId="{446FD6F7-9BA2-4E92-B9EF-BB6DC45A1CC9}" dt="2024-02-29T00:56:25.342" v="922" actId="14100"/>
          <ac:picMkLst>
            <pc:docMk/>
            <pc:sldMk cId="4268090640" sldId="299"/>
            <ac:picMk id="26" creationId="{B0DE2B1C-B21E-14E0-F019-7B5B2DAFE329}"/>
          </ac:picMkLst>
        </pc:picChg>
        <pc:picChg chg="add mod">
          <ac:chgData name="William Ampomah" userId="b00dc4558e79ecda" providerId="LiveId" clId="{446FD6F7-9BA2-4E92-B9EF-BB6DC45A1CC9}" dt="2024-02-29T00:54:49.308" v="918" actId="1076"/>
          <ac:picMkLst>
            <pc:docMk/>
            <pc:sldMk cId="4268090640" sldId="299"/>
            <ac:picMk id="28" creationId="{0D37E22B-574A-833E-EE9A-3DC969599420}"/>
          </ac:picMkLst>
        </pc:picChg>
        <pc:picChg chg="add mod">
          <ac:chgData name="William Ampomah" userId="b00dc4558e79ecda" providerId="LiveId" clId="{446FD6F7-9BA2-4E92-B9EF-BB6DC45A1CC9}" dt="2024-02-29T00:57:00.774" v="928" actId="1076"/>
          <ac:picMkLst>
            <pc:docMk/>
            <pc:sldMk cId="4268090640" sldId="299"/>
            <ac:picMk id="31" creationId="{ED4B2996-9CA7-401E-0ABF-4EA60628C055}"/>
          </ac:picMkLst>
        </pc:picChg>
      </pc:sldChg>
      <pc:sldChg chg="ord">
        <pc:chgData name="William Ampomah" userId="b00dc4558e79ecda" providerId="LiveId" clId="{446FD6F7-9BA2-4E92-B9EF-BB6DC45A1CC9}" dt="2024-02-28T20:36:02.133" v="147" actId="20578"/>
        <pc:sldMkLst>
          <pc:docMk/>
          <pc:sldMk cId="3118488397" sldId="300"/>
        </pc:sldMkLst>
      </pc:sldChg>
      <pc:sldChg chg="addSp delSp modSp mod">
        <pc:chgData name="William Ampomah" userId="b00dc4558e79ecda" providerId="LiveId" clId="{446FD6F7-9BA2-4E92-B9EF-BB6DC45A1CC9}" dt="2024-02-28T20:53:49.107" v="299" actId="20577"/>
        <pc:sldMkLst>
          <pc:docMk/>
          <pc:sldMk cId="3156456317" sldId="302"/>
        </pc:sldMkLst>
        <pc:spChg chg="mod">
          <ac:chgData name="William Ampomah" userId="b00dc4558e79ecda" providerId="LiveId" clId="{446FD6F7-9BA2-4E92-B9EF-BB6DC45A1CC9}" dt="2024-02-28T20:53:49.107" v="299" actId="20577"/>
          <ac:spMkLst>
            <pc:docMk/>
            <pc:sldMk cId="3156456317" sldId="302"/>
            <ac:spMk id="2" creationId="{00000000-0000-0000-0000-000000000000}"/>
          </ac:spMkLst>
        </pc:spChg>
        <pc:spChg chg="del">
          <ac:chgData name="William Ampomah" userId="b00dc4558e79ecda" providerId="LiveId" clId="{446FD6F7-9BA2-4E92-B9EF-BB6DC45A1CC9}" dt="2024-02-27T21:57:32.781" v="10" actId="478"/>
          <ac:spMkLst>
            <pc:docMk/>
            <pc:sldMk cId="3156456317" sldId="302"/>
            <ac:spMk id="3" creationId="{00000000-0000-0000-0000-000000000000}"/>
          </ac:spMkLst>
        </pc:spChg>
        <pc:spChg chg="add del mod">
          <ac:chgData name="William Ampomah" userId="b00dc4558e79ecda" providerId="LiveId" clId="{446FD6F7-9BA2-4E92-B9EF-BB6DC45A1CC9}" dt="2024-02-27T21:57:34.648" v="11" actId="478"/>
          <ac:spMkLst>
            <pc:docMk/>
            <pc:sldMk cId="3156456317" sldId="302"/>
            <ac:spMk id="8" creationId="{BA174570-D692-D79D-295F-4CF6B0DBE3D8}"/>
          </ac:spMkLst>
        </pc:spChg>
        <pc:picChg chg="add mod">
          <ac:chgData name="William Ampomah" userId="b00dc4558e79ecda" providerId="LiveId" clId="{446FD6F7-9BA2-4E92-B9EF-BB6DC45A1CC9}" dt="2024-02-27T21:57:58.784" v="20" actId="1076"/>
          <ac:picMkLst>
            <pc:docMk/>
            <pc:sldMk cId="3156456317" sldId="302"/>
            <ac:picMk id="10" creationId="{BDBAA7FA-6B2D-3915-422E-3E548B475777}"/>
          </ac:picMkLst>
        </pc:picChg>
      </pc:sldChg>
      <pc:sldChg chg="addSp delSp modSp mod">
        <pc:chgData name="William Ampomah" userId="b00dc4558e79ecda" providerId="LiveId" clId="{446FD6F7-9BA2-4E92-B9EF-BB6DC45A1CC9}" dt="2024-02-28T20:54:01.519" v="300"/>
        <pc:sldMkLst>
          <pc:docMk/>
          <pc:sldMk cId="3447149573" sldId="303"/>
        </pc:sldMkLst>
        <pc:spChg chg="mod">
          <ac:chgData name="William Ampomah" userId="b00dc4558e79ecda" providerId="LiveId" clId="{446FD6F7-9BA2-4E92-B9EF-BB6DC45A1CC9}" dt="2024-02-28T20:54:01.519" v="300"/>
          <ac:spMkLst>
            <pc:docMk/>
            <pc:sldMk cId="3447149573" sldId="303"/>
            <ac:spMk id="2" creationId="{00000000-0000-0000-0000-000000000000}"/>
          </ac:spMkLst>
        </pc:spChg>
        <pc:spChg chg="del">
          <ac:chgData name="William Ampomah" userId="b00dc4558e79ecda" providerId="LiveId" clId="{446FD6F7-9BA2-4E92-B9EF-BB6DC45A1CC9}" dt="2024-02-27T21:59:25.667" v="59" actId="478"/>
          <ac:spMkLst>
            <pc:docMk/>
            <pc:sldMk cId="3447149573" sldId="303"/>
            <ac:spMk id="3" creationId="{00000000-0000-0000-0000-000000000000}"/>
          </ac:spMkLst>
        </pc:spChg>
        <pc:spChg chg="add del mod">
          <ac:chgData name="William Ampomah" userId="b00dc4558e79ecda" providerId="LiveId" clId="{446FD6F7-9BA2-4E92-B9EF-BB6DC45A1CC9}" dt="2024-02-27T21:59:27.430" v="60" actId="478"/>
          <ac:spMkLst>
            <pc:docMk/>
            <pc:sldMk cId="3447149573" sldId="303"/>
            <ac:spMk id="8" creationId="{4E41350F-5855-18F3-11B0-C7733CC588ED}"/>
          </ac:spMkLst>
        </pc:spChg>
        <pc:picChg chg="add mod">
          <ac:chgData name="William Ampomah" userId="b00dc4558e79ecda" providerId="LiveId" clId="{446FD6F7-9BA2-4E92-B9EF-BB6DC45A1CC9}" dt="2024-02-27T21:59:49.539" v="69" actId="1076"/>
          <ac:picMkLst>
            <pc:docMk/>
            <pc:sldMk cId="3447149573" sldId="303"/>
            <ac:picMk id="10" creationId="{91AF77DD-98E8-BFBB-C319-2F093FB2B79F}"/>
          </ac:picMkLst>
        </pc:picChg>
      </pc:sldChg>
      <pc:sldChg chg="addSp delSp modSp add mod setBg">
        <pc:chgData name="William Ampomah" userId="b00dc4558e79ecda" providerId="LiveId" clId="{446FD6F7-9BA2-4E92-B9EF-BB6DC45A1CC9}" dt="2024-02-29T01:08:41.682" v="1211" actId="20577"/>
        <pc:sldMkLst>
          <pc:docMk/>
          <pc:sldMk cId="4108921260" sldId="304"/>
        </pc:sldMkLst>
        <pc:spChg chg="mod ord">
          <ac:chgData name="William Ampomah" userId="b00dc4558e79ecda" providerId="LiveId" clId="{446FD6F7-9BA2-4E92-B9EF-BB6DC45A1CC9}" dt="2024-02-29T01:08:41.682" v="1211" actId="20577"/>
          <ac:spMkLst>
            <pc:docMk/>
            <pc:sldMk cId="4108921260" sldId="304"/>
            <ac:spMk id="2" creationId="{00000000-0000-0000-0000-000000000000}"/>
          </ac:spMkLst>
        </pc:spChg>
        <pc:spChg chg="del">
          <ac:chgData name="William Ampomah" userId="b00dc4558e79ecda" providerId="LiveId" clId="{446FD6F7-9BA2-4E92-B9EF-BB6DC45A1CC9}" dt="2024-02-28T20:40:10.996" v="208" actId="478"/>
          <ac:spMkLst>
            <pc:docMk/>
            <pc:sldMk cId="4108921260" sldId="304"/>
            <ac:spMk id="3" creationId="{00000000-0000-0000-0000-000000000000}"/>
          </ac:spMkLst>
        </pc:spChg>
        <pc:spChg chg="mod">
          <ac:chgData name="William Ampomah" userId="b00dc4558e79ecda" providerId="LiveId" clId="{446FD6F7-9BA2-4E92-B9EF-BB6DC45A1CC9}" dt="2024-02-28T20:41:53.486" v="219" actId="1076"/>
          <ac:spMkLst>
            <pc:docMk/>
            <pc:sldMk cId="4108921260" sldId="304"/>
            <ac:spMk id="5" creationId="{00000000-0000-0000-0000-000000000000}"/>
          </ac:spMkLst>
        </pc:spChg>
        <pc:spChg chg="mod">
          <ac:chgData name="William Ampomah" userId="b00dc4558e79ecda" providerId="LiveId" clId="{446FD6F7-9BA2-4E92-B9EF-BB6DC45A1CC9}" dt="2024-02-28T20:41:59.231" v="220" actId="1076"/>
          <ac:spMkLst>
            <pc:docMk/>
            <pc:sldMk cId="4108921260" sldId="304"/>
            <ac:spMk id="6" creationId="{00000000-0000-0000-0000-000000000000}"/>
          </ac:spMkLst>
        </pc:spChg>
        <pc:spChg chg="add del mod">
          <ac:chgData name="William Ampomah" userId="b00dc4558e79ecda" providerId="LiveId" clId="{446FD6F7-9BA2-4E92-B9EF-BB6DC45A1CC9}" dt="2024-02-28T20:40:17.064" v="209" actId="478"/>
          <ac:spMkLst>
            <pc:docMk/>
            <pc:sldMk cId="4108921260" sldId="304"/>
            <ac:spMk id="8" creationId="{AE8C2121-3974-D57A-9E6D-DF68645C0431}"/>
          </ac:spMkLst>
        </pc:spChg>
        <pc:spChg chg="add del">
          <ac:chgData name="William Ampomah" userId="b00dc4558e79ecda" providerId="LiveId" clId="{446FD6F7-9BA2-4E92-B9EF-BB6DC45A1CC9}" dt="2024-02-28T20:41:14.682" v="213" actId="26606"/>
          <ac:spMkLst>
            <pc:docMk/>
            <pc:sldMk cId="4108921260" sldId="304"/>
            <ac:spMk id="14" creationId="{1707FC24-6981-43D9-B525-C7832BA22463}"/>
          </ac:spMkLst>
        </pc:spChg>
        <pc:picChg chg="mod">
          <ac:chgData name="William Ampomah" userId="b00dc4558e79ecda" providerId="LiveId" clId="{446FD6F7-9BA2-4E92-B9EF-BB6DC45A1CC9}" dt="2024-02-28T20:41:14.682" v="213" actId="26606"/>
          <ac:picMkLst>
            <pc:docMk/>
            <pc:sldMk cId="4108921260" sldId="304"/>
            <ac:picMk id="4" creationId="{00000000-0000-0000-0000-000000000000}"/>
          </ac:picMkLst>
        </pc:picChg>
        <pc:picChg chg="add del mod ord modCrop">
          <ac:chgData name="William Ampomah" userId="b00dc4558e79ecda" providerId="LiveId" clId="{446FD6F7-9BA2-4E92-B9EF-BB6DC45A1CC9}" dt="2024-02-28T22:49:34.607" v="710" actId="478"/>
          <ac:picMkLst>
            <pc:docMk/>
            <pc:sldMk cId="4108921260" sldId="304"/>
            <ac:picMk id="9" creationId="{6BD6B0D6-5DB9-5CBB-1607-D7895309CF5D}"/>
          </ac:picMkLst>
        </pc:picChg>
        <pc:picChg chg="add mod">
          <ac:chgData name="William Ampomah" userId="b00dc4558e79ecda" providerId="LiveId" clId="{446FD6F7-9BA2-4E92-B9EF-BB6DC45A1CC9}" dt="2024-02-28T22:53:44.635" v="718" actId="1076"/>
          <ac:picMkLst>
            <pc:docMk/>
            <pc:sldMk cId="4108921260" sldId="304"/>
            <ac:picMk id="10" creationId="{3C23BBD4-49E5-0E98-C910-C5D45A783998}"/>
          </ac:picMkLst>
        </pc:picChg>
      </pc:sldChg>
      <pc:sldChg chg="add del">
        <pc:chgData name="William Ampomah" userId="b00dc4558e79ecda" providerId="LiveId" clId="{446FD6F7-9BA2-4E92-B9EF-BB6DC45A1CC9}" dt="2024-02-29T01:02:17.843" v="1038" actId="47"/>
        <pc:sldMkLst>
          <pc:docMk/>
          <pc:sldMk cId="2376705697" sldId="305"/>
        </pc:sldMkLst>
      </pc:sldChg>
      <pc:sldChg chg="add del">
        <pc:chgData name="William Ampomah" userId="b00dc4558e79ecda" providerId="LiveId" clId="{446FD6F7-9BA2-4E92-B9EF-BB6DC45A1CC9}" dt="2024-02-29T00:27:44.226" v="780" actId="47"/>
        <pc:sldMkLst>
          <pc:docMk/>
          <pc:sldMk cId="3605855585" sldId="306"/>
        </pc:sldMkLst>
      </pc:sldChg>
      <pc:sldChg chg="add del">
        <pc:chgData name="William Ampomah" userId="b00dc4558e79ecda" providerId="LiveId" clId="{446FD6F7-9BA2-4E92-B9EF-BB6DC45A1CC9}" dt="2024-02-29T00:27:44.748" v="781" actId="47"/>
        <pc:sldMkLst>
          <pc:docMk/>
          <pc:sldMk cId="3940574004" sldId="307"/>
        </pc:sldMkLst>
      </pc:sldChg>
      <pc:sldChg chg="add del">
        <pc:chgData name="William Ampomah" userId="b00dc4558e79ecda" providerId="LiveId" clId="{446FD6F7-9BA2-4E92-B9EF-BB6DC45A1CC9}" dt="2024-02-29T00:27:45.380" v="782" actId="47"/>
        <pc:sldMkLst>
          <pc:docMk/>
          <pc:sldMk cId="1231346808" sldId="308"/>
        </pc:sldMkLst>
      </pc:sldChg>
      <pc:sldChg chg="add del">
        <pc:chgData name="William Ampomah" userId="b00dc4558e79ecda" providerId="LiveId" clId="{446FD6F7-9BA2-4E92-B9EF-BB6DC45A1CC9}" dt="2024-02-29T00:27:46.288" v="783" actId="47"/>
        <pc:sldMkLst>
          <pc:docMk/>
          <pc:sldMk cId="3239881738" sldId="309"/>
        </pc:sldMkLst>
      </pc:sldChg>
      <pc:sldChg chg="modSp add mod ord">
        <pc:chgData name="William Ampomah" userId="b00dc4558e79ecda" providerId="LiveId" clId="{446FD6F7-9BA2-4E92-B9EF-BB6DC45A1CC9}" dt="2024-02-28T20:53:08.462" v="275"/>
        <pc:sldMkLst>
          <pc:docMk/>
          <pc:sldMk cId="1184377067" sldId="310"/>
        </pc:sldMkLst>
        <pc:picChg chg="mod">
          <ac:chgData name="William Ampomah" userId="b00dc4558e79ecda" providerId="LiveId" clId="{446FD6F7-9BA2-4E92-B9EF-BB6DC45A1CC9}" dt="2024-02-28T20:16:28.625" v="101" actId="14100"/>
          <ac:picMkLst>
            <pc:docMk/>
            <pc:sldMk cId="1184377067" sldId="310"/>
            <ac:picMk id="7" creationId="{793A797D-EF1B-2BDD-3495-E7EBFC8EAE94}"/>
          </ac:picMkLst>
        </pc:picChg>
      </pc:sldChg>
      <pc:sldChg chg="addSp delSp modSp mod">
        <pc:chgData name="William Ampomah" userId="b00dc4558e79ecda" providerId="LiveId" clId="{446FD6F7-9BA2-4E92-B9EF-BB6DC45A1CC9}" dt="2024-02-29T01:06:55.651" v="1192" actId="1076"/>
        <pc:sldMkLst>
          <pc:docMk/>
          <pc:sldMk cId="3689404216" sldId="311"/>
        </pc:sldMkLst>
        <pc:spChg chg="del mod">
          <ac:chgData name="William Ampomah" userId="b00dc4558e79ecda" providerId="LiveId" clId="{446FD6F7-9BA2-4E92-B9EF-BB6DC45A1CC9}" dt="2024-02-28T20:44:14.973" v="233" actId="478"/>
          <ac:spMkLst>
            <pc:docMk/>
            <pc:sldMk cId="3689404216" sldId="311"/>
            <ac:spMk id="2" creationId="{7BFBC3B0-4EA5-39F7-07EA-1F8B9137F9B7}"/>
          </ac:spMkLst>
        </pc:spChg>
        <pc:spChg chg="mod">
          <ac:chgData name="William Ampomah" userId="b00dc4558e79ecda" providerId="LiveId" clId="{446FD6F7-9BA2-4E92-B9EF-BB6DC45A1CC9}" dt="2024-02-29T01:06:51.662" v="1191" actId="14100"/>
          <ac:spMkLst>
            <pc:docMk/>
            <pc:sldMk cId="3689404216" sldId="311"/>
            <ac:spMk id="3" creationId="{22428E82-4EB3-28D2-321E-0D628CEF6A61}"/>
          </ac:spMkLst>
        </pc:spChg>
        <pc:spChg chg="mod">
          <ac:chgData name="William Ampomah" userId="b00dc4558e79ecda" providerId="LiveId" clId="{446FD6F7-9BA2-4E92-B9EF-BB6DC45A1CC9}" dt="2024-02-28T20:46:22.686" v="249" actId="1076"/>
          <ac:spMkLst>
            <pc:docMk/>
            <pc:sldMk cId="3689404216" sldId="311"/>
            <ac:spMk id="5" creationId="{DF004AA3-002A-C46E-80D8-789FA9EC911E}"/>
          </ac:spMkLst>
        </pc:spChg>
        <pc:spChg chg="add mod">
          <ac:chgData name="William Ampomah" userId="b00dc4558e79ecda" providerId="LiveId" clId="{446FD6F7-9BA2-4E92-B9EF-BB6DC45A1CC9}" dt="2024-02-28T20:44:11.666" v="232"/>
          <ac:spMkLst>
            <pc:docMk/>
            <pc:sldMk cId="3689404216" sldId="311"/>
            <ac:spMk id="6" creationId="{DEC9ED8A-545F-7F6B-6EC1-7CF0FD431B20}"/>
          </ac:spMkLst>
        </pc:spChg>
        <pc:picChg chg="mod">
          <ac:chgData name="William Ampomah" userId="b00dc4558e79ecda" providerId="LiveId" clId="{446FD6F7-9BA2-4E92-B9EF-BB6DC45A1CC9}" dt="2024-02-29T01:06:55.651" v="1192" actId="1076"/>
          <ac:picMkLst>
            <pc:docMk/>
            <pc:sldMk cId="3689404216" sldId="311"/>
            <ac:picMk id="4" creationId="{9DEB42A4-B01C-5B55-E5EC-757CDBF3D77A}"/>
          </ac:picMkLst>
        </pc:picChg>
      </pc:sldChg>
      <pc:sldChg chg="addSp delSp modSp mod">
        <pc:chgData name="William Ampomah" userId="b00dc4558e79ecda" providerId="LiveId" clId="{446FD6F7-9BA2-4E92-B9EF-BB6DC45A1CC9}" dt="2024-02-29T01:03:26.902" v="1126" actId="20577"/>
        <pc:sldMkLst>
          <pc:docMk/>
          <pc:sldMk cId="2557496261" sldId="312"/>
        </pc:sldMkLst>
        <pc:spChg chg="mod">
          <ac:chgData name="William Ampomah" userId="b00dc4558e79ecda" providerId="LiveId" clId="{446FD6F7-9BA2-4E92-B9EF-BB6DC45A1CC9}" dt="2024-02-28T21:13:25.548" v="382" actId="20577"/>
          <ac:spMkLst>
            <pc:docMk/>
            <pc:sldMk cId="2557496261" sldId="312"/>
            <ac:spMk id="2" creationId="{00000000-0000-0000-0000-000000000000}"/>
          </ac:spMkLst>
        </pc:spChg>
        <pc:spChg chg="add del mod">
          <ac:chgData name="William Ampomah" userId="b00dc4558e79ecda" providerId="LiveId" clId="{446FD6F7-9BA2-4E92-B9EF-BB6DC45A1CC9}" dt="2024-02-29T01:03:26.902" v="1126" actId="20577"/>
          <ac:spMkLst>
            <pc:docMk/>
            <pc:sldMk cId="2557496261" sldId="312"/>
            <ac:spMk id="7" creationId="{D07EE6C0-7BFB-4AB2-F90D-E5A897884185}"/>
          </ac:spMkLst>
        </pc:spChg>
        <pc:spChg chg="del mod">
          <ac:chgData name="William Ampomah" userId="b00dc4558e79ecda" providerId="LiveId" clId="{446FD6F7-9BA2-4E92-B9EF-BB6DC45A1CC9}" dt="2024-02-28T21:13:46.605" v="384" actId="478"/>
          <ac:spMkLst>
            <pc:docMk/>
            <pc:sldMk cId="2557496261" sldId="312"/>
            <ac:spMk id="9" creationId="{4761FB72-DC0D-FB79-E8D2-B31028AABFA9}"/>
          </ac:spMkLst>
        </pc:spChg>
        <pc:picChg chg="mod">
          <ac:chgData name="William Ampomah" userId="b00dc4558e79ecda" providerId="LiveId" clId="{446FD6F7-9BA2-4E92-B9EF-BB6DC45A1CC9}" dt="2024-02-28T21:20:04.484" v="609" actId="14100"/>
          <ac:picMkLst>
            <pc:docMk/>
            <pc:sldMk cId="2557496261" sldId="312"/>
            <ac:picMk id="10" creationId="{5F865524-D0AE-CD59-1672-859528AAB20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F806B1-8EFA-4C28-A060-5A5B7BA55CB1}" type="doc">
      <dgm:prSet loTypeId="urn:microsoft.com/office/officeart/2005/8/layout/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B2FDB34-6A35-40FB-B9B8-168B3F614367}">
      <dgm:prSet phldrT="[Text]"/>
      <dgm:spPr>
        <a:xfrm>
          <a:off x="425504" y="2050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C8F21855-8C3C-4911-8BFD-80E00B6C5A79}" type="parTrans" cxnId="{72A8E6E2-0B27-46E0-B649-37ACE827A500}">
      <dgm:prSet/>
      <dgm:spPr/>
      <dgm:t>
        <a:bodyPr/>
        <a:lstStyle/>
        <a:p>
          <a:endParaRPr lang="en-US"/>
        </a:p>
      </dgm:t>
    </dgm:pt>
    <dgm:pt modelId="{0A4AE2A3-333B-43D4-89FF-32107D6EE996}" type="sibTrans" cxnId="{72A8E6E2-0B27-46E0-B649-37ACE827A500}">
      <dgm:prSet/>
      <dgm:spPr>
        <a:xfrm rot="21597168">
          <a:off x="2063811" y="293935"/>
          <a:ext cx="525502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DEF6F1"/>
            </a:solidFill>
            <a:latin typeface="Arial"/>
            <a:ea typeface="+mn-ea"/>
            <a:cs typeface="+mn-cs"/>
          </a:endParaRPr>
        </a:p>
      </dgm:t>
    </dgm:pt>
    <dgm:pt modelId="{A1BE0E02-CF71-457F-A56D-3D7DDDF690A6}">
      <dgm:prSet phldrT="[Text]"/>
      <dgm:spPr>
        <a:xfrm>
          <a:off x="2914909" y="0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539F3F48-2AEA-4214-8CAE-2A9D616EE61A}" type="parTrans" cxnId="{7C4EF135-2C32-4927-9400-ECB741D52F6C}">
      <dgm:prSet/>
      <dgm:spPr/>
      <dgm:t>
        <a:bodyPr/>
        <a:lstStyle/>
        <a:p>
          <a:endParaRPr lang="en-US"/>
        </a:p>
      </dgm:t>
    </dgm:pt>
    <dgm:pt modelId="{624FA4D1-4B99-451A-8FB4-EBC1B7DDD862}" type="sibTrans" cxnId="{7C4EF135-2C32-4927-9400-ECB741D52F6C}">
      <dgm:prSet/>
      <dgm:spPr>
        <a:xfrm rot="5400000">
          <a:off x="3454194" y="1015530"/>
          <a:ext cx="331172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DEF6F1"/>
            </a:solidFill>
            <a:latin typeface="Arial"/>
            <a:ea typeface="+mn-ea"/>
            <a:cs typeface="+mn-cs"/>
          </a:endParaRPr>
        </a:p>
      </dgm:t>
    </dgm:pt>
    <dgm:pt modelId="{69A7F8E5-D0AC-4DA2-A1B7-3EEF84E1B711}">
      <dgm:prSet phldrT="[Text]"/>
      <dgm:spPr>
        <a:xfrm>
          <a:off x="2825665" y="1522517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14FE043D-704F-4164-8FEC-714D805599D0}" type="parTrans" cxnId="{EEB44695-1588-47A2-A022-174C9D862429}">
      <dgm:prSet/>
      <dgm:spPr/>
      <dgm:t>
        <a:bodyPr/>
        <a:lstStyle/>
        <a:p>
          <a:endParaRPr lang="en-US"/>
        </a:p>
      </dgm:t>
    </dgm:pt>
    <dgm:pt modelId="{4E1FF270-1CDA-4D8F-8AEA-D7B00AD2DFCE}" type="sibTrans" cxnId="{EEB44695-1588-47A2-A022-174C9D862429}">
      <dgm:prSet/>
      <dgm:spPr>
        <a:xfrm rot="10832335">
          <a:off x="2148952" y="1774985"/>
          <a:ext cx="478223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DEF6F1"/>
            </a:solidFill>
            <a:latin typeface="Arial"/>
            <a:ea typeface="+mn-ea"/>
            <a:cs typeface="+mn-cs"/>
          </a:endParaRPr>
        </a:p>
      </dgm:t>
    </dgm:pt>
    <dgm:pt modelId="{9C76FF50-68E3-46A4-B62D-D78817010201}">
      <dgm:prSet phldrT="[Text]"/>
      <dgm:spPr>
        <a:xfrm>
          <a:off x="425504" y="1499941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9FA1C693-6440-491D-8951-3451678ED11F}" type="parTrans" cxnId="{152E7421-BAC2-4E01-B4F8-30F95134C764}">
      <dgm:prSet/>
      <dgm:spPr/>
      <dgm:t>
        <a:bodyPr/>
        <a:lstStyle/>
        <a:p>
          <a:endParaRPr lang="en-US"/>
        </a:p>
      </dgm:t>
    </dgm:pt>
    <dgm:pt modelId="{13FD5601-3224-4C0C-BE60-8EEEE91CDC25}" type="sibTrans" cxnId="{152E7421-BAC2-4E01-B4F8-30F95134C764}">
      <dgm:prSet/>
      <dgm:spPr>
        <a:xfrm rot="5400000">
          <a:off x="1055581" y="2457311"/>
          <a:ext cx="267107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DEF6F1"/>
            </a:solidFill>
            <a:latin typeface="Arial"/>
            <a:ea typeface="+mn-ea"/>
            <a:cs typeface="+mn-cs"/>
          </a:endParaRPr>
        </a:p>
      </dgm:t>
    </dgm:pt>
    <dgm:pt modelId="{623CE627-71A5-4340-96DB-B728A8E01258}">
      <dgm:prSet phldrT="[Text]"/>
      <dgm:spPr>
        <a:xfrm>
          <a:off x="142897" y="2902539"/>
          <a:ext cx="2130884" cy="12955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gm:t>
    </dgm:pt>
    <dgm:pt modelId="{5E9435AC-E3C9-4462-B16A-B49434847B6E}" type="parTrans" cxnId="{C9AE1056-0F31-445F-AC78-20CA25A09D95}">
      <dgm:prSet/>
      <dgm:spPr/>
      <dgm:t>
        <a:bodyPr/>
        <a:lstStyle/>
        <a:p>
          <a:endParaRPr lang="en-US"/>
        </a:p>
      </dgm:t>
    </dgm:pt>
    <dgm:pt modelId="{A5D93A60-BF6C-4AAC-B04F-8B40DD86D2E6}" type="sibTrans" cxnId="{C9AE1056-0F31-445F-AC78-20CA25A09D95}">
      <dgm:prSet/>
      <dgm:spPr>
        <a:xfrm rot="121453">
          <a:off x="2467624" y="3417349"/>
          <a:ext cx="467626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rgbClr val="DEF6F1"/>
            </a:solidFill>
            <a:latin typeface="Arial"/>
            <a:ea typeface="+mn-ea"/>
            <a:cs typeface="+mn-cs"/>
          </a:endParaRPr>
        </a:p>
      </dgm:t>
    </dgm:pt>
    <dgm:pt modelId="{32606308-5AC8-444F-8884-2C8CA8A3D2B1}">
      <dgm:prSet phldrT="[Text]"/>
      <dgm:spPr>
        <a:xfrm>
          <a:off x="3155545" y="3196241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dirty="0">
            <a:solidFill>
              <a:srgbClr val="DEF6F1"/>
            </a:solidFill>
            <a:latin typeface="Arial"/>
            <a:ea typeface="+mn-ea"/>
            <a:cs typeface="+mn-cs"/>
          </a:endParaRPr>
        </a:p>
      </dgm:t>
    </dgm:pt>
    <dgm:pt modelId="{D66AE706-7C0D-47AB-ABFC-78E2DAA99109}" type="parTrans" cxnId="{99EAA406-BB62-46A3-A0E5-56153AECB6BD}">
      <dgm:prSet/>
      <dgm:spPr/>
      <dgm:t>
        <a:bodyPr/>
        <a:lstStyle/>
        <a:p>
          <a:endParaRPr lang="en-US"/>
        </a:p>
      </dgm:t>
    </dgm:pt>
    <dgm:pt modelId="{FAC6B72B-9BF6-479E-AD16-248AA39EC745}" type="sibTrans" cxnId="{99EAA406-BB62-46A3-A0E5-56153AECB6BD}">
      <dgm:prSet/>
      <dgm:spPr/>
      <dgm:t>
        <a:bodyPr/>
        <a:lstStyle/>
        <a:p>
          <a:endParaRPr lang="en-US"/>
        </a:p>
      </dgm:t>
    </dgm:pt>
    <dgm:pt modelId="{600C0C73-F3F1-4B97-83DA-71C589FE0B70}" type="pres">
      <dgm:prSet presAssocID="{48F806B1-8EFA-4C28-A060-5A5B7BA55C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59BD45E-99CD-44B8-BBA0-B69564B52649}" type="pres">
      <dgm:prSet presAssocID="{6B2FDB34-6A35-40FB-B9B8-168B3F614367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5136E1-1902-49B8-BB50-0C4766B8E10E}" type="pres">
      <dgm:prSet presAssocID="{0A4AE2A3-333B-43D4-89FF-32107D6EE996}" presName="sibTrans" presStyleLbl="sibTrans2D1" presStyleIdx="0" presStyleCnt="5" custLinFactNeighborX="-14789" custLinFactNeighborY="7879"/>
      <dgm:spPr/>
      <dgm:t>
        <a:bodyPr/>
        <a:lstStyle/>
        <a:p>
          <a:endParaRPr lang="en-US"/>
        </a:p>
      </dgm:t>
    </dgm:pt>
    <dgm:pt modelId="{82046CBE-7240-4BA9-95E6-1926891B356F}" type="pres">
      <dgm:prSet presAssocID="{0A4AE2A3-333B-43D4-89FF-32107D6EE99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D97644F-0787-46FE-9316-7389E406B835}" type="pres">
      <dgm:prSet presAssocID="{A1BE0E02-CF71-457F-A56D-3D7DDDF690A6}" presName="node" presStyleLbl="node1" presStyleIdx="1" presStyleCnt="6" custLinFactNeighborX="26194" custLinFactNeighborY="-6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B02506-E43F-49FF-BFAF-1B792A4BC97E}" type="pres">
      <dgm:prSet presAssocID="{624FA4D1-4B99-451A-8FB4-EBC1B7DDD862}" presName="sibTrans" presStyleLbl="sibTrans2D1" presStyleIdx="1" presStyleCnt="5" custAng="21398722"/>
      <dgm:spPr/>
      <dgm:t>
        <a:bodyPr/>
        <a:lstStyle/>
        <a:p>
          <a:endParaRPr lang="en-US"/>
        </a:p>
      </dgm:t>
    </dgm:pt>
    <dgm:pt modelId="{01EE85D4-765A-4819-839E-FC511DC7DF95}" type="pres">
      <dgm:prSet presAssocID="{624FA4D1-4B99-451A-8FB4-EBC1B7DDD86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AF8D549-CA9E-4F75-8692-78B1E007D026}" type="pres">
      <dgm:prSet presAssocID="{69A7F8E5-D0AC-4DA2-A1B7-3EEF84E1B711}" presName="node" presStyleLbl="node1" presStyleIdx="2" presStyleCnt="6" custLinFactNeighborX="20236" custLinFactNeighborY="2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33A282-DE53-4649-987F-D28792BFD1E1}" type="pres">
      <dgm:prSet presAssocID="{4E1FF270-1CDA-4D8F-8AEA-D7B00AD2DFC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1109481A-7178-4D9B-81BE-011330143B95}" type="pres">
      <dgm:prSet presAssocID="{4E1FF270-1CDA-4D8F-8AEA-D7B00AD2DFC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11656E14-A2EE-4881-A24F-990C2F097E8F}" type="pres">
      <dgm:prSet presAssocID="{9C76FF50-68E3-46A4-B62D-D7881701020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2B377A-F0DF-479C-B3D4-35FA9D55D87C}" type="pres">
      <dgm:prSet presAssocID="{13FD5601-3224-4C0C-BE60-8EEEE91CDC25}" presName="sibTrans" presStyleLbl="sibTrans2D1" presStyleIdx="3" presStyleCnt="5" custAng="72759"/>
      <dgm:spPr/>
      <dgm:t>
        <a:bodyPr/>
        <a:lstStyle/>
        <a:p>
          <a:endParaRPr lang="en-US"/>
        </a:p>
      </dgm:t>
    </dgm:pt>
    <dgm:pt modelId="{59296008-0D4D-4DBD-BD3F-CCE4E7B1AB48}" type="pres">
      <dgm:prSet presAssocID="{13FD5601-3224-4C0C-BE60-8EEEE91CDC25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2BD015B0-EC1F-4498-A2B2-64C1E69CC526}" type="pres">
      <dgm:prSet presAssocID="{623CE627-71A5-4340-96DB-B728A8E01258}" presName="node" presStyleLbl="node1" presStyleIdx="4" presStyleCnt="6" custScaleX="142259" custScaleY="144153" custLinFactNeighborX="-18867" custLinFactNeighborY="-106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ACA3B-333D-44B0-BE51-DAD69E535496}" type="pres">
      <dgm:prSet presAssocID="{A5D93A60-BF6C-4AAC-B04F-8B40DD86D2E6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1AC0FF2-12B7-4DDB-B5CA-31B024B3CCF9}" type="pres">
      <dgm:prSet presAssocID="{A5D93A60-BF6C-4AAC-B04F-8B40DD86D2E6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DB59E2F7-B5FC-49E7-9432-79286C8AF18C}" type="pres">
      <dgm:prSet presAssocID="{32606308-5AC8-444F-8884-2C8CA8A3D2B1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AE1056-0F31-445F-AC78-20CA25A09D95}" srcId="{48F806B1-8EFA-4C28-A060-5A5B7BA55CB1}" destId="{623CE627-71A5-4340-96DB-B728A8E01258}" srcOrd="4" destOrd="0" parTransId="{5E9435AC-E3C9-4462-B16A-B49434847B6E}" sibTransId="{A5D93A60-BF6C-4AAC-B04F-8B40DD86D2E6}"/>
    <dgm:cxn modelId="{DEDE712A-4B0E-47D7-8B89-B3407208B39D}" type="presOf" srcId="{0A4AE2A3-333B-43D4-89FF-32107D6EE996}" destId="{82046CBE-7240-4BA9-95E6-1926891B356F}" srcOrd="1" destOrd="0" presId="urn:microsoft.com/office/officeart/2005/8/layout/process5"/>
    <dgm:cxn modelId="{AEDA1257-FC14-48AF-834E-3E18F0C1B89F}" type="presOf" srcId="{4E1FF270-1CDA-4D8F-8AEA-D7B00AD2DFCE}" destId="{0033A282-DE53-4649-987F-D28792BFD1E1}" srcOrd="0" destOrd="0" presId="urn:microsoft.com/office/officeart/2005/8/layout/process5"/>
    <dgm:cxn modelId="{281D85AD-5F53-4197-9F07-8DAAD7250922}" type="presOf" srcId="{0A4AE2A3-333B-43D4-89FF-32107D6EE996}" destId="{CB5136E1-1902-49B8-BB50-0C4766B8E10E}" srcOrd="0" destOrd="0" presId="urn:microsoft.com/office/officeart/2005/8/layout/process5"/>
    <dgm:cxn modelId="{06E7A614-BC42-455D-820E-607BA3F43FD9}" type="presOf" srcId="{624FA4D1-4B99-451A-8FB4-EBC1B7DDD862}" destId="{01EE85D4-765A-4819-839E-FC511DC7DF95}" srcOrd="1" destOrd="0" presId="urn:microsoft.com/office/officeart/2005/8/layout/process5"/>
    <dgm:cxn modelId="{7C4EF135-2C32-4927-9400-ECB741D52F6C}" srcId="{48F806B1-8EFA-4C28-A060-5A5B7BA55CB1}" destId="{A1BE0E02-CF71-457F-A56D-3D7DDDF690A6}" srcOrd="1" destOrd="0" parTransId="{539F3F48-2AEA-4214-8CAE-2A9D616EE61A}" sibTransId="{624FA4D1-4B99-451A-8FB4-EBC1B7DDD862}"/>
    <dgm:cxn modelId="{8AAD669A-2925-4153-AD23-8301AAB77C67}" type="presOf" srcId="{69A7F8E5-D0AC-4DA2-A1B7-3EEF84E1B711}" destId="{1AF8D549-CA9E-4F75-8692-78B1E007D026}" srcOrd="0" destOrd="0" presId="urn:microsoft.com/office/officeart/2005/8/layout/process5"/>
    <dgm:cxn modelId="{5A91D697-3BC2-4C12-86CD-A7C15E85842C}" type="presOf" srcId="{32606308-5AC8-444F-8884-2C8CA8A3D2B1}" destId="{DB59E2F7-B5FC-49E7-9432-79286C8AF18C}" srcOrd="0" destOrd="0" presId="urn:microsoft.com/office/officeart/2005/8/layout/process5"/>
    <dgm:cxn modelId="{E3947BC2-A94C-48B2-AADB-1B7B146C1AC7}" type="presOf" srcId="{A5D93A60-BF6C-4AAC-B04F-8B40DD86D2E6}" destId="{31AC0FF2-12B7-4DDB-B5CA-31B024B3CCF9}" srcOrd="1" destOrd="0" presId="urn:microsoft.com/office/officeart/2005/8/layout/process5"/>
    <dgm:cxn modelId="{2AA1764B-45A2-496D-8806-8D3DE6C86C17}" type="presOf" srcId="{4E1FF270-1CDA-4D8F-8AEA-D7B00AD2DFCE}" destId="{1109481A-7178-4D9B-81BE-011330143B95}" srcOrd="1" destOrd="0" presId="urn:microsoft.com/office/officeart/2005/8/layout/process5"/>
    <dgm:cxn modelId="{3E092425-C33C-489E-96D0-084D9F1B21B5}" type="presOf" srcId="{48F806B1-8EFA-4C28-A060-5A5B7BA55CB1}" destId="{600C0C73-F3F1-4B97-83DA-71C589FE0B70}" srcOrd="0" destOrd="0" presId="urn:microsoft.com/office/officeart/2005/8/layout/process5"/>
    <dgm:cxn modelId="{FFA8E1CF-76B5-4B5B-8FEA-98FEDF9E4EA8}" type="presOf" srcId="{9C76FF50-68E3-46A4-B62D-D78817010201}" destId="{11656E14-A2EE-4881-A24F-990C2F097E8F}" srcOrd="0" destOrd="0" presId="urn:microsoft.com/office/officeart/2005/8/layout/process5"/>
    <dgm:cxn modelId="{EEB44695-1588-47A2-A022-174C9D862429}" srcId="{48F806B1-8EFA-4C28-A060-5A5B7BA55CB1}" destId="{69A7F8E5-D0AC-4DA2-A1B7-3EEF84E1B711}" srcOrd="2" destOrd="0" parTransId="{14FE043D-704F-4164-8FEC-714D805599D0}" sibTransId="{4E1FF270-1CDA-4D8F-8AEA-D7B00AD2DFCE}"/>
    <dgm:cxn modelId="{E4D6A2A1-2C97-4287-99E1-0C104E5E4A18}" type="presOf" srcId="{13FD5601-3224-4C0C-BE60-8EEEE91CDC25}" destId="{182B377A-F0DF-479C-B3D4-35FA9D55D87C}" srcOrd="0" destOrd="0" presId="urn:microsoft.com/office/officeart/2005/8/layout/process5"/>
    <dgm:cxn modelId="{C8375521-33FD-436B-9207-502AD586D78B}" type="presOf" srcId="{A1BE0E02-CF71-457F-A56D-3D7DDDF690A6}" destId="{ED97644F-0787-46FE-9316-7389E406B835}" srcOrd="0" destOrd="0" presId="urn:microsoft.com/office/officeart/2005/8/layout/process5"/>
    <dgm:cxn modelId="{152E7421-BAC2-4E01-B4F8-30F95134C764}" srcId="{48F806B1-8EFA-4C28-A060-5A5B7BA55CB1}" destId="{9C76FF50-68E3-46A4-B62D-D78817010201}" srcOrd="3" destOrd="0" parTransId="{9FA1C693-6440-491D-8951-3451678ED11F}" sibTransId="{13FD5601-3224-4C0C-BE60-8EEEE91CDC25}"/>
    <dgm:cxn modelId="{99EAA406-BB62-46A3-A0E5-56153AECB6BD}" srcId="{48F806B1-8EFA-4C28-A060-5A5B7BA55CB1}" destId="{32606308-5AC8-444F-8884-2C8CA8A3D2B1}" srcOrd="5" destOrd="0" parTransId="{D66AE706-7C0D-47AB-ABFC-78E2DAA99109}" sibTransId="{FAC6B72B-9BF6-479E-AD16-248AA39EC745}"/>
    <dgm:cxn modelId="{8CD2ECBA-E1B0-4000-A767-4A1A488CB546}" type="presOf" srcId="{6B2FDB34-6A35-40FB-B9B8-168B3F614367}" destId="{D59BD45E-99CD-44B8-BBA0-B69564B52649}" srcOrd="0" destOrd="0" presId="urn:microsoft.com/office/officeart/2005/8/layout/process5"/>
    <dgm:cxn modelId="{95D0BCD5-5A5F-40FD-BD08-77ECE8EADD4F}" type="presOf" srcId="{13FD5601-3224-4C0C-BE60-8EEEE91CDC25}" destId="{59296008-0D4D-4DBD-BD3F-CCE4E7B1AB48}" srcOrd="1" destOrd="0" presId="urn:microsoft.com/office/officeart/2005/8/layout/process5"/>
    <dgm:cxn modelId="{7A43ABE3-404A-4E43-961A-3886EB58CC89}" type="presOf" srcId="{624FA4D1-4B99-451A-8FB4-EBC1B7DDD862}" destId="{4FB02506-E43F-49FF-BFAF-1B792A4BC97E}" srcOrd="0" destOrd="0" presId="urn:microsoft.com/office/officeart/2005/8/layout/process5"/>
    <dgm:cxn modelId="{1FC9C22A-A9A8-481E-958E-5BF31EE8DBDC}" type="presOf" srcId="{A5D93A60-BF6C-4AAC-B04F-8B40DD86D2E6}" destId="{FADACA3B-333D-44B0-BE51-DAD69E535496}" srcOrd="0" destOrd="0" presId="urn:microsoft.com/office/officeart/2005/8/layout/process5"/>
    <dgm:cxn modelId="{E42BFBD6-8852-4F52-90AD-8B25EF2C4506}" type="presOf" srcId="{623CE627-71A5-4340-96DB-B728A8E01258}" destId="{2BD015B0-EC1F-4498-A2B2-64C1E69CC526}" srcOrd="0" destOrd="0" presId="urn:microsoft.com/office/officeart/2005/8/layout/process5"/>
    <dgm:cxn modelId="{72A8E6E2-0B27-46E0-B649-37ACE827A500}" srcId="{48F806B1-8EFA-4C28-A060-5A5B7BA55CB1}" destId="{6B2FDB34-6A35-40FB-B9B8-168B3F614367}" srcOrd="0" destOrd="0" parTransId="{C8F21855-8C3C-4911-8BFD-80E00B6C5A79}" sibTransId="{0A4AE2A3-333B-43D4-89FF-32107D6EE996}"/>
    <dgm:cxn modelId="{28B25088-AC61-4832-81B3-6A335F8D651A}" type="presParOf" srcId="{600C0C73-F3F1-4B97-83DA-71C589FE0B70}" destId="{D59BD45E-99CD-44B8-BBA0-B69564B52649}" srcOrd="0" destOrd="0" presId="urn:microsoft.com/office/officeart/2005/8/layout/process5"/>
    <dgm:cxn modelId="{8A8B374C-D680-4568-AF70-621140224563}" type="presParOf" srcId="{600C0C73-F3F1-4B97-83DA-71C589FE0B70}" destId="{CB5136E1-1902-49B8-BB50-0C4766B8E10E}" srcOrd="1" destOrd="0" presId="urn:microsoft.com/office/officeart/2005/8/layout/process5"/>
    <dgm:cxn modelId="{45172476-DF72-4504-B106-623A00BC3FDB}" type="presParOf" srcId="{CB5136E1-1902-49B8-BB50-0C4766B8E10E}" destId="{82046CBE-7240-4BA9-95E6-1926891B356F}" srcOrd="0" destOrd="0" presId="urn:microsoft.com/office/officeart/2005/8/layout/process5"/>
    <dgm:cxn modelId="{C89772DD-F1C4-4AF8-9BA0-7AFC5291E897}" type="presParOf" srcId="{600C0C73-F3F1-4B97-83DA-71C589FE0B70}" destId="{ED97644F-0787-46FE-9316-7389E406B835}" srcOrd="2" destOrd="0" presId="urn:microsoft.com/office/officeart/2005/8/layout/process5"/>
    <dgm:cxn modelId="{17EE3864-9843-4550-A60A-7398406054A7}" type="presParOf" srcId="{600C0C73-F3F1-4B97-83DA-71C589FE0B70}" destId="{4FB02506-E43F-49FF-BFAF-1B792A4BC97E}" srcOrd="3" destOrd="0" presId="urn:microsoft.com/office/officeart/2005/8/layout/process5"/>
    <dgm:cxn modelId="{5BA007FD-5803-40F3-8132-1DAA85EE7005}" type="presParOf" srcId="{4FB02506-E43F-49FF-BFAF-1B792A4BC97E}" destId="{01EE85D4-765A-4819-839E-FC511DC7DF95}" srcOrd="0" destOrd="0" presId="urn:microsoft.com/office/officeart/2005/8/layout/process5"/>
    <dgm:cxn modelId="{54D4BB65-EE47-47A7-BD28-ADE4118ED1A1}" type="presParOf" srcId="{600C0C73-F3F1-4B97-83DA-71C589FE0B70}" destId="{1AF8D549-CA9E-4F75-8692-78B1E007D026}" srcOrd="4" destOrd="0" presId="urn:microsoft.com/office/officeart/2005/8/layout/process5"/>
    <dgm:cxn modelId="{2EF473F0-82D9-41D8-8B9A-597C9201FFE1}" type="presParOf" srcId="{600C0C73-F3F1-4B97-83DA-71C589FE0B70}" destId="{0033A282-DE53-4649-987F-D28792BFD1E1}" srcOrd="5" destOrd="0" presId="urn:microsoft.com/office/officeart/2005/8/layout/process5"/>
    <dgm:cxn modelId="{8039F64E-C941-46D3-BF06-780D51E7E6B8}" type="presParOf" srcId="{0033A282-DE53-4649-987F-D28792BFD1E1}" destId="{1109481A-7178-4D9B-81BE-011330143B95}" srcOrd="0" destOrd="0" presId="urn:microsoft.com/office/officeart/2005/8/layout/process5"/>
    <dgm:cxn modelId="{04CD795D-C620-4C2E-B2F1-0E3A54D16936}" type="presParOf" srcId="{600C0C73-F3F1-4B97-83DA-71C589FE0B70}" destId="{11656E14-A2EE-4881-A24F-990C2F097E8F}" srcOrd="6" destOrd="0" presId="urn:microsoft.com/office/officeart/2005/8/layout/process5"/>
    <dgm:cxn modelId="{4A3D8B4E-F5A1-4C27-B1F5-7C89AD0F2552}" type="presParOf" srcId="{600C0C73-F3F1-4B97-83DA-71C589FE0B70}" destId="{182B377A-F0DF-479C-B3D4-35FA9D55D87C}" srcOrd="7" destOrd="0" presId="urn:microsoft.com/office/officeart/2005/8/layout/process5"/>
    <dgm:cxn modelId="{48255391-41A0-4967-8D67-D4984FAD3805}" type="presParOf" srcId="{182B377A-F0DF-479C-B3D4-35FA9D55D87C}" destId="{59296008-0D4D-4DBD-BD3F-CCE4E7B1AB48}" srcOrd="0" destOrd="0" presId="urn:microsoft.com/office/officeart/2005/8/layout/process5"/>
    <dgm:cxn modelId="{197F82E0-530F-4FA7-9BC7-B6B1B0B78150}" type="presParOf" srcId="{600C0C73-F3F1-4B97-83DA-71C589FE0B70}" destId="{2BD015B0-EC1F-4498-A2B2-64C1E69CC526}" srcOrd="8" destOrd="0" presId="urn:microsoft.com/office/officeart/2005/8/layout/process5"/>
    <dgm:cxn modelId="{EC9E7423-F617-46DA-AB0A-2D6B6A0E2108}" type="presParOf" srcId="{600C0C73-F3F1-4B97-83DA-71C589FE0B70}" destId="{FADACA3B-333D-44B0-BE51-DAD69E535496}" srcOrd="9" destOrd="0" presId="urn:microsoft.com/office/officeart/2005/8/layout/process5"/>
    <dgm:cxn modelId="{5FE5CC87-2017-4179-B209-EC09E980F182}" type="presParOf" srcId="{FADACA3B-333D-44B0-BE51-DAD69E535496}" destId="{31AC0FF2-12B7-4DDB-B5CA-31B024B3CCF9}" srcOrd="0" destOrd="0" presId="urn:microsoft.com/office/officeart/2005/8/layout/process5"/>
    <dgm:cxn modelId="{2D71B877-DC1D-4239-9746-14B7ADE65D75}" type="presParOf" srcId="{600C0C73-F3F1-4B97-83DA-71C589FE0B70}" destId="{DB59E2F7-B5FC-49E7-9432-79286C8AF18C}" srcOrd="10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BD45E-99CD-44B8-BBA0-B69564B52649}">
      <dsp:nvSpPr>
        <dsp:cNvPr id="0" name=""/>
        <dsp:cNvSpPr/>
      </dsp:nvSpPr>
      <dsp:spPr>
        <a:xfrm>
          <a:off x="425504" y="2050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sp:txBody>
      <dsp:txXfrm>
        <a:off x="451827" y="28373"/>
        <a:ext cx="1445244" cy="846088"/>
      </dsp:txXfrm>
    </dsp:sp>
    <dsp:sp modelId="{CB5136E1-1902-49B8-BB50-0C4766B8E10E}">
      <dsp:nvSpPr>
        <dsp:cNvPr id="0" name=""/>
        <dsp:cNvSpPr/>
      </dsp:nvSpPr>
      <dsp:spPr>
        <a:xfrm rot="21597168">
          <a:off x="2063811" y="293935"/>
          <a:ext cx="525502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rgbClr val="DEF6F1"/>
            </a:solidFill>
            <a:latin typeface="Arial"/>
            <a:ea typeface="+mn-ea"/>
            <a:cs typeface="+mn-cs"/>
          </a:endParaRPr>
        </a:p>
      </dsp:txBody>
      <dsp:txXfrm>
        <a:off x="2063811" y="368276"/>
        <a:ext cx="414059" cy="222886"/>
      </dsp:txXfrm>
    </dsp:sp>
    <dsp:sp modelId="{ED97644F-0787-46FE-9316-7389E406B835}">
      <dsp:nvSpPr>
        <dsp:cNvPr id="0" name=""/>
        <dsp:cNvSpPr/>
      </dsp:nvSpPr>
      <dsp:spPr>
        <a:xfrm>
          <a:off x="2914909" y="0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sp:txBody>
      <dsp:txXfrm>
        <a:off x="2941232" y="26323"/>
        <a:ext cx="1445244" cy="846088"/>
      </dsp:txXfrm>
    </dsp:sp>
    <dsp:sp modelId="{4FB02506-E43F-49FF-BFAF-1B792A4BC97E}">
      <dsp:nvSpPr>
        <dsp:cNvPr id="0" name=""/>
        <dsp:cNvSpPr/>
      </dsp:nvSpPr>
      <dsp:spPr>
        <a:xfrm rot="5400000">
          <a:off x="3454194" y="1015530"/>
          <a:ext cx="331172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>
            <a:solidFill>
              <a:srgbClr val="DEF6F1"/>
            </a:solidFill>
            <a:latin typeface="Arial"/>
            <a:ea typeface="+mn-ea"/>
            <a:cs typeface="+mn-cs"/>
          </a:endParaRPr>
        </a:p>
      </dsp:txBody>
      <dsp:txXfrm rot="-5400000">
        <a:off x="3508337" y="1035682"/>
        <a:ext cx="222886" cy="231820"/>
      </dsp:txXfrm>
    </dsp:sp>
    <dsp:sp modelId="{1AF8D549-CA9E-4F75-8692-78B1E007D026}">
      <dsp:nvSpPr>
        <dsp:cNvPr id="0" name=""/>
        <dsp:cNvSpPr/>
      </dsp:nvSpPr>
      <dsp:spPr>
        <a:xfrm>
          <a:off x="2825665" y="1522517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sp:txBody>
      <dsp:txXfrm>
        <a:off x="2851988" y="1548840"/>
        <a:ext cx="1445244" cy="846088"/>
      </dsp:txXfrm>
    </dsp:sp>
    <dsp:sp modelId="{0033A282-DE53-4649-987F-D28792BFD1E1}">
      <dsp:nvSpPr>
        <dsp:cNvPr id="0" name=""/>
        <dsp:cNvSpPr/>
      </dsp:nvSpPr>
      <dsp:spPr>
        <a:xfrm rot="10832335">
          <a:off x="2148952" y="1774985"/>
          <a:ext cx="478223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rgbClr val="DEF6F1"/>
            </a:solidFill>
            <a:latin typeface="Arial"/>
            <a:ea typeface="+mn-ea"/>
            <a:cs typeface="+mn-cs"/>
          </a:endParaRPr>
        </a:p>
      </dsp:txBody>
      <dsp:txXfrm rot="10800000">
        <a:off x="2260393" y="1849804"/>
        <a:ext cx="366780" cy="222886"/>
      </dsp:txXfrm>
    </dsp:sp>
    <dsp:sp modelId="{11656E14-A2EE-4881-A24F-990C2F097E8F}">
      <dsp:nvSpPr>
        <dsp:cNvPr id="0" name=""/>
        <dsp:cNvSpPr/>
      </dsp:nvSpPr>
      <dsp:spPr>
        <a:xfrm>
          <a:off x="425504" y="1499941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sp:txBody>
      <dsp:txXfrm>
        <a:off x="451827" y="1526264"/>
        <a:ext cx="1445244" cy="846088"/>
      </dsp:txXfrm>
    </dsp:sp>
    <dsp:sp modelId="{182B377A-F0DF-479C-B3D4-35FA9D55D87C}">
      <dsp:nvSpPr>
        <dsp:cNvPr id="0" name=""/>
        <dsp:cNvSpPr/>
      </dsp:nvSpPr>
      <dsp:spPr>
        <a:xfrm rot="5400000">
          <a:off x="1055581" y="2457311"/>
          <a:ext cx="267107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srgbClr val="DEF6F1"/>
            </a:solidFill>
            <a:latin typeface="Arial"/>
            <a:ea typeface="+mn-ea"/>
            <a:cs typeface="+mn-cs"/>
          </a:endParaRPr>
        </a:p>
      </dsp:txBody>
      <dsp:txXfrm rot="-5400000">
        <a:off x="1077692" y="2509495"/>
        <a:ext cx="222886" cy="186975"/>
      </dsp:txXfrm>
    </dsp:sp>
    <dsp:sp modelId="{2BD015B0-EC1F-4498-A2B2-64C1E69CC526}">
      <dsp:nvSpPr>
        <dsp:cNvPr id="0" name=""/>
        <dsp:cNvSpPr/>
      </dsp:nvSpPr>
      <dsp:spPr>
        <a:xfrm>
          <a:off x="142897" y="2902539"/>
          <a:ext cx="2130884" cy="12955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rgbClr val="DEF6F1"/>
              </a:solidFill>
              <a:latin typeface="Arial"/>
              <a:ea typeface="+mn-ea"/>
              <a:cs typeface="+mn-cs"/>
            </a:rPr>
            <a:t> </a:t>
          </a:r>
        </a:p>
      </dsp:txBody>
      <dsp:txXfrm>
        <a:off x="180842" y="2940484"/>
        <a:ext cx="2054994" cy="1219662"/>
      </dsp:txXfrm>
    </dsp:sp>
    <dsp:sp modelId="{FADACA3B-333D-44B0-BE51-DAD69E535496}">
      <dsp:nvSpPr>
        <dsp:cNvPr id="0" name=""/>
        <dsp:cNvSpPr/>
      </dsp:nvSpPr>
      <dsp:spPr>
        <a:xfrm rot="121453">
          <a:off x="2467624" y="3417349"/>
          <a:ext cx="467626" cy="371476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rgbClr val="DEF6F1"/>
            </a:solidFill>
            <a:latin typeface="Arial"/>
            <a:ea typeface="+mn-ea"/>
            <a:cs typeface="+mn-cs"/>
          </a:endParaRPr>
        </a:p>
      </dsp:txBody>
      <dsp:txXfrm>
        <a:off x="2467659" y="3489676"/>
        <a:ext cx="356183" cy="222886"/>
      </dsp:txXfrm>
    </dsp:sp>
    <dsp:sp modelId="{DB59E2F7-B5FC-49E7-9432-79286C8AF18C}">
      <dsp:nvSpPr>
        <dsp:cNvPr id="0" name=""/>
        <dsp:cNvSpPr/>
      </dsp:nvSpPr>
      <dsp:spPr>
        <a:xfrm>
          <a:off x="3155545" y="3196241"/>
          <a:ext cx="1497890" cy="898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rgbClr val="DEF6F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>
            <a:solidFill>
              <a:srgbClr val="DEF6F1"/>
            </a:solidFill>
            <a:latin typeface="Arial"/>
            <a:ea typeface="+mn-ea"/>
            <a:cs typeface="+mn-cs"/>
          </a:endParaRPr>
        </a:p>
      </dsp:txBody>
      <dsp:txXfrm>
        <a:off x="3181868" y="3222564"/>
        <a:ext cx="1445244" cy="846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6188F-7A64-48D7-A4BC-72D2E7123616}" type="datetime1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8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FC40-157C-446A-A14F-57A424CE76FB}" type="datetime1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28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20CB-B63B-4909-B60A-9791566B42C8}" type="datetime1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9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25744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8222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41031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416452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587087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14711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3172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21126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2806C-DEFA-44D3-9DA5-2D6E9EFA3A81}" type="datetime1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24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45340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14120" y="6344925"/>
            <a:ext cx="609600" cy="609600"/>
          </a:xfrm>
          <a:prstGeom prst="rect">
            <a:avLst/>
          </a:prstGeom>
        </p:spPr>
        <p:txBody>
          <a:bodyPr wrap="none" lIns="60960" tIns="0" rIns="6096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fld id="{0F2D99A1-C898-4C59-876F-47EA35DCB6C7}" type="slidenum">
              <a:rPr lang="en-US" altLang="en-US" sz="20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altLang="en-US" sz="2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65035" y="479388"/>
            <a:ext cx="10277149" cy="650699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265770" y="1211580"/>
            <a:ext cx="5050367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502400" y="1211580"/>
            <a:ext cx="5039784" cy="5012056"/>
          </a:xfr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  <a:lvl2pPr>
              <a:defRPr>
                <a:solidFill>
                  <a:srgbClr val="CC0000"/>
                </a:solidFill>
              </a:defRPr>
            </a:lvl2pPr>
            <a:lvl3pPr>
              <a:defRPr>
                <a:solidFill>
                  <a:srgbClr val="CC0000"/>
                </a:solidFill>
              </a:defRPr>
            </a:lvl3pPr>
            <a:lvl4pPr>
              <a:defRPr>
                <a:solidFill>
                  <a:srgbClr val="CC0000"/>
                </a:solidFill>
              </a:defRPr>
            </a:lvl4pPr>
            <a:lvl5pPr>
              <a:defRPr>
                <a:solidFill>
                  <a:srgbClr val="CC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978795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3A2D5-DD2F-4CA4-B05C-32625475F04F}" type="datetime1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4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3AD77-2B11-4D51-906F-E7758D981418}" type="datetime1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9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C426-839B-42DC-A405-6C28AFC79872}" type="datetime1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7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F9840-A2B1-471E-B395-B89CCAA42BAC}" type="datetime1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4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1A234-0E24-4AAF-9BF5-28595F170FA6}" type="datetime1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8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9E8E-2919-4F8E-BCD1-A5A5FFA70E63}" type="datetime1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93741-AA4B-4583-8D7E-1BC39CCB5690}" type="datetime1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William Ampomah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9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A98CA-316F-4253-AED0-99C02417C7F8}" type="datetime1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54115-F614-43CB-BA60-BE1031965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9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480" y="1522361"/>
            <a:ext cx="9927260" cy="2999305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PRRC Carbon Storage Research Program</a:t>
            </a:r>
            <a:r>
              <a:rPr lang="en-US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sz="4000" b="1" dirty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7831" y="4432548"/>
            <a:ext cx="9144000" cy="1238409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William Ampomah, PhD</a:t>
            </a:r>
          </a:p>
          <a:p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Assistant Professor- Petroleum Engineering, NMT</a:t>
            </a:r>
          </a:p>
          <a:p>
            <a:r>
              <a:rPr lang="en-US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Section Head- REACT Research Group, PRRC/NMT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25" y="157892"/>
            <a:ext cx="3039493" cy="1003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F3C1D9-27DB-421C-CE8E-FE7F2FEEFD8F}"/>
              </a:ext>
            </a:extLst>
          </p:cNvPr>
          <p:cNvSpPr txBox="1"/>
          <p:nvPr/>
        </p:nvSpPr>
        <p:spPr>
          <a:xfrm>
            <a:off x="4513277" y="5922628"/>
            <a:ext cx="269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rial Narrow" panose="020B0606020202030204" pitchFamily="34" charset="0"/>
              </a:rPr>
              <a:t>NMT Research Symposium</a:t>
            </a:r>
            <a:br>
              <a:rPr lang="en-US" i="1" dirty="0">
                <a:latin typeface="Arial Narrow" panose="020B0606020202030204" pitchFamily="34" charset="0"/>
              </a:rPr>
            </a:br>
            <a:r>
              <a:rPr lang="en-US" i="1" dirty="0">
                <a:latin typeface="Arial Narrow" panose="020B0606020202030204" pitchFamily="34" charset="0"/>
              </a:rPr>
              <a:t>March 1, 2024</a:t>
            </a:r>
          </a:p>
        </p:txBody>
      </p:sp>
    </p:spTree>
    <p:extLst>
      <p:ext uri="{BB962C8B-B14F-4D97-AF65-F5344CB8AC3E}">
        <p14:creationId xmlns:p14="http://schemas.microsoft.com/office/powerpoint/2010/main" val="3207971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Application of Machine Learning in Simulation Modeling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451" y="67445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BAA7FA-6B2D-3915-422E-3E548B475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9" y="1053692"/>
            <a:ext cx="11938022" cy="53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5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Application of Machine Learning in Simulation Modeling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451" y="67445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F77DD-98E8-BFBB-C319-2F093FB2B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58" y="986247"/>
            <a:ext cx="11971883" cy="535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9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Basalt Storage Project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451" y="67445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7BEDE1-C85D-8719-2056-B6BDB53BDF34}"/>
              </a:ext>
            </a:extLst>
          </p:cNvPr>
          <p:cNvSpPr/>
          <p:nvPr/>
        </p:nvSpPr>
        <p:spPr>
          <a:xfrm>
            <a:off x="0" y="4237200"/>
            <a:ext cx="43053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Targeted Storage Sites: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Identify and characterize potential storage sites/complexes to determine storage capacity.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B7A1704-E2C2-EAD1-0B48-20886D70717E}"/>
              </a:ext>
            </a:extLst>
          </p:cNvPr>
          <p:cNvSpPr txBox="1">
            <a:spLocks/>
          </p:cNvSpPr>
          <p:nvPr/>
        </p:nvSpPr>
        <p:spPr>
          <a:xfrm>
            <a:off x="0" y="1697470"/>
            <a:ext cx="4305390" cy="789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Project Overview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68DBC3-2723-9CF6-1FEE-765DBA92C29F}"/>
              </a:ext>
            </a:extLst>
          </p:cNvPr>
          <p:cNvSpPr/>
          <p:nvPr/>
        </p:nvSpPr>
        <p:spPr>
          <a:xfrm>
            <a:off x="36503" y="2358771"/>
            <a:ext cx="4232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öhne"/>
                <a:ea typeface="+mn-ea"/>
                <a:cs typeface="+mn-cs"/>
              </a:rPr>
              <a:t>Overall Objective: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Identify and access statewide resources for potential 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</a:rPr>
              <a:t> storage via mineralization processes, including mafic/ultramafic formations (basalts), stratigraphic units, and mining wastes in New Mexico.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C215AC-ED40-9FE8-8B1F-750303CD98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45" y="1073476"/>
            <a:ext cx="7618714" cy="5388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D29D5-5BFC-300A-F0C6-06DE0F3ACBDB}"/>
              </a:ext>
            </a:extLst>
          </p:cNvPr>
          <p:cNvSpPr txBox="1"/>
          <p:nvPr/>
        </p:nvSpPr>
        <p:spPr>
          <a:xfrm>
            <a:off x="73965" y="1030139"/>
            <a:ext cx="3313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anose="020B0606020202030204" pitchFamily="34" charset="0"/>
              </a:rPr>
              <a:t>PI: Dr. Sai Wang, PRRC</a:t>
            </a:r>
          </a:p>
          <a:p>
            <a:r>
              <a:rPr lang="en-US" sz="2000" b="1" dirty="0">
                <a:latin typeface="Arial Narrow" panose="020B0606020202030204" pitchFamily="34" charset="0"/>
              </a:rPr>
              <a:t>Funding: 1.2 Million</a:t>
            </a:r>
          </a:p>
        </p:txBody>
      </p:sp>
    </p:spTree>
    <p:extLst>
      <p:ext uri="{BB962C8B-B14F-4D97-AF65-F5344CB8AC3E}">
        <p14:creationId xmlns:p14="http://schemas.microsoft.com/office/powerpoint/2010/main" val="972495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PRRC </a:t>
            </a:r>
            <a:r>
              <a:rPr lang="en-US" sz="3600">
                <a:solidFill>
                  <a:srgbClr val="003366"/>
                </a:solidFill>
                <a:latin typeface="Arial Narrow" pitchFamily="34" charset="0"/>
              </a:rPr>
              <a:t>Hydrogen Subsurface Research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451" y="67445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78462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7444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3BBD4-49E5-0E98-C910-C5D45A783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83" y="1260948"/>
            <a:ext cx="10479833" cy="511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21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28E82-4EB3-28D2-321E-0D628CEF6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58" y="954408"/>
            <a:ext cx="10094538" cy="531216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 Narrow" panose="020B0606020202030204" pitchFamily="34" charset="0"/>
              </a:rPr>
              <a:t>Recipient: </a:t>
            </a:r>
            <a:r>
              <a:rPr lang="en-US" dirty="0">
                <a:latin typeface="Arial Narrow" panose="020B0606020202030204" pitchFamily="34" charset="0"/>
              </a:rPr>
              <a:t>New Mexico Tech (PI: Robert Czarnota)</a:t>
            </a:r>
            <a:br>
              <a:rPr lang="en-US" dirty="0">
                <a:latin typeface="Arial Narrow" panose="020B0606020202030204" pitchFamily="34" charset="0"/>
              </a:rPr>
            </a:b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 Narrow" panose="020B0606020202030204" pitchFamily="34" charset="0"/>
              </a:rPr>
              <a:t>Sub-recipient: </a:t>
            </a:r>
            <a:r>
              <a:rPr lang="en-US" dirty="0">
                <a:latin typeface="Arial Narrow" panose="020B0606020202030204" pitchFamily="34" charset="0"/>
              </a:rPr>
              <a:t>Sandia National Laboratories </a:t>
            </a:r>
            <a:br>
              <a:rPr lang="en-US" dirty="0">
                <a:latin typeface="Arial Narrow" panose="020B0606020202030204" pitchFamily="34" charset="0"/>
              </a:rPr>
            </a:b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 Narrow" panose="020B0606020202030204" pitchFamily="34" charset="0"/>
              </a:rPr>
              <a:t>Award</a:t>
            </a:r>
            <a:r>
              <a:rPr lang="en-US" dirty="0">
                <a:latin typeface="Arial Narrow" panose="020B0606020202030204" pitchFamily="34" charset="0"/>
              </a:rPr>
              <a:t>: $1,200,000</a:t>
            </a:r>
          </a:p>
          <a:p>
            <a:pPr marL="0" indent="0">
              <a:buNone/>
            </a:pPr>
            <a:r>
              <a:rPr lang="en-US" b="1" dirty="0">
                <a:latin typeface="Arial Narrow" panose="020B0606020202030204" pitchFamily="34" charset="0"/>
              </a:rPr>
              <a:t>Timeline</a:t>
            </a:r>
            <a:r>
              <a:rPr lang="en-US" dirty="0">
                <a:latin typeface="Arial Narrow" panose="020B0606020202030204" pitchFamily="34" charset="0"/>
              </a:rPr>
              <a:t>: 2 years (kick-off in May 2024)</a:t>
            </a:r>
            <a:br>
              <a:rPr lang="en-US" dirty="0">
                <a:latin typeface="Arial Narrow" panose="020B0606020202030204" pitchFamily="34" charset="0"/>
              </a:rPr>
            </a:b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 Narrow" panose="020B0606020202030204" pitchFamily="34" charset="0"/>
              </a:rPr>
              <a:t>Project Title</a:t>
            </a:r>
            <a:r>
              <a:rPr lang="en-US" dirty="0">
                <a:latin typeface="Arial Narrow" panose="020B0606020202030204" pitchFamily="34" charset="0"/>
              </a:rPr>
              <a:t>: Subsurface Engineering Solutions and Management for Sustainable In-Situ Hydrogen Production and Economic Extraction</a:t>
            </a: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 Narrow" panose="020B0606020202030204" pitchFamily="34" charset="0"/>
              </a:rPr>
              <a:t>Summary</a:t>
            </a:r>
            <a:r>
              <a:rPr lang="en-US" dirty="0">
                <a:latin typeface="Arial Narrow" panose="020B0606020202030204" pitchFamily="34" charset="0"/>
              </a:rPr>
              <a:t>: New Mexico Institute of Mining and Technology is developing subsurface engineering approaches for </a:t>
            </a:r>
            <a:r>
              <a:rPr lang="en-US" dirty="0">
                <a:solidFill>
                  <a:srgbClr val="C00000"/>
                </a:solidFill>
                <a:latin typeface="Arial Narrow" panose="020B0606020202030204" pitchFamily="34" charset="0"/>
              </a:rPr>
              <a:t>geologic hydrogen reservoir management</a:t>
            </a:r>
            <a:r>
              <a:rPr lang="en-US" dirty="0">
                <a:latin typeface="Arial Narrow" panose="020B0606020202030204" pitchFamily="34" charset="0"/>
              </a:rPr>
              <a:t>, including ways to </a:t>
            </a:r>
            <a:r>
              <a:rPr lang="en-US" dirty="0">
                <a:solidFill>
                  <a:srgbClr val="C00000"/>
                </a:solidFill>
                <a:latin typeface="Arial Narrow" panose="020B0606020202030204" pitchFamily="34" charset="0"/>
              </a:rPr>
              <a:t>mitigate the risk of induced seismicity and hydrogen leakage</a:t>
            </a:r>
            <a:r>
              <a:rPr lang="en-US" dirty="0">
                <a:latin typeface="Arial Narrow" panose="020B0606020202030204" pitchFamily="34" charset="0"/>
              </a:rPr>
              <a:t>. In addition to conducting laboratory experiments to explore hydrogen generation rates from ultramafic rocks and transport using steam (multiphase flow), the team will test methods </a:t>
            </a:r>
            <a:r>
              <a:rPr lang="en-US" dirty="0">
                <a:solidFill>
                  <a:srgbClr val="C00000"/>
                </a:solidFill>
                <a:latin typeface="Arial Narrow" panose="020B0606020202030204" pitchFamily="34" charset="0"/>
              </a:rPr>
              <a:t>to estimate rock volume expansion </a:t>
            </a:r>
            <a:r>
              <a:rPr lang="en-US" dirty="0">
                <a:latin typeface="Arial Narrow" panose="020B0606020202030204" pitchFamily="34" charset="0"/>
              </a:rPr>
              <a:t>and </a:t>
            </a:r>
            <a:r>
              <a:rPr lang="en-US" dirty="0">
                <a:solidFill>
                  <a:srgbClr val="C00000"/>
                </a:solidFill>
                <a:latin typeface="Arial Narrow" panose="020B0606020202030204" pitchFamily="34" charset="0"/>
              </a:rPr>
              <a:t>identify ecological indicators of hydrogen leakage</a:t>
            </a:r>
            <a:r>
              <a:rPr lang="en-US" dirty="0">
                <a:latin typeface="Arial Narrow" panose="020B0606020202030204" pitchFamily="34" charset="0"/>
              </a:rPr>
              <a:t>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B42A4-B01C-5B55-E5EC-757CDBF3D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2667" y="1133498"/>
            <a:ext cx="1793875" cy="255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004AA3-002A-C46E-80D8-789FA9EC911E}"/>
              </a:ext>
            </a:extLst>
          </p:cNvPr>
          <p:cNvSpPr txBox="1"/>
          <p:nvPr/>
        </p:nvSpPr>
        <p:spPr>
          <a:xfrm>
            <a:off x="10081434" y="3689373"/>
            <a:ext cx="2110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Complex flow of H2/steam in </a:t>
            </a:r>
          </a:p>
          <a:p>
            <a:pPr algn="ctr"/>
            <a:r>
              <a:rPr lang="en-US" sz="1400" b="1" dirty="0"/>
              <a:t>tight channels of porous media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C9ED8A-545F-7F6B-6EC1-7CF0FD431B20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629174"/>
          </a:xfrm>
          <a:prstGeom prst="rect">
            <a:avLst/>
          </a:prstGeom>
          <a:solidFill>
            <a:schemeClr val="bg2">
              <a:lumMod val="75000"/>
              <a:alpha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ARPA-E – DOE sponsored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0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Four Corners Carbon Storage Hub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978" y="48656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865524-D0AE-CD59-1672-859528AA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0" y="1084459"/>
            <a:ext cx="7540638" cy="533311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7EE6C0-7BFB-4AB2-F90D-E5A897884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038" y="1120950"/>
            <a:ext cx="4524562" cy="5137188"/>
          </a:xfrm>
        </p:spPr>
        <p:txBody>
          <a:bodyPr/>
          <a:lstStyle/>
          <a:p>
            <a:r>
              <a:rPr lang="en-US" sz="2400" dirty="0">
                <a:latin typeface="Arial Narrow" panose="020B0606020202030204" pitchFamily="34" charset="0"/>
              </a:rPr>
              <a:t>$52 Million Project 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Develop 3 storage sites in the San Juan Basin to store at least 50 million tons of CO2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Drill two stratigraphic wells to collect subsurface data 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Acquire about 1000 ft of Core for analysis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Perform detailed experimental and numerical analysis on acquired data</a:t>
            </a:r>
          </a:p>
          <a:p>
            <a:r>
              <a:rPr lang="en-US" sz="2400" dirty="0">
                <a:latin typeface="Arial Narrow" panose="020B0606020202030204" pitchFamily="34" charset="0"/>
              </a:rPr>
              <a:t>Prepare and submit UIC Class VI applications for 3 sites</a:t>
            </a: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>
              <a:latin typeface="Arial Narrow" panose="020B0606020202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49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DOE Funded Projects- PRRC REACT Research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83" y="1002168"/>
            <a:ext cx="11861074" cy="552926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 Narrow" panose="020B0606020202030204" pitchFamily="34" charset="0"/>
                <a:cs typeface="Arial" panose="020B0604020202020204" pitchFamily="34" charset="0"/>
              </a:rPr>
              <a:t>San Juan CarbonSAFE Phase III Project – [$28 Million]</a:t>
            </a:r>
          </a:p>
          <a:p>
            <a:r>
              <a:rPr lang="en-US" sz="2600" dirty="0">
                <a:latin typeface="Arial Narrow" panose="020B0606020202030204" pitchFamily="34" charset="0"/>
                <a:cs typeface="Arial" panose="020B0604020202020204" pitchFamily="34" charset="0"/>
              </a:rPr>
              <a:t> San Juan Basin Fault Characterization Project – [$ 1.5 Million]</a:t>
            </a:r>
          </a:p>
          <a:p>
            <a:r>
              <a:rPr lang="en-US" sz="2600" dirty="0">
                <a:latin typeface="Arial Narrow" panose="020B0606020202030204" pitchFamily="34" charset="0"/>
                <a:cs typeface="Arial" panose="020B0604020202020204" pitchFamily="34" charset="0"/>
              </a:rPr>
              <a:t> Subsurface Stress Characterization Project – [ $ 2 Million]</a:t>
            </a:r>
          </a:p>
          <a:p>
            <a:r>
              <a:rPr lang="en-US" sz="2600" dirty="0">
                <a:latin typeface="Arial Narrow" panose="020B0606020202030204" pitchFamily="34" charset="0"/>
                <a:cs typeface="Arial" panose="020B0604020202020204" pitchFamily="34" charset="0"/>
              </a:rPr>
              <a:t>Basalt CO2 Storage in NM – [$1.2 Million]</a:t>
            </a:r>
          </a:p>
          <a:p>
            <a:r>
              <a:rPr lang="en-US" sz="2600" dirty="0">
                <a:latin typeface="Arial Narrow" panose="020B0606020202030204" pitchFamily="34" charset="0"/>
                <a:cs typeface="Arial" panose="020B0604020202020204" pitchFamily="34" charset="0"/>
              </a:rPr>
              <a:t>Southwest Regional Partnership for CO2 Sequestration [SWP] – [$106 Million]</a:t>
            </a:r>
          </a:p>
          <a:p>
            <a:r>
              <a:rPr lang="en-US" sz="2600" dirty="0">
                <a:latin typeface="Arial Narrow" panose="020B0606020202030204" pitchFamily="34" charset="0"/>
                <a:cs typeface="Arial" panose="020B0604020202020204" pitchFamily="34" charset="0"/>
              </a:rPr>
              <a:t>Carbon Utilization Storage Projects [CUSP-Western US] – [&gt;$17 Million]</a:t>
            </a:r>
          </a:p>
          <a:p>
            <a:r>
              <a:rPr lang="en-US" sz="2600" dirty="0">
                <a:latin typeface="Arial Narrow" panose="020B0606020202030204" pitchFamily="34" charset="0"/>
                <a:cs typeface="Arial" panose="020B0604020202020204" pitchFamily="34" charset="0"/>
              </a:rPr>
              <a:t>Utah CarbonSAFE Phase II - [$320,000] </a:t>
            </a:r>
          </a:p>
          <a:p>
            <a:r>
              <a:rPr lang="en-US" sz="2600" dirty="0">
                <a:solidFill>
                  <a:schemeClr val="accent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Four Corners Regional Initiative Project – [$3.1 Million] ~ Starts in Spring  2024</a:t>
            </a:r>
          </a:p>
          <a:p>
            <a:r>
              <a:rPr lang="en-US" sz="2600" dirty="0">
                <a:solidFill>
                  <a:schemeClr val="accent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Four Corners Carbon Storage Hub – [$52 Million] ~ Starts in Spring 2024</a:t>
            </a:r>
          </a:p>
          <a:p>
            <a:r>
              <a:rPr lang="en-US" sz="2600" dirty="0">
                <a:solidFill>
                  <a:schemeClr val="accent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Permian Carbon Storage Hub – [$5 Million] ~ Starts in Spring 2024</a:t>
            </a:r>
          </a:p>
          <a:p>
            <a:r>
              <a:rPr lang="en-US" sz="2600" dirty="0">
                <a:solidFill>
                  <a:schemeClr val="accent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Four Corners Integrated Storage Project – [$1.3 Million] ~ Starts in Spring  2024</a:t>
            </a:r>
          </a:p>
          <a:p>
            <a:r>
              <a:rPr lang="en-US" sz="2600" dirty="0">
                <a:solidFill>
                  <a:schemeClr val="accent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Southwest Regional Direct Air Capture Hub– [$2.5 Million] ~ Starts in Spring 2024</a:t>
            </a:r>
          </a:p>
          <a:p>
            <a:r>
              <a:rPr lang="en-US" sz="2600" dirty="0">
                <a:solidFill>
                  <a:schemeClr val="accent5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Hydrogen Subsurface Engineering Solutions – [1.2 Million] ~ Starts in Summer 2024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451" y="67445"/>
            <a:ext cx="2357308" cy="77814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54115-F614-43CB-BA60-BE10319651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64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Overview of Carbon Storage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3A797D-EF1B-2BDD-3495-E7EBFC8EA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9509" y="1278137"/>
            <a:ext cx="9769180" cy="4918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978" y="48656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377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Overview: PRRC-NMT  Carbon Storage Program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978" y="48656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61FB72-DC0D-FB79-E8D2-B31028AAB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7509" y="1306286"/>
            <a:ext cx="3396343" cy="4870677"/>
          </a:xfr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SJB CarbonSAFE Phase III project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 Corners Carbon Storage Hub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 Corners Power Plant Integrated CCS Project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Southwest DAC Hub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Four Corners Regional Initiative 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865524-D0AE-CD59-1672-859528AA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8" y="1054423"/>
            <a:ext cx="8205831" cy="58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54341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SJB CarbonSAFE Project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174" y="-2399"/>
            <a:ext cx="2357308" cy="54846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C699595-7CE5-2AA1-3056-2A28697CF42E}"/>
              </a:ext>
            </a:extLst>
          </p:cNvPr>
          <p:cNvSpPr txBox="1">
            <a:spLocks/>
          </p:cNvSpPr>
          <p:nvPr/>
        </p:nvSpPr>
        <p:spPr>
          <a:xfrm>
            <a:off x="15135" y="986282"/>
            <a:ext cx="6766665" cy="2863812"/>
          </a:xfrm>
          <a:prstGeom prst="rect">
            <a:avLst/>
          </a:prstGeom>
          <a:solidFill>
            <a:sysClr val="window" lastClr="FFFFFF"/>
          </a:solidFill>
          <a:effectLst>
            <a:outerShdw blurRad="254000" dist="50800" dir="1800000" algn="ctr" rotWithShape="0">
              <a:srgbClr val="000000">
                <a:alpha val="33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Key Project Facts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73838"/>
              </a:solidFill>
              <a:effectLst/>
              <a:uLnTx/>
              <a:uFillTx/>
              <a:latin typeface="Arial Narrow" panose="020B0606020202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Funding: $28 Million Project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Perform Site Characterization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of storage complex within San Juan Basin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Source CO2 from Escalante H2 plant, located in Prewitt, NM, USA.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Initial UIC Class VI permit submitted in 2023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>
                <a:solidFill>
                  <a:prstClr val="black"/>
                </a:solidFill>
                <a:latin typeface="Arial Narrow" panose="020B0606020202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Community and stakeholder outreach on CCS technology and its benefits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00AE467-501B-0A7C-26A6-BCAADBF9B3FF}"/>
              </a:ext>
            </a:extLst>
          </p:cNvPr>
          <p:cNvSpPr txBox="1">
            <a:spLocks/>
          </p:cNvSpPr>
          <p:nvPr/>
        </p:nvSpPr>
        <p:spPr>
          <a:xfrm>
            <a:off x="15135" y="3875830"/>
            <a:ext cx="6766665" cy="2940908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254000" dist="50800" dir="1800000" algn="ctr" rotWithShape="0">
              <a:srgbClr val="000000">
                <a:alpha val="33000"/>
              </a:srgb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Characterization Plan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Drilled characterization well, perform injectivity tests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Recovered ~ 450 ft of Core, sampled drilling cuttings, advanced log suites measurements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Perform suites of laboratory experiments and numerical models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Purchased 100 sq.miles 3D seismic, acquire 3D VSP,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73838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Installed DAS/DTS/DSS Optical fiber behind casing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A88050-24AB-339F-48F3-AE9576EF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85" y="3839261"/>
            <a:ext cx="2584928" cy="2859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E4E709-CBC4-7749-DB92-779BE375C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097" y="702750"/>
            <a:ext cx="2324765" cy="29905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9F0924-AEBD-55EB-DB45-EA24D0A1A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361" y="654341"/>
            <a:ext cx="2853175" cy="3184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218378-D33F-4604-1EC0-6028D6F51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5031" y="3807195"/>
            <a:ext cx="2660468" cy="289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12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Fault Characterization Project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451" y="67445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4B4CA4-E46C-CC44-E383-39777C87C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8" y="1555933"/>
            <a:ext cx="7859720" cy="3917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AA8A94-86CD-F1A3-99AA-7F744BAD6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572" y="1077761"/>
            <a:ext cx="4279593" cy="53733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FDF525-85F4-54B3-3F84-F31BEAB9D45C}"/>
              </a:ext>
            </a:extLst>
          </p:cNvPr>
          <p:cNvSpPr/>
          <p:nvPr/>
        </p:nvSpPr>
        <p:spPr>
          <a:xfrm>
            <a:off x="-296502" y="987477"/>
            <a:ext cx="268568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</a:rPr>
              <a:t>Project workflow </a:t>
            </a:r>
          </a:p>
        </p:txBody>
      </p:sp>
    </p:spTree>
    <p:extLst>
      <p:ext uri="{BB962C8B-B14F-4D97-AF65-F5344CB8AC3E}">
        <p14:creationId xmlns:p14="http://schemas.microsoft.com/office/powerpoint/2010/main" val="422611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Fault Characterization Project- Machine Learning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451" y="67445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D83AB-B7AC-7F31-D6AA-3DE5131B5F2E}"/>
              </a:ext>
            </a:extLst>
          </p:cNvPr>
          <p:cNvSpPr txBox="1"/>
          <p:nvPr/>
        </p:nvSpPr>
        <p:spPr>
          <a:xfrm>
            <a:off x="6793091" y="5570520"/>
            <a:ext cx="562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</a:rPr>
              <a:t>Improved in Faults Detection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</a:rPr>
              <a:t>Reliable Large-scale Fault Mapping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charset="0"/>
              </a:rPr>
              <a:t>Enhanced cost efficiency</a:t>
            </a:r>
          </a:p>
        </p:txBody>
      </p:sp>
      <p:pic>
        <p:nvPicPr>
          <p:cNvPr id="11" name="Picture 4" descr="https://lh3.googleusercontent.com/L38JiS5UaTQkAVKJqdpG0BcK9msk611a_GAUj4ZVezrKwdlVG9quX8DBs9LUA3gWY4PQ8K9nHzuRbc1Fo93EejGU7nX6l13xzzFrunVMRPKZ9mWlVqkh3spwIRdrsw">
            <a:extLst>
              <a:ext uri="{FF2B5EF4-FFF2-40B4-BE49-F238E27FC236}">
                <a16:creationId xmlns:a16="http://schemas.microsoft.com/office/drawing/2014/main" id="{A9BBD0C7-3A52-A5D2-DCE0-FA66D2E17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55" y="1312877"/>
            <a:ext cx="5533292" cy="305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2C38E6-7DBC-6F52-EA31-5DE098AA9AB3}"/>
              </a:ext>
            </a:extLst>
          </p:cNvPr>
          <p:cNvSpPr/>
          <p:nvPr/>
        </p:nvSpPr>
        <p:spPr>
          <a:xfrm>
            <a:off x="-2584" y="3619733"/>
            <a:ext cx="51111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Architecture of multiscale connection-fusion convolutional neural network method (MCFU).- Gao, Huang, Zheng,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5C8A8-4C31-A4B5-6E1B-F390B3CBD71B}"/>
              </a:ext>
            </a:extLst>
          </p:cNvPr>
          <p:cNvSpPr txBox="1"/>
          <p:nvPr/>
        </p:nvSpPr>
        <p:spPr>
          <a:xfrm>
            <a:off x="7298742" y="4607712"/>
            <a:ext cx="5122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Fault Segmentation from Seismic Image via MCFU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F741BB-789E-DFFF-19D6-17FF6E5B372F}"/>
              </a:ext>
            </a:extLst>
          </p:cNvPr>
          <p:cNvSpPr txBox="1"/>
          <p:nvPr/>
        </p:nvSpPr>
        <p:spPr>
          <a:xfrm>
            <a:off x="7848600" y="5108855"/>
            <a:ext cx="373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Technology Advantages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A1070F-16C1-79D5-3500-133CB99CC168}"/>
              </a:ext>
            </a:extLst>
          </p:cNvPr>
          <p:cNvGrpSpPr/>
          <p:nvPr/>
        </p:nvGrpSpPr>
        <p:grpSpPr>
          <a:xfrm rot="1802023">
            <a:off x="6634702" y="4773462"/>
            <a:ext cx="772209" cy="409608"/>
            <a:chOff x="2354485" y="3594561"/>
            <a:chExt cx="350149" cy="409608"/>
          </a:xfrm>
          <a:solidFill>
            <a:srgbClr val="000000"/>
          </a:solidFill>
        </p:grpSpPr>
        <p:sp>
          <p:nvSpPr>
            <p:cNvPr id="16" name="Arrow: Right 37">
              <a:extLst>
                <a:ext uri="{FF2B5EF4-FFF2-40B4-BE49-F238E27FC236}">
                  <a16:creationId xmlns:a16="http://schemas.microsoft.com/office/drawing/2014/main" id="{52A0934E-6F3B-3033-E706-72BFD0504BD7}"/>
                </a:ext>
              </a:extLst>
            </p:cNvPr>
            <p:cNvSpPr/>
            <p:nvPr/>
          </p:nvSpPr>
          <p:spPr>
            <a:xfrm>
              <a:off x="2354485" y="3594561"/>
              <a:ext cx="350149" cy="40960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DEF6F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Arrow: Right 4">
              <a:extLst>
                <a:ext uri="{FF2B5EF4-FFF2-40B4-BE49-F238E27FC236}">
                  <a16:creationId xmlns:a16="http://schemas.microsoft.com/office/drawing/2014/main" id="{0AE93036-DA40-B602-CAC9-3B98DF15CB10}"/>
                </a:ext>
              </a:extLst>
            </p:cNvPr>
            <p:cNvSpPr txBox="1"/>
            <p:nvPr/>
          </p:nvSpPr>
          <p:spPr>
            <a:xfrm>
              <a:off x="2354485" y="3676483"/>
              <a:ext cx="245104" cy="245764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9F3E693-C92C-827D-23DE-0EEA93B20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08" y="4385107"/>
            <a:ext cx="5181600" cy="21977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89C7F07-3662-2DCD-84EC-25F7EA5ACA7B}"/>
              </a:ext>
            </a:extLst>
          </p:cNvPr>
          <p:cNvSpPr/>
          <p:nvPr/>
        </p:nvSpPr>
        <p:spPr>
          <a:xfrm>
            <a:off x="1896225" y="6526917"/>
            <a:ext cx="1345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Ant tracking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80597E5-4019-19D6-2455-41DF30719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2" y="986247"/>
            <a:ext cx="5311036" cy="26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8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Fault Characterization Project- Fiber Optic Technology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451" y="67445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02E96F-4200-8C95-A266-D127F1ED1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8" y="1769239"/>
            <a:ext cx="1925514" cy="36500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F0BA6C-B169-0381-FD6C-1B7465209B4C}"/>
              </a:ext>
            </a:extLst>
          </p:cNvPr>
          <p:cNvSpPr txBox="1"/>
          <p:nvPr/>
        </p:nvSpPr>
        <p:spPr>
          <a:xfrm>
            <a:off x="0" y="851548"/>
            <a:ext cx="2550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000000"/>
                </a:solidFill>
                <a:latin typeface="Arial" charset="0"/>
              </a:rPr>
              <a:t>Monitoring Solutions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48D1C7-76FE-82AA-8BDC-38AFA49E5BBD}"/>
              </a:ext>
            </a:extLst>
          </p:cNvPr>
          <p:cNvSpPr/>
          <p:nvPr/>
        </p:nvSpPr>
        <p:spPr>
          <a:xfrm>
            <a:off x="10286849" y="974073"/>
            <a:ext cx="168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prstClr val="black"/>
                </a:solidFill>
                <a:latin typeface="Arial" charset="0"/>
              </a:rPr>
              <a:t>Assess Risks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14A5F8-7919-9605-1DE0-2FD438F3BAB0}"/>
              </a:ext>
            </a:extLst>
          </p:cNvPr>
          <p:cNvSpPr/>
          <p:nvPr/>
        </p:nvSpPr>
        <p:spPr>
          <a:xfrm>
            <a:off x="3531761" y="872730"/>
            <a:ext cx="2978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prstClr val="black"/>
                </a:solidFill>
                <a:latin typeface="Arial" charset="0"/>
              </a:rPr>
              <a:t>Data Interpretation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0ECB7-F905-775E-8FC8-A2523FC5F1E5}"/>
              </a:ext>
            </a:extLst>
          </p:cNvPr>
          <p:cNvSpPr txBox="1"/>
          <p:nvPr/>
        </p:nvSpPr>
        <p:spPr>
          <a:xfrm>
            <a:off x="10270576" y="1346657"/>
            <a:ext cx="1921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Faults/Fractures Detection and Characterization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1400" dirty="0">
              <a:solidFill>
                <a:prstClr val="black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Matrix/Fractures/ Faults Geomechanical Properties Evaluation</a:t>
            </a:r>
          </a:p>
          <a:p>
            <a:pPr>
              <a:defRPr/>
            </a:pPr>
            <a:endParaRPr lang="en-US" sz="1400" dirty="0">
              <a:solidFill>
                <a:prstClr val="black"/>
              </a:solidFill>
              <a:latin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Arial" charset="0"/>
              </a:rPr>
              <a:t>Micro-seismicity Monitoring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970A447-D0BE-4AB4-ED57-DAF7BC42E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14"/>
          <a:stretch/>
        </p:blipFill>
        <p:spPr>
          <a:xfrm>
            <a:off x="2117397" y="1279813"/>
            <a:ext cx="5372219" cy="27963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0DE2B1C-B21E-14E0-F019-7B5B2DAFE3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2578"/>
          <a:stretch/>
        </p:blipFill>
        <p:spPr>
          <a:xfrm>
            <a:off x="2049818" y="4026494"/>
            <a:ext cx="5439799" cy="28315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37E22B-574A-833E-EE9A-3DC969599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4847" y="986247"/>
            <a:ext cx="2660503" cy="32846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EAA8A5C-08F6-1903-9DDD-492EB9168EC2}"/>
              </a:ext>
            </a:extLst>
          </p:cNvPr>
          <p:cNvSpPr txBox="1"/>
          <p:nvPr/>
        </p:nvSpPr>
        <p:spPr>
          <a:xfrm>
            <a:off x="3531761" y="5897171"/>
            <a:ext cx="3112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After several weeks of curing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D4B2996-9CA7-401E-0ABF-4EA60628C0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2468" y="4393645"/>
            <a:ext cx="3274675" cy="23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90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6247"/>
          </a:xfrm>
          <a:solidFill>
            <a:schemeClr val="bg2">
              <a:lumMod val="75000"/>
              <a:alpha val="40000"/>
            </a:schemeClr>
          </a:solidFill>
        </p:spPr>
        <p:txBody>
          <a:bodyPr/>
          <a:lstStyle/>
          <a:p>
            <a:r>
              <a:rPr lang="en-US" sz="3600" dirty="0">
                <a:solidFill>
                  <a:srgbClr val="003366"/>
                </a:solidFill>
                <a:latin typeface="Arial Narrow" pitchFamily="34" charset="0"/>
              </a:rPr>
              <a:t>Fault Characterization Project- Geochemistry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451" y="67445"/>
            <a:ext cx="2357308" cy="77814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William Ampomah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54115-F614-43CB-BA60-BE10319651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A4891-D88E-6273-EE2D-014CDA8C601D}"/>
              </a:ext>
            </a:extLst>
          </p:cNvPr>
          <p:cNvSpPr txBox="1"/>
          <p:nvPr/>
        </p:nvSpPr>
        <p:spPr>
          <a:xfrm>
            <a:off x="144158" y="1138762"/>
            <a:ext cx="1165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Analyze Rock Volatiles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       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Analyze N</a:t>
            </a:r>
            <a:r>
              <a:rPr kumimoji="0" lang="en-US" sz="3200" b="0" i="0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earby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Well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          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Assess Risks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3DCDC3-D1BF-B27B-D614-3A2DAF6C8978}"/>
              </a:ext>
            </a:extLst>
          </p:cNvPr>
          <p:cNvGrpSpPr/>
          <p:nvPr/>
        </p:nvGrpSpPr>
        <p:grpSpPr>
          <a:xfrm>
            <a:off x="144158" y="1976141"/>
            <a:ext cx="11818644" cy="4455895"/>
            <a:chOff x="229820" y="2265580"/>
            <a:chExt cx="11818644" cy="445589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595C5C-362C-5D30-F504-AC4F41390C64}"/>
                </a:ext>
              </a:extLst>
            </p:cNvPr>
            <p:cNvSpPr txBox="1"/>
            <p:nvPr/>
          </p:nvSpPr>
          <p:spPr>
            <a:xfrm>
              <a:off x="8949804" y="2265580"/>
              <a:ext cx="3098660" cy="4208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Faults/Fractures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Fault Activating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Fluid Conduits</a:t>
              </a:r>
            </a:p>
            <a:p>
              <a:pPr marL="285750" marR="0" lvl="0" indent="-285750" defTabSz="91440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CO</a:t>
              </a:r>
              <a:r>
                <a:rPr kumimoji="0" lang="en-US" sz="3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2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 Seals</a:t>
              </a:r>
            </a:p>
            <a:p>
              <a:pPr marL="285750" marR="0" lvl="0" indent="-285750" defTabSz="91440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CO</a:t>
              </a:r>
              <a:r>
                <a:rPr kumimoji="0" lang="en-US" sz="3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2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 Permeability</a:t>
              </a:r>
            </a:p>
            <a:p>
              <a:pPr marL="285750" marR="0" lvl="0" indent="-285750" defTabSz="91440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Past CO</a:t>
              </a:r>
              <a:r>
                <a:rPr kumimoji="0" lang="en-US" sz="3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2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 Loss</a:t>
              </a:r>
            </a:p>
            <a:p>
              <a:pPr marL="285750" marR="0" lvl="0" indent="-285750" defTabSz="91440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Future CO</a:t>
              </a:r>
              <a:r>
                <a:rPr kumimoji="0" lang="en-US" sz="30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2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 Lo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</a:rPr>
                <a:t>ss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ABA664D-BFD6-9E23-CB68-72DB712CE54A}"/>
                </a:ext>
              </a:extLst>
            </p:cNvPr>
            <p:cNvGrpSpPr/>
            <p:nvPr/>
          </p:nvGrpSpPr>
          <p:grpSpPr>
            <a:xfrm>
              <a:off x="229820" y="2281324"/>
              <a:ext cx="8719984" cy="4440151"/>
              <a:chOff x="229820" y="2281324"/>
              <a:chExt cx="8719984" cy="444015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DB270F1-C636-B1C2-152D-35A95E784F02}"/>
                  </a:ext>
                </a:extLst>
              </p:cNvPr>
              <p:cNvGrpSpPr/>
              <p:nvPr/>
            </p:nvGrpSpPr>
            <p:grpSpPr>
              <a:xfrm>
                <a:off x="229820" y="2281324"/>
                <a:ext cx="8719984" cy="4435569"/>
                <a:chOff x="229820" y="2281324"/>
                <a:chExt cx="8719984" cy="4435569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CD00FD81-CD79-598A-BC4A-F6FBB3066823}"/>
                    </a:ext>
                  </a:extLst>
                </p:cNvPr>
                <p:cNvGrpSpPr/>
                <p:nvPr/>
              </p:nvGrpSpPr>
              <p:grpSpPr>
                <a:xfrm>
                  <a:off x="229820" y="2281324"/>
                  <a:ext cx="8719984" cy="4383312"/>
                  <a:chOff x="234453" y="2208725"/>
                  <a:chExt cx="8719984" cy="4383312"/>
                </a:xfrm>
              </p:grpSpPr>
              <p:grpSp>
                <p:nvGrpSpPr>
                  <p:cNvPr id="18" name="Group 2">
                    <a:extLst>
                      <a:ext uri="{FF2B5EF4-FFF2-40B4-BE49-F238E27FC236}">
                        <a16:creationId xmlns:a16="http://schemas.microsoft.com/office/drawing/2014/main" id="{CCDB1B22-058B-591E-2E63-21F658180EE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148563" y="2208725"/>
                    <a:ext cx="3562161" cy="4224587"/>
                    <a:chOff x="106295871" y="105202803"/>
                    <a:chExt cx="7744968" cy="9183155"/>
                  </a:xfrm>
                </p:grpSpPr>
                <p:pic>
                  <p:nvPicPr>
                    <p:cNvPr id="39" name="Picture 3">
                      <a:extLst>
                        <a:ext uri="{FF2B5EF4-FFF2-40B4-BE49-F238E27FC236}">
                          <a16:creationId xmlns:a16="http://schemas.microsoft.com/office/drawing/2014/main" id="{222E4B0D-38E8-D29F-C1EC-DBD9BFCC9B2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b="7968"/>
                    <a:stretch/>
                  </p:blipFill>
                  <p:spPr bwMode="auto">
                    <a:xfrm>
                      <a:off x="106295871" y="105202803"/>
                      <a:ext cx="7744968" cy="9183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5B9BD5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000000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0" name="Picture 4">
                      <a:extLst>
                        <a:ext uri="{FF2B5EF4-FFF2-40B4-BE49-F238E27FC236}">
                          <a16:creationId xmlns:a16="http://schemas.microsoft.com/office/drawing/2014/main" id="{7AEA922C-AD37-F333-E2E0-38EC1AE1B12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06649334" y="105434891"/>
                      <a:ext cx="3091044" cy="9393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5B9BD5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5400" algn="ctr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000000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aphicFrame>
                <p:nvGraphicFramePr>
                  <p:cNvPr id="19" name="Content Placeholder 7">
                    <a:extLst>
                      <a:ext uri="{FF2B5EF4-FFF2-40B4-BE49-F238E27FC236}">
                        <a16:creationId xmlns:a16="http://schemas.microsoft.com/office/drawing/2014/main" id="{829E36D1-F8F5-BA44-99C4-65352CC90A7E}"/>
                      </a:ext>
                    </a:extLst>
                  </p:cNvPr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583206509"/>
                      </p:ext>
                    </p:extLst>
                  </p:nvPr>
                </p:nvGraphicFramePr>
                <p:xfrm>
                  <a:off x="234453" y="2296601"/>
                  <a:ext cx="5078941" cy="4295436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5" r:lo="rId6" r:qs="rId7" r:cs="rId8"/>
                  </a:graphicData>
                </a:graphic>
              </p:graphicFrame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E19A623F-6BDE-32FC-8130-4758A5D8B7F5}"/>
                      </a:ext>
                    </a:extLst>
                  </p:cNvPr>
                  <p:cNvGrpSpPr/>
                  <p:nvPr/>
                </p:nvGrpSpPr>
                <p:grpSpPr>
                  <a:xfrm>
                    <a:off x="8573466" y="2284811"/>
                    <a:ext cx="380971" cy="3822320"/>
                    <a:chOff x="8419356" y="2264263"/>
                    <a:chExt cx="380971" cy="3822320"/>
                  </a:xfrm>
                </p:grpSpPr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id="{7C0E14B5-391E-2976-F465-345D6681F5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19356" y="2264263"/>
                      <a:ext cx="380971" cy="409608"/>
                      <a:chOff x="2354485" y="3594561"/>
                      <a:chExt cx="380971" cy="409608"/>
                    </a:xfrm>
                  </p:grpSpPr>
                  <p:sp>
                    <p:nvSpPr>
                      <p:cNvPr id="37" name="Arrow: Right 36">
                        <a:extLst>
                          <a:ext uri="{FF2B5EF4-FFF2-40B4-BE49-F238E27FC236}">
                            <a16:creationId xmlns:a16="http://schemas.microsoft.com/office/drawing/2014/main" id="{04A11CBE-EFF9-BD1E-A66D-B315F14332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85307" y="3594561"/>
                        <a:ext cx="350149" cy="409608"/>
                      </a:xfrm>
                      <a:prstGeom prst="rightArrow">
                        <a:avLst>
                          <a:gd name="adj1" fmla="val 60000"/>
                          <a:gd name="adj2" fmla="val 50000"/>
                        </a:avLst>
                      </a:prstGeom>
                      <a:solidFill>
                        <a:srgbClr val="0070C0"/>
                      </a:solidFill>
                      <a:ln>
                        <a:noFill/>
                      </a:ln>
                      <a:effectLst/>
                    </p:spPr>
                    <p:txBody>
                      <a:bodyPr/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EF6F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8" name="Arrow: Right 4">
                        <a:extLst>
                          <a:ext uri="{FF2B5EF4-FFF2-40B4-BE49-F238E27FC236}">
                            <a16:creationId xmlns:a16="http://schemas.microsoft.com/office/drawing/2014/main" id="{6F6A1C86-6255-D3CD-AE25-4847B0BB6D4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54485" y="3676483"/>
                        <a:ext cx="245104" cy="245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  <p:txBody>
                      <a:bodyPr spcFirstLastPara="0" vert="horz" wrap="square" lIns="0" tIns="0" rIns="0" bIns="0" numCol="1" spcCol="1270" anchor="ctr" anchorCtr="0">
                        <a:noAutofit/>
                      </a:bodyPr>
                      <a:lstStyle/>
                      <a:p>
                        <a:pPr marL="0" marR="0" lvl="0" indent="0" algn="ctr" defTabSz="755650" eaLnBrk="1" fontAlgn="auto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08287245-D461-988E-9407-45B56E51C0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39909" y="2827629"/>
                      <a:ext cx="350149" cy="409608"/>
                      <a:chOff x="2354485" y="3594561"/>
                      <a:chExt cx="350149" cy="409608"/>
                    </a:xfrm>
                  </p:grpSpPr>
                  <p:sp>
                    <p:nvSpPr>
                      <p:cNvPr id="35" name="Arrow: Right 34">
                        <a:extLst>
                          <a:ext uri="{FF2B5EF4-FFF2-40B4-BE49-F238E27FC236}">
                            <a16:creationId xmlns:a16="http://schemas.microsoft.com/office/drawing/2014/main" id="{C0DF5498-EACD-CF48-A0D3-8CF5FF37F4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4485" y="3594561"/>
                        <a:ext cx="350149" cy="409608"/>
                      </a:xfrm>
                      <a:prstGeom prst="rightArrow">
                        <a:avLst>
                          <a:gd name="adj1" fmla="val 60000"/>
                          <a:gd name="adj2" fmla="val 50000"/>
                        </a:avLst>
                      </a:prstGeom>
                      <a:solidFill>
                        <a:srgbClr val="0070C0"/>
                      </a:solidFill>
                      <a:ln>
                        <a:noFill/>
                      </a:ln>
                      <a:effectLst/>
                    </p:spPr>
                    <p:txBody>
                      <a:bodyPr/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EF6F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6" name="Arrow: Right 4">
                        <a:extLst>
                          <a:ext uri="{FF2B5EF4-FFF2-40B4-BE49-F238E27FC236}">
                            <a16:creationId xmlns:a16="http://schemas.microsoft.com/office/drawing/2014/main" id="{D01F796A-AF80-6EF3-7A34-DE737717722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54485" y="3676483"/>
                        <a:ext cx="245104" cy="245764"/>
                      </a:xfrm>
                      <a:prstGeom prst="rect">
                        <a:avLst/>
                      </a:prstGeom>
                      <a:solidFill>
                        <a:srgbClr val="0070C0"/>
                      </a:solidFill>
                      <a:ln>
                        <a:noFill/>
                      </a:ln>
                      <a:effectLst/>
                    </p:spPr>
                    <p:txBody>
                      <a:bodyPr spcFirstLastPara="0" vert="horz" wrap="square" lIns="0" tIns="0" rIns="0" bIns="0" numCol="1" spcCol="1270" anchor="ctr" anchorCtr="0">
                        <a:noAutofit/>
                      </a:bodyPr>
                      <a:lstStyle/>
                      <a:p>
                        <a:pPr marL="0" marR="0" lvl="0" indent="0" algn="ctr" defTabSz="755650" eaLnBrk="1" fontAlgn="auto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1978FE44-BC74-8C20-ADF7-6D9B5C3363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39909" y="3966343"/>
                      <a:ext cx="350149" cy="409608"/>
                      <a:chOff x="2354485" y="3594561"/>
                      <a:chExt cx="350149" cy="409608"/>
                    </a:xfrm>
                  </p:grpSpPr>
                  <p:sp>
                    <p:nvSpPr>
                      <p:cNvPr id="33" name="Arrow: Right 32">
                        <a:extLst>
                          <a:ext uri="{FF2B5EF4-FFF2-40B4-BE49-F238E27FC236}">
                            <a16:creationId xmlns:a16="http://schemas.microsoft.com/office/drawing/2014/main" id="{FE88A420-2C76-3782-E39F-1177362CBD8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4485" y="3594561"/>
                        <a:ext cx="350149" cy="409608"/>
                      </a:xfrm>
                      <a:prstGeom prst="rightArrow">
                        <a:avLst>
                          <a:gd name="adj1" fmla="val 60000"/>
                          <a:gd name="adj2" fmla="val 50000"/>
                        </a:avLst>
                      </a:prstGeom>
                      <a:solidFill>
                        <a:srgbClr val="0070C0"/>
                      </a:solidFill>
                      <a:ln>
                        <a:noFill/>
                      </a:ln>
                      <a:effectLst/>
                    </p:spPr>
                    <p:txBody>
                      <a:bodyPr/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EF6F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4" name="Arrow: Right 4">
                        <a:extLst>
                          <a:ext uri="{FF2B5EF4-FFF2-40B4-BE49-F238E27FC236}">
                            <a16:creationId xmlns:a16="http://schemas.microsoft.com/office/drawing/2014/main" id="{81D15EF6-345D-C25F-1A91-10726E57C63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54485" y="3676483"/>
                        <a:ext cx="245104" cy="245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  <p:txBody>
                      <a:bodyPr spcFirstLastPara="0" vert="horz" wrap="square" lIns="0" tIns="0" rIns="0" bIns="0" numCol="1" spcCol="1270" anchor="ctr" anchorCtr="0">
                        <a:noAutofit/>
                      </a:bodyPr>
                      <a:lstStyle/>
                      <a:p>
                        <a:pPr marL="0" marR="0" lvl="0" indent="0" algn="ctr" defTabSz="755650" eaLnBrk="1" fontAlgn="auto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" name="Group 23">
                      <a:extLst>
                        <a:ext uri="{FF2B5EF4-FFF2-40B4-BE49-F238E27FC236}">
                          <a16:creationId xmlns:a16="http://schemas.microsoft.com/office/drawing/2014/main" id="{0E76B66E-5E9A-4A12-4FA6-A2A7E24ADF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39909" y="4529704"/>
                      <a:ext cx="350149" cy="409608"/>
                      <a:chOff x="2354485" y="3594561"/>
                      <a:chExt cx="350149" cy="409608"/>
                    </a:xfrm>
                  </p:grpSpPr>
                  <p:sp>
                    <p:nvSpPr>
                      <p:cNvPr id="31" name="Arrow: Right 30">
                        <a:extLst>
                          <a:ext uri="{FF2B5EF4-FFF2-40B4-BE49-F238E27FC236}">
                            <a16:creationId xmlns:a16="http://schemas.microsoft.com/office/drawing/2014/main" id="{3287BA90-7E44-4196-4DDA-4CABC3024D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4485" y="3594561"/>
                        <a:ext cx="350149" cy="409608"/>
                      </a:xfrm>
                      <a:prstGeom prst="rightArrow">
                        <a:avLst>
                          <a:gd name="adj1" fmla="val 60000"/>
                          <a:gd name="adj2" fmla="val 50000"/>
                        </a:avLst>
                      </a:prstGeom>
                      <a:solidFill>
                        <a:srgbClr val="0070C0"/>
                      </a:solidFill>
                      <a:ln>
                        <a:noFill/>
                      </a:ln>
                      <a:effectLst/>
                    </p:spPr>
                    <p:txBody>
                      <a:bodyPr/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EF6F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2" name="Arrow: Right 4">
                        <a:extLst>
                          <a:ext uri="{FF2B5EF4-FFF2-40B4-BE49-F238E27FC236}">
                            <a16:creationId xmlns:a16="http://schemas.microsoft.com/office/drawing/2014/main" id="{1C54A577-E809-02CE-EF6F-B9C7A0CD54E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54485" y="3676483"/>
                        <a:ext cx="245104" cy="245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  <p:txBody>
                      <a:bodyPr spcFirstLastPara="0" vert="horz" wrap="square" lIns="0" tIns="0" rIns="0" bIns="0" numCol="1" spcCol="1270" anchor="ctr" anchorCtr="0">
                        <a:noAutofit/>
                      </a:bodyPr>
                      <a:lstStyle/>
                      <a:p>
                        <a:pPr marL="0" marR="0" lvl="0" indent="0" algn="ctr" defTabSz="755650" eaLnBrk="1" fontAlgn="auto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" name="Group 24">
                      <a:extLst>
                        <a:ext uri="{FF2B5EF4-FFF2-40B4-BE49-F238E27FC236}">
                          <a16:creationId xmlns:a16="http://schemas.microsoft.com/office/drawing/2014/main" id="{B1C820C4-8AED-4ACD-CF23-AF1A220B04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39909" y="5103340"/>
                      <a:ext cx="350149" cy="409608"/>
                      <a:chOff x="2354485" y="3594561"/>
                      <a:chExt cx="350149" cy="409608"/>
                    </a:xfrm>
                  </p:grpSpPr>
                  <p:sp>
                    <p:nvSpPr>
                      <p:cNvPr id="29" name="Arrow: Right 28">
                        <a:extLst>
                          <a:ext uri="{FF2B5EF4-FFF2-40B4-BE49-F238E27FC236}">
                            <a16:creationId xmlns:a16="http://schemas.microsoft.com/office/drawing/2014/main" id="{2FFC8A48-79FF-701C-DF08-A207C2FA08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4485" y="3594561"/>
                        <a:ext cx="350149" cy="409608"/>
                      </a:xfrm>
                      <a:prstGeom prst="rightArrow">
                        <a:avLst>
                          <a:gd name="adj1" fmla="val 60000"/>
                          <a:gd name="adj2" fmla="val 50000"/>
                        </a:avLst>
                      </a:prstGeom>
                      <a:solidFill>
                        <a:srgbClr val="0070C0"/>
                      </a:solidFill>
                      <a:ln>
                        <a:noFill/>
                      </a:ln>
                      <a:effectLst/>
                    </p:spPr>
                    <p:txBody>
                      <a:bodyPr/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EF6F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" name="Arrow: Right 4">
                        <a:extLst>
                          <a:ext uri="{FF2B5EF4-FFF2-40B4-BE49-F238E27FC236}">
                            <a16:creationId xmlns:a16="http://schemas.microsoft.com/office/drawing/2014/main" id="{46106902-F0C6-BABD-15E1-3AA63EDE69D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54485" y="3676483"/>
                        <a:ext cx="245104" cy="245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  <p:txBody>
                      <a:bodyPr spcFirstLastPara="0" vert="horz" wrap="square" lIns="0" tIns="0" rIns="0" bIns="0" numCol="1" spcCol="1270" anchor="ctr" anchorCtr="0">
                        <a:noAutofit/>
                      </a:bodyPr>
                      <a:lstStyle/>
                      <a:p>
                        <a:pPr marL="0" marR="0" lvl="0" indent="0" algn="ctr" defTabSz="755650" eaLnBrk="1" fontAlgn="auto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0BBF4FBB-7503-1DDC-E8A8-97404945DA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39909" y="5676975"/>
                      <a:ext cx="350149" cy="409608"/>
                      <a:chOff x="2354485" y="3594561"/>
                      <a:chExt cx="350149" cy="409608"/>
                    </a:xfrm>
                  </p:grpSpPr>
                  <p:sp>
                    <p:nvSpPr>
                      <p:cNvPr id="27" name="Arrow: Right 26">
                        <a:extLst>
                          <a:ext uri="{FF2B5EF4-FFF2-40B4-BE49-F238E27FC236}">
                            <a16:creationId xmlns:a16="http://schemas.microsoft.com/office/drawing/2014/main" id="{F23F12BB-C97D-E346-BDA9-BF47E4E538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54485" y="3594561"/>
                        <a:ext cx="350149" cy="409608"/>
                      </a:xfrm>
                      <a:prstGeom prst="rightArrow">
                        <a:avLst>
                          <a:gd name="adj1" fmla="val 60000"/>
                          <a:gd name="adj2" fmla="val 50000"/>
                        </a:avLst>
                      </a:prstGeom>
                      <a:solidFill>
                        <a:srgbClr val="0070C0"/>
                      </a:solidFill>
                      <a:ln>
                        <a:noFill/>
                      </a:ln>
                      <a:effectLst/>
                    </p:spPr>
                    <p:txBody>
                      <a:bodyPr/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DEF6F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" name="Arrow: Right 4">
                        <a:extLst>
                          <a:ext uri="{FF2B5EF4-FFF2-40B4-BE49-F238E27FC236}">
                            <a16:creationId xmlns:a16="http://schemas.microsoft.com/office/drawing/2014/main" id="{9A2CAFBB-101B-E816-869F-946C0D6476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54485" y="3676483"/>
                        <a:ext cx="245104" cy="245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  <p:txBody>
                      <a:bodyPr spcFirstLastPara="0" vert="horz" wrap="square" lIns="0" tIns="0" rIns="0" bIns="0" numCol="1" spcCol="1270" anchor="ctr" anchorCtr="0">
                        <a:noAutofit/>
                      </a:bodyPr>
                      <a:lstStyle/>
                      <a:p>
                        <a:pPr marL="0" marR="0" lvl="0" indent="0" algn="ctr" defTabSz="755650" eaLnBrk="1" fontAlgn="auto" latinLnBrk="0" hangingPunct="1">
                          <a:lnSpc>
                            <a:spcPct val="90000"/>
                          </a:lnSpc>
                          <a:spcBef>
                            <a:spcPct val="0"/>
                          </a:spcBef>
                          <a:spcAft>
                            <a:spcPct val="350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7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57E762B6-32F8-DC95-81CE-2B2D63BC8EB5}"/>
                    </a:ext>
                  </a:extLst>
                </p:cNvPr>
                <p:cNvSpPr txBox="1"/>
                <p:nvPr/>
              </p:nvSpPr>
              <p:spPr>
                <a:xfrm>
                  <a:off x="6746657" y="2398992"/>
                  <a:ext cx="1787435" cy="415498"/>
                </a:xfrm>
                <a:prstGeom prst="rect">
                  <a:avLst/>
                </a:prstGeom>
                <a:solidFill>
                  <a:srgbClr val="DEF6F1">
                    <a:lumMod val="75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Humble Oil - Kirtland 1</a:t>
                  </a:r>
                </a:p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San Juan Co. NM (1961)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D9A870-C28A-0BD1-F65C-7582009BE714}"/>
                    </a:ext>
                  </a:extLst>
                </p:cNvPr>
                <p:cNvSpPr txBox="1"/>
                <p:nvPr/>
              </p:nvSpPr>
              <p:spPr>
                <a:xfrm>
                  <a:off x="5342226" y="6447589"/>
                  <a:ext cx="3262062" cy="269304"/>
                </a:xfrm>
                <a:prstGeom prst="rect">
                  <a:avLst/>
                </a:prstGeom>
                <a:solidFill>
                  <a:srgbClr val="DEF6F1">
                    <a:lumMod val="75000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Kirtland 1; 14 miles SSW of CarbonSAFE1 Site</a:t>
                  </a:r>
                </a:p>
              </p:txBody>
            </p:sp>
          </p:grp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2944FD2-B789-25FC-402D-DC2CFD2ADDD8}"/>
                  </a:ext>
                </a:extLst>
              </p:cNvPr>
              <p:cNvSpPr/>
              <p:nvPr/>
            </p:nvSpPr>
            <p:spPr>
              <a:xfrm>
                <a:off x="8547652" y="6356350"/>
                <a:ext cx="127221" cy="365125"/>
              </a:xfrm>
              <a:prstGeom prst="rect">
                <a:avLst/>
              </a:prstGeom>
              <a:solidFill>
                <a:srgbClr val="DEF6F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EF6F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77942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808</Words>
  <Application>Microsoft Office PowerPoint</Application>
  <PresentationFormat>Widescreen</PresentationFormat>
  <Paragraphs>130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Söhne</vt:lpstr>
      <vt:lpstr>Tahoma</vt:lpstr>
      <vt:lpstr>Times New Roman</vt:lpstr>
      <vt:lpstr>1_Office Theme</vt:lpstr>
      <vt:lpstr>        PRRC Carbon Storage Research Program     </vt:lpstr>
      <vt:lpstr>DOE Funded Projects- PRRC REACT Research Group</vt:lpstr>
      <vt:lpstr>Overview of Carbon Storage</vt:lpstr>
      <vt:lpstr>Overview: PRRC-NMT  Carbon Storage Program</vt:lpstr>
      <vt:lpstr>SJB CarbonSAFE Project </vt:lpstr>
      <vt:lpstr>Fault Characterization Project</vt:lpstr>
      <vt:lpstr>Fault Characterization Project- Machine Learning </vt:lpstr>
      <vt:lpstr>Fault Characterization Project- Fiber Optic Technology </vt:lpstr>
      <vt:lpstr>Fault Characterization Project- Geochemistry</vt:lpstr>
      <vt:lpstr>Application of Machine Learning in Simulation Modeling  </vt:lpstr>
      <vt:lpstr>Application of Machine Learning in Simulation Modeling </vt:lpstr>
      <vt:lpstr>Basalt Storage Project </vt:lpstr>
      <vt:lpstr>PRRC Hydrogen Subsurface Research </vt:lpstr>
      <vt:lpstr>PowerPoint Presentation</vt:lpstr>
      <vt:lpstr>Four Corners Carbon Storage Hub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PRRC’s Carbon Storage Research Program</dc:title>
  <dc:creator>William Ampomah</dc:creator>
  <cp:lastModifiedBy>McShannon, Judith</cp:lastModifiedBy>
  <cp:revision>2</cp:revision>
  <dcterms:created xsi:type="dcterms:W3CDTF">2024-02-27T19:57:54Z</dcterms:created>
  <dcterms:modified xsi:type="dcterms:W3CDTF">2024-02-29T15:29:42Z</dcterms:modified>
</cp:coreProperties>
</file>