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Default Extension="png" ContentType="image/png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</p:sldIdLst>
  <p:sldSz cx="20104100" cy="15392400"/>
  <p:notesSz cx="20104100" cy="15392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4407471"/>
            <a:ext cx="17088486" cy="29857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7961884"/>
            <a:ext cx="14072870" cy="35544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50" b="0" i="0">
                <a:solidFill>
                  <a:srgbClr val="898C8A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50" b="0" i="0">
                <a:solidFill>
                  <a:srgbClr val="898C8A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05205" y="3270059"/>
            <a:ext cx="8745284" cy="93836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53611" y="3270059"/>
            <a:ext cx="8745284" cy="93836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49469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4964977"/>
            <a:ext cx="11916833" cy="4677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0" y="4964977"/>
            <a:ext cx="20104100" cy="87427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6725870" y="5792474"/>
            <a:ext cx="791210" cy="0"/>
          </a:xfrm>
          <a:custGeom>
            <a:avLst/>
            <a:gdLst/>
            <a:ahLst/>
            <a:cxnLst/>
            <a:rect l="l" t="t" r="r" b="b"/>
            <a:pathLst>
              <a:path w="791209" h="0">
                <a:moveTo>
                  <a:pt x="0" y="0"/>
                </a:moveTo>
                <a:lnTo>
                  <a:pt x="790860" y="0"/>
                </a:lnTo>
              </a:path>
            </a:pathLst>
          </a:custGeom>
          <a:ln w="8994">
            <a:solidFill>
              <a:srgbClr val="706B6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50" b="0" i="0">
                <a:solidFill>
                  <a:srgbClr val="898C8A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84954" y="465997"/>
            <a:ext cx="111125" cy="827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50" b="0" i="0">
                <a:solidFill>
                  <a:srgbClr val="898C8A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3270059"/>
            <a:ext cx="18093690" cy="93836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13222415"/>
            <a:ext cx="6433312" cy="7108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13222415"/>
            <a:ext cx="4623943" cy="7108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3" y="13222415"/>
            <a:ext cx="4623943" cy="7108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Relationship Id="rId4" Type="http://schemas.openxmlformats.org/officeDocument/2006/relationships/image" Target="../media/image6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jpg"/><Relationship Id="rId3" Type="http://schemas.openxmlformats.org/officeDocument/2006/relationships/image" Target="../media/image64.jpg"/><Relationship Id="rId4" Type="http://schemas.openxmlformats.org/officeDocument/2006/relationships/image" Target="../media/image65.jpg"/><Relationship Id="rId5" Type="http://schemas.openxmlformats.org/officeDocument/2006/relationships/image" Target="../media/image66.jpg"/><Relationship Id="rId6" Type="http://schemas.openxmlformats.org/officeDocument/2006/relationships/image" Target="../media/image67.jpg"/><Relationship Id="rId7" Type="http://schemas.openxmlformats.org/officeDocument/2006/relationships/image" Target="../media/image68.jpg"/><Relationship Id="rId8" Type="http://schemas.openxmlformats.org/officeDocument/2006/relationships/image" Target="../media/image69.jpg"/><Relationship Id="rId9" Type="http://schemas.openxmlformats.org/officeDocument/2006/relationships/image" Target="../media/image70.jpg"/><Relationship Id="rId10" Type="http://schemas.openxmlformats.org/officeDocument/2006/relationships/image" Target="../media/image71.jpg"/><Relationship Id="rId11" Type="http://schemas.openxmlformats.org/officeDocument/2006/relationships/image" Target="../media/image72.jpg"/><Relationship Id="rId12" Type="http://schemas.openxmlformats.org/officeDocument/2006/relationships/image" Target="../media/image73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jpg"/><Relationship Id="rId3" Type="http://schemas.openxmlformats.org/officeDocument/2006/relationships/image" Target="../media/image76.jpg"/><Relationship Id="rId4" Type="http://schemas.openxmlformats.org/officeDocument/2006/relationships/image" Target="../media/image77.jpg"/><Relationship Id="rId5" Type="http://schemas.openxmlformats.org/officeDocument/2006/relationships/image" Target="../media/image78.jpg"/><Relationship Id="rId6" Type="http://schemas.openxmlformats.org/officeDocument/2006/relationships/image" Target="../media/image79.jpg"/><Relationship Id="rId7" Type="http://schemas.openxmlformats.org/officeDocument/2006/relationships/image" Target="../media/image80.jpg"/><Relationship Id="rId8" Type="http://schemas.openxmlformats.org/officeDocument/2006/relationships/image" Target="../media/image81.jpg"/><Relationship Id="rId9" Type="http://schemas.openxmlformats.org/officeDocument/2006/relationships/image" Target="../media/image82.jpg"/><Relationship Id="rId10" Type="http://schemas.openxmlformats.org/officeDocument/2006/relationships/image" Target="../media/image83.jpg"/><Relationship Id="rId11" Type="http://schemas.openxmlformats.org/officeDocument/2006/relationships/image" Target="../media/image84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jpg"/><Relationship Id="rId3" Type="http://schemas.openxmlformats.org/officeDocument/2006/relationships/image" Target="../media/image86.jpg"/><Relationship Id="rId4" Type="http://schemas.openxmlformats.org/officeDocument/2006/relationships/image" Target="../media/image87.jpg"/><Relationship Id="rId5" Type="http://schemas.openxmlformats.org/officeDocument/2006/relationships/image" Target="../media/image88.jpg"/><Relationship Id="rId6" Type="http://schemas.openxmlformats.org/officeDocument/2006/relationships/image" Target="../media/image89.jpg"/><Relationship Id="rId7" Type="http://schemas.openxmlformats.org/officeDocument/2006/relationships/image" Target="../media/image90.jpg"/><Relationship Id="rId8" Type="http://schemas.openxmlformats.org/officeDocument/2006/relationships/image" Target="../media/image91.jpg"/><Relationship Id="rId9" Type="http://schemas.openxmlformats.org/officeDocument/2006/relationships/image" Target="../media/image92.jpg"/><Relationship Id="rId10" Type="http://schemas.openxmlformats.org/officeDocument/2006/relationships/image" Target="../media/image93.jpg"/><Relationship Id="rId11" Type="http://schemas.openxmlformats.org/officeDocument/2006/relationships/image" Target="../media/image94.jpg"/><Relationship Id="rId12" Type="http://schemas.openxmlformats.org/officeDocument/2006/relationships/image" Target="../media/image95.jpg"/><Relationship Id="rId13" Type="http://schemas.openxmlformats.org/officeDocument/2006/relationships/image" Target="../media/image96.jpg"/><Relationship Id="rId14" Type="http://schemas.openxmlformats.org/officeDocument/2006/relationships/image" Target="../media/image97.jpg"/><Relationship Id="rId15" Type="http://schemas.openxmlformats.org/officeDocument/2006/relationships/image" Target="../media/image98.jpg"/><Relationship Id="rId16" Type="http://schemas.openxmlformats.org/officeDocument/2006/relationships/image" Target="../media/image99.jpg"/><Relationship Id="rId17" Type="http://schemas.openxmlformats.org/officeDocument/2006/relationships/image" Target="../media/image100.jpg"/><Relationship Id="rId18" Type="http://schemas.openxmlformats.org/officeDocument/2006/relationships/image" Target="../media/image101.jpg"/><Relationship Id="rId19" Type="http://schemas.openxmlformats.org/officeDocument/2006/relationships/image" Target="../media/image102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3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g"/><Relationship Id="rId3" Type="http://schemas.openxmlformats.org/officeDocument/2006/relationships/image" Target="../media/image105.jpg"/><Relationship Id="rId4" Type="http://schemas.openxmlformats.org/officeDocument/2006/relationships/image" Target="../media/image106.jpg"/><Relationship Id="rId5" Type="http://schemas.openxmlformats.org/officeDocument/2006/relationships/image" Target="../media/image107.jpg"/><Relationship Id="rId6" Type="http://schemas.openxmlformats.org/officeDocument/2006/relationships/image" Target="../media/image108.jpg"/><Relationship Id="rId7" Type="http://schemas.openxmlformats.org/officeDocument/2006/relationships/image" Target="../media/image109.jpg"/><Relationship Id="rId8" Type="http://schemas.openxmlformats.org/officeDocument/2006/relationships/image" Target="../media/image110.jpg"/><Relationship Id="rId9" Type="http://schemas.openxmlformats.org/officeDocument/2006/relationships/image" Target="../media/image111.jpg"/><Relationship Id="rId10" Type="http://schemas.openxmlformats.org/officeDocument/2006/relationships/image" Target="../media/image112.jpg"/><Relationship Id="rId11" Type="http://schemas.openxmlformats.org/officeDocument/2006/relationships/image" Target="../media/image113.jpg"/><Relationship Id="rId12" Type="http://schemas.openxmlformats.org/officeDocument/2006/relationships/image" Target="../media/image114.jpg"/><Relationship Id="rId13" Type="http://schemas.openxmlformats.org/officeDocument/2006/relationships/image" Target="../media/image115.jpg"/><Relationship Id="rId14" Type="http://schemas.openxmlformats.org/officeDocument/2006/relationships/image" Target="../media/image116.jpg"/><Relationship Id="rId15" Type="http://schemas.openxmlformats.org/officeDocument/2006/relationships/image" Target="../media/image117.jpg"/><Relationship Id="rId16" Type="http://schemas.openxmlformats.org/officeDocument/2006/relationships/image" Target="../media/image118.jpg"/><Relationship Id="rId17" Type="http://schemas.openxmlformats.org/officeDocument/2006/relationships/image" Target="../media/image119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0.jpg"/><Relationship Id="rId3" Type="http://schemas.openxmlformats.org/officeDocument/2006/relationships/image" Target="../media/image121.jpg"/><Relationship Id="rId4" Type="http://schemas.openxmlformats.org/officeDocument/2006/relationships/image" Target="../media/image122.jpg"/><Relationship Id="rId5" Type="http://schemas.openxmlformats.org/officeDocument/2006/relationships/image" Target="../media/image123.jpg"/><Relationship Id="rId6" Type="http://schemas.openxmlformats.org/officeDocument/2006/relationships/image" Target="../media/image124.jpg"/><Relationship Id="rId7" Type="http://schemas.openxmlformats.org/officeDocument/2006/relationships/image" Target="../media/image125.jpg"/><Relationship Id="rId8" Type="http://schemas.openxmlformats.org/officeDocument/2006/relationships/image" Target="../media/image126.jpg"/><Relationship Id="rId9" Type="http://schemas.openxmlformats.org/officeDocument/2006/relationships/image" Target="../media/image127.jpg"/><Relationship Id="rId10" Type="http://schemas.openxmlformats.org/officeDocument/2006/relationships/image" Target="../media/image128.jpg"/><Relationship Id="rId11" Type="http://schemas.openxmlformats.org/officeDocument/2006/relationships/image" Target="../media/image129.jpg"/><Relationship Id="rId12" Type="http://schemas.openxmlformats.org/officeDocument/2006/relationships/image" Target="../media/image130.jpg"/><Relationship Id="rId13" Type="http://schemas.openxmlformats.org/officeDocument/2006/relationships/image" Target="../media/image131.jpg"/><Relationship Id="rId14" Type="http://schemas.openxmlformats.org/officeDocument/2006/relationships/image" Target="../media/image132.jpg"/><Relationship Id="rId15" Type="http://schemas.openxmlformats.org/officeDocument/2006/relationships/image" Target="../media/image133.jpg"/><Relationship Id="rId16" Type="http://schemas.openxmlformats.org/officeDocument/2006/relationships/image" Target="../media/image134.jpg"/><Relationship Id="rId17" Type="http://schemas.openxmlformats.org/officeDocument/2006/relationships/image" Target="../media/image135.jpg"/><Relationship Id="rId18" Type="http://schemas.openxmlformats.org/officeDocument/2006/relationships/image" Target="../media/image136.jpg"/><Relationship Id="rId19" Type="http://schemas.openxmlformats.org/officeDocument/2006/relationships/image" Target="../media/image137.jpg"/><Relationship Id="rId20" Type="http://schemas.openxmlformats.org/officeDocument/2006/relationships/image" Target="../media/image138.jpg"/><Relationship Id="rId21" Type="http://schemas.openxmlformats.org/officeDocument/2006/relationships/image" Target="../media/image139.jpg"/><Relationship Id="rId22" Type="http://schemas.openxmlformats.org/officeDocument/2006/relationships/image" Target="../media/image140.jpg"/><Relationship Id="rId23" Type="http://schemas.openxmlformats.org/officeDocument/2006/relationships/image" Target="../media/image141.jpg"/><Relationship Id="rId24" Type="http://schemas.openxmlformats.org/officeDocument/2006/relationships/image" Target="../media/image142.jpg"/><Relationship Id="rId25" Type="http://schemas.openxmlformats.org/officeDocument/2006/relationships/image" Target="../media/image143.jpg"/><Relationship Id="rId26" Type="http://schemas.openxmlformats.org/officeDocument/2006/relationships/image" Target="../media/image144.jpg"/><Relationship Id="rId27" Type="http://schemas.openxmlformats.org/officeDocument/2006/relationships/image" Target="../media/image145.jpg"/><Relationship Id="rId28" Type="http://schemas.openxmlformats.org/officeDocument/2006/relationships/image" Target="../media/image146.jpg"/><Relationship Id="rId29" Type="http://schemas.openxmlformats.org/officeDocument/2006/relationships/image" Target="../media/image147.jpg"/><Relationship Id="rId30" Type="http://schemas.openxmlformats.org/officeDocument/2006/relationships/image" Target="../media/image148.jpg"/><Relationship Id="rId31" Type="http://schemas.openxmlformats.org/officeDocument/2006/relationships/image" Target="../media/image149.jpg"/><Relationship Id="rId32" Type="http://schemas.openxmlformats.org/officeDocument/2006/relationships/image" Target="../media/image150.jpg"/><Relationship Id="rId33" Type="http://schemas.openxmlformats.org/officeDocument/2006/relationships/image" Target="../media/image151.jpg"/><Relationship Id="rId34" Type="http://schemas.openxmlformats.org/officeDocument/2006/relationships/image" Target="../media/image152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3.jpg"/><Relationship Id="rId3" Type="http://schemas.openxmlformats.org/officeDocument/2006/relationships/image" Target="../media/image154.jpg"/><Relationship Id="rId4" Type="http://schemas.openxmlformats.org/officeDocument/2006/relationships/image" Target="../media/image155.jpg"/><Relationship Id="rId5" Type="http://schemas.openxmlformats.org/officeDocument/2006/relationships/image" Target="../media/image156.jpg"/><Relationship Id="rId6" Type="http://schemas.openxmlformats.org/officeDocument/2006/relationships/image" Target="../media/image157.jpg"/><Relationship Id="rId7" Type="http://schemas.openxmlformats.org/officeDocument/2006/relationships/image" Target="../media/image158.jpg"/><Relationship Id="rId8" Type="http://schemas.openxmlformats.org/officeDocument/2006/relationships/image" Target="../media/image159.jpg"/><Relationship Id="rId9" Type="http://schemas.openxmlformats.org/officeDocument/2006/relationships/image" Target="../media/image160.png"/><Relationship Id="rId10" Type="http://schemas.openxmlformats.org/officeDocument/2006/relationships/image" Target="../media/image161.jpg"/><Relationship Id="rId11" Type="http://schemas.openxmlformats.org/officeDocument/2006/relationships/image" Target="../media/image162.jpg"/><Relationship Id="rId12" Type="http://schemas.openxmlformats.org/officeDocument/2006/relationships/image" Target="../media/image163.jpg"/><Relationship Id="rId13" Type="http://schemas.openxmlformats.org/officeDocument/2006/relationships/image" Target="../media/image164.jpg"/><Relationship Id="rId14" Type="http://schemas.openxmlformats.org/officeDocument/2006/relationships/image" Target="../media/image165.jpg"/><Relationship Id="rId15" Type="http://schemas.openxmlformats.org/officeDocument/2006/relationships/image" Target="../media/image166.jpg"/><Relationship Id="rId16" Type="http://schemas.openxmlformats.org/officeDocument/2006/relationships/image" Target="../media/image167.jpg"/><Relationship Id="rId17" Type="http://schemas.openxmlformats.org/officeDocument/2006/relationships/image" Target="../media/image168.jpg"/><Relationship Id="rId18" Type="http://schemas.openxmlformats.org/officeDocument/2006/relationships/image" Target="../media/image169.jpg"/><Relationship Id="rId19" Type="http://schemas.openxmlformats.org/officeDocument/2006/relationships/image" Target="../media/image170.jpg"/><Relationship Id="rId20" Type="http://schemas.openxmlformats.org/officeDocument/2006/relationships/image" Target="../media/image171.jpg"/><Relationship Id="rId21" Type="http://schemas.openxmlformats.org/officeDocument/2006/relationships/image" Target="../media/image172.jpg"/><Relationship Id="rId22" Type="http://schemas.openxmlformats.org/officeDocument/2006/relationships/image" Target="../media/image173.jpg"/><Relationship Id="rId23" Type="http://schemas.openxmlformats.org/officeDocument/2006/relationships/image" Target="../media/image174.jpg"/><Relationship Id="rId24" Type="http://schemas.openxmlformats.org/officeDocument/2006/relationships/image" Target="../media/image175.jpg"/><Relationship Id="rId25" Type="http://schemas.openxmlformats.org/officeDocument/2006/relationships/image" Target="../media/image176.jpg"/><Relationship Id="rId26" Type="http://schemas.openxmlformats.org/officeDocument/2006/relationships/image" Target="../media/image177.jpg"/><Relationship Id="rId27" Type="http://schemas.openxmlformats.org/officeDocument/2006/relationships/image" Target="../media/image178.jpg"/><Relationship Id="rId28" Type="http://schemas.openxmlformats.org/officeDocument/2006/relationships/image" Target="../media/image179.jpg"/><Relationship Id="rId29" Type="http://schemas.openxmlformats.org/officeDocument/2006/relationships/image" Target="../media/image180.jpg"/><Relationship Id="rId30" Type="http://schemas.openxmlformats.org/officeDocument/2006/relationships/image" Target="../media/image181.jpg"/><Relationship Id="rId31" Type="http://schemas.openxmlformats.org/officeDocument/2006/relationships/image" Target="../media/image182.jpg"/><Relationship Id="rId32" Type="http://schemas.openxmlformats.org/officeDocument/2006/relationships/image" Target="../media/image183.jpg"/><Relationship Id="rId33" Type="http://schemas.openxmlformats.org/officeDocument/2006/relationships/image" Target="../media/image184.jpg"/><Relationship Id="rId34" Type="http://schemas.openxmlformats.org/officeDocument/2006/relationships/image" Target="../media/image185.jpg"/><Relationship Id="rId35" Type="http://schemas.openxmlformats.org/officeDocument/2006/relationships/image" Target="../media/image186.jpg"/><Relationship Id="rId36" Type="http://schemas.openxmlformats.org/officeDocument/2006/relationships/image" Target="../media/image187.jpg"/><Relationship Id="rId37" Type="http://schemas.openxmlformats.org/officeDocument/2006/relationships/image" Target="../media/image188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9.jpg"/><Relationship Id="rId3" Type="http://schemas.openxmlformats.org/officeDocument/2006/relationships/image" Target="../media/image190.jpg"/><Relationship Id="rId4" Type="http://schemas.openxmlformats.org/officeDocument/2006/relationships/image" Target="../media/image191.jpg"/><Relationship Id="rId5" Type="http://schemas.openxmlformats.org/officeDocument/2006/relationships/image" Target="../media/image192.jpg"/><Relationship Id="rId6" Type="http://schemas.openxmlformats.org/officeDocument/2006/relationships/image" Target="../media/image193.jpg"/><Relationship Id="rId7" Type="http://schemas.openxmlformats.org/officeDocument/2006/relationships/image" Target="../media/image194.jpg"/><Relationship Id="rId8" Type="http://schemas.openxmlformats.org/officeDocument/2006/relationships/image" Target="../media/image195.jpg"/><Relationship Id="rId9" Type="http://schemas.openxmlformats.org/officeDocument/2006/relationships/image" Target="../media/image196.jpg"/><Relationship Id="rId10" Type="http://schemas.openxmlformats.org/officeDocument/2006/relationships/image" Target="../media/image197.jpg"/><Relationship Id="rId11" Type="http://schemas.openxmlformats.org/officeDocument/2006/relationships/image" Target="../media/image198.jpg"/><Relationship Id="rId12" Type="http://schemas.openxmlformats.org/officeDocument/2006/relationships/image" Target="../media/image199.jpg"/><Relationship Id="rId13" Type="http://schemas.openxmlformats.org/officeDocument/2006/relationships/image" Target="../media/image200.jpg"/><Relationship Id="rId14" Type="http://schemas.openxmlformats.org/officeDocument/2006/relationships/image" Target="../media/image201.jpg"/><Relationship Id="rId15" Type="http://schemas.openxmlformats.org/officeDocument/2006/relationships/image" Target="../media/image202.jpg"/><Relationship Id="rId16" Type="http://schemas.openxmlformats.org/officeDocument/2006/relationships/image" Target="../media/image203.jpg"/><Relationship Id="rId17" Type="http://schemas.openxmlformats.org/officeDocument/2006/relationships/image" Target="../media/image204.jpg"/><Relationship Id="rId18" Type="http://schemas.openxmlformats.org/officeDocument/2006/relationships/image" Target="../media/image205.jpg"/><Relationship Id="rId19" Type="http://schemas.openxmlformats.org/officeDocument/2006/relationships/image" Target="../media/image206.jpg"/><Relationship Id="rId20" Type="http://schemas.openxmlformats.org/officeDocument/2006/relationships/image" Target="../media/image207.jpg"/><Relationship Id="rId21" Type="http://schemas.openxmlformats.org/officeDocument/2006/relationships/image" Target="../media/image208.jpg"/><Relationship Id="rId22" Type="http://schemas.openxmlformats.org/officeDocument/2006/relationships/image" Target="../media/image209.jpg"/><Relationship Id="rId23" Type="http://schemas.openxmlformats.org/officeDocument/2006/relationships/image" Target="../media/image210.jpg"/><Relationship Id="rId24" Type="http://schemas.openxmlformats.org/officeDocument/2006/relationships/image" Target="../media/image211.jpg"/><Relationship Id="rId25" Type="http://schemas.openxmlformats.org/officeDocument/2006/relationships/image" Target="../media/image212.jpg"/><Relationship Id="rId26" Type="http://schemas.openxmlformats.org/officeDocument/2006/relationships/image" Target="../media/image213.jpg"/><Relationship Id="rId27" Type="http://schemas.openxmlformats.org/officeDocument/2006/relationships/image" Target="../media/image214.jpg"/><Relationship Id="rId28" Type="http://schemas.openxmlformats.org/officeDocument/2006/relationships/image" Target="../media/image215.jpg"/><Relationship Id="rId29" Type="http://schemas.openxmlformats.org/officeDocument/2006/relationships/image" Target="../media/image216.jpg"/><Relationship Id="rId30" Type="http://schemas.openxmlformats.org/officeDocument/2006/relationships/image" Target="../media/image217.jpg"/><Relationship Id="rId31" Type="http://schemas.openxmlformats.org/officeDocument/2006/relationships/image" Target="../media/image218.jpg"/><Relationship Id="rId32" Type="http://schemas.openxmlformats.org/officeDocument/2006/relationships/image" Target="../media/image219.jpg"/><Relationship Id="rId33" Type="http://schemas.openxmlformats.org/officeDocument/2006/relationships/image" Target="../media/image220.jpg"/><Relationship Id="rId34" Type="http://schemas.openxmlformats.org/officeDocument/2006/relationships/image" Target="../media/image221.jpg"/><Relationship Id="rId35" Type="http://schemas.openxmlformats.org/officeDocument/2006/relationships/image" Target="../media/image222.jpg"/><Relationship Id="rId36" Type="http://schemas.openxmlformats.org/officeDocument/2006/relationships/image" Target="../media/image223.jpg"/><Relationship Id="rId37" Type="http://schemas.openxmlformats.org/officeDocument/2006/relationships/image" Target="../media/image224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5.jpg"/><Relationship Id="rId3" Type="http://schemas.openxmlformats.org/officeDocument/2006/relationships/image" Target="../media/image226.jpg"/><Relationship Id="rId4" Type="http://schemas.openxmlformats.org/officeDocument/2006/relationships/image" Target="../media/image227.jpg"/><Relationship Id="rId5" Type="http://schemas.openxmlformats.org/officeDocument/2006/relationships/image" Target="../media/image228.jpg"/><Relationship Id="rId6" Type="http://schemas.openxmlformats.org/officeDocument/2006/relationships/image" Target="../media/image229.jpg"/><Relationship Id="rId7" Type="http://schemas.openxmlformats.org/officeDocument/2006/relationships/image" Target="../media/image230.jpg"/><Relationship Id="rId8" Type="http://schemas.openxmlformats.org/officeDocument/2006/relationships/image" Target="../media/image231.jpg"/><Relationship Id="rId9" Type="http://schemas.openxmlformats.org/officeDocument/2006/relationships/image" Target="../media/image232.jpg"/><Relationship Id="rId10" Type="http://schemas.openxmlformats.org/officeDocument/2006/relationships/image" Target="../media/image233.jpg"/><Relationship Id="rId11" Type="http://schemas.openxmlformats.org/officeDocument/2006/relationships/image" Target="../media/image234.jpg"/><Relationship Id="rId12" Type="http://schemas.openxmlformats.org/officeDocument/2006/relationships/image" Target="../media/image235.jpg"/><Relationship Id="rId13" Type="http://schemas.openxmlformats.org/officeDocument/2006/relationships/image" Target="../media/image236.jpg"/><Relationship Id="rId14" Type="http://schemas.openxmlformats.org/officeDocument/2006/relationships/image" Target="../media/image237.jpg"/><Relationship Id="rId15" Type="http://schemas.openxmlformats.org/officeDocument/2006/relationships/image" Target="../media/image238.jpg"/><Relationship Id="rId16" Type="http://schemas.openxmlformats.org/officeDocument/2006/relationships/image" Target="../media/image239.jpg"/><Relationship Id="rId17" Type="http://schemas.openxmlformats.org/officeDocument/2006/relationships/image" Target="../media/image240.png"/><Relationship Id="rId18" Type="http://schemas.openxmlformats.org/officeDocument/2006/relationships/image" Target="../media/image241.jpg"/><Relationship Id="rId19" Type="http://schemas.openxmlformats.org/officeDocument/2006/relationships/image" Target="../media/image242.jpg"/><Relationship Id="rId20" Type="http://schemas.openxmlformats.org/officeDocument/2006/relationships/image" Target="../media/image243.jpg"/><Relationship Id="rId21" Type="http://schemas.openxmlformats.org/officeDocument/2006/relationships/image" Target="../media/image244.jpg"/><Relationship Id="rId22" Type="http://schemas.openxmlformats.org/officeDocument/2006/relationships/image" Target="../media/image245.jpg"/><Relationship Id="rId23" Type="http://schemas.openxmlformats.org/officeDocument/2006/relationships/image" Target="../media/image246.jpg"/><Relationship Id="rId24" Type="http://schemas.openxmlformats.org/officeDocument/2006/relationships/image" Target="../media/image247.jpg"/><Relationship Id="rId25" Type="http://schemas.openxmlformats.org/officeDocument/2006/relationships/image" Target="../media/image248.jpg"/><Relationship Id="rId26" Type="http://schemas.openxmlformats.org/officeDocument/2006/relationships/image" Target="../media/image249.jpg"/><Relationship Id="rId27" Type="http://schemas.openxmlformats.org/officeDocument/2006/relationships/image" Target="../media/image250.jpg"/><Relationship Id="rId28" Type="http://schemas.openxmlformats.org/officeDocument/2006/relationships/image" Target="../media/image251.jpg"/><Relationship Id="rId29" Type="http://schemas.openxmlformats.org/officeDocument/2006/relationships/image" Target="../media/image252.jpg"/><Relationship Id="rId30" Type="http://schemas.openxmlformats.org/officeDocument/2006/relationships/image" Target="../media/image253.jpg"/><Relationship Id="rId31" Type="http://schemas.openxmlformats.org/officeDocument/2006/relationships/image" Target="../media/image254.jpg"/><Relationship Id="rId32" Type="http://schemas.openxmlformats.org/officeDocument/2006/relationships/image" Target="../media/image255.jpg"/><Relationship Id="rId33" Type="http://schemas.openxmlformats.org/officeDocument/2006/relationships/image" Target="../media/image256.jpg"/><Relationship Id="rId34" Type="http://schemas.openxmlformats.org/officeDocument/2006/relationships/image" Target="../media/image257.jpg"/><Relationship Id="rId35" Type="http://schemas.openxmlformats.org/officeDocument/2006/relationships/image" Target="../media/image258.jpg"/><Relationship Id="rId36" Type="http://schemas.openxmlformats.org/officeDocument/2006/relationships/image" Target="../media/image259.jpg"/><Relationship Id="rId37" Type="http://schemas.openxmlformats.org/officeDocument/2006/relationships/image" Target="../media/image260.jpg"/><Relationship Id="rId38" Type="http://schemas.openxmlformats.org/officeDocument/2006/relationships/image" Target="../media/image261.jpg"/><Relationship Id="rId39" Type="http://schemas.openxmlformats.org/officeDocument/2006/relationships/image" Target="../media/image262.jpg"/><Relationship Id="rId40" Type="http://schemas.openxmlformats.org/officeDocument/2006/relationships/image" Target="../media/image263.jpg"/><Relationship Id="rId41" Type="http://schemas.openxmlformats.org/officeDocument/2006/relationships/image" Target="../media/image264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5.jpg"/><Relationship Id="rId3" Type="http://schemas.openxmlformats.org/officeDocument/2006/relationships/image" Target="../media/image266.jpg"/><Relationship Id="rId4" Type="http://schemas.openxmlformats.org/officeDocument/2006/relationships/image" Target="../media/image267.jpg"/><Relationship Id="rId5" Type="http://schemas.openxmlformats.org/officeDocument/2006/relationships/image" Target="../media/image268.jpg"/><Relationship Id="rId6" Type="http://schemas.openxmlformats.org/officeDocument/2006/relationships/image" Target="../media/image269.jpg"/><Relationship Id="rId7" Type="http://schemas.openxmlformats.org/officeDocument/2006/relationships/image" Target="../media/image270.jpg"/><Relationship Id="rId8" Type="http://schemas.openxmlformats.org/officeDocument/2006/relationships/image" Target="../media/image271.jpg"/><Relationship Id="rId9" Type="http://schemas.openxmlformats.org/officeDocument/2006/relationships/image" Target="../media/image272.jpg"/><Relationship Id="rId10" Type="http://schemas.openxmlformats.org/officeDocument/2006/relationships/image" Target="../media/image273.jpg"/><Relationship Id="rId11" Type="http://schemas.openxmlformats.org/officeDocument/2006/relationships/image" Target="../media/image274.jpg"/><Relationship Id="rId12" Type="http://schemas.openxmlformats.org/officeDocument/2006/relationships/image" Target="../media/image275.jpg"/><Relationship Id="rId13" Type="http://schemas.openxmlformats.org/officeDocument/2006/relationships/image" Target="../media/image276.jpg"/><Relationship Id="rId14" Type="http://schemas.openxmlformats.org/officeDocument/2006/relationships/image" Target="../media/image277.jpg"/><Relationship Id="rId15" Type="http://schemas.openxmlformats.org/officeDocument/2006/relationships/image" Target="../media/image278.jpg"/><Relationship Id="rId16" Type="http://schemas.openxmlformats.org/officeDocument/2006/relationships/image" Target="../media/image279.jpg"/><Relationship Id="rId17" Type="http://schemas.openxmlformats.org/officeDocument/2006/relationships/image" Target="../media/image280.jpg"/><Relationship Id="rId18" Type="http://schemas.openxmlformats.org/officeDocument/2006/relationships/image" Target="../media/image281.jpg"/><Relationship Id="rId19" Type="http://schemas.openxmlformats.org/officeDocument/2006/relationships/image" Target="../media/image282.jpg"/><Relationship Id="rId20" Type="http://schemas.openxmlformats.org/officeDocument/2006/relationships/image" Target="../media/image283.jpg"/><Relationship Id="rId21" Type="http://schemas.openxmlformats.org/officeDocument/2006/relationships/image" Target="../media/image284.jpg"/><Relationship Id="rId22" Type="http://schemas.openxmlformats.org/officeDocument/2006/relationships/image" Target="../media/image285.jpg"/><Relationship Id="rId23" Type="http://schemas.openxmlformats.org/officeDocument/2006/relationships/image" Target="../media/image286.jpg"/><Relationship Id="rId24" Type="http://schemas.openxmlformats.org/officeDocument/2006/relationships/image" Target="../media/image287.jpg"/><Relationship Id="rId25" Type="http://schemas.openxmlformats.org/officeDocument/2006/relationships/image" Target="../media/image288.jpg"/><Relationship Id="rId26" Type="http://schemas.openxmlformats.org/officeDocument/2006/relationships/image" Target="../media/image289.jpg"/><Relationship Id="rId27" Type="http://schemas.openxmlformats.org/officeDocument/2006/relationships/image" Target="../media/image290.jpg"/><Relationship Id="rId28" Type="http://schemas.openxmlformats.org/officeDocument/2006/relationships/image" Target="../media/image291.jpg"/><Relationship Id="rId29" Type="http://schemas.openxmlformats.org/officeDocument/2006/relationships/image" Target="../media/image292.jpg"/><Relationship Id="rId30" Type="http://schemas.openxmlformats.org/officeDocument/2006/relationships/image" Target="../media/image293.jpg"/><Relationship Id="rId31" Type="http://schemas.openxmlformats.org/officeDocument/2006/relationships/image" Target="../media/image294.jpg"/><Relationship Id="rId32" Type="http://schemas.openxmlformats.org/officeDocument/2006/relationships/image" Target="../media/image295.jpg"/><Relationship Id="rId33" Type="http://schemas.openxmlformats.org/officeDocument/2006/relationships/image" Target="../media/image296.jpg"/><Relationship Id="rId34" Type="http://schemas.openxmlformats.org/officeDocument/2006/relationships/image" Target="../media/image297.jpg"/><Relationship Id="rId35" Type="http://schemas.openxmlformats.org/officeDocument/2006/relationships/image" Target="../media/image298.jpg"/><Relationship Id="rId36" Type="http://schemas.openxmlformats.org/officeDocument/2006/relationships/image" Target="../media/image299.jpg"/><Relationship Id="rId37" Type="http://schemas.openxmlformats.org/officeDocument/2006/relationships/image" Target="../media/image300.jpg"/><Relationship Id="rId38" Type="http://schemas.openxmlformats.org/officeDocument/2006/relationships/image" Target="../media/image301.jpg"/><Relationship Id="rId39" Type="http://schemas.openxmlformats.org/officeDocument/2006/relationships/image" Target="../media/image302.jpg"/><Relationship Id="rId40" Type="http://schemas.openxmlformats.org/officeDocument/2006/relationships/image" Target="../media/image303.jpg"/><Relationship Id="rId41" Type="http://schemas.openxmlformats.org/officeDocument/2006/relationships/image" Target="../media/image304.jpg"/><Relationship Id="rId42" Type="http://schemas.openxmlformats.org/officeDocument/2006/relationships/image" Target="../media/image305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6.jpg"/><Relationship Id="rId3" Type="http://schemas.openxmlformats.org/officeDocument/2006/relationships/image" Target="../media/image307.jpg"/><Relationship Id="rId4" Type="http://schemas.openxmlformats.org/officeDocument/2006/relationships/image" Target="../media/image308.jpg"/><Relationship Id="rId5" Type="http://schemas.openxmlformats.org/officeDocument/2006/relationships/image" Target="../media/image309.jpg"/><Relationship Id="rId6" Type="http://schemas.openxmlformats.org/officeDocument/2006/relationships/image" Target="../media/image310.jpg"/><Relationship Id="rId7" Type="http://schemas.openxmlformats.org/officeDocument/2006/relationships/image" Target="../media/image311.jpg"/><Relationship Id="rId8" Type="http://schemas.openxmlformats.org/officeDocument/2006/relationships/image" Target="../media/image312.jpg"/><Relationship Id="rId9" Type="http://schemas.openxmlformats.org/officeDocument/2006/relationships/image" Target="../media/image313.jpg"/><Relationship Id="rId10" Type="http://schemas.openxmlformats.org/officeDocument/2006/relationships/image" Target="../media/image314.jpg"/><Relationship Id="rId11" Type="http://schemas.openxmlformats.org/officeDocument/2006/relationships/image" Target="../media/image315.jpg"/><Relationship Id="rId12" Type="http://schemas.openxmlformats.org/officeDocument/2006/relationships/image" Target="../media/image316.jpg"/><Relationship Id="rId13" Type="http://schemas.openxmlformats.org/officeDocument/2006/relationships/image" Target="../media/image317.jpg"/><Relationship Id="rId14" Type="http://schemas.openxmlformats.org/officeDocument/2006/relationships/image" Target="../media/image318.jpg"/><Relationship Id="rId15" Type="http://schemas.openxmlformats.org/officeDocument/2006/relationships/image" Target="../media/image319.jpg"/><Relationship Id="rId16" Type="http://schemas.openxmlformats.org/officeDocument/2006/relationships/image" Target="../media/image320.jpg"/><Relationship Id="rId17" Type="http://schemas.openxmlformats.org/officeDocument/2006/relationships/image" Target="../media/image321.jpg"/><Relationship Id="rId18" Type="http://schemas.openxmlformats.org/officeDocument/2006/relationships/image" Target="../media/image322.jpg"/><Relationship Id="rId19" Type="http://schemas.openxmlformats.org/officeDocument/2006/relationships/image" Target="../media/image323.jpg"/><Relationship Id="rId20" Type="http://schemas.openxmlformats.org/officeDocument/2006/relationships/image" Target="../media/image324.jpg"/><Relationship Id="rId21" Type="http://schemas.openxmlformats.org/officeDocument/2006/relationships/image" Target="../media/image325.jpg"/><Relationship Id="rId22" Type="http://schemas.openxmlformats.org/officeDocument/2006/relationships/image" Target="../media/image326.jpg"/><Relationship Id="rId23" Type="http://schemas.openxmlformats.org/officeDocument/2006/relationships/image" Target="../media/image327.jpg"/><Relationship Id="rId24" Type="http://schemas.openxmlformats.org/officeDocument/2006/relationships/image" Target="../media/image328.jpg"/><Relationship Id="rId25" Type="http://schemas.openxmlformats.org/officeDocument/2006/relationships/image" Target="../media/image329.jpg"/><Relationship Id="rId26" Type="http://schemas.openxmlformats.org/officeDocument/2006/relationships/image" Target="../media/image330.jpg"/><Relationship Id="rId27" Type="http://schemas.openxmlformats.org/officeDocument/2006/relationships/image" Target="../media/image331.jpg"/><Relationship Id="rId28" Type="http://schemas.openxmlformats.org/officeDocument/2006/relationships/image" Target="../media/image332.jpg"/><Relationship Id="rId29" Type="http://schemas.openxmlformats.org/officeDocument/2006/relationships/image" Target="../media/image333.jpg"/><Relationship Id="rId30" Type="http://schemas.openxmlformats.org/officeDocument/2006/relationships/image" Target="../media/image334.jpg"/><Relationship Id="rId31" Type="http://schemas.openxmlformats.org/officeDocument/2006/relationships/image" Target="../media/image335.jpg"/><Relationship Id="rId32" Type="http://schemas.openxmlformats.org/officeDocument/2006/relationships/image" Target="../media/image336.jpg"/><Relationship Id="rId33" Type="http://schemas.openxmlformats.org/officeDocument/2006/relationships/image" Target="../media/image337.jpg"/><Relationship Id="rId34" Type="http://schemas.openxmlformats.org/officeDocument/2006/relationships/image" Target="../media/image338.jpg"/><Relationship Id="rId35" Type="http://schemas.openxmlformats.org/officeDocument/2006/relationships/image" Target="../media/image339.jpg"/><Relationship Id="rId36" Type="http://schemas.openxmlformats.org/officeDocument/2006/relationships/image" Target="../media/image340.jpg"/><Relationship Id="rId37" Type="http://schemas.openxmlformats.org/officeDocument/2006/relationships/image" Target="../media/image341.jpg"/><Relationship Id="rId38" Type="http://schemas.openxmlformats.org/officeDocument/2006/relationships/image" Target="../media/image342.jpg"/><Relationship Id="rId39" Type="http://schemas.openxmlformats.org/officeDocument/2006/relationships/image" Target="../media/image343.jpg"/><Relationship Id="rId40" Type="http://schemas.openxmlformats.org/officeDocument/2006/relationships/image" Target="../media/image344.jpg"/><Relationship Id="rId41" Type="http://schemas.openxmlformats.org/officeDocument/2006/relationships/image" Target="../media/image345.jpg"/><Relationship Id="rId42" Type="http://schemas.openxmlformats.org/officeDocument/2006/relationships/image" Target="../media/image346.jpg"/><Relationship Id="rId43" Type="http://schemas.openxmlformats.org/officeDocument/2006/relationships/image" Target="../media/image347.jpg"/><Relationship Id="rId44" Type="http://schemas.openxmlformats.org/officeDocument/2006/relationships/image" Target="../media/image348.jpg"/><Relationship Id="rId45" Type="http://schemas.openxmlformats.org/officeDocument/2006/relationships/image" Target="../media/image349.jpg"/><Relationship Id="rId46" Type="http://schemas.openxmlformats.org/officeDocument/2006/relationships/image" Target="../media/image350.jpg"/><Relationship Id="rId47" Type="http://schemas.openxmlformats.org/officeDocument/2006/relationships/image" Target="../media/image351.jpg"/><Relationship Id="rId48" Type="http://schemas.openxmlformats.org/officeDocument/2006/relationships/image" Target="../media/image352.jpg"/><Relationship Id="rId49" Type="http://schemas.openxmlformats.org/officeDocument/2006/relationships/image" Target="../media/image353.jpg"/><Relationship Id="rId50" Type="http://schemas.openxmlformats.org/officeDocument/2006/relationships/image" Target="../media/image354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5.jpg"/><Relationship Id="rId3" Type="http://schemas.openxmlformats.org/officeDocument/2006/relationships/image" Target="../media/image356.jpg"/><Relationship Id="rId4" Type="http://schemas.openxmlformats.org/officeDocument/2006/relationships/image" Target="../media/image357.jpg"/><Relationship Id="rId5" Type="http://schemas.openxmlformats.org/officeDocument/2006/relationships/image" Target="../media/image358.jpg"/><Relationship Id="rId6" Type="http://schemas.openxmlformats.org/officeDocument/2006/relationships/image" Target="../media/image359.jpg"/><Relationship Id="rId7" Type="http://schemas.openxmlformats.org/officeDocument/2006/relationships/image" Target="../media/image360.jpg"/><Relationship Id="rId8" Type="http://schemas.openxmlformats.org/officeDocument/2006/relationships/image" Target="../media/image361.jpg"/><Relationship Id="rId9" Type="http://schemas.openxmlformats.org/officeDocument/2006/relationships/image" Target="../media/image362.jpg"/><Relationship Id="rId10" Type="http://schemas.openxmlformats.org/officeDocument/2006/relationships/image" Target="../media/image363.jpg"/><Relationship Id="rId11" Type="http://schemas.openxmlformats.org/officeDocument/2006/relationships/image" Target="../media/image364.jpg"/><Relationship Id="rId12" Type="http://schemas.openxmlformats.org/officeDocument/2006/relationships/image" Target="../media/image365.jpg"/><Relationship Id="rId13" Type="http://schemas.openxmlformats.org/officeDocument/2006/relationships/image" Target="../media/image366.jpg"/><Relationship Id="rId14" Type="http://schemas.openxmlformats.org/officeDocument/2006/relationships/image" Target="../media/image367.jpg"/><Relationship Id="rId15" Type="http://schemas.openxmlformats.org/officeDocument/2006/relationships/image" Target="../media/image368.jpg"/><Relationship Id="rId16" Type="http://schemas.openxmlformats.org/officeDocument/2006/relationships/image" Target="../media/image369.png"/><Relationship Id="rId17" Type="http://schemas.openxmlformats.org/officeDocument/2006/relationships/image" Target="../media/image370.jpg"/><Relationship Id="rId18" Type="http://schemas.openxmlformats.org/officeDocument/2006/relationships/image" Target="../media/image371.jpg"/><Relationship Id="rId19" Type="http://schemas.openxmlformats.org/officeDocument/2006/relationships/image" Target="../media/image372.jpg"/><Relationship Id="rId20" Type="http://schemas.openxmlformats.org/officeDocument/2006/relationships/image" Target="../media/image373.jpg"/><Relationship Id="rId21" Type="http://schemas.openxmlformats.org/officeDocument/2006/relationships/image" Target="../media/image374.jpg"/><Relationship Id="rId22" Type="http://schemas.openxmlformats.org/officeDocument/2006/relationships/image" Target="../media/image375.jpg"/><Relationship Id="rId23" Type="http://schemas.openxmlformats.org/officeDocument/2006/relationships/image" Target="../media/image376.jpg"/><Relationship Id="rId24" Type="http://schemas.openxmlformats.org/officeDocument/2006/relationships/image" Target="../media/image377.jpg"/><Relationship Id="rId25" Type="http://schemas.openxmlformats.org/officeDocument/2006/relationships/image" Target="../media/image378.jpg"/><Relationship Id="rId26" Type="http://schemas.openxmlformats.org/officeDocument/2006/relationships/image" Target="../media/image379.jpg"/><Relationship Id="rId27" Type="http://schemas.openxmlformats.org/officeDocument/2006/relationships/image" Target="../media/image380.jpg"/><Relationship Id="rId28" Type="http://schemas.openxmlformats.org/officeDocument/2006/relationships/image" Target="../media/image381.jpg"/><Relationship Id="rId29" Type="http://schemas.openxmlformats.org/officeDocument/2006/relationships/image" Target="../media/image382.jpg"/><Relationship Id="rId30" Type="http://schemas.openxmlformats.org/officeDocument/2006/relationships/image" Target="../media/image383.jpg"/><Relationship Id="rId31" Type="http://schemas.openxmlformats.org/officeDocument/2006/relationships/image" Target="../media/image384.jpg"/><Relationship Id="rId32" Type="http://schemas.openxmlformats.org/officeDocument/2006/relationships/image" Target="../media/image385.jpg"/><Relationship Id="rId33" Type="http://schemas.openxmlformats.org/officeDocument/2006/relationships/image" Target="../media/image386.jpg"/><Relationship Id="rId34" Type="http://schemas.openxmlformats.org/officeDocument/2006/relationships/image" Target="../media/image387.jpg"/><Relationship Id="rId35" Type="http://schemas.openxmlformats.org/officeDocument/2006/relationships/image" Target="../media/image388.jpg"/><Relationship Id="rId36" Type="http://schemas.openxmlformats.org/officeDocument/2006/relationships/image" Target="../media/image389.jpg"/><Relationship Id="rId37" Type="http://schemas.openxmlformats.org/officeDocument/2006/relationships/image" Target="../media/image390.jpg"/><Relationship Id="rId38" Type="http://schemas.openxmlformats.org/officeDocument/2006/relationships/image" Target="../media/image391.jpg"/><Relationship Id="rId39" Type="http://schemas.openxmlformats.org/officeDocument/2006/relationships/image" Target="../media/image392.jpg"/><Relationship Id="rId40" Type="http://schemas.openxmlformats.org/officeDocument/2006/relationships/image" Target="../media/image393.jpg"/><Relationship Id="rId41" Type="http://schemas.openxmlformats.org/officeDocument/2006/relationships/image" Target="../media/image394.jpg"/><Relationship Id="rId42" Type="http://schemas.openxmlformats.org/officeDocument/2006/relationships/image" Target="../media/image395.jpg"/><Relationship Id="rId43" Type="http://schemas.openxmlformats.org/officeDocument/2006/relationships/image" Target="../media/image396.jpg"/><Relationship Id="rId44" Type="http://schemas.openxmlformats.org/officeDocument/2006/relationships/image" Target="../media/image397.jpg"/><Relationship Id="rId45" Type="http://schemas.openxmlformats.org/officeDocument/2006/relationships/image" Target="../media/image398.jpg"/><Relationship Id="rId46" Type="http://schemas.openxmlformats.org/officeDocument/2006/relationships/image" Target="../media/image399.jpg"/><Relationship Id="rId47" Type="http://schemas.openxmlformats.org/officeDocument/2006/relationships/image" Target="../media/image400.jpg"/><Relationship Id="rId48" Type="http://schemas.openxmlformats.org/officeDocument/2006/relationships/image" Target="../media/image401.jpg"/><Relationship Id="rId49" Type="http://schemas.openxmlformats.org/officeDocument/2006/relationships/image" Target="../media/image402.jpg"/><Relationship Id="rId50" Type="http://schemas.openxmlformats.org/officeDocument/2006/relationships/image" Target="../media/image403.jpg"/><Relationship Id="rId51" Type="http://schemas.openxmlformats.org/officeDocument/2006/relationships/image" Target="../media/image404.jpg"/><Relationship Id="rId52" Type="http://schemas.openxmlformats.org/officeDocument/2006/relationships/image" Target="../media/image405.jpg"/><Relationship Id="rId53" Type="http://schemas.openxmlformats.org/officeDocument/2006/relationships/image" Target="../media/image406.jpg"/><Relationship Id="rId54" Type="http://schemas.openxmlformats.org/officeDocument/2006/relationships/image" Target="../media/image407.jpg"/><Relationship Id="rId55" Type="http://schemas.openxmlformats.org/officeDocument/2006/relationships/image" Target="../media/image408.jpg"/><Relationship Id="rId56" Type="http://schemas.openxmlformats.org/officeDocument/2006/relationships/image" Target="../media/image409.jpg"/><Relationship Id="rId57" Type="http://schemas.openxmlformats.org/officeDocument/2006/relationships/image" Target="../media/image410.jpg"/><Relationship Id="rId58" Type="http://schemas.openxmlformats.org/officeDocument/2006/relationships/image" Target="../media/image411.jpg"/><Relationship Id="rId59" Type="http://schemas.openxmlformats.org/officeDocument/2006/relationships/image" Target="../media/image412.jpg"/><Relationship Id="rId60" Type="http://schemas.openxmlformats.org/officeDocument/2006/relationships/image" Target="../media/image413.jpg"/><Relationship Id="rId61" Type="http://schemas.openxmlformats.org/officeDocument/2006/relationships/image" Target="../media/image414.jpg"/><Relationship Id="rId62" Type="http://schemas.openxmlformats.org/officeDocument/2006/relationships/image" Target="../media/image415.jpg"/><Relationship Id="rId63" Type="http://schemas.openxmlformats.org/officeDocument/2006/relationships/image" Target="../media/image416.jpg"/><Relationship Id="rId64" Type="http://schemas.openxmlformats.org/officeDocument/2006/relationships/image" Target="../media/image417.jpg"/><Relationship Id="rId65" Type="http://schemas.openxmlformats.org/officeDocument/2006/relationships/image" Target="../media/image418.jpg"/><Relationship Id="rId66" Type="http://schemas.openxmlformats.org/officeDocument/2006/relationships/image" Target="../media/image419.jpg"/><Relationship Id="rId67" Type="http://schemas.openxmlformats.org/officeDocument/2006/relationships/image" Target="../media/image420.jpg"/><Relationship Id="rId68" Type="http://schemas.openxmlformats.org/officeDocument/2006/relationships/image" Target="../media/image421.jpg"/><Relationship Id="rId69" Type="http://schemas.openxmlformats.org/officeDocument/2006/relationships/image" Target="../media/image422.jpg"/><Relationship Id="rId70" Type="http://schemas.openxmlformats.org/officeDocument/2006/relationships/image" Target="../media/image423.jpg"/><Relationship Id="rId71" Type="http://schemas.openxmlformats.org/officeDocument/2006/relationships/image" Target="../media/image424.jpg"/><Relationship Id="rId72" Type="http://schemas.openxmlformats.org/officeDocument/2006/relationships/image" Target="../media/image425.jpg"/><Relationship Id="rId73" Type="http://schemas.openxmlformats.org/officeDocument/2006/relationships/image" Target="../media/image426.jpg"/><Relationship Id="rId74" Type="http://schemas.openxmlformats.org/officeDocument/2006/relationships/image" Target="../media/image427.jpg"/><Relationship Id="rId75" Type="http://schemas.openxmlformats.org/officeDocument/2006/relationships/image" Target="../media/image428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9.jpg"/><Relationship Id="rId3" Type="http://schemas.openxmlformats.org/officeDocument/2006/relationships/image" Target="../media/image430.jpg"/><Relationship Id="rId4" Type="http://schemas.openxmlformats.org/officeDocument/2006/relationships/image" Target="../media/image431.jpg"/><Relationship Id="rId5" Type="http://schemas.openxmlformats.org/officeDocument/2006/relationships/image" Target="../media/image432.jpg"/><Relationship Id="rId6" Type="http://schemas.openxmlformats.org/officeDocument/2006/relationships/image" Target="../media/image433.jpg"/><Relationship Id="rId7" Type="http://schemas.openxmlformats.org/officeDocument/2006/relationships/image" Target="../media/image434.jpg"/><Relationship Id="rId8" Type="http://schemas.openxmlformats.org/officeDocument/2006/relationships/image" Target="../media/image435.jpg"/><Relationship Id="rId9" Type="http://schemas.openxmlformats.org/officeDocument/2006/relationships/image" Target="../media/image436.jpg"/><Relationship Id="rId10" Type="http://schemas.openxmlformats.org/officeDocument/2006/relationships/image" Target="../media/image437.jpg"/><Relationship Id="rId11" Type="http://schemas.openxmlformats.org/officeDocument/2006/relationships/image" Target="../media/image438.jpg"/><Relationship Id="rId12" Type="http://schemas.openxmlformats.org/officeDocument/2006/relationships/image" Target="../media/image439.jpg"/><Relationship Id="rId13" Type="http://schemas.openxmlformats.org/officeDocument/2006/relationships/image" Target="../media/image440.jpg"/><Relationship Id="rId14" Type="http://schemas.openxmlformats.org/officeDocument/2006/relationships/image" Target="../media/image441.jpg"/><Relationship Id="rId15" Type="http://schemas.openxmlformats.org/officeDocument/2006/relationships/image" Target="../media/image442.jpg"/><Relationship Id="rId16" Type="http://schemas.openxmlformats.org/officeDocument/2006/relationships/image" Target="../media/image443.jpg"/><Relationship Id="rId17" Type="http://schemas.openxmlformats.org/officeDocument/2006/relationships/image" Target="../media/image444.jpg"/><Relationship Id="rId18" Type="http://schemas.openxmlformats.org/officeDocument/2006/relationships/image" Target="../media/image445.jpg"/><Relationship Id="rId19" Type="http://schemas.openxmlformats.org/officeDocument/2006/relationships/image" Target="../media/image446.jpg"/><Relationship Id="rId20" Type="http://schemas.openxmlformats.org/officeDocument/2006/relationships/image" Target="../media/image447.jpg"/><Relationship Id="rId21" Type="http://schemas.openxmlformats.org/officeDocument/2006/relationships/image" Target="../media/image448.jpg"/><Relationship Id="rId22" Type="http://schemas.openxmlformats.org/officeDocument/2006/relationships/image" Target="../media/image449.jpg"/><Relationship Id="rId23" Type="http://schemas.openxmlformats.org/officeDocument/2006/relationships/image" Target="../media/image450.jpg"/><Relationship Id="rId24" Type="http://schemas.openxmlformats.org/officeDocument/2006/relationships/image" Target="../media/image451.jpg"/><Relationship Id="rId25" Type="http://schemas.openxmlformats.org/officeDocument/2006/relationships/image" Target="../media/image452.jpg"/><Relationship Id="rId26" Type="http://schemas.openxmlformats.org/officeDocument/2006/relationships/image" Target="../media/image453.jpg"/><Relationship Id="rId27" Type="http://schemas.openxmlformats.org/officeDocument/2006/relationships/image" Target="../media/image454.jpg"/><Relationship Id="rId28" Type="http://schemas.openxmlformats.org/officeDocument/2006/relationships/image" Target="../media/image455.jpg"/><Relationship Id="rId29" Type="http://schemas.openxmlformats.org/officeDocument/2006/relationships/image" Target="../media/image456.jpg"/><Relationship Id="rId30" Type="http://schemas.openxmlformats.org/officeDocument/2006/relationships/image" Target="../media/image457.jpg"/><Relationship Id="rId31" Type="http://schemas.openxmlformats.org/officeDocument/2006/relationships/image" Target="../media/image458.jpg"/><Relationship Id="rId32" Type="http://schemas.openxmlformats.org/officeDocument/2006/relationships/image" Target="../media/image459.jpg"/><Relationship Id="rId33" Type="http://schemas.openxmlformats.org/officeDocument/2006/relationships/image" Target="../media/image460.jpg"/><Relationship Id="rId34" Type="http://schemas.openxmlformats.org/officeDocument/2006/relationships/image" Target="../media/image461.jpg"/><Relationship Id="rId35" Type="http://schemas.openxmlformats.org/officeDocument/2006/relationships/image" Target="../media/image462.jpg"/><Relationship Id="rId36" Type="http://schemas.openxmlformats.org/officeDocument/2006/relationships/image" Target="../media/image463.jpg"/><Relationship Id="rId37" Type="http://schemas.openxmlformats.org/officeDocument/2006/relationships/image" Target="../media/image464.jpg"/><Relationship Id="rId38" Type="http://schemas.openxmlformats.org/officeDocument/2006/relationships/image" Target="../media/image465.jpg"/><Relationship Id="rId39" Type="http://schemas.openxmlformats.org/officeDocument/2006/relationships/image" Target="../media/image466.jpg"/><Relationship Id="rId40" Type="http://schemas.openxmlformats.org/officeDocument/2006/relationships/image" Target="../media/image467.jpg"/><Relationship Id="rId41" Type="http://schemas.openxmlformats.org/officeDocument/2006/relationships/image" Target="../media/image468.jpg"/><Relationship Id="rId42" Type="http://schemas.openxmlformats.org/officeDocument/2006/relationships/image" Target="../media/image469.jpg"/><Relationship Id="rId43" Type="http://schemas.openxmlformats.org/officeDocument/2006/relationships/image" Target="../media/image470.jpg"/><Relationship Id="rId44" Type="http://schemas.openxmlformats.org/officeDocument/2006/relationships/image" Target="../media/image471.jpg"/><Relationship Id="rId45" Type="http://schemas.openxmlformats.org/officeDocument/2006/relationships/image" Target="../media/image472.jpg"/><Relationship Id="rId46" Type="http://schemas.openxmlformats.org/officeDocument/2006/relationships/image" Target="../media/image473.jpg"/><Relationship Id="rId47" Type="http://schemas.openxmlformats.org/officeDocument/2006/relationships/image" Target="../media/image474.jpg"/><Relationship Id="rId48" Type="http://schemas.openxmlformats.org/officeDocument/2006/relationships/image" Target="../media/image475.jpg"/><Relationship Id="rId49" Type="http://schemas.openxmlformats.org/officeDocument/2006/relationships/image" Target="../media/image476.jpg"/><Relationship Id="rId50" Type="http://schemas.openxmlformats.org/officeDocument/2006/relationships/image" Target="../media/image477.jpg"/><Relationship Id="rId51" Type="http://schemas.openxmlformats.org/officeDocument/2006/relationships/image" Target="../media/image478.jpg"/><Relationship Id="rId52" Type="http://schemas.openxmlformats.org/officeDocument/2006/relationships/image" Target="../media/image479.jpg"/><Relationship Id="rId53" Type="http://schemas.openxmlformats.org/officeDocument/2006/relationships/image" Target="../media/image480.jpg"/><Relationship Id="rId54" Type="http://schemas.openxmlformats.org/officeDocument/2006/relationships/image" Target="../media/image481.jpg"/><Relationship Id="rId55" Type="http://schemas.openxmlformats.org/officeDocument/2006/relationships/image" Target="../media/image482.jpg"/><Relationship Id="rId56" Type="http://schemas.openxmlformats.org/officeDocument/2006/relationships/image" Target="../media/image483.jpg"/><Relationship Id="rId57" Type="http://schemas.openxmlformats.org/officeDocument/2006/relationships/image" Target="../media/image484.jpg"/><Relationship Id="rId58" Type="http://schemas.openxmlformats.org/officeDocument/2006/relationships/image" Target="../media/image485.jpg"/><Relationship Id="rId59" Type="http://schemas.openxmlformats.org/officeDocument/2006/relationships/image" Target="../media/image486.jpg"/><Relationship Id="rId60" Type="http://schemas.openxmlformats.org/officeDocument/2006/relationships/image" Target="../media/image487.jpg"/><Relationship Id="rId61" Type="http://schemas.openxmlformats.org/officeDocument/2006/relationships/image" Target="../media/image488.jpg"/><Relationship Id="rId62" Type="http://schemas.openxmlformats.org/officeDocument/2006/relationships/image" Target="../media/image489.jpg"/><Relationship Id="rId63" Type="http://schemas.openxmlformats.org/officeDocument/2006/relationships/image" Target="../media/image490.jpg"/><Relationship Id="rId64" Type="http://schemas.openxmlformats.org/officeDocument/2006/relationships/image" Target="../media/image491.jpg"/><Relationship Id="rId65" Type="http://schemas.openxmlformats.org/officeDocument/2006/relationships/image" Target="../media/image492.jpg"/><Relationship Id="rId66" Type="http://schemas.openxmlformats.org/officeDocument/2006/relationships/image" Target="../media/image493.jpg"/><Relationship Id="rId67" Type="http://schemas.openxmlformats.org/officeDocument/2006/relationships/image" Target="../media/image494.jpg"/><Relationship Id="rId68" Type="http://schemas.openxmlformats.org/officeDocument/2006/relationships/image" Target="../media/image495.jpg"/><Relationship Id="rId69" Type="http://schemas.openxmlformats.org/officeDocument/2006/relationships/image" Target="../media/image496.jpg"/><Relationship Id="rId70" Type="http://schemas.openxmlformats.org/officeDocument/2006/relationships/image" Target="../media/image497.jpg"/><Relationship Id="rId71" Type="http://schemas.openxmlformats.org/officeDocument/2006/relationships/image" Target="../media/image498.jpg"/><Relationship Id="rId72" Type="http://schemas.openxmlformats.org/officeDocument/2006/relationships/image" Target="../media/image499.jpg"/><Relationship Id="rId73" Type="http://schemas.openxmlformats.org/officeDocument/2006/relationships/image" Target="../media/image500.jpg"/><Relationship Id="rId74" Type="http://schemas.openxmlformats.org/officeDocument/2006/relationships/image" Target="../media/image501.jpg"/><Relationship Id="rId75" Type="http://schemas.openxmlformats.org/officeDocument/2006/relationships/image" Target="../media/image502.jpg"/><Relationship Id="rId76" Type="http://schemas.openxmlformats.org/officeDocument/2006/relationships/image" Target="../media/image503.jpg"/><Relationship Id="rId77" Type="http://schemas.openxmlformats.org/officeDocument/2006/relationships/image" Target="../media/image504.jpg"/><Relationship Id="rId78" Type="http://schemas.openxmlformats.org/officeDocument/2006/relationships/image" Target="../media/image505.jpg"/><Relationship Id="rId79" Type="http://schemas.openxmlformats.org/officeDocument/2006/relationships/image" Target="../media/image506.jpg"/><Relationship Id="rId80" Type="http://schemas.openxmlformats.org/officeDocument/2006/relationships/image" Target="../media/image507.jpg"/><Relationship Id="rId81" Type="http://schemas.openxmlformats.org/officeDocument/2006/relationships/image" Target="../media/image508.jpg"/><Relationship Id="rId82" Type="http://schemas.openxmlformats.org/officeDocument/2006/relationships/image" Target="../media/image509.jpg"/><Relationship Id="rId83" Type="http://schemas.openxmlformats.org/officeDocument/2006/relationships/image" Target="../media/image510.jpg"/><Relationship Id="rId84" Type="http://schemas.openxmlformats.org/officeDocument/2006/relationships/image" Target="../media/image511.jpg"/><Relationship Id="rId85" Type="http://schemas.openxmlformats.org/officeDocument/2006/relationships/image" Target="../media/image512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3.jpg"/><Relationship Id="rId3" Type="http://schemas.openxmlformats.org/officeDocument/2006/relationships/image" Target="../media/image514.jpg"/><Relationship Id="rId4" Type="http://schemas.openxmlformats.org/officeDocument/2006/relationships/image" Target="../media/image515.jpg"/><Relationship Id="rId5" Type="http://schemas.openxmlformats.org/officeDocument/2006/relationships/image" Target="../media/image516.jpg"/><Relationship Id="rId6" Type="http://schemas.openxmlformats.org/officeDocument/2006/relationships/image" Target="../media/image517.jpg"/><Relationship Id="rId7" Type="http://schemas.openxmlformats.org/officeDocument/2006/relationships/image" Target="../media/image518.jpg"/><Relationship Id="rId8" Type="http://schemas.openxmlformats.org/officeDocument/2006/relationships/image" Target="../media/image519.jpg"/><Relationship Id="rId9" Type="http://schemas.openxmlformats.org/officeDocument/2006/relationships/image" Target="../media/image520.jpg"/><Relationship Id="rId10" Type="http://schemas.openxmlformats.org/officeDocument/2006/relationships/image" Target="../media/image521.jpg"/><Relationship Id="rId11" Type="http://schemas.openxmlformats.org/officeDocument/2006/relationships/image" Target="../media/image522.jpg"/><Relationship Id="rId12" Type="http://schemas.openxmlformats.org/officeDocument/2006/relationships/image" Target="../media/image523.jpg"/><Relationship Id="rId13" Type="http://schemas.openxmlformats.org/officeDocument/2006/relationships/image" Target="../media/image524.jpg"/><Relationship Id="rId14" Type="http://schemas.openxmlformats.org/officeDocument/2006/relationships/image" Target="../media/image525.jpg"/><Relationship Id="rId15" Type="http://schemas.openxmlformats.org/officeDocument/2006/relationships/image" Target="../media/image526.jpg"/><Relationship Id="rId16" Type="http://schemas.openxmlformats.org/officeDocument/2006/relationships/image" Target="../media/image527.jpg"/><Relationship Id="rId17" Type="http://schemas.openxmlformats.org/officeDocument/2006/relationships/image" Target="../media/image528.jpg"/><Relationship Id="rId18" Type="http://schemas.openxmlformats.org/officeDocument/2006/relationships/image" Target="../media/image529.jpg"/><Relationship Id="rId19" Type="http://schemas.openxmlformats.org/officeDocument/2006/relationships/image" Target="../media/image530.jpg"/><Relationship Id="rId20" Type="http://schemas.openxmlformats.org/officeDocument/2006/relationships/image" Target="../media/image531.jpg"/><Relationship Id="rId21" Type="http://schemas.openxmlformats.org/officeDocument/2006/relationships/image" Target="../media/image532.jpg"/><Relationship Id="rId22" Type="http://schemas.openxmlformats.org/officeDocument/2006/relationships/image" Target="../media/image533.jpg"/><Relationship Id="rId23" Type="http://schemas.openxmlformats.org/officeDocument/2006/relationships/image" Target="../media/image534.jpg"/><Relationship Id="rId24" Type="http://schemas.openxmlformats.org/officeDocument/2006/relationships/image" Target="../media/image535.jpg"/><Relationship Id="rId25" Type="http://schemas.openxmlformats.org/officeDocument/2006/relationships/image" Target="../media/image536.jpg"/><Relationship Id="rId26" Type="http://schemas.openxmlformats.org/officeDocument/2006/relationships/image" Target="../media/image537.jpg"/><Relationship Id="rId27" Type="http://schemas.openxmlformats.org/officeDocument/2006/relationships/image" Target="../media/image538.jpg"/><Relationship Id="rId28" Type="http://schemas.openxmlformats.org/officeDocument/2006/relationships/image" Target="../media/image539.jpg"/><Relationship Id="rId29" Type="http://schemas.openxmlformats.org/officeDocument/2006/relationships/image" Target="../media/image540.jpg"/><Relationship Id="rId30" Type="http://schemas.openxmlformats.org/officeDocument/2006/relationships/image" Target="../media/image541.jpg"/><Relationship Id="rId31" Type="http://schemas.openxmlformats.org/officeDocument/2006/relationships/image" Target="../media/image542.jpg"/><Relationship Id="rId32" Type="http://schemas.openxmlformats.org/officeDocument/2006/relationships/image" Target="../media/image543.jpg"/><Relationship Id="rId33" Type="http://schemas.openxmlformats.org/officeDocument/2006/relationships/image" Target="../media/image544.jpg"/><Relationship Id="rId34" Type="http://schemas.openxmlformats.org/officeDocument/2006/relationships/image" Target="../media/image545.jpg"/><Relationship Id="rId35" Type="http://schemas.openxmlformats.org/officeDocument/2006/relationships/image" Target="../media/image546.jpg"/><Relationship Id="rId36" Type="http://schemas.openxmlformats.org/officeDocument/2006/relationships/image" Target="../media/image547.jpg"/><Relationship Id="rId37" Type="http://schemas.openxmlformats.org/officeDocument/2006/relationships/image" Target="../media/image548.jpg"/><Relationship Id="rId38" Type="http://schemas.openxmlformats.org/officeDocument/2006/relationships/image" Target="../media/image549.jpg"/><Relationship Id="rId39" Type="http://schemas.openxmlformats.org/officeDocument/2006/relationships/image" Target="../media/image550.jpg"/><Relationship Id="rId40" Type="http://schemas.openxmlformats.org/officeDocument/2006/relationships/image" Target="../media/image551.jpg"/><Relationship Id="rId41" Type="http://schemas.openxmlformats.org/officeDocument/2006/relationships/image" Target="../media/image552.jpg"/><Relationship Id="rId42" Type="http://schemas.openxmlformats.org/officeDocument/2006/relationships/image" Target="../media/image553.jpg"/><Relationship Id="rId43" Type="http://schemas.openxmlformats.org/officeDocument/2006/relationships/image" Target="../media/image554.jpg"/><Relationship Id="rId44" Type="http://schemas.openxmlformats.org/officeDocument/2006/relationships/image" Target="../media/image555.jpg"/><Relationship Id="rId45" Type="http://schemas.openxmlformats.org/officeDocument/2006/relationships/image" Target="../media/image556.jpg"/><Relationship Id="rId46" Type="http://schemas.openxmlformats.org/officeDocument/2006/relationships/image" Target="../media/image557.jpg"/><Relationship Id="rId47" Type="http://schemas.openxmlformats.org/officeDocument/2006/relationships/image" Target="../media/image558.jpg"/><Relationship Id="rId48" Type="http://schemas.openxmlformats.org/officeDocument/2006/relationships/image" Target="../media/image559.jpg"/><Relationship Id="rId49" Type="http://schemas.openxmlformats.org/officeDocument/2006/relationships/image" Target="../media/image560.jpg"/><Relationship Id="rId50" Type="http://schemas.openxmlformats.org/officeDocument/2006/relationships/image" Target="../media/image561.jpg"/><Relationship Id="rId51" Type="http://schemas.openxmlformats.org/officeDocument/2006/relationships/image" Target="../media/image562.jpg"/><Relationship Id="rId52" Type="http://schemas.openxmlformats.org/officeDocument/2006/relationships/image" Target="../media/image563.jpg"/><Relationship Id="rId53" Type="http://schemas.openxmlformats.org/officeDocument/2006/relationships/image" Target="../media/image564.jpg"/><Relationship Id="rId54" Type="http://schemas.openxmlformats.org/officeDocument/2006/relationships/image" Target="../media/image565.jpg"/><Relationship Id="rId55" Type="http://schemas.openxmlformats.org/officeDocument/2006/relationships/image" Target="../media/image566.jpg"/><Relationship Id="rId56" Type="http://schemas.openxmlformats.org/officeDocument/2006/relationships/image" Target="../media/image567.jpg"/><Relationship Id="rId57" Type="http://schemas.openxmlformats.org/officeDocument/2006/relationships/image" Target="../media/image568.png"/><Relationship Id="rId58" Type="http://schemas.openxmlformats.org/officeDocument/2006/relationships/image" Target="../media/image569.jpg"/><Relationship Id="rId59" Type="http://schemas.openxmlformats.org/officeDocument/2006/relationships/image" Target="../media/image570.jpg"/><Relationship Id="rId60" Type="http://schemas.openxmlformats.org/officeDocument/2006/relationships/image" Target="../media/image571.jpg"/><Relationship Id="rId61" Type="http://schemas.openxmlformats.org/officeDocument/2006/relationships/image" Target="../media/image572.jpg"/><Relationship Id="rId62" Type="http://schemas.openxmlformats.org/officeDocument/2006/relationships/image" Target="../media/image573.jpg"/><Relationship Id="rId63" Type="http://schemas.openxmlformats.org/officeDocument/2006/relationships/image" Target="../media/image574.jpg"/><Relationship Id="rId64" Type="http://schemas.openxmlformats.org/officeDocument/2006/relationships/image" Target="../media/image575.jpg"/><Relationship Id="rId65" Type="http://schemas.openxmlformats.org/officeDocument/2006/relationships/image" Target="../media/image576.jpg"/><Relationship Id="rId66" Type="http://schemas.openxmlformats.org/officeDocument/2006/relationships/image" Target="../media/image577.jpg"/><Relationship Id="rId67" Type="http://schemas.openxmlformats.org/officeDocument/2006/relationships/image" Target="../media/image578.jpg"/><Relationship Id="rId68" Type="http://schemas.openxmlformats.org/officeDocument/2006/relationships/image" Target="../media/image579.jpg"/><Relationship Id="rId69" Type="http://schemas.openxmlformats.org/officeDocument/2006/relationships/image" Target="../media/image580.jpg"/><Relationship Id="rId70" Type="http://schemas.openxmlformats.org/officeDocument/2006/relationships/image" Target="../media/image581.jpg"/><Relationship Id="rId71" Type="http://schemas.openxmlformats.org/officeDocument/2006/relationships/image" Target="../media/image582.jpg"/><Relationship Id="rId72" Type="http://schemas.openxmlformats.org/officeDocument/2006/relationships/image" Target="../media/image583.jpg"/><Relationship Id="rId73" Type="http://schemas.openxmlformats.org/officeDocument/2006/relationships/image" Target="../media/image584.jpg"/><Relationship Id="rId74" Type="http://schemas.openxmlformats.org/officeDocument/2006/relationships/image" Target="../media/image585.jpg"/><Relationship Id="rId75" Type="http://schemas.openxmlformats.org/officeDocument/2006/relationships/image" Target="../media/image586.jpg"/><Relationship Id="rId76" Type="http://schemas.openxmlformats.org/officeDocument/2006/relationships/image" Target="../media/image587.jpg"/><Relationship Id="rId77" Type="http://schemas.openxmlformats.org/officeDocument/2006/relationships/image" Target="../media/image588.jpg"/><Relationship Id="rId78" Type="http://schemas.openxmlformats.org/officeDocument/2006/relationships/image" Target="../media/image589.jpg"/><Relationship Id="rId79" Type="http://schemas.openxmlformats.org/officeDocument/2006/relationships/image" Target="../media/image590.jpg"/><Relationship Id="rId80" Type="http://schemas.openxmlformats.org/officeDocument/2006/relationships/image" Target="../media/image591.jpg"/><Relationship Id="rId81" Type="http://schemas.openxmlformats.org/officeDocument/2006/relationships/image" Target="../media/image592.jpg"/><Relationship Id="rId82" Type="http://schemas.openxmlformats.org/officeDocument/2006/relationships/image" Target="../media/image593.jpg"/><Relationship Id="rId83" Type="http://schemas.openxmlformats.org/officeDocument/2006/relationships/image" Target="../media/image594.jpg"/><Relationship Id="rId84" Type="http://schemas.openxmlformats.org/officeDocument/2006/relationships/image" Target="../media/image595.jpg"/><Relationship Id="rId85" Type="http://schemas.openxmlformats.org/officeDocument/2006/relationships/image" Target="../media/image596.jpg"/><Relationship Id="rId86" Type="http://schemas.openxmlformats.org/officeDocument/2006/relationships/image" Target="../media/image597.jpg"/><Relationship Id="rId87" Type="http://schemas.openxmlformats.org/officeDocument/2006/relationships/image" Target="../media/image598.jpg"/><Relationship Id="rId88" Type="http://schemas.openxmlformats.org/officeDocument/2006/relationships/image" Target="../media/image599.jpg"/><Relationship Id="rId89" Type="http://schemas.openxmlformats.org/officeDocument/2006/relationships/image" Target="../media/image600.jpg"/><Relationship Id="rId90" Type="http://schemas.openxmlformats.org/officeDocument/2006/relationships/image" Target="../media/image601.jpg"/><Relationship Id="rId91" Type="http://schemas.openxmlformats.org/officeDocument/2006/relationships/image" Target="../media/image602.jpg"/><Relationship Id="rId92" Type="http://schemas.openxmlformats.org/officeDocument/2006/relationships/image" Target="../media/image603.jpg"/><Relationship Id="rId93" Type="http://schemas.openxmlformats.org/officeDocument/2006/relationships/image" Target="../media/image604.jpg"/><Relationship Id="rId94" Type="http://schemas.openxmlformats.org/officeDocument/2006/relationships/image" Target="../media/image605.jpg"/><Relationship Id="rId95" Type="http://schemas.openxmlformats.org/officeDocument/2006/relationships/image" Target="../media/image606.jpg"/><Relationship Id="rId96" Type="http://schemas.openxmlformats.org/officeDocument/2006/relationships/image" Target="../media/image607.jpg"/><Relationship Id="rId97" Type="http://schemas.openxmlformats.org/officeDocument/2006/relationships/image" Target="../media/image608.jpg"/><Relationship Id="rId98" Type="http://schemas.openxmlformats.org/officeDocument/2006/relationships/image" Target="../media/image609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0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1.jpg"/><Relationship Id="rId3" Type="http://schemas.openxmlformats.org/officeDocument/2006/relationships/image" Target="../media/image612.jpg"/><Relationship Id="rId4" Type="http://schemas.openxmlformats.org/officeDocument/2006/relationships/image" Target="../media/image613.jpg"/><Relationship Id="rId5" Type="http://schemas.openxmlformats.org/officeDocument/2006/relationships/image" Target="../media/image614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5.jpg"/><Relationship Id="rId3" Type="http://schemas.openxmlformats.org/officeDocument/2006/relationships/image" Target="../media/image616.jpg"/><Relationship Id="rId4" Type="http://schemas.openxmlformats.org/officeDocument/2006/relationships/image" Target="../media/image617.jpg"/><Relationship Id="rId5" Type="http://schemas.openxmlformats.org/officeDocument/2006/relationships/image" Target="../media/image618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9.jpg"/><Relationship Id="rId3" Type="http://schemas.openxmlformats.org/officeDocument/2006/relationships/image" Target="../media/image620.jpg"/><Relationship Id="rId4" Type="http://schemas.openxmlformats.org/officeDocument/2006/relationships/image" Target="../media/image621.jpg"/><Relationship Id="rId5" Type="http://schemas.openxmlformats.org/officeDocument/2006/relationships/image" Target="../media/image622.jpg"/><Relationship Id="rId6" Type="http://schemas.openxmlformats.org/officeDocument/2006/relationships/image" Target="../media/image623.jpg"/><Relationship Id="rId7" Type="http://schemas.openxmlformats.org/officeDocument/2006/relationships/image" Target="../media/image624.jpg"/><Relationship Id="rId8" Type="http://schemas.openxmlformats.org/officeDocument/2006/relationships/image" Target="../media/image625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6.jpg"/><Relationship Id="rId3" Type="http://schemas.openxmlformats.org/officeDocument/2006/relationships/image" Target="../media/image627.jpg"/><Relationship Id="rId4" Type="http://schemas.openxmlformats.org/officeDocument/2006/relationships/image" Target="../media/image628.png"/><Relationship Id="rId5" Type="http://schemas.openxmlformats.org/officeDocument/2006/relationships/image" Target="../media/image629.jpg"/><Relationship Id="rId6" Type="http://schemas.openxmlformats.org/officeDocument/2006/relationships/image" Target="../media/image630.jpg"/><Relationship Id="rId7" Type="http://schemas.openxmlformats.org/officeDocument/2006/relationships/image" Target="../media/image631.jpg"/><Relationship Id="rId8" Type="http://schemas.openxmlformats.org/officeDocument/2006/relationships/image" Target="../media/image632.jpg"/><Relationship Id="rId9" Type="http://schemas.openxmlformats.org/officeDocument/2006/relationships/image" Target="../media/image633.jpg"/><Relationship Id="rId10" Type="http://schemas.openxmlformats.org/officeDocument/2006/relationships/image" Target="../media/image634.jpg"/><Relationship Id="rId11" Type="http://schemas.openxmlformats.org/officeDocument/2006/relationships/image" Target="../media/image635.jpg"/><Relationship Id="rId12" Type="http://schemas.openxmlformats.org/officeDocument/2006/relationships/image" Target="../media/image636.png"/><Relationship Id="rId13" Type="http://schemas.openxmlformats.org/officeDocument/2006/relationships/image" Target="../media/image637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png"/><Relationship Id="rId7" Type="http://schemas.openxmlformats.org/officeDocument/2006/relationships/image" Target="../media/image13.jpg"/><Relationship Id="rId8" Type="http://schemas.openxmlformats.org/officeDocument/2006/relationships/image" Target="../media/image14.jpg"/><Relationship Id="rId9" Type="http://schemas.openxmlformats.org/officeDocument/2006/relationships/image" Target="../media/image15.jpg"/><Relationship Id="rId10" Type="http://schemas.openxmlformats.org/officeDocument/2006/relationships/image" Target="../media/image16.jpg"/><Relationship Id="rId11" Type="http://schemas.openxmlformats.org/officeDocument/2006/relationships/image" Target="../media/image17.jpg"/><Relationship Id="rId12" Type="http://schemas.openxmlformats.org/officeDocument/2006/relationships/image" Target="../media/image18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8.jpg"/><Relationship Id="rId3" Type="http://schemas.openxmlformats.org/officeDocument/2006/relationships/image" Target="../media/image639.jpg"/><Relationship Id="rId4" Type="http://schemas.openxmlformats.org/officeDocument/2006/relationships/image" Target="../media/image640.jpg"/><Relationship Id="rId5" Type="http://schemas.openxmlformats.org/officeDocument/2006/relationships/image" Target="../media/image641.jpg"/><Relationship Id="rId6" Type="http://schemas.openxmlformats.org/officeDocument/2006/relationships/image" Target="../media/image642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3.jpg"/><Relationship Id="rId3" Type="http://schemas.openxmlformats.org/officeDocument/2006/relationships/image" Target="../media/image644.png"/><Relationship Id="rId4" Type="http://schemas.openxmlformats.org/officeDocument/2006/relationships/image" Target="../media/image645.jpg"/><Relationship Id="rId5" Type="http://schemas.openxmlformats.org/officeDocument/2006/relationships/image" Target="../media/image646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7.jpg"/><Relationship Id="rId3" Type="http://schemas.openxmlformats.org/officeDocument/2006/relationships/image" Target="../media/image648.jpg"/><Relationship Id="rId4" Type="http://schemas.openxmlformats.org/officeDocument/2006/relationships/image" Target="../media/image649.jpg"/><Relationship Id="rId5" Type="http://schemas.openxmlformats.org/officeDocument/2006/relationships/image" Target="../media/image650.jpg"/><Relationship Id="rId6" Type="http://schemas.openxmlformats.org/officeDocument/2006/relationships/image" Target="../media/image651.jpg"/><Relationship Id="rId7" Type="http://schemas.openxmlformats.org/officeDocument/2006/relationships/image" Target="../media/image652.jpg"/><Relationship Id="rId8" Type="http://schemas.openxmlformats.org/officeDocument/2006/relationships/image" Target="../media/image653.jpg"/><Relationship Id="rId9" Type="http://schemas.openxmlformats.org/officeDocument/2006/relationships/image" Target="../media/image654.jpg"/><Relationship Id="rId10" Type="http://schemas.openxmlformats.org/officeDocument/2006/relationships/image" Target="../media/image655.jpg"/><Relationship Id="rId11" Type="http://schemas.openxmlformats.org/officeDocument/2006/relationships/image" Target="../media/image656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7.jpg"/><Relationship Id="rId3" Type="http://schemas.openxmlformats.org/officeDocument/2006/relationships/image" Target="../media/image658.jpg"/><Relationship Id="rId4" Type="http://schemas.openxmlformats.org/officeDocument/2006/relationships/image" Target="../media/image659.jpg"/><Relationship Id="rId5" Type="http://schemas.openxmlformats.org/officeDocument/2006/relationships/image" Target="../media/image660.jpg"/><Relationship Id="rId6" Type="http://schemas.openxmlformats.org/officeDocument/2006/relationships/image" Target="../media/image661.jpg"/><Relationship Id="rId7" Type="http://schemas.openxmlformats.org/officeDocument/2006/relationships/image" Target="../media/image662.jpg"/><Relationship Id="rId8" Type="http://schemas.openxmlformats.org/officeDocument/2006/relationships/image" Target="../media/image663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4.jpg"/><Relationship Id="rId3" Type="http://schemas.openxmlformats.org/officeDocument/2006/relationships/image" Target="../media/image665.jpg"/><Relationship Id="rId4" Type="http://schemas.openxmlformats.org/officeDocument/2006/relationships/image" Target="../media/image666.jpg"/><Relationship Id="rId5" Type="http://schemas.openxmlformats.org/officeDocument/2006/relationships/image" Target="../media/image667.jpg"/><Relationship Id="rId6" Type="http://schemas.openxmlformats.org/officeDocument/2006/relationships/image" Target="../media/image668.jpg"/><Relationship Id="rId7" Type="http://schemas.openxmlformats.org/officeDocument/2006/relationships/image" Target="../media/image669.jpg"/><Relationship Id="rId8" Type="http://schemas.openxmlformats.org/officeDocument/2006/relationships/image" Target="../media/image670.jpg"/><Relationship Id="rId9" Type="http://schemas.openxmlformats.org/officeDocument/2006/relationships/image" Target="../media/image671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2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3.png"/><Relationship Id="rId3" Type="http://schemas.openxmlformats.org/officeDocument/2006/relationships/image" Target="../media/image674.jpg"/><Relationship Id="rId4" Type="http://schemas.openxmlformats.org/officeDocument/2006/relationships/image" Target="../media/image675.jpg"/><Relationship Id="rId5" Type="http://schemas.openxmlformats.org/officeDocument/2006/relationships/image" Target="../media/image676.jpg"/><Relationship Id="rId6" Type="http://schemas.openxmlformats.org/officeDocument/2006/relationships/image" Target="../media/image677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8.jpg"/><Relationship Id="rId3" Type="http://schemas.openxmlformats.org/officeDocument/2006/relationships/image" Target="../media/image679.jpg"/><Relationship Id="rId4" Type="http://schemas.openxmlformats.org/officeDocument/2006/relationships/image" Target="../media/image680.jpg"/><Relationship Id="rId5" Type="http://schemas.openxmlformats.org/officeDocument/2006/relationships/image" Target="../media/image681.jpg"/><Relationship Id="rId6" Type="http://schemas.openxmlformats.org/officeDocument/2006/relationships/image" Target="../media/image682.jpg"/><Relationship Id="rId7" Type="http://schemas.openxmlformats.org/officeDocument/2006/relationships/image" Target="../media/image683.jpg"/><Relationship Id="rId8" Type="http://schemas.openxmlformats.org/officeDocument/2006/relationships/image" Target="../media/image684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5.jpg"/><Relationship Id="rId3" Type="http://schemas.openxmlformats.org/officeDocument/2006/relationships/image" Target="../media/image686.jpg"/><Relationship Id="rId4" Type="http://schemas.openxmlformats.org/officeDocument/2006/relationships/image" Target="../media/image687.jpg"/><Relationship Id="rId5" Type="http://schemas.openxmlformats.org/officeDocument/2006/relationships/image" Target="../media/image688.jpg"/><Relationship Id="rId6" Type="http://schemas.openxmlformats.org/officeDocument/2006/relationships/image" Target="../media/image689.jpg"/><Relationship Id="rId7" Type="http://schemas.openxmlformats.org/officeDocument/2006/relationships/image" Target="../media/image690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1.jpg"/><Relationship Id="rId3" Type="http://schemas.openxmlformats.org/officeDocument/2006/relationships/image" Target="../media/image692.jpg"/><Relationship Id="rId4" Type="http://schemas.openxmlformats.org/officeDocument/2006/relationships/image" Target="../media/image693.jpg"/><Relationship Id="rId5" Type="http://schemas.openxmlformats.org/officeDocument/2006/relationships/image" Target="../media/image694.jpg"/><Relationship Id="rId6" Type="http://schemas.openxmlformats.org/officeDocument/2006/relationships/image" Target="../media/image695.jpg"/><Relationship Id="rId7" Type="http://schemas.openxmlformats.org/officeDocument/2006/relationships/image" Target="../media/image696.jpg"/><Relationship Id="rId8" Type="http://schemas.openxmlformats.org/officeDocument/2006/relationships/image" Target="../media/image697.jpg"/><Relationship Id="rId9" Type="http://schemas.openxmlformats.org/officeDocument/2006/relationships/image" Target="../media/image698.jpg"/><Relationship Id="rId10" Type="http://schemas.openxmlformats.org/officeDocument/2006/relationships/image" Target="../media/image699.jpg"/><Relationship Id="rId11" Type="http://schemas.openxmlformats.org/officeDocument/2006/relationships/image" Target="../media/image700.jpg"/><Relationship Id="rId12" Type="http://schemas.openxmlformats.org/officeDocument/2006/relationships/image" Target="../media/image701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2.jpg"/><Relationship Id="rId3" Type="http://schemas.openxmlformats.org/officeDocument/2006/relationships/image" Target="../media/image703.jp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4.jpg"/><Relationship Id="rId3" Type="http://schemas.openxmlformats.org/officeDocument/2006/relationships/image" Target="../media/image705.jpg"/><Relationship Id="rId4" Type="http://schemas.openxmlformats.org/officeDocument/2006/relationships/image" Target="../media/image706.jpg"/><Relationship Id="rId5" Type="http://schemas.openxmlformats.org/officeDocument/2006/relationships/image" Target="../media/image707.jpg"/><Relationship Id="rId6" Type="http://schemas.openxmlformats.org/officeDocument/2006/relationships/image" Target="../media/image708.jpg"/><Relationship Id="rId7" Type="http://schemas.openxmlformats.org/officeDocument/2006/relationships/image" Target="../media/image709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0.jpg"/><Relationship Id="rId3" Type="http://schemas.openxmlformats.org/officeDocument/2006/relationships/image" Target="../media/image711.jpg"/><Relationship Id="rId4" Type="http://schemas.openxmlformats.org/officeDocument/2006/relationships/image" Target="../media/image712.jpg"/><Relationship Id="rId5" Type="http://schemas.openxmlformats.org/officeDocument/2006/relationships/image" Target="../media/image713.jpg"/><Relationship Id="rId6" Type="http://schemas.openxmlformats.org/officeDocument/2006/relationships/image" Target="../media/image714.jpg"/><Relationship Id="rId7" Type="http://schemas.openxmlformats.org/officeDocument/2006/relationships/image" Target="../media/image715.jpg"/><Relationship Id="rId8" Type="http://schemas.openxmlformats.org/officeDocument/2006/relationships/image" Target="../media/image716.jpg"/><Relationship Id="rId9" Type="http://schemas.openxmlformats.org/officeDocument/2006/relationships/image" Target="../media/image717.jpg"/><Relationship Id="rId10" Type="http://schemas.openxmlformats.org/officeDocument/2006/relationships/image" Target="../media/image718.jp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9.jpg"/><Relationship Id="rId3" Type="http://schemas.openxmlformats.org/officeDocument/2006/relationships/image" Target="../media/image720.jpg"/><Relationship Id="rId4" Type="http://schemas.openxmlformats.org/officeDocument/2006/relationships/image" Target="../media/image721.jpg"/><Relationship Id="rId5" Type="http://schemas.openxmlformats.org/officeDocument/2006/relationships/image" Target="../media/image722.jpg"/><Relationship Id="rId6" Type="http://schemas.openxmlformats.org/officeDocument/2006/relationships/image" Target="../media/image723.jpg"/><Relationship Id="rId7" Type="http://schemas.openxmlformats.org/officeDocument/2006/relationships/image" Target="../media/image724.jp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5.jpg"/><Relationship Id="rId3" Type="http://schemas.openxmlformats.org/officeDocument/2006/relationships/image" Target="../media/image726.jpg"/><Relationship Id="rId4" Type="http://schemas.openxmlformats.org/officeDocument/2006/relationships/image" Target="../media/image727.jpg"/><Relationship Id="rId5" Type="http://schemas.openxmlformats.org/officeDocument/2006/relationships/image" Target="../media/image728.jp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29.jpg"/><Relationship Id="rId3" Type="http://schemas.openxmlformats.org/officeDocument/2006/relationships/image" Target="../media/image730.jpg"/><Relationship Id="rId4" Type="http://schemas.openxmlformats.org/officeDocument/2006/relationships/image" Target="../media/image731.jpg"/><Relationship Id="rId5" Type="http://schemas.openxmlformats.org/officeDocument/2006/relationships/image" Target="../media/image732.jpg"/><Relationship Id="rId6" Type="http://schemas.openxmlformats.org/officeDocument/2006/relationships/image" Target="../media/image733.jpg"/><Relationship Id="rId7" Type="http://schemas.openxmlformats.org/officeDocument/2006/relationships/image" Target="../media/image734.jpg"/><Relationship Id="rId8" Type="http://schemas.openxmlformats.org/officeDocument/2006/relationships/image" Target="../media/image735.jpg"/><Relationship Id="rId9" Type="http://schemas.openxmlformats.org/officeDocument/2006/relationships/image" Target="../media/image736.jp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7.jpg"/><Relationship Id="rId3" Type="http://schemas.openxmlformats.org/officeDocument/2006/relationships/image" Target="../media/image738.jpg"/><Relationship Id="rId4" Type="http://schemas.openxmlformats.org/officeDocument/2006/relationships/image" Target="../media/image739.jpg"/><Relationship Id="rId5" Type="http://schemas.openxmlformats.org/officeDocument/2006/relationships/image" Target="../media/image740.jpg"/><Relationship Id="rId6" Type="http://schemas.openxmlformats.org/officeDocument/2006/relationships/image" Target="../media/image741.jpg"/><Relationship Id="rId7" Type="http://schemas.openxmlformats.org/officeDocument/2006/relationships/image" Target="../media/image742.jpg"/><Relationship Id="rId8" Type="http://schemas.openxmlformats.org/officeDocument/2006/relationships/image" Target="../media/image743.jpg"/><Relationship Id="rId9" Type="http://schemas.openxmlformats.org/officeDocument/2006/relationships/image" Target="../media/image744.jp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5.jpg"/><Relationship Id="rId3" Type="http://schemas.openxmlformats.org/officeDocument/2006/relationships/image" Target="../media/image746.jpg"/><Relationship Id="rId4" Type="http://schemas.openxmlformats.org/officeDocument/2006/relationships/image" Target="../media/image747.jpg"/><Relationship Id="rId5" Type="http://schemas.openxmlformats.org/officeDocument/2006/relationships/image" Target="../media/image748.jpg"/><Relationship Id="rId6" Type="http://schemas.openxmlformats.org/officeDocument/2006/relationships/image" Target="../media/image749.jpg"/><Relationship Id="rId7" Type="http://schemas.openxmlformats.org/officeDocument/2006/relationships/image" Target="../media/image750.jpg"/><Relationship Id="rId8" Type="http://schemas.openxmlformats.org/officeDocument/2006/relationships/image" Target="../media/image751.jpg"/><Relationship Id="rId9" Type="http://schemas.openxmlformats.org/officeDocument/2006/relationships/image" Target="../media/image752.jpg"/><Relationship Id="rId10" Type="http://schemas.openxmlformats.org/officeDocument/2006/relationships/image" Target="../media/image753.jpg"/><Relationship Id="rId11" Type="http://schemas.openxmlformats.org/officeDocument/2006/relationships/image" Target="../media/image754.jpg"/><Relationship Id="rId12" Type="http://schemas.openxmlformats.org/officeDocument/2006/relationships/image" Target="../media/image755.jpg"/><Relationship Id="rId13" Type="http://schemas.openxmlformats.org/officeDocument/2006/relationships/image" Target="../media/image756.jpg"/><Relationship Id="rId14" Type="http://schemas.openxmlformats.org/officeDocument/2006/relationships/image" Target="../media/image757.jpg"/><Relationship Id="rId15" Type="http://schemas.openxmlformats.org/officeDocument/2006/relationships/image" Target="../media/image758.jpg"/><Relationship Id="rId16" Type="http://schemas.openxmlformats.org/officeDocument/2006/relationships/image" Target="../media/image759.jp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0.jpg"/><Relationship Id="rId3" Type="http://schemas.openxmlformats.org/officeDocument/2006/relationships/image" Target="../media/image761.jpg"/><Relationship Id="rId4" Type="http://schemas.openxmlformats.org/officeDocument/2006/relationships/image" Target="../media/image762.jpg"/><Relationship Id="rId5" Type="http://schemas.openxmlformats.org/officeDocument/2006/relationships/image" Target="../media/image763.png"/><Relationship Id="rId6" Type="http://schemas.openxmlformats.org/officeDocument/2006/relationships/image" Target="../media/image764.jpg"/><Relationship Id="rId7" Type="http://schemas.openxmlformats.org/officeDocument/2006/relationships/image" Target="../media/image765.jpg"/><Relationship Id="rId8" Type="http://schemas.openxmlformats.org/officeDocument/2006/relationships/image" Target="../media/image766.jpg"/><Relationship Id="rId9" Type="http://schemas.openxmlformats.org/officeDocument/2006/relationships/image" Target="../media/image767.jpg"/><Relationship Id="rId10" Type="http://schemas.openxmlformats.org/officeDocument/2006/relationships/image" Target="../media/image768.jpg"/><Relationship Id="rId11" Type="http://schemas.openxmlformats.org/officeDocument/2006/relationships/image" Target="../media/image769.jpg"/><Relationship Id="rId12" Type="http://schemas.openxmlformats.org/officeDocument/2006/relationships/image" Target="../media/image770.jpg"/><Relationship Id="rId13" Type="http://schemas.openxmlformats.org/officeDocument/2006/relationships/image" Target="../media/image771.jpg"/><Relationship Id="rId14" Type="http://schemas.openxmlformats.org/officeDocument/2006/relationships/image" Target="../media/image772.jpg"/><Relationship Id="rId15" Type="http://schemas.openxmlformats.org/officeDocument/2006/relationships/image" Target="../media/image773.jpg"/><Relationship Id="rId16" Type="http://schemas.openxmlformats.org/officeDocument/2006/relationships/image" Target="../media/image774.jpg"/><Relationship Id="rId17" Type="http://schemas.openxmlformats.org/officeDocument/2006/relationships/image" Target="../media/image775.jpg"/><Relationship Id="rId18" Type="http://schemas.openxmlformats.org/officeDocument/2006/relationships/image" Target="../media/image776.jpg"/><Relationship Id="rId19" Type="http://schemas.openxmlformats.org/officeDocument/2006/relationships/image" Target="../media/image777.jpg"/><Relationship Id="rId20" Type="http://schemas.openxmlformats.org/officeDocument/2006/relationships/image" Target="../media/image778.png"/><Relationship Id="rId21" Type="http://schemas.openxmlformats.org/officeDocument/2006/relationships/image" Target="../media/image779.jpg"/><Relationship Id="rId22" Type="http://schemas.openxmlformats.org/officeDocument/2006/relationships/image" Target="../media/image780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7" Type="http://schemas.openxmlformats.org/officeDocument/2006/relationships/image" Target="../media/image26.jpg"/><Relationship Id="rId8" Type="http://schemas.openxmlformats.org/officeDocument/2006/relationships/image" Target="../media/image27.jpg"/><Relationship Id="rId9" Type="http://schemas.openxmlformats.org/officeDocument/2006/relationships/image" Target="../media/image28.png"/><Relationship Id="rId10" Type="http://schemas.openxmlformats.org/officeDocument/2006/relationships/image" Target="../media/image29.jpg"/><Relationship Id="rId11" Type="http://schemas.openxmlformats.org/officeDocument/2006/relationships/image" Target="../media/image30.jpg"/><Relationship Id="rId12" Type="http://schemas.openxmlformats.org/officeDocument/2006/relationships/image" Target="../media/image31.jp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1.png"/><Relationship Id="rId3" Type="http://schemas.openxmlformats.org/officeDocument/2006/relationships/image" Target="../media/image782.jpg"/><Relationship Id="rId4" Type="http://schemas.openxmlformats.org/officeDocument/2006/relationships/image" Target="../media/image783.jpg"/><Relationship Id="rId5" Type="http://schemas.openxmlformats.org/officeDocument/2006/relationships/image" Target="../media/image784.jpg"/><Relationship Id="rId6" Type="http://schemas.openxmlformats.org/officeDocument/2006/relationships/image" Target="../media/image785.jpg"/><Relationship Id="rId7" Type="http://schemas.openxmlformats.org/officeDocument/2006/relationships/image" Target="../media/image786.jpg"/><Relationship Id="rId8" Type="http://schemas.openxmlformats.org/officeDocument/2006/relationships/image" Target="../media/image787.jpg"/><Relationship Id="rId9" Type="http://schemas.openxmlformats.org/officeDocument/2006/relationships/image" Target="../media/image788.jpg"/><Relationship Id="rId10" Type="http://schemas.openxmlformats.org/officeDocument/2006/relationships/image" Target="../media/image789.jpg"/><Relationship Id="rId11" Type="http://schemas.openxmlformats.org/officeDocument/2006/relationships/image" Target="../media/image790.jpg"/><Relationship Id="rId12" Type="http://schemas.openxmlformats.org/officeDocument/2006/relationships/image" Target="../media/image791.jpg"/><Relationship Id="rId13" Type="http://schemas.openxmlformats.org/officeDocument/2006/relationships/image" Target="../media/image792.jpg"/><Relationship Id="rId14" Type="http://schemas.openxmlformats.org/officeDocument/2006/relationships/image" Target="../media/image793.jpg"/><Relationship Id="rId15" Type="http://schemas.openxmlformats.org/officeDocument/2006/relationships/image" Target="../media/image794.jpg"/><Relationship Id="rId16" Type="http://schemas.openxmlformats.org/officeDocument/2006/relationships/image" Target="../media/image795.png"/><Relationship Id="rId17" Type="http://schemas.openxmlformats.org/officeDocument/2006/relationships/image" Target="../media/image796.jpg"/><Relationship Id="rId18" Type="http://schemas.openxmlformats.org/officeDocument/2006/relationships/image" Target="../media/image797.jpg"/><Relationship Id="rId19" Type="http://schemas.openxmlformats.org/officeDocument/2006/relationships/image" Target="../media/image798.jpg"/><Relationship Id="rId20" Type="http://schemas.openxmlformats.org/officeDocument/2006/relationships/image" Target="../media/image799.jpg"/><Relationship Id="rId21" Type="http://schemas.openxmlformats.org/officeDocument/2006/relationships/image" Target="../media/image800.jpg"/><Relationship Id="rId22" Type="http://schemas.openxmlformats.org/officeDocument/2006/relationships/image" Target="../media/image801.jpg"/><Relationship Id="rId23" Type="http://schemas.openxmlformats.org/officeDocument/2006/relationships/image" Target="../media/image802.jpg"/><Relationship Id="rId24" Type="http://schemas.openxmlformats.org/officeDocument/2006/relationships/image" Target="../media/image803.jp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4.jpg"/><Relationship Id="rId3" Type="http://schemas.openxmlformats.org/officeDocument/2006/relationships/image" Target="../media/image805.jpg"/><Relationship Id="rId4" Type="http://schemas.openxmlformats.org/officeDocument/2006/relationships/image" Target="../media/image806.jpg"/><Relationship Id="rId5" Type="http://schemas.openxmlformats.org/officeDocument/2006/relationships/image" Target="../media/image807.jpg"/><Relationship Id="rId6" Type="http://schemas.openxmlformats.org/officeDocument/2006/relationships/image" Target="../media/image808.jpg"/><Relationship Id="rId7" Type="http://schemas.openxmlformats.org/officeDocument/2006/relationships/image" Target="../media/image809.jpg"/><Relationship Id="rId8" Type="http://schemas.openxmlformats.org/officeDocument/2006/relationships/image" Target="../media/image810.jpg"/><Relationship Id="rId9" Type="http://schemas.openxmlformats.org/officeDocument/2006/relationships/image" Target="../media/image811.jpg"/><Relationship Id="rId10" Type="http://schemas.openxmlformats.org/officeDocument/2006/relationships/image" Target="../media/image812.jpg"/><Relationship Id="rId11" Type="http://schemas.openxmlformats.org/officeDocument/2006/relationships/image" Target="../media/image813.jp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4.jpg"/><Relationship Id="rId3" Type="http://schemas.openxmlformats.org/officeDocument/2006/relationships/image" Target="../media/image815.jpg"/><Relationship Id="rId4" Type="http://schemas.openxmlformats.org/officeDocument/2006/relationships/image" Target="../media/image816.jpg"/><Relationship Id="rId5" Type="http://schemas.openxmlformats.org/officeDocument/2006/relationships/image" Target="../media/image817.jpg"/><Relationship Id="rId6" Type="http://schemas.openxmlformats.org/officeDocument/2006/relationships/image" Target="../media/image818.jpg"/><Relationship Id="rId7" Type="http://schemas.openxmlformats.org/officeDocument/2006/relationships/image" Target="../media/image819.jpg"/><Relationship Id="rId8" Type="http://schemas.openxmlformats.org/officeDocument/2006/relationships/image" Target="../media/image820.jpg"/><Relationship Id="rId9" Type="http://schemas.openxmlformats.org/officeDocument/2006/relationships/image" Target="../media/image821.jpg"/><Relationship Id="rId10" Type="http://schemas.openxmlformats.org/officeDocument/2006/relationships/image" Target="../media/image822.jpg"/><Relationship Id="rId11" Type="http://schemas.openxmlformats.org/officeDocument/2006/relationships/image" Target="../media/image823.jpg"/><Relationship Id="rId12" Type="http://schemas.openxmlformats.org/officeDocument/2006/relationships/image" Target="../media/image824.jp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5.jpg"/><Relationship Id="rId3" Type="http://schemas.openxmlformats.org/officeDocument/2006/relationships/image" Target="../media/image826.jpg"/><Relationship Id="rId4" Type="http://schemas.openxmlformats.org/officeDocument/2006/relationships/image" Target="../media/image827.jpg"/><Relationship Id="rId5" Type="http://schemas.openxmlformats.org/officeDocument/2006/relationships/image" Target="../media/image828.jpg"/><Relationship Id="rId6" Type="http://schemas.openxmlformats.org/officeDocument/2006/relationships/image" Target="../media/image829.jpg"/><Relationship Id="rId7" Type="http://schemas.openxmlformats.org/officeDocument/2006/relationships/image" Target="../media/image830.jpg"/><Relationship Id="rId8" Type="http://schemas.openxmlformats.org/officeDocument/2006/relationships/image" Target="../media/image831.jpg"/><Relationship Id="rId9" Type="http://schemas.openxmlformats.org/officeDocument/2006/relationships/image" Target="../media/image832.jpg"/><Relationship Id="rId10" Type="http://schemas.openxmlformats.org/officeDocument/2006/relationships/image" Target="../media/image833.jpg"/><Relationship Id="rId11" Type="http://schemas.openxmlformats.org/officeDocument/2006/relationships/image" Target="../media/image834.jpg"/><Relationship Id="rId12" Type="http://schemas.openxmlformats.org/officeDocument/2006/relationships/image" Target="../media/image835.jp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6.jpg"/><Relationship Id="rId3" Type="http://schemas.openxmlformats.org/officeDocument/2006/relationships/image" Target="../media/image837.jpg"/><Relationship Id="rId4" Type="http://schemas.openxmlformats.org/officeDocument/2006/relationships/image" Target="../media/image838.jpg"/><Relationship Id="rId5" Type="http://schemas.openxmlformats.org/officeDocument/2006/relationships/image" Target="../media/image839.png"/><Relationship Id="rId6" Type="http://schemas.openxmlformats.org/officeDocument/2006/relationships/image" Target="../media/image840.jpg"/><Relationship Id="rId7" Type="http://schemas.openxmlformats.org/officeDocument/2006/relationships/image" Target="../media/image841.jpg"/><Relationship Id="rId8" Type="http://schemas.openxmlformats.org/officeDocument/2006/relationships/image" Target="../media/image842.jpg"/><Relationship Id="rId9" Type="http://schemas.openxmlformats.org/officeDocument/2006/relationships/image" Target="../media/image843.jpg"/><Relationship Id="rId10" Type="http://schemas.openxmlformats.org/officeDocument/2006/relationships/image" Target="../media/image844.jp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5.jpg"/><Relationship Id="rId3" Type="http://schemas.openxmlformats.org/officeDocument/2006/relationships/image" Target="../media/image846.jpg"/><Relationship Id="rId4" Type="http://schemas.openxmlformats.org/officeDocument/2006/relationships/image" Target="../media/image847.jpg"/><Relationship Id="rId5" Type="http://schemas.openxmlformats.org/officeDocument/2006/relationships/image" Target="../media/image848.jpg"/><Relationship Id="rId6" Type="http://schemas.openxmlformats.org/officeDocument/2006/relationships/image" Target="../media/image849.jpg"/><Relationship Id="rId7" Type="http://schemas.openxmlformats.org/officeDocument/2006/relationships/image" Target="../media/image850.jpg"/><Relationship Id="rId8" Type="http://schemas.openxmlformats.org/officeDocument/2006/relationships/image" Target="../media/image851.jpg"/><Relationship Id="rId9" Type="http://schemas.openxmlformats.org/officeDocument/2006/relationships/image" Target="../media/image852.jpg"/><Relationship Id="rId10" Type="http://schemas.openxmlformats.org/officeDocument/2006/relationships/image" Target="../media/image853.jpg"/><Relationship Id="rId11" Type="http://schemas.openxmlformats.org/officeDocument/2006/relationships/image" Target="../media/image854.jpg"/><Relationship Id="rId12" Type="http://schemas.openxmlformats.org/officeDocument/2006/relationships/image" Target="../media/image855.jpg"/><Relationship Id="rId13" Type="http://schemas.openxmlformats.org/officeDocument/2006/relationships/image" Target="../media/image856.jpg"/><Relationship Id="rId14" Type="http://schemas.openxmlformats.org/officeDocument/2006/relationships/image" Target="../media/image857.jpg"/><Relationship Id="rId15" Type="http://schemas.openxmlformats.org/officeDocument/2006/relationships/image" Target="../media/image858.jpg"/><Relationship Id="rId16" Type="http://schemas.openxmlformats.org/officeDocument/2006/relationships/image" Target="../media/image859.png"/><Relationship Id="rId17" Type="http://schemas.openxmlformats.org/officeDocument/2006/relationships/image" Target="../media/image860.jp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1.jpg"/><Relationship Id="rId3" Type="http://schemas.openxmlformats.org/officeDocument/2006/relationships/image" Target="../media/image862.jpg"/><Relationship Id="rId4" Type="http://schemas.openxmlformats.org/officeDocument/2006/relationships/image" Target="../media/image863.jpg"/><Relationship Id="rId5" Type="http://schemas.openxmlformats.org/officeDocument/2006/relationships/image" Target="../media/image864.jpg"/><Relationship Id="rId6" Type="http://schemas.openxmlformats.org/officeDocument/2006/relationships/image" Target="../media/image865.jpg"/><Relationship Id="rId7" Type="http://schemas.openxmlformats.org/officeDocument/2006/relationships/image" Target="../media/image866.jpg"/><Relationship Id="rId8" Type="http://schemas.openxmlformats.org/officeDocument/2006/relationships/image" Target="../media/image867.jpg"/><Relationship Id="rId9" Type="http://schemas.openxmlformats.org/officeDocument/2006/relationships/image" Target="../media/image868.jpg"/><Relationship Id="rId10" Type="http://schemas.openxmlformats.org/officeDocument/2006/relationships/image" Target="../media/image869.jpg"/><Relationship Id="rId11" Type="http://schemas.openxmlformats.org/officeDocument/2006/relationships/image" Target="../media/image870.jpg"/><Relationship Id="rId12" Type="http://schemas.openxmlformats.org/officeDocument/2006/relationships/image" Target="../media/image871.jpg"/><Relationship Id="rId13" Type="http://schemas.openxmlformats.org/officeDocument/2006/relationships/image" Target="../media/image872.jpg"/><Relationship Id="rId14" Type="http://schemas.openxmlformats.org/officeDocument/2006/relationships/image" Target="../media/image873.jpg"/><Relationship Id="rId15" Type="http://schemas.openxmlformats.org/officeDocument/2006/relationships/image" Target="../media/image874.jpg"/><Relationship Id="rId16" Type="http://schemas.openxmlformats.org/officeDocument/2006/relationships/image" Target="../media/image875.jpg"/><Relationship Id="rId17" Type="http://schemas.openxmlformats.org/officeDocument/2006/relationships/image" Target="../media/image876.jpg"/><Relationship Id="rId18" Type="http://schemas.openxmlformats.org/officeDocument/2006/relationships/image" Target="../media/image877.jpg"/><Relationship Id="rId19" Type="http://schemas.openxmlformats.org/officeDocument/2006/relationships/image" Target="../media/image878.png"/><Relationship Id="rId20" Type="http://schemas.openxmlformats.org/officeDocument/2006/relationships/image" Target="../media/image879.jp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80.jpg"/><Relationship Id="rId3" Type="http://schemas.openxmlformats.org/officeDocument/2006/relationships/image" Target="../media/image881.jpg"/><Relationship Id="rId4" Type="http://schemas.openxmlformats.org/officeDocument/2006/relationships/image" Target="../media/image882.jpg"/><Relationship Id="rId5" Type="http://schemas.openxmlformats.org/officeDocument/2006/relationships/image" Target="../media/image883.jpg"/><Relationship Id="rId6" Type="http://schemas.openxmlformats.org/officeDocument/2006/relationships/image" Target="../media/image884.jpg"/><Relationship Id="rId7" Type="http://schemas.openxmlformats.org/officeDocument/2006/relationships/image" Target="../media/image885.jpg"/><Relationship Id="rId8" Type="http://schemas.openxmlformats.org/officeDocument/2006/relationships/image" Target="../media/image886.jpg"/><Relationship Id="rId9" Type="http://schemas.openxmlformats.org/officeDocument/2006/relationships/image" Target="../media/image887.jpg"/><Relationship Id="rId10" Type="http://schemas.openxmlformats.org/officeDocument/2006/relationships/image" Target="../media/image888.jpg"/><Relationship Id="rId11" Type="http://schemas.openxmlformats.org/officeDocument/2006/relationships/image" Target="../media/image889.jp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0.jpg"/><Relationship Id="rId3" Type="http://schemas.openxmlformats.org/officeDocument/2006/relationships/image" Target="../media/image891.jpg"/><Relationship Id="rId4" Type="http://schemas.openxmlformats.org/officeDocument/2006/relationships/image" Target="../media/image892.jpg"/><Relationship Id="rId5" Type="http://schemas.openxmlformats.org/officeDocument/2006/relationships/image" Target="../media/image893.jpg"/><Relationship Id="rId6" Type="http://schemas.openxmlformats.org/officeDocument/2006/relationships/image" Target="../media/image894.png"/><Relationship Id="rId7" Type="http://schemas.openxmlformats.org/officeDocument/2006/relationships/image" Target="../media/image895.jpg"/><Relationship Id="rId8" Type="http://schemas.openxmlformats.org/officeDocument/2006/relationships/image" Target="../media/image896.jpg"/><Relationship Id="rId9" Type="http://schemas.openxmlformats.org/officeDocument/2006/relationships/image" Target="../media/image897.jpg"/><Relationship Id="rId10" Type="http://schemas.openxmlformats.org/officeDocument/2006/relationships/image" Target="../media/image898.jpg"/><Relationship Id="rId11" Type="http://schemas.openxmlformats.org/officeDocument/2006/relationships/image" Target="../media/image899.jp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0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6" Type="http://schemas.openxmlformats.org/officeDocument/2006/relationships/image" Target="../media/image36.jpg"/><Relationship Id="rId7" Type="http://schemas.openxmlformats.org/officeDocument/2006/relationships/image" Target="../media/image37.jpg"/><Relationship Id="rId8" Type="http://schemas.openxmlformats.org/officeDocument/2006/relationships/image" Target="../media/image38.jp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1.jpg"/><Relationship Id="rId3" Type="http://schemas.openxmlformats.org/officeDocument/2006/relationships/image" Target="../media/image902.jpg"/><Relationship Id="rId4" Type="http://schemas.openxmlformats.org/officeDocument/2006/relationships/image" Target="../media/image903.jpg"/><Relationship Id="rId5" Type="http://schemas.openxmlformats.org/officeDocument/2006/relationships/image" Target="../media/image904.jpg"/><Relationship Id="rId6" Type="http://schemas.openxmlformats.org/officeDocument/2006/relationships/image" Target="../media/image905.jpg"/><Relationship Id="rId7" Type="http://schemas.openxmlformats.org/officeDocument/2006/relationships/image" Target="../media/image906.jpg"/><Relationship Id="rId8" Type="http://schemas.openxmlformats.org/officeDocument/2006/relationships/image" Target="../media/image907.jpg"/><Relationship Id="rId9" Type="http://schemas.openxmlformats.org/officeDocument/2006/relationships/image" Target="../media/image908.jpg"/><Relationship Id="rId10" Type="http://schemas.openxmlformats.org/officeDocument/2006/relationships/image" Target="../media/image909.jpg"/><Relationship Id="rId11" Type="http://schemas.openxmlformats.org/officeDocument/2006/relationships/image" Target="../media/image910.jp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1.jpg"/><Relationship Id="rId3" Type="http://schemas.openxmlformats.org/officeDocument/2006/relationships/image" Target="../media/image912.jpg"/><Relationship Id="rId4" Type="http://schemas.openxmlformats.org/officeDocument/2006/relationships/image" Target="../media/image913.jpg"/><Relationship Id="rId5" Type="http://schemas.openxmlformats.org/officeDocument/2006/relationships/image" Target="../media/image914.jpg"/><Relationship Id="rId6" Type="http://schemas.openxmlformats.org/officeDocument/2006/relationships/image" Target="../media/image915.jpg"/><Relationship Id="rId7" Type="http://schemas.openxmlformats.org/officeDocument/2006/relationships/image" Target="../media/image916.jpg"/><Relationship Id="rId8" Type="http://schemas.openxmlformats.org/officeDocument/2006/relationships/image" Target="../media/image917.jpg"/><Relationship Id="rId9" Type="http://schemas.openxmlformats.org/officeDocument/2006/relationships/image" Target="../media/image918.jpg"/><Relationship Id="rId10" Type="http://schemas.openxmlformats.org/officeDocument/2006/relationships/image" Target="../media/image919.jp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0.jpg"/><Relationship Id="rId3" Type="http://schemas.openxmlformats.org/officeDocument/2006/relationships/image" Target="../media/image921.jpg"/><Relationship Id="rId4" Type="http://schemas.openxmlformats.org/officeDocument/2006/relationships/image" Target="../media/image922.jpg"/><Relationship Id="rId5" Type="http://schemas.openxmlformats.org/officeDocument/2006/relationships/image" Target="../media/image923.jpg"/><Relationship Id="rId6" Type="http://schemas.openxmlformats.org/officeDocument/2006/relationships/image" Target="../media/image924.jpg"/><Relationship Id="rId7" Type="http://schemas.openxmlformats.org/officeDocument/2006/relationships/image" Target="../media/image925.jpg"/><Relationship Id="rId8" Type="http://schemas.openxmlformats.org/officeDocument/2006/relationships/image" Target="../media/image926.jp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7.jpg"/><Relationship Id="rId3" Type="http://schemas.openxmlformats.org/officeDocument/2006/relationships/image" Target="../media/image928.jpg"/><Relationship Id="rId4" Type="http://schemas.openxmlformats.org/officeDocument/2006/relationships/image" Target="../media/image929.jpg"/><Relationship Id="rId5" Type="http://schemas.openxmlformats.org/officeDocument/2006/relationships/image" Target="../media/image930.jpg"/><Relationship Id="rId6" Type="http://schemas.openxmlformats.org/officeDocument/2006/relationships/image" Target="../media/image931.jpg"/><Relationship Id="rId7" Type="http://schemas.openxmlformats.org/officeDocument/2006/relationships/image" Target="../media/image932.jpg"/><Relationship Id="rId8" Type="http://schemas.openxmlformats.org/officeDocument/2006/relationships/image" Target="../media/image933.jpg"/><Relationship Id="rId9" Type="http://schemas.openxmlformats.org/officeDocument/2006/relationships/image" Target="../media/image934.jpg"/><Relationship Id="rId10" Type="http://schemas.openxmlformats.org/officeDocument/2006/relationships/image" Target="../media/image935.jpg"/><Relationship Id="rId11" Type="http://schemas.openxmlformats.org/officeDocument/2006/relationships/image" Target="../media/image936.jpg"/><Relationship Id="rId12" Type="http://schemas.openxmlformats.org/officeDocument/2006/relationships/image" Target="../media/image937.jpg"/><Relationship Id="rId13" Type="http://schemas.openxmlformats.org/officeDocument/2006/relationships/image" Target="../media/image938.jpg"/><Relationship Id="rId14" Type="http://schemas.openxmlformats.org/officeDocument/2006/relationships/image" Target="../media/image939.jp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0.jpg"/><Relationship Id="rId3" Type="http://schemas.openxmlformats.org/officeDocument/2006/relationships/image" Target="../media/image941.jpg"/><Relationship Id="rId4" Type="http://schemas.openxmlformats.org/officeDocument/2006/relationships/image" Target="../media/image942.jpg"/><Relationship Id="rId5" Type="http://schemas.openxmlformats.org/officeDocument/2006/relationships/image" Target="../media/image943.jpg"/><Relationship Id="rId6" Type="http://schemas.openxmlformats.org/officeDocument/2006/relationships/image" Target="../media/image944.jpg"/><Relationship Id="rId7" Type="http://schemas.openxmlformats.org/officeDocument/2006/relationships/image" Target="../media/image945.jpg"/><Relationship Id="rId8" Type="http://schemas.openxmlformats.org/officeDocument/2006/relationships/image" Target="../media/image946.jpg"/><Relationship Id="rId9" Type="http://schemas.openxmlformats.org/officeDocument/2006/relationships/image" Target="../media/image947.jpg"/><Relationship Id="rId10" Type="http://schemas.openxmlformats.org/officeDocument/2006/relationships/image" Target="../media/image948.jpg"/><Relationship Id="rId11" Type="http://schemas.openxmlformats.org/officeDocument/2006/relationships/image" Target="../media/image949.jpg"/><Relationship Id="rId12" Type="http://schemas.openxmlformats.org/officeDocument/2006/relationships/image" Target="../media/image950.jpg"/><Relationship Id="rId13" Type="http://schemas.openxmlformats.org/officeDocument/2006/relationships/image" Target="../media/image951.jpg"/><Relationship Id="rId14" Type="http://schemas.openxmlformats.org/officeDocument/2006/relationships/image" Target="../media/image952.jpg"/><Relationship Id="rId15" Type="http://schemas.openxmlformats.org/officeDocument/2006/relationships/image" Target="../media/image953.jpg"/><Relationship Id="rId16" Type="http://schemas.openxmlformats.org/officeDocument/2006/relationships/image" Target="../media/image954.jp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5.jpg"/><Relationship Id="rId3" Type="http://schemas.openxmlformats.org/officeDocument/2006/relationships/image" Target="../media/image956.jpg"/><Relationship Id="rId4" Type="http://schemas.openxmlformats.org/officeDocument/2006/relationships/image" Target="../media/image957.jpg"/><Relationship Id="rId5" Type="http://schemas.openxmlformats.org/officeDocument/2006/relationships/image" Target="../media/image958.jpg"/><Relationship Id="rId6" Type="http://schemas.openxmlformats.org/officeDocument/2006/relationships/image" Target="../media/image959.jpg"/><Relationship Id="rId7" Type="http://schemas.openxmlformats.org/officeDocument/2006/relationships/image" Target="../media/image960.jpg"/><Relationship Id="rId8" Type="http://schemas.openxmlformats.org/officeDocument/2006/relationships/image" Target="../media/image961.jpg"/><Relationship Id="rId9" Type="http://schemas.openxmlformats.org/officeDocument/2006/relationships/image" Target="../media/image962.jpg"/><Relationship Id="rId10" Type="http://schemas.openxmlformats.org/officeDocument/2006/relationships/image" Target="../media/image963.jpg"/><Relationship Id="rId11" Type="http://schemas.openxmlformats.org/officeDocument/2006/relationships/image" Target="../media/image964.jpg"/><Relationship Id="rId12" Type="http://schemas.openxmlformats.org/officeDocument/2006/relationships/image" Target="../media/image965.jpg"/><Relationship Id="rId13" Type="http://schemas.openxmlformats.org/officeDocument/2006/relationships/image" Target="../media/image966.jpg"/><Relationship Id="rId14" Type="http://schemas.openxmlformats.org/officeDocument/2006/relationships/image" Target="../media/image967.jpg"/><Relationship Id="rId15" Type="http://schemas.openxmlformats.org/officeDocument/2006/relationships/image" Target="../media/image968.jpg"/><Relationship Id="rId16" Type="http://schemas.openxmlformats.org/officeDocument/2006/relationships/image" Target="../media/image969.jpg"/><Relationship Id="rId17" Type="http://schemas.openxmlformats.org/officeDocument/2006/relationships/image" Target="../media/image970.jpg"/><Relationship Id="rId18" Type="http://schemas.openxmlformats.org/officeDocument/2006/relationships/image" Target="../media/image971.jpg"/><Relationship Id="rId19" Type="http://schemas.openxmlformats.org/officeDocument/2006/relationships/image" Target="../media/image972.jpg"/><Relationship Id="rId20" Type="http://schemas.openxmlformats.org/officeDocument/2006/relationships/image" Target="../media/image973.jpg"/><Relationship Id="rId21" Type="http://schemas.openxmlformats.org/officeDocument/2006/relationships/image" Target="../media/image974.jpg"/><Relationship Id="rId22" Type="http://schemas.openxmlformats.org/officeDocument/2006/relationships/image" Target="../media/image975.jpg"/><Relationship Id="rId23" Type="http://schemas.openxmlformats.org/officeDocument/2006/relationships/image" Target="../media/image976.jpg"/><Relationship Id="rId24" Type="http://schemas.openxmlformats.org/officeDocument/2006/relationships/image" Target="../media/image977.jpg"/><Relationship Id="rId25" Type="http://schemas.openxmlformats.org/officeDocument/2006/relationships/image" Target="../media/image978.jpg"/><Relationship Id="rId26" Type="http://schemas.openxmlformats.org/officeDocument/2006/relationships/image" Target="../media/image979.jpg"/><Relationship Id="rId27" Type="http://schemas.openxmlformats.org/officeDocument/2006/relationships/image" Target="../media/image980.jpg"/><Relationship Id="rId28" Type="http://schemas.openxmlformats.org/officeDocument/2006/relationships/image" Target="../media/image981.jpg"/><Relationship Id="rId29" Type="http://schemas.openxmlformats.org/officeDocument/2006/relationships/image" Target="../media/image982.jpg"/><Relationship Id="rId30" Type="http://schemas.openxmlformats.org/officeDocument/2006/relationships/image" Target="../media/image983.jpg"/><Relationship Id="rId31" Type="http://schemas.openxmlformats.org/officeDocument/2006/relationships/image" Target="../media/image984.jpg"/><Relationship Id="rId32" Type="http://schemas.openxmlformats.org/officeDocument/2006/relationships/image" Target="../media/image985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6" Type="http://schemas.openxmlformats.org/officeDocument/2006/relationships/image" Target="../media/image43.jpg"/><Relationship Id="rId7" Type="http://schemas.openxmlformats.org/officeDocument/2006/relationships/image" Target="../media/image44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48.png"/><Relationship Id="rId6" Type="http://schemas.openxmlformats.org/officeDocument/2006/relationships/image" Target="../media/image49.jpg"/><Relationship Id="rId7" Type="http://schemas.openxmlformats.org/officeDocument/2006/relationships/image" Target="../media/image50.jpg"/><Relationship Id="rId8" Type="http://schemas.openxmlformats.org/officeDocument/2006/relationships/image" Target="../media/image51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g"/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5" Type="http://schemas.openxmlformats.org/officeDocument/2006/relationships/image" Target="../media/image55.jpg"/><Relationship Id="rId6" Type="http://schemas.openxmlformats.org/officeDocument/2006/relationships/image" Target="../media/image56.jpg"/><Relationship Id="rId7" Type="http://schemas.openxmlformats.org/officeDocument/2006/relationships/image" Target="../media/image57.jpg"/><Relationship Id="rId8" Type="http://schemas.openxmlformats.org/officeDocument/2006/relationships/image" Target="../media/image58.jpg"/><Relationship Id="rId9" Type="http://schemas.openxmlformats.org/officeDocument/2006/relationships/image" Target="../media/image59.jpg"/><Relationship Id="rId10" Type="http://schemas.openxmlformats.org/officeDocument/2006/relationships/image" Target="../media/image60.jpg"/><Relationship Id="rId11" Type="http://schemas.openxmlformats.org/officeDocument/2006/relationships/image" Target="../media/image61.jpg"/><Relationship Id="rId12" Type="http://schemas.openxmlformats.org/officeDocument/2006/relationships/image" Target="../media/image62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853147" y="0"/>
            <a:ext cx="10251440" cy="2044700"/>
            <a:chOff x="9853147" y="0"/>
            <a:chExt cx="10251440" cy="2044700"/>
          </a:xfrm>
        </p:grpSpPr>
        <p:sp>
          <p:nvSpPr>
            <p:cNvPr id="3" name="object 3"/>
            <p:cNvSpPr/>
            <p:nvPr/>
          </p:nvSpPr>
          <p:spPr>
            <a:xfrm>
              <a:off x="9853147" y="0"/>
              <a:ext cx="10250952" cy="20444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727735" y="1845440"/>
              <a:ext cx="1482491" cy="904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9744668" y="1845446"/>
            <a:ext cx="5008245" cy="12366625"/>
            <a:chOff x="9744668" y="1845446"/>
            <a:chExt cx="5008245" cy="12366625"/>
          </a:xfrm>
        </p:grpSpPr>
        <p:sp>
          <p:nvSpPr>
            <p:cNvPr id="6" name="object 6"/>
            <p:cNvSpPr/>
            <p:nvPr/>
          </p:nvSpPr>
          <p:spPr>
            <a:xfrm>
              <a:off x="9744668" y="2134926"/>
              <a:ext cx="5007929" cy="718276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762748" y="9317693"/>
              <a:ext cx="18415" cy="4894580"/>
            </a:xfrm>
            <a:custGeom>
              <a:avLst/>
              <a:gdLst/>
              <a:ahLst/>
              <a:cxnLst/>
              <a:rect l="l" t="t" r="r" b="b"/>
              <a:pathLst>
                <a:path w="18415" h="4894580">
                  <a:moveTo>
                    <a:pt x="0" y="0"/>
                  </a:moveTo>
                  <a:lnTo>
                    <a:pt x="18079" y="0"/>
                  </a:lnTo>
                  <a:lnTo>
                    <a:pt x="18079" y="4894137"/>
                  </a:lnTo>
                  <a:lnTo>
                    <a:pt x="0" y="48941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4725477" y="1845446"/>
              <a:ext cx="0" cy="687705"/>
            </a:xfrm>
            <a:custGeom>
              <a:avLst/>
              <a:gdLst/>
              <a:ahLst/>
              <a:cxnLst/>
              <a:rect l="l" t="t" r="r" b="b"/>
              <a:pathLst>
                <a:path w="0" h="687705">
                  <a:moveTo>
                    <a:pt x="0" y="687519"/>
                  </a:moveTo>
                  <a:lnTo>
                    <a:pt x="0" y="0"/>
                  </a:lnTo>
                </a:path>
              </a:pathLst>
            </a:custGeom>
            <a:ln w="180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/>
          <p:nvPr/>
        </p:nvSpPr>
        <p:spPr>
          <a:xfrm>
            <a:off x="20076909" y="13524224"/>
            <a:ext cx="0" cy="398145"/>
          </a:xfrm>
          <a:custGeom>
            <a:avLst/>
            <a:gdLst/>
            <a:ahLst/>
            <a:cxnLst/>
            <a:rect l="l" t="t" r="r" b="b"/>
            <a:pathLst>
              <a:path w="0" h="398144">
                <a:moveTo>
                  <a:pt x="0" y="398037"/>
                </a:moveTo>
                <a:lnTo>
                  <a:pt x="0" y="0"/>
                </a:lnTo>
              </a:path>
            </a:pathLst>
          </a:custGeom>
          <a:ln w="1807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0094988" y="13035723"/>
            <a:ext cx="0" cy="307975"/>
          </a:xfrm>
          <a:custGeom>
            <a:avLst/>
            <a:gdLst/>
            <a:ahLst/>
            <a:cxnLst/>
            <a:rect l="l" t="t" r="r" b="b"/>
            <a:pathLst>
              <a:path w="0" h="307975">
                <a:moveTo>
                  <a:pt x="0" y="307574"/>
                </a:moveTo>
                <a:lnTo>
                  <a:pt x="0" y="0"/>
                </a:lnTo>
              </a:path>
            </a:pathLst>
          </a:custGeom>
          <a:ln w="90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097212" y="1565010"/>
            <a:ext cx="289560" cy="0"/>
          </a:xfrm>
          <a:custGeom>
            <a:avLst/>
            <a:gdLst/>
            <a:ahLst/>
            <a:cxnLst/>
            <a:rect l="l" t="t" r="r" b="b"/>
            <a:pathLst>
              <a:path w="289559" h="0">
                <a:moveTo>
                  <a:pt x="0" y="0"/>
                </a:moveTo>
                <a:lnTo>
                  <a:pt x="289266" y="0"/>
                </a:lnTo>
              </a:path>
            </a:pathLst>
          </a:custGeom>
          <a:ln w="5427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4400052" y="1565010"/>
            <a:ext cx="0" cy="262890"/>
          </a:xfrm>
          <a:custGeom>
            <a:avLst/>
            <a:gdLst/>
            <a:ahLst/>
            <a:cxnLst/>
            <a:rect l="l" t="t" r="r" b="b"/>
            <a:pathLst>
              <a:path w="0" h="262889">
                <a:moveTo>
                  <a:pt x="0" y="262342"/>
                </a:moveTo>
                <a:lnTo>
                  <a:pt x="0" y="0"/>
                </a:lnTo>
              </a:path>
            </a:pathLst>
          </a:custGeom>
          <a:ln w="8135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585349" y="1827353"/>
            <a:ext cx="0" cy="552450"/>
          </a:xfrm>
          <a:custGeom>
            <a:avLst/>
            <a:gdLst/>
            <a:ahLst/>
            <a:cxnLst/>
            <a:rect l="l" t="t" r="r" b="b"/>
            <a:pathLst>
              <a:path w="0" h="552450">
                <a:moveTo>
                  <a:pt x="0" y="551824"/>
                </a:moveTo>
                <a:lnTo>
                  <a:pt x="0" y="0"/>
                </a:lnTo>
              </a:path>
            </a:pathLst>
          </a:custGeom>
          <a:ln w="271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326595" y="2297761"/>
            <a:ext cx="0" cy="371475"/>
          </a:xfrm>
          <a:custGeom>
            <a:avLst/>
            <a:gdLst/>
            <a:ahLst/>
            <a:cxnLst/>
            <a:rect l="l" t="t" r="r" b="b"/>
            <a:pathLst>
              <a:path w="0" h="371475">
                <a:moveTo>
                  <a:pt x="0" y="370898"/>
                </a:moveTo>
                <a:lnTo>
                  <a:pt x="0" y="0"/>
                </a:lnTo>
              </a:path>
            </a:pathLst>
          </a:custGeom>
          <a:ln w="271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2357107" y="2379177"/>
            <a:ext cx="949325" cy="0"/>
          </a:xfrm>
          <a:custGeom>
            <a:avLst/>
            <a:gdLst/>
            <a:ahLst/>
            <a:cxnLst/>
            <a:rect l="l" t="t" r="r" b="b"/>
            <a:pathLst>
              <a:path w="949325" h="0">
                <a:moveTo>
                  <a:pt x="0" y="0"/>
                </a:moveTo>
                <a:lnTo>
                  <a:pt x="949156" y="0"/>
                </a:lnTo>
              </a:path>
            </a:pathLst>
          </a:custGeom>
          <a:ln w="3618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218119" y="2379177"/>
            <a:ext cx="0" cy="289560"/>
          </a:xfrm>
          <a:custGeom>
            <a:avLst/>
            <a:gdLst/>
            <a:ahLst/>
            <a:cxnLst/>
            <a:rect l="l" t="t" r="r" b="b"/>
            <a:pathLst>
              <a:path w="0" h="289560">
                <a:moveTo>
                  <a:pt x="0" y="289481"/>
                </a:moveTo>
                <a:lnTo>
                  <a:pt x="0" y="0"/>
                </a:lnTo>
              </a:path>
            </a:pathLst>
          </a:custGeom>
          <a:ln w="271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1624901" y="2379177"/>
            <a:ext cx="0" cy="289560"/>
          </a:xfrm>
          <a:custGeom>
            <a:avLst/>
            <a:gdLst/>
            <a:ahLst/>
            <a:cxnLst/>
            <a:rect l="l" t="t" r="r" b="b"/>
            <a:pathLst>
              <a:path w="0" h="289560">
                <a:moveTo>
                  <a:pt x="0" y="289481"/>
                </a:moveTo>
                <a:lnTo>
                  <a:pt x="0" y="0"/>
                </a:lnTo>
              </a:path>
            </a:pathLst>
          </a:custGeom>
          <a:ln w="6327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992130" y="2523918"/>
            <a:ext cx="0" cy="144780"/>
          </a:xfrm>
          <a:custGeom>
            <a:avLst/>
            <a:gdLst/>
            <a:ahLst/>
            <a:cxnLst/>
            <a:rect l="l" t="t" r="r" b="b"/>
            <a:pathLst>
              <a:path w="0" h="144780">
                <a:moveTo>
                  <a:pt x="0" y="144740"/>
                </a:moveTo>
                <a:lnTo>
                  <a:pt x="0" y="0"/>
                </a:lnTo>
              </a:path>
            </a:pathLst>
          </a:custGeom>
          <a:ln w="271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585349" y="3419502"/>
            <a:ext cx="407034" cy="0"/>
          </a:xfrm>
          <a:custGeom>
            <a:avLst/>
            <a:gdLst/>
            <a:ahLst/>
            <a:cxnLst/>
            <a:rect l="l" t="t" r="r" b="b"/>
            <a:pathLst>
              <a:path w="407034" h="0">
                <a:moveTo>
                  <a:pt x="0" y="0"/>
                </a:moveTo>
                <a:lnTo>
                  <a:pt x="406781" y="0"/>
                </a:lnTo>
              </a:path>
            </a:pathLst>
          </a:custGeom>
          <a:ln w="3618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386478" y="4324133"/>
            <a:ext cx="0" cy="398145"/>
          </a:xfrm>
          <a:custGeom>
            <a:avLst/>
            <a:gdLst/>
            <a:ahLst/>
            <a:cxnLst/>
            <a:rect l="l" t="t" r="r" b="b"/>
            <a:pathLst>
              <a:path w="0" h="398145">
                <a:moveTo>
                  <a:pt x="0" y="398037"/>
                </a:moveTo>
                <a:lnTo>
                  <a:pt x="0" y="0"/>
                </a:lnTo>
              </a:path>
            </a:pathLst>
          </a:custGeom>
          <a:ln w="90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21" name="object 21"/>
          <p:cNvGrpSpPr/>
          <p:nvPr/>
        </p:nvGrpSpPr>
        <p:grpSpPr>
          <a:xfrm>
            <a:off x="12343548" y="5138300"/>
            <a:ext cx="27305" cy="289560"/>
            <a:chOff x="12343548" y="5138300"/>
            <a:chExt cx="27305" cy="289560"/>
          </a:xfrm>
        </p:grpSpPr>
        <p:sp>
          <p:nvSpPr>
            <p:cNvPr id="22" name="object 22"/>
            <p:cNvSpPr/>
            <p:nvPr/>
          </p:nvSpPr>
          <p:spPr>
            <a:xfrm>
              <a:off x="12357107" y="5138300"/>
              <a:ext cx="0" cy="180975"/>
            </a:xfrm>
            <a:custGeom>
              <a:avLst/>
              <a:gdLst/>
              <a:ahLst/>
              <a:cxnLst/>
              <a:rect l="l" t="t" r="r" b="b"/>
              <a:pathLst>
                <a:path w="0" h="180975">
                  <a:moveTo>
                    <a:pt x="0" y="180926"/>
                  </a:moveTo>
                  <a:lnTo>
                    <a:pt x="0" y="0"/>
                  </a:lnTo>
                </a:path>
              </a:pathLst>
            </a:custGeom>
            <a:ln w="271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2357107" y="5319226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w="0" h="108585">
                  <a:moveTo>
                    <a:pt x="0" y="108555"/>
                  </a:moveTo>
                  <a:lnTo>
                    <a:pt x="0" y="0"/>
                  </a:lnTo>
                </a:path>
              </a:pathLst>
            </a:custGeom>
            <a:ln w="90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11987696" y="1308058"/>
            <a:ext cx="617220" cy="79629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050" spc="-45">
                <a:solidFill>
                  <a:srgbClr val="898C8E"/>
                </a:solidFill>
                <a:latin typeface="Arial"/>
                <a:cs typeface="Arial"/>
              </a:rPr>
              <a:t>.</a:t>
            </a:r>
            <a:r>
              <a:rPr dirty="0" sz="5050" spc="-969">
                <a:solidFill>
                  <a:srgbClr val="898C8E"/>
                </a:solidFill>
                <a:latin typeface="Arial"/>
                <a:cs typeface="Arial"/>
              </a:rPr>
              <a:t> </a:t>
            </a:r>
            <a:r>
              <a:rPr dirty="0" sz="5050" spc="-155" b="1">
                <a:solidFill>
                  <a:srgbClr val="545252"/>
                </a:solidFill>
                <a:latin typeface="Arial"/>
                <a:cs typeface="Arial"/>
              </a:rPr>
              <a:t>t,</a:t>
            </a:r>
            <a:endParaRPr sz="50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240229" y="1498028"/>
            <a:ext cx="982344" cy="253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0" spc="-75">
                <a:solidFill>
                  <a:srgbClr val="898C8E"/>
                </a:solidFill>
                <a:latin typeface="Times New Roman"/>
                <a:cs typeface="Times New Roman"/>
              </a:rPr>
              <a:t>l11troduct1on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9273160" y="1642768"/>
            <a:ext cx="107314" cy="22097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50" spc="-55">
                <a:solidFill>
                  <a:srgbClr val="898C8E"/>
                </a:solidFill>
                <a:latin typeface="Arial"/>
                <a:cs typeface="Arial"/>
              </a:rPr>
              <a:t>2</a:t>
            </a:r>
            <a:endParaRPr sz="12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5207231" y="1905118"/>
            <a:ext cx="1648460" cy="253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0" spc="45">
                <a:solidFill>
                  <a:srgbClr val="898C8E"/>
                </a:solidFill>
                <a:latin typeface="Times New Roman"/>
                <a:cs typeface="Times New Roman"/>
              </a:rPr>
              <a:t>Student</a:t>
            </a:r>
            <a:r>
              <a:rPr dirty="0" sz="1500" spc="-50">
                <a:solidFill>
                  <a:srgbClr val="898C8E"/>
                </a:solidFill>
                <a:latin typeface="Times New Roman"/>
                <a:cs typeface="Times New Roman"/>
              </a:rPr>
              <a:t> </a:t>
            </a:r>
            <a:r>
              <a:rPr dirty="0" sz="1500" spc="-10">
                <a:solidFill>
                  <a:srgbClr val="898C8E"/>
                </a:solidFill>
                <a:latin typeface="Times New Roman"/>
                <a:cs typeface="Times New Roman"/>
              </a:rPr>
              <a:t>Government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9262548" y="2040807"/>
            <a:ext cx="116205" cy="22097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50" spc="15">
                <a:solidFill>
                  <a:srgbClr val="898C8E"/>
                </a:solidFill>
                <a:latin typeface="Arial"/>
                <a:cs typeface="Arial"/>
              </a:rPr>
              <a:t>6</a:t>
            </a:r>
            <a:endParaRPr sz="12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057090" y="1954871"/>
            <a:ext cx="88265" cy="23749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350" spc="15">
                <a:solidFill>
                  <a:srgbClr val="898C8E"/>
                </a:solidFill>
                <a:latin typeface="Arial"/>
                <a:cs typeface="Arial"/>
              </a:rPr>
              <a:t>•</a:t>
            </a:r>
            <a:endParaRPr sz="13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216083" y="2312199"/>
            <a:ext cx="596900" cy="231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50" spc="80">
                <a:solidFill>
                  <a:srgbClr val="898C8E"/>
                </a:solidFill>
                <a:latin typeface="Times New Roman"/>
                <a:cs typeface="Times New Roman"/>
              </a:rPr>
              <a:t>Honors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9165690" y="2429801"/>
            <a:ext cx="214629" cy="231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50" spc="65">
                <a:solidFill>
                  <a:srgbClr val="898C8E"/>
                </a:solidFill>
                <a:latin typeface="Times New Roman"/>
                <a:cs typeface="Times New Roman"/>
              </a:rPr>
              <a:t>20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5202937" y="2701188"/>
            <a:ext cx="600710" cy="253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0" spc="-65">
                <a:solidFill>
                  <a:srgbClr val="898C8E"/>
                </a:solidFill>
                <a:latin typeface="Times New Roman"/>
                <a:cs typeface="Times New Roman"/>
              </a:rPr>
              <a:t>Cln.'ises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5194274" y="3108278"/>
            <a:ext cx="1119505" cy="253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0" spc="-30">
                <a:solidFill>
                  <a:srgbClr val="898C8E"/>
                </a:solidFill>
                <a:latin typeface="Times New Roman"/>
                <a:cs typeface="Times New Roman"/>
              </a:rPr>
              <a:t>Orgnniznt1ons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9131384" y="3216829"/>
            <a:ext cx="241935" cy="253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0" spc="-55">
                <a:solidFill>
                  <a:srgbClr val="898C8E"/>
                </a:solidFill>
                <a:latin typeface="Courier New"/>
                <a:cs typeface="Courier New"/>
              </a:rPr>
              <a:t>48</a:t>
            </a:r>
            <a:endParaRPr sz="1500">
              <a:latin typeface="Courier New"/>
              <a:cs typeface="Courier New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5181234" y="3515359"/>
            <a:ext cx="552450" cy="231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50" spc="110">
                <a:solidFill>
                  <a:srgbClr val="898C8E"/>
                </a:solidFill>
                <a:latin typeface="Times New Roman"/>
                <a:cs typeface="Times New Roman"/>
              </a:rPr>
              <a:t>Sports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9133937" y="3642002"/>
            <a:ext cx="231775" cy="231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50" spc="135">
                <a:solidFill>
                  <a:srgbClr val="898C8E"/>
                </a:solidFill>
                <a:latin typeface="Times New Roman"/>
                <a:cs typeface="Times New Roman"/>
              </a:rPr>
              <a:t>58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5172292" y="3913398"/>
            <a:ext cx="798195" cy="253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0" spc="-50">
                <a:solidFill>
                  <a:srgbClr val="898C8E"/>
                </a:solidFill>
                <a:latin typeface="Times New Roman"/>
                <a:cs typeface="Times New Roman"/>
              </a:rPr>
              <a:t>Act1v1ties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9093801" y="4003861"/>
            <a:ext cx="257175" cy="6699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2860">
              <a:lnSpc>
                <a:spcPct val="100000"/>
              </a:lnSpc>
              <a:spcBef>
                <a:spcPts val="110"/>
              </a:spcBef>
            </a:pPr>
            <a:r>
              <a:rPr dirty="0" sz="1700" spc="-155">
                <a:solidFill>
                  <a:srgbClr val="898C8E"/>
                </a:solidFill>
                <a:latin typeface="Courier New"/>
                <a:cs typeface="Courier New"/>
              </a:rPr>
              <a:t>68</a:t>
            </a:r>
            <a:endParaRPr sz="1700">
              <a:latin typeface="Courier New"/>
              <a:cs typeface="Courier New"/>
            </a:endParaRPr>
          </a:p>
          <a:p>
            <a:pPr marL="12700">
              <a:lnSpc>
                <a:spcPct val="100000"/>
              </a:lnSpc>
              <a:spcBef>
                <a:spcPts val="1220"/>
              </a:spcBef>
            </a:pPr>
            <a:r>
              <a:rPr dirty="0" sz="1500" spc="-30">
                <a:solidFill>
                  <a:srgbClr val="898C8E"/>
                </a:solidFill>
                <a:latin typeface="Courier New"/>
                <a:cs typeface="Courier New"/>
              </a:rPr>
              <a:t>86</a:t>
            </a:r>
            <a:endParaRPr sz="1500">
              <a:latin typeface="Courier New"/>
              <a:cs typeface="Courier New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5172292" y="4320479"/>
            <a:ext cx="1234440" cy="253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0" spc="-25">
                <a:solidFill>
                  <a:srgbClr val="898C8E"/>
                </a:solidFill>
                <a:latin typeface="Times New Roman"/>
                <a:cs typeface="Times New Roman"/>
              </a:rPr>
              <a:t>Adm1nlstrat1on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5163324" y="4727564"/>
            <a:ext cx="964565" cy="2425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400" spc="65">
                <a:solidFill>
                  <a:srgbClr val="898C8E"/>
                </a:solidFill>
                <a:latin typeface="Times New Roman"/>
                <a:cs typeface="Times New Roman"/>
              </a:rPr>
              <a:t>Advertising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9022823" y="4827070"/>
            <a:ext cx="309245" cy="231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50" spc="65">
                <a:solidFill>
                  <a:srgbClr val="898C8E"/>
                </a:solidFill>
                <a:latin typeface="Times New Roman"/>
                <a:cs typeface="Times New Roman"/>
              </a:rPr>
              <a:t>114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5140468" y="5089413"/>
            <a:ext cx="487680" cy="2863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700" spc="-300">
                <a:solidFill>
                  <a:srgbClr val="898C8E"/>
                </a:solidFill>
                <a:latin typeface="Courier New"/>
                <a:cs typeface="Courier New"/>
              </a:rPr>
              <a:t>Index</a:t>
            </a:r>
            <a:endParaRPr sz="1700">
              <a:latin typeface="Courier New"/>
              <a:cs typeface="Courier New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9004218" y="5229630"/>
            <a:ext cx="313690" cy="23749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350" spc="80">
                <a:solidFill>
                  <a:srgbClr val="898C8E"/>
                </a:solidFill>
                <a:latin typeface="Times New Roman"/>
                <a:cs typeface="Times New Roman"/>
              </a:rPr>
              <a:t>126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5239093" y="891927"/>
            <a:ext cx="1025525" cy="253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0">
                <a:solidFill>
                  <a:srgbClr val="898C8E"/>
                </a:solidFill>
                <a:latin typeface="Times New Roman"/>
                <a:cs typeface="Times New Roman"/>
              </a:rPr>
              <a:t>CONTENTS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907250" y="5704562"/>
            <a:ext cx="692785" cy="8070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100" spc="-225">
                <a:solidFill>
                  <a:srgbClr val="464246"/>
                </a:solidFill>
                <a:latin typeface="Times New Roman"/>
                <a:cs typeface="Times New Roman"/>
              </a:rPr>
              <a:t>.....</a:t>
            </a:r>
            <a:endParaRPr sz="51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4962003" y="10087494"/>
            <a:ext cx="4199255" cy="211201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47625">
              <a:lnSpc>
                <a:spcPct val="100000"/>
              </a:lnSpc>
              <a:spcBef>
                <a:spcPts val="110"/>
              </a:spcBef>
            </a:pPr>
            <a:r>
              <a:rPr dirty="0" sz="4300" spc="180" b="1">
                <a:solidFill>
                  <a:srgbClr val="464246"/>
                </a:solidFill>
                <a:latin typeface="Times New Roman"/>
                <a:cs typeface="Times New Roman"/>
              </a:rPr>
              <a:t>PORPHYRY</a:t>
            </a:r>
            <a:r>
              <a:rPr dirty="0" sz="4300" spc="210" b="1">
                <a:solidFill>
                  <a:srgbClr val="464246"/>
                </a:solidFill>
                <a:latin typeface="Times New Roman"/>
                <a:cs typeface="Times New Roman"/>
              </a:rPr>
              <a:t> </a:t>
            </a:r>
            <a:r>
              <a:rPr dirty="0" sz="3850" spc="60" b="1">
                <a:solidFill>
                  <a:srgbClr val="545252"/>
                </a:solidFill>
                <a:latin typeface="Arial"/>
                <a:cs typeface="Arial"/>
              </a:rPr>
              <a:t>'70</a:t>
            </a:r>
            <a:endParaRPr sz="3850">
              <a:latin typeface="Arial"/>
              <a:cs typeface="Arial"/>
            </a:endParaRPr>
          </a:p>
          <a:p>
            <a:pPr marL="36195">
              <a:lnSpc>
                <a:spcPts val="1520"/>
              </a:lnSpc>
              <a:spcBef>
                <a:spcPts val="3345"/>
              </a:spcBef>
            </a:pPr>
            <a:r>
              <a:rPr dirty="0" sz="1250" spc="45">
                <a:solidFill>
                  <a:srgbClr val="898C8E"/>
                </a:solidFill>
                <a:latin typeface="Arial"/>
                <a:cs typeface="Arial"/>
              </a:rPr>
              <a:t>Suzanne </a:t>
            </a:r>
            <a:r>
              <a:rPr dirty="0" sz="1250" spc="60">
                <a:solidFill>
                  <a:srgbClr val="898C8E"/>
                </a:solidFill>
                <a:latin typeface="Arial"/>
                <a:cs typeface="Arial"/>
              </a:rPr>
              <a:t>Wr1ght,</a:t>
            </a:r>
            <a:r>
              <a:rPr dirty="0" sz="1250" spc="-110">
                <a:solidFill>
                  <a:srgbClr val="898C8E"/>
                </a:solidFill>
                <a:latin typeface="Arial"/>
                <a:cs typeface="Arial"/>
              </a:rPr>
              <a:t> </a:t>
            </a:r>
            <a:r>
              <a:rPr dirty="0" sz="1350" spc="60">
                <a:solidFill>
                  <a:srgbClr val="898C8E"/>
                </a:solidFill>
                <a:latin typeface="Times New Roman"/>
                <a:cs typeface="Times New Roman"/>
              </a:rPr>
              <a:t>Editor</a:t>
            </a:r>
            <a:endParaRPr sz="1350">
              <a:latin typeface="Times New Roman"/>
              <a:cs typeface="Times New Roman"/>
            </a:endParaRPr>
          </a:p>
          <a:p>
            <a:pPr marL="27940">
              <a:lnSpc>
                <a:spcPts val="1545"/>
              </a:lnSpc>
            </a:pPr>
            <a:r>
              <a:rPr dirty="0" sz="1400" spc="45">
                <a:solidFill>
                  <a:srgbClr val="898C8E"/>
                </a:solidFill>
                <a:latin typeface="Times New Roman"/>
                <a:cs typeface="Times New Roman"/>
              </a:rPr>
              <a:t>Chuck </a:t>
            </a:r>
            <a:r>
              <a:rPr dirty="0" sz="1400" spc="20">
                <a:solidFill>
                  <a:srgbClr val="898C8E"/>
                </a:solidFill>
                <a:latin typeface="Times New Roman"/>
                <a:cs typeface="Times New Roman"/>
              </a:rPr>
              <a:t>\\ </a:t>
            </a:r>
            <a:r>
              <a:rPr dirty="0" sz="1400" spc="-100">
                <a:solidFill>
                  <a:srgbClr val="898C8E"/>
                </a:solidFill>
                <a:latin typeface="Times New Roman"/>
                <a:cs typeface="Times New Roman"/>
              </a:rPr>
              <a:t>it..c.ihbui,n, </a:t>
            </a:r>
            <a:r>
              <a:rPr dirty="0" sz="1500" spc="-20">
                <a:solidFill>
                  <a:srgbClr val="898C8E"/>
                </a:solidFill>
                <a:latin typeface="Times New Roman"/>
                <a:cs typeface="Times New Roman"/>
              </a:rPr>
              <a:t>Associate</a:t>
            </a:r>
            <a:r>
              <a:rPr dirty="0" sz="1500" spc="-5">
                <a:solidFill>
                  <a:srgbClr val="898C8E"/>
                </a:solidFill>
                <a:latin typeface="Times New Roman"/>
                <a:cs typeface="Times New Roman"/>
              </a:rPr>
              <a:t> </a:t>
            </a:r>
            <a:r>
              <a:rPr dirty="0" sz="1450" spc="55">
                <a:solidFill>
                  <a:srgbClr val="898C8E"/>
                </a:solidFill>
                <a:latin typeface="Times New Roman"/>
                <a:cs typeface="Times New Roman"/>
              </a:rPr>
              <a:t>Editor</a:t>
            </a:r>
            <a:endParaRPr sz="1450">
              <a:latin typeface="Times New Roman"/>
              <a:cs typeface="Times New Roman"/>
            </a:endParaRPr>
          </a:p>
          <a:p>
            <a:pPr marL="19685">
              <a:lnSpc>
                <a:spcPts val="1639"/>
              </a:lnSpc>
            </a:pPr>
            <a:r>
              <a:rPr dirty="0" sz="1500">
                <a:solidFill>
                  <a:srgbClr val="898C8E"/>
                </a:solidFill>
                <a:latin typeface="Times New Roman"/>
                <a:cs typeface="Times New Roman"/>
              </a:rPr>
              <a:t>Tom </a:t>
            </a:r>
            <a:r>
              <a:rPr dirty="0" sz="1350" spc="75">
                <a:solidFill>
                  <a:srgbClr val="898C8E"/>
                </a:solidFill>
                <a:latin typeface="Times New Roman"/>
                <a:cs typeface="Times New Roman"/>
              </a:rPr>
              <a:t>Cryan, </a:t>
            </a:r>
            <a:r>
              <a:rPr dirty="0" sz="1500" spc="-90">
                <a:solidFill>
                  <a:srgbClr val="898C8E"/>
                </a:solidFill>
                <a:latin typeface="Times New Roman"/>
                <a:cs typeface="Times New Roman"/>
              </a:rPr>
              <a:t>Bu!4tnell- </a:t>
            </a:r>
            <a:r>
              <a:rPr dirty="0" sz="1500" spc="45">
                <a:solidFill>
                  <a:srgbClr val="898C8E"/>
                </a:solidFill>
                <a:latin typeface="Times New Roman"/>
                <a:cs typeface="Times New Roman"/>
              </a:rPr>
              <a:t>M</a:t>
            </a:r>
            <a:r>
              <a:rPr dirty="0" sz="1500" spc="-180">
                <a:solidFill>
                  <a:srgbClr val="898C8E"/>
                </a:solidFill>
                <a:latin typeface="Times New Roman"/>
                <a:cs typeface="Times New Roman"/>
              </a:rPr>
              <a:t> </a:t>
            </a:r>
            <a:r>
              <a:rPr dirty="0" sz="1500" spc="20">
                <a:solidFill>
                  <a:srgbClr val="898C8E"/>
                </a:solidFill>
                <a:latin typeface="Times New Roman"/>
                <a:cs typeface="Times New Roman"/>
              </a:rPr>
              <a:t>nnger</a:t>
            </a:r>
            <a:endParaRPr sz="1500">
              <a:latin typeface="Times New Roman"/>
              <a:cs typeface="Times New Roman"/>
            </a:endParaRPr>
          </a:p>
          <a:p>
            <a:pPr marL="13335">
              <a:lnSpc>
                <a:spcPts val="1540"/>
              </a:lnSpc>
            </a:pPr>
            <a:r>
              <a:rPr dirty="0" sz="1350" spc="25">
                <a:solidFill>
                  <a:srgbClr val="898C8E"/>
                </a:solidFill>
                <a:latin typeface="Times New Roman"/>
                <a:cs typeface="Times New Roman"/>
              </a:rPr>
              <a:t>Bob </a:t>
            </a:r>
            <a:r>
              <a:rPr dirty="0" sz="1350" spc="50">
                <a:solidFill>
                  <a:srgbClr val="898C8E"/>
                </a:solidFill>
                <a:latin typeface="Times New Roman"/>
                <a:cs typeface="Times New Roman"/>
              </a:rPr>
              <a:t>Gorczyca, </a:t>
            </a:r>
            <a:r>
              <a:rPr dirty="0" sz="1350" spc="55">
                <a:solidFill>
                  <a:srgbClr val="898C8E"/>
                </a:solidFill>
                <a:latin typeface="Times New Roman"/>
                <a:cs typeface="Times New Roman"/>
              </a:rPr>
              <a:t>Hend</a:t>
            </a:r>
            <a:r>
              <a:rPr dirty="0" sz="1350" spc="50">
                <a:solidFill>
                  <a:srgbClr val="898C8E"/>
                </a:solidFill>
                <a:latin typeface="Times New Roman"/>
                <a:cs typeface="Times New Roman"/>
              </a:rPr>
              <a:t> </a:t>
            </a:r>
            <a:r>
              <a:rPr dirty="0" sz="1350" spc="80">
                <a:solidFill>
                  <a:srgbClr val="898C8E"/>
                </a:solidFill>
                <a:latin typeface="Times New Roman"/>
                <a:cs typeface="Times New Roman"/>
              </a:rPr>
              <a:t>Photographer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664"/>
              </a:lnSpc>
            </a:pPr>
            <a:r>
              <a:rPr dirty="0" sz="1450" spc="15">
                <a:solidFill>
                  <a:srgbClr val="898C8E"/>
                </a:solidFill>
                <a:latin typeface="Times New Roman"/>
                <a:cs typeface="Times New Roman"/>
              </a:rPr>
              <a:t>Jeff Henderson,</a:t>
            </a:r>
            <a:r>
              <a:rPr dirty="0" sz="1450" spc="-55">
                <a:solidFill>
                  <a:srgbClr val="898C8E"/>
                </a:solidFill>
                <a:latin typeface="Times New Roman"/>
                <a:cs typeface="Times New Roman"/>
              </a:rPr>
              <a:t> </a:t>
            </a:r>
            <a:r>
              <a:rPr dirty="0" sz="1450" spc="30">
                <a:solidFill>
                  <a:srgbClr val="898C8E"/>
                </a:solidFill>
                <a:latin typeface="Times New Roman"/>
                <a:cs typeface="Times New Roman"/>
              </a:rPr>
              <a:t>Sponsor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0031504" y="13943158"/>
            <a:ext cx="36195" cy="269240"/>
          </a:xfrm>
          <a:custGeom>
            <a:avLst/>
            <a:gdLst/>
            <a:ahLst/>
            <a:cxnLst/>
            <a:rect l="l" t="t" r="r" b="b"/>
            <a:pathLst>
              <a:path w="36194" h="269240">
                <a:moveTo>
                  <a:pt x="0" y="0"/>
                </a:moveTo>
                <a:lnTo>
                  <a:pt x="36158" y="0"/>
                </a:lnTo>
                <a:lnTo>
                  <a:pt x="36158" y="268672"/>
                </a:lnTo>
                <a:lnTo>
                  <a:pt x="0" y="268672"/>
                </a:lnTo>
                <a:lnTo>
                  <a:pt x="0" y="0"/>
                </a:lnTo>
                <a:close/>
              </a:path>
            </a:pathLst>
          </a:custGeom>
          <a:solidFill>
            <a:srgbClr val="BCBFB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20018815" y="13932172"/>
            <a:ext cx="111125" cy="37846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2300" spc="35">
                <a:solidFill>
                  <a:srgbClr val="ACAAA5"/>
                </a:solidFill>
                <a:latin typeface="Arial"/>
                <a:cs typeface="Arial"/>
              </a:rPr>
              <a:t>I</a:t>
            </a:r>
            <a:endParaRPr sz="2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13154" y="1"/>
            <a:ext cx="9606280" cy="5336540"/>
            <a:chOff x="613154" y="1"/>
            <a:chExt cx="9606280" cy="5336540"/>
          </a:xfrm>
        </p:grpSpPr>
        <p:sp>
          <p:nvSpPr>
            <p:cNvPr id="3" name="object 3"/>
            <p:cNvSpPr/>
            <p:nvPr/>
          </p:nvSpPr>
          <p:spPr>
            <a:xfrm>
              <a:off x="613154" y="18594"/>
              <a:ext cx="445930" cy="17105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50315" y="1"/>
              <a:ext cx="9568921" cy="53361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724636" y="7511557"/>
            <a:ext cx="4255135" cy="3012440"/>
            <a:chOff x="724636" y="7511557"/>
            <a:chExt cx="4255135" cy="3012440"/>
          </a:xfrm>
        </p:grpSpPr>
        <p:sp>
          <p:nvSpPr>
            <p:cNvPr id="6" name="object 6"/>
            <p:cNvSpPr/>
            <p:nvPr/>
          </p:nvSpPr>
          <p:spPr>
            <a:xfrm>
              <a:off x="724636" y="7511557"/>
              <a:ext cx="3771828" cy="301205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236338" y="9965827"/>
              <a:ext cx="743217" cy="1859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2731323" y="11192964"/>
            <a:ext cx="1282049" cy="14688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89148" y="13368340"/>
            <a:ext cx="854700" cy="2974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192491" y="12884922"/>
            <a:ext cx="2471198" cy="18315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868074" y="13368340"/>
            <a:ext cx="167223" cy="3718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555550" y="11174371"/>
            <a:ext cx="3474541" cy="35420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925299" y="297486"/>
            <a:ext cx="6819019" cy="782763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5811949" y="9854270"/>
            <a:ext cx="3102932" cy="48621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161277" y="148743"/>
            <a:ext cx="0" cy="1441450"/>
          </a:xfrm>
          <a:custGeom>
            <a:avLst/>
            <a:gdLst/>
            <a:ahLst/>
            <a:cxnLst/>
            <a:rect l="l" t="t" r="r" b="b"/>
            <a:pathLst>
              <a:path w="0" h="1441450">
                <a:moveTo>
                  <a:pt x="0" y="1440953"/>
                </a:moveTo>
                <a:lnTo>
                  <a:pt x="0" y="0"/>
                </a:lnTo>
              </a:path>
            </a:pathLst>
          </a:custGeom>
          <a:ln w="2787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412113" y="92964"/>
            <a:ext cx="0" cy="1459865"/>
          </a:xfrm>
          <a:custGeom>
            <a:avLst/>
            <a:gdLst/>
            <a:ahLst/>
            <a:cxnLst/>
            <a:rect l="l" t="t" r="r" b="b"/>
            <a:pathLst>
              <a:path w="0" h="1459865">
                <a:moveTo>
                  <a:pt x="0" y="1459546"/>
                </a:moveTo>
                <a:lnTo>
                  <a:pt x="0" y="0"/>
                </a:lnTo>
              </a:path>
            </a:pathLst>
          </a:custGeom>
          <a:ln w="9290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690819" y="65075"/>
            <a:ext cx="0" cy="762635"/>
          </a:xfrm>
          <a:custGeom>
            <a:avLst/>
            <a:gdLst/>
            <a:ahLst/>
            <a:cxnLst/>
            <a:rect l="l" t="t" r="r" b="b"/>
            <a:pathLst>
              <a:path w="0" h="762635">
                <a:moveTo>
                  <a:pt x="0" y="762311"/>
                </a:moveTo>
                <a:lnTo>
                  <a:pt x="0" y="0"/>
                </a:lnTo>
              </a:path>
            </a:pathLst>
          </a:custGeom>
          <a:ln w="185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124856" y="7846226"/>
            <a:ext cx="0" cy="390525"/>
          </a:xfrm>
          <a:custGeom>
            <a:avLst/>
            <a:gdLst/>
            <a:ahLst/>
            <a:cxnLst/>
            <a:rect l="l" t="t" r="r" b="b"/>
            <a:pathLst>
              <a:path w="0" h="390525">
                <a:moveTo>
                  <a:pt x="0" y="390452"/>
                </a:moveTo>
                <a:lnTo>
                  <a:pt x="0" y="0"/>
                </a:lnTo>
              </a:path>
            </a:pathLst>
          </a:custGeom>
          <a:ln w="185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319951" y="11880898"/>
            <a:ext cx="0" cy="539750"/>
          </a:xfrm>
          <a:custGeom>
            <a:avLst/>
            <a:gdLst/>
            <a:ahLst/>
            <a:cxnLst/>
            <a:rect l="l" t="t" r="r" b="b"/>
            <a:pathLst>
              <a:path w="0" h="539750">
                <a:moveTo>
                  <a:pt x="0" y="539195"/>
                </a:moveTo>
                <a:lnTo>
                  <a:pt x="0" y="0"/>
                </a:lnTo>
              </a:path>
            </a:pathLst>
          </a:custGeom>
          <a:ln w="929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021362" y="14409539"/>
            <a:ext cx="9525" cy="307340"/>
          </a:xfrm>
          <a:custGeom>
            <a:avLst/>
            <a:gdLst/>
            <a:ahLst/>
            <a:cxnLst/>
            <a:rect l="l" t="t" r="r" b="b"/>
            <a:pathLst>
              <a:path w="9525" h="307340">
                <a:moveTo>
                  <a:pt x="0" y="0"/>
                </a:moveTo>
                <a:lnTo>
                  <a:pt x="9290" y="0"/>
                </a:lnTo>
                <a:lnTo>
                  <a:pt x="9290" y="306884"/>
                </a:lnTo>
                <a:lnTo>
                  <a:pt x="0" y="30688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0" y="13944"/>
            <a:ext cx="1691005" cy="0"/>
          </a:xfrm>
          <a:custGeom>
            <a:avLst/>
            <a:gdLst/>
            <a:ahLst/>
            <a:cxnLst/>
            <a:rect l="l" t="t" r="r" b="b"/>
            <a:pathLst>
              <a:path w="1691005" h="0">
                <a:moveTo>
                  <a:pt x="0" y="0"/>
                </a:moveTo>
                <a:lnTo>
                  <a:pt x="1690819" y="0"/>
                </a:lnTo>
              </a:path>
            </a:pathLst>
          </a:custGeom>
          <a:ln w="557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7874378" y="0"/>
            <a:ext cx="2230120" cy="9525"/>
          </a:xfrm>
          <a:custGeom>
            <a:avLst/>
            <a:gdLst/>
            <a:ahLst/>
            <a:cxnLst/>
            <a:rect l="l" t="t" r="r" b="b"/>
            <a:pathLst>
              <a:path w="2230119" h="9525">
                <a:moveTo>
                  <a:pt x="0" y="0"/>
                </a:moveTo>
                <a:lnTo>
                  <a:pt x="2229720" y="0"/>
                </a:lnTo>
                <a:lnTo>
                  <a:pt x="2229720" y="9296"/>
                </a:lnTo>
                <a:lnTo>
                  <a:pt x="0" y="929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4440723" y="10523611"/>
            <a:ext cx="529590" cy="0"/>
          </a:xfrm>
          <a:custGeom>
            <a:avLst/>
            <a:gdLst/>
            <a:ahLst/>
            <a:cxnLst/>
            <a:rect l="l" t="t" r="r" b="b"/>
            <a:pathLst>
              <a:path w="529589" h="0">
                <a:moveTo>
                  <a:pt x="0" y="0"/>
                </a:moveTo>
                <a:lnTo>
                  <a:pt x="529542" y="0"/>
                </a:lnTo>
              </a:path>
            </a:pathLst>
          </a:custGeom>
          <a:ln w="929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663689" y="13154514"/>
            <a:ext cx="316230" cy="0"/>
          </a:xfrm>
          <a:custGeom>
            <a:avLst/>
            <a:gdLst/>
            <a:ahLst/>
            <a:cxnLst/>
            <a:rect l="l" t="t" r="r" b="b"/>
            <a:pathLst>
              <a:path w="316229" h="0">
                <a:moveTo>
                  <a:pt x="0" y="0"/>
                </a:moveTo>
                <a:lnTo>
                  <a:pt x="315867" y="0"/>
                </a:lnTo>
              </a:path>
            </a:pathLst>
          </a:custGeom>
          <a:ln w="929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530282" y="14707026"/>
            <a:ext cx="529590" cy="0"/>
          </a:xfrm>
          <a:custGeom>
            <a:avLst/>
            <a:gdLst/>
            <a:ahLst/>
            <a:cxnLst/>
            <a:rect l="l" t="t" r="r" b="b"/>
            <a:pathLst>
              <a:path w="529589" h="0">
                <a:moveTo>
                  <a:pt x="0" y="0"/>
                </a:moveTo>
                <a:lnTo>
                  <a:pt x="529542" y="0"/>
                </a:lnTo>
              </a:path>
            </a:pathLst>
          </a:custGeom>
          <a:ln w="1859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491259" y="14716323"/>
            <a:ext cx="529590" cy="0"/>
          </a:xfrm>
          <a:custGeom>
            <a:avLst/>
            <a:gdLst/>
            <a:ahLst/>
            <a:cxnLst/>
            <a:rect l="l" t="t" r="r" b="b"/>
            <a:pathLst>
              <a:path w="529590" h="0">
                <a:moveTo>
                  <a:pt x="0" y="0"/>
                </a:moveTo>
                <a:lnTo>
                  <a:pt x="529542" y="0"/>
                </a:lnTo>
              </a:path>
            </a:pathLst>
          </a:custGeom>
          <a:ln w="278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8859141" y="14716323"/>
            <a:ext cx="1245235" cy="0"/>
          </a:xfrm>
          <a:custGeom>
            <a:avLst/>
            <a:gdLst/>
            <a:ahLst/>
            <a:cxnLst/>
            <a:rect l="l" t="t" r="r" b="b"/>
            <a:pathLst>
              <a:path w="1245234" h="0">
                <a:moveTo>
                  <a:pt x="0" y="0"/>
                </a:moveTo>
                <a:lnTo>
                  <a:pt x="1244957" y="0"/>
                </a:lnTo>
              </a:path>
            </a:pathLst>
          </a:custGeom>
          <a:ln w="3175">
            <a:solidFill>
              <a:srgbClr val="7C807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515224" y="5894"/>
            <a:ext cx="122555" cy="4495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750">
                <a:solidFill>
                  <a:srgbClr val="7C807C"/>
                </a:solidFill>
                <a:latin typeface="Arial"/>
                <a:cs typeface="Arial"/>
              </a:rPr>
              <a:t>I</a:t>
            </a:r>
            <a:endParaRPr sz="27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71788" y="1544462"/>
            <a:ext cx="229235" cy="209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45">
                <a:solidFill>
                  <a:srgbClr val="7C807C"/>
                </a:solidFill>
                <a:latin typeface="Arial"/>
                <a:cs typeface="Arial"/>
              </a:rPr>
              <a:t>...-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158586" y="1920965"/>
            <a:ext cx="111760" cy="63627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21590">
              <a:lnSpc>
                <a:spcPct val="100000"/>
              </a:lnSpc>
              <a:spcBef>
                <a:spcPts val="130"/>
              </a:spcBef>
            </a:pPr>
            <a:r>
              <a:rPr dirty="0" sz="1800" spc="-25">
                <a:solidFill>
                  <a:srgbClr val="7C807C"/>
                </a:solidFill>
                <a:latin typeface="Arial"/>
                <a:cs typeface="Arial"/>
              </a:rPr>
              <a:t>•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2050" spc="-15">
                <a:solidFill>
                  <a:srgbClr val="7C807C"/>
                </a:solidFill>
                <a:latin typeface="Arial"/>
                <a:cs typeface="Arial"/>
              </a:rPr>
              <a:t>'</a:t>
            </a:r>
            <a:endParaRPr sz="20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57647" y="5295591"/>
            <a:ext cx="8915400" cy="4171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884555">
              <a:lnSpc>
                <a:spcPts val="969"/>
              </a:lnSpc>
              <a:spcBef>
                <a:spcPts val="95"/>
              </a:spcBef>
              <a:tabLst>
                <a:tab pos="1212215" algn="l"/>
                <a:tab pos="1656714" algn="l"/>
              </a:tabLst>
            </a:pPr>
            <a:r>
              <a:rPr dirty="0" sz="1200" spc="-215">
                <a:solidFill>
                  <a:srgbClr val="979C9C"/>
                </a:solidFill>
                <a:latin typeface="Times New Roman"/>
                <a:cs typeface="Times New Roman"/>
              </a:rPr>
              <a:t>I         </a:t>
            </a:r>
            <a:r>
              <a:rPr dirty="0" sz="1200" spc="-190">
                <a:solidFill>
                  <a:srgbClr val="979C9C"/>
                </a:solidFill>
                <a:latin typeface="Times New Roman"/>
                <a:cs typeface="Times New Roman"/>
              </a:rPr>
              <a:t> </a:t>
            </a:r>
            <a:r>
              <a:rPr dirty="0" sz="1200" spc="-204">
                <a:solidFill>
                  <a:srgbClr val="979C9C"/>
                </a:solidFill>
                <a:latin typeface="Times New Roman"/>
                <a:cs typeface="Times New Roman"/>
              </a:rPr>
              <a:t>d	</a:t>
            </a:r>
            <a:r>
              <a:rPr dirty="0" sz="1200" spc="-30">
                <a:solidFill>
                  <a:srgbClr val="979C9C"/>
                </a:solidFill>
                <a:latin typeface="Times New Roman"/>
                <a:cs typeface="Times New Roman"/>
              </a:rPr>
              <a:t>A	</a:t>
            </a:r>
            <a:r>
              <a:rPr dirty="0" sz="1100" spc="35">
                <a:solidFill>
                  <a:srgbClr val="979C9C"/>
                </a:solidFill>
                <a:latin typeface="Times New Roman"/>
                <a:cs typeface="Times New Roman"/>
              </a:rPr>
              <a:t>cimU. </a:t>
            </a:r>
            <a:r>
              <a:rPr dirty="0" sz="1200" spc="-5">
                <a:solidFill>
                  <a:srgbClr val="979C9C"/>
                </a:solidFill>
                <a:latin typeface="Times New Roman"/>
                <a:cs typeface="Times New Roman"/>
              </a:rPr>
              <a:t>LR;llllt </a:t>
            </a:r>
            <a:r>
              <a:rPr dirty="0" sz="1200" spc="45">
                <a:solidFill>
                  <a:srgbClr val="979C9C"/>
                </a:solidFill>
                <a:latin typeface="Times New Roman"/>
                <a:cs typeface="Times New Roman"/>
              </a:rPr>
              <a:t>Editor </a:t>
            </a:r>
            <a:r>
              <a:rPr dirty="0" sz="1200" spc="-25">
                <a:solidFill>
                  <a:srgbClr val="979C9C"/>
                </a:solidFill>
                <a:latin typeface="Times New Roman"/>
                <a:cs typeface="Times New Roman"/>
              </a:rPr>
              <a:t>C.arl </a:t>
            </a:r>
            <a:r>
              <a:rPr dirty="0" sz="1200" spc="-35">
                <a:solidFill>
                  <a:srgbClr val="979C9C"/>
                </a:solidFill>
                <a:latin typeface="Times New Roman"/>
                <a:cs typeface="Times New Roman"/>
              </a:rPr>
              <a:t>l\l </a:t>
            </a:r>
            <a:r>
              <a:rPr dirty="0" sz="1200" spc="-25">
                <a:solidFill>
                  <a:srgbClr val="979C9C"/>
                </a:solidFill>
                <a:latin typeface="Times New Roman"/>
                <a:cs typeface="Times New Roman"/>
              </a:rPr>
              <a:t>cti</a:t>
            </a:r>
            <a:r>
              <a:rPr dirty="0" sz="1200" spc="-25">
                <a:solidFill>
                  <a:srgbClr val="7C807C"/>
                </a:solidFill>
                <a:latin typeface="Times New Roman"/>
                <a:cs typeface="Times New Roman"/>
              </a:rPr>
              <a:t>r</a:t>
            </a:r>
            <a:r>
              <a:rPr dirty="0" sz="1200" spc="-25">
                <a:solidFill>
                  <a:srgbClr val="979C9C"/>
                </a:solidFill>
                <a:latin typeface="Times New Roman"/>
                <a:cs typeface="Times New Roman"/>
              </a:rPr>
              <a:t>ot&gt;i</a:t>
            </a:r>
            <a:r>
              <a:rPr dirty="0" sz="1200" spc="-25">
                <a:solidFill>
                  <a:srgbClr val="7C807C"/>
                </a:solidFill>
                <a:latin typeface="Times New Roman"/>
                <a:cs typeface="Times New Roman"/>
              </a:rPr>
              <a:t>o</a:t>
            </a:r>
            <a:r>
              <a:rPr dirty="0" sz="1200" spc="-25">
                <a:solidFill>
                  <a:srgbClr val="979C9C"/>
                </a:solidFill>
                <a:latin typeface="Times New Roman"/>
                <a:cs typeface="Times New Roman"/>
              </a:rPr>
              <a:t>n, </a:t>
            </a:r>
            <a:r>
              <a:rPr dirty="0" sz="1200" spc="15">
                <a:solidFill>
                  <a:srgbClr val="7C807C"/>
                </a:solidFill>
                <a:latin typeface="Times New Roman"/>
                <a:cs typeface="Times New Roman"/>
              </a:rPr>
              <a:t>.\s</a:t>
            </a:r>
            <a:r>
              <a:rPr dirty="0" sz="1200" spc="15">
                <a:solidFill>
                  <a:srgbClr val="979C9C"/>
                </a:solidFill>
                <a:latin typeface="Times New Roman"/>
                <a:cs typeface="Times New Roman"/>
              </a:rPr>
              <a:t>at.. </a:t>
            </a:r>
            <a:r>
              <a:rPr dirty="0" sz="1200" spc="80">
                <a:solidFill>
                  <a:srgbClr val="7C807C"/>
                </a:solidFill>
                <a:latin typeface="Times New Roman"/>
                <a:cs typeface="Times New Roman"/>
              </a:rPr>
              <a:t>Business </a:t>
            </a:r>
            <a:r>
              <a:rPr dirty="0" sz="1200" spc="-100">
                <a:solidFill>
                  <a:srgbClr val="7C807C"/>
                </a:solidFill>
                <a:latin typeface="Times New Roman"/>
                <a:cs typeface="Times New Roman"/>
              </a:rPr>
              <a:t>MAT</a:t>
            </a:r>
            <a:r>
              <a:rPr dirty="0" sz="1200" spc="-100">
                <a:solidFill>
                  <a:srgbClr val="979C9C"/>
                </a:solidFill>
                <a:latin typeface="Times New Roman"/>
                <a:cs typeface="Times New Roman"/>
              </a:rPr>
              <a:t>,. </a:t>
            </a:r>
            <a:r>
              <a:rPr dirty="0" sz="1200" spc="245">
                <a:solidFill>
                  <a:srgbClr val="7C807C"/>
                </a:solidFill>
                <a:latin typeface="Times New Roman"/>
                <a:cs typeface="Times New Roman"/>
              </a:rPr>
              <a:t>H </a:t>
            </a:r>
            <a:r>
              <a:rPr dirty="0" sz="1200" spc="150">
                <a:solidFill>
                  <a:srgbClr val="7C807C"/>
                </a:solidFill>
                <a:latin typeface="Times New Roman"/>
                <a:cs typeface="Times New Roman"/>
              </a:rPr>
              <a:t>nry </a:t>
            </a:r>
            <a:r>
              <a:rPr dirty="0" sz="1200" spc="180">
                <a:solidFill>
                  <a:srgbClr val="7C807C"/>
                </a:solidFill>
                <a:latin typeface="Times New Roman"/>
                <a:cs typeface="Times New Roman"/>
              </a:rPr>
              <a:t>Luarua, </a:t>
            </a:r>
            <a:r>
              <a:rPr dirty="0" sz="1250" spc="55">
                <a:solidFill>
                  <a:srgbClr val="7C807C"/>
                </a:solidFill>
                <a:latin typeface="Times New Roman"/>
                <a:cs typeface="Times New Roman"/>
              </a:rPr>
              <a:t>Chuck </a:t>
            </a:r>
            <a:r>
              <a:rPr dirty="0" sz="1200" spc="30">
                <a:solidFill>
                  <a:srgbClr val="6B695D"/>
                </a:solidFill>
                <a:latin typeface="Times New Roman"/>
                <a:cs typeface="Times New Roman"/>
              </a:rPr>
              <a:t>W</a:t>
            </a:r>
            <a:r>
              <a:rPr dirty="0" sz="1200" spc="30">
                <a:solidFill>
                  <a:srgbClr val="7C807C"/>
                </a:solidFill>
                <a:latin typeface="Times New Roman"/>
                <a:cs typeface="Times New Roman"/>
              </a:rPr>
              <a:t>a </a:t>
            </a:r>
            <a:r>
              <a:rPr dirty="0" sz="1200" spc="45">
                <a:solidFill>
                  <a:srgbClr val="7C807C"/>
                </a:solidFill>
                <a:latin typeface="Times New Roman"/>
                <a:cs typeface="Times New Roman"/>
              </a:rPr>
              <a:t>s</a:t>
            </a:r>
            <a:r>
              <a:rPr dirty="0" sz="1200" spc="45">
                <a:solidFill>
                  <a:srgbClr val="6B695D"/>
                </a:solidFill>
                <a:latin typeface="Times New Roman"/>
                <a:cs typeface="Times New Roman"/>
              </a:rPr>
              <a:t>h</a:t>
            </a:r>
            <a:r>
              <a:rPr dirty="0" sz="1200" spc="45">
                <a:solidFill>
                  <a:srgbClr val="7C807C"/>
                </a:solidFill>
                <a:latin typeface="Times New Roman"/>
                <a:cs typeface="Times New Roman"/>
              </a:rPr>
              <a:t>b</a:t>
            </a:r>
            <a:r>
              <a:rPr dirty="0" sz="1200" spc="45">
                <a:solidFill>
                  <a:srgbClr val="6B695D"/>
                </a:solidFill>
                <a:latin typeface="Times New Roman"/>
                <a:cs typeface="Times New Roman"/>
              </a:rPr>
              <a:t>u</a:t>
            </a:r>
            <a:r>
              <a:rPr dirty="0" sz="1200" spc="45">
                <a:solidFill>
                  <a:srgbClr val="7C807C"/>
                </a:solidFill>
                <a:latin typeface="Times New Roman"/>
                <a:cs typeface="Times New Roman"/>
              </a:rPr>
              <a:t>rn, </a:t>
            </a:r>
            <a:r>
              <a:rPr dirty="0" sz="1200" spc="-70">
                <a:solidFill>
                  <a:srgbClr val="6B695D"/>
                </a:solidFill>
                <a:latin typeface="Times New Roman"/>
                <a:cs typeface="Times New Roman"/>
              </a:rPr>
              <a:t>A</a:t>
            </a:r>
            <a:r>
              <a:rPr dirty="0" sz="1200" spc="-70">
                <a:solidFill>
                  <a:srgbClr val="7C807C"/>
                </a:solidFill>
                <a:latin typeface="Times New Roman"/>
                <a:cs typeface="Times New Roman"/>
              </a:rPr>
              <a:t>saoe-</a:t>
            </a:r>
            <a:r>
              <a:rPr dirty="0" sz="1200" spc="50">
                <a:solidFill>
                  <a:srgbClr val="7C807C"/>
                </a:solidFill>
                <a:latin typeface="Times New Roman"/>
                <a:cs typeface="Times New Roman"/>
              </a:rPr>
              <a:t> </a:t>
            </a:r>
            <a:r>
              <a:rPr dirty="0" sz="1200" spc="-40">
                <a:solidFill>
                  <a:srgbClr val="6B695D"/>
                </a:solidFill>
                <a:latin typeface="Times New Roman"/>
                <a:cs typeface="Times New Roman"/>
              </a:rPr>
              <a:t>Ed</a:t>
            </a:r>
            <a:r>
              <a:rPr dirty="0" sz="1200" spc="-40">
                <a:solidFill>
                  <a:srgbClr val="7C807C"/>
                </a:solidFill>
                <a:latin typeface="Times New Roman"/>
                <a:cs typeface="Times New Roman"/>
              </a:rPr>
              <a:t>l</a:t>
            </a:r>
            <a:r>
              <a:rPr dirty="0" sz="1200" spc="-40">
                <a:solidFill>
                  <a:srgbClr val="6B695D"/>
                </a:solidFill>
                <a:latin typeface="Times New Roman"/>
                <a:cs typeface="Times New Roman"/>
              </a:rPr>
              <a:t>-</a:t>
            </a:r>
            <a:endParaRPr sz="1200">
              <a:latin typeface="Times New Roman"/>
              <a:cs typeface="Times New Roman"/>
            </a:endParaRPr>
          </a:p>
          <a:p>
            <a:pPr marL="38100">
              <a:lnSpc>
                <a:spcPts val="2110"/>
              </a:lnSpc>
              <a:tabLst>
                <a:tab pos="426084" algn="l"/>
                <a:tab pos="1027430" algn="l"/>
              </a:tabLst>
            </a:pPr>
            <a:r>
              <a:rPr dirty="0" sz="2050" spc="-190" i="1">
                <a:solidFill>
                  <a:srgbClr val="979C9C"/>
                </a:solidFill>
                <a:latin typeface="Times New Roman"/>
                <a:cs typeface="Times New Roman"/>
              </a:rPr>
              <a:t>u,(</a:t>
            </a:r>
            <a:r>
              <a:rPr dirty="0" sz="2050" spc="-190" i="1">
                <a:solidFill>
                  <a:srgbClr val="979C9C"/>
                </a:solidFill>
                <a:latin typeface="Times New Roman"/>
                <a:cs typeface="Times New Roman"/>
              </a:rPr>
              <a:t>	</a:t>
            </a:r>
            <a:r>
              <a:rPr dirty="0" sz="2050" spc="35">
                <a:solidFill>
                  <a:srgbClr val="979C9C"/>
                </a:solidFill>
                <a:latin typeface="Times New Roman"/>
                <a:cs typeface="Times New Roman"/>
              </a:rPr>
              <a:t>.</a:t>
            </a:r>
            <a:r>
              <a:rPr dirty="0" sz="2050" spc="-275">
                <a:solidFill>
                  <a:srgbClr val="979C9C"/>
                </a:solidFill>
                <a:latin typeface="Times New Roman"/>
                <a:cs typeface="Times New Roman"/>
              </a:rPr>
              <a:t>;</a:t>
            </a:r>
            <a:r>
              <a:rPr dirty="0" baseline="27777" sz="1350" spc="60">
                <a:solidFill>
                  <a:srgbClr val="979C9C"/>
                </a:solidFill>
                <a:latin typeface="Arial"/>
                <a:cs typeface="Arial"/>
              </a:rPr>
              <a:t>1</a:t>
            </a:r>
            <a:r>
              <a:rPr dirty="0" baseline="27777" sz="1350">
                <a:solidFill>
                  <a:srgbClr val="979C9C"/>
                </a:solidFill>
                <a:latin typeface="Arial"/>
                <a:cs typeface="Arial"/>
              </a:rPr>
              <a:t>  </a:t>
            </a:r>
            <a:r>
              <a:rPr dirty="0" baseline="27777" sz="1350" spc="-22">
                <a:solidFill>
                  <a:srgbClr val="979C9C"/>
                </a:solidFill>
                <a:latin typeface="Arial"/>
                <a:cs typeface="Arial"/>
              </a:rPr>
              <a:t> </a:t>
            </a:r>
            <a:r>
              <a:rPr dirty="0" sz="1300" spc="-415">
                <a:solidFill>
                  <a:srgbClr val="979C9C"/>
                </a:solidFill>
                <a:latin typeface="Times New Roman"/>
                <a:cs typeface="Times New Roman"/>
              </a:rPr>
              <a:t>r</a:t>
            </a:r>
            <a:r>
              <a:rPr dirty="0" sz="1300" spc="55">
                <a:solidFill>
                  <a:srgbClr val="979C9C"/>
                </a:solidFill>
                <a:latin typeface="Times New Roman"/>
                <a:cs typeface="Times New Roman"/>
              </a:rPr>
              <a:t>:</a:t>
            </a:r>
            <a:r>
              <a:rPr dirty="0" sz="1300" spc="-260">
                <a:solidFill>
                  <a:srgbClr val="979C9C"/>
                </a:solidFill>
                <a:latin typeface="Times New Roman"/>
                <a:cs typeface="Times New Roman"/>
              </a:rPr>
              <a:t>c</a:t>
            </a:r>
            <a:r>
              <a:rPr dirty="0" sz="1300" spc="-35">
                <a:solidFill>
                  <a:srgbClr val="979C9C"/>
                </a:solidFill>
                <a:latin typeface="Times New Roman"/>
                <a:cs typeface="Times New Roman"/>
              </a:rPr>
              <a:t>t</a:t>
            </a:r>
            <a:r>
              <a:rPr dirty="0" sz="1300">
                <a:solidFill>
                  <a:srgbClr val="979C9C"/>
                </a:solidFill>
                <a:latin typeface="Times New Roman"/>
                <a:cs typeface="Times New Roman"/>
              </a:rPr>
              <a:t>	</a:t>
            </a:r>
            <a:r>
              <a:rPr dirty="0" sz="1100" spc="-35">
                <a:solidFill>
                  <a:srgbClr val="979C9C"/>
                </a:solidFill>
                <a:latin typeface="Arial"/>
                <a:cs typeface="Arial"/>
              </a:rPr>
              <a:t>r,</a:t>
            </a:r>
            <a:r>
              <a:rPr dirty="0" sz="1100" spc="-114">
                <a:solidFill>
                  <a:srgbClr val="979C9C"/>
                </a:solidFill>
                <a:latin typeface="Arial"/>
                <a:cs typeface="Arial"/>
              </a:rPr>
              <a:t> </a:t>
            </a:r>
            <a:r>
              <a:rPr dirty="0" baseline="37037" sz="1350" spc="-179">
                <a:solidFill>
                  <a:srgbClr val="979C9C"/>
                </a:solidFill>
                <a:latin typeface="Arial"/>
                <a:cs typeface="Arial"/>
              </a:rPr>
              <a:t>1</a:t>
            </a:r>
            <a:r>
              <a:rPr dirty="0" baseline="37037" sz="1350" spc="-682">
                <a:solidFill>
                  <a:srgbClr val="979C9C"/>
                </a:solidFill>
                <a:latin typeface="Arial"/>
                <a:cs typeface="Arial"/>
              </a:rPr>
              <a:t>1</a:t>
            </a:r>
            <a:r>
              <a:rPr dirty="0" sz="2200" spc="-505">
                <a:solidFill>
                  <a:srgbClr val="979C9C"/>
                </a:solidFill>
                <a:latin typeface="Arial"/>
                <a:cs typeface="Arial"/>
              </a:rPr>
              <a:t>"1!1'</a:t>
            </a:r>
            <a:r>
              <a:rPr dirty="0" sz="2200" spc="-409">
                <a:solidFill>
                  <a:srgbClr val="979C9C"/>
                </a:solidFill>
                <a:latin typeface="Arial"/>
                <a:cs typeface="Arial"/>
              </a:rPr>
              <a:t>r</a:t>
            </a:r>
            <a:r>
              <a:rPr dirty="0" sz="2200" spc="-180">
                <a:solidFill>
                  <a:srgbClr val="979C9C"/>
                </a:solidFill>
                <a:latin typeface="Arial"/>
                <a:cs typeface="Arial"/>
              </a:rPr>
              <a:t>.</a:t>
            </a:r>
            <a:r>
              <a:rPr dirty="0" sz="2200" spc="-434">
                <a:solidFill>
                  <a:srgbClr val="979C9C"/>
                </a:solidFill>
                <a:latin typeface="Arial"/>
                <a:cs typeface="Arial"/>
              </a:rPr>
              <a:t>d</a:t>
            </a:r>
            <a:r>
              <a:rPr dirty="0" sz="2200" spc="-405">
                <a:solidFill>
                  <a:srgbClr val="979C9C"/>
                </a:solidFill>
                <a:latin typeface="Arial"/>
                <a:cs typeface="Arial"/>
              </a:rPr>
              <a:t>l</a:t>
            </a:r>
            <a:r>
              <a:rPr dirty="0" sz="2200" spc="-254">
                <a:solidFill>
                  <a:srgbClr val="979C9C"/>
                </a:solidFill>
                <a:latin typeface="Arial"/>
                <a:cs typeface="Arial"/>
              </a:rPr>
              <a:t>l</a:t>
            </a:r>
            <a:r>
              <a:rPr dirty="0" sz="2200" spc="-405">
                <a:solidFill>
                  <a:srgbClr val="979C9C"/>
                </a:solidFill>
                <a:latin typeface="Arial"/>
                <a:cs typeface="Arial"/>
              </a:rPr>
              <a:t>o</a:t>
            </a:r>
            <a:r>
              <a:rPr dirty="0" sz="2200">
                <a:solidFill>
                  <a:srgbClr val="979C9C"/>
                </a:solidFill>
                <a:latin typeface="Arial"/>
                <a:cs typeface="Arial"/>
              </a:rPr>
              <a:t> </a:t>
            </a:r>
            <a:r>
              <a:rPr dirty="0" sz="2200" spc="-280">
                <a:solidFill>
                  <a:srgbClr val="979C9C"/>
                </a:solidFill>
                <a:latin typeface="Arial"/>
                <a:cs typeface="Arial"/>
              </a:rPr>
              <a:t> </a:t>
            </a:r>
            <a:r>
              <a:rPr dirty="0" sz="900" spc="65">
                <a:solidFill>
                  <a:srgbClr val="979C9C"/>
                </a:solidFill>
                <a:latin typeface="Arial"/>
                <a:cs typeface="Arial"/>
              </a:rPr>
              <a:t>Je.lll.'</a:t>
            </a:r>
            <a:r>
              <a:rPr dirty="0" sz="900" spc="-80">
                <a:solidFill>
                  <a:srgbClr val="979C9C"/>
                </a:solidFill>
                <a:latin typeface="Arial"/>
                <a:cs typeface="Arial"/>
              </a:rPr>
              <a:t> </a:t>
            </a:r>
            <a:r>
              <a:rPr dirty="0" sz="1300" spc="-60">
                <a:solidFill>
                  <a:srgbClr val="979C9C"/>
                </a:solidFill>
                <a:latin typeface="Times New Roman"/>
                <a:cs typeface="Times New Roman"/>
              </a:rPr>
              <a:t>Ht&gt;ndeno</a:t>
            </a:r>
            <a:r>
              <a:rPr dirty="0" sz="1300" spc="-235">
                <a:solidFill>
                  <a:srgbClr val="979C9C"/>
                </a:solidFill>
                <a:latin typeface="Times New Roman"/>
                <a:cs typeface="Times New Roman"/>
              </a:rPr>
              <a:t>n</a:t>
            </a:r>
            <a:r>
              <a:rPr dirty="0" sz="1300" spc="-55">
                <a:solidFill>
                  <a:srgbClr val="979C9C"/>
                </a:solidFill>
                <a:latin typeface="Times New Roman"/>
                <a:cs typeface="Times New Roman"/>
              </a:rPr>
              <a:t>'</a:t>
            </a:r>
            <a:r>
              <a:rPr dirty="0" sz="1300">
                <a:solidFill>
                  <a:srgbClr val="979C9C"/>
                </a:solidFill>
                <a:latin typeface="Times New Roman"/>
                <a:cs typeface="Times New Roman"/>
              </a:rPr>
              <a:t> </a:t>
            </a:r>
            <a:r>
              <a:rPr dirty="0" sz="1300" spc="15">
                <a:solidFill>
                  <a:srgbClr val="979C9C"/>
                </a:solidFill>
                <a:latin typeface="Times New Roman"/>
                <a:cs typeface="Times New Roman"/>
              </a:rPr>
              <a:t> </a:t>
            </a:r>
            <a:r>
              <a:rPr dirty="0" sz="1300" spc="45">
                <a:solidFill>
                  <a:srgbClr val="979C9C"/>
                </a:solidFill>
                <a:latin typeface="Times New Roman"/>
                <a:cs typeface="Times New Roman"/>
              </a:rPr>
              <a:t>L</a:t>
            </a:r>
            <a:r>
              <a:rPr dirty="0" sz="1300" spc="-95">
                <a:solidFill>
                  <a:srgbClr val="979C9C"/>
                </a:solidFill>
                <a:latin typeface="Times New Roman"/>
                <a:cs typeface="Times New Roman"/>
              </a:rPr>
              <a:t>i</a:t>
            </a:r>
            <a:r>
              <a:rPr dirty="0" sz="1300" spc="-35">
                <a:solidFill>
                  <a:srgbClr val="7C807C"/>
                </a:solidFill>
                <a:latin typeface="Times New Roman"/>
                <a:cs typeface="Times New Roman"/>
              </a:rPr>
              <a:t>n</a:t>
            </a:r>
            <a:r>
              <a:rPr dirty="0" sz="1300" spc="20">
                <a:solidFill>
                  <a:srgbClr val="979C9C"/>
                </a:solidFill>
                <a:latin typeface="Times New Roman"/>
                <a:cs typeface="Times New Roman"/>
              </a:rPr>
              <a:t>da</a:t>
            </a:r>
            <a:r>
              <a:rPr dirty="0" sz="1300" spc="-140">
                <a:solidFill>
                  <a:srgbClr val="979C9C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7C807C"/>
                </a:solidFill>
                <a:latin typeface="Times New Roman"/>
                <a:cs typeface="Times New Roman"/>
              </a:rPr>
              <a:t>'</a:t>
            </a:r>
            <a:r>
              <a:rPr dirty="0" sz="1300" spc="-130">
                <a:solidFill>
                  <a:srgbClr val="7C807C"/>
                </a:solidFill>
                <a:latin typeface="Times New Roman"/>
                <a:cs typeface="Times New Roman"/>
              </a:rPr>
              <a:t>D</a:t>
            </a:r>
            <a:r>
              <a:rPr dirty="0" sz="1300" spc="45">
                <a:solidFill>
                  <a:srgbClr val="979C9C"/>
                </a:solidFill>
                <a:latin typeface="Times New Roman"/>
                <a:cs typeface="Times New Roman"/>
              </a:rPr>
              <a:t>a</a:t>
            </a:r>
            <a:r>
              <a:rPr dirty="0" sz="1300" spc="25">
                <a:solidFill>
                  <a:srgbClr val="7C807C"/>
                </a:solidFill>
                <a:latin typeface="Times New Roman"/>
                <a:cs typeface="Times New Roman"/>
              </a:rPr>
              <a:t>w</a:t>
            </a:r>
            <a:r>
              <a:rPr dirty="0" sz="1300" spc="-130">
                <a:solidFill>
                  <a:srgbClr val="7C807C"/>
                </a:solidFill>
                <a:latin typeface="Times New Roman"/>
                <a:cs typeface="Times New Roman"/>
              </a:rPr>
              <a:t>s</a:t>
            </a:r>
            <a:r>
              <a:rPr dirty="0" sz="1300" spc="15">
                <a:solidFill>
                  <a:srgbClr val="979C9C"/>
                </a:solidFill>
                <a:latin typeface="Times New Roman"/>
                <a:cs typeface="Times New Roman"/>
              </a:rPr>
              <a:t>on.</a:t>
            </a:r>
            <a:r>
              <a:rPr dirty="0" sz="1300" spc="-105">
                <a:solidFill>
                  <a:srgbClr val="979C9C"/>
                </a:solidFill>
                <a:latin typeface="Times New Roman"/>
                <a:cs typeface="Times New Roman"/>
              </a:rPr>
              <a:t> </a:t>
            </a:r>
            <a:r>
              <a:rPr dirty="0" sz="1300" spc="50">
                <a:solidFill>
                  <a:srgbClr val="7C807C"/>
                </a:solidFill>
                <a:latin typeface="Times New Roman"/>
                <a:cs typeface="Times New Roman"/>
              </a:rPr>
              <a:t>an</a:t>
            </a:r>
            <a:r>
              <a:rPr dirty="0" sz="1300" spc="60">
                <a:solidFill>
                  <a:srgbClr val="7C807C"/>
                </a:solidFill>
                <a:latin typeface="Times New Roman"/>
                <a:cs typeface="Times New Roman"/>
              </a:rPr>
              <a:t>d</a:t>
            </a:r>
            <a:r>
              <a:rPr dirty="0" sz="1300" spc="-15">
                <a:solidFill>
                  <a:srgbClr val="7C807C"/>
                </a:solidFill>
                <a:latin typeface="Times New Roman"/>
                <a:cs typeface="Times New Roman"/>
              </a:rPr>
              <a:t> </a:t>
            </a:r>
            <a:r>
              <a:rPr dirty="0" sz="1250" spc="40">
                <a:solidFill>
                  <a:srgbClr val="7C807C"/>
                </a:solidFill>
                <a:latin typeface="Times New Roman"/>
                <a:cs typeface="Times New Roman"/>
              </a:rPr>
              <a:t>Bo</a:t>
            </a:r>
            <a:r>
              <a:rPr dirty="0" sz="1250" spc="40">
                <a:solidFill>
                  <a:srgbClr val="7C807C"/>
                </a:solidFill>
                <a:latin typeface="Times New Roman"/>
                <a:cs typeface="Times New Roman"/>
              </a:rPr>
              <a:t>b</a:t>
            </a:r>
            <a:r>
              <a:rPr dirty="0" sz="1250" spc="5">
                <a:solidFill>
                  <a:srgbClr val="7C807C"/>
                </a:solidFill>
                <a:latin typeface="Times New Roman"/>
                <a:cs typeface="Times New Roman"/>
              </a:rPr>
              <a:t> </a:t>
            </a:r>
            <a:r>
              <a:rPr dirty="0" sz="1250" spc="160">
                <a:solidFill>
                  <a:srgbClr val="7C807C"/>
                </a:solidFill>
                <a:latin typeface="Times New Roman"/>
                <a:cs typeface="Times New Roman"/>
              </a:rPr>
              <a:t>Gorczy</a:t>
            </a:r>
            <a:r>
              <a:rPr dirty="0" sz="1250" spc="145">
                <a:solidFill>
                  <a:srgbClr val="7C807C"/>
                </a:solidFill>
                <a:latin typeface="Times New Roman"/>
                <a:cs typeface="Times New Roman"/>
              </a:rPr>
              <a:t>c</a:t>
            </a:r>
            <a:r>
              <a:rPr dirty="0" sz="1250" spc="114">
                <a:solidFill>
                  <a:srgbClr val="7C807C"/>
                </a:solidFill>
                <a:latin typeface="Times New Roman"/>
                <a:cs typeface="Times New Roman"/>
              </a:rPr>
              <a:t> </a:t>
            </a:r>
            <a:r>
              <a:rPr dirty="0" sz="1250" spc="30">
                <a:solidFill>
                  <a:srgbClr val="7C807C"/>
                </a:solidFill>
                <a:latin typeface="Times New Roman"/>
                <a:cs typeface="Times New Roman"/>
              </a:rPr>
              <a:t>Photog-rapher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742705" y="6276369"/>
            <a:ext cx="7465695" cy="7562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90775" algn="l"/>
                <a:tab pos="4410075" algn="l"/>
                <a:tab pos="5181600" algn="l"/>
              </a:tabLst>
            </a:pPr>
            <a:r>
              <a:rPr dirty="0" sz="4800" spc="-145">
                <a:solidFill>
                  <a:srgbClr val="7C807C"/>
                </a:solidFill>
                <a:latin typeface="Times New Roman"/>
                <a:cs typeface="Times New Roman"/>
              </a:rPr>
              <a:t>Porphyr</a:t>
            </a:r>
            <a:r>
              <a:rPr dirty="0" sz="4800" spc="-150">
                <a:solidFill>
                  <a:srgbClr val="7C807C"/>
                </a:solidFill>
                <a:latin typeface="Times New Roman"/>
                <a:cs typeface="Times New Roman"/>
              </a:rPr>
              <a:t>y</a:t>
            </a:r>
            <a:r>
              <a:rPr dirty="0" sz="4800">
                <a:solidFill>
                  <a:srgbClr val="7C807C"/>
                </a:solidFill>
                <a:latin typeface="Times New Roman"/>
                <a:cs typeface="Times New Roman"/>
              </a:rPr>
              <a:t>	</a:t>
            </a:r>
            <a:r>
              <a:rPr dirty="0" sz="4750" spc="-215">
                <a:solidFill>
                  <a:srgbClr val="7C807C"/>
                </a:solidFill>
                <a:latin typeface="Times New Roman"/>
                <a:cs typeface="Times New Roman"/>
              </a:rPr>
              <a:t>S</a:t>
            </a:r>
            <a:r>
              <a:rPr dirty="0" sz="4750" spc="-105">
                <a:solidFill>
                  <a:srgbClr val="7C807C"/>
                </a:solidFill>
                <a:latin typeface="Times New Roman"/>
                <a:cs typeface="Times New Roman"/>
              </a:rPr>
              <a:t>t</a:t>
            </a:r>
            <a:r>
              <a:rPr dirty="0" sz="4750" spc="-625">
                <a:solidFill>
                  <a:srgbClr val="7C807C"/>
                </a:solidFill>
                <a:latin typeface="Times New Roman"/>
                <a:cs typeface="Times New Roman"/>
              </a:rPr>
              <a:t> </a:t>
            </a:r>
            <a:r>
              <a:rPr dirty="0" sz="4750" spc="-15">
                <a:solidFill>
                  <a:srgbClr val="7C807C"/>
                </a:solidFill>
                <a:latin typeface="Times New Roman"/>
                <a:cs typeface="Times New Roman"/>
              </a:rPr>
              <a:t>r</a:t>
            </a:r>
            <a:r>
              <a:rPr dirty="0" sz="4750" spc="315">
                <a:solidFill>
                  <a:srgbClr val="6B695D"/>
                </a:solidFill>
                <a:latin typeface="Times New Roman"/>
                <a:cs typeface="Times New Roman"/>
              </a:rPr>
              <a:t>i</a:t>
            </a:r>
            <a:r>
              <a:rPr dirty="0" sz="4750" spc="45">
                <a:solidFill>
                  <a:srgbClr val="6B695D"/>
                </a:solidFill>
                <a:latin typeface="Times New Roman"/>
                <a:cs typeface="Times New Roman"/>
              </a:rPr>
              <a:t>v</a:t>
            </a:r>
            <a:r>
              <a:rPr dirty="0" sz="4750" spc="170">
                <a:solidFill>
                  <a:srgbClr val="484642"/>
                </a:solidFill>
                <a:latin typeface="Times New Roman"/>
                <a:cs typeface="Times New Roman"/>
              </a:rPr>
              <a:t>e</a:t>
            </a:r>
            <a:r>
              <a:rPr dirty="0" sz="4750" spc="-20">
                <a:solidFill>
                  <a:srgbClr val="484642"/>
                </a:solidFill>
                <a:latin typeface="Times New Roman"/>
                <a:cs typeface="Times New Roman"/>
              </a:rPr>
              <a:t>s</a:t>
            </a:r>
            <a:r>
              <a:rPr dirty="0" sz="4750">
                <a:solidFill>
                  <a:srgbClr val="484642"/>
                </a:solidFill>
                <a:latin typeface="Times New Roman"/>
                <a:cs typeface="Times New Roman"/>
              </a:rPr>
              <a:t>	</a:t>
            </a:r>
            <a:r>
              <a:rPr dirty="0" sz="4750" spc="-20">
                <a:solidFill>
                  <a:srgbClr val="484642"/>
                </a:solidFill>
                <a:latin typeface="Times New Roman"/>
                <a:cs typeface="Times New Roman"/>
              </a:rPr>
              <a:t>t</a:t>
            </a:r>
            <a:r>
              <a:rPr dirty="0" sz="4750" spc="-25">
                <a:solidFill>
                  <a:srgbClr val="484642"/>
                </a:solidFill>
                <a:latin typeface="Times New Roman"/>
                <a:cs typeface="Times New Roman"/>
              </a:rPr>
              <a:t>o</a:t>
            </a:r>
            <a:r>
              <a:rPr dirty="0" sz="4750">
                <a:solidFill>
                  <a:srgbClr val="484642"/>
                </a:solidFill>
                <a:latin typeface="Times New Roman"/>
                <a:cs typeface="Times New Roman"/>
              </a:rPr>
              <a:t>	</a:t>
            </a:r>
            <a:r>
              <a:rPr dirty="0" sz="4750" spc="254">
                <a:solidFill>
                  <a:srgbClr val="484642"/>
                </a:solidFill>
                <a:latin typeface="Times New Roman"/>
                <a:cs typeface="Times New Roman"/>
              </a:rPr>
              <a:t>Improve</a:t>
            </a:r>
            <a:endParaRPr sz="47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974640" y="7354761"/>
            <a:ext cx="160655" cy="7899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5000" spc="105">
                <a:solidFill>
                  <a:srgbClr val="979C9C"/>
                </a:solidFill>
                <a:latin typeface="Arial"/>
                <a:cs typeface="Arial"/>
              </a:rPr>
              <a:t>'</a:t>
            </a:r>
            <a:endParaRPr sz="5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293279" y="4486793"/>
            <a:ext cx="273050" cy="8286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5250" spc="195">
                <a:solidFill>
                  <a:srgbClr val="7C807C"/>
                </a:solidFill>
                <a:latin typeface="Times New Roman"/>
                <a:cs typeface="Times New Roman"/>
              </a:rPr>
              <a:t>r</a:t>
            </a:r>
            <a:endParaRPr sz="52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032053" y="9683530"/>
            <a:ext cx="71755" cy="2044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40" i="1">
                <a:solidFill>
                  <a:srgbClr val="7C807C"/>
                </a:solidFill>
                <a:latin typeface="Times New Roman"/>
                <a:cs typeface="Times New Roman"/>
              </a:rPr>
              <a:t>l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527122" y="9451119"/>
            <a:ext cx="135890" cy="50545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150" spc="-180">
                <a:solidFill>
                  <a:srgbClr val="7C807C"/>
                </a:solidFill>
                <a:latin typeface="Arial"/>
                <a:cs typeface="Arial"/>
              </a:rPr>
              <a:t>-</a:t>
            </a:r>
            <a:endParaRPr sz="31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763044" y="9901997"/>
            <a:ext cx="492125" cy="4552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389255" algn="l"/>
              </a:tabLst>
            </a:pPr>
            <a:r>
              <a:rPr dirty="0" sz="2800" spc="-155">
                <a:solidFill>
                  <a:srgbClr val="7C807C"/>
                </a:solidFill>
                <a:latin typeface="Times New Roman"/>
                <a:cs typeface="Times New Roman"/>
              </a:rPr>
              <a:t>-</a:t>
            </a:r>
            <a:r>
              <a:rPr dirty="0" sz="2800" spc="-155">
                <a:solidFill>
                  <a:srgbClr val="7C807C"/>
                </a:solidFill>
                <a:latin typeface="Times New Roman"/>
                <a:cs typeface="Times New Roman"/>
              </a:rPr>
              <a:t>	</a:t>
            </a:r>
            <a:r>
              <a:rPr dirty="0" sz="2350" spc="-85">
                <a:solidFill>
                  <a:srgbClr val="7C807C"/>
                </a:solidFill>
                <a:latin typeface="Arial"/>
                <a:cs typeface="Arial"/>
              </a:rPr>
              <a:t>-</a:t>
            </a:r>
            <a:endParaRPr sz="23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784397" y="10278505"/>
            <a:ext cx="186055" cy="2044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-70">
                <a:solidFill>
                  <a:srgbClr val="7C807C"/>
                </a:solidFill>
                <a:latin typeface="Arial"/>
                <a:cs typeface="Arial"/>
              </a:rPr>
              <a:t>c::.</a:t>
            </a:r>
            <a:endParaRPr sz="11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351418" y="10287801"/>
            <a:ext cx="84455" cy="2044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baseline="2415" sz="1725" spc="-179">
                <a:solidFill>
                  <a:srgbClr val="7C807C"/>
                </a:solidFill>
                <a:latin typeface="Arial"/>
                <a:cs typeface="Arial"/>
              </a:rPr>
              <a:t>-</a:t>
            </a:r>
            <a:r>
              <a:rPr dirty="0" sz="450" spc="-35">
                <a:solidFill>
                  <a:srgbClr val="7C807C"/>
                </a:solidFill>
                <a:latin typeface="Times New Roman"/>
                <a:cs typeface="Times New Roman"/>
              </a:rPr>
              <a:t>p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123900" y="7443078"/>
            <a:ext cx="4445000" cy="1978660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algn="just" marL="12700" marR="26670" indent="8255">
              <a:lnSpc>
                <a:spcPct val="97600"/>
              </a:lnSpc>
              <a:spcBef>
                <a:spcPts val="155"/>
              </a:spcBef>
            </a:pPr>
            <a:r>
              <a:rPr dirty="0" sz="1450" spc="60">
                <a:solidFill>
                  <a:srgbClr val="7C807C"/>
                </a:solidFill>
                <a:latin typeface="Times New Roman"/>
                <a:cs typeface="Times New Roman"/>
              </a:rPr>
              <a:t>After </a:t>
            </a:r>
            <a:r>
              <a:rPr dirty="0" sz="1450" spc="75">
                <a:solidFill>
                  <a:srgbClr val="7C807C"/>
                </a:solidFill>
                <a:latin typeface="Times New Roman"/>
                <a:cs typeface="Times New Roman"/>
              </a:rPr>
              <a:t>overcoming </a:t>
            </a:r>
            <a:r>
              <a:rPr dirty="0" sz="1450" spc="90">
                <a:solidFill>
                  <a:srgbClr val="7C807C"/>
                </a:solidFill>
                <a:latin typeface="Times New Roman"/>
                <a:cs typeface="Times New Roman"/>
              </a:rPr>
              <a:t>obstacles </a:t>
            </a:r>
            <a:r>
              <a:rPr dirty="0" sz="1450" spc="120">
                <a:solidFill>
                  <a:srgbClr val="7C807C"/>
                </a:solidFill>
                <a:latin typeface="Times New Roman"/>
                <a:cs typeface="Times New Roman"/>
              </a:rPr>
              <a:t>earlier </a:t>
            </a:r>
            <a:r>
              <a:rPr dirty="0" sz="1400" spc="135">
                <a:solidFill>
                  <a:srgbClr val="7C807C"/>
                </a:solidFill>
                <a:latin typeface="Times New Roman"/>
                <a:cs typeface="Times New Roman"/>
              </a:rPr>
              <a:t>in </a:t>
            </a:r>
            <a:r>
              <a:rPr dirty="0" sz="1450" spc="135">
                <a:solidFill>
                  <a:srgbClr val="7C807C"/>
                </a:solidFill>
                <a:latin typeface="Times New Roman"/>
                <a:cs typeface="Times New Roman"/>
              </a:rPr>
              <a:t>the </a:t>
            </a:r>
            <a:r>
              <a:rPr dirty="0" sz="1450" spc="35">
                <a:solidFill>
                  <a:srgbClr val="7C807C"/>
                </a:solidFill>
                <a:latin typeface="Times New Roman"/>
                <a:cs typeface="Times New Roman"/>
              </a:rPr>
              <a:t>yea</a:t>
            </a:r>
            <a:r>
              <a:rPr dirty="0" sz="1450" spc="35">
                <a:solidFill>
                  <a:srgbClr val="6B695D"/>
                </a:solidFill>
                <a:latin typeface="Times New Roman"/>
                <a:cs typeface="Times New Roman"/>
              </a:rPr>
              <a:t>r, </a:t>
            </a:r>
            <a:r>
              <a:rPr dirty="0" sz="1450" spc="10">
                <a:solidFill>
                  <a:srgbClr val="6B695D"/>
                </a:solidFill>
                <a:latin typeface="Times New Roman"/>
                <a:cs typeface="Times New Roman"/>
              </a:rPr>
              <a:t>this  </a:t>
            </a:r>
            <a:r>
              <a:rPr dirty="0" sz="1500" spc="95">
                <a:solidFill>
                  <a:srgbClr val="7C807C"/>
                </a:solidFill>
                <a:latin typeface="Times New Roman"/>
                <a:cs typeface="Times New Roman"/>
              </a:rPr>
              <a:t>year's </a:t>
            </a:r>
            <a:r>
              <a:rPr dirty="0" sz="1450" spc="130">
                <a:solidFill>
                  <a:srgbClr val="7C807C"/>
                </a:solidFill>
                <a:latin typeface="Times New Roman"/>
                <a:cs typeface="Times New Roman"/>
              </a:rPr>
              <a:t>PORPHYRY </a:t>
            </a:r>
            <a:r>
              <a:rPr dirty="0" sz="1450" spc="95">
                <a:solidFill>
                  <a:srgbClr val="7C807C"/>
                </a:solidFill>
                <a:latin typeface="Times New Roman"/>
                <a:cs typeface="Times New Roman"/>
              </a:rPr>
              <a:t>Staff </a:t>
            </a:r>
            <a:r>
              <a:rPr dirty="0" sz="1400" spc="85">
                <a:solidFill>
                  <a:srgbClr val="7C807C"/>
                </a:solidFill>
                <a:latin typeface="Times New Roman"/>
                <a:cs typeface="Times New Roman"/>
              </a:rPr>
              <a:t>is </a:t>
            </a:r>
            <a:r>
              <a:rPr dirty="0" sz="1500" spc="95">
                <a:solidFill>
                  <a:srgbClr val="7C807C"/>
                </a:solidFill>
                <a:latin typeface="Times New Roman"/>
                <a:cs typeface="Times New Roman"/>
              </a:rPr>
              <a:t>strivin</a:t>
            </a:r>
            <a:r>
              <a:rPr dirty="0" sz="1500" spc="95">
                <a:solidFill>
                  <a:srgbClr val="6B695D"/>
                </a:solidFill>
                <a:latin typeface="Times New Roman"/>
                <a:cs typeface="Times New Roman"/>
              </a:rPr>
              <a:t>g </a:t>
            </a:r>
            <a:r>
              <a:rPr dirty="0" sz="1300" spc="-55" i="1">
                <a:solidFill>
                  <a:srgbClr val="7C807C"/>
                </a:solidFill>
                <a:latin typeface="Arial"/>
                <a:cs typeface="Arial"/>
              </a:rPr>
              <a:t>t.o </a:t>
            </a:r>
            <a:r>
              <a:rPr dirty="0" sz="1500" spc="-75">
                <a:solidFill>
                  <a:srgbClr val="7C807C"/>
                </a:solidFill>
                <a:latin typeface="Times New Roman"/>
                <a:cs typeface="Times New Roman"/>
              </a:rPr>
              <a:t>pro </a:t>
            </a:r>
            <a:r>
              <a:rPr dirty="0" sz="1500" spc="-85">
                <a:solidFill>
                  <a:srgbClr val="6B695D"/>
                </a:solidFill>
                <a:latin typeface="Times New Roman"/>
                <a:cs typeface="Times New Roman"/>
              </a:rPr>
              <a:t>d </a:t>
            </a:r>
            <a:r>
              <a:rPr dirty="0" sz="1500" spc="-85">
                <a:solidFill>
                  <a:srgbClr val="7C807C"/>
                </a:solidFill>
                <a:latin typeface="Times New Roman"/>
                <a:cs typeface="Times New Roman"/>
              </a:rPr>
              <a:t>uc</a:t>
            </a:r>
            <a:r>
              <a:rPr dirty="0" sz="1500" spc="-85">
                <a:solidFill>
                  <a:srgbClr val="6B695D"/>
                </a:solidFill>
                <a:latin typeface="Times New Roman"/>
                <a:cs typeface="Times New Roman"/>
              </a:rPr>
              <a:t>e </a:t>
            </a:r>
            <a:r>
              <a:rPr dirty="0" sz="1500" spc="-30">
                <a:solidFill>
                  <a:srgbClr val="6B695D"/>
                </a:solidFill>
                <a:latin typeface="Times New Roman"/>
                <a:cs typeface="Times New Roman"/>
              </a:rPr>
              <a:t>a  </a:t>
            </a:r>
            <a:r>
              <a:rPr dirty="0" sz="1550" spc="15">
                <a:solidFill>
                  <a:srgbClr val="7C807C"/>
                </a:solidFill>
                <a:latin typeface="Times New Roman"/>
                <a:cs typeface="Times New Roman"/>
              </a:rPr>
              <a:t>yearbook </a:t>
            </a:r>
            <a:r>
              <a:rPr dirty="0" sz="1450" spc="80">
                <a:solidFill>
                  <a:srgbClr val="7C807C"/>
                </a:solidFill>
                <a:latin typeface="Times New Roman"/>
                <a:cs typeface="Times New Roman"/>
              </a:rPr>
              <a:t>which </a:t>
            </a:r>
            <a:r>
              <a:rPr dirty="0" sz="1550" spc="-90">
                <a:solidFill>
                  <a:srgbClr val="7C807C"/>
                </a:solidFill>
                <a:latin typeface="Times New Roman"/>
                <a:cs typeface="Times New Roman"/>
              </a:rPr>
              <a:t>"'111 </a:t>
            </a:r>
            <a:r>
              <a:rPr dirty="0" sz="1550" spc="100">
                <a:solidFill>
                  <a:srgbClr val="7C807C"/>
                </a:solidFill>
                <a:latin typeface="Times New Roman"/>
                <a:cs typeface="Times New Roman"/>
              </a:rPr>
              <a:t>surpass </a:t>
            </a:r>
            <a:r>
              <a:rPr dirty="0" sz="1550" spc="80">
                <a:solidFill>
                  <a:srgbClr val="7C807C"/>
                </a:solidFill>
                <a:latin typeface="Times New Roman"/>
                <a:cs typeface="Times New Roman"/>
              </a:rPr>
              <a:t>all </a:t>
            </a:r>
            <a:r>
              <a:rPr dirty="0" sz="1550" spc="-15">
                <a:solidFill>
                  <a:srgbClr val="7C807C"/>
                </a:solidFill>
                <a:latin typeface="Times New Roman"/>
                <a:cs typeface="Times New Roman"/>
              </a:rPr>
              <a:t>o</a:t>
            </a:r>
            <a:r>
              <a:rPr dirty="0" sz="1550" spc="-15">
                <a:solidFill>
                  <a:srgbClr val="6B695D"/>
                </a:solidFill>
                <a:latin typeface="Times New Roman"/>
                <a:cs typeface="Times New Roman"/>
              </a:rPr>
              <a:t>f </a:t>
            </a:r>
            <a:r>
              <a:rPr dirty="0" sz="1450" spc="40">
                <a:solidFill>
                  <a:srgbClr val="7C807C"/>
                </a:solidFill>
                <a:latin typeface="Times New Roman"/>
                <a:cs typeface="Times New Roman"/>
              </a:rPr>
              <a:t>Tee</a:t>
            </a:r>
            <a:r>
              <a:rPr dirty="0" sz="1450" spc="40">
                <a:solidFill>
                  <a:srgbClr val="6B695D"/>
                </a:solidFill>
                <a:latin typeface="Times New Roman"/>
                <a:cs typeface="Times New Roman"/>
              </a:rPr>
              <a:t>h</a:t>
            </a:r>
            <a:r>
              <a:rPr dirty="0" sz="1450" spc="40">
                <a:solidFill>
                  <a:srgbClr val="7C807C"/>
                </a:solidFill>
                <a:latin typeface="Times New Roman"/>
                <a:cs typeface="Times New Roman"/>
              </a:rPr>
              <a:t>'s </a:t>
            </a:r>
            <a:r>
              <a:rPr dirty="0" sz="1550" spc="-204">
                <a:solidFill>
                  <a:srgbClr val="6B695D"/>
                </a:solidFill>
                <a:latin typeface="Times New Roman"/>
                <a:cs typeface="Times New Roman"/>
              </a:rPr>
              <a:t>pr</a:t>
            </a:r>
            <a:r>
              <a:rPr dirty="0" sz="1550" spc="-204">
                <a:solidFill>
                  <a:srgbClr val="7C807C"/>
                </a:solidFill>
                <a:latin typeface="Times New Roman"/>
                <a:cs typeface="Times New Roman"/>
              </a:rPr>
              <a:t>e</a:t>
            </a:r>
            <a:r>
              <a:rPr dirty="0" sz="1550" spc="-204">
                <a:solidFill>
                  <a:srgbClr val="6B695D"/>
                </a:solidFill>
                <a:latin typeface="Times New Roman"/>
                <a:cs typeface="Times New Roman"/>
              </a:rPr>
              <a:t>vlo1111  </a:t>
            </a:r>
            <a:r>
              <a:rPr dirty="0" sz="1450" spc="-40">
                <a:solidFill>
                  <a:srgbClr val="7C807C"/>
                </a:solidFill>
                <a:latin typeface="Arial"/>
                <a:cs typeface="Arial"/>
              </a:rPr>
              <a:t>yearbookS</a:t>
            </a:r>
            <a:endParaRPr sz="1450">
              <a:latin typeface="Arial"/>
              <a:cs typeface="Arial"/>
            </a:endParaRPr>
          </a:p>
          <a:p>
            <a:pPr algn="just" marL="214629">
              <a:lnSpc>
                <a:spcPts val="1470"/>
              </a:lnSpc>
            </a:pPr>
            <a:r>
              <a:rPr dirty="0" sz="1550" spc="10">
                <a:solidFill>
                  <a:srgbClr val="7C807C"/>
                </a:solidFill>
                <a:latin typeface="Times New Roman"/>
                <a:cs typeface="Times New Roman"/>
              </a:rPr>
              <a:t>Major </a:t>
            </a:r>
            <a:r>
              <a:rPr dirty="0" sz="1450" spc="95">
                <a:solidFill>
                  <a:srgbClr val="7C807C"/>
                </a:solidFill>
                <a:latin typeface="Times New Roman"/>
                <a:cs typeface="Times New Roman"/>
              </a:rPr>
              <a:t>improvements </a:t>
            </a:r>
            <a:r>
              <a:rPr dirty="0" sz="1550" spc="45">
                <a:solidFill>
                  <a:srgbClr val="7C807C"/>
                </a:solidFill>
                <a:latin typeface="Times New Roman"/>
                <a:cs typeface="Times New Roman"/>
              </a:rPr>
              <a:t>include </a:t>
            </a:r>
            <a:r>
              <a:rPr dirty="0" sz="1550" spc="50">
                <a:solidFill>
                  <a:srgbClr val="7C807C"/>
                </a:solidFill>
                <a:latin typeface="Times New Roman"/>
                <a:cs typeface="Times New Roman"/>
              </a:rPr>
              <a:t>a </a:t>
            </a:r>
            <a:r>
              <a:rPr dirty="0" sz="1450" spc="85">
                <a:solidFill>
                  <a:srgbClr val="7C807C"/>
                </a:solidFill>
                <a:latin typeface="Times New Roman"/>
                <a:cs typeface="Times New Roman"/>
              </a:rPr>
              <a:t>new a</a:t>
            </a:r>
            <a:r>
              <a:rPr dirty="0" sz="1450" spc="85">
                <a:solidFill>
                  <a:srgbClr val="6B695D"/>
                </a:solidFill>
                <a:latin typeface="Times New Roman"/>
                <a:cs typeface="Times New Roman"/>
              </a:rPr>
              <a:t>nd</a:t>
            </a:r>
            <a:r>
              <a:rPr dirty="0" sz="1450" spc="220">
                <a:solidFill>
                  <a:srgbClr val="6B695D"/>
                </a:solidFill>
                <a:latin typeface="Times New Roman"/>
                <a:cs typeface="Times New Roman"/>
              </a:rPr>
              <a:t> </a:t>
            </a:r>
            <a:r>
              <a:rPr dirty="0" sz="1450" spc="30">
                <a:solidFill>
                  <a:srgbClr val="6B695D"/>
                </a:solidFill>
                <a:latin typeface="Times New Roman"/>
                <a:cs typeface="Times New Roman"/>
              </a:rPr>
              <a:t>largw</a:t>
            </a:r>
            <a:endParaRPr sz="1450">
              <a:latin typeface="Times New Roman"/>
              <a:cs typeface="Times New Roman"/>
            </a:endParaRPr>
          </a:p>
          <a:p>
            <a:pPr algn="just" marL="34925" marR="5080" indent="-2540">
              <a:lnSpc>
                <a:spcPct val="95000"/>
              </a:lnSpc>
              <a:spcBef>
                <a:spcPts val="5"/>
              </a:spcBef>
            </a:pPr>
            <a:r>
              <a:rPr dirty="0" sz="1400" spc="105">
                <a:solidFill>
                  <a:srgbClr val="7C807C"/>
                </a:solidFill>
                <a:latin typeface="Times New Roman"/>
                <a:cs typeface="Times New Roman"/>
              </a:rPr>
              <a:t>page </a:t>
            </a:r>
            <a:r>
              <a:rPr dirty="0" sz="1450" spc="95">
                <a:solidFill>
                  <a:srgbClr val="7C807C"/>
                </a:solidFill>
                <a:latin typeface="Times New Roman"/>
                <a:cs typeface="Times New Roman"/>
              </a:rPr>
              <a:t>size </a:t>
            </a:r>
            <a:r>
              <a:rPr dirty="0" sz="1450" spc="20">
                <a:solidFill>
                  <a:srgbClr val="7C807C"/>
                </a:solidFill>
                <a:latin typeface="Times New Roman"/>
                <a:cs typeface="Times New Roman"/>
              </a:rPr>
              <a:t>layout.a </a:t>
            </a:r>
            <a:r>
              <a:rPr dirty="0" sz="1400" spc="30">
                <a:solidFill>
                  <a:srgbClr val="7C807C"/>
                </a:solidFill>
                <a:latin typeface="Times New Roman"/>
                <a:cs typeface="Times New Roman"/>
              </a:rPr>
              <a:t>in </a:t>
            </a:r>
            <a:r>
              <a:rPr dirty="0" sz="1450" spc="25">
                <a:solidFill>
                  <a:srgbClr val="7C807C"/>
                </a:solidFill>
                <a:latin typeface="Times New Roman"/>
                <a:cs typeface="Times New Roman"/>
              </a:rPr>
              <a:t>the </a:t>
            </a:r>
            <a:r>
              <a:rPr dirty="0" sz="1550" spc="55">
                <a:solidFill>
                  <a:srgbClr val="7C807C"/>
                </a:solidFill>
                <a:latin typeface="Times New Roman"/>
                <a:cs typeface="Times New Roman"/>
              </a:rPr>
              <a:t>sty</a:t>
            </a:r>
            <a:r>
              <a:rPr dirty="0" sz="1550" spc="55">
                <a:solidFill>
                  <a:srgbClr val="6B695D"/>
                </a:solidFill>
                <a:latin typeface="Times New Roman"/>
                <a:cs typeface="Times New Roman"/>
              </a:rPr>
              <a:t>l</a:t>
            </a:r>
            <a:r>
              <a:rPr dirty="0" sz="1550" spc="55">
                <a:solidFill>
                  <a:srgbClr val="7C807C"/>
                </a:solidFill>
                <a:latin typeface="Times New Roman"/>
                <a:cs typeface="Times New Roman"/>
              </a:rPr>
              <a:t>e </a:t>
            </a:r>
            <a:r>
              <a:rPr dirty="0" sz="1450" spc="-30">
                <a:solidFill>
                  <a:srgbClr val="7C807C"/>
                </a:solidFill>
                <a:latin typeface="Times New Roman"/>
                <a:cs typeface="Times New Roman"/>
              </a:rPr>
              <a:t>o</a:t>
            </a:r>
            <a:r>
              <a:rPr dirty="0" sz="1450" spc="-30">
                <a:solidFill>
                  <a:srgbClr val="6B695D"/>
                </a:solidFill>
                <a:latin typeface="Times New Roman"/>
                <a:cs typeface="Times New Roman"/>
              </a:rPr>
              <a:t>f </a:t>
            </a:r>
            <a:r>
              <a:rPr dirty="0" sz="1450" spc="30">
                <a:solidFill>
                  <a:srgbClr val="7C807C"/>
                </a:solidFill>
                <a:latin typeface="Times New Roman"/>
                <a:cs typeface="Times New Roman"/>
              </a:rPr>
              <a:t>LI </a:t>
            </a:r>
            <a:r>
              <a:rPr dirty="0" sz="1450" spc="85">
                <a:solidFill>
                  <a:srgbClr val="6B695D"/>
                </a:solidFill>
                <a:latin typeface="Times New Roman"/>
                <a:cs typeface="Times New Roman"/>
              </a:rPr>
              <a:t>F</a:t>
            </a:r>
            <a:r>
              <a:rPr dirty="0" sz="1450" spc="85">
                <a:solidFill>
                  <a:srgbClr val="7C807C"/>
                </a:solidFill>
                <a:latin typeface="Times New Roman"/>
                <a:cs typeface="Times New Roman"/>
              </a:rPr>
              <a:t>E </a:t>
            </a:r>
            <a:r>
              <a:rPr dirty="0" sz="1450" spc="15">
                <a:solidFill>
                  <a:srgbClr val="7C807C"/>
                </a:solidFill>
                <a:latin typeface="Times New Roman"/>
                <a:cs typeface="Times New Roman"/>
              </a:rPr>
              <a:t>, </a:t>
            </a:r>
            <a:r>
              <a:rPr dirty="0" sz="1550" spc="-45">
                <a:solidFill>
                  <a:srgbClr val="6B695D"/>
                </a:solidFill>
                <a:latin typeface="Times New Roman"/>
                <a:cs typeface="Times New Roman"/>
              </a:rPr>
              <a:t>L</a:t>
            </a:r>
            <a:r>
              <a:rPr dirty="0" sz="1550" spc="-45">
                <a:solidFill>
                  <a:srgbClr val="7C807C"/>
                </a:solidFill>
                <a:latin typeface="Times New Roman"/>
                <a:cs typeface="Times New Roman"/>
              </a:rPr>
              <a:t>O</a:t>
            </a:r>
            <a:r>
              <a:rPr dirty="0" sz="1550" spc="-45">
                <a:solidFill>
                  <a:srgbClr val="6B695D"/>
                </a:solidFill>
                <a:latin typeface="Times New Roman"/>
                <a:cs typeface="Times New Roman"/>
              </a:rPr>
              <a:t>OK, </a:t>
            </a:r>
            <a:r>
              <a:rPr dirty="0" sz="1450" spc="-20">
                <a:solidFill>
                  <a:srgbClr val="6B695D"/>
                </a:solidFill>
                <a:latin typeface="Times New Roman"/>
                <a:cs typeface="Times New Roman"/>
              </a:rPr>
              <a:t>and  </a:t>
            </a:r>
            <a:r>
              <a:rPr dirty="0" sz="1450" spc="-25">
                <a:solidFill>
                  <a:srgbClr val="7C807C"/>
                </a:solidFill>
                <a:latin typeface="Times New Roman"/>
                <a:cs typeface="Times New Roman"/>
              </a:rPr>
              <a:t>PLA </a:t>
            </a:r>
            <a:r>
              <a:rPr dirty="0" sz="1450" spc="160">
                <a:solidFill>
                  <a:srgbClr val="7C807C"/>
                </a:solidFill>
                <a:latin typeface="Times New Roman"/>
                <a:cs typeface="Times New Roman"/>
              </a:rPr>
              <a:t>YBO\ </a:t>
            </a:r>
            <a:r>
              <a:rPr dirty="0" sz="1550" spc="45">
                <a:solidFill>
                  <a:srgbClr val="7C807C"/>
                </a:solidFill>
                <a:latin typeface="Times New Roman"/>
                <a:cs typeface="Times New Roman"/>
              </a:rPr>
              <a:t>magazines, </a:t>
            </a:r>
            <a:r>
              <a:rPr dirty="0" sz="1550" spc="50">
                <a:solidFill>
                  <a:srgbClr val="7C807C"/>
                </a:solidFill>
                <a:latin typeface="Times New Roman"/>
                <a:cs typeface="Times New Roman"/>
              </a:rPr>
              <a:t>a </a:t>
            </a:r>
            <a:r>
              <a:rPr dirty="0" sz="1450" spc="114">
                <a:solidFill>
                  <a:srgbClr val="7C807C"/>
                </a:solidFill>
                <a:latin typeface="Times New Roman"/>
                <a:cs typeface="Times New Roman"/>
              </a:rPr>
              <a:t>more </a:t>
            </a:r>
            <a:r>
              <a:rPr dirty="0" sz="1550" spc="25">
                <a:solidFill>
                  <a:srgbClr val="6B695D"/>
                </a:solidFill>
                <a:latin typeface="Times New Roman"/>
                <a:cs typeface="Times New Roman"/>
              </a:rPr>
              <a:t>q</a:t>
            </a:r>
            <a:r>
              <a:rPr dirty="0" sz="1550" spc="25">
                <a:solidFill>
                  <a:srgbClr val="7C807C"/>
                </a:solidFill>
                <a:latin typeface="Times New Roman"/>
                <a:cs typeface="Times New Roman"/>
              </a:rPr>
              <a:t>ualified </a:t>
            </a:r>
            <a:r>
              <a:rPr dirty="0" sz="1450" spc="40">
                <a:solidFill>
                  <a:srgbClr val="7C807C"/>
                </a:solidFill>
                <a:latin typeface="Times New Roman"/>
                <a:cs typeface="Times New Roman"/>
              </a:rPr>
              <a:t>co</a:t>
            </a:r>
            <a:r>
              <a:rPr dirty="0" sz="1450" spc="40">
                <a:solidFill>
                  <a:srgbClr val="6B695D"/>
                </a:solidFill>
                <a:latin typeface="Times New Roman"/>
                <a:cs typeface="Times New Roman"/>
              </a:rPr>
              <a:t>n</a:t>
            </a:r>
            <a:r>
              <a:rPr dirty="0" sz="1450" spc="40">
                <a:solidFill>
                  <a:srgbClr val="7C807C"/>
                </a:solidFill>
                <a:latin typeface="Times New Roman"/>
                <a:cs typeface="Times New Roman"/>
              </a:rPr>
              <a:t>s</a:t>
            </a:r>
            <a:r>
              <a:rPr dirty="0" sz="1450" spc="40">
                <a:solidFill>
                  <a:srgbClr val="6B695D"/>
                </a:solidFill>
                <a:latin typeface="Times New Roman"/>
                <a:cs typeface="Times New Roman"/>
              </a:rPr>
              <a:t>ultant,  </a:t>
            </a:r>
            <a:r>
              <a:rPr dirty="0" sz="1450" spc="45">
                <a:solidFill>
                  <a:srgbClr val="7C807C"/>
                </a:solidFill>
                <a:latin typeface="Times New Roman"/>
                <a:cs typeface="Times New Roman"/>
              </a:rPr>
              <a:t>and </a:t>
            </a:r>
            <a:r>
              <a:rPr dirty="0" sz="1450" spc="40">
                <a:solidFill>
                  <a:srgbClr val="7C807C"/>
                </a:solidFill>
                <a:latin typeface="Times New Roman"/>
                <a:cs typeface="Times New Roman"/>
              </a:rPr>
              <a:t>a </a:t>
            </a:r>
            <a:r>
              <a:rPr dirty="0" sz="1450" spc="75">
                <a:solidFill>
                  <a:srgbClr val="7C807C"/>
                </a:solidFill>
                <a:latin typeface="Times New Roman"/>
                <a:cs typeface="Times New Roman"/>
              </a:rPr>
              <a:t>more concerned </a:t>
            </a:r>
            <a:r>
              <a:rPr dirty="0" sz="1450" spc="110">
                <a:solidFill>
                  <a:srgbClr val="7C807C"/>
                </a:solidFill>
                <a:latin typeface="Times New Roman"/>
                <a:cs typeface="Times New Roman"/>
              </a:rPr>
              <a:t>publishing</a:t>
            </a:r>
            <a:r>
              <a:rPr dirty="0" sz="1450" spc="-25">
                <a:solidFill>
                  <a:srgbClr val="7C807C"/>
                </a:solidFill>
                <a:latin typeface="Times New Roman"/>
                <a:cs typeface="Times New Roman"/>
              </a:rPr>
              <a:t> </a:t>
            </a:r>
            <a:r>
              <a:rPr dirty="0" sz="1450" spc="60">
                <a:solidFill>
                  <a:srgbClr val="7C807C"/>
                </a:solidFill>
                <a:latin typeface="Times New Roman"/>
                <a:cs typeface="Times New Roman"/>
              </a:rPr>
              <a:t>co</a:t>
            </a:r>
            <a:r>
              <a:rPr dirty="0" sz="1450" spc="60">
                <a:solidFill>
                  <a:srgbClr val="6B695D"/>
                </a:solidFill>
                <a:latin typeface="Times New Roman"/>
                <a:cs typeface="Times New Roman"/>
              </a:rPr>
              <a:t>mp</a:t>
            </a:r>
            <a:r>
              <a:rPr dirty="0" sz="1450" spc="60">
                <a:solidFill>
                  <a:srgbClr val="7C807C"/>
                </a:solidFill>
                <a:latin typeface="Times New Roman"/>
                <a:cs typeface="Times New Roman"/>
              </a:rPr>
              <a:t>a</a:t>
            </a:r>
            <a:r>
              <a:rPr dirty="0" sz="1450" spc="60">
                <a:solidFill>
                  <a:srgbClr val="6B695D"/>
                </a:solidFill>
                <a:latin typeface="Times New Roman"/>
                <a:cs typeface="Times New Roman"/>
              </a:rPr>
              <a:t>n</a:t>
            </a:r>
            <a:r>
              <a:rPr dirty="0" sz="1450" spc="60">
                <a:solidFill>
                  <a:srgbClr val="7C807C"/>
                </a:solidFill>
                <a:latin typeface="Times New Roman"/>
                <a:cs typeface="Times New Roman"/>
              </a:rPr>
              <a:t>y.</a:t>
            </a:r>
            <a:endParaRPr sz="1450">
              <a:latin typeface="Times New Roman"/>
              <a:cs typeface="Times New Roman"/>
            </a:endParaRPr>
          </a:p>
          <a:p>
            <a:pPr algn="just" marL="234950">
              <a:lnSpc>
                <a:spcPts val="1695"/>
              </a:lnSpc>
            </a:pPr>
            <a:r>
              <a:rPr dirty="0" sz="1500" spc="50">
                <a:solidFill>
                  <a:srgbClr val="7C807C"/>
                </a:solidFill>
                <a:latin typeface="Times New Roman"/>
                <a:cs typeface="Times New Roman"/>
              </a:rPr>
              <a:t>After</a:t>
            </a:r>
            <a:r>
              <a:rPr dirty="0" sz="1500" spc="-100">
                <a:solidFill>
                  <a:srgbClr val="7C807C"/>
                </a:solidFill>
                <a:latin typeface="Times New Roman"/>
                <a:cs typeface="Times New Roman"/>
              </a:rPr>
              <a:t> </a:t>
            </a:r>
            <a:r>
              <a:rPr dirty="0" sz="1500" spc="85">
                <a:solidFill>
                  <a:srgbClr val="7C807C"/>
                </a:solidFill>
                <a:latin typeface="Times New Roman"/>
                <a:cs typeface="Times New Roman"/>
              </a:rPr>
              <a:t>mounting</a:t>
            </a:r>
            <a:r>
              <a:rPr dirty="0" sz="1500" spc="-20">
                <a:solidFill>
                  <a:srgbClr val="7C807C"/>
                </a:solidFill>
                <a:latin typeface="Times New Roman"/>
                <a:cs typeface="Times New Roman"/>
              </a:rPr>
              <a:t> </a:t>
            </a:r>
            <a:r>
              <a:rPr dirty="0" sz="1450" spc="95">
                <a:solidFill>
                  <a:srgbClr val="7C807C"/>
                </a:solidFill>
                <a:latin typeface="Times New Roman"/>
                <a:cs typeface="Times New Roman"/>
              </a:rPr>
              <a:t>diapleasure</a:t>
            </a:r>
            <a:r>
              <a:rPr dirty="0" sz="1450" spc="135">
                <a:solidFill>
                  <a:srgbClr val="7C807C"/>
                </a:solidFill>
                <a:latin typeface="Times New Roman"/>
                <a:cs typeface="Times New Roman"/>
              </a:rPr>
              <a:t> </a:t>
            </a:r>
            <a:r>
              <a:rPr dirty="0" sz="1450" spc="90">
                <a:solidFill>
                  <a:srgbClr val="7C807C"/>
                </a:solidFill>
                <a:latin typeface="Times New Roman"/>
                <a:cs typeface="Times New Roman"/>
              </a:rPr>
              <a:t>with</a:t>
            </a:r>
            <a:r>
              <a:rPr dirty="0" sz="1450" spc="45">
                <a:solidFill>
                  <a:srgbClr val="7C807C"/>
                </a:solidFill>
                <a:latin typeface="Times New Roman"/>
                <a:cs typeface="Times New Roman"/>
              </a:rPr>
              <a:t> </a:t>
            </a:r>
            <a:r>
              <a:rPr dirty="0" sz="1450" spc="60">
                <a:solidFill>
                  <a:srgbClr val="7C807C"/>
                </a:solidFill>
                <a:latin typeface="Times New Roman"/>
                <a:cs typeface="Times New Roman"/>
              </a:rPr>
              <a:t>p</a:t>
            </a:r>
            <a:r>
              <a:rPr dirty="0" sz="1450" spc="60">
                <a:solidFill>
                  <a:srgbClr val="6B695D"/>
                </a:solidFill>
                <a:latin typeface="Times New Roman"/>
                <a:cs typeface="Times New Roman"/>
              </a:rPr>
              <a:t>r</a:t>
            </a:r>
            <a:r>
              <a:rPr dirty="0" sz="1450" spc="60">
                <a:solidFill>
                  <a:srgbClr val="7C807C"/>
                </a:solidFill>
                <a:latin typeface="Times New Roman"/>
                <a:cs typeface="Times New Roman"/>
              </a:rPr>
              <a:t>evious</a:t>
            </a:r>
            <a:r>
              <a:rPr dirty="0" sz="1450" spc="-80">
                <a:solidFill>
                  <a:srgbClr val="7C807C"/>
                </a:solidFill>
                <a:latin typeface="Times New Roman"/>
                <a:cs typeface="Times New Roman"/>
              </a:rPr>
              <a:t> </a:t>
            </a:r>
            <a:r>
              <a:rPr dirty="0" sz="1500" spc="-65">
                <a:solidFill>
                  <a:srgbClr val="6B695D"/>
                </a:solidFill>
                <a:latin typeface="Times New Roman"/>
                <a:cs typeface="Times New Roman"/>
              </a:rPr>
              <a:t>editio</a:t>
            </a:r>
            <a:r>
              <a:rPr dirty="0" sz="1500" spc="-65">
                <a:solidFill>
                  <a:srgbClr val="7C807C"/>
                </a:solidFill>
                <a:latin typeface="Times New Roman"/>
                <a:cs typeface="Times New Roman"/>
              </a:rPr>
              <a:t>,</a:t>
            </a:r>
            <a:r>
              <a:rPr dirty="0" sz="1500" spc="-65">
                <a:solidFill>
                  <a:srgbClr val="6B695D"/>
                </a:solidFill>
                <a:latin typeface="Times New Roman"/>
                <a:cs typeface="Times New Roman"/>
              </a:rPr>
              <a:t>ns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149613" y="9381394"/>
            <a:ext cx="2005964" cy="254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3875" algn="l"/>
                <a:tab pos="1080770" algn="l"/>
                <a:tab pos="1573530" algn="l"/>
              </a:tabLst>
            </a:pPr>
            <a:r>
              <a:rPr dirty="0" sz="1500" spc="-50">
                <a:solidFill>
                  <a:srgbClr val="7C807C"/>
                </a:solidFill>
                <a:latin typeface="Arial"/>
                <a:cs typeface="Arial"/>
              </a:rPr>
              <a:t>t</a:t>
            </a:r>
            <a:r>
              <a:rPr dirty="0" sz="1500" spc="-85">
                <a:solidFill>
                  <a:srgbClr val="7C807C"/>
                </a:solidFill>
                <a:latin typeface="Arial"/>
                <a:cs typeface="Arial"/>
              </a:rPr>
              <a:t>h</a:t>
            </a:r>
            <a:r>
              <a:rPr dirty="0" sz="1500" spc="-225">
                <a:solidFill>
                  <a:srgbClr val="7C807C"/>
                </a:solidFill>
                <a:latin typeface="Arial"/>
                <a:cs typeface="Arial"/>
              </a:rPr>
              <a:t> </a:t>
            </a:r>
            <a:r>
              <a:rPr dirty="0" sz="1500" spc="-30">
                <a:solidFill>
                  <a:srgbClr val="979C9C"/>
                </a:solidFill>
                <a:latin typeface="Arial"/>
                <a:cs typeface="Arial"/>
              </a:rPr>
              <a:t>l</a:t>
            </a:r>
            <a:r>
              <a:rPr dirty="0" sz="1500" spc="-75">
                <a:solidFill>
                  <a:srgbClr val="979C9C"/>
                </a:solidFill>
                <a:latin typeface="Arial"/>
                <a:cs typeface="Arial"/>
              </a:rPr>
              <a:t>B</a:t>
            </a:r>
            <a:r>
              <a:rPr dirty="0" sz="1500">
                <a:solidFill>
                  <a:srgbClr val="979C9C"/>
                </a:solidFill>
                <a:latin typeface="Arial"/>
                <a:cs typeface="Arial"/>
              </a:rPr>
              <a:t>	</a:t>
            </a:r>
            <a:r>
              <a:rPr dirty="0" sz="1400" spc="50">
                <a:solidFill>
                  <a:srgbClr val="7C807C"/>
                </a:solidFill>
                <a:latin typeface="Arial"/>
                <a:cs typeface="Arial"/>
              </a:rPr>
              <a:t>vear</a:t>
            </a:r>
            <a:r>
              <a:rPr dirty="0" sz="1400">
                <a:solidFill>
                  <a:srgbClr val="7C807C"/>
                </a:solidFill>
                <a:latin typeface="Arial"/>
                <a:cs typeface="Arial"/>
              </a:rPr>
              <a:t>	</a:t>
            </a:r>
            <a:r>
              <a:rPr dirty="0" sz="1400" spc="65">
                <a:solidFill>
                  <a:srgbClr val="7C807C"/>
                </a:solidFill>
                <a:latin typeface="Arial"/>
                <a:cs typeface="Arial"/>
              </a:rPr>
              <a:t>ha</a:t>
            </a:r>
            <a:r>
              <a:rPr dirty="0" sz="1400" spc="60">
                <a:solidFill>
                  <a:srgbClr val="7C807C"/>
                </a:solidFill>
                <a:latin typeface="Arial"/>
                <a:cs typeface="Arial"/>
              </a:rPr>
              <a:t>s</a:t>
            </a:r>
            <a:r>
              <a:rPr dirty="0" sz="1400">
                <a:solidFill>
                  <a:srgbClr val="7C807C"/>
                </a:solidFill>
                <a:latin typeface="Arial"/>
                <a:cs typeface="Arial"/>
              </a:rPr>
              <a:t>	</a:t>
            </a:r>
            <a:r>
              <a:rPr dirty="0" sz="1400" spc="40">
                <a:solidFill>
                  <a:srgbClr val="7C807C"/>
                </a:solidFill>
                <a:latin typeface="Arial"/>
                <a:cs typeface="Arial"/>
              </a:rPr>
              <a:t>been</a:t>
            </a:r>
            <a:endParaRPr sz="14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310759" y="9367449"/>
            <a:ext cx="2241550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23215" algn="l"/>
                <a:tab pos="923290" algn="l"/>
                <a:tab pos="1600835" algn="l"/>
                <a:tab pos="1989455" algn="l"/>
              </a:tabLst>
            </a:pPr>
            <a:r>
              <a:rPr dirty="0" sz="1400" spc="45">
                <a:solidFill>
                  <a:srgbClr val="7C807C"/>
                </a:solidFill>
                <a:latin typeface="Arial"/>
                <a:cs typeface="Arial"/>
              </a:rPr>
              <a:t>a</a:t>
            </a:r>
            <a:r>
              <a:rPr dirty="0" sz="1400" spc="45">
                <a:solidFill>
                  <a:srgbClr val="7C807C"/>
                </a:solidFill>
                <a:latin typeface="Arial"/>
                <a:cs typeface="Arial"/>
              </a:rPr>
              <a:t>	</a:t>
            </a:r>
            <a:r>
              <a:rPr dirty="0" sz="1600" spc="15">
                <a:solidFill>
                  <a:srgbClr val="7C807C"/>
                </a:solidFill>
                <a:latin typeface="Times New Roman"/>
                <a:cs typeface="Times New Roman"/>
              </a:rPr>
              <a:t>t</a:t>
            </a:r>
            <a:r>
              <a:rPr dirty="0" sz="1600" spc="20">
                <a:solidFill>
                  <a:srgbClr val="7C807C"/>
                </a:solidFill>
                <a:latin typeface="Times New Roman"/>
                <a:cs typeface="Times New Roman"/>
              </a:rPr>
              <a:t>r</a:t>
            </a:r>
            <a:r>
              <a:rPr dirty="0" sz="1600" spc="-210">
                <a:solidFill>
                  <a:srgbClr val="7C807C"/>
                </a:solidFill>
                <a:latin typeface="Times New Roman"/>
                <a:cs typeface="Times New Roman"/>
              </a:rPr>
              <a:t> </a:t>
            </a:r>
            <a:r>
              <a:rPr dirty="0" sz="1600" spc="15">
                <a:solidFill>
                  <a:srgbClr val="7C807C"/>
                </a:solidFill>
                <a:latin typeface="Times New Roman"/>
                <a:cs typeface="Times New Roman"/>
              </a:rPr>
              <a:t>i</a:t>
            </a:r>
            <a:r>
              <a:rPr dirty="0" sz="1600" spc="135">
                <a:solidFill>
                  <a:srgbClr val="7C807C"/>
                </a:solidFill>
                <a:latin typeface="Times New Roman"/>
                <a:cs typeface="Times New Roman"/>
              </a:rPr>
              <a:t>a</a:t>
            </a:r>
            <a:r>
              <a:rPr dirty="0" sz="1600" spc="20">
                <a:solidFill>
                  <a:srgbClr val="6B695D"/>
                </a:solidFill>
                <a:latin typeface="Times New Roman"/>
                <a:cs typeface="Times New Roman"/>
              </a:rPr>
              <a:t>l</a:t>
            </a:r>
            <a:r>
              <a:rPr dirty="0" sz="1600">
                <a:solidFill>
                  <a:srgbClr val="6B695D"/>
                </a:solidFill>
                <a:latin typeface="Times New Roman"/>
                <a:cs typeface="Times New Roman"/>
              </a:rPr>
              <a:t>	</a:t>
            </a:r>
            <a:r>
              <a:rPr dirty="0" sz="1550" spc="-55" i="1">
                <a:solidFill>
                  <a:srgbClr val="7C807C"/>
                </a:solidFill>
                <a:latin typeface="Times New Roman"/>
                <a:cs typeface="Times New Roman"/>
              </a:rPr>
              <a:t>period</a:t>
            </a:r>
            <a:r>
              <a:rPr dirty="0" sz="1550" i="1">
                <a:solidFill>
                  <a:srgbClr val="7C807C"/>
                </a:solidFill>
                <a:latin typeface="Times New Roman"/>
                <a:cs typeface="Times New Roman"/>
              </a:rPr>
              <a:t>	</a:t>
            </a:r>
            <a:r>
              <a:rPr dirty="0" sz="1400" spc="40">
                <a:solidFill>
                  <a:srgbClr val="6B695D"/>
                </a:solidFill>
                <a:latin typeface="Times New Roman"/>
                <a:cs typeface="Times New Roman"/>
              </a:rPr>
              <a:t>for</a:t>
            </a:r>
            <a:r>
              <a:rPr dirty="0" sz="1400">
                <a:solidFill>
                  <a:srgbClr val="6B695D"/>
                </a:solidFill>
                <a:latin typeface="Times New Roman"/>
                <a:cs typeface="Times New Roman"/>
              </a:rPr>
              <a:t>	</a:t>
            </a:r>
            <a:r>
              <a:rPr dirty="0" sz="1550" spc="-10" i="1">
                <a:solidFill>
                  <a:srgbClr val="6B695D"/>
                </a:solidFill>
                <a:latin typeface="Times New Roman"/>
                <a:cs typeface="Times New Roman"/>
              </a:rPr>
              <a:t>the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158755" y="9585917"/>
            <a:ext cx="4396740" cy="2654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254125" algn="l"/>
              </a:tabLst>
            </a:pPr>
            <a:r>
              <a:rPr dirty="0" sz="1550" spc="35">
                <a:solidFill>
                  <a:srgbClr val="7C807C"/>
                </a:solidFill>
                <a:latin typeface="Times New Roman"/>
                <a:cs typeface="Times New Roman"/>
              </a:rPr>
              <a:t>PORPH1'RY	</a:t>
            </a:r>
            <a:r>
              <a:rPr dirty="0" sz="1550" spc="90">
                <a:solidFill>
                  <a:srgbClr val="7C807C"/>
                </a:solidFill>
                <a:latin typeface="Times New Roman"/>
                <a:cs typeface="Times New Roman"/>
              </a:rPr>
              <a:t>The </a:t>
            </a:r>
            <a:r>
              <a:rPr dirty="0" sz="1550" spc="75">
                <a:solidFill>
                  <a:srgbClr val="7C807C"/>
                </a:solidFill>
                <a:latin typeface="Times New Roman"/>
                <a:cs typeface="Times New Roman"/>
              </a:rPr>
              <a:t>unage </a:t>
            </a:r>
            <a:r>
              <a:rPr dirty="0" sz="1550" spc="15">
                <a:solidFill>
                  <a:srgbClr val="7C807C"/>
                </a:solidFill>
                <a:latin typeface="Times New Roman"/>
                <a:cs typeface="Times New Roman"/>
              </a:rPr>
              <a:t>of </a:t>
            </a:r>
            <a:r>
              <a:rPr dirty="0" sz="1550" spc="45">
                <a:solidFill>
                  <a:srgbClr val="7C807C"/>
                </a:solidFill>
                <a:latin typeface="Times New Roman"/>
                <a:cs typeface="Times New Roman"/>
              </a:rPr>
              <a:t>both </a:t>
            </a:r>
            <a:r>
              <a:rPr dirty="0" sz="1450" spc="30">
                <a:solidFill>
                  <a:srgbClr val="7C807C"/>
                </a:solidFill>
                <a:latin typeface="Times New Roman"/>
                <a:cs typeface="Times New Roman"/>
              </a:rPr>
              <a:t>the </a:t>
            </a:r>
            <a:r>
              <a:rPr dirty="0" sz="1450" spc="-10">
                <a:solidFill>
                  <a:srgbClr val="7C807C"/>
                </a:solidFill>
                <a:latin typeface="Times New Roman"/>
                <a:cs typeface="Times New Roman"/>
              </a:rPr>
              <a:t>book </a:t>
            </a:r>
            <a:r>
              <a:rPr dirty="0" sz="1450" spc="55">
                <a:solidFill>
                  <a:srgbClr val="6B695D"/>
                </a:solidFill>
                <a:latin typeface="Times New Roman"/>
                <a:cs typeface="Times New Roman"/>
              </a:rPr>
              <a:t>and</a:t>
            </a:r>
            <a:r>
              <a:rPr dirty="0" sz="1450" spc="204">
                <a:solidFill>
                  <a:srgbClr val="6B695D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6B695D"/>
                </a:solidFill>
                <a:latin typeface="Times New Roman"/>
                <a:cs typeface="Times New Roman"/>
              </a:rPr>
              <a:t>the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120757" y="9809033"/>
            <a:ext cx="4472305" cy="7092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43815">
              <a:lnSpc>
                <a:spcPts val="1795"/>
              </a:lnSpc>
              <a:spcBef>
                <a:spcPts val="120"/>
              </a:spcBef>
            </a:pPr>
            <a:r>
              <a:rPr dirty="0" sz="1550" spc="25">
                <a:solidFill>
                  <a:srgbClr val="979C9C"/>
                </a:solidFill>
                <a:latin typeface="Times New Roman"/>
                <a:cs typeface="Times New Roman"/>
              </a:rPr>
              <a:t>s</a:t>
            </a:r>
            <a:r>
              <a:rPr dirty="0" sz="1550" spc="25">
                <a:solidFill>
                  <a:srgbClr val="7C807C"/>
                </a:solidFill>
                <a:latin typeface="Times New Roman"/>
                <a:cs typeface="Times New Roman"/>
              </a:rPr>
              <a:t>taff </a:t>
            </a:r>
            <a:r>
              <a:rPr dirty="0" sz="1100" spc="-195">
                <a:solidFill>
                  <a:srgbClr val="7C807C"/>
                </a:solidFill>
                <a:latin typeface="Times New Roman"/>
                <a:cs typeface="Times New Roman"/>
              </a:rPr>
              <a:t>11.1 </a:t>
            </a:r>
            <a:r>
              <a:rPr dirty="0" sz="1450" spc="114">
                <a:solidFill>
                  <a:srgbClr val="7C807C"/>
                </a:solidFill>
                <a:latin typeface="Times New Roman"/>
                <a:cs typeface="Times New Roman"/>
              </a:rPr>
              <a:t>greatly </a:t>
            </a:r>
            <a:r>
              <a:rPr dirty="0" sz="1550" spc="45">
                <a:solidFill>
                  <a:srgbClr val="7C807C"/>
                </a:solidFill>
                <a:latin typeface="Times New Roman"/>
                <a:cs typeface="Times New Roman"/>
              </a:rPr>
              <a:t>improving. </a:t>
            </a:r>
            <a:r>
              <a:rPr dirty="0" sz="1550" spc="55">
                <a:solidFill>
                  <a:srgbClr val="7C807C"/>
                </a:solidFill>
                <a:latin typeface="Times New Roman"/>
                <a:cs typeface="Times New Roman"/>
              </a:rPr>
              <a:t>The </a:t>
            </a:r>
            <a:r>
              <a:rPr dirty="0" sz="1450" spc="80">
                <a:solidFill>
                  <a:srgbClr val="7C807C"/>
                </a:solidFill>
                <a:latin typeface="Times New Roman"/>
                <a:cs typeface="Times New Roman"/>
              </a:rPr>
              <a:t>staff </a:t>
            </a:r>
            <a:r>
              <a:rPr dirty="0" sz="1500" spc="-55" i="1">
                <a:solidFill>
                  <a:srgbClr val="7C807C"/>
                </a:solidFill>
                <a:latin typeface="Arial"/>
                <a:cs typeface="Arial"/>
              </a:rPr>
              <a:t>feels </a:t>
            </a:r>
            <a:r>
              <a:rPr dirty="0" sz="1400" spc="-35">
                <a:solidFill>
                  <a:srgbClr val="7C807C"/>
                </a:solidFill>
                <a:latin typeface="Arial"/>
                <a:cs typeface="Arial"/>
              </a:rPr>
              <a:t>t </a:t>
            </a:r>
            <a:r>
              <a:rPr dirty="0" sz="1400" spc="-105">
                <a:solidFill>
                  <a:srgbClr val="6B695D"/>
                </a:solidFill>
                <a:latin typeface="Arial"/>
                <a:cs typeface="Arial"/>
              </a:rPr>
              <a:t>h</a:t>
            </a:r>
            <a:r>
              <a:rPr dirty="0" sz="1400" spc="-105">
                <a:solidFill>
                  <a:srgbClr val="7C807C"/>
                </a:solidFill>
                <a:latin typeface="Arial"/>
                <a:cs typeface="Arial"/>
              </a:rPr>
              <a:t>1s </a:t>
            </a:r>
            <a:r>
              <a:rPr dirty="0" sz="1450" spc="15">
                <a:solidFill>
                  <a:srgbClr val="7C807C"/>
                </a:solidFill>
                <a:latin typeface="Times New Roman"/>
                <a:cs typeface="Times New Roman"/>
              </a:rPr>
              <a:t>y</a:t>
            </a:r>
            <a:r>
              <a:rPr dirty="0" sz="1450" spc="15">
                <a:solidFill>
                  <a:srgbClr val="6B695D"/>
                </a:solidFill>
                <a:latin typeface="Times New Roman"/>
                <a:cs typeface="Times New Roman"/>
              </a:rPr>
              <a:t>ear</a:t>
            </a:r>
            <a:r>
              <a:rPr dirty="0" sz="1450" spc="-260">
                <a:solidFill>
                  <a:srgbClr val="6B695D"/>
                </a:solidFill>
                <a:latin typeface="Times New Roman"/>
                <a:cs typeface="Times New Roman"/>
              </a:rPr>
              <a:t> </a:t>
            </a:r>
            <a:r>
              <a:rPr dirty="0" baseline="22727" sz="1650" spc="-232">
                <a:solidFill>
                  <a:srgbClr val="6B695D"/>
                </a:solidFill>
                <a:latin typeface="Times New Roman"/>
                <a:cs typeface="Times New Roman"/>
              </a:rPr>
              <a:t>111</a:t>
            </a:r>
            <a:endParaRPr baseline="22727" sz="1650">
              <a:latin typeface="Times New Roman"/>
              <a:cs typeface="Times New Roman"/>
            </a:endParaRPr>
          </a:p>
          <a:p>
            <a:pPr marL="61594">
              <a:lnSpc>
                <a:spcPts val="1735"/>
              </a:lnSpc>
            </a:pPr>
            <a:r>
              <a:rPr dirty="0" sz="1500" spc="-20">
                <a:solidFill>
                  <a:srgbClr val="7C807C"/>
                </a:solidFill>
                <a:latin typeface="Times New Roman"/>
                <a:cs typeface="Times New Roman"/>
              </a:rPr>
              <a:t>n</a:t>
            </a:r>
            <a:r>
              <a:rPr dirty="0" sz="1500" spc="-20">
                <a:solidFill>
                  <a:srgbClr val="979C9C"/>
                </a:solidFill>
                <a:latin typeface="Times New Roman"/>
                <a:cs typeface="Times New Roman"/>
              </a:rPr>
              <a:t>o</a:t>
            </a:r>
            <a:r>
              <a:rPr dirty="0" sz="1500" spc="-20">
                <a:solidFill>
                  <a:srgbClr val="7C807C"/>
                </a:solidFill>
                <a:latin typeface="Times New Roman"/>
                <a:cs typeface="Times New Roman"/>
              </a:rPr>
              <a:t>t </a:t>
            </a:r>
            <a:r>
              <a:rPr dirty="0" sz="1450" spc="85">
                <a:solidFill>
                  <a:srgbClr val="7C807C"/>
                </a:solidFill>
                <a:latin typeface="Times New Roman"/>
                <a:cs typeface="Times New Roman"/>
              </a:rPr>
              <a:t>tlie </a:t>
            </a:r>
            <a:r>
              <a:rPr dirty="0" sz="1450" spc="55">
                <a:solidFill>
                  <a:srgbClr val="7C807C"/>
                </a:solidFill>
                <a:latin typeface="Times New Roman"/>
                <a:cs typeface="Times New Roman"/>
              </a:rPr>
              <a:t>end </a:t>
            </a:r>
            <a:r>
              <a:rPr dirty="0" sz="1450" spc="-10">
                <a:solidFill>
                  <a:srgbClr val="7C807C"/>
                </a:solidFill>
                <a:latin typeface="Times New Roman"/>
                <a:cs typeface="Times New Roman"/>
              </a:rPr>
              <a:t>of the </a:t>
            </a:r>
            <a:r>
              <a:rPr dirty="0" sz="1450" spc="135">
                <a:solidFill>
                  <a:srgbClr val="7C807C"/>
                </a:solidFill>
                <a:latin typeface="Times New Roman"/>
                <a:cs typeface="Times New Roman"/>
              </a:rPr>
              <a:t>PORPHYRY, </a:t>
            </a:r>
            <a:r>
              <a:rPr dirty="0" sz="1450" spc="95">
                <a:solidFill>
                  <a:srgbClr val="7C807C"/>
                </a:solidFill>
                <a:latin typeface="Times New Roman"/>
                <a:cs typeface="Times New Roman"/>
              </a:rPr>
              <a:t>but </a:t>
            </a:r>
            <a:r>
              <a:rPr dirty="0" sz="1400" spc="90">
                <a:solidFill>
                  <a:srgbClr val="7C807C"/>
                </a:solidFill>
                <a:latin typeface="Times New Roman"/>
                <a:cs typeface="Times New Roman"/>
              </a:rPr>
              <a:t>the </a:t>
            </a:r>
            <a:r>
              <a:rPr dirty="0" sz="1450" spc="-55">
                <a:solidFill>
                  <a:srgbClr val="7C807C"/>
                </a:solidFill>
                <a:latin typeface="Times New Roman"/>
                <a:cs typeface="Times New Roman"/>
              </a:rPr>
              <a:t>be</a:t>
            </a:r>
            <a:r>
              <a:rPr dirty="0" sz="1450" spc="-55">
                <a:solidFill>
                  <a:srgbClr val="6B695D"/>
                </a:solidFill>
                <a:latin typeface="Times New Roman"/>
                <a:cs typeface="Times New Roman"/>
              </a:rPr>
              <a:t>ginnign </a:t>
            </a:r>
            <a:r>
              <a:rPr dirty="0" sz="1500" spc="5">
                <a:solidFill>
                  <a:srgbClr val="6B695D"/>
                </a:solidFill>
                <a:latin typeface="Times New Roman"/>
                <a:cs typeface="Times New Roman"/>
              </a:rPr>
              <a:t>o</a:t>
            </a:r>
            <a:r>
              <a:rPr dirty="0" sz="1500" spc="110">
                <a:solidFill>
                  <a:srgbClr val="6B695D"/>
                </a:solidFill>
                <a:latin typeface="Times New Roman"/>
                <a:cs typeface="Times New Roman"/>
              </a:rPr>
              <a:t> </a:t>
            </a:r>
            <a:r>
              <a:rPr dirty="0" sz="1500" spc="-254">
                <a:solidFill>
                  <a:srgbClr val="5B5444"/>
                </a:solidFill>
                <a:latin typeface="Times New Roman"/>
                <a:cs typeface="Times New Roman"/>
              </a:rPr>
              <a:t>f</a:t>
            </a:r>
            <a:endParaRPr sz="1500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80"/>
              </a:spcBef>
            </a:pPr>
            <a:r>
              <a:rPr dirty="0" sz="1450" spc="-330">
                <a:solidFill>
                  <a:srgbClr val="7C807C"/>
                </a:solidFill>
                <a:latin typeface="Times New Roman"/>
                <a:cs typeface="Times New Roman"/>
              </a:rPr>
              <a:t>a </a:t>
            </a:r>
            <a:r>
              <a:rPr dirty="0" sz="1450" spc="35">
                <a:solidFill>
                  <a:srgbClr val="7C807C"/>
                </a:solidFill>
                <a:latin typeface="Times New Roman"/>
                <a:cs typeface="Times New Roman"/>
              </a:rPr>
              <a:t>new</a:t>
            </a:r>
            <a:r>
              <a:rPr dirty="0" sz="1450" spc="105">
                <a:solidFill>
                  <a:srgbClr val="7C807C"/>
                </a:solidFill>
                <a:latin typeface="Times New Roman"/>
                <a:cs typeface="Times New Roman"/>
              </a:rPr>
              <a:t> </a:t>
            </a:r>
            <a:r>
              <a:rPr dirty="0" sz="1450" spc="65">
                <a:solidFill>
                  <a:srgbClr val="7C807C"/>
                </a:solidFill>
                <a:latin typeface="Times New Roman"/>
                <a:cs typeface="Times New Roman"/>
              </a:rPr>
              <a:t>publication</a:t>
            </a:r>
            <a:r>
              <a:rPr dirty="0" sz="1450" spc="65">
                <a:solidFill>
                  <a:srgbClr val="979C9C"/>
                </a:solidFill>
                <a:latin typeface="Times New Roman"/>
                <a:cs typeface="Times New Roman"/>
              </a:rPr>
              <a:t>.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926015" y="10789811"/>
            <a:ext cx="1745614" cy="2266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300" spc="60">
                <a:solidFill>
                  <a:srgbClr val="7C807C"/>
                </a:solidFill>
                <a:latin typeface="Times New Roman"/>
                <a:cs typeface="Times New Roman"/>
              </a:rPr>
              <a:t>Suzanne </a:t>
            </a:r>
            <a:r>
              <a:rPr dirty="0" sz="1300" spc="55">
                <a:solidFill>
                  <a:srgbClr val="7C807C"/>
                </a:solidFill>
                <a:latin typeface="Times New Roman"/>
                <a:cs typeface="Times New Roman"/>
              </a:rPr>
              <a:t>Wright,</a:t>
            </a:r>
            <a:r>
              <a:rPr dirty="0" sz="1300" spc="-55">
                <a:solidFill>
                  <a:srgbClr val="7C807C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7C807C"/>
                </a:solidFill>
                <a:latin typeface="Times New Roman"/>
                <a:cs typeface="Times New Roman"/>
              </a:rPr>
              <a:t>Edit.or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0950915" y="8721344"/>
            <a:ext cx="6506209" cy="263461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031364" algn="l"/>
                <a:tab pos="4542790" algn="l"/>
              </a:tabLst>
            </a:pPr>
            <a:r>
              <a:rPr dirty="0" sz="4550" spc="95">
                <a:solidFill>
                  <a:srgbClr val="484642"/>
                </a:solidFill>
                <a:latin typeface="Times New Roman"/>
                <a:cs typeface="Times New Roman"/>
              </a:rPr>
              <a:t>Seri</a:t>
            </a:r>
            <a:r>
              <a:rPr dirty="0" sz="4550" spc="-595">
                <a:solidFill>
                  <a:srgbClr val="484642"/>
                </a:solidFill>
                <a:latin typeface="Times New Roman"/>
                <a:cs typeface="Times New Roman"/>
              </a:rPr>
              <a:t> </a:t>
            </a:r>
            <a:r>
              <a:rPr dirty="0" sz="4550" spc="165">
                <a:solidFill>
                  <a:srgbClr val="484642"/>
                </a:solidFill>
                <a:latin typeface="Times New Roman"/>
                <a:cs typeface="Times New Roman"/>
              </a:rPr>
              <a:t>pts	</a:t>
            </a:r>
            <a:r>
              <a:rPr dirty="0" sz="4550" spc="100">
                <a:solidFill>
                  <a:srgbClr val="484642"/>
                </a:solidFill>
                <a:latin typeface="Times New Roman"/>
                <a:cs typeface="Times New Roman"/>
              </a:rPr>
              <a:t>Increases	</a:t>
            </a:r>
            <a:r>
              <a:rPr dirty="0" sz="4550" spc="235">
                <a:solidFill>
                  <a:srgbClr val="484642"/>
                </a:solidFill>
                <a:latin typeface="Times New Roman"/>
                <a:cs typeface="Times New Roman"/>
              </a:rPr>
              <a:t>Quality</a:t>
            </a:r>
            <a:endParaRPr sz="4550">
              <a:latin typeface="Times New Roman"/>
              <a:cs typeface="Times New Roman"/>
            </a:endParaRPr>
          </a:p>
          <a:p>
            <a:pPr algn="just" marL="208279" marR="2167255" indent="13970">
              <a:lnSpc>
                <a:spcPts val="1610"/>
              </a:lnSpc>
              <a:spcBef>
                <a:spcPts val="3804"/>
              </a:spcBef>
            </a:pPr>
            <a:r>
              <a:rPr dirty="0" sz="1500" spc="65">
                <a:solidFill>
                  <a:srgbClr val="7C807C"/>
                </a:solidFill>
                <a:latin typeface="Times New Roman"/>
                <a:cs typeface="Times New Roman"/>
              </a:rPr>
              <a:t>SCRIPTS, </a:t>
            </a:r>
            <a:r>
              <a:rPr dirty="0" sz="1500" spc="50">
                <a:solidFill>
                  <a:srgbClr val="7C807C"/>
                </a:solidFill>
                <a:latin typeface="Times New Roman"/>
                <a:cs typeface="Times New Roman"/>
              </a:rPr>
              <a:t>Tech's </a:t>
            </a:r>
            <a:r>
              <a:rPr dirty="0" sz="1500" spc="15">
                <a:solidFill>
                  <a:srgbClr val="7C807C"/>
                </a:solidFill>
                <a:latin typeface="Times New Roman"/>
                <a:cs typeface="Times New Roman"/>
              </a:rPr>
              <a:t>lit.erary </a:t>
            </a:r>
            <a:r>
              <a:rPr dirty="0" sz="1500" spc="-35">
                <a:solidFill>
                  <a:srgbClr val="7C807C"/>
                </a:solidFill>
                <a:latin typeface="Times New Roman"/>
                <a:cs typeface="Times New Roman"/>
              </a:rPr>
              <a:t>magAzine, </a:t>
            </a:r>
            <a:r>
              <a:rPr dirty="0" sz="1500" spc="25">
                <a:solidFill>
                  <a:srgbClr val="7C807C"/>
                </a:solidFill>
                <a:latin typeface="Times New Roman"/>
                <a:cs typeface="Times New Roman"/>
              </a:rPr>
              <a:t>was </a:t>
            </a:r>
            <a:r>
              <a:rPr dirty="0" sz="1500" spc="55">
                <a:solidFill>
                  <a:srgbClr val="7C807C"/>
                </a:solidFill>
                <a:latin typeface="Times New Roman"/>
                <a:cs typeface="Times New Roman"/>
              </a:rPr>
              <a:t>originat­  </a:t>
            </a:r>
            <a:r>
              <a:rPr dirty="0" sz="1400" spc="75">
                <a:solidFill>
                  <a:srgbClr val="7C807C"/>
                </a:solidFill>
                <a:latin typeface="Times New Roman"/>
                <a:cs typeface="Times New Roman"/>
              </a:rPr>
              <a:t>ed </a:t>
            </a:r>
            <a:r>
              <a:rPr dirty="0" sz="1400" spc="60">
                <a:solidFill>
                  <a:srgbClr val="7C807C"/>
                </a:solidFill>
                <a:latin typeface="Times New Roman"/>
                <a:cs typeface="Times New Roman"/>
              </a:rPr>
              <a:t>in </a:t>
            </a:r>
            <a:r>
              <a:rPr dirty="0" sz="1400" spc="10">
                <a:solidFill>
                  <a:srgbClr val="7C807C"/>
                </a:solidFill>
                <a:latin typeface="Arial"/>
                <a:cs typeface="Arial"/>
              </a:rPr>
              <a:t>1966 by </a:t>
            </a:r>
            <a:r>
              <a:rPr dirty="0" sz="1500" spc="35">
                <a:solidFill>
                  <a:srgbClr val="7C807C"/>
                </a:solidFill>
                <a:latin typeface="Times New Roman"/>
                <a:cs typeface="Times New Roman"/>
              </a:rPr>
              <a:t>Richard </a:t>
            </a:r>
            <a:r>
              <a:rPr dirty="0" sz="1400" spc="75">
                <a:solidFill>
                  <a:srgbClr val="7C807C"/>
                </a:solidFill>
                <a:latin typeface="Arial"/>
                <a:cs typeface="Arial"/>
              </a:rPr>
              <a:t>Murphy </a:t>
            </a:r>
            <a:r>
              <a:rPr dirty="0" sz="1500" spc="35">
                <a:solidFill>
                  <a:srgbClr val="7C807C"/>
                </a:solidFill>
                <a:latin typeface="Times New Roman"/>
                <a:cs typeface="Times New Roman"/>
              </a:rPr>
              <a:t>Since </a:t>
            </a:r>
            <a:r>
              <a:rPr dirty="0" sz="1400" spc="60">
                <a:solidFill>
                  <a:srgbClr val="7C807C"/>
                </a:solidFill>
                <a:latin typeface="Times New Roman"/>
                <a:cs typeface="Times New Roman"/>
              </a:rPr>
              <a:t>then </a:t>
            </a:r>
            <a:r>
              <a:rPr dirty="0" sz="1400" spc="40">
                <a:solidFill>
                  <a:srgbClr val="7C807C"/>
                </a:solidFill>
                <a:latin typeface="Times New Roman"/>
                <a:cs typeface="Times New Roman"/>
              </a:rPr>
              <a:t>tt </a:t>
            </a:r>
            <a:r>
              <a:rPr dirty="0" sz="1400" spc="65">
                <a:solidFill>
                  <a:srgbClr val="7C807C"/>
                </a:solidFill>
                <a:latin typeface="Times New Roman"/>
                <a:cs typeface="Times New Roman"/>
              </a:rPr>
              <a:t>has  </a:t>
            </a:r>
            <a:r>
              <a:rPr dirty="0" sz="1500" spc="30">
                <a:solidFill>
                  <a:srgbClr val="7C807C"/>
                </a:solidFill>
                <a:latin typeface="Times New Roman"/>
                <a:cs typeface="Times New Roman"/>
              </a:rPr>
              <a:t>published </a:t>
            </a:r>
            <a:r>
              <a:rPr dirty="0" sz="1450" spc="55">
                <a:solidFill>
                  <a:srgbClr val="7C807C"/>
                </a:solidFill>
                <a:latin typeface="Times New Roman"/>
                <a:cs typeface="Times New Roman"/>
              </a:rPr>
              <a:t>issues </a:t>
            </a:r>
            <a:r>
              <a:rPr dirty="0" sz="1450" spc="25">
                <a:solidFill>
                  <a:srgbClr val="7C807C"/>
                </a:solidFill>
                <a:latin typeface="Times New Roman"/>
                <a:cs typeface="Times New Roman"/>
              </a:rPr>
              <a:t>of </a:t>
            </a:r>
            <a:r>
              <a:rPr dirty="0" sz="1500" spc="20">
                <a:solidFill>
                  <a:srgbClr val="7C807C"/>
                </a:solidFill>
                <a:latin typeface="Times New Roman"/>
                <a:cs typeface="Times New Roman"/>
              </a:rPr>
              <a:t>increased </a:t>
            </a:r>
            <a:r>
              <a:rPr dirty="0" sz="1450" spc="65">
                <a:solidFill>
                  <a:srgbClr val="7C807C"/>
                </a:solidFill>
                <a:latin typeface="Times New Roman"/>
                <a:cs typeface="Times New Roman"/>
              </a:rPr>
              <a:t>qunhty </a:t>
            </a:r>
            <a:r>
              <a:rPr dirty="0" sz="1500" spc="25">
                <a:solidFill>
                  <a:srgbClr val="7C807C"/>
                </a:solidFill>
                <a:latin typeface="Times New Roman"/>
                <a:cs typeface="Times New Roman"/>
              </a:rPr>
              <a:t>each  </a:t>
            </a:r>
            <a:r>
              <a:rPr dirty="0" sz="1400" spc="90">
                <a:solidFill>
                  <a:srgbClr val="7C807C"/>
                </a:solidFill>
                <a:latin typeface="Times New Roman"/>
                <a:cs typeface="Times New Roman"/>
              </a:rPr>
              <a:t>semester </a:t>
            </a:r>
            <a:r>
              <a:rPr dirty="0" sz="1500" spc="75">
                <a:solidFill>
                  <a:srgbClr val="7C807C"/>
                </a:solidFill>
                <a:latin typeface="Times New Roman"/>
                <a:cs typeface="Times New Roman"/>
              </a:rPr>
              <a:t>This </a:t>
            </a:r>
            <a:r>
              <a:rPr dirty="0" sz="1400" spc="100">
                <a:solidFill>
                  <a:srgbClr val="7C807C"/>
                </a:solidFill>
                <a:latin typeface="Times New Roman"/>
                <a:cs typeface="Times New Roman"/>
              </a:rPr>
              <a:t>year, </a:t>
            </a:r>
            <a:r>
              <a:rPr dirty="0" sz="1450" spc="95">
                <a:solidFill>
                  <a:srgbClr val="7C807C"/>
                </a:solidFill>
                <a:latin typeface="Times New Roman"/>
                <a:cs typeface="Times New Roman"/>
              </a:rPr>
              <a:t>for </a:t>
            </a:r>
            <a:r>
              <a:rPr dirty="0" sz="1400" spc="100">
                <a:solidFill>
                  <a:srgbClr val="7C807C"/>
                </a:solidFill>
                <a:latin typeface="Times New Roman"/>
                <a:cs typeface="Times New Roman"/>
              </a:rPr>
              <a:t>the </a:t>
            </a:r>
            <a:r>
              <a:rPr dirty="0" sz="1400" spc="95">
                <a:solidFill>
                  <a:srgbClr val="7C807C"/>
                </a:solidFill>
                <a:latin typeface="Times New Roman"/>
                <a:cs typeface="Times New Roman"/>
              </a:rPr>
              <a:t>first </a:t>
            </a:r>
            <a:r>
              <a:rPr dirty="0" sz="1400" spc="60">
                <a:solidFill>
                  <a:srgbClr val="7C807C"/>
                </a:solidFill>
                <a:latin typeface="Times New Roman"/>
                <a:cs typeface="Times New Roman"/>
              </a:rPr>
              <a:t>time, </a:t>
            </a:r>
            <a:r>
              <a:rPr dirty="0" sz="1400" spc="110">
                <a:solidFill>
                  <a:srgbClr val="7C807C"/>
                </a:solidFill>
                <a:latin typeface="Times New Roman"/>
                <a:cs typeface="Times New Roman"/>
              </a:rPr>
              <a:t>SCRIPTS  </a:t>
            </a:r>
            <a:r>
              <a:rPr dirty="0" sz="1550" spc="30">
                <a:solidFill>
                  <a:srgbClr val="7C807C"/>
                </a:solidFill>
                <a:latin typeface="Times New Roman"/>
                <a:cs typeface="Times New Roman"/>
              </a:rPr>
              <a:t>was </a:t>
            </a:r>
            <a:r>
              <a:rPr dirty="0" sz="1500" spc="60">
                <a:solidFill>
                  <a:srgbClr val="7C807C"/>
                </a:solidFill>
                <a:latin typeface="Times New Roman"/>
                <a:cs typeface="Times New Roman"/>
              </a:rPr>
              <a:t>printed </a:t>
            </a:r>
            <a:r>
              <a:rPr dirty="0" sz="1400" spc="40" i="1">
                <a:solidFill>
                  <a:srgbClr val="7C807C"/>
                </a:solidFill>
                <a:latin typeface="Arial"/>
                <a:cs typeface="Arial"/>
              </a:rPr>
              <a:t>oft </a:t>
            </a:r>
            <a:r>
              <a:rPr dirty="0" sz="1550" spc="30">
                <a:solidFill>
                  <a:srgbClr val="7C807C"/>
                </a:solidFill>
                <a:latin typeface="Times New Roman"/>
                <a:cs typeface="Times New Roman"/>
              </a:rPr>
              <a:t>campus </a:t>
            </a:r>
            <a:r>
              <a:rPr dirty="0" sz="1400" spc="15">
                <a:solidFill>
                  <a:srgbClr val="7C807C"/>
                </a:solidFill>
                <a:latin typeface="Times New Roman"/>
                <a:cs typeface="Times New Roman"/>
              </a:rPr>
              <a:t>by </a:t>
            </a:r>
            <a:r>
              <a:rPr dirty="0" sz="1400" spc="80">
                <a:solidFill>
                  <a:srgbClr val="7C807C"/>
                </a:solidFill>
                <a:latin typeface="Times New Roman"/>
                <a:cs typeface="Times New Roman"/>
              </a:rPr>
              <a:t>Mr </a:t>
            </a:r>
            <a:r>
              <a:rPr dirty="0" sz="1400" spc="85">
                <a:solidFill>
                  <a:srgbClr val="7C807C"/>
                </a:solidFill>
                <a:latin typeface="Times New Roman"/>
                <a:cs typeface="Times New Roman"/>
              </a:rPr>
              <a:t>Poul </a:t>
            </a:r>
            <a:r>
              <a:rPr dirty="0" sz="1350" spc="85">
                <a:solidFill>
                  <a:srgbClr val="7C807C"/>
                </a:solidFill>
                <a:latin typeface="Arial"/>
                <a:cs typeface="Arial"/>
              </a:rPr>
              <a:t>Payton </a:t>
            </a:r>
            <a:r>
              <a:rPr dirty="0" sz="1500" spc="-30">
                <a:solidFill>
                  <a:srgbClr val="7C807C"/>
                </a:solidFill>
                <a:latin typeface="Times New Roman"/>
                <a:cs typeface="Times New Roman"/>
              </a:rPr>
              <a:t>of  </a:t>
            </a:r>
            <a:r>
              <a:rPr dirty="0" sz="1400" spc="85">
                <a:solidFill>
                  <a:srgbClr val="7C807C"/>
                </a:solidFill>
                <a:latin typeface="Times New Roman"/>
                <a:cs typeface="Times New Roman"/>
              </a:rPr>
              <a:t>Carr </a:t>
            </a:r>
            <a:r>
              <a:rPr dirty="0" sz="1400" spc="10">
                <a:solidFill>
                  <a:srgbClr val="7C807C"/>
                </a:solidFill>
                <a:latin typeface="Times New Roman"/>
                <a:cs typeface="Times New Roman"/>
              </a:rPr>
              <a:t>izozo</a:t>
            </a:r>
            <a:r>
              <a:rPr dirty="0" sz="1400" spc="10">
                <a:solidFill>
                  <a:srgbClr val="979C9C"/>
                </a:solidFill>
                <a:latin typeface="Times New Roman"/>
                <a:cs typeface="Times New Roman"/>
              </a:rPr>
              <a:t>. </a:t>
            </a:r>
            <a:r>
              <a:rPr dirty="0" sz="1400" spc="65">
                <a:solidFill>
                  <a:srgbClr val="7C807C"/>
                </a:solidFill>
                <a:latin typeface="Times New Roman"/>
                <a:cs typeface="Times New Roman"/>
              </a:rPr>
              <a:t>'l</a:t>
            </a:r>
            <a:r>
              <a:rPr dirty="0" sz="1400" spc="65">
                <a:solidFill>
                  <a:srgbClr val="979C9C"/>
                </a:solidFill>
                <a:latin typeface="Times New Roman"/>
                <a:cs typeface="Times New Roman"/>
              </a:rPr>
              <a:t>'</a:t>
            </a:r>
            <a:r>
              <a:rPr dirty="0" sz="1400" spc="65">
                <a:solidFill>
                  <a:srgbClr val="7C807C"/>
                </a:solidFill>
                <a:latin typeface="Times New Roman"/>
                <a:cs typeface="Times New Roman"/>
              </a:rPr>
              <a:t>hls </a:t>
            </a:r>
            <a:r>
              <a:rPr dirty="0" sz="1250" spc="65">
                <a:solidFill>
                  <a:srgbClr val="7C807C"/>
                </a:solidFill>
                <a:latin typeface="Arial"/>
                <a:cs typeface="Arial"/>
              </a:rPr>
              <a:t>was </a:t>
            </a:r>
            <a:r>
              <a:rPr dirty="0" sz="1400" spc="60">
                <a:solidFill>
                  <a:srgbClr val="7C807C"/>
                </a:solidFill>
                <a:latin typeface="Times New Roman"/>
                <a:cs typeface="Times New Roman"/>
              </a:rPr>
              <a:t>n </a:t>
            </a:r>
            <a:r>
              <a:rPr dirty="0" sz="1500" spc="10">
                <a:solidFill>
                  <a:srgbClr val="7C807C"/>
                </a:solidFill>
                <a:latin typeface="Times New Roman"/>
                <a:cs typeface="Times New Roman"/>
              </a:rPr>
              <a:t>big </a:t>
            </a:r>
            <a:r>
              <a:rPr dirty="0" sz="1400" spc="114">
                <a:solidFill>
                  <a:srgbClr val="7C807C"/>
                </a:solidFill>
                <a:latin typeface="Times New Roman"/>
                <a:cs typeface="Times New Roman"/>
              </a:rPr>
              <a:t>step </a:t>
            </a:r>
            <a:r>
              <a:rPr dirty="0" sz="1500" spc="-30">
                <a:solidFill>
                  <a:srgbClr val="7C807C"/>
                </a:solidFill>
                <a:latin typeface="Times New Roman"/>
                <a:cs typeface="Times New Roman"/>
              </a:rPr>
              <a:t>nllo\\</a:t>
            </a:r>
            <a:r>
              <a:rPr dirty="0" sz="1500" spc="-30">
                <a:solidFill>
                  <a:srgbClr val="979C9C"/>
                </a:solidFill>
                <a:latin typeface="Times New Roman"/>
                <a:cs typeface="Times New Roman"/>
              </a:rPr>
              <a:t>•</a:t>
            </a:r>
            <a:r>
              <a:rPr dirty="0" sz="1500" spc="-30">
                <a:solidFill>
                  <a:srgbClr val="7C807C"/>
                </a:solidFill>
                <a:latin typeface="Times New Roman"/>
                <a:cs typeface="Times New Roman"/>
              </a:rPr>
              <a:t>ing </a:t>
            </a:r>
            <a:r>
              <a:rPr dirty="0" sz="1400" spc="55">
                <a:solidFill>
                  <a:srgbClr val="7C807C"/>
                </a:solidFill>
                <a:latin typeface="Times New Roman"/>
                <a:cs typeface="Times New Roman"/>
              </a:rPr>
              <a:t>more  </a:t>
            </a:r>
            <a:r>
              <a:rPr dirty="0" sz="1500" spc="10">
                <a:solidFill>
                  <a:srgbClr val="7C807C"/>
                </a:solidFill>
                <a:latin typeface="Times New Roman"/>
                <a:cs typeface="Times New Roman"/>
              </a:rPr>
              <a:t>freedom </a:t>
            </a:r>
            <a:r>
              <a:rPr dirty="0" sz="1450" spc="-25" i="1">
                <a:solidFill>
                  <a:srgbClr val="7C807C"/>
                </a:solidFill>
                <a:latin typeface="Arial"/>
                <a:cs typeface="Arial"/>
              </a:rPr>
              <a:t>of </a:t>
            </a:r>
            <a:r>
              <a:rPr dirty="0" sz="1500" spc="-85">
                <a:solidFill>
                  <a:srgbClr val="7C807C"/>
                </a:solidFill>
                <a:latin typeface="Times New Roman"/>
                <a:cs typeface="Times New Roman"/>
              </a:rPr>
              <a:t>11tyle </a:t>
            </a:r>
            <a:r>
              <a:rPr dirty="0" sz="1500" spc="-10">
                <a:solidFill>
                  <a:srgbClr val="7C807C"/>
                </a:solidFill>
                <a:latin typeface="Times New Roman"/>
                <a:cs typeface="Times New Roman"/>
              </a:rPr>
              <a:t>nnd </a:t>
            </a:r>
            <a:r>
              <a:rPr dirty="0" sz="1100" spc="-35">
                <a:solidFill>
                  <a:srgbClr val="7C807C"/>
                </a:solidFill>
                <a:latin typeface="Times New Roman"/>
                <a:cs typeface="Times New Roman"/>
              </a:rPr>
              <a:t>11 </a:t>
            </a:r>
            <a:r>
              <a:rPr dirty="0" sz="1400" spc="95">
                <a:solidFill>
                  <a:srgbClr val="7C807C"/>
                </a:solidFill>
                <a:latin typeface="Times New Roman"/>
                <a:cs typeface="Times New Roman"/>
              </a:rPr>
              <a:t>more </a:t>
            </a:r>
            <a:r>
              <a:rPr dirty="0" sz="1500" spc="-5">
                <a:solidFill>
                  <a:srgbClr val="7C807C"/>
                </a:solidFill>
                <a:latin typeface="Times New Roman"/>
                <a:cs typeface="Times New Roman"/>
              </a:rPr>
              <a:t>professional</a:t>
            </a:r>
            <a:r>
              <a:rPr dirty="0" sz="1500" spc="10">
                <a:solidFill>
                  <a:srgbClr val="7C807C"/>
                </a:solidFill>
                <a:latin typeface="Times New Roman"/>
                <a:cs typeface="Times New Roman"/>
              </a:rPr>
              <a:t> </a:t>
            </a:r>
            <a:r>
              <a:rPr dirty="0" sz="1400" spc="60">
                <a:solidFill>
                  <a:srgbClr val="7C807C"/>
                </a:solidFill>
                <a:latin typeface="Times New Roman"/>
                <a:cs typeface="Times New Roman"/>
              </a:rPr>
              <a:t>looktng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369168" y="13973857"/>
            <a:ext cx="103505" cy="17653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50" spc="35">
                <a:solidFill>
                  <a:srgbClr val="979C9C"/>
                </a:solidFill>
                <a:latin typeface="Arial"/>
                <a:cs typeface="Arial"/>
              </a:rPr>
              <a:t>It</a:t>
            </a:r>
            <a:endParaRPr sz="9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1123302" y="11296470"/>
            <a:ext cx="4145915" cy="877569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algn="just" marL="12700" marR="5080" indent="29209">
              <a:lnSpc>
                <a:spcPts val="1610"/>
              </a:lnSpc>
              <a:spcBef>
                <a:spcPts val="385"/>
              </a:spcBef>
            </a:pPr>
            <a:r>
              <a:rPr dirty="0" sz="1400" spc="70">
                <a:solidFill>
                  <a:srgbClr val="7C807C"/>
                </a:solidFill>
                <a:latin typeface="Times New Roman"/>
                <a:cs typeface="Times New Roman"/>
              </a:rPr>
              <a:t>magazine</a:t>
            </a:r>
            <a:r>
              <a:rPr dirty="0" sz="1400" spc="70">
                <a:solidFill>
                  <a:srgbClr val="979C9C"/>
                </a:solidFill>
                <a:latin typeface="Times New Roman"/>
                <a:cs typeface="Times New Roman"/>
              </a:rPr>
              <a:t>. </a:t>
            </a:r>
            <a:r>
              <a:rPr dirty="0" sz="1400" spc="60">
                <a:solidFill>
                  <a:srgbClr val="7C807C"/>
                </a:solidFill>
                <a:latin typeface="Times New Roman"/>
                <a:cs typeface="Times New Roman"/>
              </a:rPr>
              <a:t>Second </a:t>
            </a:r>
            <a:r>
              <a:rPr dirty="0" sz="1550" spc="10">
                <a:solidFill>
                  <a:srgbClr val="7C807C"/>
                </a:solidFill>
                <a:latin typeface="Times New Roman"/>
                <a:cs typeface="Times New Roman"/>
              </a:rPr>
              <a:t>ae</a:t>
            </a:r>
            <a:r>
              <a:rPr dirty="0" sz="1550" spc="10">
                <a:solidFill>
                  <a:srgbClr val="6B695D"/>
                </a:solidFill>
                <a:latin typeface="Times New Roman"/>
                <a:cs typeface="Times New Roman"/>
              </a:rPr>
              <a:t>m</a:t>
            </a:r>
            <a:r>
              <a:rPr dirty="0" sz="1550" spc="10">
                <a:solidFill>
                  <a:srgbClr val="7C807C"/>
                </a:solidFill>
                <a:latin typeface="Times New Roman"/>
                <a:cs typeface="Times New Roman"/>
              </a:rPr>
              <a:t>ester, </a:t>
            </a:r>
            <a:r>
              <a:rPr dirty="0" sz="1400" spc="45">
                <a:solidFill>
                  <a:srgbClr val="7C807C"/>
                </a:solidFill>
                <a:latin typeface="Times New Roman"/>
                <a:cs typeface="Times New Roman"/>
              </a:rPr>
              <a:t>in </a:t>
            </a:r>
            <a:r>
              <a:rPr dirty="0" sz="1500" spc="10">
                <a:solidFill>
                  <a:srgbClr val="7C807C"/>
                </a:solidFill>
                <a:latin typeface="Times New Roman"/>
                <a:cs typeface="Times New Roman"/>
              </a:rPr>
              <a:t>nddltion </a:t>
            </a:r>
            <a:r>
              <a:rPr dirty="0" sz="1500" spc="15">
                <a:solidFill>
                  <a:srgbClr val="7C807C"/>
                </a:solidFill>
                <a:latin typeface="Times New Roman"/>
                <a:cs typeface="Times New Roman"/>
              </a:rPr>
              <a:t>to  </a:t>
            </a:r>
            <a:r>
              <a:rPr dirty="0" sz="1400" spc="95">
                <a:solidFill>
                  <a:srgbClr val="7C807C"/>
                </a:solidFill>
                <a:latin typeface="Times New Roman"/>
                <a:cs typeface="Times New Roman"/>
              </a:rPr>
              <a:t>publishing </a:t>
            </a:r>
            <a:r>
              <a:rPr dirty="0" sz="1400" spc="85">
                <a:solidFill>
                  <a:srgbClr val="7C807C"/>
                </a:solidFill>
                <a:latin typeface="Times New Roman"/>
                <a:cs typeface="Times New Roman"/>
              </a:rPr>
              <a:t>the </a:t>
            </a:r>
            <a:r>
              <a:rPr dirty="0" sz="1500" spc="-20">
                <a:solidFill>
                  <a:srgbClr val="7C807C"/>
                </a:solidFill>
                <a:latin typeface="Times New Roman"/>
                <a:cs typeface="Times New Roman"/>
              </a:rPr>
              <a:t>rrutgnzlne. </a:t>
            </a:r>
            <a:r>
              <a:rPr dirty="0" sz="1450" spc="-20">
                <a:solidFill>
                  <a:srgbClr val="7C807C"/>
                </a:solidFill>
                <a:latin typeface="Times New Roman"/>
                <a:cs typeface="Times New Roman"/>
              </a:rPr>
              <a:t>the </a:t>
            </a:r>
            <a:r>
              <a:rPr dirty="0" sz="1400" spc="130">
                <a:solidFill>
                  <a:srgbClr val="7C807C"/>
                </a:solidFill>
                <a:latin typeface="Times New Roman"/>
                <a:cs typeface="Times New Roman"/>
              </a:rPr>
              <a:t>SCRIPTS </a:t>
            </a:r>
            <a:r>
              <a:rPr dirty="0" sz="1400" spc="15">
                <a:solidFill>
                  <a:srgbClr val="7C807C"/>
                </a:solidFill>
                <a:latin typeface="Times New Roman"/>
                <a:cs typeface="Times New Roman"/>
              </a:rPr>
              <a:t>!\tAffspon..  </a:t>
            </a:r>
            <a:r>
              <a:rPr dirty="0" sz="1450" spc="-80">
                <a:solidFill>
                  <a:srgbClr val="7C807C"/>
                </a:solidFill>
                <a:latin typeface="Times New Roman"/>
                <a:cs typeface="Times New Roman"/>
              </a:rPr>
              <a:t>11ored </a:t>
            </a:r>
            <a:r>
              <a:rPr dirty="0" sz="1500" spc="-95" i="1">
                <a:solidFill>
                  <a:srgbClr val="7C807C"/>
                </a:solidFill>
                <a:latin typeface="Times New Roman"/>
                <a:cs typeface="Times New Roman"/>
              </a:rPr>
              <a:t>u </a:t>
            </a:r>
            <a:r>
              <a:rPr dirty="0" sz="1450" spc="50">
                <a:solidFill>
                  <a:srgbClr val="7C807C"/>
                </a:solidFill>
                <a:latin typeface="Times New Roman"/>
                <a:cs typeface="Times New Roman"/>
              </a:rPr>
              <a:t>pootry </a:t>
            </a:r>
            <a:r>
              <a:rPr dirty="0" sz="1500" spc="50">
                <a:solidFill>
                  <a:srgbClr val="7C807C"/>
                </a:solidFill>
                <a:latin typeface="Times New Roman"/>
                <a:cs typeface="Times New Roman"/>
              </a:rPr>
              <a:t>rending </a:t>
            </a:r>
            <a:r>
              <a:rPr dirty="0" sz="1400" spc="60">
                <a:solidFill>
                  <a:srgbClr val="7C807C"/>
                </a:solidFill>
                <a:latin typeface="Times New Roman"/>
                <a:cs typeface="Times New Roman"/>
              </a:rPr>
              <a:t>and </a:t>
            </a:r>
            <a:r>
              <a:rPr dirty="0" sz="1400" spc="35">
                <a:solidFill>
                  <a:srgbClr val="7C807C"/>
                </a:solidFill>
                <a:latin typeface="Times New Roman"/>
                <a:cs typeface="Times New Roman"/>
              </a:rPr>
              <a:t>, </a:t>
            </a:r>
            <a:r>
              <a:rPr dirty="0" sz="1400" spc="40">
                <a:solidFill>
                  <a:srgbClr val="7C807C"/>
                </a:solidFill>
                <a:latin typeface="Times New Roman"/>
                <a:cs typeface="Times New Roman"/>
              </a:rPr>
              <a:t>fo</a:t>
            </a:r>
            <a:r>
              <a:rPr dirty="0" sz="1400" spc="40">
                <a:solidFill>
                  <a:srgbClr val="6B695D"/>
                </a:solidFill>
                <a:latin typeface="Times New Roman"/>
                <a:cs typeface="Times New Roman"/>
              </a:rPr>
              <a:t>l</a:t>
            </a:r>
            <a:r>
              <a:rPr dirty="0" sz="1400" spc="40">
                <a:solidFill>
                  <a:srgbClr val="7C807C"/>
                </a:solidFill>
                <a:latin typeface="Times New Roman"/>
                <a:cs typeface="Times New Roman"/>
              </a:rPr>
              <a:t>k</a:t>
            </a:r>
            <a:r>
              <a:rPr dirty="0" sz="1400" spc="-200">
                <a:solidFill>
                  <a:srgbClr val="7C807C"/>
                </a:solidFill>
                <a:latin typeface="Times New Roman"/>
                <a:cs typeface="Times New Roman"/>
              </a:rPr>
              <a:t> </a:t>
            </a:r>
            <a:r>
              <a:rPr dirty="0" sz="1400" spc="50">
                <a:solidFill>
                  <a:srgbClr val="7C807C"/>
                </a:solidFill>
                <a:latin typeface="Times New Roman"/>
                <a:cs typeface="Times New Roman"/>
              </a:rPr>
              <a:t>concert.</a:t>
            </a:r>
            <a:endParaRPr sz="1400">
              <a:latin typeface="Times New Roman"/>
              <a:cs typeface="Times New Roman"/>
            </a:endParaRPr>
          </a:p>
          <a:p>
            <a:pPr algn="just" marL="223520">
              <a:lnSpc>
                <a:spcPts val="1590"/>
              </a:lnSpc>
            </a:pPr>
            <a:r>
              <a:rPr dirty="0" sz="1500" spc="35">
                <a:solidFill>
                  <a:srgbClr val="7C807C"/>
                </a:solidFill>
                <a:latin typeface="Times New Roman"/>
                <a:cs typeface="Times New Roman"/>
              </a:rPr>
              <a:t>Tho </a:t>
            </a:r>
            <a:r>
              <a:rPr dirty="0" sz="1500" spc="50">
                <a:solidFill>
                  <a:srgbClr val="7C807C"/>
                </a:solidFill>
                <a:latin typeface="Times New Roman"/>
                <a:cs typeface="Times New Roman"/>
              </a:rPr>
              <a:t>editor, </a:t>
            </a:r>
            <a:r>
              <a:rPr dirty="0" sz="1500" spc="5">
                <a:solidFill>
                  <a:srgbClr val="7C807C"/>
                </a:solidFill>
                <a:latin typeface="Times New Roman"/>
                <a:cs typeface="Times New Roman"/>
              </a:rPr>
              <a:t>Bill</a:t>
            </a:r>
            <a:r>
              <a:rPr dirty="0" sz="1500" spc="385">
                <a:solidFill>
                  <a:srgbClr val="7C807C"/>
                </a:solidFill>
                <a:latin typeface="Times New Roman"/>
                <a:cs typeface="Times New Roman"/>
              </a:rPr>
              <a:t> </a:t>
            </a:r>
            <a:r>
              <a:rPr dirty="0" sz="1500" spc="-160">
                <a:solidFill>
                  <a:srgbClr val="7C807C"/>
                </a:solidFill>
                <a:latin typeface="Times New Roman"/>
                <a:cs typeface="Times New Roman"/>
              </a:rPr>
              <a:t>GURe, </a:t>
            </a:r>
            <a:r>
              <a:rPr dirty="0" sz="1500" spc="50">
                <a:solidFill>
                  <a:srgbClr val="7C807C"/>
                </a:solidFill>
                <a:latin typeface="Times New Roman"/>
                <a:cs typeface="Times New Roman"/>
              </a:rPr>
              <a:t>has </a:t>
            </a:r>
            <a:r>
              <a:rPr dirty="0" sz="1500" spc="-30">
                <a:solidFill>
                  <a:srgbClr val="7C807C"/>
                </a:solidFill>
                <a:latin typeface="Times New Roman"/>
                <a:cs typeface="Times New Roman"/>
              </a:rPr>
              <a:t>worked </a:t>
            </a:r>
            <a:r>
              <a:rPr dirty="0" sz="1500" spc="-5">
                <a:solidFill>
                  <a:srgbClr val="7C807C"/>
                </a:solidFill>
                <a:latin typeface="Times New Roman"/>
                <a:cs typeface="Times New Roman"/>
              </a:rPr>
              <a:t>on</a:t>
            </a:r>
            <a:r>
              <a:rPr dirty="0" sz="1500" spc="165">
                <a:solidFill>
                  <a:srgbClr val="7C807C"/>
                </a:solidFill>
                <a:latin typeface="Times New Roman"/>
                <a:cs typeface="Times New Roman"/>
              </a:rPr>
              <a:t> </a:t>
            </a:r>
            <a:r>
              <a:rPr dirty="0" sz="1500" spc="45">
                <a:solidFill>
                  <a:srgbClr val="7C807C"/>
                </a:solidFill>
                <a:latin typeface="Times New Roman"/>
                <a:cs typeface="Times New Roman"/>
              </a:rPr>
              <a:t>the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1133818" y="12114559"/>
            <a:ext cx="4110990" cy="1867535"/>
          </a:xfrm>
          <a:prstGeom prst="rect">
            <a:avLst/>
          </a:prstGeom>
        </p:spPr>
        <p:txBody>
          <a:bodyPr wrap="square" lIns="0" tIns="46355" rIns="0" bIns="0" rtlCol="0" vert="horz">
            <a:spAutoFit/>
          </a:bodyPr>
          <a:lstStyle/>
          <a:p>
            <a:pPr algn="just" marL="13970" marR="5080" indent="16510">
              <a:lnSpc>
                <a:spcPct val="85300"/>
              </a:lnSpc>
              <a:spcBef>
                <a:spcPts val="365"/>
              </a:spcBef>
            </a:pPr>
            <a:r>
              <a:rPr dirty="0" sz="1500" spc="-45">
                <a:solidFill>
                  <a:srgbClr val="7C807C"/>
                </a:solidFill>
                <a:latin typeface="Times New Roman"/>
                <a:cs typeface="Times New Roman"/>
              </a:rPr>
              <a:t>mugazln&lt;: </a:t>
            </a:r>
            <a:r>
              <a:rPr dirty="0" sz="1450" spc="30">
                <a:solidFill>
                  <a:srgbClr val="7C807C"/>
                </a:solidFill>
                <a:latin typeface="Times New Roman"/>
                <a:cs typeface="Times New Roman"/>
              </a:rPr>
              <a:t>alnco </a:t>
            </a:r>
            <a:r>
              <a:rPr dirty="0" sz="1450" spc="20">
                <a:solidFill>
                  <a:srgbClr val="7C807C"/>
                </a:solidFill>
                <a:latin typeface="Times New Roman"/>
                <a:cs typeface="Times New Roman"/>
              </a:rPr>
              <a:t>its </a:t>
            </a:r>
            <a:r>
              <a:rPr dirty="0" sz="1000" spc="15">
                <a:solidFill>
                  <a:srgbClr val="7C807C"/>
                </a:solidFill>
                <a:latin typeface="Times New Roman"/>
                <a:cs typeface="Times New Roman"/>
              </a:rPr>
              <a:t>li </a:t>
            </a:r>
            <a:r>
              <a:rPr dirty="0" sz="1000" spc="25">
                <a:solidFill>
                  <a:srgbClr val="6B695D"/>
                </a:solidFill>
                <a:latin typeface="Times New Roman"/>
                <a:cs typeface="Times New Roman"/>
              </a:rPr>
              <a:t>r </a:t>
            </a:r>
            <a:r>
              <a:rPr dirty="0" sz="1000" spc="45">
                <a:solidFill>
                  <a:srgbClr val="7C807C"/>
                </a:solidFill>
                <a:latin typeface="Times New Roman"/>
                <a:cs typeface="Times New Roman"/>
              </a:rPr>
              <a:t>llt </a:t>
            </a:r>
            <a:r>
              <a:rPr dirty="0" sz="1500" spc="15">
                <a:solidFill>
                  <a:srgbClr val="7C807C"/>
                </a:solidFill>
                <a:latin typeface="Times New Roman"/>
                <a:cs typeface="Times New Roman"/>
              </a:rPr>
              <a:t>Issue </a:t>
            </a:r>
            <a:r>
              <a:rPr dirty="0" sz="1450" spc="20">
                <a:solidFill>
                  <a:srgbClr val="7C807C"/>
                </a:solidFill>
                <a:latin typeface="Times New Roman"/>
                <a:cs typeface="Times New Roman"/>
              </a:rPr>
              <a:t>and </a:t>
            </a:r>
            <a:r>
              <a:rPr dirty="0" sz="1450" spc="25">
                <a:solidFill>
                  <a:srgbClr val="7C807C"/>
                </a:solidFill>
                <a:latin typeface="Times New Roman"/>
                <a:cs typeface="Times New Roman"/>
              </a:rPr>
              <a:t>has </a:t>
            </a:r>
            <a:r>
              <a:rPr dirty="0" sz="1450" spc="20">
                <a:solidFill>
                  <a:srgbClr val="7C807C"/>
                </a:solidFill>
                <a:latin typeface="Times New Roman"/>
                <a:cs typeface="Times New Roman"/>
              </a:rPr>
              <a:t>served </a:t>
            </a:r>
            <a:r>
              <a:rPr dirty="0" sz="1000" spc="-75">
                <a:solidFill>
                  <a:srgbClr val="7C807C"/>
                </a:solidFill>
                <a:latin typeface="Times New Roman"/>
                <a:cs typeface="Times New Roman"/>
              </a:rPr>
              <a:t>11-'I  </a:t>
            </a:r>
            <a:r>
              <a:rPr dirty="0" sz="1400" spc="-90">
                <a:solidFill>
                  <a:srgbClr val="979C9C"/>
                </a:solidFill>
                <a:latin typeface="Times New Roman"/>
                <a:cs typeface="Times New Roman"/>
              </a:rPr>
              <a:t>e</a:t>
            </a:r>
            <a:r>
              <a:rPr dirty="0" sz="1400" spc="-90">
                <a:solidFill>
                  <a:srgbClr val="7C807C"/>
                </a:solidFill>
                <a:latin typeface="Times New Roman"/>
                <a:cs typeface="Times New Roman"/>
              </a:rPr>
              <a:t>d </a:t>
            </a:r>
            <a:r>
              <a:rPr dirty="0" sz="1400" spc="-105">
                <a:solidFill>
                  <a:srgbClr val="7C807C"/>
                </a:solidFill>
                <a:latin typeface="Times New Roman"/>
                <a:cs typeface="Times New Roman"/>
              </a:rPr>
              <a:t>ito </a:t>
            </a:r>
            <a:r>
              <a:rPr dirty="0" sz="1400" spc="-100">
                <a:solidFill>
                  <a:srgbClr val="7C807C"/>
                </a:solidFill>
                <a:latin typeface="Times New Roman"/>
                <a:cs typeface="Times New Roman"/>
              </a:rPr>
              <a:t>r </a:t>
            </a:r>
            <a:r>
              <a:rPr dirty="0" sz="1550" spc="-45">
                <a:solidFill>
                  <a:srgbClr val="7C807C"/>
                </a:solidFill>
                <a:latin typeface="Times New Roman"/>
                <a:cs typeface="Times New Roman"/>
              </a:rPr>
              <a:t>for </a:t>
            </a:r>
            <a:r>
              <a:rPr dirty="0" sz="1400" spc="-35">
                <a:solidFill>
                  <a:srgbClr val="7C807C"/>
                </a:solidFill>
                <a:latin typeface="Times New Roman"/>
                <a:cs typeface="Times New Roman"/>
              </a:rPr>
              <a:t>all </a:t>
            </a:r>
            <a:r>
              <a:rPr dirty="0" sz="1400" spc="-45">
                <a:solidFill>
                  <a:srgbClr val="7C807C"/>
                </a:solidFill>
                <a:latin typeface="Arial"/>
                <a:cs typeface="Arial"/>
              </a:rPr>
              <a:t>but </a:t>
            </a:r>
            <a:r>
              <a:rPr dirty="0" sz="1500" spc="60">
                <a:solidFill>
                  <a:srgbClr val="7C807C"/>
                </a:solidFill>
                <a:latin typeface="Times New Roman"/>
                <a:cs typeface="Times New Roman"/>
              </a:rPr>
              <a:t>two </a:t>
            </a:r>
            <a:r>
              <a:rPr dirty="0" sz="1550" spc="-50">
                <a:solidFill>
                  <a:srgbClr val="7C807C"/>
                </a:solidFill>
                <a:latin typeface="Times New Roman"/>
                <a:cs typeface="Times New Roman"/>
              </a:rPr>
              <a:t>ieauell </a:t>
            </a:r>
            <a:r>
              <a:rPr dirty="0" sz="1400" spc="35">
                <a:solidFill>
                  <a:srgbClr val="7C807C"/>
                </a:solidFill>
                <a:latin typeface="Times New Roman"/>
                <a:cs typeface="Times New Roman"/>
              </a:rPr>
              <a:t>Diltnc </a:t>
            </a:r>
            <a:r>
              <a:rPr dirty="0" sz="1500">
                <a:solidFill>
                  <a:srgbClr val="7C807C"/>
                </a:solidFill>
                <a:latin typeface="Times New Roman"/>
                <a:cs typeface="Times New Roman"/>
              </a:rPr>
              <a:t>Corbin, </a:t>
            </a:r>
            <a:r>
              <a:rPr dirty="0" sz="1500" spc="5">
                <a:solidFill>
                  <a:srgbClr val="7C807C"/>
                </a:solidFill>
                <a:latin typeface="Times New Roman"/>
                <a:cs typeface="Times New Roman"/>
              </a:rPr>
              <a:t>t</a:t>
            </a:r>
            <a:r>
              <a:rPr dirty="0" sz="1500" spc="5">
                <a:solidFill>
                  <a:srgbClr val="6B695D"/>
                </a:solidFill>
                <a:latin typeface="Times New Roman"/>
                <a:cs typeface="Times New Roman"/>
              </a:rPr>
              <a:t>h</a:t>
            </a:r>
            <a:r>
              <a:rPr dirty="0" sz="1500" spc="5">
                <a:solidFill>
                  <a:srgbClr val="7C807C"/>
                </a:solidFill>
                <a:latin typeface="Times New Roman"/>
                <a:cs typeface="Times New Roman"/>
              </a:rPr>
              <a:t>e </a:t>
            </a:r>
            <a:r>
              <a:rPr dirty="0" sz="950" spc="120">
                <a:solidFill>
                  <a:srgbClr val="7C807C"/>
                </a:solidFill>
                <a:latin typeface="Times New Roman"/>
                <a:cs typeface="Times New Roman"/>
              </a:rPr>
              <a:t>rui­  </a:t>
            </a:r>
            <a:r>
              <a:rPr dirty="0" sz="1500" spc="10">
                <a:solidFill>
                  <a:srgbClr val="7C807C"/>
                </a:solidFill>
                <a:latin typeface="Times New Roman"/>
                <a:cs typeface="Times New Roman"/>
              </a:rPr>
              <a:t>slat:nnt </a:t>
            </a:r>
            <a:r>
              <a:rPr dirty="0" sz="1450" spc="65">
                <a:solidFill>
                  <a:srgbClr val="7C807C"/>
                </a:solidFill>
                <a:latin typeface="Times New Roman"/>
                <a:cs typeface="Times New Roman"/>
              </a:rPr>
              <a:t>editor, </a:t>
            </a:r>
            <a:r>
              <a:rPr dirty="0" sz="1650" spc="-105">
                <a:solidFill>
                  <a:srgbClr val="7C807C"/>
                </a:solidFill>
                <a:latin typeface="Arial"/>
                <a:cs typeface="Arial"/>
              </a:rPr>
              <a:t>hll:ll </a:t>
            </a:r>
            <a:r>
              <a:rPr dirty="0" sz="1500" spc="10">
                <a:solidFill>
                  <a:srgbClr val="7C807C"/>
                </a:solidFill>
                <a:latin typeface="Times New Roman"/>
                <a:cs typeface="Times New Roman"/>
              </a:rPr>
              <a:t>been </a:t>
            </a:r>
            <a:r>
              <a:rPr dirty="0" sz="1500" spc="35">
                <a:solidFill>
                  <a:srgbClr val="7C807C"/>
                </a:solidFill>
                <a:latin typeface="Times New Roman"/>
                <a:cs typeface="Times New Roman"/>
              </a:rPr>
              <a:t>on </a:t>
            </a:r>
            <a:r>
              <a:rPr dirty="0" sz="1500" spc="25">
                <a:solidFill>
                  <a:srgbClr val="7C807C"/>
                </a:solidFill>
                <a:latin typeface="Times New Roman"/>
                <a:cs typeface="Times New Roman"/>
              </a:rPr>
              <a:t>the </a:t>
            </a:r>
            <a:r>
              <a:rPr dirty="0" sz="1400" spc="85">
                <a:solidFill>
                  <a:srgbClr val="7C807C"/>
                </a:solidFill>
                <a:latin typeface="Times New Roman"/>
                <a:cs typeface="Times New Roman"/>
              </a:rPr>
              <a:t>,tuff </a:t>
            </a:r>
            <a:r>
              <a:rPr dirty="0" sz="1500" spc="30">
                <a:solidFill>
                  <a:srgbClr val="7C807C"/>
                </a:solidFill>
                <a:latin typeface="Times New Roman"/>
                <a:cs typeface="Times New Roman"/>
              </a:rPr>
              <a:t>for </a:t>
            </a:r>
            <a:r>
              <a:rPr dirty="0" sz="1500" spc="10">
                <a:solidFill>
                  <a:srgbClr val="7C807C"/>
                </a:solidFill>
                <a:latin typeface="Times New Roman"/>
                <a:cs typeface="Times New Roman"/>
              </a:rPr>
              <a:t>two </a:t>
            </a:r>
            <a:r>
              <a:rPr dirty="0" sz="1500" spc="-65">
                <a:solidFill>
                  <a:srgbClr val="7C807C"/>
                </a:solidFill>
                <a:latin typeface="Times New Roman"/>
                <a:cs typeface="Times New Roman"/>
              </a:rPr>
              <a:t>yenl'll</a:t>
            </a:r>
            <a:r>
              <a:rPr dirty="0" sz="1500" spc="-65">
                <a:solidFill>
                  <a:srgbClr val="979C9C"/>
                </a:solidFill>
                <a:latin typeface="Times New Roman"/>
                <a:cs typeface="Times New Roman"/>
              </a:rPr>
              <a:t>.  </a:t>
            </a:r>
            <a:r>
              <a:rPr dirty="0" sz="1450" spc="-135">
                <a:solidFill>
                  <a:srgbClr val="7C807C"/>
                </a:solidFill>
                <a:latin typeface="Times New Roman"/>
                <a:cs typeface="Times New Roman"/>
              </a:rPr>
              <a:t>T </a:t>
            </a:r>
            <a:r>
              <a:rPr dirty="0" sz="1450" spc="-114">
                <a:solidFill>
                  <a:srgbClr val="7C807C"/>
                </a:solidFill>
                <a:latin typeface="Times New Roman"/>
                <a:cs typeface="Times New Roman"/>
              </a:rPr>
              <a:t>h </a:t>
            </a:r>
            <a:r>
              <a:rPr dirty="0" sz="1450" spc="-100">
                <a:solidFill>
                  <a:srgbClr val="979C9C"/>
                </a:solidFill>
                <a:latin typeface="Times New Roman"/>
                <a:cs typeface="Times New Roman"/>
              </a:rPr>
              <a:t>e </a:t>
            </a:r>
            <a:r>
              <a:rPr dirty="0" sz="1500" spc="-130">
                <a:solidFill>
                  <a:srgbClr val="7C807C"/>
                </a:solidFill>
                <a:latin typeface="Times New Roman"/>
                <a:cs typeface="Times New Roman"/>
              </a:rPr>
              <a:t>re11t </a:t>
            </a:r>
            <a:r>
              <a:rPr dirty="0" sz="1550" spc="-50">
                <a:solidFill>
                  <a:srgbClr val="7C807C"/>
                </a:solidFill>
                <a:latin typeface="Times New Roman"/>
                <a:cs typeface="Times New Roman"/>
              </a:rPr>
              <a:t>of </a:t>
            </a:r>
            <a:r>
              <a:rPr dirty="0" sz="1450" spc="-55">
                <a:solidFill>
                  <a:srgbClr val="7C807C"/>
                </a:solidFill>
                <a:latin typeface="Times New Roman"/>
                <a:cs typeface="Times New Roman"/>
              </a:rPr>
              <a:t>the </a:t>
            </a:r>
            <a:r>
              <a:rPr dirty="0" sz="1450" spc="45">
                <a:solidFill>
                  <a:srgbClr val="7C807C"/>
                </a:solidFill>
                <a:latin typeface="Times New Roman"/>
                <a:cs typeface="Times New Roman"/>
              </a:rPr>
              <a:t>stnff, </a:t>
            </a:r>
            <a:r>
              <a:rPr dirty="0" sz="1550" spc="-40">
                <a:solidFill>
                  <a:srgbClr val="7C807C"/>
                </a:solidFill>
                <a:latin typeface="Times New Roman"/>
                <a:cs typeface="Times New Roman"/>
              </a:rPr>
              <a:t>new </a:t>
            </a:r>
            <a:r>
              <a:rPr dirty="0" sz="1500" spc="-25">
                <a:solidFill>
                  <a:srgbClr val="7C807C"/>
                </a:solidFill>
                <a:latin typeface="Times New Roman"/>
                <a:cs typeface="Times New Roman"/>
              </a:rPr>
              <a:t>thifl </a:t>
            </a:r>
            <a:r>
              <a:rPr dirty="0" sz="1550" spc="-10">
                <a:solidFill>
                  <a:srgbClr val="7C807C"/>
                </a:solidFill>
                <a:latin typeface="Times New Roman"/>
                <a:cs typeface="Times New Roman"/>
              </a:rPr>
              <a:t>yenr, </a:t>
            </a:r>
            <a:r>
              <a:rPr dirty="0" sz="1450" spc="80">
                <a:solidFill>
                  <a:srgbClr val="7C807C"/>
                </a:solidFill>
                <a:latin typeface="Times New Roman"/>
                <a:cs typeface="Times New Roman"/>
              </a:rPr>
              <a:t>con </a:t>
            </a:r>
            <a:r>
              <a:rPr dirty="0" sz="1450" spc="55">
                <a:solidFill>
                  <a:srgbClr val="7C807C"/>
                </a:solidFill>
                <a:latin typeface="Times New Roman"/>
                <a:cs typeface="Times New Roman"/>
              </a:rPr>
              <a:t>lats </a:t>
            </a:r>
            <a:r>
              <a:rPr dirty="0" sz="1450" spc="-10">
                <a:solidFill>
                  <a:srgbClr val="7C807C"/>
                </a:solidFill>
                <a:latin typeface="Times New Roman"/>
                <a:cs typeface="Times New Roman"/>
              </a:rPr>
              <a:t>of  </a:t>
            </a:r>
            <a:r>
              <a:rPr dirty="0" sz="1400" spc="50">
                <a:solidFill>
                  <a:srgbClr val="7C807C"/>
                </a:solidFill>
                <a:latin typeface="Times New Roman"/>
                <a:cs typeface="Times New Roman"/>
              </a:rPr>
              <a:t>Grttgory </a:t>
            </a:r>
            <a:r>
              <a:rPr dirty="0" sz="1400" spc="75">
                <a:solidFill>
                  <a:srgbClr val="7C807C"/>
                </a:solidFill>
                <a:latin typeface="Times New Roman"/>
                <a:cs typeface="Times New Roman"/>
              </a:rPr>
              <a:t>Borah, </a:t>
            </a:r>
            <a:r>
              <a:rPr dirty="0" sz="1500" spc="25">
                <a:solidFill>
                  <a:srgbClr val="7C807C"/>
                </a:solidFill>
                <a:latin typeface="Times New Roman"/>
                <a:cs typeface="Times New Roman"/>
              </a:rPr>
              <a:t>layout </a:t>
            </a:r>
            <a:r>
              <a:rPr dirty="0" sz="1500" spc="-65">
                <a:solidFill>
                  <a:srgbClr val="7C807C"/>
                </a:solidFill>
                <a:latin typeface="Times New Roman"/>
                <a:cs typeface="Times New Roman"/>
              </a:rPr>
              <a:t>t&gt;tlltor </a:t>
            </a:r>
            <a:r>
              <a:rPr dirty="0" sz="1400" spc="65">
                <a:solidFill>
                  <a:srgbClr val="7C807C"/>
                </a:solidFill>
                <a:latin typeface="Times New Roman"/>
                <a:cs typeface="Times New Roman"/>
              </a:rPr>
              <a:t>Pntrlnk </a:t>
            </a:r>
            <a:r>
              <a:rPr dirty="0" sz="1500" spc="-55">
                <a:solidFill>
                  <a:srgbClr val="7C807C"/>
                </a:solidFill>
                <a:latin typeface="Times New Roman"/>
                <a:cs typeface="Times New Roman"/>
              </a:rPr>
              <a:t>\Vt«le,  </a:t>
            </a:r>
            <a:r>
              <a:rPr dirty="0" sz="1500" spc="-40">
                <a:solidFill>
                  <a:srgbClr val="7C807C"/>
                </a:solidFill>
                <a:latin typeface="Times New Roman"/>
                <a:cs typeface="Times New Roman"/>
              </a:rPr>
              <a:t>J&gt;toductlon </a:t>
            </a:r>
            <a:r>
              <a:rPr dirty="0" sz="1500" spc="-95">
                <a:solidFill>
                  <a:srgbClr val="7C807C"/>
                </a:solidFill>
                <a:latin typeface="Times New Roman"/>
                <a:cs typeface="Times New Roman"/>
              </a:rPr>
              <a:t>munngL</a:t>
            </a:r>
            <a:r>
              <a:rPr dirty="0" sz="1500" spc="-95">
                <a:solidFill>
                  <a:srgbClr val="979C9C"/>
                </a:solidFill>
                <a:latin typeface="Times New Roman"/>
                <a:cs typeface="Times New Roman"/>
              </a:rPr>
              <a:t>•</a:t>
            </a:r>
            <a:r>
              <a:rPr dirty="0" sz="1500" spc="-95">
                <a:solidFill>
                  <a:srgbClr val="7C807C"/>
                </a:solidFill>
                <a:latin typeface="Times New Roman"/>
                <a:cs typeface="Times New Roman"/>
              </a:rPr>
              <a:t>t </a:t>
            </a:r>
            <a:r>
              <a:rPr dirty="0" sz="1500" spc="-10">
                <a:solidFill>
                  <a:srgbClr val="7C807C"/>
                </a:solidFill>
                <a:latin typeface="Times New Roman"/>
                <a:cs typeface="Times New Roman"/>
              </a:rPr>
              <a:t>, </a:t>
            </a:r>
            <a:r>
              <a:rPr dirty="0" sz="1500">
                <a:solidFill>
                  <a:srgbClr val="7C807C"/>
                </a:solidFill>
                <a:latin typeface="Times New Roman"/>
                <a:cs typeface="Times New Roman"/>
              </a:rPr>
              <a:t>Donnts </a:t>
            </a:r>
            <a:r>
              <a:rPr dirty="0" sz="1450" spc="15">
                <a:solidFill>
                  <a:srgbClr val="7C807C"/>
                </a:solidFill>
                <a:latin typeface="Times New Roman"/>
                <a:cs typeface="Times New Roman"/>
              </a:rPr>
              <a:t>P </a:t>
            </a:r>
            <a:r>
              <a:rPr dirty="0" sz="1450" spc="10">
                <a:solidFill>
                  <a:srgbClr val="7C807C"/>
                </a:solidFill>
                <a:latin typeface="Times New Roman"/>
                <a:cs typeface="Times New Roman"/>
              </a:rPr>
              <a:t>rs </a:t>
            </a:r>
            <a:r>
              <a:rPr dirty="0" sz="1450" spc="-10">
                <a:solidFill>
                  <a:srgbClr val="6B695D"/>
                </a:solidFill>
                <a:latin typeface="Times New Roman"/>
                <a:cs typeface="Times New Roman"/>
              </a:rPr>
              <a:t>\\</a:t>
            </a:r>
            <a:r>
              <a:rPr dirty="0" sz="1450" spc="-10">
                <a:solidFill>
                  <a:srgbClr val="7C807C"/>
                </a:solidFill>
                <a:latin typeface="Times New Roman"/>
                <a:cs typeface="Times New Roman"/>
              </a:rPr>
              <a:t>'ltl., </a:t>
            </a:r>
            <a:r>
              <a:rPr dirty="0" sz="1500" spc="30">
                <a:solidFill>
                  <a:srgbClr val="7C807C"/>
                </a:solidFill>
                <a:latin typeface="Times New Roman"/>
                <a:cs typeface="Times New Roman"/>
              </a:rPr>
              <a:t>distribution  </a:t>
            </a:r>
            <a:r>
              <a:rPr dirty="0" sz="1500" spc="15">
                <a:solidFill>
                  <a:srgbClr val="7C807C"/>
                </a:solidFill>
                <a:latin typeface="Times New Roman"/>
                <a:cs typeface="Times New Roman"/>
              </a:rPr>
              <a:t>munngor, </a:t>
            </a:r>
            <a:r>
              <a:rPr dirty="0" sz="1450" spc="20">
                <a:solidFill>
                  <a:srgbClr val="7C807C"/>
                </a:solidFill>
                <a:latin typeface="Times New Roman"/>
                <a:cs typeface="Times New Roman"/>
              </a:rPr>
              <a:t>Jo </a:t>
            </a:r>
            <a:r>
              <a:rPr dirty="0" sz="1500" spc="30">
                <a:solidFill>
                  <a:srgbClr val="7C807C"/>
                </a:solidFill>
                <a:latin typeface="Times New Roman"/>
                <a:cs typeface="Times New Roman"/>
              </a:rPr>
              <a:t>Snydar, </a:t>
            </a:r>
            <a:r>
              <a:rPr dirty="0" sz="1500" spc="20">
                <a:solidFill>
                  <a:srgbClr val="7C807C"/>
                </a:solidFill>
                <a:latin typeface="Times New Roman"/>
                <a:cs typeface="Times New Roman"/>
              </a:rPr>
              <a:t>edltorlnl </a:t>
            </a:r>
            <a:r>
              <a:rPr dirty="0" sz="1450" spc="-140">
                <a:solidFill>
                  <a:srgbClr val="7C807C"/>
                </a:solidFill>
                <a:latin typeface="Times New Roman"/>
                <a:cs typeface="Times New Roman"/>
              </a:rPr>
              <a:t>1u111h1tnnt, </a:t>
            </a:r>
            <a:r>
              <a:rPr dirty="0" sz="1500" spc="-185">
                <a:solidFill>
                  <a:srgbClr val="7C807C"/>
                </a:solidFill>
                <a:latin typeface="Times New Roman"/>
                <a:cs typeface="Times New Roman"/>
              </a:rPr>
              <a:t>P </a:t>
            </a:r>
            <a:r>
              <a:rPr dirty="0" sz="1500" spc="25">
                <a:solidFill>
                  <a:srgbClr val="7C807C"/>
                </a:solidFill>
                <a:latin typeface="Times New Roman"/>
                <a:cs typeface="Times New Roman"/>
              </a:rPr>
              <a:t>nu</a:t>
            </a:r>
            <a:r>
              <a:rPr dirty="0" sz="1500" spc="25">
                <a:solidFill>
                  <a:srgbClr val="6B695D"/>
                </a:solidFill>
                <a:latin typeface="Times New Roman"/>
                <a:cs typeface="Times New Roman"/>
              </a:rPr>
              <a:t>l  </a:t>
            </a:r>
            <a:r>
              <a:rPr dirty="0" sz="1650" spc="-45">
                <a:solidFill>
                  <a:srgbClr val="7C807C"/>
                </a:solidFill>
                <a:latin typeface="Times New Roman"/>
                <a:cs typeface="Times New Roman"/>
              </a:rPr>
              <a:t>Ol</a:t>
            </a:r>
            <a:r>
              <a:rPr dirty="0" sz="1650" spc="-45">
                <a:solidFill>
                  <a:srgbClr val="979C9C"/>
                </a:solidFill>
                <a:latin typeface="Times New Roman"/>
                <a:cs typeface="Times New Roman"/>
              </a:rPr>
              <a:t>a</a:t>
            </a:r>
            <a:r>
              <a:rPr dirty="0" sz="1650" spc="-45">
                <a:solidFill>
                  <a:srgbClr val="7C807C"/>
                </a:solidFill>
                <a:latin typeface="Times New Roman"/>
                <a:cs typeface="Times New Roman"/>
              </a:rPr>
              <a:t>on, </a:t>
            </a:r>
            <a:r>
              <a:rPr dirty="0" sz="1500" spc="-114">
                <a:solidFill>
                  <a:srgbClr val="7C807C"/>
                </a:solidFill>
                <a:latin typeface="Times New Roman"/>
                <a:cs typeface="Times New Roman"/>
              </a:rPr>
              <a:t>1</a:t>
            </a:r>
            <a:r>
              <a:rPr dirty="0" sz="1500" spc="-114">
                <a:solidFill>
                  <a:srgbClr val="979C9C"/>
                </a:solidFill>
                <a:latin typeface="Times New Roman"/>
                <a:cs typeface="Times New Roman"/>
              </a:rPr>
              <a:t>!</a:t>
            </a:r>
            <a:r>
              <a:rPr dirty="0" sz="1500" spc="-114">
                <a:solidFill>
                  <a:srgbClr val="7C807C"/>
                </a:solidFill>
                <a:latin typeface="Times New Roman"/>
                <a:cs typeface="Times New Roman"/>
              </a:rPr>
              <a:t>dl </a:t>
            </a:r>
            <a:r>
              <a:rPr dirty="0" sz="1500" spc="5">
                <a:solidFill>
                  <a:srgbClr val="7C807C"/>
                </a:solidFill>
                <a:latin typeface="Times New Roman"/>
                <a:cs typeface="Times New Roman"/>
              </a:rPr>
              <a:t>tor </a:t>
            </a:r>
            <a:r>
              <a:rPr dirty="0" sz="1500" spc="30">
                <a:solidFill>
                  <a:srgbClr val="7C807C"/>
                </a:solidFill>
                <a:latin typeface="Times New Roman"/>
                <a:cs typeface="Times New Roman"/>
              </a:rPr>
              <a:t>ial </a:t>
            </a:r>
            <a:r>
              <a:rPr dirty="0" sz="1500" spc="-145">
                <a:solidFill>
                  <a:srgbClr val="7C807C"/>
                </a:solidFill>
                <a:latin typeface="Times New Roman"/>
                <a:cs typeface="Times New Roman"/>
              </a:rPr>
              <a:t>iu11dst.11nt, </a:t>
            </a:r>
            <a:r>
              <a:rPr dirty="0" sz="1500" spc="-10">
                <a:solidFill>
                  <a:srgbClr val="7C807C"/>
                </a:solidFill>
                <a:latin typeface="Times New Roman"/>
                <a:cs typeface="Times New Roman"/>
              </a:rPr>
              <a:t>nnd </a:t>
            </a:r>
            <a:r>
              <a:rPr dirty="0" sz="1500" spc="-35">
                <a:solidFill>
                  <a:srgbClr val="7C807C"/>
                </a:solidFill>
                <a:latin typeface="Times New Roman"/>
                <a:cs typeface="Times New Roman"/>
              </a:rPr>
              <a:t>Dnvld </a:t>
            </a:r>
            <a:r>
              <a:rPr dirty="0" sz="1500" spc="15">
                <a:solidFill>
                  <a:srgbClr val="7C807C"/>
                </a:solidFill>
                <a:latin typeface="Times New Roman"/>
                <a:cs typeface="Times New Roman"/>
              </a:rPr>
              <a:t>Selmer,</a:t>
            </a:r>
            <a:r>
              <a:rPr dirty="0" sz="1500" spc="-165">
                <a:solidFill>
                  <a:srgbClr val="7C807C"/>
                </a:solidFill>
                <a:latin typeface="Times New Roman"/>
                <a:cs typeface="Times New Roman"/>
              </a:rPr>
              <a:t> </a:t>
            </a:r>
            <a:r>
              <a:rPr dirty="0" sz="1500" spc="-20">
                <a:solidFill>
                  <a:srgbClr val="7C807C"/>
                </a:solidFill>
                <a:latin typeface="Times New Roman"/>
                <a:cs typeface="Times New Roman"/>
              </a:rPr>
              <a:t>atnff</a:t>
            </a: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ts val="1540"/>
              </a:lnSpc>
            </a:pPr>
            <a:r>
              <a:rPr dirty="0" sz="1300" spc="120">
                <a:solidFill>
                  <a:srgbClr val="7C807C"/>
                </a:solidFill>
                <a:latin typeface="Arial"/>
                <a:cs typeface="Arial"/>
              </a:rPr>
              <a:t>nrtist</a:t>
            </a:r>
            <a:endParaRPr sz="13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7875367" y="7452374"/>
            <a:ext cx="2230120" cy="2152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45844" algn="l"/>
              </a:tabLst>
            </a:pPr>
            <a:r>
              <a:rPr dirty="0" sz="1250" spc="15">
                <a:solidFill>
                  <a:srgbClr val="7C807C"/>
                </a:solidFill>
                <a:latin typeface="Times New Roman"/>
                <a:cs typeface="Times New Roman"/>
              </a:rPr>
              <a:t>left </a:t>
            </a:r>
            <a:r>
              <a:rPr dirty="0" sz="1250" spc="125">
                <a:solidFill>
                  <a:srgbClr val="7C807C"/>
                </a:solidFill>
                <a:latin typeface="Times New Roman"/>
                <a:cs typeface="Times New Roman"/>
              </a:rPr>
              <a:t> </a:t>
            </a:r>
            <a:r>
              <a:rPr dirty="0" sz="1200" spc="25">
                <a:solidFill>
                  <a:srgbClr val="7C807C"/>
                </a:solidFill>
                <a:latin typeface="Times New Roman"/>
                <a:cs typeface="Times New Roman"/>
              </a:rPr>
              <a:t>to </a:t>
            </a:r>
            <a:r>
              <a:rPr dirty="0" sz="1200" spc="85">
                <a:solidFill>
                  <a:srgbClr val="7C807C"/>
                </a:solidFill>
                <a:latin typeface="Times New Roman"/>
                <a:cs typeface="Times New Roman"/>
              </a:rPr>
              <a:t> </a:t>
            </a:r>
            <a:r>
              <a:rPr dirty="0" sz="1100" spc="50" b="1">
                <a:solidFill>
                  <a:srgbClr val="7C807C"/>
                </a:solidFill>
                <a:latin typeface="Arial"/>
                <a:cs typeface="Arial"/>
              </a:rPr>
              <a:t>r</a:t>
            </a:r>
            <a:r>
              <a:rPr dirty="0" sz="1100" spc="50" b="1">
                <a:solidFill>
                  <a:srgbClr val="979C9C"/>
                </a:solidFill>
                <a:latin typeface="Arial"/>
                <a:cs typeface="Arial"/>
              </a:rPr>
              <a:t>i</a:t>
            </a:r>
            <a:r>
              <a:rPr dirty="0" sz="1100" spc="50" b="1">
                <a:solidFill>
                  <a:srgbClr val="7C807C"/>
                </a:solidFill>
                <a:latin typeface="Arial"/>
                <a:cs typeface="Arial"/>
              </a:rPr>
              <a:t>ght	</a:t>
            </a:r>
            <a:r>
              <a:rPr dirty="0" sz="1250" spc="25">
                <a:solidFill>
                  <a:srgbClr val="7C807C"/>
                </a:solidFill>
                <a:latin typeface="Times New Roman"/>
                <a:cs typeface="Times New Roman"/>
              </a:rPr>
              <a:t>Pat </a:t>
            </a:r>
            <a:r>
              <a:rPr dirty="0" sz="1250" spc="35">
                <a:solidFill>
                  <a:srgbClr val="7C807C"/>
                </a:solidFill>
                <a:latin typeface="Times New Roman"/>
                <a:cs typeface="Times New Roman"/>
              </a:rPr>
              <a:t>Wade  Greg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7868366" y="7591821"/>
            <a:ext cx="2218055" cy="2152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60705" algn="l"/>
              </a:tabLst>
            </a:pPr>
            <a:r>
              <a:rPr dirty="0" sz="1200" spc="20">
                <a:solidFill>
                  <a:srgbClr val="7C807C"/>
                </a:solidFill>
                <a:latin typeface="Times New Roman"/>
                <a:cs typeface="Times New Roman"/>
              </a:rPr>
              <a:t>B</a:t>
            </a:r>
            <a:r>
              <a:rPr dirty="0" sz="1200" spc="20">
                <a:solidFill>
                  <a:srgbClr val="979C9C"/>
                </a:solidFill>
                <a:latin typeface="Times New Roman"/>
                <a:cs typeface="Times New Roman"/>
              </a:rPr>
              <a:t>o</a:t>
            </a:r>
            <a:r>
              <a:rPr dirty="0" sz="1200" spc="130">
                <a:solidFill>
                  <a:srgbClr val="979C9C"/>
                </a:solidFill>
                <a:latin typeface="Times New Roman"/>
                <a:cs typeface="Times New Roman"/>
              </a:rPr>
              <a:t> </a:t>
            </a:r>
            <a:r>
              <a:rPr dirty="0" sz="1200" spc="110">
                <a:solidFill>
                  <a:srgbClr val="7C807C"/>
                </a:solidFill>
                <a:latin typeface="Times New Roman"/>
                <a:cs typeface="Times New Roman"/>
              </a:rPr>
              <a:t>ah	</a:t>
            </a:r>
            <a:r>
              <a:rPr dirty="0" sz="1200" spc="30">
                <a:solidFill>
                  <a:srgbClr val="7C807C"/>
                </a:solidFill>
                <a:latin typeface="Times New Roman"/>
                <a:cs typeface="Times New Roman"/>
              </a:rPr>
              <a:t>Pnul </a:t>
            </a:r>
            <a:r>
              <a:rPr dirty="0" sz="1200" spc="-25">
                <a:solidFill>
                  <a:srgbClr val="7C807C"/>
                </a:solidFill>
                <a:latin typeface="Times New Roman"/>
                <a:cs typeface="Times New Roman"/>
              </a:rPr>
              <a:t>Olllon, Jo</a:t>
            </a:r>
            <a:r>
              <a:rPr dirty="0" sz="1200" spc="200">
                <a:solidFill>
                  <a:srgbClr val="7C807C"/>
                </a:solidFill>
                <a:latin typeface="Times New Roman"/>
                <a:cs typeface="Times New Roman"/>
              </a:rPr>
              <a:t> </a:t>
            </a:r>
            <a:r>
              <a:rPr dirty="0" sz="1250" spc="20">
                <a:solidFill>
                  <a:srgbClr val="7C807C"/>
                </a:solidFill>
                <a:latin typeface="Times New Roman"/>
                <a:cs typeface="Times New Roman"/>
              </a:rPr>
              <a:t>Sgyder</a:t>
            </a:r>
            <a:r>
              <a:rPr dirty="0" sz="1250" spc="20">
                <a:solidFill>
                  <a:srgbClr val="979C9C"/>
                </a:solidFill>
                <a:latin typeface="Times New Roman"/>
                <a:cs typeface="Times New Roman"/>
              </a:rPr>
              <a:t>,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7865297" y="7708027"/>
            <a:ext cx="2230755" cy="3676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5240">
              <a:lnSpc>
                <a:spcPts val="1435"/>
              </a:lnSpc>
              <a:spcBef>
                <a:spcPts val="105"/>
              </a:spcBef>
            </a:pPr>
            <a:r>
              <a:rPr dirty="0" sz="1250" spc="15">
                <a:solidFill>
                  <a:srgbClr val="7C807C"/>
                </a:solidFill>
                <a:latin typeface="Times New Roman"/>
                <a:cs typeface="Times New Roman"/>
              </a:rPr>
              <a:t>B</a:t>
            </a:r>
            <a:r>
              <a:rPr dirty="0" sz="1250" spc="15">
                <a:solidFill>
                  <a:srgbClr val="979C9C"/>
                </a:solidFill>
                <a:latin typeface="Times New Roman"/>
                <a:cs typeface="Times New Roman"/>
              </a:rPr>
              <a:t>il</a:t>
            </a:r>
            <a:r>
              <a:rPr dirty="0" sz="1250" spc="15">
                <a:solidFill>
                  <a:srgbClr val="7C807C"/>
                </a:solidFill>
                <a:latin typeface="Times New Roman"/>
                <a:cs typeface="Times New Roman"/>
              </a:rPr>
              <a:t>l </a:t>
            </a:r>
            <a:r>
              <a:rPr dirty="0" sz="1350" spc="-35">
                <a:solidFill>
                  <a:srgbClr val="7C807C"/>
                </a:solidFill>
                <a:latin typeface="Times New Roman"/>
                <a:cs typeface="Times New Roman"/>
              </a:rPr>
              <a:t>Ou</a:t>
            </a:r>
            <a:r>
              <a:rPr dirty="0" sz="1350" spc="-35">
                <a:solidFill>
                  <a:srgbClr val="979C9C"/>
                </a:solidFill>
                <a:latin typeface="Times New Roman"/>
                <a:cs typeface="Times New Roman"/>
              </a:rPr>
              <a:t>e</a:t>
            </a:r>
            <a:r>
              <a:rPr dirty="0" sz="1350" spc="-35">
                <a:solidFill>
                  <a:srgbClr val="7C807C"/>
                </a:solidFill>
                <a:latin typeface="Times New Roman"/>
                <a:cs typeface="Times New Roman"/>
              </a:rPr>
              <a:t>e, </a:t>
            </a:r>
            <a:r>
              <a:rPr dirty="0" sz="1250">
                <a:solidFill>
                  <a:srgbClr val="7C807C"/>
                </a:solidFill>
                <a:latin typeface="Times New Roman"/>
                <a:cs typeface="Times New Roman"/>
              </a:rPr>
              <a:t>Davi! </a:t>
            </a:r>
            <a:r>
              <a:rPr dirty="0" sz="1250" spc="10">
                <a:solidFill>
                  <a:srgbClr val="979C9C"/>
                </a:solidFill>
                <a:latin typeface="Times New Roman"/>
                <a:cs typeface="Times New Roman"/>
              </a:rPr>
              <a:t>S </a:t>
            </a:r>
            <a:r>
              <a:rPr dirty="0" sz="1250" spc="5">
                <a:solidFill>
                  <a:srgbClr val="7C807C"/>
                </a:solidFill>
                <a:latin typeface="Times New Roman"/>
                <a:cs typeface="Times New Roman"/>
              </a:rPr>
              <a:t>elmer</a:t>
            </a:r>
            <a:r>
              <a:rPr dirty="0" sz="1250" spc="5">
                <a:solidFill>
                  <a:srgbClr val="979C9C"/>
                </a:solidFill>
                <a:latin typeface="Times New Roman"/>
                <a:cs typeface="Times New Roman"/>
              </a:rPr>
              <a:t>,</a:t>
            </a:r>
            <a:r>
              <a:rPr dirty="0" sz="1250" spc="135">
                <a:solidFill>
                  <a:srgbClr val="979C9C"/>
                </a:solidFill>
                <a:latin typeface="Times New Roman"/>
                <a:cs typeface="Times New Roman"/>
              </a:rPr>
              <a:t> </a:t>
            </a:r>
            <a:r>
              <a:rPr dirty="0" sz="1250" spc="25">
                <a:solidFill>
                  <a:srgbClr val="7C807C"/>
                </a:solidFill>
                <a:latin typeface="Times New Roman"/>
                <a:cs typeface="Times New Roman"/>
              </a:rPr>
              <a:t>Diane</a:t>
            </a: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ts val="1255"/>
              </a:lnSpc>
            </a:pPr>
            <a:r>
              <a:rPr dirty="0" sz="1200" spc="35">
                <a:solidFill>
                  <a:srgbClr val="979C9C"/>
                </a:solidFill>
                <a:latin typeface="Times New Roman"/>
                <a:cs typeface="Times New Roman"/>
              </a:rPr>
              <a:t>Co</a:t>
            </a:r>
            <a:r>
              <a:rPr dirty="0" sz="1200" spc="35">
                <a:solidFill>
                  <a:srgbClr val="7C807C"/>
                </a:solidFill>
                <a:latin typeface="Times New Roman"/>
                <a:cs typeface="Times New Roman"/>
              </a:rPr>
              <a:t>rbin </a:t>
            </a:r>
            <a:r>
              <a:rPr dirty="0" sz="1200" spc="45">
                <a:solidFill>
                  <a:srgbClr val="7C807C"/>
                </a:solidFill>
                <a:latin typeface="Times New Roman"/>
                <a:cs typeface="Times New Roman"/>
              </a:rPr>
              <a:t>und </a:t>
            </a:r>
            <a:r>
              <a:rPr dirty="0" sz="1200" spc="50">
                <a:solidFill>
                  <a:srgbClr val="7C807C"/>
                </a:solidFill>
                <a:latin typeface="Times New Roman"/>
                <a:cs typeface="Times New Roman"/>
              </a:rPr>
              <a:t>Dennis Prewitt</a:t>
            </a:r>
            <a:r>
              <a:rPr dirty="0" sz="1200" spc="70">
                <a:solidFill>
                  <a:srgbClr val="7C807C"/>
                </a:solidFill>
                <a:latin typeface="Times New Roman"/>
                <a:cs typeface="Times New Roman"/>
              </a:rPr>
              <a:t> </a:t>
            </a:r>
            <a:r>
              <a:rPr dirty="0" sz="1200" spc="15">
                <a:solidFill>
                  <a:srgbClr val="979C9C"/>
                </a:solidFill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9621020" y="13746092"/>
            <a:ext cx="160020" cy="1816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000" spc="10">
                <a:solidFill>
                  <a:srgbClr val="979C9C"/>
                </a:solidFill>
                <a:latin typeface="Times New Roman"/>
                <a:cs typeface="Times New Roman"/>
              </a:rPr>
              <a:t>1</a:t>
            </a:r>
            <a:r>
              <a:rPr dirty="0" sz="1000" spc="40">
                <a:solidFill>
                  <a:srgbClr val="7C807C"/>
                </a:solidFill>
                <a:latin typeface="Times New Roman"/>
                <a:cs typeface="Times New Roman"/>
              </a:rPr>
              <a:t>9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1257994" y="14299232"/>
            <a:ext cx="79375" cy="1987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00" spc="35">
                <a:solidFill>
                  <a:srgbClr val="979C9C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6024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784941" cy="76295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855757" y="7775267"/>
            <a:ext cx="873297" cy="145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09423" y="8612884"/>
            <a:ext cx="4257324" cy="41698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312559" y="7684221"/>
            <a:ext cx="4275519" cy="51713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10807052" y="0"/>
            <a:ext cx="3711575" cy="4661535"/>
            <a:chOff x="10807052" y="0"/>
            <a:chExt cx="3711575" cy="4661535"/>
          </a:xfrm>
        </p:grpSpPr>
        <p:sp>
          <p:nvSpPr>
            <p:cNvPr id="7" name="object 7"/>
            <p:cNvSpPr/>
            <p:nvPr/>
          </p:nvSpPr>
          <p:spPr>
            <a:xfrm>
              <a:off x="10807052" y="3"/>
              <a:ext cx="454842" cy="45522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152736" y="0"/>
              <a:ext cx="3365834" cy="46615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4081923" y="200299"/>
              <a:ext cx="436648" cy="45522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/>
          <p:nvPr/>
        </p:nvSpPr>
        <p:spPr>
          <a:xfrm>
            <a:off x="10807052" y="8922438"/>
            <a:ext cx="4293712" cy="327763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5664770" y="0"/>
            <a:ext cx="4439328" cy="46251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5573802" y="7465714"/>
            <a:ext cx="4530296" cy="46615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48" y="7629598"/>
            <a:ext cx="0" cy="1821180"/>
          </a:xfrm>
          <a:custGeom>
            <a:avLst/>
            <a:gdLst/>
            <a:ahLst/>
            <a:cxnLst/>
            <a:rect l="l" t="t" r="r" b="b"/>
            <a:pathLst>
              <a:path w="0" h="1821179">
                <a:moveTo>
                  <a:pt x="0" y="1820906"/>
                </a:moveTo>
                <a:lnTo>
                  <a:pt x="0" y="0"/>
                </a:lnTo>
              </a:path>
            </a:pathLst>
          </a:custGeom>
          <a:ln w="181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48" y="9568863"/>
            <a:ext cx="27305" cy="4124960"/>
          </a:xfrm>
          <a:custGeom>
            <a:avLst/>
            <a:gdLst/>
            <a:ahLst/>
            <a:cxnLst/>
            <a:rect l="l" t="t" r="r" b="b"/>
            <a:pathLst>
              <a:path w="27305" h="4124959">
                <a:moveTo>
                  <a:pt x="0" y="0"/>
                </a:moveTo>
                <a:lnTo>
                  <a:pt x="27290" y="0"/>
                </a:lnTo>
                <a:lnTo>
                  <a:pt x="27290" y="4124442"/>
                </a:lnTo>
                <a:lnTo>
                  <a:pt x="0" y="412444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834349" y="3741963"/>
            <a:ext cx="0" cy="855980"/>
          </a:xfrm>
          <a:custGeom>
            <a:avLst/>
            <a:gdLst/>
            <a:ahLst/>
            <a:cxnLst/>
            <a:rect l="l" t="t" r="r" b="b"/>
            <a:pathLst>
              <a:path w="0" h="855979">
                <a:moveTo>
                  <a:pt x="0" y="855826"/>
                </a:moveTo>
                <a:lnTo>
                  <a:pt x="0" y="0"/>
                </a:lnTo>
              </a:path>
            </a:pathLst>
          </a:custGeom>
          <a:ln w="181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870737" y="864930"/>
            <a:ext cx="0" cy="364490"/>
          </a:xfrm>
          <a:custGeom>
            <a:avLst/>
            <a:gdLst/>
            <a:ahLst/>
            <a:cxnLst/>
            <a:rect l="l" t="t" r="r" b="b"/>
            <a:pathLst>
              <a:path w="0" h="364490">
                <a:moveTo>
                  <a:pt x="0" y="364181"/>
                </a:moveTo>
                <a:lnTo>
                  <a:pt x="0" y="0"/>
                </a:lnTo>
              </a:path>
            </a:pathLst>
          </a:custGeom>
          <a:ln w="6367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1125448" y="928662"/>
            <a:ext cx="0" cy="291465"/>
          </a:xfrm>
          <a:custGeom>
            <a:avLst/>
            <a:gdLst/>
            <a:ahLst/>
            <a:cxnLst/>
            <a:rect l="l" t="t" r="r" b="b"/>
            <a:pathLst>
              <a:path w="0" h="291465">
                <a:moveTo>
                  <a:pt x="0" y="291345"/>
                </a:moveTo>
                <a:lnTo>
                  <a:pt x="0" y="0"/>
                </a:lnTo>
              </a:path>
            </a:pathLst>
          </a:custGeom>
          <a:ln w="2729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116352" y="4078830"/>
            <a:ext cx="0" cy="601345"/>
          </a:xfrm>
          <a:custGeom>
            <a:avLst/>
            <a:gdLst/>
            <a:ahLst/>
            <a:cxnLst/>
            <a:rect l="l" t="t" r="r" b="b"/>
            <a:pathLst>
              <a:path w="0" h="601345">
                <a:moveTo>
                  <a:pt x="0" y="600899"/>
                </a:moveTo>
                <a:lnTo>
                  <a:pt x="0" y="0"/>
                </a:lnTo>
              </a:path>
            </a:pathLst>
          </a:custGeom>
          <a:ln w="545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553001" y="145672"/>
            <a:ext cx="0" cy="291465"/>
          </a:xfrm>
          <a:custGeom>
            <a:avLst/>
            <a:gdLst/>
            <a:ahLst/>
            <a:cxnLst/>
            <a:rect l="l" t="t" r="r" b="b"/>
            <a:pathLst>
              <a:path w="0" h="291465">
                <a:moveTo>
                  <a:pt x="0" y="291345"/>
                </a:moveTo>
                <a:lnTo>
                  <a:pt x="0" y="0"/>
                </a:lnTo>
              </a:path>
            </a:pathLst>
          </a:custGeom>
          <a:ln w="181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4154700" y="892244"/>
            <a:ext cx="0" cy="291465"/>
          </a:xfrm>
          <a:custGeom>
            <a:avLst/>
            <a:gdLst/>
            <a:ahLst/>
            <a:cxnLst/>
            <a:rect l="l" t="t" r="r" b="b"/>
            <a:pathLst>
              <a:path w="0" h="291465">
                <a:moveTo>
                  <a:pt x="0" y="291345"/>
                </a:moveTo>
                <a:lnTo>
                  <a:pt x="0" y="0"/>
                </a:lnTo>
              </a:path>
            </a:pathLst>
          </a:custGeom>
          <a:ln w="2729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0094943" y="7493031"/>
            <a:ext cx="0" cy="419100"/>
          </a:xfrm>
          <a:custGeom>
            <a:avLst/>
            <a:gdLst/>
            <a:ahLst/>
            <a:cxnLst/>
            <a:rect l="l" t="t" r="r" b="b"/>
            <a:pathLst>
              <a:path w="0" h="419100">
                <a:moveTo>
                  <a:pt x="0" y="418808"/>
                </a:moveTo>
                <a:lnTo>
                  <a:pt x="0" y="0"/>
                </a:lnTo>
              </a:path>
            </a:pathLst>
          </a:custGeom>
          <a:ln w="181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3663469" y="382390"/>
            <a:ext cx="418465" cy="0"/>
          </a:xfrm>
          <a:custGeom>
            <a:avLst/>
            <a:gdLst/>
            <a:ahLst/>
            <a:cxnLst/>
            <a:rect l="l" t="t" r="r" b="b"/>
            <a:pathLst>
              <a:path w="418465" h="0">
                <a:moveTo>
                  <a:pt x="0" y="0"/>
                </a:moveTo>
                <a:lnTo>
                  <a:pt x="418455" y="0"/>
                </a:lnTo>
              </a:path>
            </a:pathLst>
          </a:custGeom>
          <a:ln w="364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1261901" y="400599"/>
            <a:ext cx="309880" cy="0"/>
          </a:xfrm>
          <a:custGeom>
            <a:avLst/>
            <a:gdLst/>
            <a:ahLst/>
            <a:cxnLst/>
            <a:rect l="l" t="t" r="r" b="b"/>
            <a:pathLst>
              <a:path w="309879" h="0">
                <a:moveTo>
                  <a:pt x="0" y="0"/>
                </a:moveTo>
                <a:lnTo>
                  <a:pt x="309292" y="0"/>
                </a:lnTo>
              </a:path>
            </a:pathLst>
          </a:custGeom>
          <a:ln w="364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3663469" y="1165380"/>
            <a:ext cx="864235" cy="0"/>
          </a:xfrm>
          <a:custGeom>
            <a:avLst/>
            <a:gdLst/>
            <a:ahLst/>
            <a:cxnLst/>
            <a:rect l="l" t="t" r="r" b="b"/>
            <a:pathLst>
              <a:path w="864234" h="0">
                <a:moveTo>
                  <a:pt x="0" y="0"/>
                </a:moveTo>
                <a:lnTo>
                  <a:pt x="864200" y="0"/>
                </a:lnTo>
              </a:path>
            </a:pathLst>
          </a:custGeom>
          <a:ln w="4552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0816156" y="1174484"/>
            <a:ext cx="746125" cy="0"/>
          </a:xfrm>
          <a:custGeom>
            <a:avLst/>
            <a:gdLst/>
            <a:ahLst/>
            <a:cxnLst/>
            <a:rect l="l" t="t" r="r" b="b"/>
            <a:pathLst>
              <a:path w="746125" h="0">
                <a:moveTo>
                  <a:pt x="0" y="0"/>
                </a:moveTo>
                <a:lnTo>
                  <a:pt x="745941" y="0"/>
                </a:lnTo>
              </a:path>
            </a:pathLst>
          </a:custGeom>
          <a:ln w="4552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9321712" y="4388384"/>
            <a:ext cx="782955" cy="36830"/>
          </a:xfrm>
          <a:custGeom>
            <a:avLst/>
            <a:gdLst/>
            <a:ahLst/>
            <a:cxnLst/>
            <a:rect l="l" t="t" r="r" b="b"/>
            <a:pathLst>
              <a:path w="782955" h="36829">
                <a:moveTo>
                  <a:pt x="0" y="0"/>
                </a:moveTo>
                <a:lnTo>
                  <a:pt x="782387" y="0"/>
                </a:lnTo>
                <a:lnTo>
                  <a:pt x="782387" y="36418"/>
                </a:lnTo>
                <a:lnTo>
                  <a:pt x="0" y="3641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928109" y="12724535"/>
            <a:ext cx="1501140" cy="211454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dirty="0" sz="1100" spc="40" i="1">
                <a:solidFill>
                  <a:srgbClr val="858987"/>
                </a:solidFill>
                <a:latin typeface="Arial"/>
                <a:cs typeface="Arial"/>
              </a:rPr>
              <a:t>Mr </a:t>
            </a:r>
            <a:r>
              <a:rPr dirty="0" sz="1150" spc="30">
                <a:solidFill>
                  <a:srgbClr val="999C9C"/>
                </a:solidFill>
                <a:latin typeface="Times New Roman"/>
                <a:cs typeface="Times New Roman"/>
              </a:rPr>
              <a:t>8 </a:t>
            </a:r>
            <a:r>
              <a:rPr dirty="0" sz="1150" spc="-20">
                <a:solidFill>
                  <a:srgbClr val="999C9C"/>
                </a:solidFill>
                <a:latin typeface="Times New Roman"/>
                <a:cs typeface="Times New Roman"/>
              </a:rPr>
              <a:t>rnni</a:t>
            </a:r>
            <a:r>
              <a:rPr dirty="0" baseline="11111" sz="1125" spc="-30">
                <a:solidFill>
                  <a:srgbClr val="999C9C"/>
                </a:solidFill>
                <a:latin typeface="Times New Roman"/>
                <a:cs typeface="Times New Roman"/>
              </a:rPr>
              <a:t>1 </a:t>
            </a:r>
            <a:r>
              <a:rPr dirty="0" sz="1100" spc="180">
                <a:solidFill>
                  <a:srgbClr val="858987"/>
                </a:solidFill>
                <a:latin typeface="Arial"/>
                <a:cs typeface="Arial"/>
              </a:rPr>
              <a:t>JJl' </a:t>
            </a:r>
            <a:r>
              <a:rPr dirty="0" sz="1100" spc="210">
                <a:solidFill>
                  <a:srgbClr val="858987"/>
                </a:solidFill>
                <a:latin typeface="Arial"/>
                <a:cs typeface="Arial"/>
              </a:rPr>
              <a:t>ta</a:t>
            </a:r>
            <a:r>
              <a:rPr dirty="0" sz="1100" spc="-70">
                <a:solidFill>
                  <a:srgbClr val="858987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858987"/>
                </a:solidFill>
                <a:latin typeface="Times New Roman"/>
                <a:cs typeface="Times New Roman"/>
              </a:rPr>
              <a:t>th</a:t>
            </a:r>
            <a:r>
              <a:rPr dirty="0" sz="1200" spc="-65" b="1">
                <a:solidFill>
                  <a:srgbClr val="858987"/>
                </a:solidFill>
                <a:latin typeface="Times New Roman"/>
                <a:cs typeface="Times New Roman"/>
              </a:rPr>
              <a:t>T</a:t>
            </a:r>
            <a:r>
              <a:rPr dirty="0" sz="1200" spc="-65">
                <a:solidFill>
                  <a:srgbClr val="858987"/>
                </a:solidFill>
                <a:latin typeface="Times New Roman"/>
                <a:cs typeface="Times New Roman"/>
              </a:rPr>
              <a:t>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467646" y="12879312"/>
            <a:ext cx="2199005" cy="211454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200" spc="5" b="1">
                <a:solidFill>
                  <a:srgbClr val="858987"/>
                </a:solidFill>
                <a:latin typeface="Times New Roman"/>
                <a:cs typeface="Times New Roman"/>
              </a:rPr>
              <a:t>l!Ueo </a:t>
            </a:r>
            <a:r>
              <a:rPr dirty="0" sz="1200" spc="-180" b="1">
                <a:solidFill>
                  <a:srgbClr val="858987"/>
                </a:solidFill>
                <a:latin typeface="Times New Roman"/>
                <a:cs typeface="Times New Roman"/>
              </a:rPr>
              <a:t>ec:hol1U11h1p </a:t>
            </a:r>
            <a:r>
              <a:rPr dirty="0" sz="1000" spc="-125" b="1">
                <a:solidFill>
                  <a:srgbClr val="858987"/>
                </a:solidFill>
                <a:latin typeface="Arial"/>
                <a:cs typeface="Arial"/>
              </a:rPr>
              <a:t>'Lo </a:t>
            </a:r>
            <a:r>
              <a:rPr dirty="0" sz="1200" spc="10" b="1">
                <a:solidFill>
                  <a:srgbClr val="858987"/>
                </a:solidFill>
                <a:latin typeface="Times New Roman"/>
                <a:cs typeface="Times New Roman"/>
              </a:rPr>
              <a:t>Dr</a:t>
            </a:r>
            <a:r>
              <a:rPr dirty="0" sz="1200" spc="-10" b="1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200" spc="-45" b="1">
                <a:solidFill>
                  <a:srgbClr val="858987"/>
                </a:solidFill>
                <a:latin typeface="Times New Roman"/>
                <a:cs typeface="Times New Roman"/>
              </a:rPr>
              <a:t>Bl'lllldvold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94167" y="13229837"/>
            <a:ext cx="137160" cy="1733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950" spc="-35" b="1">
                <a:solidFill>
                  <a:srgbClr val="858987"/>
                </a:solidFill>
                <a:latin typeface="Times New Roman"/>
                <a:cs typeface="Times New Roman"/>
              </a:rPr>
              <a:t>22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299595" y="720214"/>
            <a:ext cx="4352290" cy="633158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82245">
              <a:lnSpc>
                <a:spcPts val="5370"/>
              </a:lnSpc>
              <a:spcBef>
                <a:spcPts val="114"/>
              </a:spcBef>
              <a:tabLst>
                <a:tab pos="1866264" algn="l"/>
              </a:tabLst>
            </a:pPr>
            <a:r>
              <a:rPr dirty="0" sz="4750" spc="-145" b="1">
                <a:solidFill>
                  <a:srgbClr val="4B4646"/>
                </a:solidFill>
                <a:latin typeface="Times New Roman"/>
                <a:cs typeface="Times New Roman"/>
              </a:rPr>
              <a:t>Erbes	</a:t>
            </a:r>
            <a:r>
              <a:rPr dirty="0" sz="4750" spc="-10" b="1">
                <a:solidFill>
                  <a:srgbClr val="4B4646"/>
                </a:solidFill>
                <a:latin typeface="Times New Roman"/>
                <a:cs typeface="Times New Roman"/>
              </a:rPr>
              <a:t>Receive</a:t>
            </a:r>
            <a:r>
              <a:rPr dirty="0" sz="4750" spc="-10" b="1">
                <a:solidFill>
                  <a:srgbClr val="3F342B"/>
                </a:solidFill>
                <a:latin typeface="Times New Roman"/>
                <a:cs typeface="Times New Roman"/>
              </a:rPr>
              <a:t>d</a:t>
            </a:r>
            <a:endParaRPr sz="4750">
              <a:latin typeface="Times New Roman"/>
              <a:cs typeface="Times New Roman"/>
            </a:endParaRPr>
          </a:p>
          <a:p>
            <a:pPr marL="191135">
              <a:lnSpc>
                <a:spcPts val="5430"/>
              </a:lnSpc>
              <a:tabLst>
                <a:tab pos="2229485" algn="l"/>
              </a:tabLst>
            </a:pPr>
            <a:r>
              <a:rPr dirty="0" sz="4800" spc="-290" b="1">
                <a:solidFill>
                  <a:srgbClr val="4B4646"/>
                </a:solidFill>
                <a:latin typeface="Times New Roman"/>
                <a:cs typeface="Times New Roman"/>
              </a:rPr>
              <a:t>Brow-n	</a:t>
            </a:r>
            <a:r>
              <a:rPr dirty="0" sz="4800" spc="-140" b="1">
                <a:solidFill>
                  <a:srgbClr val="4B4646"/>
                </a:solidFill>
                <a:latin typeface="Times New Roman"/>
                <a:cs typeface="Times New Roman"/>
              </a:rPr>
              <a:t>Medal</a:t>
            </a:r>
            <a:endParaRPr sz="4800">
              <a:latin typeface="Times New Roman"/>
              <a:cs typeface="Times New Roman"/>
            </a:endParaRPr>
          </a:p>
          <a:p>
            <a:pPr marL="33020" marR="20955" indent="10795">
              <a:lnSpc>
                <a:spcPct val="89900"/>
              </a:lnSpc>
              <a:spcBef>
                <a:spcPts val="745"/>
              </a:spcBef>
              <a:tabLst>
                <a:tab pos="988694" algn="l"/>
                <a:tab pos="1782445" algn="l"/>
                <a:tab pos="2007870" algn="l"/>
                <a:tab pos="2446655" algn="l"/>
                <a:tab pos="2716530" algn="l"/>
                <a:tab pos="3066415" algn="l"/>
                <a:tab pos="3158490" algn="l"/>
                <a:tab pos="3939540" algn="l"/>
              </a:tabLst>
            </a:pPr>
            <a:r>
              <a:rPr dirty="0" sz="1500" spc="20">
                <a:solidFill>
                  <a:srgbClr val="858987"/>
                </a:solidFill>
                <a:latin typeface="Times New Roman"/>
                <a:cs typeface="Times New Roman"/>
              </a:rPr>
              <a:t>Involvement and</a:t>
            </a:r>
            <a:r>
              <a:rPr dirty="0" sz="1500" spc="165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500" spc="30">
                <a:solidFill>
                  <a:srgbClr val="858987"/>
                </a:solidFill>
                <a:latin typeface="Times New Roman"/>
                <a:cs typeface="Times New Roman"/>
              </a:rPr>
              <a:t>scho</a:t>
            </a:r>
            <a:r>
              <a:rPr dirty="0" sz="1500" spc="30">
                <a:solidFill>
                  <a:srgbClr val="75746E"/>
                </a:solidFill>
                <a:latin typeface="Times New Roman"/>
                <a:cs typeface="Times New Roman"/>
              </a:rPr>
              <a:t>lar</a:t>
            </a:r>
            <a:r>
              <a:rPr dirty="0" sz="1500" spc="-170">
                <a:solidFill>
                  <a:srgbClr val="75746E"/>
                </a:solidFill>
                <a:latin typeface="Times New Roman"/>
                <a:cs typeface="Times New Roman"/>
              </a:rPr>
              <a:t> </a:t>
            </a:r>
            <a:r>
              <a:rPr dirty="0" sz="1500" spc="15">
                <a:solidFill>
                  <a:srgbClr val="858987"/>
                </a:solidFill>
                <a:latin typeface="Times New Roman"/>
                <a:cs typeface="Times New Roman"/>
              </a:rPr>
              <a:t>shi</a:t>
            </a:r>
            <a:r>
              <a:rPr dirty="0" sz="1500" spc="-165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500" spc="20">
                <a:solidFill>
                  <a:srgbClr val="75746E"/>
                </a:solidFill>
                <a:latin typeface="Times New Roman"/>
                <a:cs typeface="Times New Roman"/>
              </a:rPr>
              <a:t>p</a:t>
            </a:r>
            <a:r>
              <a:rPr dirty="0" sz="1500" spc="-20">
                <a:solidFill>
                  <a:srgbClr val="75746E"/>
                </a:solidFill>
                <a:latin typeface="Times New Roman"/>
                <a:cs typeface="Times New Roman"/>
              </a:rPr>
              <a:t> </a:t>
            </a:r>
            <a:r>
              <a:rPr dirty="0" sz="1500" spc="50">
                <a:solidFill>
                  <a:srgbClr val="75746E"/>
                </a:solidFill>
                <a:latin typeface="Times New Roman"/>
                <a:cs typeface="Times New Roman"/>
              </a:rPr>
              <a:t>ha</a:t>
            </a:r>
            <a:r>
              <a:rPr dirty="0" sz="1500" spc="50">
                <a:solidFill>
                  <a:srgbClr val="858987"/>
                </a:solidFill>
                <a:latin typeface="Times New Roman"/>
                <a:cs typeface="Times New Roman"/>
              </a:rPr>
              <a:t>vt.</a:t>
            </a:r>
            <a:r>
              <a:rPr dirty="0" sz="1500" spc="-145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500" spc="15">
                <a:solidFill>
                  <a:srgbClr val="75746E"/>
                </a:solidFill>
                <a:latin typeface="Times New Roman"/>
                <a:cs typeface="Times New Roman"/>
              </a:rPr>
              <a:t>pla</a:t>
            </a:r>
            <a:r>
              <a:rPr dirty="0" sz="1500" spc="15">
                <a:solidFill>
                  <a:srgbClr val="858987"/>
                </a:solidFill>
                <a:latin typeface="Times New Roman"/>
                <a:cs typeface="Times New Roman"/>
              </a:rPr>
              <a:t>y</a:t>
            </a:r>
            <a:r>
              <a:rPr dirty="0" sz="1500" spc="15">
                <a:solidFill>
                  <a:srgbClr val="75746E"/>
                </a:solidFill>
                <a:latin typeface="Times New Roman"/>
                <a:cs typeface="Times New Roman"/>
              </a:rPr>
              <a:t>ed</a:t>
            </a:r>
            <a:r>
              <a:rPr dirty="0" sz="1500">
                <a:solidFill>
                  <a:srgbClr val="75746E"/>
                </a:solidFill>
                <a:latin typeface="Times New Roman"/>
                <a:cs typeface="Times New Roman"/>
              </a:rPr>
              <a:t> </a:t>
            </a:r>
            <a:r>
              <a:rPr dirty="0" sz="1500" spc="-5">
                <a:solidFill>
                  <a:srgbClr val="75746E"/>
                </a:solidFill>
                <a:latin typeface="Times New Roman"/>
                <a:cs typeface="Times New Roman"/>
              </a:rPr>
              <a:t>ke</a:t>
            </a:r>
            <a:r>
              <a:rPr dirty="0" sz="1500" spc="-5">
                <a:solidFill>
                  <a:srgbClr val="858987"/>
                </a:solidFill>
                <a:latin typeface="Times New Roman"/>
                <a:cs typeface="Times New Roman"/>
              </a:rPr>
              <a:t>y</a:t>
            </a:r>
            <a:r>
              <a:rPr dirty="0" sz="1500" spc="-20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500" spc="-15">
                <a:solidFill>
                  <a:srgbClr val="75746E"/>
                </a:solidFill>
                <a:latin typeface="Times New Roman"/>
                <a:cs typeface="Times New Roman"/>
              </a:rPr>
              <a:t>roles</a:t>
            </a:r>
            <a:r>
              <a:rPr dirty="0" sz="1500" spc="-90">
                <a:solidFill>
                  <a:srgbClr val="75746E"/>
                </a:solidFill>
                <a:latin typeface="Times New Roman"/>
                <a:cs typeface="Times New Roman"/>
              </a:rPr>
              <a:t> </a:t>
            </a:r>
            <a:r>
              <a:rPr dirty="0" sz="1650" spc="-150">
                <a:solidFill>
                  <a:srgbClr val="75746E"/>
                </a:solidFill>
                <a:latin typeface="Times New Roman"/>
                <a:cs typeface="Times New Roman"/>
              </a:rPr>
              <a:t>tn  </a:t>
            </a:r>
            <a:r>
              <a:rPr dirty="0" sz="1550" spc="-25">
                <a:solidFill>
                  <a:srgbClr val="858987"/>
                </a:solidFill>
                <a:latin typeface="Times New Roman"/>
                <a:cs typeface="Times New Roman"/>
              </a:rPr>
              <a:t>choo. ing </a:t>
            </a:r>
            <a:r>
              <a:rPr dirty="0" sz="1500" spc="-15">
                <a:solidFill>
                  <a:srgbClr val="858987"/>
                </a:solidFill>
                <a:latin typeface="Times New Roman"/>
                <a:cs typeface="Times New Roman"/>
              </a:rPr>
              <a:t>the </a:t>
            </a:r>
            <a:r>
              <a:rPr dirty="0" sz="1450" spc="50">
                <a:solidFill>
                  <a:srgbClr val="858987"/>
                </a:solidFill>
                <a:latin typeface="Times New Roman"/>
                <a:cs typeface="Times New Roman"/>
              </a:rPr>
              <a:t>recipient$ </a:t>
            </a:r>
            <a:r>
              <a:rPr dirty="0" sz="1500" spc="25">
                <a:solidFill>
                  <a:srgbClr val="858987"/>
                </a:solidFill>
                <a:latin typeface="Times New Roman"/>
                <a:cs typeface="Times New Roman"/>
              </a:rPr>
              <a:t>of </a:t>
            </a:r>
            <a:r>
              <a:rPr dirty="0" sz="1500" spc="15">
                <a:solidFill>
                  <a:srgbClr val="858987"/>
                </a:solidFill>
                <a:latin typeface="Times New Roman"/>
                <a:cs typeface="Times New Roman"/>
              </a:rPr>
              <a:t>t </a:t>
            </a:r>
            <a:r>
              <a:rPr dirty="0" sz="1500" spc="-30">
                <a:solidFill>
                  <a:srgbClr val="75746E"/>
                </a:solidFill>
                <a:latin typeface="Times New Roman"/>
                <a:cs typeface="Times New Roman"/>
              </a:rPr>
              <a:t>h</a:t>
            </a:r>
            <a:r>
              <a:rPr dirty="0" sz="1500" spc="-30">
                <a:solidFill>
                  <a:srgbClr val="858987"/>
                </a:solidFill>
                <a:latin typeface="Times New Roman"/>
                <a:cs typeface="Times New Roman"/>
              </a:rPr>
              <a:t>e </a:t>
            </a:r>
            <a:r>
              <a:rPr dirty="0" sz="1600" spc="-50" b="1">
                <a:solidFill>
                  <a:srgbClr val="75746E"/>
                </a:solidFill>
                <a:latin typeface="Times New Roman"/>
                <a:cs typeface="Times New Roman"/>
              </a:rPr>
              <a:t>f</a:t>
            </a:r>
            <a:r>
              <a:rPr dirty="0" sz="1600" spc="-50" b="1">
                <a:solidFill>
                  <a:srgbClr val="858987"/>
                </a:solidFill>
                <a:latin typeface="Times New Roman"/>
                <a:cs typeface="Times New Roman"/>
              </a:rPr>
              <a:t>o</a:t>
            </a:r>
            <a:r>
              <a:rPr dirty="0" sz="1600" spc="-50" b="1">
                <a:solidFill>
                  <a:srgbClr val="75746E"/>
                </a:solidFill>
                <a:latin typeface="Times New Roman"/>
                <a:cs typeface="Times New Roman"/>
              </a:rPr>
              <a:t>ll</a:t>
            </a:r>
            <a:r>
              <a:rPr dirty="0" sz="1600" spc="-50" b="1">
                <a:solidFill>
                  <a:srgbClr val="858987"/>
                </a:solidFill>
                <a:latin typeface="Times New Roman"/>
                <a:cs typeface="Times New Roman"/>
              </a:rPr>
              <a:t>o</a:t>
            </a:r>
            <a:r>
              <a:rPr dirty="0" sz="1600" spc="-50" b="1">
                <a:solidFill>
                  <a:srgbClr val="75746E"/>
                </a:solidFill>
                <a:latin typeface="Times New Roman"/>
                <a:cs typeface="Times New Roman"/>
              </a:rPr>
              <a:t>, vi</a:t>
            </a:r>
            <a:r>
              <a:rPr dirty="0" sz="1600" spc="-50" b="1">
                <a:solidFill>
                  <a:srgbClr val="858987"/>
                </a:solidFill>
                <a:latin typeface="Times New Roman"/>
                <a:cs typeface="Times New Roman"/>
              </a:rPr>
              <a:t>n</a:t>
            </a:r>
            <a:r>
              <a:rPr dirty="0" sz="1600" spc="-50" b="1">
                <a:solidFill>
                  <a:srgbClr val="75746E"/>
                </a:solidFill>
                <a:latin typeface="Times New Roman"/>
                <a:cs typeface="Times New Roman"/>
              </a:rPr>
              <a:t>g </a:t>
            </a:r>
            <a:r>
              <a:rPr dirty="0" sz="1500" spc="-10">
                <a:solidFill>
                  <a:srgbClr val="75746E"/>
                </a:solidFill>
                <a:latin typeface="Times New Roman"/>
                <a:cs typeface="Times New Roman"/>
              </a:rPr>
              <a:t>a,</a:t>
            </a:r>
            <a:r>
              <a:rPr dirty="0" sz="1500" spc="-10">
                <a:solidFill>
                  <a:srgbClr val="858987"/>
                </a:solidFill>
                <a:latin typeface="Times New Roman"/>
                <a:cs typeface="Times New Roman"/>
              </a:rPr>
              <a:t>v</a:t>
            </a:r>
            <a:r>
              <a:rPr dirty="0" sz="1500" spc="-10">
                <a:solidFill>
                  <a:srgbClr val="75746E"/>
                </a:solidFill>
                <a:latin typeface="Times New Roman"/>
                <a:cs typeface="Times New Roman"/>
              </a:rPr>
              <a:t>nrds</a:t>
            </a:r>
            <a:r>
              <a:rPr dirty="0" sz="1500" spc="-10">
                <a:solidFill>
                  <a:srgbClr val="858987"/>
                </a:solidFill>
                <a:latin typeface="Times New Roman"/>
                <a:cs typeface="Times New Roman"/>
              </a:rPr>
              <a:t>. </a:t>
            </a:r>
            <a:r>
              <a:rPr dirty="0" sz="1500" spc="-50">
                <a:solidFill>
                  <a:srgbClr val="75746E"/>
                </a:solidFill>
                <a:latin typeface="Times New Roman"/>
                <a:cs typeface="Times New Roman"/>
              </a:rPr>
              <a:t>The  </a:t>
            </a:r>
            <a:r>
              <a:rPr dirty="0" sz="1500" spc="25">
                <a:solidFill>
                  <a:srgbClr val="858987"/>
                </a:solidFill>
                <a:latin typeface="Times New Roman"/>
                <a:cs typeface="Times New Roman"/>
              </a:rPr>
              <a:t>Bro",,, </a:t>
            </a:r>
            <a:r>
              <a:rPr dirty="0" sz="1600" spc="-40" b="1">
                <a:solidFill>
                  <a:srgbClr val="858987"/>
                </a:solidFill>
                <a:latin typeface="Times New Roman"/>
                <a:cs typeface="Times New Roman"/>
              </a:rPr>
              <a:t>1fedal </a:t>
            </a:r>
            <a:r>
              <a:rPr dirty="0" sz="1250" spc="-15">
                <a:solidFill>
                  <a:srgbClr val="858987"/>
                </a:solidFill>
                <a:latin typeface="Arial"/>
                <a:cs typeface="Arial"/>
              </a:rPr>
              <a:t>1s  </a:t>
            </a:r>
            <a:r>
              <a:rPr dirty="0" sz="1500" spc="-20">
                <a:solidFill>
                  <a:srgbClr val="858987"/>
                </a:solidFill>
                <a:latin typeface="Times New Roman"/>
                <a:cs typeface="Times New Roman"/>
              </a:rPr>
              <a:t>nan1ed </a:t>
            </a:r>
            <a:r>
              <a:rPr dirty="0" sz="1250" spc="-120">
                <a:solidFill>
                  <a:srgbClr val="858987"/>
                </a:solidFill>
                <a:latin typeface="Arial"/>
                <a:cs typeface="Arial"/>
              </a:rPr>
              <a:t>1</a:t>
            </a:r>
            <a:r>
              <a:rPr dirty="0" sz="1250" spc="-120">
                <a:solidFill>
                  <a:srgbClr val="75746E"/>
                </a:solidFill>
                <a:latin typeface="Arial"/>
                <a:cs typeface="Arial"/>
              </a:rPr>
              <a:t>n    </a:t>
            </a:r>
            <a:r>
              <a:rPr dirty="0" sz="1500" spc="25">
                <a:solidFill>
                  <a:srgbClr val="858987"/>
                </a:solidFill>
                <a:latin typeface="Times New Roman"/>
                <a:cs typeface="Times New Roman"/>
              </a:rPr>
              <a:t>ho</a:t>
            </a:r>
            <a:r>
              <a:rPr dirty="0" sz="1500" spc="25">
                <a:solidFill>
                  <a:srgbClr val="75746E"/>
                </a:solidFill>
                <a:latin typeface="Times New Roman"/>
                <a:cs typeface="Times New Roman"/>
              </a:rPr>
              <a:t>n</a:t>
            </a:r>
            <a:r>
              <a:rPr dirty="0" sz="1500" spc="25">
                <a:solidFill>
                  <a:srgbClr val="858987"/>
                </a:solidFill>
                <a:latin typeface="Times New Roman"/>
                <a:cs typeface="Times New Roman"/>
              </a:rPr>
              <a:t>or </a:t>
            </a:r>
            <a:r>
              <a:rPr dirty="0" sz="1500" spc="30">
                <a:solidFill>
                  <a:srgbClr val="858987"/>
                </a:solidFill>
                <a:latin typeface="Times New Roman"/>
                <a:cs typeface="Times New Roman"/>
              </a:rPr>
              <a:t>o</a:t>
            </a:r>
            <a:r>
              <a:rPr dirty="0" sz="1500" spc="30">
                <a:solidFill>
                  <a:srgbClr val="75746E"/>
                </a:solidFill>
                <a:latin typeface="Times New Roman"/>
                <a:cs typeface="Times New Roman"/>
              </a:rPr>
              <a:t>f </a:t>
            </a:r>
            <a:r>
              <a:rPr dirty="0" sz="1500" spc="40">
                <a:solidFill>
                  <a:srgbClr val="858987"/>
                </a:solidFill>
                <a:latin typeface="Times New Roman"/>
                <a:cs typeface="Times New Roman"/>
              </a:rPr>
              <a:t>t</a:t>
            </a:r>
            <a:r>
              <a:rPr dirty="0" sz="1500" spc="40">
                <a:solidFill>
                  <a:srgbClr val="75746E"/>
                </a:solidFill>
                <a:latin typeface="Times New Roman"/>
                <a:cs typeface="Times New Roman"/>
              </a:rPr>
              <a:t>h</a:t>
            </a:r>
            <a:r>
              <a:rPr dirty="0" sz="1500" spc="40">
                <a:solidFill>
                  <a:srgbClr val="858987"/>
                </a:solidFill>
                <a:latin typeface="Times New Roman"/>
                <a:cs typeface="Times New Roman"/>
              </a:rPr>
              <a:t>e</a:t>
            </a:r>
            <a:r>
              <a:rPr dirty="0" sz="1500" spc="-150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500" spc="5">
                <a:solidFill>
                  <a:srgbClr val="75746E"/>
                </a:solidFill>
                <a:latin typeface="Times New Roman"/>
                <a:cs typeface="Times New Roman"/>
              </a:rPr>
              <a:t>ln</a:t>
            </a:r>
            <a:r>
              <a:rPr dirty="0" sz="1500" spc="5">
                <a:solidFill>
                  <a:srgbClr val="858987"/>
                </a:solidFill>
                <a:latin typeface="Times New Roman"/>
                <a:cs typeface="Times New Roman"/>
              </a:rPr>
              <a:t>te</a:t>
            </a:r>
            <a:r>
              <a:rPr dirty="0" sz="1500" spc="60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500" spc="-35">
                <a:solidFill>
                  <a:srgbClr val="75746E"/>
                </a:solidFill>
                <a:latin typeface="Times New Roman"/>
                <a:cs typeface="Times New Roman"/>
              </a:rPr>
              <a:t>}Ir	</a:t>
            </a:r>
            <a:r>
              <a:rPr dirty="0" sz="1550" spc="-110" i="1">
                <a:solidFill>
                  <a:srgbClr val="75746E"/>
                </a:solidFill>
                <a:latin typeface="Arial"/>
                <a:cs typeface="Arial"/>
              </a:rPr>
              <a:t>C</a:t>
            </a:r>
            <a:r>
              <a:rPr dirty="0" sz="1600" spc="-110" b="1">
                <a:solidFill>
                  <a:srgbClr val="75746E"/>
                </a:solidFill>
                <a:latin typeface="Times New Roman"/>
                <a:cs typeface="Times New Roman"/>
              </a:rPr>
              <a:t>T  </a:t>
            </a:r>
            <a:r>
              <a:rPr dirty="0" sz="1500" spc="35">
                <a:solidFill>
                  <a:srgbClr val="858987"/>
                </a:solidFill>
                <a:latin typeface="Times New Roman"/>
                <a:cs typeface="Times New Roman"/>
              </a:rPr>
              <a:t>Brown, a </a:t>
            </a:r>
            <a:r>
              <a:rPr dirty="0" sz="1500" spc="5">
                <a:solidFill>
                  <a:srgbClr val="858987"/>
                </a:solidFill>
                <a:latin typeface="Times New Roman"/>
                <a:cs typeface="Times New Roman"/>
              </a:rPr>
              <a:t>benefacto1 </a:t>
            </a:r>
            <a:r>
              <a:rPr dirty="0" sz="1500" spc="25">
                <a:solidFill>
                  <a:srgbClr val="858987"/>
                </a:solidFill>
                <a:latin typeface="Times New Roman"/>
                <a:cs typeface="Times New Roman"/>
              </a:rPr>
              <a:t>of </a:t>
            </a:r>
            <a:r>
              <a:rPr dirty="0" sz="1500" spc="55">
                <a:solidFill>
                  <a:srgbClr val="858987"/>
                </a:solidFill>
                <a:latin typeface="Times New Roman"/>
                <a:cs typeface="Times New Roman"/>
              </a:rPr>
              <a:t>t</a:t>
            </a:r>
            <a:r>
              <a:rPr dirty="0" sz="1500" spc="55">
                <a:solidFill>
                  <a:srgbClr val="75746E"/>
                </a:solidFill>
                <a:latin typeface="Times New Roman"/>
                <a:cs typeface="Times New Roman"/>
              </a:rPr>
              <a:t>h</a:t>
            </a:r>
            <a:r>
              <a:rPr dirty="0" sz="1500" spc="55">
                <a:solidFill>
                  <a:srgbClr val="858987"/>
                </a:solidFill>
                <a:latin typeface="Times New Roman"/>
                <a:cs typeface="Times New Roman"/>
              </a:rPr>
              <a:t>e </a:t>
            </a:r>
            <a:r>
              <a:rPr dirty="0" sz="1500" spc="15">
                <a:solidFill>
                  <a:srgbClr val="858987"/>
                </a:solidFill>
                <a:latin typeface="Times New Roman"/>
                <a:cs typeface="Times New Roman"/>
              </a:rPr>
              <a:t>co</a:t>
            </a:r>
            <a:r>
              <a:rPr dirty="0" sz="1500" spc="15">
                <a:solidFill>
                  <a:srgbClr val="75746E"/>
                </a:solidFill>
                <a:latin typeface="Times New Roman"/>
                <a:cs typeface="Times New Roman"/>
              </a:rPr>
              <a:t>lt</a:t>
            </a:r>
            <a:r>
              <a:rPr dirty="0" sz="1500" spc="15">
                <a:solidFill>
                  <a:srgbClr val="858987"/>
                </a:solidFill>
                <a:latin typeface="Times New Roman"/>
                <a:cs typeface="Times New Roman"/>
              </a:rPr>
              <a:t>e</a:t>
            </a:r>
            <a:r>
              <a:rPr dirty="0" sz="1500" spc="15">
                <a:solidFill>
                  <a:srgbClr val="75746E"/>
                </a:solidFill>
                <a:latin typeface="Times New Roman"/>
                <a:cs typeface="Times New Roman"/>
              </a:rPr>
              <a:t>gt: </a:t>
            </a:r>
            <a:r>
              <a:rPr dirty="0" sz="1500" spc="60">
                <a:solidFill>
                  <a:srgbClr val="75746E"/>
                </a:solidFill>
                <a:latin typeface="Times New Roman"/>
                <a:cs typeface="Times New Roman"/>
              </a:rPr>
              <a:t>and a </a:t>
            </a:r>
            <a:r>
              <a:rPr dirty="0" sz="1500" spc="15">
                <a:solidFill>
                  <a:srgbClr val="75746E"/>
                </a:solidFill>
                <a:latin typeface="Times New Roman"/>
                <a:cs typeface="Times New Roman"/>
              </a:rPr>
              <a:t>long </a:t>
            </a:r>
            <a:r>
              <a:rPr dirty="0" sz="1500" spc="-45">
                <a:solidFill>
                  <a:srgbClr val="75746E"/>
                </a:solidFill>
                <a:latin typeface="Times New Roman"/>
                <a:cs typeface="Times New Roman"/>
              </a:rPr>
              <a:t>time  </a:t>
            </a:r>
            <a:r>
              <a:rPr dirty="0" sz="1500" spc="5">
                <a:solidFill>
                  <a:srgbClr val="858987"/>
                </a:solidFill>
                <a:latin typeface="Times New Roman"/>
                <a:cs typeface="Times New Roman"/>
              </a:rPr>
              <a:t>member </a:t>
            </a:r>
            <a:r>
              <a:rPr dirty="0" sz="1500" spc="385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500" spc="-5">
                <a:solidFill>
                  <a:srgbClr val="858987"/>
                </a:solidFill>
                <a:latin typeface="Times New Roman"/>
                <a:cs typeface="Times New Roman"/>
              </a:rPr>
              <a:t>of   </a:t>
            </a:r>
            <a:r>
              <a:rPr dirty="0" sz="1500" spc="60">
                <a:solidFill>
                  <a:srgbClr val="858987"/>
                </a:solidFill>
                <a:latin typeface="Times New Roman"/>
                <a:cs typeface="Times New Roman"/>
              </a:rPr>
              <a:t>t</a:t>
            </a:r>
            <a:r>
              <a:rPr dirty="0" sz="1500" spc="60">
                <a:solidFill>
                  <a:srgbClr val="75746E"/>
                </a:solidFill>
                <a:latin typeface="Times New Roman"/>
                <a:cs typeface="Times New Roman"/>
              </a:rPr>
              <a:t>h</a:t>
            </a:r>
            <a:r>
              <a:rPr dirty="0" sz="1500" spc="60">
                <a:solidFill>
                  <a:srgbClr val="858987"/>
                </a:solidFill>
                <a:latin typeface="Times New Roman"/>
                <a:cs typeface="Times New Roman"/>
              </a:rPr>
              <a:t>e  </a:t>
            </a:r>
            <a:r>
              <a:rPr dirty="0" sz="1500" spc="45">
                <a:solidFill>
                  <a:srgbClr val="75746E"/>
                </a:solidFill>
                <a:latin typeface="Times New Roman"/>
                <a:cs typeface="Times New Roman"/>
              </a:rPr>
              <a:t>B</a:t>
            </a:r>
            <a:r>
              <a:rPr dirty="0" sz="1500" spc="45">
                <a:solidFill>
                  <a:srgbClr val="858987"/>
                </a:solidFill>
                <a:latin typeface="Times New Roman"/>
                <a:cs typeface="Times New Roman"/>
              </a:rPr>
              <a:t>oa</a:t>
            </a:r>
            <a:r>
              <a:rPr dirty="0" sz="1500" spc="45">
                <a:solidFill>
                  <a:srgbClr val="75746E"/>
                </a:solidFill>
                <a:latin typeface="Times New Roman"/>
                <a:cs typeface="Times New Roman"/>
              </a:rPr>
              <a:t>rd</a:t>
            </a:r>
            <a:r>
              <a:rPr dirty="0" sz="1500" spc="245">
                <a:solidFill>
                  <a:srgbClr val="75746E"/>
                </a:solidFill>
                <a:latin typeface="Times New Roman"/>
                <a:cs typeface="Times New Roman"/>
              </a:rPr>
              <a:t> </a:t>
            </a:r>
            <a:r>
              <a:rPr dirty="0" sz="1500" spc="30">
                <a:solidFill>
                  <a:srgbClr val="858987"/>
                </a:solidFill>
                <a:latin typeface="Times New Roman"/>
                <a:cs typeface="Times New Roman"/>
              </a:rPr>
              <a:t>o</a:t>
            </a:r>
            <a:r>
              <a:rPr dirty="0" sz="1500" spc="30">
                <a:solidFill>
                  <a:srgbClr val="75746E"/>
                </a:solidFill>
                <a:latin typeface="Times New Roman"/>
                <a:cs typeface="Times New Roman"/>
              </a:rPr>
              <a:t>f </a:t>
            </a:r>
            <a:r>
              <a:rPr dirty="0" sz="1500" spc="90">
                <a:solidFill>
                  <a:srgbClr val="75746E"/>
                </a:solidFill>
                <a:latin typeface="Times New Roman"/>
                <a:cs typeface="Times New Roman"/>
              </a:rPr>
              <a:t> </a:t>
            </a:r>
            <a:r>
              <a:rPr dirty="0" sz="1500" spc="40">
                <a:solidFill>
                  <a:srgbClr val="75746E"/>
                </a:solidFill>
                <a:latin typeface="Times New Roman"/>
                <a:cs typeface="Times New Roman"/>
              </a:rPr>
              <a:t>R</a:t>
            </a:r>
            <a:r>
              <a:rPr dirty="0" sz="1500" spc="40">
                <a:solidFill>
                  <a:srgbClr val="858987"/>
                </a:solidFill>
                <a:latin typeface="Times New Roman"/>
                <a:cs typeface="Times New Roman"/>
              </a:rPr>
              <a:t>egents		</a:t>
            </a:r>
            <a:r>
              <a:rPr dirty="0" sz="1500" spc="25">
                <a:solidFill>
                  <a:srgbClr val="75746E"/>
                </a:solidFill>
                <a:latin typeface="Times New Roman"/>
                <a:cs typeface="Times New Roman"/>
              </a:rPr>
              <a:t>Th</a:t>
            </a:r>
            <a:r>
              <a:rPr dirty="0" sz="1500" spc="25">
                <a:solidFill>
                  <a:srgbClr val="858987"/>
                </a:solidFill>
                <a:latin typeface="Times New Roman"/>
                <a:cs typeface="Times New Roman"/>
              </a:rPr>
              <a:t>ts </a:t>
            </a:r>
            <a:r>
              <a:rPr dirty="0" sz="1500" spc="-40">
                <a:solidFill>
                  <a:srgbClr val="75746E"/>
                </a:solidFill>
                <a:latin typeface="Times New Roman"/>
                <a:cs typeface="Times New Roman"/>
              </a:rPr>
              <a:t>medal </a:t>
            </a:r>
            <a:r>
              <a:rPr dirty="0" sz="1100" spc="-60">
                <a:solidFill>
                  <a:srgbClr val="75746E"/>
                </a:solidFill>
                <a:latin typeface="Arial"/>
                <a:cs typeface="Arial"/>
              </a:rPr>
              <a:t>1s  </a:t>
            </a:r>
            <a:r>
              <a:rPr dirty="0" sz="1450" spc="45">
                <a:solidFill>
                  <a:srgbClr val="858987"/>
                </a:solidFill>
                <a:latin typeface="Times New Roman"/>
                <a:cs typeface="Times New Roman"/>
              </a:rPr>
              <a:t>presented </a:t>
            </a:r>
            <a:r>
              <a:rPr dirty="0" sz="1450" spc="35">
                <a:solidFill>
                  <a:srgbClr val="858987"/>
                </a:solidFill>
                <a:latin typeface="Times New Roman"/>
                <a:cs typeface="Times New Roman"/>
              </a:rPr>
              <a:t>at </a:t>
            </a:r>
            <a:r>
              <a:rPr dirty="0" sz="1500" spc="-55">
                <a:solidFill>
                  <a:srgbClr val="858987"/>
                </a:solidFill>
                <a:latin typeface="Times New Roman"/>
                <a:cs typeface="Times New Roman"/>
              </a:rPr>
              <a:t>com.rnenee </a:t>
            </a:r>
            <a:r>
              <a:rPr dirty="0" sz="1500" spc="-140">
                <a:solidFill>
                  <a:srgbClr val="75746E"/>
                </a:solidFill>
                <a:latin typeface="Times New Roman"/>
                <a:cs typeface="Times New Roman"/>
              </a:rPr>
              <a:t>m </a:t>
            </a:r>
            <a:r>
              <a:rPr dirty="0" sz="1500" spc="-35">
                <a:solidFill>
                  <a:srgbClr val="858987"/>
                </a:solidFill>
                <a:latin typeface="Times New Roman"/>
                <a:cs typeface="Times New Roman"/>
              </a:rPr>
              <a:t>e</a:t>
            </a:r>
            <a:r>
              <a:rPr dirty="0" sz="1500" spc="-35">
                <a:solidFill>
                  <a:srgbClr val="75746E"/>
                </a:solidFill>
                <a:latin typeface="Times New Roman"/>
                <a:cs typeface="Times New Roman"/>
              </a:rPr>
              <a:t>n </a:t>
            </a:r>
            <a:r>
              <a:rPr dirty="0" sz="1500" spc="-50">
                <a:solidFill>
                  <a:srgbClr val="858987"/>
                </a:solidFill>
                <a:latin typeface="Times New Roman"/>
                <a:cs typeface="Times New Roman"/>
              </a:rPr>
              <a:t>t </a:t>
            </a:r>
            <a:r>
              <a:rPr dirty="0" sz="1550" spc="-80">
                <a:solidFill>
                  <a:srgbClr val="75746E"/>
                </a:solidFill>
                <a:latin typeface="Times New Roman"/>
                <a:cs typeface="Times New Roman"/>
              </a:rPr>
              <a:t>to </a:t>
            </a:r>
            <a:r>
              <a:rPr dirty="0" sz="1500" spc="-80">
                <a:solidFill>
                  <a:srgbClr val="75746E"/>
                </a:solidFill>
                <a:latin typeface="Times New Roman"/>
                <a:cs typeface="Times New Roman"/>
              </a:rPr>
              <a:t>a </a:t>
            </a:r>
            <a:r>
              <a:rPr dirty="0" sz="1500" spc="-75">
                <a:solidFill>
                  <a:srgbClr val="75746E"/>
                </a:solidFill>
                <a:latin typeface="Times New Roman"/>
                <a:cs typeface="Times New Roman"/>
              </a:rPr>
              <a:t>gr </a:t>
            </a:r>
            <a:r>
              <a:rPr dirty="0" sz="1500" spc="-90">
                <a:solidFill>
                  <a:srgbClr val="75746E"/>
                </a:solidFill>
                <a:latin typeface="Times New Roman"/>
                <a:cs typeface="Times New Roman"/>
              </a:rPr>
              <a:t>ad </a:t>
            </a:r>
            <a:r>
              <a:rPr dirty="0" sz="1500" spc="35">
                <a:solidFill>
                  <a:srgbClr val="75746E"/>
                </a:solidFill>
                <a:latin typeface="Times New Roman"/>
                <a:cs typeface="Times New Roman"/>
              </a:rPr>
              <a:t>uat</a:t>
            </a:r>
            <a:r>
              <a:rPr dirty="0" sz="1500" spc="35">
                <a:solidFill>
                  <a:srgbClr val="858987"/>
                </a:solidFill>
                <a:latin typeface="Times New Roman"/>
                <a:cs typeface="Times New Roman"/>
              </a:rPr>
              <a:t>e, </a:t>
            </a:r>
            <a:r>
              <a:rPr dirty="0" sz="1500" spc="-70">
                <a:solidFill>
                  <a:srgbClr val="858987"/>
                </a:solidFill>
                <a:latin typeface="Times New Roman"/>
                <a:cs typeface="Times New Roman"/>
              </a:rPr>
              <a:t>c</a:t>
            </a:r>
            <a:r>
              <a:rPr dirty="0" sz="1500" spc="-70">
                <a:solidFill>
                  <a:srgbClr val="75746E"/>
                </a:solidFill>
                <a:latin typeface="Times New Roman"/>
                <a:cs typeface="Times New Roman"/>
              </a:rPr>
              <a:t>hoSen </a:t>
            </a:r>
            <a:r>
              <a:rPr dirty="0" sz="1500" spc="-45">
                <a:solidFill>
                  <a:srgbClr val="75746E"/>
                </a:solidFill>
                <a:latin typeface="Times New Roman"/>
                <a:cs typeface="Times New Roman"/>
              </a:rPr>
              <a:t>by  </a:t>
            </a:r>
            <a:r>
              <a:rPr dirty="0" sz="1500" spc="-40">
                <a:solidFill>
                  <a:srgbClr val="858987"/>
                </a:solidFill>
                <a:latin typeface="Times New Roman"/>
                <a:cs typeface="Times New Roman"/>
              </a:rPr>
              <a:t>the   </a:t>
            </a:r>
            <a:r>
              <a:rPr dirty="0" sz="1500" spc="75">
                <a:solidFill>
                  <a:srgbClr val="858987"/>
                </a:solidFill>
                <a:latin typeface="Times New Roman"/>
                <a:cs typeface="Times New Roman"/>
              </a:rPr>
              <a:t>fucultl. </a:t>
            </a:r>
            <a:r>
              <a:rPr dirty="0" sz="1500" spc="30">
                <a:solidFill>
                  <a:srgbClr val="858987"/>
                </a:solidFill>
                <a:latin typeface="Times New Roman"/>
                <a:cs typeface="Times New Roman"/>
              </a:rPr>
              <a:t>"·ho  </a:t>
            </a:r>
            <a:r>
              <a:rPr dirty="0" sz="1500" spc="80">
                <a:solidFill>
                  <a:srgbClr val="858987"/>
                </a:solidFill>
                <a:latin typeface="Times New Roman"/>
                <a:cs typeface="Times New Roman"/>
              </a:rPr>
              <a:t>ranks</a:t>
            </a:r>
            <a:r>
              <a:rPr dirty="0" sz="1500" spc="30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550" spc="50">
                <a:solidFill>
                  <a:srgbClr val="75746E"/>
                </a:solidFill>
                <a:latin typeface="Times New Roman"/>
                <a:cs typeface="Times New Roman"/>
              </a:rPr>
              <a:t>high</a:t>
            </a:r>
            <a:r>
              <a:rPr dirty="0" sz="1550" spc="50">
                <a:solidFill>
                  <a:srgbClr val="858987"/>
                </a:solidFill>
                <a:latin typeface="Times New Roman"/>
                <a:cs typeface="Times New Roman"/>
              </a:rPr>
              <a:t>est</a:t>
            </a:r>
            <a:r>
              <a:rPr dirty="0" sz="1550" spc="425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500" spc="50">
                <a:solidFill>
                  <a:srgbClr val="858987"/>
                </a:solidFill>
                <a:latin typeface="Times New Roman"/>
                <a:cs typeface="Times New Roman"/>
              </a:rPr>
              <a:t>m	</a:t>
            </a:r>
            <a:r>
              <a:rPr dirty="0" sz="1550" spc="-5">
                <a:solidFill>
                  <a:srgbClr val="75746E"/>
                </a:solidFill>
                <a:latin typeface="Times New Roman"/>
                <a:cs typeface="Times New Roman"/>
              </a:rPr>
              <a:t>ch</a:t>
            </a:r>
            <a:r>
              <a:rPr dirty="0" sz="1550" spc="-5">
                <a:solidFill>
                  <a:srgbClr val="858987"/>
                </a:solidFill>
                <a:latin typeface="Times New Roman"/>
                <a:cs typeface="Times New Roman"/>
              </a:rPr>
              <a:t>o</a:t>
            </a:r>
            <a:r>
              <a:rPr dirty="0" sz="1550" spc="-5">
                <a:solidFill>
                  <a:srgbClr val="75746E"/>
                </a:solidFill>
                <a:latin typeface="Times New Roman"/>
                <a:cs typeface="Times New Roman"/>
              </a:rPr>
              <a:t>larshtp</a:t>
            </a:r>
            <a:r>
              <a:rPr dirty="0" sz="1550" spc="-5">
                <a:solidFill>
                  <a:srgbClr val="858987"/>
                </a:solidFill>
                <a:latin typeface="Times New Roman"/>
                <a:cs typeface="Times New Roman"/>
              </a:rPr>
              <a:t>, </a:t>
            </a:r>
            <a:r>
              <a:rPr dirty="0" sz="1500" spc="-50">
                <a:solidFill>
                  <a:srgbClr val="75746E"/>
                </a:solidFill>
                <a:latin typeface="Times New Roman"/>
                <a:cs typeface="Times New Roman"/>
              </a:rPr>
              <a:t>con­  </a:t>
            </a:r>
            <a:r>
              <a:rPr dirty="0" sz="1450" spc="75">
                <a:solidFill>
                  <a:srgbClr val="858987"/>
                </a:solidFill>
                <a:latin typeface="Times New Roman"/>
                <a:cs typeface="Times New Roman"/>
              </a:rPr>
              <a:t>duct,</a:t>
            </a:r>
            <a:r>
              <a:rPr dirty="0" sz="1450" spc="475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450" spc="90">
                <a:solidFill>
                  <a:srgbClr val="858987"/>
                </a:solidFill>
                <a:latin typeface="Times New Roman"/>
                <a:cs typeface="Times New Roman"/>
              </a:rPr>
              <a:t>and	</a:t>
            </a:r>
            <a:r>
              <a:rPr dirty="0" sz="1500" spc="5">
                <a:solidFill>
                  <a:srgbClr val="858987"/>
                </a:solidFill>
                <a:latin typeface="Times New Roman"/>
                <a:cs typeface="Times New Roman"/>
              </a:rPr>
              <a:t>leadersh1p.	</a:t>
            </a:r>
            <a:r>
              <a:rPr dirty="0" sz="1450" spc="60">
                <a:solidFill>
                  <a:srgbClr val="858987"/>
                </a:solidFill>
                <a:latin typeface="Times New Roman"/>
                <a:cs typeface="Times New Roman"/>
              </a:rPr>
              <a:t>T</a:t>
            </a:r>
            <a:r>
              <a:rPr dirty="0" sz="1450" spc="60">
                <a:solidFill>
                  <a:srgbClr val="75746E"/>
                </a:solidFill>
                <a:latin typeface="Times New Roman"/>
                <a:cs typeface="Times New Roman"/>
              </a:rPr>
              <a:t>h</a:t>
            </a:r>
            <a:r>
              <a:rPr dirty="0" sz="1450" spc="60">
                <a:solidFill>
                  <a:srgbClr val="858987"/>
                </a:solidFill>
                <a:latin typeface="Times New Roman"/>
                <a:cs typeface="Times New Roman"/>
              </a:rPr>
              <a:t>e	</a:t>
            </a:r>
            <a:r>
              <a:rPr dirty="0" sz="1450" spc="75">
                <a:solidFill>
                  <a:srgbClr val="75746E"/>
                </a:solidFill>
                <a:latin typeface="Times New Roman"/>
                <a:cs typeface="Times New Roman"/>
              </a:rPr>
              <a:t>1969 </a:t>
            </a:r>
            <a:r>
              <a:rPr dirty="0" sz="1450" spc="45">
                <a:solidFill>
                  <a:srgbClr val="75746E"/>
                </a:solidFill>
                <a:latin typeface="Times New Roman"/>
                <a:cs typeface="Times New Roman"/>
              </a:rPr>
              <a:t>rec</a:t>
            </a:r>
            <a:r>
              <a:rPr dirty="0" sz="1450" spc="45">
                <a:solidFill>
                  <a:srgbClr val="858987"/>
                </a:solidFill>
                <a:latin typeface="Times New Roman"/>
                <a:cs typeface="Times New Roman"/>
              </a:rPr>
              <a:t>i</a:t>
            </a:r>
            <a:r>
              <a:rPr dirty="0" sz="1450" spc="45">
                <a:solidFill>
                  <a:srgbClr val="75746E"/>
                </a:solidFill>
                <a:latin typeface="Times New Roman"/>
                <a:cs typeface="Times New Roman"/>
              </a:rPr>
              <a:t>pient </a:t>
            </a:r>
            <a:r>
              <a:rPr dirty="0" sz="1450" spc="-15">
                <a:solidFill>
                  <a:srgbClr val="858987"/>
                </a:solidFill>
                <a:latin typeface="Times New Roman"/>
                <a:cs typeface="Times New Roman"/>
              </a:rPr>
              <a:t>o</a:t>
            </a:r>
            <a:r>
              <a:rPr dirty="0" sz="1450" spc="-15">
                <a:solidFill>
                  <a:srgbClr val="5E5E5B"/>
                </a:solidFill>
                <a:latin typeface="Times New Roman"/>
                <a:cs typeface="Times New Roman"/>
              </a:rPr>
              <a:t>f </a:t>
            </a:r>
            <a:r>
              <a:rPr dirty="0" sz="1350" spc="50">
                <a:solidFill>
                  <a:srgbClr val="75746E"/>
                </a:solidFill>
                <a:latin typeface="Times New Roman"/>
                <a:cs typeface="Times New Roman"/>
              </a:rPr>
              <a:t>this  </a:t>
            </a:r>
            <a:r>
              <a:rPr dirty="0" sz="1500" spc="-145">
                <a:solidFill>
                  <a:srgbClr val="858987"/>
                </a:solidFill>
                <a:latin typeface="Times New Roman"/>
                <a:cs typeface="Times New Roman"/>
              </a:rPr>
              <a:t>aw8.J"d   </a:t>
            </a:r>
            <a:r>
              <a:rPr dirty="0" sz="1500" spc="-140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500" spc="5">
                <a:solidFill>
                  <a:srgbClr val="858987"/>
                </a:solidFill>
                <a:latin typeface="Times New Roman"/>
                <a:cs typeface="Times New Roman"/>
              </a:rPr>
              <a:t>,,ms  </a:t>
            </a:r>
            <a:r>
              <a:rPr dirty="0" sz="1500" spc="20">
                <a:solidFill>
                  <a:srgbClr val="75746E"/>
                </a:solidFill>
                <a:latin typeface="Times New Roman"/>
                <a:cs typeface="Times New Roman"/>
              </a:rPr>
              <a:t>R</a:t>
            </a:r>
            <a:r>
              <a:rPr dirty="0" sz="1500" spc="20">
                <a:solidFill>
                  <a:srgbClr val="858987"/>
                </a:solidFill>
                <a:latin typeface="Times New Roman"/>
                <a:cs typeface="Times New Roman"/>
              </a:rPr>
              <a:t>ussell	</a:t>
            </a:r>
            <a:r>
              <a:rPr dirty="0" sz="1450" spc="20">
                <a:solidFill>
                  <a:srgbClr val="858987"/>
                </a:solidFill>
                <a:latin typeface="Times New Roman"/>
                <a:cs typeface="Times New Roman"/>
              </a:rPr>
              <a:t>E</a:t>
            </a:r>
            <a:r>
              <a:rPr dirty="0" sz="1450" spc="-175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450" spc="40">
                <a:solidFill>
                  <a:srgbClr val="858987"/>
                </a:solidFill>
                <a:latin typeface="Times New Roman"/>
                <a:cs typeface="Times New Roman"/>
              </a:rPr>
              <a:t>r</a:t>
            </a:r>
            <a:r>
              <a:rPr dirty="0" sz="1450" spc="40">
                <a:solidFill>
                  <a:srgbClr val="75746E"/>
                </a:solidFill>
                <a:latin typeface="Times New Roman"/>
                <a:cs typeface="Times New Roman"/>
              </a:rPr>
              <a:t>b</a:t>
            </a:r>
            <a:r>
              <a:rPr dirty="0" sz="1450" spc="40">
                <a:solidFill>
                  <a:srgbClr val="858987"/>
                </a:solidFill>
                <a:latin typeface="Times New Roman"/>
                <a:cs typeface="Times New Roman"/>
              </a:rPr>
              <a:t>es. </a:t>
            </a:r>
            <a:r>
              <a:rPr dirty="0" sz="1450" spc="70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500" spc="5">
                <a:solidFill>
                  <a:srgbClr val="75746E"/>
                </a:solidFill>
                <a:latin typeface="Times New Roman"/>
                <a:cs typeface="Times New Roman"/>
              </a:rPr>
              <a:t>an	</a:t>
            </a:r>
            <a:r>
              <a:rPr dirty="0" sz="1500" spc="10">
                <a:solidFill>
                  <a:srgbClr val="858987"/>
                </a:solidFill>
                <a:latin typeface="Times New Roman"/>
                <a:cs typeface="Times New Roman"/>
              </a:rPr>
              <a:t>o</a:t>
            </a:r>
            <a:r>
              <a:rPr dirty="0" sz="1500" spc="10">
                <a:solidFill>
                  <a:srgbClr val="75746E"/>
                </a:solidFill>
                <a:latin typeface="Times New Roman"/>
                <a:cs typeface="Times New Roman"/>
              </a:rPr>
              <a:t>u</a:t>
            </a:r>
            <a:r>
              <a:rPr dirty="0" sz="1500" spc="-229">
                <a:solidFill>
                  <a:srgbClr val="75746E"/>
                </a:solidFill>
                <a:latin typeface="Times New Roman"/>
                <a:cs typeface="Times New Roman"/>
              </a:rPr>
              <a:t> </a:t>
            </a:r>
            <a:r>
              <a:rPr dirty="0" sz="1500">
                <a:solidFill>
                  <a:srgbClr val="858987"/>
                </a:solidFill>
                <a:latin typeface="Times New Roman"/>
                <a:cs typeface="Times New Roman"/>
              </a:rPr>
              <a:t>ts</a:t>
            </a:r>
            <a:r>
              <a:rPr dirty="0" sz="1500" spc="-254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500" spc="-35">
                <a:solidFill>
                  <a:srgbClr val="75746E"/>
                </a:solidFill>
                <a:latin typeface="Times New Roman"/>
                <a:cs typeface="Times New Roman"/>
              </a:rPr>
              <a:t>t.nnd1ng</a:t>
            </a:r>
            <a:r>
              <a:rPr dirty="0" sz="1500" spc="75">
                <a:solidFill>
                  <a:srgbClr val="75746E"/>
                </a:solidFill>
                <a:latin typeface="Times New Roman"/>
                <a:cs typeface="Times New Roman"/>
              </a:rPr>
              <a:t> </a:t>
            </a:r>
            <a:r>
              <a:rPr dirty="0" sz="1500" spc="-35">
                <a:solidFill>
                  <a:srgbClr val="75746E"/>
                </a:solidFill>
                <a:latin typeface="Times New Roman"/>
                <a:cs typeface="Times New Roman"/>
              </a:rPr>
              <a:t>scholar  </a:t>
            </a:r>
            <a:r>
              <a:rPr dirty="0" sz="1500" spc="40">
                <a:solidFill>
                  <a:srgbClr val="858987"/>
                </a:solidFill>
                <a:latin typeface="Times New Roman"/>
                <a:cs typeface="Times New Roman"/>
              </a:rPr>
              <a:t>and </a:t>
            </a:r>
            <a:r>
              <a:rPr dirty="0" sz="1500" spc="50">
                <a:solidFill>
                  <a:srgbClr val="858987"/>
                </a:solidFill>
                <a:latin typeface="Times New Roman"/>
                <a:cs typeface="Times New Roman"/>
              </a:rPr>
              <a:t>President </a:t>
            </a:r>
            <a:r>
              <a:rPr dirty="0" sz="1350" spc="30">
                <a:solidFill>
                  <a:srgbClr val="858987"/>
                </a:solidFill>
                <a:latin typeface="Arial"/>
                <a:cs typeface="Arial"/>
              </a:rPr>
              <a:t>of </a:t>
            </a:r>
            <a:r>
              <a:rPr dirty="0" sz="1500" spc="25">
                <a:solidFill>
                  <a:srgbClr val="858987"/>
                </a:solidFill>
                <a:latin typeface="Times New Roman"/>
                <a:cs typeface="Times New Roman"/>
              </a:rPr>
              <a:t>the </a:t>
            </a:r>
            <a:r>
              <a:rPr dirty="0" sz="1500" spc="100">
                <a:solidFill>
                  <a:srgbClr val="858987"/>
                </a:solidFill>
                <a:latin typeface="Times New Roman"/>
                <a:cs typeface="Times New Roman"/>
              </a:rPr>
              <a:t>Student</a:t>
            </a:r>
            <a:r>
              <a:rPr dirty="0" sz="1500" spc="-270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450" spc="75">
                <a:solidFill>
                  <a:srgbClr val="75746E"/>
                </a:solidFill>
                <a:latin typeface="Times New Roman"/>
                <a:cs typeface="Times New Roman"/>
              </a:rPr>
              <a:t>B</a:t>
            </a:r>
            <a:r>
              <a:rPr dirty="0" sz="1450" spc="75">
                <a:solidFill>
                  <a:srgbClr val="858987"/>
                </a:solidFill>
                <a:latin typeface="Times New Roman"/>
                <a:cs typeface="Times New Roman"/>
              </a:rPr>
              <a:t>ody </a:t>
            </a:r>
            <a:r>
              <a:rPr dirty="0" sz="1500" spc="10">
                <a:solidFill>
                  <a:srgbClr val="75746E"/>
                </a:solidFill>
                <a:latin typeface="Times New Roman"/>
                <a:cs typeface="Times New Roman"/>
              </a:rPr>
              <a:t>d</a:t>
            </a:r>
            <a:r>
              <a:rPr dirty="0" sz="1500" spc="10">
                <a:solidFill>
                  <a:srgbClr val="858987"/>
                </a:solidFill>
                <a:latin typeface="Times New Roman"/>
                <a:cs typeface="Times New Roman"/>
              </a:rPr>
              <a:t>uri</a:t>
            </a:r>
            <a:r>
              <a:rPr dirty="0" sz="1500" spc="10">
                <a:solidFill>
                  <a:srgbClr val="75746E"/>
                </a:solidFill>
                <a:latin typeface="Times New Roman"/>
                <a:cs typeface="Times New Roman"/>
              </a:rPr>
              <a:t>ng1968-1969</a:t>
            </a:r>
            <a:endParaRPr sz="1500">
              <a:latin typeface="Times New Roman"/>
              <a:cs typeface="Times New Roman"/>
            </a:endParaRPr>
          </a:p>
          <a:p>
            <a:pPr algn="just" marL="12700" marR="36830" indent="205740">
              <a:lnSpc>
                <a:spcPct val="90600"/>
              </a:lnSpc>
              <a:spcBef>
                <a:spcPts val="20"/>
              </a:spcBef>
            </a:pPr>
            <a:r>
              <a:rPr dirty="0" sz="1500" spc="-55">
                <a:solidFill>
                  <a:srgbClr val="858987"/>
                </a:solidFill>
                <a:latin typeface="Times New Roman"/>
                <a:cs typeface="Times New Roman"/>
              </a:rPr>
              <a:t>Rec1p1ent </a:t>
            </a:r>
            <a:r>
              <a:rPr dirty="0" sz="1500" spc="25">
                <a:solidFill>
                  <a:srgbClr val="858987"/>
                </a:solidFill>
                <a:latin typeface="Times New Roman"/>
                <a:cs typeface="Times New Roman"/>
              </a:rPr>
              <a:t>of a </a:t>
            </a:r>
            <a:r>
              <a:rPr dirty="0" sz="1300" spc="75">
                <a:solidFill>
                  <a:srgbClr val="858987"/>
                </a:solidFill>
                <a:latin typeface="Arial"/>
                <a:cs typeface="Arial"/>
              </a:rPr>
              <a:t>$600 </a:t>
            </a:r>
            <a:r>
              <a:rPr dirty="0" sz="1500" spc="-5">
                <a:solidFill>
                  <a:srgbClr val="858987"/>
                </a:solidFill>
                <a:latin typeface="Times New Roman"/>
                <a:cs typeface="Times New Roman"/>
              </a:rPr>
              <a:t>sc</a:t>
            </a:r>
            <a:r>
              <a:rPr dirty="0" sz="1500" spc="-5">
                <a:solidFill>
                  <a:srgbClr val="75746E"/>
                </a:solidFill>
                <a:latin typeface="Times New Roman"/>
                <a:cs typeface="Times New Roman"/>
              </a:rPr>
              <a:t>h</a:t>
            </a:r>
            <a:r>
              <a:rPr dirty="0" sz="1500" spc="-5">
                <a:solidFill>
                  <a:srgbClr val="858987"/>
                </a:solidFill>
                <a:latin typeface="Times New Roman"/>
                <a:cs typeface="Times New Roman"/>
              </a:rPr>
              <a:t>o</a:t>
            </a:r>
            <a:r>
              <a:rPr dirty="0" sz="1500" spc="-5">
                <a:solidFill>
                  <a:srgbClr val="75746E"/>
                </a:solidFill>
                <a:latin typeface="Times New Roman"/>
                <a:cs typeface="Times New Roman"/>
              </a:rPr>
              <a:t>l</a:t>
            </a:r>
            <a:r>
              <a:rPr dirty="0" sz="1500" spc="-5">
                <a:solidFill>
                  <a:srgbClr val="858987"/>
                </a:solidFill>
                <a:latin typeface="Times New Roman"/>
                <a:cs typeface="Times New Roman"/>
              </a:rPr>
              <a:t>ars</a:t>
            </a:r>
            <a:r>
              <a:rPr dirty="0" sz="1500" spc="-5">
                <a:solidFill>
                  <a:srgbClr val="75746E"/>
                </a:solidFill>
                <a:latin typeface="Times New Roman"/>
                <a:cs typeface="Times New Roman"/>
              </a:rPr>
              <a:t>l</a:t>
            </a:r>
            <a:r>
              <a:rPr dirty="0" sz="1500" spc="-5">
                <a:solidFill>
                  <a:srgbClr val="858987"/>
                </a:solidFill>
                <a:latin typeface="Times New Roman"/>
                <a:cs typeface="Times New Roman"/>
              </a:rPr>
              <a:t>11</a:t>
            </a:r>
            <a:r>
              <a:rPr dirty="0" sz="1500" spc="-5">
                <a:solidFill>
                  <a:srgbClr val="75746E"/>
                </a:solidFill>
                <a:latin typeface="Times New Roman"/>
                <a:cs typeface="Times New Roman"/>
              </a:rPr>
              <a:t>p </a:t>
            </a:r>
            <a:r>
              <a:rPr dirty="0" sz="1500" spc="30">
                <a:solidFill>
                  <a:srgbClr val="75746E"/>
                </a:solidFill>
                <a:latin typeface="Times New Roman"/>
                <a:cs typeface="Times New Roman"/>
              </a:rPr>
              <a:t>fr</a:t>
            </a:r>
            <a:r>
              <a:rPr dirty="0" sz="1500" spc="30">
                <a:solidFill>
                  <a:srgbClr val="858987"/>
                </a:solidFill>
                <a:latin typeface="Times New Roman"/>
                <a:cs typeface="Times New Roman"/>
              </a:rPr>
              <a:t>o</a:t>
            </a:r>
            <a:r>
              <a:rPr dirty="0" sz="1500" spc="30">
                <a:solidFill>
                  <a:srgbClr val="75746E"/>
                </a:solidFill>
                <a:latin typeface="Times New Roman"/>
                <a:cs typeface="Times New Roman"/>
              </a:rPr>
              <a:t>m </a:t>
            </a:r>
            <a:r>
              <a:rPr dirty="0" sz="1500" spc="55">
                <a:solidFill>
                  <a:srgbClr val="75746E"/>
                </a:solidFill>
                <a:latin typeface="Times New Roman"/>
                <a:cs typeface="Times New Roman"/>
              </a:rPr>
              <a:t>the </a:t>
            </a:r>
            <a:r>
              <a:rPr dirty="0" sz="1500" spc="-30">
                <a:solidFill>
                  <a:srgbClr val="75746E"/>
                </a:solidFill>
                <a:latin typeface="Times New Roman"/>
                <a:cs typeface="Times New Roman"/>
              </a:rPr>
              <a:t>South­  </a:t>
            </a:r>
            <a:r>
              <a:rPr dirty="0" sz="1550" spc="-50">
                <a:solidFill>
                  <a:srgbClr val="858987"/>
                </a:solidFill>
                <a:latin typeface="Times New Roman"/>
                <a:cs typeface="Times New Roman"/>
              </a:rPr>
              <a:t>ea.qtern </a:t>
            </a:r>
            <a:r>
              <a:rPr dirty="0" sz="1550" spc="-20">
                <a:solidFill>
                  <a:srgbClr val="858987"/>
                </a:solidFill>
                <a:latin typeface="Times New Roman"/>
                <a:cs typeface="Times New Roman"/>
              </a:rPr>
              <a:t>New </a:t>
            </a:r>
            <a:r>
              <a:rPr dirty="0" sz="1550">
                <a:solidFill>
                  <a:srgbClr val="75746E"/>
                </a:solidFill>
                <a:latin typeface="Times New Roman"/>
                <a:cs typeface="Times New Roman"/>
              </a:rPr>
              <a:t>M</a:t>
            </a:r>
            <a:r>
              <a:rPr dirty="0" sz="1550">
                <a:solidFill>
                  <a:srgbClr val="858987"/>
                </a:solidFill>
                <a:latin typeface="Times New Roman"/>
                <a:cs typeface="Times New Roman"/>
              </a:rPr>
              <a:t>exico </a:t>
            </a:r>
            <a:r>
              <a:rPr dirty="0" sz="1500" spc="55">
                <a:solidFill>
                  <a:srgbClr val="858987"/>
                </a:solidFill>
                <a:latin typeface="Times New Roman"/>
                <a:cs typeface="Times New Roman"/>
              </a:rPr>
              <a:t>c</a:t>
            </a:r>
            <a:r>
              <a:rPr dirty="0" sz="1500" spc="55">
                <a:solidFill>
                  <a:srgbClr val="75746E"/>
                </a:solidFill>
                <a:latin typeface="Times New Roman"/>
                <a:cs typeface="Times New Roman"/>
              </a:rPr>
              <a:t>hap</a:t>
            </a:r>
            <a:r>
              <a:rPr dirty="0" sz="1500" spc="55">
                <a:solidFill>
                  <a:srgbClr val="858987"/>
                </a:solidFill>
                <a:latin typeface="Times New Roman"/>
                <a:cs typeface="Times New Roman"/>
              </a:rPr>
              <a:t>ter </a:t>
            </a:r>
            <a:r>
              <a:rPr dirty="0" sz="1550" spc="-30">
                <a:solidFill>
                  <a:srgbClr val="858987"/>
                </a:solidFill>
                <a:latin typeface="Times New Roman"/>
                <a:cs typeface="Times New Roman"/>
              </a:rPr>
              <a:t>o</a:t>
            </a:r>
            <a:r>
              <a:rPr dirty="0" sz="1550" spc="-30">
                <a:solidFill>
                  <a:srgbClr val="75746E"/>
                </a:solidFill>
                <a:latin typeface="Times New Roman"/>
                <a:cs typeface="Times New Roman"/>
              </a:rPr>
              <a:t>f </a:t>
            </a:r>
            <a:r>
              <a:rPr dirty="0" sz="1550">
                <a:solidFill>
                  <a:srgbClr val="75746E"/>
                </a:solidFill>
                <a:latin typeface="Times New Roman"/>
                <a:cs typeface="Times New Roman"/>
              </a:rPr>
              <a:t>th</a:t>
            </a:r>
            <a:r>
              <a:rPr dirty="0" sz="1550">
                <a:solidFill>
                  <a:srgbClr val="858987"/>
                </a:solidFill>
                <a:latin typeface="Times New Roman"/>
                <a:cs typeface="Times New Roman"/>
              </a:rPr>
              <a:t>e </a:t>
            </a:r>
            <a:r>
              <a:rPr dirty="0" sz="1500" spc="-40">
                <a:solidFill>
                  <a:srgbClr val="75746E"/>
                </a:solidFill>
                <a:latin typeface="Times New Roman"/>
                <a:cs typeface="Times New Roman"/>
              </a:rPr>
              <a:t>American  </a:t>
            </a:r>
            <a:r>
              <a:rPr dirty="0" sz="1500" spc="30">
                <a:solidFill>
                  <a:srgbClr val="858987"/>
                </a:solidFill>
                <a:latin typeface="Times New Roman"/>
                <a:cs typeface="Times New Roman"/>
              </a:rPr>
              <a:t>Petroleum </a:t>
            </a:r>
            <a:r>
              <a:rPr dirty="0" sz="1500" spc="85">
                <a:solidFill>
                  <a:srgbClr val="858987"/>
                </a:solidFill>
                <a:latin typeface="Times New Roman"/>
                <a:cs typeface="Times New Roman"/>
              </a:rPr>
              <a:t>Institute </a:t>
            </a:r>
            <a:r>
              <a:rPr dirty="0" sz="1450" spc="-15">
                <a:solidFill>
                  <a:srgbClr val="75746E"/>
                </a:solidFill>
                <a:latin typeface="Times New Roman"/>
                <a:cs typeface="Times New Roman"/>
              </a:rPr>
              <a:t>1</a:t>
            </a:r>
            <a:r>
              <a:rPr dirty="0" sz="1450" spc="-15">
                <a:solidFill>
                  <a:srgbClr val="858987"/>
                </a:solidFill>
                <a:latin typeface="Times New Roman"/>
                <a:cs typeface="Times New Roman"/>
              </a:rPr>
              <a:t>s </a:t>
            </a:r>
            <a:r>
              <a:rPr dirty="0" sz="1450" spc="5">
                <a:solidFill>
                  <a:srgbClr val="858987"/>
                </a:solidFill>
                <a:latin typeface="Times New Roman"/>
                <a:cs typeface="Times New Roman"/>
              </a:rPr>
              <a:t>'\t</a:t>
            </a:r>
            <a:r>
              <a:rPr dirty="0" sz="1450" spc="5">
                <a:solidFill>
                  <a:srgbClr val="75746E"/>
                </a:solidFill>
                <a:latin typeface="Times New Roman"/>
                <a:cs typeface="Times New Roman"/>
              </a:rPr>
              <a:t>1</a:t>
            </a:r>
            <a:r>
              <a:rPr dirty="0" sz="1450" spc="5">
                <a:solidFill>
                  <a:srgbClr val="858987"/>
                </a:solidFill>
                <a:latin typeface="Times New Roman"/>
                <a:cs typeface="Times New Roman"/>
              </a:rPr>
              <a:t>ctor </a:t>
            </a:r>
            <a:r>
              <a:rPr dirty="0" sz="1500" spc="60">
                <a:solidFill>
                  <a:srgbClr val="858987"/>
                </a:solidFill>
                <a:latin typeface="Times New Roman"/>
                <a:cs typeface="Times New Roman"/>
              </a:rPr>
              <a:t>C</a:t>
            </a:r>
            <a:r>
              <a:rPr dirty="0" sz="1500" spc="60">
                <a:solidFill>
                  <a:srgbClr val="75746E"/>
                </a:solidFill>
                <a:latin typeface="Times New Roman"/>
                <a:cs typeface="Times New Roman"/>
              </a:rPr>
              <a:t>h</a:t>
            </a:r>
            <a:r>
              <a:rPr dirty="0" sz="1500" spc="60">
                <a:solidFill>
                  <a:srgbClr val="858987"/>
                </a:solidFill>
                <a:latin typeface="Times New Roman"/>
                <a:cs typeface="Times New Roman"/>
              </a:rPr>
              <a:t>ar</a:t>
            </a:r>
            <a:r>
              <a:rPr dirty="0" sz="1500" spc="60">
                <a:solidFill>
                  <a:srgbClr val="75746E"/>
                </a:solidFill>
                <a:latin typeface="Times New Roman"/>
                <a:cs typeface="Times New Roman"/>
              </a:rPr>
              <a:t>l</a:t>
            </a:r>
            <a:r>
              <a:rPr dirty="0" sz="1500" spc="60">
                <a:solidFill>
                  <a:srgbClr val="858987"/>
                </a:solidFill>
                <a:latin typeface="Times New Roman"/>
                <a:cs typeface="Times New Roman"/>
              </a:rPr>
              <a:t>es </a:t>
            </a:r>
            <a:r>
              <a:rPr dirty="0" sz="1500" spc="25">
                <a:solidFill>
                  <a:srgbClr val="75746E"/>
                </a:solidFill>
                <a:latin typeface="Times New Roman"/>
                <a:cs typeface="Times New Roman"/>
              </a:rPr>
              <a:t>Kn</a:t>
            </a:r>
            <a:r>
              <a:rPr dirty="0" sz="1500" spc="25">
                <a:solidFill>
                  <a:srgbClr val="858987"/>
                </a:solidFill>
                <a:latin typeface="Times New Roman"/>
                <a:cs typeface="Times New Roman"/>
              </a:rPr>
              <a:t>a</a:t>
            </a:r>
            <a:r>
              <a:rPr dirty="0" sz="1500" spc="25">
                <a:solidFill>
                  <a:srgbClr val="75746E"/>
                </a:solidFill>
                <a:latin typeface="Times New Roman"/>
                <a:cs typeface="Times New Roman"/>
              </a:rPr>
              <a:t>uf, </a:t>
            </a:r>
            <a:r>
              <a:rPr dirty="0" sz="1500">
                <a:solidFill>
                  <a:srgbClr val="75746E"/>
                </a:solidFill>
                <a:latin typeface="Times New Roman"/>
                <a:cs typeface="Times New Roman"/>
              </a:rPr>
              <a:t>a </a:t>
            </a:r>
            <a:r>
              <a:rPr dirty="0" sz="1500" spc="-114">
                <a:solidFill>
                  <a:srgbClr val="75746E"/>
                </a:solidFill>
                <a:latin typeface="Times New Roman"/>
                <a:cs typeface="Times New Roman"/>
              </a:rPr>
              <a:t>oo-op  </a:t>
            </a:r>
            <a:r>
              <a:rPr dirty="0" sz="1500" spc="80">
                <a:solidFill>
                  <a:srgbClr val="858987"/>
                </a:solidFill>
                <a:latin typeface="Times New Roman"/>
                <a:cs typeface="Times New Roman"/>
              </a:rPr>
              <a:t>student </a:t>
            </a:r>
            <a:r>
              <a:rPr dirty="0" sz="1500" spc="35">
                <a:solidFill>
                  <a:srgbClr val="858987"/>
                </a:solidFill>
                <a:latin typeface="Times New Roman"/>
                <a:cs typeface="Times New Roman"/>
              </a:rPr>
              <a:t>maJoring </a:t>
            </a:r>
            <a:r>
              <a:rPr dirty="0" sz="1500" spc="30">
                <a:solidFill>
                  <a:srgbClr val="858987"/>
                </a:solidFill>
                <a:latin typeface="Times New Roman"/>
                <a:cs typeface="Times New Roman"/>
              </a:rPr>
              <a:t>in </a:t>
            </a:r>
            <a:r>
              <a:rPr dirty="0" sz="1450" spc="35">
                <a:solidFill>
                  <a:srgbClr val="858987"/>
                </a:solidFill>
                <a:latin typeface="Times New Roman"/>
                <a:cs typeface="Times New Roman"/>
              </a:rPr>
              <a:t>Ph;-s</a:t>
            </a:r>
            <a:r>
              <a:rPr dirty="0" sz="1450" spc="35">
                <a:solidFill>
                  <a:srgbClr val="75746E"/>
                </a:solidFill>
                <a:latin typeface="Times New Roman"/>
                <a:cs typeface="Times New Roman"/>
              </a:rPr>
              <a:t>i</a:t>
            </a:r>
            <a:r>
              <a:rPr dirty="0" sz="1450" spc="35">
                <a:solidFill>
                  <a:srgbClr val="858987"/>
                </a:solidFill>
                <a:latin typeface="Times New Roman"/>
                <a:cs typeface="Times New Roman"/>
              </a:rPr>
              <a:t>c.s </a:t>
            </a:r>
            <a:r>
              <a:rPr dirty="0" sz="1450" spc="65">
                <a:solidFill>
                  <a:srgbClr val="75746E"/>
                </a:solidFill>
                <a:latin typeface="Times New Roman"/>
                <a:cs typeface="Times New Roman"/>
              </a:rPr>
              <a:t>Th</a:t>
            </a:r>
            <a:r>
              <a:rPr dirty="0" sz="1450" spc="65">
                <a:solidFill>
                  <a:srgbClr val="858987"/>
                </a:solidFill>
                <a:latin typeface="Times New Roman"/>
                <a:cs typeface="Times New Roman"/>
              </a:rPr>
              <a:t>is </a:t>
            </a:r>
            <a:r>
              <a:rPr dirty="0" sz="1450" spc="45">
                <a:solidFill>
                  <a:srgbClr val="858987"/>
                </a:solidFill>
                <a:latin typeface="Times New Roman"/>
                <a:cs typeface="Times New Roman"/>
              </a:rPr>
              <a:t>s</a:t>
            </a:r>
            <a:r>
              <a:rPr dirty="0" sz="1450" spc="45">
                <a:solidFill>
                  <a:srgbClr val="75746E"/>
                </a:solidFill>
                <a:latin typeface="Times New Roman"/>
                <a:cs typeface="Times New Roman"/>
              </a:rPr>
              <a:t>ch</a:t>
            </a:r>
            <a:r>
              <a:rPr dirty="0" sz="1450" spc="45">
                <a:solidFill>
                  <a:srgbClr val="858987"/>
                </a:solidFill>
                <a:latin typeface="Times New Roman"/>
                <a:cs typeface="Times New Roman"/>
              </a:rPr>
              <a:t>o</a:t>
            </a:r>
            <a:r>
              <a:rPr dirty="0" sz="1450" spc="45">
                <a:solidFill>
                  <a:srgbClr val="75746E"/>
                </a:solidFill>
                <a:latin typeface="Times New Roman"/>
                <a:cs typeface="Times New Roman"/>
              </a:rPr>
              <a:t>larship</a:t>
            </a:r>
            <a:r>
              <a:rPr dirty="0" sz="1450">
                <a:solidFill>
                  <a:srgbClr val="75746E"/>
                </a:solidFill>
                <a:latin typeface="Times New Roman"/>
                <a:cs typeface="Times New Roman"/>
              </a:rPr>
              <a:t> </a:t>
            </a:r>
            <a:r>
              <a:rPr dirty="0" sz="1250" spc="35">
                <a:solidFill>
                  <a:srgbClr val="75746E"/>
                </a:solidFill>
                <a:latin typeface="Arial"/>
                <a:cs typeface="Arial"/>
              </a:rPr>
              <a:t>Is</a:t>
            </a:r>
            <a:endParaRPr sz="1250">
              <a:latin typeface="Arial"/>
              <a:cs typeface="Arial"/>
            </a:endParaRPr>
          </a:p>
          <a:p>
            <a:pPr algn="just" marL="21590" marR="36195" indent="16510">
              <a:lnSpc>
                <a:spcPct val="87600"/>
              </a:lnSpc>
              <a:spcBef>
                <a:spcPts val="140"/>
              </a:spcBef>
            </a:pPr>
            <a:r>
              <a:rPr dirty="0" sz="1500" spc="20">
                <a:solidFill>
                  <a:srgbClr val="858987"/>
                </a:solidFill>
                <a:latin typeface="Times New Roman"/>
                <a:cs typeface="Times New Roman"/>
              </a:rPr>
              <a:t>renewable </a:t>
            </a:r>
            <a:r>
              <a:rPr dirty="0" sz="1500" spc="65">
                <a:solidFill>
                  <a:srgbClr val="858987"/>
                </a:solidFill>
                <a:latin typeface="Times New Roman"/>
                <a:cs typeface="Times New Roman"/>
              </a:rPr>
              <a:t>each </a:t>
            </a:r>
            <a:r>
              <a:rPr dirty="0" sz="1500" spc="90">
                <a:solidFill>
                  <a:srgbClr val="858987"/>
                </a:solidFill>
                <a:latin typeface="Times New Roman"/>
                <a:cs typeface="Times New Roman"/>
              </a:rPr>
              <a:t>year </a:t>
            </a:r>
            <a:r>
              <a:rPr dirty="0" sz="1500" spc="120">
                <a:solidFill>
                  <a:srgbClr val="858987"/>
                </a:solidFill>
                <a:latin typeface="Times New Roman"/>
                <a:cs typeface="Times New Roman"/>
              </a:rPr>
              <a:t>m </a:t>
            </a:r>
            <a:r>
              <a:rPr dirty="0" sz="1500" spc="95">
                <a:solidFill>
                  <a:srgbClr val="75746E"/>
                </a:solidFill>
                <a:latin typeface="Times New Roman"/>
                <a:cs typeface="Times New Roman"/>
              </a:rPr>
              <a:t>th</a:t>
            </a:r>
            <a:r>
              <a:rPr dirty="0" sz="1500" spc="95">
                <a:solidFill>
                  <a:srgbClr val="858987"/>
                </a:solidFill>
                <a:latin typeface="Times New Roman"/>
                <a:cs typeface="Times New Roman"/>
              </a:rPr>
              <a:t>e </a:t>
            </a:r>
            <a:r>
              <a:rPr dirty="0" sz="1500" spc="70">
                <a:solidFill>
                  <a:srgbClr val="75746E"/>
                </a:solidFill>
                <a:latin typeface="Times New Roman"/>
                <a:cs typeface="Times New Roman"/>
              </a:rPr>
              <a:t>amounts </a:t>
            </a:r>
            <a:r>
              <a:rPr dirty="0" sz="1500" spc="-60">
                <a:solidFill>
                  <a:srgbClr val="75746E"/>
                </a:solidFill>
                <a:latin typeface="Times New Roman"/>
                <a:cs typeface="Times New Roman"/>
              </a:rPr>
              <a:t>of- </a:t>
            </a:r>
            <a:r>
              <a:rPr dirty="0" sz="1500" spc="-135">
                <a:solidFill>
                  <a:srgbClr val="75746E"/>
                </a:solidFill>
                <a:latin typeface="Times New Roman"/>
                <a:cs typeface="Times New Roman"/>
              </a:rPr>
              <a:t>$7-00 </a:t>
            </a:r>
            <a:r>
              <a:rPr dirty="0" sz="1500" spc="-10">
                <a:solidFill>
                  <a:srgbClr val="75746E"/>
                </a:solidFill>
                <a:latin typeface="Times New Roman"/>
                <a:cs typeface="Times New Roman"/>
              </a:rPr>
              <a:t>the  </a:t>
            </a:r>
            <a:r>
              <a:rPr dirty="0" sz="1500" spc="25">
                <a:solidFill>
                  <a:srgbClr val="858987"/>
                </a:solidFill>
                <a:latin typeface="Times New Roman"/>
                <a:cs typeface="Times New Roman"/>
              </a:rPr>
              <a:t>sophomore </a:t>
            </a:r>
            <a:r>
              <a:rPr dirty="0" sz="1500" spc="90">
                <a:solidFill>
                  <a:srgbClr val="858987"/>
                </a:solidFill>
                <a:latin typeface="Times New Roman"/>
                <a:cs typeface="Times New Roman"/>
              </a:rPr>
              <a:t>year, </a:t>
            </a:r>
            <a:r>
              <a:rPr dirty="0" sz="1500" spc="35">
                <a:solidFill>
                  <a:srgbClr val="858987"/>
                </a:solidFill>
                <a:latin typeface="Times New Roman"/>
                <a:cs typeface="Times New Roman"/>
              </a:rPr>
              <a:t>$800 </a:t>
            </a:r>
            <a:r>
              <a:rPr dirty="0" sz="1500" spc="25">
                <a:solidFill>
                  <a:srgbClr val="858987"/>
                </a:solidFill>
                <a:latin typeface="Times New Roman"/>
                <a:cs typeface="Times New Roman"/>
              </a:rPr>
              <a:t>the </a:t>
            </a:r>
            <a:r>
              <a:rPr dirty="0" sz="1450" spc="55">
                <a:solidFill>
                  <a:srgbClr val="858987"/>
                </a:solidFill>
                <a:latin typeface="Times New Roman"/>
                <a:cs typeface="Times New Roman"/>
              </a:rPr>
              <a:t>J</a:t>
            </a:r>
            <a:r>
              <a:rPr dirty="0" sz="1450" spc="55">
                <a:solidFill>
                  <a:srgbClr val="75746E"/>
                </a:solidFill>
                <a:latin typeface="Times New Roman"/>
                <a:cs typeface="Times New Roman"/>
              </a:rPr>
              <a:t>uru</a:t>
            </a:r>
            <a:r>
              <a:rPr dirty="0" sz="1450" spc="55">
                <a:solidFill>
                  <a:srgbClr val="858987"/>
                </a:solidFill>
                <a:latin typeface="Times New Roman"/>
                <a:cs typeface="Times New Roman"/>
              </a:rPr>
              <a:t>o</a:t>
            </a:r>
            <a:r>
              <a:rPr dirty="0" sz="1450" spc="55">
                <a:solidFill>
                  <a:srgbClr val="75746E"/>
                </a:solidFill>
                <a:latin typeface="Times New Roman"/>
                <a:cs typeface="Times New Roman"/>
              </a:rPr>
              <a:t>r </a:t>
            </a:r>
            <a:r>
              <a:rPr dirty="0" sz="1500" spc="40">
                <a:solidFill>
                  <a:srgbClr val="858987"/>
                </a:solidFill>
                <a:latin typeface="Times New Roman"/>
                <a:cs typeface="Times New Roman"/>
              </a:rPr>
              <a:t>y</a:t>
            </a:r>
            <a:r>
              <a:rPr dirty="0" sz="1500" spc="40">
                <a:solidFill>
                  <a:srgbClr val="75746E"/>
                </a:solidFill>
                <a:latin typeface="Times New Roman"/>
                <a:cs typeface="Times New Roman"/>
              </a:rPr>
              <a:t>ear. and </a:t>
            </a:r>
            <a:r>
              <a:rPr dirty="0" sz="1500" spc="-55">
                <a:solidFill>
                  <a:srgbClr val="75746E"/>
                </a:solidFill>
                <a:latin typeface="Times New Roman"/>
                <a:cs typeface="Times New Roman"/>
              </a:rPr>
              <a:t>$1000 </a:t>
            </a:r>
            <a:r>
              <a:rPr dirty="0" sz="1300" spc="-105">
                <a:solidFill>
                  <a:srgbClr val="75746E"/>
                </a:solidFill>
                <a:latin typeface="Arial"/>
                <a:cs typeface="Arial"/>
              </a:rPr>
              <a:t>1n  </a:t>
            </a:r>
            <a:r>
              <a:rPr dirty="0" sz="1450" spc="-90">
                <a:solidFill>
                  <a:srgbClr val="858987"/>
                </a:solidFill>
                <a:latin typeface="Times New Roman"/>
                <a:cs typeface="Times New Roman"/>
              </a:rPr>
              <a:t>tbe </a:t>
            </a:r>
            <a:r>
              <a:rPr dirty="0" sz="1500" spc="50">
                <a:solidFill>
                  <a:srgbClr val="858987"/>
                </a:solidFill>
                <a:latin typeface="Times New Roman"/>
                <a:cs typeface="Times New Roman"/>
              </a:rPr>
              <a:t>senior</a:t>
            </a:r>
            <a:r>
              <a:rPr dirty="0" sz="1500" spc="-204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450" spc="105">
                <a:solidFill>
                  <a:srgbClr val="858987"/>
                </a:solidFill>
                <a:latin typeface="Times New Roman"/>
                <a:cs typeface="Times New Roman"/>
              </a:rPr>
              <a:t>year.</a:t>
            </a:r>
            <a:endParaRPr sz="1450">
              <a:latin typeface="Times New Roman"/>
              <a:cs typeface="Times New Roman"/>
            </a:endParaRPr>
          </a:p>
          <a:p>
            <a:pPr marL="24130" marR="5080" indent="193040">
              <a:lnSpc>
                <a:spcPct val="90100"/>
              </a:lnSpc>
              <a:spcBef>
                <a:spcPts val="170"/>
              </a:spcBef>
              <a:tabLst>
                <a:tab pos="1203960" algn="l"/>
                <a:tab pos="1525905" algn="l"/>
                <a:tab pos="2798445" algn="l"/>
              </a:tabLst>
            </a:pPr>
            <a:r>
              <a:rPr dirty="0" sz="1500" spc="105">
                <a:solidFill>
                  <a:srgbClr val="858987"/>
                </a:solidFill>
                <a:latin typeface="Times New Roman"/>
                <a:cs typeface="Times New Roman"/>
              </a:rPr>
              <a:t>In</a:t>
            </a:r>
            <a:r>
              <a:rPr dirty="0" sz="1500" spc="434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450" spc="70">
                <a:solidFill>
                  <a:srgbClr val="858987"/>
                </a:solidFill>
                <a:latin typeface="Times New Roman"/>
                <a:cs typeface="Times New Roman"/>
              </a:rPr>
              <a:t>September	</a:t>
            </a:r>
            <a:r>
              <a:rPr dirty="0" sz="1500" spc="45">
                <a:solidFill>
                  <a:srgbClr val="858987"/>
                </a:solidFill>
                <a:latin typeface="Times New Roman"/>
                <a:cs typeface="Times New Roman"/>
              </a:rPr>
              <a:t>Texaco </a:t>
            </a:r>
            <a:r>
              <a:rPr dirty="0" sz="1500" spc="55">
                <a:solidFill>
                  <a:srgbClr val="858987"/>
                </a:solidFill>
                <a:latin typeface="Times New Roman"/>
                <a:cs typeface="Times New Roman"/>
              </a:rPr>
              <a:t>estabhshed </a:t>
            </a:r>
            <a:r>
              <a:rPr dirty="0" sz="1500" spc="60">
                <a:solidFill>
                  <a:srgbClr val="75746E"/>
                </a:solidFill>
                <a:latin typeface="Times New Roman"/>
                <a:cs typeface="Times New Roman"/>
              </a:rPr>
              <a:t>a </a:t>
            </a:r>
            <a:r>
              <a:rPr dirty="0" sz="1500" spc="15">
                <a:solidFill>
                  <a:srgbClr val="858987"/>
                </a:solidFill>
                <a:latin typeface="Times New Roman"/>
                <a:cs typeface="Times New Roman"/>
              </a:rPr>
              <a:t>s</a:t>
            </a:r>
            <a:r>
              <a:rPr dirty="0" sz="1500" spc="15">
                <a:solidFill>
                  <a:srgbClr val="75746E"/>
                </a:solidFill>
                <a:latin typeface="Times New Roman"/>
                <a:cs typeface="Times New Roman"/>
              </a:rPr>
              <a:t>cholarship  </a:t>
            </a:r>
            <a:r>
              <a:rPr dirty="0" sz="1550" spc="10">
                <a:solidFill>
                  <a:srgbClr val="858987"/>
                </a:solidFill>
                <a:latin typeface="Times New Roman"/>
                <a:cs typeface="Times New Roman"/>
              </a:rPr>
              <a:t>program </a:t>
            </a:r>
            <a:r>
              <a:rPr dirty="0" sz="1550" spc="200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550" spc="50">
                <a:solidFill>
                  <a:srgbClr val="858987"/>
                </a:solidFill>
                <a:latin typeface="Times New Roman"/>
                <a:cs typeface="Times New Roman"/>
              </a:rPr>
              <a:t>for	</a:t>
            </a:r>
            <a:r>
              <a:rPr dirty="0" sz="1550" spc="40">
                <a:solidFill>
                  <a:srgbClr val="858987"/>
                </a:solidFill>
                <a:latin typeface="Times New Roman"/>
                <a:cs typeface="Times New Roman"/>
              </a:rPr>
              <a:t>the </a:t>
            </a:r>
            <a:r>
              <a:rPr dirty="0" sz="1550" spc="65">
                <a:solidFill>
                  <a:srgbClr val="858987"/>
                </a:solidFill>
                <a:latin typeface="Times New Roman"/>
                <a:cs typeface="Times New Roman"/>
              </a:rPr>
              <a:t>Petro</a:t>
            </a:r>
            <a:r>
              <a:rPr dirty="0" sz="1550" spc="65">
                <a:solidFill>
                  <a:srgbClr val="75746E"/>
                </a:solidFill>
                <a:latin typeface="Times New Roman"/>
                <a:cs typeface="Times New Roman"/>
              </a:rPr>
              <a:t>l</a:t>
            </a:r>
            <a:r>
              <a:rPr dirty="0" sz="1550" spc="65">
                <a:solidFill>
                  <a:srgbClr val="858987"/>
                </a:solidFill>
                <a:latin typeface="Times New Roman"/>
                <a:cs typeface="Times New Roman"/>
              </a:rPr>
              <a:t>e</a:t>
            </a:r>
            <a:r>
              <a:rPr dirty="0" sz="1550" spc="65">
                <a:solidFill>
                  <a:srgbClr val="75746E"/>
                </a:solidFill>
                <a:latin typeface="Times New Roman"/>
                <a:cs typeface="Times New Roman"/>
              </a:rPr>
              <a:t>um </a:t>
            </a:r>
            <a:r>
              <a:rPr dirty="0" sz="1500" spc="-15">
                <a:solidFill>
                  <a:srgbClr val="75746E"/>
                </a:solidFill>
                <a:latin typeface="Times New Roman"/>
                <a:cs typeface="Times New Roman"/>
              </a:rPr>
              <a:t>Eng1n</a:t>
            </a:r>
            <a:r>
              <a:rPr dirty="0" sz="1500" spc="-15">
                <a:solidFill>
                  <a:srgbClr val="858987"/>
                </a:solidFill>
                <a:latin typeface="Times New Roman"/>
                <a:cs typeface="Times New Roman"/>
              </a:rPr>
              <a:t>ee </a:t>
            </a:r>
            <a:r>
              <a:rPr dirty="0" sz="1500" spc="-35">
                <a:solidFill>
                  <a:srgbClr val="75746E"/>
                </a:solidFill>
                <a:latin typeface="Times New Roman"/>
                <a:cs typeface="Times New Roman"/>
              </a:rPr>
              <a:t>ri </a:t>
            </a:r>
            <a:r>
              <a:rPr dirty="0" sz="1500" spc="35">
                <a:solidFill>
                  <a:srgbClr val="75746E"/>
                </a:solidFill>
                <a:latin typeface="Times New Roman"/>
                <a:cs typeface="Times New Roman"/>
              </a:rPr>
              <a:t>ng </a:t>
            </a:r>
            <a:r>
              <a:rPr dirty="0" sz="1550" spc="-40">
                <a:solidFill>
                  <a:srgbClr val="75746E"/>
                </a:solidFill>
                <a:latin typeface="Times New Roman"/>
                <a:cs typeface="Times New Roman"/>
              </a:rPr>
              <a:t>Depart­  </a:t>
            </a:r>
            <a:r>
              <a:rPr dirty="0" sz="1500" spc="5">
                <a:solidFill>
                  <a:srgbClr val="858987"/>
                </a:solidFill>
                <a:latin typeface="Times New Roman"/>
                <a:cs typeface="Times New Roman"/>
              </a:rPr>
              <a:t>menL </a:t>
            </a:r>
            <a:r>
              <a:rPr dirty="0" sz="1500" spc="70">
                <a:solidFill>
                  <a:srgbClr val="858987"/>
                </a:solidFill>
                <a:latin typeface="Times New Roman"/>
                <a:cs typeface="Times New Roman"/>
              </a:rPr>
              <a:t>An </a:t>
            </a:r>
            <a:r>
              <a:rPr dirty="0" sz="1500" spc="-30">
                <a:solidFill>
                  <a:srgbClr val="858987"/>
                </a:solidFill>
                <a:latin typeface="Times New Roman"/>
                <a:cs typeface="Times New Roman"/>
              </a:rPr>
              <a:t>1n1tial </a:t>
            </a:r>
            <a:r>
              <a:rPr dirty="0" sz="1400" spc="100">
                <a:solidFill>
                  <a:srgbClr val="858987"/>
                </a:solidFill>
                <a:latin typeface="Arial"/>
                <a:cs typeface="Arial"/>
              </a:rPr>
              <a:t>grant </a:t>
            </a:r>
            <a:r>
              <a:rPr dirty="0" sz="1500" spc="25">
                <a:solidFill>
                  <a:srgbClr val="858987"/>
                </a:solidFill>
                <a:latin typeface="Times New Roman"/>
                <a:cs typeface="Times New Roman"/>
              </a:rPr>
              <a:t>of </a:t>
            </a:r>
            <a:r>
              <a:rPr dirty="0" sz="1300" spc="20">
                <a:solidFill>
                  <a:srgbClr val="858987"/>
                </a:solidFill>
                <a:latin typeface="Arial"/>
                <a:cs typeface="Arial"/>
              </a:rPr>
              <a:t>$</a:t>
            </a:r>
            <a:r>
              <a:rPr dirty="0" sz="1300" spc="20">
                <a:solidFill>
                  <a:srgbClr val="75746E"/>
                </a:solidFill>
                <a:latin typeface="Arial"/>
                <a:cs typeface="Arial"/>
              </a:rPr>
              <a:t>1</a:t>
            </a:r>
            <a:r>
              <a:rPr dirty="0" sz="1300" spc="20">
                <a:solidFill>
                  <a:srgbClr val="858987"/>
                </a:solidFill>
                <a:latin typeface="Arial"/>
                <a:cs typeface="Arial"/>
              </a:rPr>
              <a:t>550 </a:t>
            </a:r>
            <a:r>
              <a:rPr dirty="0" sz="1500" spc="60">
                <a:solidFill>
                  <a:srgbClr val="858987"/>
                </a:solidFill>
                <a:latin typeface="Times New Roman"/>
                <a:cs typeface="Times New Roman"/>
              </a:rPr>
              <a:t>was </a:t>
            </a:r>
            <a:r>
              <a:rPr dirty="0" sz="1500" spc="25">
                <a:solidFill>
                  <a:srgbClr val="75746E"/>
                </a:solidFill>
                <a:latin typeface="Times New Roman"/>
                <a:cs typeface="Times New Roman"/>
              </a:rPr>
              <a:t>pr</a:t>
            </a:r>
            <a:r>
              <a:rPr dirty="0" sz="1500" spc="25">
                <a:solidFill>
                  <a:srgbClr val="858987"/>
                </a:solidFill>
                <a:latin typeface="Times New Roman"/>
                <a:cs typeface="Times New Roman"/>
              </a:rPr>
              <a:t>ese</a:t>
            </a:r>
            <a:r>
              <a:rPr dirty="0" sz="1500" spc="25">
                <a:solidFill>
                  <a:srgbClr val="75746E"/>
                </a:solidFill>
                <a:latin typeface="Times New Roman"/>
                <a:cs typeface="Times New Roman"/>
              </a:rPr>
              <a:t>nted </a:t>
            </a:r>
            <a:r>
              <a:rPr dirty="0" sz="1400" spc="50">
                <a:solidFill>
                  <a:srgbClr val="75746E"/>
                </a:solidFill>
                <a:latin typeface="Arial"/>
                <a:cs typeface="Arial"/>
              </a:rPr>
              <a:t>by </a:t>
            </a:r>
            <a:r>
              <a:rPr dirty="0" sz="1300" spc="50">
                <a:solidFill>
                  <a:srgbClr val="75746E"/>
                </a:solidFill>
                <a:latin typeface="Arial"/>
                <a:cs typeface="Arial"/>
              </a:rPr>
              <a:t>Mr  </a:t>
            </a:r>
            <a:r>
              <a:rPr dirty="0" sz="1500" spc="10">
                <a:solidFill>
                  <a:srgbClr val="858987"/>
                </a:solidFill>
                <a:latin typeface="Times New Roman"/>
                <a:cs typeface="Times New Roman"/>
              </a:rPr>
              <a:t>Donald  </a:t>
            </a:r>
            <a:r>
              <a:rPr dirty="0" sz="1500" spc="75">
                <a:solidFill>
                  <a:srgbClr val="858987"/>
                </a:solidFill>
                <a:latin typeface="Times New Roman"/>
                <a:cs typeface="Times New Roman"/>
              </a:rPr>
              <a:t>Smith </a:t>
            </a:r>
            <a:r>
              <a:rPr dirty="0" sz="1500" spc="-5">
                <a:solidFill>
                  <a:srgbClr val="858987"/>
                </a:solidFill>
                <a:latin typeface="Times New Roman"/>
                <a:cs typeface="Times New Roman"/>
              </a:rPr>
              <a:t>of  </a:t>
            </a:r>
            <a:r>
              <a:rPr dirty="0" sz="1500" spc="45">
                <a:solidFill>
                  <a:srgbClr val="858987"/>
                </a:solidFill>
                <a:latin typeface="Times New Roman"/>
                <a:cs typeface="Times New Roman"/>
              </a:rPr>
              <a:t>Texaco</a:t>
            </a:r>
            <a:r>
              <a:rPr dirty="0" sz="1500" spc="140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550" spc="35">
                <a:solidFill>
                  <a:srgbClr val="858987"/>
                </a:solidFill>
                <a:latin typeface="Times New Roman"/>
                <a:cs typeface="Times New Roman"/>
              </a:rPr>
              <a:t>to</a:t>
            </a:r>
            <a:r>
              <a:rPr dirty="0" sz="1550" spc="409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450" spc="-360">
                <a:solidFill>
                  <a:srgbClr val="75746E"/>
                </a:solidFill>
                <a:latin typeface="Times New Roman"/>
                <a:cs typeface="Times New Roman"/>
              </a:rPr>
              <a:t>D</a:t>
            </a:r>
            <a:r>
              <a:rPr dirty="0" sz="1450" spc="-360">
                <a:solidFill>
                  <a:srgbClr val="858987"/>
                </a:solidFill>
                <a:latin typeface="Times New Roman"/>
                <a:cs typeface="Times New Roman"/>
              </a:rPr>
              <a:t>r	</a:t>
            </a:r>
            <a:r>
              <a:rPr dirty="0" sz="1500" spc="15">
                <a:solidFill>
                  <a:srgbClr val="75746E"/>
                </a:solidFill>
                <a:latin typeface="Times New Roman"/>
                <a:cs typeface="Times New Roman"/>
              </a:rPr>
              <a:t>D</a:t>
            </a:r>
            <a:r>
              <a:rPr dirty="0" sz="1500" spc="15">
                <a:solidFill>
                  <a:srgbClr val="858987"/>
                </a:solidFill>
                <a:latin typeface="Times New Roman"/>
                <a:cs typeface="Times New Roman"/>
              </a:rPr>
              <a:t>o</a:t>
            </a:r>
            <a:r>
              <a:rPr dirty="0" sz="1500" spc="15">
                <a:solidFill>
                  <a:srgbClr val="75746E"/>
                </a:solidFill>
                <a:latin typeface="Times New Roman"/>
                <a:cs typeface="Times New Roman"/>
              </a:rPr>
              <a:t>nald </a:t>
            </a:r>
            <a:r>
              <a:rPr dirty="0" sz="1500" spc="-30">
                <a:solidFill>
                  <a:srgbClr val="75746E"/>
                </a:solidFill>
                <a:latin typeface="Times New Roman"/>
                <a:cs typeface="Times New Roman"/>
              </a:rPr>
              <a:t>Brandvold</a:t>
            </a:r>
            <a:r>
              <a:rPr dirty="0" sz="1500" spc="-30">
                <a:solidFill>
                  <a:srgbClr val="858987"/>
                </a:solidFill>
                <a:latin typeface="Times New Roman"/>
                <a:cs typeface="Times New Roman"/>
              </a:rPr>
              <a:t>,  </a:t>
            </a:r>
            <a:r>
              <a:rPr dirty="0" sz="1500" spc="10">
                <a:solidFill>
                  <a:srgbClr val="858987"/>
                </a:solidFill>
                <a:latin typeface="Times New Roman"/>
                <a:cs typeface="Times New Roman"/>
              </a:rPr>
              <a:t>cha1rman </a:t>
            </a:r>
            <a:r>
              <a:rPr dirty="0" sz="1500" spc="-5">
                <a:solidFill>
                  <a:srgbClr val="858987"/>
                </a:solidFill>
                <a:latin typeface="Times New Roman"/>
                <a:cs typeface="Times New Roman"/>
              </a:rPr>
              <a:t>of </a:t>
            </a:r>
            <a:r>
              <a:rPr dirty="0" sz="1500" spc="-10">
                <a:solidFill>
                  <a:srgbClr val="858987"/>
                </a:solidFill>
                <a:latin typeface="Times New Roman"/>
                <a:cs typeface="Times New Roman"/>
              </a:rPr>
              <a:t>the </a:t>
            </a:r>
            <a:r>
              <a:rPr dirty="0" sz="1500" spc="5">
                <a:solidFill>
                  <a:srgbClr val="858987"/>
                </a:solidFill>
                <a:latin typeface="Times New Roman"/>
                <a:cs typeface="Times New Roman"/>
              </a:rPr>
              <a:t>Scholars </a:t>
            </a:r>
            <a:r>
              <a:rPr dirty="0" sz="1500" spc="40">
                <a:solidFill>
                  <a:srgbClr val="75746E"/>
                </a:solidFill>
                <a:latin typeface="Times New Roman"/>
                <a:cs typeface="Times New Roman"/>
              </a:rPr>
              <a:t>hip </a:t>
            </a:r>
            <a:r>
              <a:rPr dirty="0" sz="1500" spc="-5">
                <a:solidFill>
                  <a:srgbClr val="858987"/>
                </a:solidFill>
                <a:latin typeface="Times New Roman"/>
                <a:cs typeface="Times New Roman"/>
              </a:rPr>
              <a:t>a </a:t>
            </a:r>
            <a:r>
              <a:rPr dirty="0" sz="1500" spc="35">
                <a:solidFill>
                  <a:srgbClr val="75746E"/>
                </a:solidFill>
                <a:latin typeface="Times New Roman"/>
                <a:cs typeface="Times New Roman"/>
              </a:rPr>
              <a:t>nd </a:t>
            </a:r>
            <a:r>
              <a:rPr dirty="0" sz="1500">
                <a:solidFill>
                  <a:srgbClr val="75746E"/>
                </a:solidFill>
                <a:latin typeface="Times New Roman"/>
                <a:cs typeface="Times New Roman"/>
              </a:rPr>
              <a:t>A</a:t>
            </a:r>
            <a:r>
              <a:rPr dirty="0" sz="1500">
                <a:solidFill>
                  <a:srgbClr val="858987"/>
                </a:solidFill>
                <a:latin typeface="Times New Roman"/>
                <a:cs typeface="Times New Roman"/>
              </a:rPr>
              <a:t>ca</a:t>
            </a:r>
            <a:r>
              <a:rPr dirty="0" sz="1500">
                <a:solidFill>
                  <a:srgbClr val="75746E"/>
                </a:solidFill>
                <a:latin typeface="Times New Roman"/>
                <a:cs typeface="Times New Roman"/>
              </a:rPr>
              <a:t>demi</a:t>
            </a:r>
            <a:r>
              <a:rPr dirty="0" sz="1500">
                <a:solidFill>
                  <a:srgbClr val="858987"/>
                </a:solidFill>
                <a:latin typeface="Times New Roman"/>
                <a:cs typeface="Times New Roman"/>
              </a:rPr>
              <a:t>c </a:t>
            </a:r>
            <a:r>
              <a:rPr dirty="0" sz="1500" spc="-80">
                <a:solidFill>
                  <a:srgbClr val="75746E"/>
                </a:solidFill>
                <a:latin typeface="Times New Roman"/>
                <a:cs typeface="Times New Roman"/>
              </a:rPr>
              <a:t>Award  </a:t>
            </a:r>
            <a:r>
              <a:rPr dirty="0" u="sng" sz="1450" spc="50">
                <a:solidFill>
                  <a:srgbClr val="999C9C"/>
                </a:solidFill>
                <a:uFill>
                  <a:solidFill>
                    <a:srgbClr val="999C9C"/>
                  </a:solidFill>
                </a:uFill>
                <a:latin typeface="Times New Roman"/>
                <a:cs typeface="Times New Roman"/>
              </a:rPr>
              <a:t>Committee.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641984" y="2695894"/>
            <a:ext cx="78740" cy="1949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100" spc="30">
                <a:solidFill>
                  <a:srgbClr val="75746E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3646756" y="820368"/>
            <a:ext cx="15113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750" i="1">
                <a:solidFill>
                  <a:srgbClr val="75746E"/>
                </a:solidFill>
                <a:latin typeface="Arial"/>
                <a:cs typeface="Arial"/>
              </a:rPr>
              <a:t>H</a:t>
            </a:r>
            <a:endParaRPr sz="24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4352851" y="2814259"/>
            <a:ext cx="53975" cy="1949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100" spc="-165">
                <a:solidFill>
                  <a:srgbClr val="858987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825171" y="4780834"/>
            <a:ext cx="3728720" cy="763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24130">
              <a:lnSpc>
                <a:spcPts val="1290"/>
              </a:lnSpc>
              <a:spcBef>
                <a:spcPts val="105"/>
              </a:spcBef>
            </a:pPr>
            <a:r>
              <a:rPr dirty="0" sz="1250" spc="30">
                <a:solidFill>
                  <a:srgbClr val="858987"/>
                </a:solidFill>
                <a:latin typeface="Times New Roman"/>
                <a:cs typeface="Times New Roman"/>
              </a:rPr>
              <a:t>Rena </a:t>
            </a:r>
            <a:r>
              <a:rPr dirty="0" sz="1250" spc="5">
                <a:solidFill>
                  <a:srgbClr val="858987"/>
                </a:solidFill>
                <a:latin typeface="Times New Roman"/>
                <a:cs typeface="Times New Roman"/>
              </a:rPr>
              <a:t>?ilae </a:t>
            </a:r>
            <a:r>
              <a:rPr dirty="0" sz="1250" spc="10">
                <a:solidFill>
                  <a:srgbClr val="858987"/>
                </a:solidFill>
                <a:latin typeface="Times New Roman"/>
                <a:cs typeface="Times New Roman"/>
              </a:rPr>
              <a:t>Bonem,</a:t>
            </a:r>
            <a:r>
              <a:rPr dirty="0" sz="1250" spc="-20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150" spc="45">
                <a:solidFill>
                  <a:srgbClr val="858987"/>
                </a:solidFill>
                <a:latin typeface="Times New Roman"/>
                <a:cs typeface="Times New Roman"/>
              </a:rPr>
              <a:t>Geology</a:t>
            </a:r>
            <a:endParaRPr sz="1150">
              <a:latin typeface="Times New Roman"/>
              <a:cs typeface="Times New Roman"/>
            </a:endParaRPr>
          </a:p>
          <a:p>
            <a:pPr algn="just" marL="24765">
              <a:lnSpc>
                <a:spcPts val="1075"/>
              </a:lnSpc>
            </a:pPr>
            <a:r>
              <a:rPr dirty="0" sz="1250" spc="20">
                <a:solidFill>
                  <a:srgbClr val="858987"/>
                </a:solidFill>
                <a:latin typeface="Times New Roman"/>
                <a:cs typeface="Times New Roman"/>
              </a:rPr>
              <a:t>Kennecott </a:t>
            </a:r>
            <a:r>
              <a:rPr dirty="0" sz="1150" spc="65">
                <a:solidFill>
                  <a:srgbClr val="858987"/>
                </a:solidFill>
                <a:latin typeface="Times New Roman"/>
                <a:cs typeface="Times New Roman"/>
              </a:rPr>
              <a:t>Scholnrahip, </a:t>
            </a:r>
            <a:r>
              <a:rPr dirty="0" sz="1150" spc="5">
                <a:solidFill>
                  <a:srgbClr val="858987"/>
                </a:solidFill>
                <a:latin typeface="Times New Roman"/>
                <a:cs typeface="Times New Roman"/>
              </a:rPr>
              <a:t>Teclb </a:t>
            </a:r>
            <a:r>
              <a:rPr dirty="0" sz="1150" spc="75">
                <a:solidFill>
                  <a:srgbClr val="858987"/>
                </a:solidFill>
                <a:latin typeface="Times New Roman"/>
                <a:cs typeface="Times New Roman"/>
              </a:rPr>
              <a:t>Scholar, </a:t>
            </a:r>
            <a:r>
              <a:rPr dirty="0" sz="1150" spc="40">
                <a:solidFill>
                  <a:srgbClr val="858987"/>
                </a:solidFill>
                <a:latin typeface="Times New Roman"/>
                <a:cs typeface="Times New Roman"/>
              </a:rPr>
              <a:t>Sec.-Trewi.</a:t>
            </a:r>
            <a:r>
              <a:rPr dirty="0" sz="1150" spc="145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150" spc="40">
                <a:solidFill>
                  <a:srgbClr val="858987"/>
                </a:solidFill>
                <a:latin typeface="Times New Roman"/>
                <a:cs typeface="Times New Roman"/>
              </a:rPr>
              <a:t>of</a:t>
            </a:r>
            <a:endParaRPr sz="1150">
              <a:latin typeface="Times New Roman"/>
              <a:cs typeface="Times New Roman"/>
            </a:endParaRPr>
          </a:p>
          <a:p>
            <a:pPr algn="just" marL="12700" marR="5080" indent="16510">
              <a:lnSpc>
                <a:spcPct val="71700"/>
              </a:lnSpc>
              <a:spcBef>
                <a:spcPts val="210"/>
              </a:spcBef>
            </a:pPr>
            <a:r>
              <a:rPr dirty="0" sz="1250" spc="-114">
                <a:solidFill>
                  <a:srgbClr val="858987"/>
                </a:solidFill>
                <a:latin typeface="Times New Roman"/>
                <a:cs typeface="Times New Roman"/>
              </a:rPr>
              <a:t>N1</a:t>
            </a:r>
            <a:r>
              <a:rPr dirty="0" sz="1250" spc="-114">
                <a:solidFill>
                  <a:srgbClr val="75746E"/>
                </a:solidFill>
                <a:latin typeface="Times New Roman"/>
                <a:cs typeface="Times New Roman"/>
              </a:rPr>
              <a:t>1</a:t>
            </a:r>
            <a:r>
              <a:rPr dirty="0" sz="1250" spc="-114">
                <a:solidFill>
                  <a:srgbClr val="858987"/>
                </a:solidFill>
                <a:latin typeface="Times New Roman"/>
                <a:cs typeface="Times New Roman"/>
              </a:rPr>
              <a:t>' </a:t>
            </a:r>
            <a:r>
              <a:rPr dirty="0" sz="1250" spc="35">
                <a:solidFill>
                  <a:srgbClr val="999C9C"/>
                </a:solidFill>
                <a:latin typeface="Times New Roman"/>
                <a:cs typeface="Times New Roman"/>
              </a:rPr>
              <a:t>.T </a:t>
            </a:r>
            <a:r>
              <a:rPr dirty="0" sz="1250" spc="20">
                <a:solidFill>
                  <a:srgbClr val="858987"/>
                </a:solidFill>
                <a:latin typeface="Times New Roman"/>
                <a:cs typeface="Times New Roman"/>
              </a:rPr>
              <a:t>Gun </a:t>
            </a:r>
            <a:r>
              <a:rPr dirty="0" sz="1250" spc="-25">
                <a:solidFill>
                  <a:srgbClr val="858987"/>
                </a:solidFill>
                <a:latin typeface="Times New Roman"/>
                <a:cs typeface="Times New Roman"/>
              </a:rPr>
              <a:t>Clu</a:t>
            </a:r>
            <a:r>
              <a:rPr dirty="0" sz="1250" spc="-25">
                <a:solidFill>
                  <a:srgbClr val="75746E"/>
                </a:solidFill>
                <a:latin typeface="Times New Roman"/>
                <a:cs typeface="Times New Roman"/>
              </a:rPr>
              <a:t>.</a:t>
            </a:r>
            <a:r>
              <a:rPr dirty="0" sz="1250" spc="-25">
                <a:solidFill>
                  <a:srgbClr val="858987"/>
                </a:solidFill>
                <a:latin typeface="Times New Roman"/>
                <a:cs typeface="Times New Roman"/>
              </a:rPr>
              <a:t>b, </a:t>
            </a:r>
            <a:r>
              <a:rPr dirty="0" sz="1250" spc="10">
                <a:solidFill>
                  <a:srgbClr val="858987"/>
                </a:solidFill>
                <a:latin typeface="Times New Roman"/>
                <a:cs typeface="Times New Roman"/>
              </a:rPr>
              <a:t>Seo.-Trc</a:t>
            </a:r>
            <a:r>
              <a:rPr dirty="0" sz="1250" spc="10">
                <a:solidFill>
                  <a:srgbClr val="75746E"/>
                </a:solidFill>
                <a:latin typeface="Times New Roman"/>
                <a:cs typeface="Times New Roman"/>
              </a:rPr>
              <a:t>o</a:t>
            </a:r>
            <a:r>
              <a:rPr dirty="0" sz="1250" spc="10">
                <a:solidFill>
                  <a:srgbClr val="858987"/>
                </a:solidFill>
                <a:latin typeface="Times New Roman"/>
                <a:cs typeface="Times New Roman"/>
              </a:rPr>
              <a:t>s o</a:t>
            </a:r>
            <a:r>
              <a:rPr dirty="0" sz="1250" spc="10">
                <a:solidFill>
                  <a:srgbClr val="75746E"/>
                </a:solidFill>
                <a:latin typeface="Times New Roman"/>
                <a:cs typeface="Times New Roman"/>
              </a:rPr>
              <a:t>f </a:t>
            </a:r>
            <a:r>
              <a:rPr dirty="0" sz="1250" spc="-10">
                <a:solidFill>
                  <a:srgbClr val="858987"/>
                </a:solidFill>
                <a:latin typeface="Times New Roman"/>
                <a:cs typeface="Times New Roman"/>
              </a:rPr>
              <a:t>N.M.li' </a:t>
            </a:r>
            <a:r>
              <a:rPr dirty="0" sz="1250" spc="-15">
                <a:solidFill>
                  <a:srgbClr val="75746E"/>
                </a:solidFill>
                <a:latin typeface="Times New Roman"/>
                <a:cs typeface="Times New Roman"/>
              </a:rPr>
              <a:t>R</a:t>
            </a:r>
            <a:r>
              <a:rPr dirty="0" sz="1250" spc="-15">
                <a:solidFill>
                  <a:srgbClr val="858987"/>
                </a:solidFill>
                <a:latin typeface="Times New Roman"/>
                <a:cs typeface="Times New Roman"/>
              </a:rPr>
              <a:t>ockhQund1,  </a:t>
            </a:r>
            <a:r>
              <a:rPr dirty="0" sz="1250" spc="-10">
                <a:solidFill>
                  <a:srgbClr val="999C9C"/>
                </a:solidFill>
                <a:latin typeface="Times New Roman"/>
                <a:cs typeface="Times New Roman"/>
              </a:rPr>
              <a:t>Secret.al')' </a:t>
            </a:r>
            <a:r>
              <a:rPr dirty="0" sz="1150" spc="-90">
                <a:solidFill>
                  <a:srgbClr val="858987"/>
                </a:solidFill>
                <a:latin typeface="Times New Roman"/>
                <a:cs typeface="Times New Roman"/>
              </a:rPr>
              <a:t>Qf </a:t>
            </a:r>
            <a:r>
              <a:rPr dirty="0" sz="1150" spc="105">
                <a:solidFill>
                  <a:srgbClr val="858987"/>
                </a:solidFill>
                <a:latin typeface="Times New Roman"/>
                <a:cs typeface="Times New Roman"/>
              </a:rPr>
              <a:t>A.CM </a:t>
            </a:r>
            <a:r>
              <a:rPr dirty="0" sz="1150" spc="40">
                <a:solidFill>
                  <a:srgbClr val="858987"/>
                </a:solidFill>
                <a:latin typeface="Times New Roman"/>
                <a:cs typeface="Times New Roman"/>
              </a:rPr>
              <a:t>, </a:t>
            </a:r>
            <a:r>
              <a:rPr dirty="0" sz="1250" spc="55">
                <a:solidFill>
                  <a:srgbClr val="858987"/>
                </a:solidFill>
                <a:latin typeface="Times New Roman"/>
                <a:cs typeface="Times New Roman"/>
              </a:rPr>
              <a:t>Assistant </a:t>
            </a:r>
            <a:r>
              <a:rPr dirty="0" sz="1250" spc="15">
                <a:solidFill>
                  <a:srgbClr val="858987"/>
                </a:solidFill>
                <a:latin typeface="Times New Roman"/>
                <a:cs typeface="Times New Roman"/>
              </a:rPr>
              <a:t>Museum </a:t>
            </a:r>
            <a:r>
              <a:rPr dirty="0" sz="1150" spc="15">
                <a:solidFill>
                  <a:srgbClr val="858987"/>
                </a:solidFill>
                <a:latin typeface="Times New Roman"/>
                <a:cs typeface="Times New Roman"/>
              </a:rPr>
              <a:t>Cu </a:t>
            </a:r>
            <a:r>
              <a:rPr dirty="0" sz="1150">
                <a:solidFill>
                  <a:srgbClr val="75746E"/>
                </a:solidFill>
                <a:latin typeface="Times New Roman"/>
                <a:cs typeface="Times New Roman"/>
              </a:rPr>
              <a:t>r</a:t>
            </a:r>
            <a:r>
              <a:rPr dirty="0" sz="1150">
                <a:solidFill>
                  <a:srgbClr val="858987"/>
                </a:solidFill>
                <a:latin typeface="Times New Roman"/>
                <a:cs typeface="Times New Roman"/>
              </a:rPr>
              <a:t>otQr </a:t>
            </a:r>
            <a:r>
              <a:rPr dirty="0" sz="1250" spc="-10">
                <a:solidFill>
                  <a:srgbClr val="858987"/>
                </a:solidFill>
                <a:latin typeface="Times New Roman"/>
                <a:cs typeface="Times New Roman"/>
              </a:rPr>
              <a:t>Con­  </a:t>
            </a:r>
            <a:r>
              <a:rPr dirty="0" sz="1250" spc="85">
                <a:solidFill>
                  <a:srgbClr val="999C9C"/>
                </a:solidFill>
                <a:latin typeface="Times New Roman"/>
                <a:cs typeface="Times New Roman"/>
              </a:rPr>
              <a:t>cert </a:t>
            </a:r>
            <a:r>
              <a:rPr dirty="0" sz="1250" spc="55">
                <a:solidFill>
                  <a:srgbClr val="858987"/>
                </a:solidFill>
                <a:latin typeface="Times New Roman"/>
                <a:cs typeface="Times New Roman"/>
              </a:rPr>
              <a:t>Band,</a:t>
            </a:r>
            <a:r>
              <a:rPr dirty="0" sz="1250" spc="-250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250" spc="-50">
                <a:solidFill>
                  <a:srgbClr val="858987"/>
                </a:solidFill>
                <a:latin typeface="Times New Roman"/>
                <a:cs typeface="Times New Roman"/>
              </a:rPr>
              <a:t>1-Ionor </a:t>
            </a:r>
            <a:r>
              <a:rPr dirty="0" sz="1250" spc="60">
                <a:solidFill>
                  <a:srgbClr val="858987"/>
                </a:solidFill>
                <a:latin typeface="Times New Roman"/>
                <a:cs typeface="Times New Roman"/>
              </a:rPr>
              <a:t>Student.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830892" y="6355917"/>
            <a:ext cx="7313295" cy="6978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202180" algn="l"/>
                <a:tab pos="4489450" algn="l"/>
                <a:tab pos="6181090" algn="l"/>
              </a:tabLst>
            </a:pPr>
            <a:r>
              <a:rPr dirty="0" sz="4400" spc="290">
                <a:solidFill>
                  <a:srgbClr val="4B4646"/>
                </a:solidFill>
                <a:latin typeface="Times New Roman"/>
                <a:cs typeface="Times New Roman"/>
              </a:rPr>
              <a:t>Facult</a:t>
            </a:r>
            <a:r>
              <a:rPr dirty="0" sz="4400" spc="355">
                <a:solidFill>
                  <a:srgbClr val="4B4646"/>
                </a:solidFill>
                <a:latin typeface="Times New Roman"/>
                <a:cs typeface="Times New Roman"/>
              </a:rPr>
              <a:t>y</a:t>
            </a:r>
            <a:r>
              <a:rPr dirty="0" sz="4400">
                <a:solidFill>
                  <a:srgbClr val="4B4646"/>
                </a:solidFill>
                <a:latin typeface="Times New Roman"/>
                <a:cs typeface="Times New Roman"/>
              </a:rPr>
              <a:t>	</a:t>
            </a:r>
            <a:r>
              <a:rPr dirty="0" sz="4400" spc="150">
                <a:solidFill>
                  <a:srgbClr val="4B4646"/>
                </a:solidFill>
                <a:latin typeface="Times New Roman"/>
                <a:cs typeface="Times New Roman"/>
              </a:rPr>
              <a:t>Choose</a:t>
            </a:r>
            <a:r>
              <a:rPr dirty="0" sz="4400" spc="120">
                <a:solidFill>
                  <a:srgbClr val="4B4646"/>
                </a:solidFill>
                <a:latin typeface="Times New Roman"/>
                <a:cs typeface="Times New Roman"/>
              </a:rPr>
              <a:t>s</a:t>
            </a:r>
            <a:r>
              <a:rPr dirty="0" sz="4400">
                <a:solidFill>
                  <a:srgbClr val="4B4646"/>
                </a:solidFill>
                <a:latin typeface="Times New Roman"/>
                <a:cs typeface="Times New Roman"/>
              </a:rPr>
              <a:t>	</a:t>
            </a:r>
            <a:r>
              <a:rPr dirty="0" sz="4400" spc="40">
                <a:solidFill>
                  <a:srgbClr val="4B4646"/>
                </a:solidFill>
                <a:latin typeface="Times New Roman"/>
                <a:cs typeface="Times New Roman"/>
              </a:rPr>
              <a:t>Who'</a:t>
            </a:r>
            <a:r>
              <a:rPr dirty="0" sz="4400" spc="35">
                <a:solidFill>
                  <a:srgbClr val="4B4646"/>
                </a:solidFill>
                <a:latin typeface="Times New Roman"/>
                <a:cs typeface="Times New Roman"/>
              </a:rPr>
              <a:t>s</a:t>
            </a:r>
            <a:r>
              <a:rPr dirty="0" sz="4400">
                <a:solidFill>
                  <a:srgbClr val="4B4646"/>
                </a:solidFill>
                <a:latin typeface="Times New Roman"/>
                <a:cs typeface="Times New Roman"/>
              </a:rPr>
              <a:t>	</a:t>
            </a:r>
            <a:r>
              <a:rPr dirty="0" sz="4400" spc="80">
                <a:solidFill>
                  <a:srgbClr val="4B4646"/>
                </a:solidFill>
                <a:latin typeface="Times New Roman"/>
                <a:cs typeface="Times New Roman"/>
              </a:rPr>
              <a:t>Who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806021" y="7544058"/>
            <a:ext cx="4265930" cy="864869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algn="just" marL="12700" marR="5080" indent="635">
              <a:lnSpc>
                <a:spcPct val="88900"/>
              </a:lnSpc>
              <a:spcBef>
                <a:spcPts val="305"/>
              </a:spcBef>
            </a:pPr>
            <a:r>
              <a:rPr dirty="0" sz="1500" spc="40">
                <a:solidFill>
                  <a:srgbClr val="858987"/>
                </a:solidFill>
                <a:latin typeface="Times New Roman"/>
                <a:cs typeface="Times New Roman"/>
              </a:rPr>
              <a:t>These </a:t>
            </a:r>
            <a:r>
              <a:rPr dirty="0" sz="1500" spc="65">
                <a:solidFill>
                  <a:srgbClr val="858987"/>
                </a:solidFill>
                <a:latin typeface="Times New Roman"/>
                <a:cs typeface="Times New Roman"/>
              </a:rPr>
              <a:t>students are </a:t>
            </a:r>
            <a:r>
              <a:rPr dirty="0" sz="1500" spc="25">
                <a:solidFill>
                  <a:srgbClr val="75746E"/>
                </a:solidFill>
                <a:latin typeface="Times New Roman"/>
                <a:cs typeface="Times New Roman"/>
              </a:rPr>
              <a:t>h</a:t>
            </a:r>
            <a:r>
              <a:rPr dirty="0" sz="1500" spc="25">
                <a:solidFill>
                  <a:srgbClr val="858987"/>
                </a:solidFill>
                <a:latin typeface="Times New Roman"/>
                <a:cs typeface="Times New Roman"/>
              </a:rPr>
              <a:t>onored </a:t>
            </a:r>
            <a:r>
              <a:rPr dirty="0" sz="1350" spc="-5">
                <a:solidFill>
                  <a:srgbClr val="858987"/>
                </a:solidFill>
                <a:latin typeface="Times New Roman"/>
                <a:cs typeface="Times New Roman"/>
              </a:rPr>
              <a:t>by </a:t>
            </a:r>
            <a:r>
              <a:rPr dirty="0" sz="1500" spc="25">
                <a:solidFill>
                  <a:srgbClr val="858987"/>
                </a:solidFill>
                <a:latin typeface="Times New Roman"/>
                <a:cs typeface="Times New Roman"/>
              </a:rPr>
              <a:t>being </a:t>
            </a:r>
            <a:r>
              <a:rPr dirty="0" sz="1500">
                <a:solidFill>
                  <a:srgbClr val="858987"/>
                </a:solidFill>
                <a:latin typeface="Times New Roman"/>
                <a:cs typeface="Times New Roman"/>
              </a:rPr>
              <a:t>named </a:t>
            </a:r>
            <a:r>
              <a:rPr dirty="0" sz="1300" spc="-10">
                <a:solidFill>
                  <a:srgbClr val="858987"/>
                </a:solidFill>
                <a:latin typeface="Arial"/>
                <a:cs typeface="Arial"/>
              </a:rPr>
              <a:t>to </a:t>
            </a:r>
            <a:r>
              <a:rPr dirty="0" sz="1500" spc="-5">
                <a:solidFill>
                  <a:srgbClr val="858987"/>
                </a:solidFill>
                <a:latin typeface="Times New Roman"/>
                <a:cs typeface="Times New Roman"/>
              </a:rPr>
              <a:t>Who's  </a:t>
            </a:r>
            <a:r>
              <a:rPr dirty="0" sz="1500" spc="5">
                <a:solidFill>
                  <a:srgbClr val="858987"/>
                </a:solidFill>
                <a:latin typeface="Times New Roman"/>
                <a:cs typeface="Times New Roman"/>
              </a:rPr>
              <a:t>Who </a:t>
            </a:r>
            <a:r>
              <a:rPr dirty="0" sz="1150">
                <a:solidFill>
                  <a:srgbClr val="858987"/>
                </a:solidFill>
                <a:latin typeface="Times New Roman"/>
                <a:cs typeface="Times New Roman"/>
              </a:rPr>
              <a:t>ln </a:t>
            </a:r>
            <a:r>
              <a:rPr dirty="0" sz="1500" spc="30">
                <a:solidFill>
                  <a:srgbClr val="858987"/>
                </a:solidFill>
                <a:latin typeface="Times New Roman"/>
                <a:cs typeface="Times New Roman"/>
              </a:rPr>
              <a:t>American </a:t>
            </a:r>
            <a:r>
              <a:rPr dirty="0" sz="1500">
                <a:solidFill>
                  <a:srgbClr val="858987"/>
                </a:solidFill>
                <a:latin typeface="Times New Roman"/>
                <a:cs typeface="Times New Roman"/>
              </a:rPr>
              <a:t>Colleges </a:t>
            </a:r>
            <a:r>
              <a:rPr dirty="0" sz="1500" spc="60">
                <a:solidFill>
                  <a:srgbClr val="858987"/>
                </a:solidFill>
                <a:latin typeface="Times New Roman"/>
                <a:cs typeface="Times New Roman"/>
              </a:rPr>
              <a:t>and </a:t>
            </a:r>
            <a:r>
              <a:rPr dirty="0" sz="1500" spc="-45">
                <a:solidFill>
                  <a:srgbClr val="858987"/>
                </a:solidFill>
                <a:latin typeface="Times New Roman"/>
                <a:cs typeface="Times New Roman"/>
              </a:rPr>
              <a:t>Unive</a:t>
            </a:r>
            <a:r>
              <a:rPr dirty="0" sz="1500" spc="-45">
                <a:solidFill>
                  <a:srgbClr val="75746E"/>
                </a:solidFill>
                <a:latin typeface="Times New Roman"/>
                <a:cs typeface="Times New Roman"/>
              </a:rPr>
              <a:t>r</a:t>
            </a:r>
            <a:r>
              <a:rPr dirty="0" sz="1500" spc="-45">
                <a:solidFill>
                  <a:srgbClr val="858987"/>
                </a:solidFill>
                <a:latin typeface="Times New Roman"/>
                <a:cs typeface="Times New Roman"/>
              </a:rPr>
              <a:t>s1t</a:t>
            </a:r>
            <a:r>
              <a:rPr dirty="0" sz="1500" spc="-45">
                <a:solidFill>
                  <a:srgbClr val="75746E"/>
                </a:solidFill>
                <a:latin typeface="Times New Roman"/>
                <a:cs typeface="Times New Roman"/>
              </a:rPr>
              <a:t>1</a:t>
            </a:r>
            <a:r>
              <a:rPr dirty="0" sz="1500" spc="-45">
                <a:solidFill>
                  <a:srgbClr val="858987"/>
                </a:solidFill>
                <a:latin typeface="Times New Roman"/>
                <a:cs typeface="Times New Roman"/>
              </a:rPr>
              <a:t>es</a:t>
            </a:r>
            <a:r>
              <a:rPr dirty="0" sz="1500" spc="285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500" spc="-20">
                <a:solidFill>
                  <a:srgbClr val="858987"/>
                </a:solidFill>
                <a:latin typeface="Times New Roman"/>
                <a:cs typeface="Times New Roman"/>
              </a:rPr>
              <a:t>Chosen  </a:t>
            </a:r>
            <a:r>
              <a:rPr dirty="0" sz="1350" spc="-10">
                <a:solidFill>
                  <a:srgbClr val="858987"/>
                </a:solidFill>
                <a:latin typeface="Times New Roman"/>
                <a:cs typeface="Times New Roman"/>
              </a:rPr>
              <a:t>by </a:t>
            </a:r>
            <a:r>
              <a:rPr dirty="0" sz="1500" spc="-15">
                <a:solidFill>
                  <a:srgbClr val="858987"/>
                </a:solidFill>
                <a:latin typeface="Times New Roman"/>
                <a:cs typeface="Times New Roman"/>
              </a:rPr>
              <a:t>the </a:t>
            </a:r>
            <a:r>
              <a:rPr dirty="0" sz="1450" spc="50">
                <a:solidFill>
                  <a:srgbClr val="858987"/>
                </a:solidFill>
                <a:latin typeface="Times New Roman"/>
                <a:cs typeface="Times New Roman"/>
              </a:rPr>
              <a:t>faculty, </a:t>
            </a:r>
            <a:r>
              <a:rPr dirty="0" sz="1500" spc="60">
                <a:solidFill>
                  <a:srgbClr val="858987"/>
                </a:solidFill>
                <a:latin typeface="Times New Roman"/>
                <a:cs typeface="Times New Roman"/>
              </a:rPr>
              <a:t>they </a:t>
            </a:r>
            <a:r>
              <a:rPr dirty="0" sz="1500" spc="55">
                <a:solidFill>
                  <a:srgbClr val="858987"/>
                </a:solidFill>
                <a:latin typeface="Times New Roman"/>
                <a:cs typeface="Times New Roman"/>
              </a:rPr>
              <a:t>are </a:t>
            </a:r>
            <a:r>
              <a:rPr dirty="0" sz="1500" spc="35">
                <a:solidFill>
                  <a:srgbClr val="858987"/>
                </a:solidFill>
                <a:latin typeface="Times New Roman"/>
                <a:cs typeface="Times New Roman"/>
              </a:rPr>
              <a:t>among </a:t>
            </a:r>
            <a:r>
              <a:rPr dirty="0" sz="1500" spc="25">
                <a:solidFill>
                  <a:srgbClr val="858987"/>
                </a:solidFill>
                <a:latin typeface="Times New Roman"/>
                <a:cs typeface="Times New Roman"/>
              </a:rPr>
              <a:t>the </a:t>
            </a:r>
            <a:r>
              <a:rPr dirty="0" sz="1500" spc="65">
                <a:solidFill>
                  <a:srgbClr val="858987"/>
                </a:solidFill>
                <a:latin typeface="Times New Roman"/>
                <a:cs typeface="Times New Roman"/>
              </a:rPr>
              <a:t>ehte </a:t>
            </a:r>
            <a:r>
              <a:rPr dirty="0" sz="1500" spc="-30">
                <a:solidFill>
                  <a:srgbClr val="858987"/>
                </a:solidFill>
                <a:latin typeface="Times New Roman"/>
                <a:cs typeface="Times New Roman"/>
              </a:rPr>
              <a:t>few </a:t>
            </a:r>
            <a:r>
              <a:rPr dirty="0" sz="1500" spc="-5">
                <a:solidFill>
                  <a:srgbClr val="858987"/>
                </a:solidFill>
                <a:latin typeface="Times New Roman"/>
                <a:cs typeface="Times New Roman"/>
              </a:rPr>
              <a:t>who </a:t>
            </a:r>
            <a:r>
              <a:rPr dirty="0" sz="1500">
                <a:solidFill>
                  <a:srgbClr val="858987"/>
                </a:solidFill>
                <a:latin typeface="Times New Roman"/>
                <a:cs typeface="Times New Roman"/>
              </a:rPr>
              <a:t>can  </a:t>
            </a:r>
            <a:r>
              <a:rPr dirty="0" sz="1450" spc="40">
                <a:solidFill>
                  <a:srgbClr val="999C9C"/>
                </a:solidFill>
                <a:latin typeface="Times New Roman"/>
                <a:cs typeface="Times New Roman"/>
              </a:rPr>
              <a:t>combine</a:t>
            </a:r>
            <a:r>
              <a:rPr dirty="0" sz="1450" spc="-150">
                <a:solidFill>
                  <a:srgbClr val="999C9C"/>
                </a:solidFill>
                <a:latin typeface="Times New Roman"/>
                <a:cs typeface="Times New Roman"/>
              </a:rPr>
              <a:t> </a:t>
            </a:r>
            <a:r>
              <a:rPr dirty="0" sz="1500" spc="35">
                <a:solidFill>
                  <a:srgbClr val="858987"/>
                </a:solidFill>
                <a:latin typeface="Times New Roman"/>
                <a:cs typeface="Times New Roman"/>
              </a:rPr>
              <a:t>aca</a:t>
            </a:r>
            <a:r>
              <a:rPr dirty="0" sz="1500" spc="35">
                <a:solidFill>
                  <a:srgbClr val="75746E"/>
                </a:solidFill>
                <a:latin typeface="Times New Roman"/>
                <a:cs typeface="Times New Roman"/>
              </a:rPr>
              <a:t>d</a:t>
            </a:r>
            <a:r>
              <a:rPr dirty="0" sz="1500" spc="35">
                <a:solidFill>
                  <a:srgbClr val="858987"/>
                </a:solidFill>
                <a:latin typeface="Times New Roman"/>
                <a:cs typeface="Times New Roman"/>
              </a:rPr>
              <a:t>emics</a:t>
            </a:r>
            <a:r>
              <a:rPr dirty="0" sz="1500" spc="-105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500" spc="60">
                <a:solidFill>
                  <a:srgbClr val="858987"/>
                </a:solidFill>
                <a:latin typeface="Times New Roman"/>
                <a:cs typeface="Times New Roman"/>
              </a:rPr>
              <a:t>and</a:t>
            </a:r>
            <a:r>
              <a:rPr dirty="0" sz="1500" spc="-90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500" spc="45">
                <a:solidFill>
                  <a:srgbClr val="858987"/>
                </a:solidFill>
                <a:latin typeface="Times New Roman"/>
                <a:cs typeface="Times New Roman"/>
              </a:rPr>
              <a:t>activities</a:t>
            </a:r>
            <a:r>
              <a:rPr dirty="0" sz="1500" spc="-145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500" spc="5">
                <a:solidFill>
                  <a:srgbClr val="858987"/>
                </a:solidFill>
                <a:latin typeface="Times New Roman"/>
                <a:cs typeface="Times New Roman"/>
              </a:rPr>
              <a:t>successfully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788967" y="12351249"/>
            <a:ext cx="3406775" cy="211454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3354704" algn="l"/>
              </a:tabLst>
            </a:pPr>
            <a:r>
              <a:rPr dirty="0" sz="1150" spc="-20">
                <a:solidFill>
                  <a:srgbClr val="999C9C"/>
                </a:solidFill>
                <a:latin typeface="Times New Roman"/>
                <a:cs typeface="Times New Roman"/>
              </a:rPr>
              <a:t>Charlu1</a:t>
            </a:r>
            <a:r>
              <a:rPr dirty="0" sz="1150" spc="-15">
                <a:solidFill>
                  <a:srgbClr val="999C9C"/>
                </a:solidFill>
                <a:latin typeface="Times New Roman"/>
                <a:cs typeface="Times New Roman"/>
              </a:rPr>
              <a:t>1</a:t>
            </a:r>
            <a:r>
              <a:rPr dirty="0" sz="1150" spc="-70">
                <a:solidFill>
                  <a:srgbClr val="999C9C"/>
                </a:solidFill>
                <a:latin typeface="Times New Roman"/>
                <a:cs typeface="Times New Roman"/>
              </a:rPr>
              <a:t> </a:t>
            </a:r>
            <a:r>
              <a:rPr dirty="0" sz="1200" spc="-10">
                <a:solidFill>
                  <a:srgbClr val="858987"/>
                </a:solidFill>
                <a:latin typeface="Times New Roman"/>
                <a:cs typeface="Times New Roman"/>
              </a:rPr>
              <a:t>B</a:t>
            </a:r>
            <a:r>
              <a:rPr dirty="0" sz="1200" spc="-5">
                <a:solidFill>
                  <a:srgbClr val="858987"/>
                </a:solidFill>
                <a:latin typeface="Times New Roman"/>
                <a:cs typeface="Times New Roman"/>
              </a:rPr>
              <a:t>l</a:t>
            </a:r>
            <a:r>
              <a:rPr dirty="0" sz="1200" spc="-160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200" spc="-10">
                <a:solidFill>
                  <a:srgbClr val="858987"/>
                </a:solidFill>
                <a:latin typeface="Times New Roman"/>
                <a:cs typeface="Times New Roman"/>
              </a:rPr>
              <a:t>a</a:t>
            </a:r>
            <a:r>
              <a:rPr dirty="0" sz="1200" spc="-5">
                <a:solidFill>
                  <a:srgbClr val="858987"/>
                </a:solidFill>
                <a:latin typeface="Times New Roman"/>
                <a:cs typeface="Times New Roman"/>
              </a:rPr>
              <a:t>a</a:t>
            </a:r>
            <a:r>
              <a:rPr dirty="0" sz="1200" spc="-185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200" spc="-90">
                <a:solidFill>
                  <a:srgbClr val="75746E"/>
                </a:solidFill>
                <a:latin typeface="Times New Roman"/>
                <a:cs typeface="Times New Roman"/>
              </a:rPr>
              <a:t>k</a:t>
            </a:r>
            <a:r>
              <a:rPr dirty="0" sz="1200" spc="15">
                <a:solidFill>
                  <a:srgbClr val="858987"/>
                </a:solidFill>
                <a:latin typeface="Times New Roman"/>
                <a:cs typeface="Times New Roman"/>
              </a:rPr>
              <a:t>,</a:t>
            </a:r>
            <a:r>
              <a:rPr dirty="0" sz="1200" spc="140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150" spc="75">
                <a:solidFill>
                  <a:srgbClr val="75746E"/>
                </a:solidFill>
                <a:latin typeface="Times New Roman"/>
                <a:cs typeface="Times New Roman"/>
              </a:rPr>
              <a:t>B</a:t>
            </a:r>
            <a:r>
              <a:rPr dirty="0" sz="1150" spc="15">
                <a:solidFill>
                  <a:srgbClr val="858987"/>
                </a:solidFill>
                <a:latin typeface="Times New Roman"/>
                <a:cs typeface="Times New Roman"/>
              </a:rPr>
              <a:t>iolog</a:t>
            </a:r>
            <a:r>
              <a:rPr dirty="0" sz="1150" spc="25">
                <a:solidFill>
                  <a:srgbClr val="858987"/>
                </a:solidFill>
                <a:latin typeface="Times New Roman"/>
                <a:cs typeface="Times New Roman"/>
              </a:rPr>
              <a:t>y</a:t>
            </a:r>
            <a:r>
              <a:rPr dirty="0" sz="1150">
                <a:solidFill>
                  <a:srgbClr val="858987"/>
                </a:solidFill>
                <a:latin typeface="Times New Roman"/>
                <a:cs typeface="Times New Roman"/>
              </a:rPr>
              <a:t>	</a:t>
            </a:r>
            <a:r>
              <a:rPr dirty="0" sz="1150" spc="10">
                <a:solidFill>
                  <a:srgbClr val="999C9C"/>
                </a:solidFill>
                <a:latin typeface="Times New Roman"/>
                <a:cs typeface="Times New Roman"/>
              </a:rPr>
              <a:t>.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4610472" y="12360354"/>
            <a:ext cx="135890" cy="2006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150" spc="35">
                <a:solidFill>
                  <a:srgbClr val="75746E"/>
                </a:solidFill>
                <a:latin typeface="Times New Roman"/>
                <a:cs typeface="Times New Roman"/>
              </a:rPr>
              <a:t>H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792036" y="12465056"/>
            <a:ext cx="3782695" cy="2171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-170">
                <a:solidFill>
                  <a:srgbClr val="858987"/>
                </a:solidFill>
                <a:latin typeface="Times New Roman"/>
                <a:cs typeface="Times New Roman"/>
              </a:rPr>
              <a:t>Mt11"11ber </a:t>
            </a:r>
            <a:r>
              <a:rPr dirty="0" sz="1150" spc="40">
                <a:solidFill>
                  <a:srgbClr val="858987"/>
                </a:solidFill>
                <a:latin typeface="Times New Roman"/>
                <a:cs typeface="Times New Roman"/>
              </a:rPr>
              <a:t>of </a:t>
            </a:r>
            <a:r>
              <a:rPr dirty="0" sz="1150" spc="10">
                <a:solidFill>
                  <a:srgbClr val="858987"/>
                </a:solidFill>
                <a:latin typeface="Times New Roman"/>
                <a:cs typeface="Times New Roman"/>
              </a:rPr>
              <a:t>Dlo</a:t>
            </a:r>
            <a:r>
              <a:rPr dirty="0" sz="1150" spc="10">
                <a:solidFill>
                  <a:srgbClr val="75746E"/>
                </a:solidFill>
                <a:latin typeface="Times New Roman"/>
                <a:cs typeface="Times New Roman"/>
              </a:rPr>
              <a:t>l</a:t>
            </a:r>
            <a:r>
              <a:rPr dirty="0" sz="1150" spc="10">
                <a:solidFill>
                  <a:srgbClr val="858987"/>
                </a:solidFill>
                <a:latin typeface="Times New Roman"/>
                <a:cs typeface="Times New Roman"/>
              </a:rPr>
              <a:t>og1cal </a:t>
            </a:r>
            <a:r>
              <a:rPr dirty="0" sz="1150" spc="55">
                <a:solidFill>
                  <a:srgbClr val="858987"/>
                </a:solidFill>
                <a:latin typeface="Times New Roman"/>
                <a:cs typeface="Times New Roman"/>
              </a:rPr>
              <a:t>Society, </a:t>
            </a:r>
            <a:r>
              <a:rPr dirty="0" sz="1250" spc="-35">
                <a:solidFill>
                  <a:srgbClr val="858987"/>
                </a:solidFill>
                <a:latin typeface="Times New Roman"/>
                <a:cs typeface="Times New Roman"/>
              </a:rPr>
              <a:t>D</a:t>
            </a:r>
            <a:r>
              <a:rPr dirty="0" sz="1250" spc="-35">
                <a:solidFill>
                  <a:srgbClr val="75746E"/>
                </a:solidFill>
                <a:latin typeface="Times New Roman"/>
                <a:cs typeface="Times New Roman"/>
              </a:rPr>
              <a:t>n</a:t>
            </a:r>
            <a:r>
              <a:rPr dirty="0" sz="1250" spc="-35">
                <a:solidFill>
                  <a:srgbClr val="858987"/>
                </a:solidFill>
                <a:latin typeface="Times New Roman"/>
                <a:cs typeface="Times New Roman"/>
              </a:rPr>
              <a:t>nce </a:t>
            </a:r>
            <a:r>
              <a:rPr dirty="0" sz="1150" spc="5">
                <a:solidFill>
                  <a:srgbClr val="858987"/>
                </a:solidFill>
                <a:latin typeface="Times New Roman"/>
                <a:cs typeface="Times New Roman"/>
              </a:rPr>
              <a:t>Cornn1lttoe, </a:t>
            </a:r>
            <a:r>
              <a:rPr dirty="0" sz="950" spc="-55">
                <a:solidFill>
                  <a:srgbClr val="858987"/>
                </a:solidFill>
                <a:latin typeface="Arial"/>
                <a:cs typeface="Arial"/>
              </a:rPr>
              <a:t>So</a:t>
            </a:r>
            <a:r>
              <a:rPr dirty="0" sz="950" spc="-55">
                <a:solidFill>
                  <a:srgbClr val="75746E"/>
                </a:solidFill>
                <a:latin typeface="Arial"/>
                <a:cs typeface="Arial"/>
              </a:rPr>
              <a:t>c</a:t>
            </a:r>
            <a:r>
              <a:rPr dirty="0" sz="950" spc="-55">
                <a:solidFill>
                  <a:srgbClr val="858987"/>
                </a:solidFill>
                <a:latin typeface="Arial"/>
                <a:cs typeface="Arial"/>
              </a:rPr>
              <a:t>!ll </a:t>
            </a:r>
            <a:r>
              <a:rPr dirty="0" sz="950" spc="-40">
                <a:solidFill>
                  <a:srgbClr val="75746E"/>
                </a:solidFill>
                <a:latin typeface="Arial"/>
                <a:cs typeface="Arial"/>
              </a:rPr>
              <a:t>l'</a:t>
            </a:r>
            <a:r>
              <a:rPr dirty="0" sz="950" spc="-70">
                <a:solidFill>
                  <a:srgbClr val="75746E"/>
                </a:solidFill>
                <a:latin typeface="Arial"/>
                <a:cs typeface="Arial"/>
              </a:rPr>
              <a:t> </a:t>
            </a:r>
            <a:r>
              <a:rPr dirty="0" sz="950" spc="-80">
                <a:solidFill>
                  <a:srgbClr val="858987"/>
                </a:solidFill>
                <a:latin typeface="Arial"/>
                <a:cs typeface="Arial"/>
              </a:rPr>
              <a:t>ro</a:t>
            </a:r>
            <a:endParaRPr sz="9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4763785" y="12501474"/>
            <a:ext cx="248285" cy="1733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950" spc="75">
                <a:solidFill>
                  <a:srgbClr val="858987"/>
                </a:solidFill>
                <a:latin typeface="Arial"/>
                <a:cs typeface="Arial"/>
              </a:rPr>
              <a:t>Olti</a:t>
            </a:r>
            <a:endParaRPr sz="9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779369" y="12601624"/>
            <a:ext cx="1485265" cy="2171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50" spc="10">
                <a:solidFill>
                  <a:srgbClr val="999C9C"/>
                </a:solidFill>
                <a:latin typeface="Times New Roman"/>
                <a:cs typeface="Times New Roman"/>
              </a:rPr>
              <a:t>Co </a:t>
            </a:r>
            <a:r>
              <a:rPr dirty="0" sz="1150" spc="40">
                <a:solidFill>
                  <a:srgbClr val="858987"/>
                </a:solidFill>
                <a:latin typeface="Times New Roman"/>
                <a:cs typeface="Times New Roman"/>
              </a:rPr>
              <a:t>No </a:t>
            </a:r>
            <a:r>
              <a:rPr dirty="0" sz="1150" spc="20">
                <a:solidFill>
                  <a:srgbClr val="858987"/>
                </a:solidFill>
                <a:latin typeface="Times New Roman"/>
                <a:cs typeface="Times New Roman"/>
              </a:rPr>
              <a:t>l </a:t>
            </a:r>
            <a:r>
              <a:rPr dirty="0" sz="1150" spc="50">
                <a:solidFill>
                  <a:srgbClr val="858987"/>
                </a:solidFill>
                <a:latin typeface="Times New Roman"/>
                <a:cs typeface="Times New Roman"/>
              </a:rPr>
              <a:t>UP </a:t>
            </a:r>
            <a:r>
              <a:rPr dirty="0" sz="1150" spc="5">
                <a:solidFill>
                  <a:srgbClr val="75746E"/>
                </a:solidFill>
                <a:latin typeface="Times New Roman"/>
                <a:cs typeface="Times New Roman"/>
              </a:rPr>
              <a:t>ll</a:t>
            </a:r>
            <a:r>
              <a:rPr dirty="0" sz="1150" spc="10">
                <a:solidFill>
                  <a:srgbClr val="75746E"/>
                </a:solidFill>
                <a:latin typeface="Times New Roman"/>
                <a:cs typeface="Times New Roman"/>
              </a:rPr>
              <a:t> </a:t>
            </a:r>
            <a:r>
              <a:rPr dirty="0" sz="1150" spc="35">
                <a:solidFill>
                  <a:srgbClr val="75746E"/>
                </a:solidFill>
                <a:latin typeface="Times New Roman"/>
                <a:cs typeface="Times New Roman"/>
              </a:rPr>
              <a:t>J</a:t>
            </a:r>
            <a:r>
              <a:rPr dirty="0" sz="1150" spc="35">
                <a:solidFill>
                  <a:srgbClr val="858987"/>
                </a:solidFill>
                <a:latin typeface="Times New Roman"/>
                <a:cs typeface="Times New Roman"/>
              </a:rPr>
              <a:t>GHT,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8727808" y="3770229"/>
            <a:ext cx="254000" cy="7956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050" spc="114">
                <a:solidFill>
                  <a:srgbClr val="5E5E5B"/>
                </a:solidFill>
                <a:latin typeface="Times New Roman"/>
                <a:cs typeface="Times New Roman"/>
              </a:rPr>
              <a:t>-</a:t>
            </a:r>
            <a:endParaRPr sz="50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8208724" y="3993291"/>
            <a:ext cx="259079" cy="8121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150" spc="120">
                <a:solidFill>
                  <a:srgbClr val="5E5E5B"/>
                </a:solidFill>
                <a:latin typeface="Times New Roman"/>
                <a:cs typeface="Times New Roman"/>
              </a:rPr>
              <a:t>-</a:t>
            </a:r>
            <a:endParaRPr sz="51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5667608" y="4853670"/>
            <a:ext cx="4137660" cy="778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51435">
              <a:lnSpc>
                <a:spcPts val="1340"/>
              </a:lnSpc>
              <a:spcBef>
                <a:spcPts val="105"/>
              </a:spcBef>
            </a:pPr>
            <a:r>
              <a:rPr dirty="0" sz="1250" spc="-75">
                <a:solidFill>
                  <a:srgbClr val="858987"/>
                </a:solidFill>
                <a:latin typeface="Times New Roman"/>
                <a:cs typeface="Times New Roman"/>
              </a:rPr>
              <a:t>\Villi.nm </a:t>
            </a:r>
            <a:r>
              <a:rPr dirty="0" sz="1250" spc="5">
                <a:solidFill>
                  <a:srgbClr val="858987"/>
                </a:solidFill>
                <a:latin typeface="Times New Roman"/>
                <a:cs typeface="Times New Roman"/>
              </a:rPr>
              <a:t>A'lerill, </a:t>
            </a:r>
            <a:r>
              <a:rPr dirty="0" sz="1250" spc="-80">
                <a:solidFill>
                  <a:srgbClr val="999C9C"/>
                </a:solidFill>
                <a:latin typeface="Times New Roman"/>
                <a:cs typeface="Times New Roman"/>
              </a:rPr>
              <a:t>Cel"omlc</a:t>
            </a:r>
            <a:r>
              <a:rPr dirty="0" sz="1250" spc="25">
                <a:solidFill>
                  <a:srgbClr val="999C9C"/>
                </a:solidFill>
                <a:latin typeface="Times New Roman"/>
                <a:cs typeface="Times New Roman"/>
              </a:rPr>
              <a:t> </a:t>
            </a:r>
            <a:r>
              <a:rPr dirty="0" sz="1250" spc="-65">
                <a:solidFill>
                  <a:srgbClr val="858987"/>
                </a:solidFill>
                <a:latin typeface="Times New Roman"/>
                <a:cs typeface="Times New Roman"/>
              </a:rPr>
              <a:t>EnM,'ineenng</a:t>
            </a:r>
            <a:endParaRPr sz="1250">
              <a:latin typeface="Times New Roman"/>
              <a:cs typeface="Times New Roman"/>
            </a:endParaRPr>
          </a:p>
          <a:p>
            <a:pPr algn="just" marL="12700" marR="5080" indent="27940">
              <a:lnSpc>
                <a:spcPct val="76900"/>
              </a:lnSpc>
              <a:spcBef>
                <a:spcPts val="155"/>
              </a:spcBef>
            </a:pPr>
            <a:r>
              <a:rPr dirty="0" sz="1150" spc="10">
                <a:solidFill>
                  <a:srgbClr val="858987"/>
                </a:solidFill>
                <a:latin typeface="Times New Roman"/>
                <a:cs typeface="Times New Roman"/>
              </a:rPr>
              <a:t>V1ce-Pres1dent </a:t>
            </a:r>
            <a:r>
              <a:rPr dirty="0" sz="1150">
                <a:solidFill>
                  <a:srgbClr val="858987"/>
                </a:solidFill>
                <a:latin typeface="Times New Roman"/>
                <a:cs typeface="Times New Roman"/>
              </a:rPr>
              <a:t>o</a:t>
            </a:r>
            <a:r>
              <a:rPr dirty="0" sz="1150">
                <a:solidFill>
                  <a:srgbClr val="75746E"/>
                </a:solidFill>
                <a:latin typeface="Times New Roman"/>
                <a:cs typeface="Times New Roman"/>
              </a:rPr>
              <a:t>f </a:t>
            </a:r>
            <a:r>
              <a:rPr dirty="0" sz="1150" spc="65">
                <a:solidFill>
                  <a:srgbClr val="858987"/>
                </a:solidFill>
                <a:latin typeface="Times New Roman"/>
                <a:cs typeface="Times New Roman"/>
              </a:rPr>
              <a:t>Student </a:t>
            </a:r>
            <a:r>
              <a:rPr dirty="0" sz="1150" spc="15">
                <a:solidFill>
                  <a:srgbClr val="858987"/>
                </a:solidFill>
                <a:latin typeface="Times New Roman"/>
                <a:cs typeface="Times New Roman"/>
              </a:rPr>
              <a:t>Councif, </a:t>
            </a:r>
            <a:r>
              <a:rPr dirty="0" sz="1150" spc="-90">
                <a:solidFill>
                  <a:srgbClr val="999C9C"/>
                </a:solidFill>
                <a:latin typeface="Times New Roman"/>
                <a:cs typeface="Times New Roman"/>
              </a:rPr>
              <a:t>C1hm. </a:t>
            </a:r>
            <a:r>
              <a:rPr dirty="0" sz="1150" spc="40">
                <a:solidFill>
                  <a:srgbClr val="858987"/>
                </a:solidFill>
                <a:latin typeface="Times New Roman"/>
                <a:cs typeface="Times New Roman"/>
              </a:rPr>
              <a:t>of </a:t>
            </a:r>
            <a:r>
              <a:rPr dirty="0" sz="1150" spc="35">
                <a:solidFill>
                  <a:srgbClr val="858987"/>
                </a:solidFill>
                <a:latin typeface="Times New Roman"/>
                <a:cs typeface="Times New Roman"/>
              </a:rPr>
              <a:t>Pubhcnt1ons  </a:t>
            </a:r>
            <a:r>
              <a:rPr dirty="0" sz="1250" spc="-80">
                <a:solidFill>
                  <a:srgbClr val="858987"/>
                </a:solidFill>
                <a:latin typeface="Times New Roman"/>
                <a:cs typeface="Times New Roman"/>
              </a:rPr>
              <a:t>BoW'd, </a:t>
            </a:r>
            <a:r>
              <a:rPr dirty="0" sz="1250" spc="-10">
                <a:solidFill>
                  <a:srgbClr val="858987"/>
                </a:solidFill>
                <a:latin typeface="Times New Roman"/>
                <a:cs typeface="Times New Roman"/>
              </a:rPr>
              <a:t>Chm. </a:t>
            </a:r>
            <a:r>
              <a:rPr dirty="0" sz="1250">
                <a:solidFill>
                  <a:srgbClr val="858987"/>
                </a:solidFill>
                <a:latin typeface="Times New Roman"/>
                <a:cs typeface="Times New Roman"/>
              </a:rPr>
              <a:t>of </a:t>
            </a:r>
            <a:r>
              <a:rPr dirty="0" sz="1250" spc="-30">
                <a:solidFill>
                  <a:srgbClr val="999C9C"/>
                </a:solidFill>
                <a:latin typeface="Times New Roman"/>
                <a:cs typeface="Times New Roman"/>
              </a:rPr>
              <a:t>Con8'trtutionnl </a:t>
            </a:r>
            <a:r>
              <a:rPr dirty="0" sz="1150" spc="50">
                <a:solidFill>
                  <a:srgbClr val="999C9C"/>
                </a:solidFill>
                <a:latin typeface="Times New Roman"/>
                <a:cs typeface="Times New Roman"/>
              </a:rPr>
              <a:t>Committee </a:t>
            </a:r>
            <a:r>
              <a:rPr dirty="0" sz="1250" spc="-45">
                <a:solidFill>
                  <a:srgbClr val="858987"/>
                </a:solidFill>
                <a:latin typeface="Times New Roman"/>
                <a:cs typeface="Times New Roman"/>
              </a:rPr>
              <a:t>Oelegut1on </a:t>
            </a:r>
            <a:r>
              <a:rPr dirty="0" sz="1250" spc="-30">
                <a:solidFill>
                  <a:srgbClr val="999C9C"/>
                </a:solidFill>
                <a:latin typeface="Times New Roman"/>
                <a:cs typeface="Times New Roman"/>
              </a:rPr>
              <a:t>Chm </a:t>
            </a:r>
            <a:r>
              <a:rPr dirty="0" sz="1200" spc="-15">
                <a:solidFill>
                  <a:srgbClr val="999C9C"/>
                </a:solidFill>
                <a:latin typeface="Times New Roman"/>
                <a:cs typeface="Times New Roman"/>
              </a:rPr>
              <a:t>to  </a:t>
            </a:r>
            <a:r>
              <a:rPr dirty="0" sz="1200" spc="-20">
                <a:solidFill>
                  <a:srgbClr val="858987"/>
                </a:solidFill>
                <a:latin typeface="Arial"/>
                <a:cs typeface="Arial"/>
              </a:rPr>
              <a:t>NM </a:t>
            </a:r>
            <a:r>
              <a:rPr dirty="0" sz="1150" spc="35">
                <a:solidFill>
                  <a:srgbClr val="858987"/>
                </a:solidFill>
                <a:latin typeface="Times New Roman"/>
                <a:cs typeface="Times New Roman"/>
              </a:rPr>
              <a:t>S.G.A. </a:t>
            </a:r>
            <a:r>
              <a:rPr dirty="0" sz="1150" spc="40">
                <a:solidFill>
                  <a:srgbClr val="858987"/>
                </a:solidFill>
                <a:latin typeface="Times New Roman"/>
                <a:cs typeface="Times New Roman"/>
              </a:rPr>
              <a:t>Iden </a:t>
            </a:r>
            <a:r>
              <a:rPr dirty="0" sz="1250" spc="-25">
                <a:solidFill>
                  <a:srgbClr val="858987"/>
                </a:solidFill>
                <a:latin typeface="Times New Roman"/>
                <a:cs typeface="Times New Roman"/>
              </a:rPr>
              <a:t>Conference </a:t>
            </a:r>
            <a:r>
              <a:rPr dirty="0" sz="1150" spc="75">
                <a:solidFill>
                  <a:srgbClr val="858987"/>
                </a:solidFill>
                <a:latin typeface="Times New Roman"/>
                <a:cs typeface="Times New Roman"/>
              </a:rPr>
              <a:t>Dele </a:t>
            </a:r>
            <a:r>
              <a:rPr dirty="0" sz="1150" spc="60">
                <a:solidFill>
                  <a:srgbClr val="858987"/>
                </a:solidFill>
                <a:latin typeface="Times New Roman"/>
                <a:cs typeface="Times New Roman"/>
              </a:rPr>
              <a:t>atlon </a:t>
            </a:r>
            <a:r>
              <a:rPr dirty="0" sz="1150" spc="-25">
                <a:solidFill>
                  <a:srgbClr val="858987"/>
                </a:solidFill>
                <a:latin typeface="Times New Roman"/>
                <a:cs typeface="Times New Roman"/>
              </a:rPr>
              <a:t>C'hm </a:t>
            </a:r>
            <a:r>
              <a:rPr dirty="0" sz="1150" spc="-20">
                <a:solidFill>
                  <a:srgbClr val="858987"/>
                </a:solidFill>
                <a:latin typeface="Times New Roman"/>
                <a:cs typeface="Times New Roman"/>
              </a:rPr>
              <a:t>to </a:t>
            </a:r>
            <a:r>
              <a:rPr dirty="0" sz="1200" spc="-20">
                <a:solidFill>
                  <a:srgbClr val="858987"/>
                </a:solidFill>
                <a:latin typeface="Arial"/>
                <a:cs typeface="Arial"/>
              </a:rPr>
              <a:t>NM </a:t>
            </a:r>
            <a:r>
              <a:rPr dirty="0" sz="1150" spc="114">
                <a:solidFill>
                  <a:srgbClr val="999C9C"/>
                </a:solidFill>
                <a:latin typeface="Times New Roman"/>
                <a:cs typeface="Times New Roman"/>
              </a:rPr>
              <a:t>SC.A.  </a:t>
            </a:r>
            <a:r>
              <a:rPr dirty="0" sz="1150" spc="55">
                <a:solidFill>
                  <a:srgbClr val="999C9C"/>
                </a:solidFill>
                <a:latin typeface="Times New Roman"/>
                <a:cs typeface="Times New Roman"/>
              </a:rPr>
              <a:t>Constitutional </a:t>
            </a:r>
            <a:r>
              <a:rPr dirty="0" sz="1150" spc="25">
                <a:solidFill>
                  <a:srgbClr val="858987"/>
                </a:solidFill>
                <a:latin typeface="Times New Roman"/>
                <a:cs typeface="Times New Roman"/>
              </a:rPr>
              <a:t>Convention,</a:t>
            </a:r>
            <a:r>
              <a:rPr dirty="0" sz="1150" spc="-120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150" spc="45">
                <a:solidFill>
                  <a:srgbClr val="858987"/>
                </a:solidFill>
                <a:latin typeface="Times New Roman"/>
                <a:cs typeface="Times New Roman"/>
              </a:rPr>
              <a:t>Proctor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574787" y="12255652"/>
            <a:ext cx="2211070" cy="2171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spc="95">
                <a:solidFill>
                  <a:srgbClr val="858987"/>
                </a:solidFill>
                <a:latin typeface="Times New Roman"/>
                <a:cs typeface="Times New Roman"/>
              </a:rPr>
              <a:t>ltorry </a:t>
            </a:r>
            <a:r>
              <a:rPr dirty="0" sz="1200" spc="-15">
                <a:solidFill>
                  <a:srgbClr val="858987"/>
                </a:solidFill>
                <a:latin typeface="Arial"/>
                <a:cs typeface="Arial"/>
              </a:rPr>
              <a:t>R. </a:t>
            </a:r>
            <a:r>
              <a:rPr dirty="0" sz="1150" spc="30">
                <a:solidFill>
                  <a:srgbClr val="858987"/>
                </a:solidFill>
                <a:latin typeface="Times New Roman"/>
                <a:cs typeface="Times New Roman"/>
              </a:rPr>
              <a:t>Born, </a:t>
            </a:r>
            <a:r>
              <a:rPr dirty="0" sz="1250" spc="-55">
                <a:solidFill>
                  <a:srgbClr val="858987"/>
                </a:solidFill>
                <a:latin typeface="Times New Roman"/>
                <a:cs typeface="Times New Roman"/>
              </a:rPr>
              <a:t>Con</a:t>
            </a:r>
            <a:r>
              <a:rPr dirty="0" sz="1250" spc="-55">
                <a:solidFill>
                  <a:srgbClr val="75746E"/>
                </a:solidFill>
                <a:latin typeface="Times New Roman"/>
                <a:cs typeface="Times New Roman"/>
              </a:rPr>
              <a:t>1</a:t>
            </a:r>
            <a:r>
              <a:rPr dirty="0" sz="1250" spc="-55">
                <a:solidFill>
                  <a:srgbClr val="858987"/>
                </a:solidFill>
                <a:latin typeface="Times New Roman"/>
                <a:cs typeface="Times New Roman"/>
              </a:rPr>
              <a:t>puh•r</a:t>
            </a:r>
            <a:r>
              <a:rPr dirty="0" sz="1250" spc="-155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150" spc="40">
                <a:solidFill>
                  <a:srgbClr val="858987"/>
                </a:solidFill>
                <a:latin typeface="Times New Roman"/>
                <a:cs typeface="Times New Roman"/>
              </a:rPr>
              <a:t>Science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5576748" y="12374011"/>
            <a:ext cx="4098925" cy="2171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spc="-25">
                <a:solidFill>
                  <a:srgbClr val="858987"/>
                </a:solidFill>
                <a:latin typeface="Times New Roman"/>
                <a:cs typeface="Times New Roman"/>
              </a:rPr>
              <a:t>RtlBldent </a:t>
            </a:r>
            <a:r>
              <a:rPr dirty="0" sz="1200" spc="40" b="1">
                <a:solidFill>
                  <a:srgbClr val="858987"/>
                </a:solidFill>
                <a:latin typeface="Times New Roman"/>
                <a:cs typeface="Times New Roman"/>
              </a:rPr>
              <a:t>A1al1tnn </a:t>
            </a:r>
            <a:r>
              <a:rPr dirty="0" sz="1250" spc="-85">
                <a:solidFill>
                  <a:srgbClr val="858987"/>
                </a:solidFill>
                <a:latin typeface="Times New Roman"/>
                <a:cs typeface="Times New Roman"/>
              </a:rPr>
              <a:t>Acllde</a:t>
            </a:r>
            <a:r>
              <a:rPr dirty="0" sz="1250" spc="-85">
                <a:solidFill>
                  <a:srgbClr val="75746E"/>
                </a:solidFill>
                <a:latin typeface="Times New Roman"/>
                <a:cs typeface="Times New Roman"/>
              </a:rPr>
              <a:t>n</a:t>
            </a:r>
            <a:r>
              <a:rPr dirty="0" sz="1250" spc="-85">
                <a:solidFill>
                  <a:srgbClr val="858987"/>
                </a:solidFill>
                <a:latin typeface="Times New Roman"/>
                <a:cs typeface="Times New Roman"/>
              </a:rPr>
              <a:t>1lc- </a:t>
            </a:r>
            <a:r>
              <a:rPr dirty="0" sz="1150" spc="65">
                <a:solidFill>
                  <a:srgbClr val="858987"/>
                </a:solidFill>
                <a:latin typeface="Times New Roman"/>
                <a:cs typeface="Times New Roman"/>
              </a:rPr>
              <a:t>Scholanhip, </a:t>
            </a:r>
            <a:r>
              <a:rPr dirty="0" sz="1150" spc="15">
                <a:solidFill>
                  <a:srgbClr val="858987"/>
                </a:solidFill>
                <a:latin typeface="Times New Roman"/>
                <a:cs typeface="Times New Roman"/>
              </a:rPr>
              <a:t>Co-op</a:t>
            </a:r>
            <a:r>
              <a:rPr dirty="0" sz="1150" spc="215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250" spc="65">
                <a:solidFill>
                  <a:srgbClr val="858987"/>
                </a:solidFill>
                <a:latin typeface="Times New Roman"/>
                <a:cs typeface="Times New Roman"/>
              </a:rPr>
              <a:t>Stud,nt.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5555855" y="12501474"/>
            <a:ext cx="4072890" cy="3625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3335">
              <a:lnSpc>
                <a:spcPts val="1325"/>
              </a:lnSpc>
              <a:spcBef>
                <a:spcPts val="105"/>
              </a:spcBef>
              <a:tabLst>
                <a:tab pos="1622425" algn="l"/>
                <a:tab pos="2875915" algn="l"/>
              </a:tabLst>
            </a:pPr>
            <a:r>
              <a:rPr dirty="0" sz="1150" spc="50">
                <a:solidFill>
                  <a:srgbClr val="858987"/>
                </a:solidFill>
                <a:latin typeface="Times New Roman"/>
                <a:cs typeface="Times New Roman"/>
              </a:rPr>
              <a:t>Trl'uaurer  </a:t>
            </a:r>
            <a:r>
              <a:rPr dirty="0" sz="1150" spc="60">
                <a:solidFill>
                  <a:srgbClr val="858987"/>
                </a:solidFill>
                <a:latin typeface="Times New Roman"/>
                <a:cs typeface="Times New Roman"/>
              </a:rPr>
              <a:t>or</a:t>
            </a:r>
            <a:r>
              <a:rPr dirty="0" sz="1150" spc="-15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150" spc="-204" b="1">
                <a:solidFill>
                  <a:srgbClr val="858987"/>
                </a:solidFill>
                <a:latin typeface="Arial"/>
                <a:cs typeface="Arial"/>
              </a:rPr>
              <a:t>A11aoa    </a:t>
            </a:r>
            <a:r>
              <a:rPr dirty="0" sz="1150" spc="-135" b="1">
                <a:solidFill>
                  <a:srgbClr val="858987"/>
                </a:solidFill>
                <a:latin typeface="Arial"/>
                <a:cs typeface="Arial"/>
              </a:rPr>
              <a:t> </a:t>
            </a:r>
            <a:r>
              <a:rPr dirty="0" sz="1150" spc="-135">
                <a:solidFill>
                  <a:srgbClr val="858987"/>
                </a:solidFill>
                <a:latin typeface="Times New Roman"/>
                <a:cs typeface="Times New Roman"/>
              </a:rPr>
              <a:t>!or	</a:t>
            </a:r>
            <a:r>
              <a:rPr dirty="0" sz="1150" spc="45">
                <a:solidFill>
                  <a:srgbClr val="858987"/>
                </a:solidFill>
                <a:latin typeface="Times New Roman"/>
                <a:cs typeface="Times New Roman"/>
              </a:rPr>
              <a:t>Computlnv</a:t>
            </a:r>
            <a:r>
              <a:rPr dirty="0" sz="1150" spc="290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150" spc="-125">
                <a:solidFill>
                  <a:srgbClr val="858987"/>
                </a:solidFill>
                <a:latin typeface="Times New Roman"/>
                <a:cs typeface="Times New Roman"/>
              </a:rPr>
              <a:t>M11eh	</a:t>
            </a:r>
            <a:r>
              <a:rPr dirty="0" sz="1250" spc="-25">
                <a:solidFill>
                  <a:srgbClr val="858987"/>
                </a:solidFill>
                <a:latin typeface="Times New Roman"/>
                <a:cs typeface="Times New Roman"/>
              </a:rPr>
              <a:t>?.!en,ber </a:t>
            </a:r>
            <a:r>
              <a:rPr dirty="0" sz="1050" spc="-15">
                <a:solidFill>
                  <a:srgbClr val="858987"/>
                </a:solidFill>
                <a:latin typeface="Arial"/>
                <a:cs typeface="Arial"/>
              </a:rPr>
              <a:t>of </a:t>
            </a:r>
            <a:r>
              <a:rPr dirty="0" sz="1150" spc="-40">
                <a:solidFill>
                  <a:srgbClr val="858987"/>
                </a:solidFill>
                <a:latin typeface="Times New Roman"/>
                <a:cs typeface="Times New Roman"/>
              </a:rPr>
              <a:t>l\</a:t>
            </a:r>
            <a:r>
              <a:rPr dirty="0" sz="1150" spc="-40">
                <a:solidFill>
                  <a:srgbClr val="75746E"/>
                </a:solidFill>
                <a:latin typeface="Times New Roman"/>
                <a:cs typeface="Times New Roman"/>
              </a:rPr>
              <a:t>f</a:t>
            </a:r>
            <a:r>
              <a:rPr dirty="0" sz="1150" spc="-40">
                <a:solidFill>
                  <a:srgbClr val="858987"/>
                </a:solidFill>
                <a:latin typeface="Times New Roman"/>
                <a:cs typeface="Times New Roman"/>
              </a:rPr>
              <a:t>o</a:t>
            </a:r>
            <a:r>
              <a:rPr dirty="0" sz="1150" spc="-210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150" spc="-40">
                <a:solidFill>
                  <a:srgbClr val="858987"/>
                </a:solidFill>
                <a:latin typeface="Times New Roman"/>
                <a:cs typeface="Times New Roman"/>
              </a:rPr>
              <a:t>tor•</a:t>
            </a: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ts val="1325"/>
              </a:lnSpc>
            </a:pPr>
            <a:r>
              <a:rPr dirty="0" sz="1150" spc="-50">
                <a:solidFill>
                  <a:srgbClr val="999C9C"/>
                </a:solidFill>
                <a:latin typeface="Times New Roman"/>
                <a:cs typeface="Times New Roman"/>
              </a:rPr>
              <a:t>c)'Cll• </a:t>
            </a:r>
            <a:r>
              <a:rPr dirty="0" sz="1250" spc="-25">
                <a:solidFill>
                  <a:srgbClr val="999C9C"/>
                </a:solidFill>
                <a:latin typeface="Times New Roman"/>
                <a:cs typeface="Times New Roman"/>
              </a:rPr>
              <a:t>Olub, </a:t>
            </a:r>
            <a:r>
              <a:rPr dirty="0" sz="1150">
                <a:solidFill>
                  <a:srgbClr val="858987"/>
                </a:solidFill>
                <a:latin typeface="Times New Roman"/>
                <a:cs typeface="Times New Roman"/>
              </a:rPr>
              <a:t>Ttonor</a:t>
            </a:r>
            <a:r>
              <a:rPr dirty="0" sz="1150" spc="45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150">
                <a:solidFill>
                  <a:srgbClr val="858987"/>
                </a:solidFill>
                <a:latin typeface="Times New Roman"/>
                <a:cs typeface="Times New Roman"/>
              </a:rPr>
              <a:t>Studl•nL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753976" y="13038641"/>
            <a:ext cx="1506855" cy="2171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spc="55">
                <a:solidFill>
                  <a:srgbClr val="858987"/>
                </a:solidFill>
                <a:latin typeface="Times New Roman"/>
                <a:cs typeface="Times New Roman"/>
              </a:rPr>
              <a:t>Victor </a:t>
            </a:r>
            <a:r>
              <a:rPr dirty="0" sz="1150" spc="-30" b="1">
                <a:solidFill>
                  <a:srgbClr val="858987"/>
                </a:solidFill>
                <a:latin typeface="Arial"/>
                <a:cs typeface="Arial"/>
              </a:rPr>
              <a:t>Cha</a:t>
            </a:r>
            <a:r>
              <a:rPr dirty="0" sz="1150" spc="-30" b="1">
                <a:solidFill>
                  <a:srgbClr val="75746E"/>
                </a:solidFill>
                <a:latin typeface="Arial"/>
                <a:cs typeface="Arial"/>
              </a:rPr>
              <a:t>r </a:t>
            </a:r>
            <a:r>
              <a:rPr dirty="0" sz="1150" spc="10" b="1">
                <a:solidFill>
                  <a:srgbClr val="858987"/>
                </a:solidFill>
                <a:latin typeface="Arial"/>
                <a:cs typeface="Arial"/>
              </a:rPr>
              <a:t>le. </a:t>
            </a:r>
            <a:r>
              <a:rPr dirty="0" sz="1250" spc="55">
                <a:solidFill>
                  <a:srgbClr val="75746E"/>
                </a:solidFill>
                <a:latin typeface="Arial"/>
                <a:cs typeface="Arial"/>
              </a:rPr>
              <a:t>Knallf</a:t>
            </a:r>
            <a:endParaRPr sz="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08474" cy="1421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4318" y="1261944"/>
            <a:ext cx="2770521" cy="26305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59319" y="4034679"/>
            <a:ext cx="301915" cy="3554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184449" y="4550118"/>
            <a:ext cx="994545" cy="3377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94545" y="6327511"/>
            <a:ext cx="2184449" cy="9242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640748" y="106643"/>
            <a:ext cx="2983638" cy="62208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72143" y="7873842"/>
            <a:ext cx="2806040" cy="6398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191301" y="7909390"/>
            <a:ext cx="2717241" cy="6220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57110" y="8815860"/>
            <a:ext cx="4262340" cy="414132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157179" y="106643"/>
            <a:ext cx="2788280" cy="62030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174938" y="7873843"/>
            <a:ext cx="2291007" cy="65763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860717" y="8886955"/>
            <a:ext cx="4102502" cy="495012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673610" y="959790"/>
            <a:ext cx="4759612" cy="534994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478251" y="8815860"/>
            <a:ext cx="4972730" cy="344813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6321214" y="53321"/>
            <a:ext cx="2806040" cy="280827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9358130" y="1884033"/>
            <a:ext cx="603831" cy="97756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5983779" y="4194643"/>
            <a:ext cx="3995943" cy="319930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6054816" y="8709216"/>
            <a:ext cx="4049283" cy="341259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77597" y="3892484"/>
            <a:ext cx="0" cy="5687695"/>
          </a:xfrm>
          <a:custGeom>
            <a:avLst/>
            <a:gdLst/>
            <a:ahLst/>
            <a:cxnLst/>
            <a:rect l="l" t="t" r="r" b="b"/>
            <a:pathLst>
              <a:path w="0" h="5687695">
                <a:moveTo>
                  <a:pt x="0" y="5687648"/>
                </a:moveTo>
                <a:lnTo>
                  <a:pt x="0" y="0"/>
                </a:lnTo>
              </a:path>
            </a:pathLst>
          </a:custGeom>
          <a:ln w="177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42078" y="142191"/>
            <a:ext cx="0" cy="2399665"/>
          </a:xfrm>
          <a:custGeom>
            <a:avLst/>
            <a:gdLst/>
            <a:ahLst/>
            <a:cxnLst/>
            <a:rect l="l" t="t" r="r" b="b"/>
            <a:pathLst>
              <a:path w="0" h="2399665">
                <a:moveTo>
                  <a:pt x="0" y="2399476"/>
                </a:moveTo>
                <a:lnTo>
                  <a:pt x="0" y="0"/>
                </a:lnTo>
              </a:path>
            </a:pathLst>
          </a:custGeom>
          <a:ln w="177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48636" y="9686777"/>
            <a:ext cx="17780" cy="4150360"/>
          </a:xfrm>
          <a:custGeom>
            <a:avLst/>
            <a:gdLst/>
            <a:ahLst/>
            <a:cxnLst/>
            <a:rect l="l" t="t" r="r" b="b"/>
            <a:pathLst>
              <a:path w="17779" h="4150359">
                <a:moveTo>
                  <a:pt x="0" y="0"/>
                </a:moveTo>
                <a:lnTo>
                  <a:pt x="17759" y="0"/>
                </a:lnTo>
                <a:lnTo>
                  <a:pt x="17759" y="4150304"/>
                </a:lnTo>
                <a:lnTo>
                  <a:pt x="0" y="415030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438540" y="4105771"/>
            <a:ext cx="0" cy="1084580"/>
          </a:xfrm>
          <a:custGeom>
            <a:avLst/>
            <a:gdLst/>
            <a:ahLst/>
            <a:cxnLst/>
            <a:rect l="l" t="t" r="r" b="b"/>
            <a:pathLst>
              <a:path w="0" h="1084579">
                <a:moveTo>
                  <a:pt x="0" y="1084208"/>
                </a:moveTo>
                <a:lnTo>
                  <a:pt x="0" y="0"/>
                </a:lnTo>
              </a:path>
            </a:pathLst>
          </a:custGeom>
          <a:ln w="177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536218" y="5136657"/>
            <a:ext cx="0" cy="462280"/>
          </a:xfrm>
          <a:custGeom>
            <a:avLst/>
            <a:gdLst/>
            <a:ahLst/>
            <a:cxnLst/>
            <a:rect l="l" t="t" r="r" b="b"/>
            <a:pathLst>
              <a:path w="0" h="462279">
                <a:moveTo>
                  <a:pt x="0" y="462121"/>
                </a:moveTo>
                <a:lnTo>
                  <a:pt x="0" y="0"/>
                </a:lnTo>
              </a:path>
            </a:pathLst>
          </a:custGeom>
          <a:ln w="443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909173" y="4923371"/>
            <a:ext cx="0" cy="622300"/>
          </a:xfrm>
          <a:custGeom>
            <a:avLst/>
            <a:gdLst/>
            <a:ahLst/>
            <a:cxnLst/>
            <a:rect l="l" t="t" r="r" b="b"/>
            <a:pathLst>
              <a:path w="0" h="622300">
                <a:moveTo>
                  <a:pt x="0" y="622086"/>
                </a:moveTo>
                <a:lnTo>
                  <a:pt x="0" y="0"/>
                </a:lnTo>
              </a:path>
            </a:pathLst>
          </a:custGeom>
          <a:ln w="266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918053" y="4105771"/>
            <a:ext cx="0" cy="284480"/>
          </a:xfrm>
          <a:custGeom>
            <a:avLst/>
            <a:gdLst/>
            <a:ahLst/>
            <a:cxnLst/>
            <a:rect l="l" t="t" r="r" b="b"/>
            <a:pathLst>
              <a:path w="0" h="284479">
                <a:moveTo>
                  <a:pt x="0" y="284382"/>
                </a:moveTo>
                <a:lnTo>
                  <a:pt x="0" y="0"/>
                </a:lnTo>
              </a:path>
            </a:pathLst>
          </a:custGeom>
          <a:ln w="887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033492" y="4105771"/>
            <a:ext cx="0" cy="284480"/>
          </a:xfrm>
          <a:custGeom>
            <a:avLst/>
            <a:gdLst/>
            <a:ahLst/>
            <a:cxnLst/>
            <a:rect l="l" t="t" r="r" b="b"/>
            <a:pathLst>
              <a:path w="0" h="284479">
                <a:moveTo>
                  <a:pt x="0" y="284382"/>
                </a:moveTo>
                <a:lnTo>
                  <a:pt x="0" y="0"/>
                </a:lnTo>
              </a:path>
            </a:pathLst>
          </a:custGeom>
          <a:ln w="266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202209" y="4887823"/>
            <a:ext cx="0" cy="346710"/>
          </a:xfrm>
          <a:custGeom>
            <a:avLst/>
            <a:gdLst/>
            <a:ahLst/>
            <a:cxnLst/>
            <a:rect l="l" t="t" r="r" b="b"/>
            <a:pathLst>
              <a:path w="0" h="346710">
                <a:moveTo>
                  <a:pt x="0" y="346591"/>
                </a:moveTo>
                <a:lnTo>
                  <a:pt x="0" y="0"/>
                </a:lnTo>
              </a:path>
            </a:pathLst>
          </a:custGeom>
          <a:ln w="887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300658" y="4070223"/>
            <a:ext cx="0" cy="346710"/>
          </a:xfrm>
          <a:custGeom>
            <a:avLst/>
            <a:gdLst/>
            <a:ahLst/>
            <a:cxnLst/>
            <a:rect l="l" t="t" r="r" b="b"/>
            <a:pathLst>
              <a:path w="0" h="346710">
                <a:moveTo>
                  <a:pt x="0" y="346591"/>
                </a:moveTo>
                <a:lnTo>
                  <a:pt x="0" y="0"/>
                </a:lnTo>
              </a:path>
            </a:pathLst>
          </a:custGeom>
          <a:ln w="3175">
            <a:solidFill>
              <a:srgbClr val="B8B8B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274019" y="1670746"/>
            <a:ext cx="0" cy="471170"/>
          </a:xfrm>
          <a:custGeom>
            <a:avLst/>
            <a:gdLst/>
            <a:ahLst/>
            <a:cxnLst/>
            <a:rect l="l" t="t" r="r" b="b"/>
            <a:pathLst>
              <a:path w="0" h="471169">
                <a:moveTo>
                  <a:pt x="0" y="471008"/>
                </a:moveTo>
                <a:lnTo>
                  <a:pt x="0" y="0"/>
                </a:lnTo>
              </a:path>
            </a:pathLst>
          </a:custGeom>
          <a:ln w="3175">
            <a:solidFill>
              <a:srgbClr val="B8B8B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291778" y="3305945"/>
            <a:ext cx="0" cy="524510"/>
          </a:xfrm>
          <a:custGeom>
            <a:avLst/>
            <a:gdLst/>
            <a:ahLst/>
            <a:cxnLst/>
            <a:rect l="l" t="t" r="r" b="b"/>
            <a:pathLst>
              <a:path w="0" h="524510">
                <a:moveTo>
                  <a:pt x="0" y="524330"/>
                </a:moveTo>
                <a:lnTo>
                  <a:pt x="0" y="0"/>
                </a:lnTo>
              </a:path>
            </a:pathLst>
          </a:custGeom>
          <a:ln w="3175">
            <a:solidFill>
              <a:srgbClr val="B8B8B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300658" y="2719407"/>
            <a:ext cx="0" cy="293370"/>
          </a:xfrm>
          <a:custGeom>
            <a:avLst/>
            <a:gdLst/>
            <a:ahLst/>
            <a:cxnLst/>
            <a:rect l="l" t="t" r="r" b="b"/>
            <a:pathLst>
              <a:path w="0" h="293369">
                <a:moveTo>
                  <a:pt x="0" y="293269"/>
                </a:moveTo>
                <a:lnTo>
                  <a:pt x="0" y="0"/>
                </a:lnTo>
              </a:path>
            </a:pathLst>
          </a:custGeom>
          <a:ln w="3175">
            <a:solidFill>
              <a:srgbClr val="B8B8B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282898" y="835373"/>
            <a:ext cx="0" cy="444500"/>
          </a:xfrm>
          <a:custGeom>
            <a:avLst/>
            <a:gdLst/>
            <a:ahLst/>
            <a:cxnLst/>
            <a:rect l="l" t="t" r="r" b="b"/>
            <a:pathLst>
              <a:path w="0" h="444500">
                <a:moveTo>
                  <a:pt x="0" y="444347"/>
                </a:moveTo>
                <a:lnTo>
                  <a:pt x="0" y="0"/>
                </a:lnTo>
              </a:path>
            </a:pathLst>
          </a:custGeom>
          <a:ln w="3175">
            <a:solidFill>
              <a:srgbClr val="B8B8B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0478256" y="4798953"/>
            <a:ext cx="0" cy="1475740"/>
          </a:xfrm>
          <a:custGeom>
            <a:avLst/>
            <a:gdLst/>
            <a:ahLst/>
            <a:cxnLst/>
            <a:rect l="l" t="t" r="r" b="b"/>
            <a:pathLst>
              <a:path w="0" h="1475739">
                <a:moveTo>
                  <a:pt x="0" y="1475233"/>
                </a:moveTo>
                <a:lnTo>
                  <a:pt x="0" y="0"/>
                </a:lnTo>
              </a:path>
            </a:pathLst>
          </a:custGeom>
          <a:ln w="177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478256" y="1475233"/>
            <a:ext cx="0" cy="2684145"/>
          </a:xfrm>
          <a:custGeom>
            <a:avLst/>
            <a:gdLst/>
            <a:ahLst/>
            <a:cxnLst/>
            <a:rect l="l" t="t" r="r" b="b"/>
            <a:pathLst>
              <a:path w="0" h="2684145">
                <a:moveTo>
                  <a:pt x="0" y="2683859"/>
                </a:moveTo>
                <a:lnTo>
                  <a:pt x="0" y="0"/>
                </a:lnTo>
              </a:path>
            </a:pathLst>
          </a:custGeom>
          <a:ln w="266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0655854" y="4550119"/>
            <a:ext cx="0" cy="480059"/>
          </a:xfrm>
          <a:custGeom>
            <a:avLst/>
            <a:gdLst/>
            <a:ahLst/>
            <a:cxnLst/>
            <a:rect l="l" t="t" r="r" b="b"/>
            <a:pathLst>
              <a:path w="0" h="480060">
                <a:moveTo>
                  <a:pt x="0" y="479895"/>
                </a:moveTo>
                <a:lnTo>
                  <a:pt x="0" y="0"/>
                </a:lnTo>
              </a:path>
            </a:pathLst>
          </a:custGeom>
          <a:ln w="177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5983780" y="5918709"/>
            <a:ext cx="0" cy="320040"/>
          </a:xfrm>
          <a:custGeom>
            <a:avLst/>
            <a:gdLst/>
            <a:ahLst/>
            <a:cxnLst/>
            <a:rect l="l" t="t" r="r" b="b"/>
            <a:pathLst>
              <a:path w="0" h="320039">
                <a:moveTo>
                  <a:pt x="0" y="319930"/>
                </a:moveTo>
                <a:lnTo>
                  <a:pt x="0" y="0"/>
                </a:lnTo>
              </a:path>
            </a:pathLst>
          </a:custGeom>
          <a:ln w="177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9020699" y="1990677"/>
            <a:ext cx="0" cy="275590"/>
          </a:xfrm>
          <a:custGeom>
            <a:avLst/>
            <a:gdLst/>
            <a:ahLst/>
            <a:cxnLst/>
            <a:rect l="l" t="t" r="r" b="b"/>
            <a:pathLst>
              <a:path w="0" h="275589">
                <a:moveTo>
                  <a:pt x="0" y="275495"/>
                </a:moveTo>
                <a:lnTo>
                  <a:pt x="0" y="0"/>
                </a:lnTo>
              </a:path>
            </a:pathLst>
          </a:custGeom>
          <a:ln w="177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408474" y="13330"/>
            <a:ext cx="1581150" cy="0"/>
          </a:xfrm>
          <a:custGeom>
            <a:avLst/>
            <a:gdLst/>
            <a:ahLst/>
            <a:cxnLst/>
            <a:rect l="l" t="t" r="r" b="b"/>
            <a:pathLst>
              <a:path w="1581150" h="0">
                <a:moveTo>
                  <a:pt x="0" y="0"/>
                </a:moveTo>
                <a:lnTo>
                  <a:pt x="1580618" y="0"/>
                </a:lnTo>
              </a:path>
            </a:pathLst>
          </a:custGeom>
          <a:ln w="444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24318" y="4132432"/>
            <a:ext cx="1314450" cy="0"/>
          </a:xfrm>
          <a:custGeom>
            <a:avLst/>
            <a:gdLst/>
            <a:ahLst/>
            <a:cxnLst/>
            <a:rect l="l" t="t" r="r" b="b"/>
            <a:pathLst>
              <a:path w="1314450" h="0">
                <a:moveTo>
                  <a:pt x="0" y="0"/>
                </a:moveTo>
                <a:lnTo>
                  <a:pt x="1314221" y="0"/>
                </a:lnTo>
              </a:path>
            </a:pathLst>
          </a:custGeom>
          <a:ln w="2666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367501" y="5181092"/>
            <a:ext cx="480059" cy="0"/>
          </a:xfrm>
          <a:custGeom>
            <a:avLst/>
            <a:gdLst/>
            <a:ahLst/>
            <a:cxnLst/>
            <a:rect l="l" t="t" r="r" b="b"/>
            <a:pathLst>
              <a:path w="480060" h="0">
                <a:moveTo>
                  <a:pt x="0" y="0"/>
                </a:moveTo>
                <a:lnTo>
                  <a:pt x="479513" y="0"/>
                </a:lnTo>
              </a:path>
            </a:pathLst>
          </a:custGeom>
          <a:ln w="355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50957" y="6105335"/>
            <a:ext cx="3001645" cy="0"/>
          </a:xfrm>
          <a:custGeom>
            <a:avLst/>
            <a:gdLst/>
            <a:ahLst/>
            <a:cxnLst/>
            <a:rect l="l" t="t" r="r" b="b"/>
            <a:pathLst>
              <a:path w="3001645" h="0">
                <a:moveTo>
                  <a:pt x="0" y="0"/>
                </a:moveTo>
                <a:lnTo>
                  <a:pt x="3001398" y="0"/>
                </a:lnTo>
              </a:path>
            </a:pathLst>
          </a:custGeom>
          <a:ln w="1777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8560202" y="13836983"/>
            <a:ext cx="417830" cy="0"/>
          </a:xfrm>
          <a:custGeom>
            <a:avLst/>
            <a:gdLst/>
            <a:ahLst/>
            <a:cxnLst/>
            <a:rect l="l" t="t" r="r" b="b"/>
            <a:pathLst>
              <a:path w="417829" h="0">
                <a:moveTo>
                  <a:pt x="0" y="0"/>
                </a:moveTo>
                <a:lnTo>
                  <a:pt x="417354" y="0"/>
                </a:lnTo>
              </a:path>
            </a:pathLst>
          </a:custGeom>
          <a:ln w="2666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7015103" y="13836983"/>
            <a:ext cx="453390" cy="0"/>
          </a:xfrm>
          <a:custGeom>
            <a:avLst/>
            <a:gdLst/>
            <a:ahLst/>
            <a:cxnLst/>
            <a:rect l="l" t="t" r="r" b="b"/>
            <a:pathLst>
              <a:path w="453390" h="0">
                <a:moveTo>
                  <a:pt x="0" y="0"/>
                </a:moveTo>
                <a:lnTo>
                  <a:pt x="452873" y="0"/>
                </a:lnTo>
              </a:path>
            </a:pathLst>
          </a:custGeom>
          <a:ln w="888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3671240" y="6452560"/>
            <a:ext cx="2939415" cy="46735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8575">
              <a:lnSpc>
                <a:spcPts val="1190"/>
              </a:lnSpc>
              <a:spcBef>
                <a:spcPts val="105"/>
              </a:spcBef>
            </a:pPr>
            <a:r>
              <a:rPr dirty="0" sz="1150" spc="-155">
                <a:solidFill>
                  <a:srgbClr val="939795"/>
                </a:solidFill>
                <a:latin typeface="Times New Roman"/>
                <a:cs typeface="Times New Roman"/>
              </a:rPr>
              <a:t>Rol1111d </a:t>
            </a:r>
            <a:r>
              <a:rPr dirty="0" sz="1150" spc="20">
                <a:solidFill>
                  <a:srgbClr val="939795"/>
                </a:solidFill>
                <a:latin typeface="Times New Roman"/>
                <a:cs typeface="Times New Roman"/>
              </a:rPr>
              <a:t>P1tbi,</a:t>
            </a:r>
            <a:r>
              <a:rPr dirty="0" sz="1150" spc="-90">
                <a:solidFill>
                  <a:srgbClr val="939795"/>
                </a:solidFill>
                <a:latin typeface="Times New Roman"/>
                <a:cs typeface="Times New Roman"/>
              </a:rPr>
              <a:t> </a:t>
            </a:r>
            <a:r>
              <a:rPr dirty="0" sz="1150" spc="5">
                <a:solidFill>
                  <a:srgbClr val="939795"/>
                </a:solidFill>
                <a:latin typeface="Times New Roman"/>
                <a:cs typeface="Times New Roman"/>
              </a:rPr>
              <a:t>Pbj-sica</a:t>
            </a:r>
            <a:endParaRPr sz="1150">
              <a:latin typeface="Times New Roman"/>
              <a:cs typeface="Times New Roman"/>
            </a:endParaRPr>
          </a:p>
          <a:p>
            <a:pPr marL="17145">
              <a:lnSpc>
                <a:spcPts val="1105"/>
              </a:lnSpc>
            </a:pPr>
            <a:r>
              <a:rPr dirty="0" sz="1150" spc="-15">
                <a:solidFill>
                  <a:srgbClr val="939795"/>
                </a:solidFill>
                <a:latin typeface="Times New Roman"/>
                <a:cs typeface="Times New Roman"/>
              </a:rPr>
              <a:t>Qo-op </a:t>
            </a:r>
            <a:r>
              <a:rPr dirty="0" sz="1150" spc="5">
                <a:solidFill>
                  <a:srgbClr val="939795"/>
                </a:solidFill>
                <a:latin typeface="Times New Roman"/>
                <a:cs typeface="Times New Roman"/>
              </a:rPr>
              <a:t>Student., </a:t>
            </a:r>
            <a:r>
              <a:rPr dirty="0" sz="1150" spc="25">
                <a:solidFill>
                  <a:srgbClr val="858785"/>
                </a:solidFill>
                <a:latin typeface="Times New Roman"/>
                <a:cs typeface="Times New Roman"/>
              </a:rPr>
              <a:t>Academic </a:t>
            </a:r>
            <a:r>
              <a:rPr dirty="0" sz="1150" spc="35">
                <a:solidFill>
                  <a:srgbClr val="939795"/>
                </a:solidFill>
                <a:latin typeface="Times New Roman"/>
                <a:cs typeface="Times New Roman"/>
              </a:rPr>
              <a:t>Scholarsb1p,</a:t>
            </a:r>
            <a:r>
              <a:rPr dirty="0" sz="1150" spc="-125">
                <a:solidFill>
                  <a:srgbClr val="939795"/>
                </a:solidFill>
                <a:latin typeface="Times New Roman"/>
                <a:cs typeface="Times New Roman"/>
              </a:rPr>
              <a:t> </a:t>
            </a:r>
            <a:r>
              <a:rPr dirty="0" sz="1200" spc="55">
                <a:solidFill>
                  <a:srgbClr val="858785"/>
                </a:solidFill>
                <a:latin typeface="Times New Roman"/>
                <a:cs typeface="Times New Roman"/>
              </a:rPr>
              <a:t>Honor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175"/>
              </a:lnSpc>
            </a:pPr>
            <a:r>
              <a:rPr dirty="0" sz="1100" spc="20">
                <a:solidFill>
                  <a:srgbClr val="939795"/>
                </a:solidFill>
                <a:latin typeface="Times New Roman"/>
                <a:cs typeface="Times New Roman"/>
              </a:rPr>
              <a:t>.::,tadent.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587548" y="8860925"/>
            <a:ext cx="88900" cy="2444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00" spc="30">
                <a:solidFill>
                  <a:srgbClr val="858785"/>
                </a:solidFill>
                <a:latin typeface="Arial"/>
                <a:cs typeface="Arial"/>
              </a:rPr>
              <a:t>r</a:t>
            </a:r>
            <a:endParaRPr sz="14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531236" y="12713420"/>
            <a:ext cx="97155" cy="3562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 spc="25">
                <a:solidFill>
                  <a:srgbClr val="858785"/>
                </a:solidFill>
                <a:latin typeface="Times New Roman"/>
                <a:cs typeface="Times New Roman"/>
              </a:rPr>
              <a:t>,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192336" y="6461447"/>
            <a:ext cx="2413000" cy="4768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5240">
              <a:lnSpc>
                <a:spcPts val="1245"/>
              </a:lnSpc>
              <a:spcBef>
                <a:spcPts val="125"/>
              </a:spcBef>
            </a:pPr>
            <a:r>
              <a:rPr dirty="0" sz="1200" spc="55">
                <a:solidFill>
                  <a:srgbClr val="858785"/>
                </a:solidFill>
                <a:latin typeface="Times New Roman"/>
                <a:cs typeface="Times New Roman"/>
              </a:rPr>
              <a:t>Patricna </a:t>
            </a:r>
            <a:r>
              <a:rPr dirty="0" sz="1200" spc="130">
                <a:solidFill>
                  <a:srgbClr val="858785"/>
                </a:solidFill>
                <a:latin typeface="Times New Roman"/>
                <a:cs typeface="Times New Roman"/>
              </a:rPr>
              <a:t>Giclu,</a:t>
            </a:r>
            <a:r>
              <a:rPr dirty="0" sz="1200" spc="-114">
                <a:solidFill>
                  <a:srgbClr val="858785"/>
                </a:solidFill>
                <a:latin typeface="Times New Roman"/>
                <a:cs typeface="Times New Roman"/>
              </a:rPr>
              <a:t> </a:t>
            </a:r>
            <a:r>
              <a:rPr dirty="0" sz="1200" spc="-10">
                <a:solidFill>
                  <a:srgbClr val="747572"/>
                </a:solidFill>
                <a:latin typeface="Times New Roman"/>
                <a:cs typeface="Times New Roman"/>
              </a:rPr>
              <a:t>BJology</a:t>
            </a:r>
            <a:endParaRPr sz="1200">
              <a:latin typeface="Times New Roman"/>
              <a:cs typeface="Times New Roman"/>
            </a:endParaRPr>
          </a:p>
          <a:p>
            <a:pPr marL="15240">
              <a:lnSpc>
                <a:spcPts val="1075"/>
              </a:lnSpc>
            </a:pPr>
            <a:r>
              <a:rPr dirty="0" sz="1100" spc="105">
                <a:solidFill>
                  <a:srgbClr val="858785"/>
                </a:solidFill>
                <a:latin typeface="Times New Roman"/>
                <a:cs typeface="Times New Roman"/>
              </a:rPr>
              <a:t>Honor </a:t>
            </a:r>
            <a:r>
              <a:rPr dirty="0" sz="1200" spc="70">
                <a:solidFill>
                  <a:srgbClr val="858785"/>
                </a:solidFill>
                <a:latin typeface="Times New Roman"/>
                <a:cs typeface="Times New Roman"/>
              </a:rPr>
              <a:t>Student, </a:t>
            </a:r>
            <a:r>
              <a:rPr dirty="0" sz="1200" spc="25">
                <a:solidFill>
                  <a:srgbClr val="747572"/>
                </a:solidFill>
                <a:latin typeface="Times New Roman"/>
                <a:cs typeface="Times New Roman"/>
              </a:rPr>
              <a:t>Member </a:t>
            </a:r>
            <a:r>
              <a:rPr dirty="0" sz="1050" spc="25">
                <a:solidFill>
                  <a:srgbClr val="747572"/>
                </a:solidFill>
                <a:latin typeface="Times New Roman"/>
                <a:cs typeface="Times New Roman"/>
              </a:rPr>
              <a:t>of</a:t>
            </a:r>
            <a:r>
              <a:rPr dirty="0" sz="1050" spc="170">
                <a:solidFill>
                  <a:srgbClr val="747572"/>
                </a:solidFill>
                <a:latin typeface="Times New Roman"/>
                <a:cs typeface="Times New Roman"/>
              </a:rPr>
              <a:t> </a:t>
            </a:r>
            <a:r>
              <a:rPr dirty="0" sz="1200" spc="30">
                <a:solidFill>
                  <a:srgbClr val="858785"/>
                </a:solidFill>
                <a:latin typeface="Times New Roman"/>
                <a:cs typeface="Times New Roman"/>
              </a:rPr>
              <a:t>Damet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210"/>
              </a:lnSpc>
            </a:pPr>
            <a:r>
              <a:rPr dirty="0" sz="1150" spc="65">
                <a:solidFill>
                  <a:srgbClr val="939795"/>
                </a:solidFill>
                <a:latin typeface="Times New Roman"/>
                <a:cs typeface="Times New Roman"/>
              </a:rPr>
              <a:t>Club.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852980" y="6425899"/>
            <a:ext cx="1833880" cy="2228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15">
                <a:solidFill>
                  <a:srgbClr val="939795"/>
                </a:solidFill>
                <a:latin typeface="Times New Roman"/>
                <a:cs typeface="Times New Roman"/>
              </a:rPr>
              <a:t>Linda </a:t>
            </a:r>
            <a:r>
              <a:rPr dirty="0" sz="1300" spc="35">
                <a:solidFill>
                  <a:srgbClr val="858785"/>
                </a:solidFill>
                <a:latin typeface="Times New Roman"/>
                <a:cs typeface="Times New Roman"/>
              </a:rPr>
              <a:t>Kell </a:t>
            </a:r>
            <a:r>
              <a:rPr dirty="0" sz="1300" spc="20">
                <a:solidFill>
                  <a:srgbClr val="858785"/>
                </a:solidFill>
                <a:latin typeface="Times New Roman"/>
                <a:cs typeface="Times New Roman"/>
              </a:rPr>
              <a:t>, </a:t>
            </a:r>
            <a:r>
              <a:rPr dirty="0" sz="1150" spc="-125">
                <a:solidFill>
                  <a:srgbClr val="939795"/>
                </a:solidFill>
                <a:latin typeface="Arial"/>
                <a:cs typeface="Arial"/>
              </a:rPr>
              <a:t>S0011'1</a:t>
            </a:r>
            <a:r>
              <a:rPr dirty="0" sz="1150" spc="-225">
                <a:solidFill>
                  <a:srgbClr val="939795"/>
                </a:solidFill>
                <a:latin typeface="Arial"/>
                <a:cs typeface="Arial"/>
              </a:rPr>
              <a:t> </a:t>
            </a:r>
            <a:r>
              <a:rPr dirty="0" sz="1150" spc="-75">
                <a:solidFill>
                  <a:srgbClr val="858785"/>
                </a:solidFill>
                <a:latin typeface="Arial"/>
                <a:cs typeface="Arial"/>
              </a:rPr>
              <a:t>Scnence</a:t>
            </a:r>
            <a:endParaRPr sz="11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0855135" y="6554759"/>
            <a:ext cx="4497070" cy="20701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1100" spc="-160">
                <a:solidFill>
                  <a:srgbClr val="939795"/>
                </a:solidFill>
                <a:latin typeface="Times New Roman"/>
                <a:cs typeface="Times New Roman"/>
              </a:rPr>
              <a:t>A1111t. </a:t>
            </a:r>
            <a:r>
              <a:rPr dirty="0" sz="1100" spc="100">
                <a:solidFill>
                  <a:srgbClr val="939795"/>
                </a:solidFill>
                <a:latin typeface="Times New Roman"/>
                <a:cs typeface="Times New Roman"/>
              </a:rPr>
              <a:t>Editor </a:t>
            </a:r>
            <a:r>
              <a:rPr dirty="0" sz="1100" spc="45">
                <a:solidFill>
                  <a:srgbClr val="939795"/>
                </a:solidFill>
                <a:latin typeface="Times New Roman"/>
                <a:cs typeface="Times New Roman"/>
              </a:rPr>
              <a:t>of </a:t>
            </a:r>
            <a:r>
              <a:rPr dirty="0" sz="1100" spc="70">
                <a:solidFill>
                  <a:srgbClr val="858785"/>
                </a:solidFill>
                <a:latin typeface="Times New Roman"/>
                <a:cs typeface="Times New Roman"/>
              </a:rPr>
              <a:t>EL </a:t>
            </a:r>
            <a:r>
              <a:rPr dirty="0" sz="1150" spc="75">
                <a:solidFill>
                  <a:srgbClr val="858785"/>
                </a:solidFill>
                <a:latin typeface="Times New Roman"/>
                <a:cs typeface="Times New Roman"/>
              </a:rPr>
              <a:t>ARRASTRE, </a:t>
            </a:r>
            <a:r>
              <a:rPr dirty="0" sz="1100" spc="105">
                <a:solidFill>
                  <a:srgbClr val="858785"/>
                </a:solidFill>
                <a:latin typeface="Times New Roman"/>
                <a:cs typeface="Times New Roman"/>
              </a:rPr>
              <a:t>Student </a:t>
            </a:r>
            <a:r>
              <a:rPr dirty="0" sz="1100" spc="65">
                <a:solidFill>
                  <a:srgbClr val="858785"/>
                </a:solidFill>
                <a:latin typeface="Times New Roman"/>
                <a:cs typeface="Times New Roman"/>
              </a:rPr>
              <a:t>PubUc </a:t>
            </a:r>
            <a:r>
              <a:rPr dirty="0" sz="1150" spc="55">
                <a:solidFill>
                  <a:srgbClr val="858785"/>
                </a:solidFill>
                <a:latin typeface="Times New Roman"/>
                <a:cs typeface="Times New Roman"/>
              </a:rPr>
              <a:t>Relations</a:t>
            </a:r>
            <a:r>
              <a:rPr dirty="0" sz="1150" spc="-15">
                <a:solidFill>
                  <a:srgbClr val="858785"/>
                </a:solidFill>
                <a:latin typeface="Times New Roman"/>
                <a:cs typeface="Times New Roman"/>
              </a:rPr>
              <a:t> </a:t>
            </a:r>
            <a:r>
              <a:rPr dirty="0" sz="1150" spc="70">
                <a:solidFill>
                  <a:srgbClr val="858785"/>
                </a:solidFill>
                <a:latin typeface="Times New Roman"/>
                <a:cs typeface="Times New Roman"/>
              </a:rPr>
              <a:t>Rep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848114" y="6696950"/>
            <a:ext cx="2846705" cy="20701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1150" spc="60">
                <a:solidFill>
                  <a:srgbClr val="939795"/>
                </a:solidFill>
                <a:latin typeface="Times New Roman"/>
                <a:cs typeface="Times New Roman"/>
              </a:rPr>
              <a:t>,1embcr </a:t>
            </a:r>
            <a:r>
              <a:rPr dirty="0" sz="1150" spc="30">
                <a:solidFill>
                  <a:srgbClr val="939795"/>
                </a:solidFill>
                <a:latin typeface="Times New Roman"/>
                <a:cs typeface="Times New Roman"/>
              </a:rPr>
              <a:t>of </a:t>
            </a:r>
            <a:r>
              <a:rPr dirty="0" sz="1150" spc="-5">
                <a:solidFill>
                  <a:srgbClr val="858785"/>
                </a:solidFill>
                <a:latin typeface="Times New Roman"/>
                <a:cs typeface="Times New Roman"/>
              </a:rPr>
              <a:t>DrallUltec!ha, </a:t>
            </a:r>
            <a:r>
              <a:rPr dirty="0" sz="1100" spc="40">
                <a:solidFill>
                  <a:srgbClr val="858785"/>
                </a:solidFill>
                <a:latin typeface="Times New Roman"/>
                <a:cs typeface="Times New Roman"/>
              </a:rPr>
              <a:t>?tlovle</a:t>
            </a:r>
            <a:r>
              <a:rPr dirty="0" sz="1100" spc="-70">
                <a:solidFill>
                  <a:srgbClr val="858785"/>
                </a:solidFill>
                <a:latin typeface="Times New Roman"/>
                <a:cs typeface="Times New Roman"/>
              </a:rPr>
              <a:t> </a:t>
            </a:r>
            <a:r>
              <a:rPr dirty="0" sz="1150" spc="45">
                <a:solidFill>
                  <a:srgbClr val="939795"/>
                </a:solidFill>
                <a:latin typeface="Times New Roman"/>
                <a:cs typeface="Times New Roman"/>
              </a:rPr>
              <a:t>Committee.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0949246" y="7670073"/>
            <a:ext cx="3995420" cy="7346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21410" algn="l"/>
                <a:tab pos="2853055" algn="l"/>
              </a:tabLst>
            </a:pPr>
            <a:r>
              <a:rPr dirty="0" sz="4650" spc="-215" b="1">
                <a:solidFill>
                  <a:srgbClr val="5B5B59"/>
                </a:solidFill>
                <a:latin typeface="Times New Roman"/>
                <a:cs typeface="Times New Roman"/>
              </a:rPr>
              <a:t>Fo</a:t>
            </a:r>
            <a:r>
              <a:rPr dirty="0" sz="4650" spc="-170" b="1">
                <a:solidFill>
                  <a:srgbClr val="5B5B59"/>
                </a:solidFill>
                <a:latin typeface="Times New Roman"/>
                <a:cs typeface="Times New Roman"/>
              </a:rPr>
              <a:t>r</a:t>
            </a:r>
            <a:r>
              <a:rPr dirty="0" sz="4650" b="1">
                <a:solidFill>
                  <a:srgbClr val="5B5B59"/>
                </a:solidFill>
                <a:latin typeface="Times New Roman"/>
                <a:cs typeface="Times New Roman"/>
              </a:rPr>
              <a:t>	</a:t>
            </a:r>
            <a:r>
              <a:rPr dirty="0" sz="4650" spc="-229" b="1">
                <a:solidFill>
                  <a:srgbClr val="494641"/>
                </a:solidFill>
                <a:latin typeface="Times New Roman"/>
                <a:cs typeface="Times New Roman"/>
              </a:rPr>
              <a:t>Who's</a:t>
            </a:r>
            <a:r>
              <a:rPr dirty="0" sz="4650" b="1">
                <a:solidFill>
                  <a:srgbClr val="494641"/>
                </a:solidFill>
                <a:latin typeface="Times New Roman"/>
                <a:cs typeface="Times New Roman"/>
              </a:rPr>
              <a:t>	</a:t>
            </a:r>
            <a:r>
              <a:rPr dirty="0" sz="4650" spc="-225" b="1">
                <a:solidFill>
                  <a:srgbClr val="494641"/>
                </a:solidFill>
                <a:latin typeface="Times New Roman"/>
                <a:cs typeface="Times New Roman"/>
              </a:rPr>
              <a:t>Who</a:t>
            </a:r>
            <a:endParaRPr sz="46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0477403" y="12380159"/>
            <a:ext cx="1765935" cy="2120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00" spc="-5">
                <a:solidFill>
                  <a:srgbClr val="939795"/>
                </a:solidFill>
                <a:latin typeface="Times New Roman"/>
                <a:cs typeface="Times New Roman"/>
              </a:rPr>
              <a:t>f'.rank </a:t>
            </a:r>
            <a:r>
              <a:rPr dirty="0" sz="1050" spc="50">
                <a:solidFill>
                  <a:srgbClr val="939795"/>
                </a:solidFill>
                <a:latin typeface="Arial"/>
                <a:cs typeface="Arial"/>
              </a:rPr>
              <a:t>Ortl!II'•</a:t>
            </a:r>
            <a:r>
              <a:rPr dirty="0" sz="1050" spc="370">
                <a:solidFill>
                  <a:srgbClr val="939795"/>
                </a:solidFill>
                <a:latin typeface="Arial"/>
                <a:cs typeface="Arial"/>
              </a:rPr>
              <a:t> </a:t>
            </a:r>
            <a:r>
              <a:rPr dirty="0" sz="1200" spc="-114">
                <a:solidFill>
                  <a:srgbClr val="858785"/>
                </a:solidFill>
                <a:latin typeface="Times New Roman"/>
                <a:cs typeface="Times New Roman"/>
              </a:rPr>
              <a:t>Mnthu11111uc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0526904" y="12500133"/>
            <a:ext cx="4080510" cy="339725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64769" marR="5080" indent="-52705">
              <a:lnSpc>
                <a:spcPct val="76100"/>
              </a:lnSpc>
              <a:spcBef>
                <a:spcPts val="470"/>
              </a:spcBef>
            </a:pPr>
            <a:r>
              <a:rPr dirty="0" sz="1150" spc="100">
                <a:solidFill>
                  <a:srgbClr val="939795"/>
                </a:solidFill>
                <a:latin typeface="Times New Roman"/>
                <a:cs typeface="Times New Roman"/>
              </a:rPr>
              <a:t>o-op </a:t>
            </a:r>
            <a:r>
              <a:rPr dirty="0" sz="1150" spc="15">
                <a:solidFill>
                  <a:srgbClr val="939795"/>
                </a:solidFill>
                <a:latin typeface="Times New Roman"/>
                <a:cs typeface="Times New Roman"/>
              </a:rPr>
              <a:t>Student., </a:t>
            </a:r>
            <a:r>
              <a:rPr dirty="0" sz="1150" spc="25">
                <a:solidFill>
                  <a:srgbClr val="939795"/>
                </a:solidFill>
                <a:latin typeface="Times New Roman"/>
                <a:cs typeface="Times New Roman"/>
              </a:rPr>
              <a:t>Academic </a:t>
            </a:r>
            <a:r>
              <a:rPr dirty="0" sz="1150" spc="20">
                <a:solidFill>
                  <a:srgbClr val="939795"/>
                </a:solidFill>
                <a:latin typeface="Times New Roman"/>
                <a:cs typeface="Times New Roman"/>
              </a:rPr>
              <a:t>Srhoh1rahlp, </a:t>
            </a:r>
            <a:r>
              <a:rPr dirty="0" sz="1100" spc="35">
                <a:solidFill>
                  <a:srgbClr val="858785"/>
                </a:solidFill>
                <a:latin typeface="Times New Roman"/>
                <a:cs typeface="Times New Roman"/>
              </a:rPr>
              <a:t>Jntron1urnl1, </a:t>
            </a:r>
            <a:r>
              <a:rPr dirty="0" sz="1150" spc="70">
                <a:solidFill>
                  <a:srgbClr val="858785"/>
                </a:solidFill>
                <a:latin typeface="Times New Roman"/>
                <a:cs typeface="Times New Roman"/>
              </a:rPr>
              <a:t>lembor </a:t>
            </a:r>
            <a:r>
              <a:rPr dirty="0" sz="1150" spc="45">
                <a:solidFill>
                  <a:srgbClr val="939795"/>
                </a:solidFill>
                <a:latin typeface="Times New Roman"/>
                <a:cs typeface="Times New Roman"/>
              </a:rPr>
              <a:t>or  </a:t>
            </a:r>
            <a:r>
              <a:rPr dirty="0" sz="1150" spc="-140">
                <a:solidFill>
                  <a:srgbClr val="939795"/>
                </a:solidFill>
                <a:latin typeface="Times New Roman"/>
                <a:cs typeface="Times New Roman"/>
              </a:rPr>
              <a:t>Y1ll </a:t>
            </a:r>
            <a:r>
              <a:rPr dirty="0" sz="1150" spc="30">
                <a:solidFill>
                  <a:srgbClr val="939795"/>
                </a:solidFill>
                <a:latin typeface="Times New Roman"/>
                <a:cs typeface="Times New Roman"/>
              </a:rPr>
              <a:t>Club, </a:t>
            </a:r>
            <a:r>
              <a:rPr dirty="0" sz="1150" spc="55">
                <a:solidFill>
                  <a:srgbClr val="858785"/>
                </a:solidFill>
                <a:latin typeface="Times New Roman"/>
                <a:cs typeface="Times New Roman"/>
              </a:rPr>
              <a:t>Honor</a:t>
            </a:r>
            <a:r>
              <a:rPr dirty="0" sz="1150" spc="25">
                <a:solidFill>
                  <a:srgbClr val="858785"/>
                </a:solidFill>
                <a:latin typeface="Times New Roman"/>
                <a:cs typeface="Times New Roman"/>
              </a:rPr>
              <a:t> </a:t>
            </a:r>
            <a:r>
              <a:rPr dirty="0" sz="1150" spc="50">
                <a:solidFill>
                  <a:srgbClr val="939795"/>
                </a:solidFill>
                <a:latin typeface="Times New Roman"/>
                <a:cs typeface="Times New Roman"/>
              </a:rPr>
              <a:t>Studl'nt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7956296" y="1769307"/>
            <a:ext cx="443230" cy="993140"/>
          </a:xfrm>
          <a:prstGeom prst="rect">
            <a:avLst/>
          </a:prstGeom>
        </p:spPr>
        <p:txBody>
          <a:bodyPr wrap="square" lIns="0" tIns="4445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350"/>
              </a:spcBef>
            </a:pPr>
            <a:r>
              <a:rPr dirty="0" sz="3000" spc="-170">
                <a:solidFill>
                  <a:srgbClr val="858785"/>
                </a:solidFill>
                <a:latin typeface="Arial"/>
                <a:cs typeface="Arial"/>
              </a:rPr>
              <a:t>-</a:t>
            </a:r>
            <a:endParaRPr sz="3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dirty="0" sz="2900" spc="-130" i="1">
                <a:solidFill>
                  <a:srgbClr val="939795"/>
                </a:solidFill>
                <a:latin typeface="Arial"/>
                <a:cs typeface="Arial"/>
              </a:rPr>
              <a:t>I</a:t>
            </a:r>
            <a:endParaRPr sz="29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5968509" y="2968877"/>
            <a:ext cx="1877060" cy="2120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50" spc="55">
                <a:solidFill>
                  <a:srgbClr val="858785"/>
                </a:solidFill>
                <a:latin typeface="Times New Roman"/>
                <a:cs typeface="Times New Roman"/>
              </a:rPr>
              <a:t>Henry </a:t>
            </a:r>
            <a:r>
              <a:rPr dirty="0" sz="1200" spc="45">
                <a:solidFill>
                  <a:srgbClr val="858785"/>
                </a:solidFill>
                <a:latin typeface="Times New Roman"/>
                <a:cs typeface="Times New Roman"/>
              </a:rPr>
              <a:t>Lnierua,</a:t>
            </a:r>
            <a:r>
              <a:rPr dirty="0" sz="1200" spc="-55">
                <a:solidFill>
                  <a:srgbClr val="858785"/>
                </a:solidFill>
                <a:latin typeface="Times New Roman"/>
                <a:cs typeface="Times New Roman"/>
              </a:rPr>
              <a:t> </a:t>
            </a:r>
            <a:r>
              <a:rPr dirty="0" sz="1200" spc="-25">
                <a:solidFill>
                  <a:srgbClr val="858785"/>
                </a:solidFill>
                <a:latin typeface="Times New Roman"/>
                <a:cs typeface="Times New Roman"/>
              </a:rPr>
              <a:t>Mntbemet1cs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5965946" y="3119956"/>
            <a:ext cx="3617595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spc="50">
                <a:solidFill>
                  <a:srgbClr val="858785"/>
                </a:solidFill>
                <a:latin typeface="Times New Roman"/>
                <a:cs typeface="Times New Roman"/>
              </a:rPr>
              <a:t>Grad </a:t>
            </a:r>
            <a:r>
              <a:rPr dirty="0" sz="1100" spc="25">
                <a:solidFill>
                  <a:srgbClr val="858785"/>
                </a:solidFill>
                <a:latin typeface="Times New Roman"/>
                <a:cs typeface="Times New Roman"/>
              </a:rPr>
              <a:t>Asalstant.sh1p </a:t>
            </a:r>
            <a:r>
              <a:rPr dirty="0" sz="1100" spc="-5">
                <a:solidFill>
                  <a:srgbClr val="858785"/>
                </a:solidFill>
                <a:latin typeface="Times New Roman"/>
                <a:cs typeface="Times New Roman"/>
              </a:rPr>
              <a:t>1n </a:t>
            </a:r>
            <a:r>
              <a:rPr dirty="0" sz="1150" spc="-5">
                <a:solidFill>
                  <a:srgbClr val="858785"/>
                </a:solidFill>
                <a:latin typeface="Times New Roman"/>
                <a:cs typeface="Times New Roman"/>
              </a:rPr>
              <a:t>?tinth, </a:t>
            </a:r>
            <a:r>
              <a:rPr dirty="0" sz="1100" spc="30">
                <a:solidFill>
                  <a:srgbClr val="858785"/>
                </a:solidFill>
                <a:latin typeface="Times New Roman"/>
                <a:cs typeface="Times New Roman"/>
              </a:rPr>
              <a:t>PreSJdcm </a:t>
            </a:r>
            <a:r>
              <a:rPr dirty="0" sz="1150" spc="-5">
                <a:solidFill>
                  <a:srgbClr val="858785"/>
                </a:solidFill>
                <a:latin typeface="Times New Roman"/>
                <a:cs typeface="Times New Roman"/>
              </a:rPr>
              <a:t>of </a:t>
            </a:r>
            <a:r>
              <a:rPr dirty="0" sz="1150" spc="-10">
                <a:solidFill>
                  <a:srgbClr val="858785"/>
                </a:solidFill>
                <a:latin typeface="Times New Roman"/>
                <a:cs typeface="Times New Roman"/>
              </a:rPr>
              <a:t>the</a:t>
            </a:r>
            <a:r>
              <a:rPr dirty="0" sz="1150" spc="55">
                <a:solidFill>
                  <a:srgbClr val="858785"/>
                </a:solidFill>
                <a:latin typeface="Times New Roman"/>
                <a:cs typeface="Times New Roman"/>
              </a:rPr>
              <a:t> </a:t>
            </a:r>
            <a:r>
              <a:rPr dirty="0" sz="1150" spc="50">
                <a:solidFill>
                  <a:srgbClr val="939795"/>
                </a:solidFill>
                <a:latin typeface="Times New Roman"/>
                <a:cs typeface="Times New Roman"/>
              </a:rPr>
              <a:t>Student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5968278" y="3226591"/>
            <a:ext cx="3625215" cy="494665"/>
          </a:xfrm>
          <a:prstGeom prst="rect">
            <a:avLst/>
          </a:prstGeom>
        </p:spPr>
        <p:txBody>
          <a:bodyPr wrap="square" lIns="0" tIns="55880" rIns="0" bIns="0" rtlCol="0" vert="horz">
            <a:spAutoFit/>
          </a:bodyPr>
          <a:lstStyle/>
          <a:p>
            <a:pPr algn="just" marL="13970" marR="5080" indent="-1905">
              <a:lnSpc>
                <a:spcPct val="77800"/>
              </a:lnSpc>
              <a:spcBef>
                <a:spcPts val="440"/>
              </a:spcBef>
            </a:pPr>
            <a:r>
              <a:rPr dirty="0" sz="1300" spc="-40">
                <a:solidFill>
                  <a:srgbClr val="858785"/>
                </a:solidFill>
                <a:latin typeface="Times New Roman"/>
                <a:cs typeface="Times New Roman"/>
              </a:rPr>
              <a:t>Body, </a:t>
            </a:r>
            <a:r>
              <a:rPr dirty="0" sz="1150" spc="45">
                <a:solidFill>
                  <a:srgbClr val="939795"/>
                </a:solidFill>
                <a:latin typeface="Times New Roman"/>
                <a:cs typeface="Times New Roman"/>
              </a:rPr>
              <a:t>Cartoonist </a:t>
            </a:r>
            <a:r>
              <a:rPr dirty="0" sz="1150" spc="30">
                <a:solidFill>
                  <a:srgbClr val="858785"/>
                </a:solidFill>
                <a:latin typeface="Times New Roman"/>
                <a:cs typeface="Times New Roman"/>
              </a:rPr>
              <a:t>of </a:t>
            </a:r>
            <a:r>
              <a:rPr dirty="0" sz="1300" spc="55">
                <a:solidFill>
                  <a:srgbClr val="858785"/>
                </a:solidFill>
                <a:latin typeface="Times New Roman"/>
                <a:cs typeface="Times New Roman"/>
              </a:rPr>
              <a:t>EL </a:t>
            </a:r>
            <a:r>
              <a:rPr dirty="0" sz="1100" spc="50">
                <a:solidFill>
                  <a:srgbClr val="858785"/>
                </a:solidFill>
                <a:latin typeface="Times New Roman"/>
                <a:cs typeface="Times New Roman"/>
              </a:rPr>
              <a:t>ARRASTRE, </a:t>
            </a:r>
            <a:r>
              <a:rPr dirty="0" sz="1150" spc="-5">
                <a:solidFill>
                  <a:srgbClr val="858785"/>
                </a:solidFill>
                <a:latin typeface="Times New Roman"/>
                <a:cs typeface="Times New Roman"/>
              </a:rPr>
              <a:t>Loon </a:t>
            </a:r>
            <a:r>
              <a:rPr dirty="0" sz="1100" spc="50">
                <a:solidFill>
                  <a:srgbClr val="858785"/>
                </a:solidFill>
                <a:latin typeface="Times New Roman"/>
                <a:cs typeface="Times New Roman"/>
              </a:rPr>
              <a:t>Fund </a:t>
            </a:r>
            <a:r>
              <a:rPr dirty="0" sz="1150" spc="15">
                <a:solidFill>
                  <a:srgbClr val="939795"/>
                </a:solidFill>
                <a:latin typeface="Times New Roman"/>
                <a:cs typeface="Times New Roman"/>
              </a:rPr>
              <a:t>Com­  </a:t>
            </a:r>
            <a:r>
              <a:rPr dirty="0" sz="1150" spc="55">
                <a:solidFill>
                  <a:srgbClr val="858785"/>
                </a:solidFill>
                <a:latin typeface="Times New Roman"/>
                <a:cs typeface="Times New Roman"/>
              </a:rPr>
              <a:t>mittee, </a:t>
            </a:r>
            <a:r>
              <a:rPr dirty="0" sz="1050" spc="45">
                <a:solidFill>
                  <a:srgbClr val="747572"/>
                </a:solidFill>
                <a:latin typeface="Arial"/>
                <a:cs typeface="Arial"/>
              </a:rPr>
              <a:t>Member </a:t>
            </a:r>
            <a:r>
              <a:rPr dirty="0" sz="1100" spc="15">
                <a:solidFill>
                  <a:srgbClr val="858785"/>
                </a:solidFill>
                <a:latin typeface="Times New Roman"/>
                <a:cs typeface="Times New Roman"/>
              </a:rPr>
              <a:t>of </a:t>
            </a:r>
            <a:r>
              <a:rPr dirty="0" sz="1100" spc="75">
                <a:solidFill>
                  <a:srgbClr val="858785"/>
                </a:solidFill>
                <a:latin typeface="Times New Roman"/>
                <a:cs typeface="Times New Roman"/>
              </a:rPr>
              <a:t>Fencing </a:t>
            </a:r>
            <a:r>
              <a:rPr dirty="0" sz="1050" spc="45">
                <a:solidFill>
                  <a:srgbClr val="939795"/>
                </a:solidFill>
                <a:latin typeface="Arial"/>
                <a:cs typeface="Arial"/>
              </a:rPr>
              <a:t>Club, </a:t>
            </a:r>
            <a:r>
              <a:rPr dirty="0" sz="1150" spc="20">
                <a:solidFill>
                  <a:srgbClr val="858785"/>
                </a:solidFill>
                <a:latin typeface="Times New Roman"/>
                <a:cs typeface="Times New Roman"/>
              </a:rPr>
              <a:t>Alpme </a:t>
            </a:r>
            <a:r>
              <a:rPr dirty="0" sz="1150" spc="15">
                <a:solidFill>
                  <a:srgbClr val="939795"/>
                </a:solidFill>
                <a:latin typeface="Times New Roman"/>
                <a:cs typeface="Times New Roman"/>
              </a:rPr>
              <a:t>Club, </a:t>
            </a:r>
            <a:r>
              <a:rPr dirty="0" sz="1100" spc="55">
                <a:solidFill>
                  <a:srgbClr val="858785"/>
                </a:solidFill>
                <a:latin typeface="Times New Roman"/>
                <a:cs typeface="Times New Roman"/>
              </a:rPr>
              <a:t>Honor  </a:t>
            </a:r>
            <a:r>
              <a:rPr dirty="0" sz="1150" spc="70">
                <a:solidFill>
                  <a:srgbClr val="858785"/>
                </a:solidFill>
                <a:latin typeface="Times New Roman"/>
                <a:cs typeface="Times New Roman"/>
              </a:rPr>
              <a:t>Student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5959776" y="7536769"/>
            <a:ext cx="2042160" cy="2120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00" spc="80">
                <a:solidFill>
                  <a:srgbClr val="858785"/>
                </a:solidFill>
                <a:latin typeface="Times New Roman"/>
                <a:cs typeface="Times New Roman"/>
              </a:rPr>
              <a:t>Henry </a:t>
            </a:r>
            <a:r>
              <a:rPr dirty="0" sz="1200" spc="95">
                <a:solidFill>
                  <a:srgbClr val="858785"/>
                </a:solidFill>
                <a:latin typeface="Arial"/>
                <a:cs typeface="Arial"/>
              </a:rPr>
              <a:t>J </a:t>
            </a:r>
            <a:r>
              <a:rPr dirty="0" sz="1100" spc="5">
                <a:solidFill>
                  <a:srgbClr val="858785"/>
                </a:solidFill>
                <a:latin typeface="Times New Roman"/>
                <a:cs typeface="Times New Roman"/>
              </a:rPr>
              <a:t>Tlll,Jeron.</a:t>
            </a:r>
            <a:r>
              <a:rPr dirty="0" sz="1100" spc="-50">
                <a:solidFill>
                  <a:srgbClr val="858785"/>
                </a:solidFill>
                <a:latin typeface="Times New Roman"/>
                <a:cs typeface="Times New Roman"/>
              </a:rPr>
              <a:t> </a:t>
            </a:r>
            <a:r>
              <a:rPr dirty="0" sz="1100" spc="50">
                <a:solidFill>
                  <a:srgbClr val="858785"/>
                </a:solidFill>
                <a:latin typeface="Times New Roman"/>
                <a:cs typeface="Times New Roman"/>
              </a:rPr>
              <a:t>Mathematics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5961993" y="7661185"/>
            <a:ext cx="3601720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721995" algn="l"/>
                <a:tab pos="1507490" algn="l"/>
                <a:tab pos="1881505" algn="l"/>
                <a:tab pos="2425065" algn="l"/>
                <a:tab pos="2986405" algn="l"/>
              </a:tabLst>
            </a:pPr>
            <a:r>
              <a:rPr dirty="0" sz="1150" spc="50">
                <a:solidFill>
                  <a:srgbClr val="858785"/>
                </a:solidFill>
                <a:latin typeface="Times New Roman"/>
                <a:cs typeface="Times New Roman"/>
              </a:rPr>
              <a:t>Student	</a:t>
            </a:r>
            <a:r>
              <a:rPr dirty="0" sz="1150" spc="15" b="1">
                <a:solidFill>
                  <a:srgbClr val="858785"/>
                </a:solidFill>
                <a:latin typeface="Times New Roman"/>
                <a:cs typeface="Times New Roman"/>
              </a:rPr>
              <a:t>Assistant	</a:t>
            </a:r>
            <a:r>
              <a:rPr dirty="0" sz="1150" spc="45">
                <a:solidFill>
                  <a:srgbClr val="858785"/>
                </a:solidFill>
                <a:latin typeface="Times New Roman"/>
                <a:cs typeface="Times New Roman"/>
              </a:rPr>
              <a:t>for	l\(ath	</a:t>
            </a:r>
            <a:r>
              <a:rPr dirty="0" sz="1150" spc="5">
                <a:solidFill>
                  <a:srgbClr val="858785"/>
                </a:solidFill>
                <a:latin typeface="Times New Roman"/>
                <a:cs typeface="Times New Roman"/>
              </a:rPr>
              <a:t>Dept.	</a:t>
            </a:r>
            <a:r>
              <a:rPr dirty="0" sz="1150" spc="-5">
                <a:solidFill>
                  <a:srgbClr val="858785"/>
                </a:solidFill>
                <a:latin typeface="Times New Roman"/>
                <a:cs typeface="Times New Roman"/>
              </a:rPr>
              <a:t>Academ1t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5961993" y="7794490"/>
            <a:ext cx="3596004" cy="3359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1215"/>
              </a:lnSpc>
              <a:spcBef>
                <a:spcPts val="105"/>
              </a:spcBef>
            </a:pPr>
            <a:r>
              <a:rPr dirty="0" sz="1150" spc="30">
                <a:solidFill>
                  <a:srgbClr val="858785"/>
                </a:solidFill>
                <a:latin typeface="Times New Roman"/>
                <a:cs typeface="Times New Roman"/>
              </a:rPr>
              <a:t>Scholarship, </a:t>
            </a:r>
            <a:r>
              <a:rPr dirty="0" sz="1150" spc="-10">
                <a:solidFill>
                  <a:srgbClr val="858785"/>
                </a:solidFill>
                <a:latin typeface="Times New Roman"/>
                <a:cs typeface="Times New Roman"/>
              </a:rPr>
              <a:t>I11tramul'!lls, </a:t>
            </a:r>
            <a:r>
              <a:rPr dirty="0" sz="1150">
                <a:solidFill>
                  <a:srgbClr val="858785"/>
                </a:solidFill>
                <a:latin typeface="Times New Roman"/>
                <a:cs typeface="Times New Roman"/>
              </a:rPr>
              <a:t>Academic </a:t>
            </a:r>
            <a:r>
              <a:rPr dirty="0" sz="1150" spc="-60">
                <a:solidFill>
                  <a:srgbClr val="858785"/>
                </a:solidFill>
                <a:latin typeface="Times New Roman"/>
                <a:cs typeface="Times New Roman"/>
              </a:rPr>
              <a:t>Schoh.u,1h1p</a:t>
            </a:r>
            <a:r>
              <a:rPr dirty="0" sz="1150" spc="114">
                <a:solidFill>
                  <a:srgbClr val="858785"/>
                </a:solidFill>
                <a:latin typeface="Times New Roman"/>
                <a:cs typeface="Times New Roman"/>
              </a:rPr>
              <a:t> </a:t>
            </a:r>
            <a:r>
              <a:rPr dirty="0" sz="1050" spc="415">
                <a:solidFill>
                  <a:srgbClr val="939795"/>
                </a:solidFill>
                <a:latin typeface="Arial"/>
                <a:cs typeface="Arial"/>
              </a:rPr>
              <a:t>(Go</a:t>
            </a:r>
            <a:endParaRPr sz="1050">
              <a:latin typeface="Arial"/>
              <a:cs typeface="Arial"/>
            </a:endParaRPr>
          </a:p>
          <a:p>
            <a:pPr marL="15875">
              <a:lnSpc>
                <a:spcPts val="1215"/>
              </a:lnSpc>
            </a:pPr>
            <a:r>
              <a:rPr dirty="0" sz="950" spc="90" i="1">
                <a:solidFill>
                  <a:srgbClr val="858785"/>
                </a:solidFill>
                <a:latin typeface="Arial"/>
                <a:cs typeface="Arial"/>
              </a:rPr>
              <a:t>o(</a:t>
            </a:r>
            <a:r>
              <a:rPr dirty="0" sz="1100" spc="90">
                <a:solidFill>
                  <a:srgbClr val="939795"/>
                </a:solidFill>
                <a:latin typeface="Times New Roman"/>
                <a:cs typeface="Times New Roman"/>
              </a:rPr>
              <a:t>Guam) </a:t>
            </a:r>
            <a:r>
              <a:rPr dirty="0" sz="1150" spc="25">
                <a:solidFill>
                  <a:srgbClr val="858785"/>
                </a:solidFill>
                <a:latin typeface="Times New Roman"/>
                <a:cs typeface="Times New Roman"/>
              </a:rPr>
              <a:t>l\tember </a:t>
            </a:r>
            <a:r>
              <a:rPr dirty="0" sz="1150" spc="-10">
                <a:solidFill>
                  <a:srgbClr val="858785"/>
                </a:solidFill>
                <a:latin typeface="Times New Roman"/>
                <a:cs typeface="Times New Roman"/>
              </a:rPr>
              <a:t>0£</a:t>
            </a:r>
            <a:r>
              <a:rPr dirty="0" sz="1100" spc="-10">
                <a:solidFill>
                  <a:srgbClr val="939795"/>
                </a:solidFill>
                <a:latin typeface="Times New Roman"/>
                <a:cs typeface="Times New Roman"/>
              </a:rPr>
              <a:t>Chl!$8 </a:t>
            </a:r>
            <a:r>
              <a:rPr dirty="0" sz="1100" spc="40">
                <a:solidFill>
                  <a:srgbClr val="939795"/>
                </a:solidFill>
                <a:latin typeface="Times New Roman"/>
                <a:cs typeface="Times New Roman"/>
              </a:rPr>
              <a:t>Club, </a:t>
            </a:r>
            <a:r>
              <a:rPr dirty="0" sz="1100" spc="55">
                <a:solidFill>
                  <a:srgbClr val="858785"/>
                </a:solidFill>
                <a:latin typeface="Times New Roman"/>
                <a:cs typeface="Times New Roman"/>
              </a:rPr>
              <a:t>Honor</a:t>
            </a:r>
            <a:r>
              <a:rPr dirty="0" sz="1100" spc="130">
                <a:solidFill>
                  <a:srgbClr val="858785"/>
                </a:solidFill>
                <a:latin typeface="Times New Roman"/>
                <a:cs typeface="Times New Roman"/>
              </a:rPr>
              <a:t> </a:t>
            </a:r>
            <a:r>
              <a:rPr dirty="0" sz="1100" spc="45">
                <a:solidFill>
                  <a:srgbClr val="939795"/>
                </a:solidFill>
                <a:latin typeface="Times New Roman"/>
                <a:cs typeface="Times New Roman"/>
              </a:rPr>
              <a:t>Student.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5903497" y="12282403"/>
            <a:ext cx="3612515" cy="43243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24130">
              <a:lnSpc>
                <a:spcPts val="1095"/>
              </a:lnSpc>
              <a:spcBef>
                <a:spcPts val="125"/>
              </a:spcBef>
              <a:tabLst>
                <a:tab pos="1757680" algn="l"/>
              </a:tabLst>
            </a:pPr>
            <a:r>
              <a:rPr dirty="0" sz="1150" spc="15">
                <a:solidFill>
                  <a:srgbClr val="858785"/>
                </a:solidFill>
                <a:latin typeface="Times New Roman"/>
                <a:cs typeface="Times New Roman"/>
              </a:rPr>
              <a:t>Bob</a:t>
            </a:r>
            <a:r>
              <a:rPr dirty="0" sz="1150" spc="55">
                <a:solidFill>
                  <a:srgbClr val="858785"/>
                </a:solidFill>
                <a:latin typeface="Times New Roman"/>
                <a:cs typeface="Times New Roman"/>
              </a:rPr>
              <a:t> </a:t>
            </a:r>
            <a:r>
              <a:rPr dirty="0" sz="1150" spc="25">
                <a:solidFill>
                  <a:srgbClr val="747572"/>
                </a:solidFill>
                <a:latin typeface="Times New Roman"/>
                <a:cs typeface="Times New Roman"/>
              </a:rPr>
              <a:t>Heth,</a:t>
            </a:r>
            <a:r>
              <a:rPr dirty="0" sz="1150" spc="125">
                <a:solidFill>
                  <a:srgbClr val="747572"/>
                </a:solidFill>
                <a:latin typeface="Times New Roman"/>
                <a:cs typeface="Times New Roman"/>
              </a:rPr>
              <a:t> </a:t>
            </a:r>
            <a:r>
              <a:rPr dirty="0" sz="1100" spc="-5">
                <a:solidFill>
                  <a:srgbClr val="858785"/>
                </a:solidFill>
                <a:latin typeface="Times New Roman"/>
                <a:cs typeface="Times New Roman"/>
              </a:rPr>
              <a:t>M11thon1nti	</a:t>
            </a:r>
            <a:r>
              <a:rPr dirty="0" sz="1200" spc="40">
                <a:solidFill>
                  <a:srgbClr val="858785"/>
                </a:solidFill>
                <a:latin typeface="Times New Roman"/>
                <a:cs typeface="Times New Roman"/>
              </a:rPr>
              <a:t>Soholn-hlp, </a:t>
            </a:r>
            <a:r>
              <a:rPr dirty="0" sz="1100" spc="80">
                <a:solidFill>
                  <a:srgbClr val="939795"/>
                </a:solidFill>
                <a:latin typeface="Times New Roman"/>
                <a:cs typeface="Times New Roman"/>
              </a:rPr>
              <a:t>UPRlGlIT,</a:t>
            </a:r>
            <a:r>
              <a:rPr dirty="0" sz="1100" spc="260">
                <a:solidFill>
                  <a:srgbClr val="939795"/>
                </a:solidFill>
                <a:latin typeface="Times New Roman"/>
                <a:cs typeface="Times New Roman"/>
              </a:rPr>
              <a:t> </a:t>
            </a:r>
            <a:r>
              <a:rPr dirty="0" sz="1150" spc="55">
                <a:solidFill>
                  <a:srgbClr val="858785"/>
                </a:solidFill>
                <a:latin typeface="Times New Roman"/>
                <a:cs typeface="Times New Roman"/>
              </a:rPr>
              <a:t>ln-</a:t>
            </a: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ts val="869"/>
              </a:lnSpc>
              <a:tabLst>
                <a:tab pos="2107565" algn="l"/>
              </a:tabLst>
            </a:pPr>
            <a:r>
              <a:rPr dirty="0" sz="1150" spc="-5">
                <a:solidFill>
                  <a:srgbClr val="939795"/>
                </a:solidFill>
                <a:latin typeface="Times New Roman"/>
                <a:cs typeface="Times New Roman"/>
              </a:rPr>
              <a:t>Co-op </a:t>
            </a:r>
            <a:r>
              <a:rPr dirty="0" sz="1150" spc="25">
                <a:solidFill>
                  <a:srgbClr val="939795"/>
                </a:solidFill>
                <a:latin typeface="Times New Roman"/>
                <a:cs typeface="Times New Roman"/>
              </a:rPr>
              <a:t> </a:t>
            </a:r>
            <a:r>
              <a:rPr dirty="0" sz="1150" spc="35">
                <a:solidFill>
                  <a:srgbClr val="939795"/>
                </a:solidFill>
                <a:latin typeface="Times New Roman"/>
                <a:cs typeface="Times New Roman"/>
              </a:rPr>
              <a:t>Studont, </a:t>
            </a:r>
            <a:r>
              <a:rPr dirty="0" sz="1150" spc="95">
                <a:solidFill>
                  <a:srgbClr val="939795"/>
                </a:solidFill>
                <a:latin typeface="Times New Roman"/>
                <a:cs typeface="Times New Roman"/>
              </a:rPr>
              <a:t> </a:t>
            </a:r>
            <a:r>
              <a:rPr dirty="0" sz="1150" spc="-10">
                <a:solidFill>
                  <a:srgbClr val="858785"/>
                </a:solidFill>
                <a:latin typeface="Times New Roman"/>
                <a:cs typeface="Times New Roman"/>
              </a:rPr>
              <a:t>Acndemlc	</a:t>
            </a:r>
            <a:r>
              <a:rPr dirty="0" sz="1150" spc="-5">
                <a:solidFill>
                  <a:srgbClr val="858785"/>
                </a:solidFill>
                <a:latin typeface="Times New Roman"/>
                <a:cs typeface="Times New Roman"/>
              </a:rPr>
              <a:t>-•</a:t>
            </a:r>
            <a:endParaRPr sz="1150">
              <a:latin typeface="Times New Roman"/>
              <a:cs typeface="Times New Roman"/>
            </a:endParaRPr>
          </a:p>
          <a:p>
            <a:pPr marL="25400">
              <a:lnSpc>
                <a:spcPts val="1215"/>
              </a:lnSpc>
            </a:pPr>
            <a:r>
              <a:rPr dirty="0" sz="1150" spc="-105">
                <a:solidFill>
                  <a:srgbClr val="858785"/>
                </a:solidFill>
                <a:latin typeface="Times New Roman"/>
                <a:cs typeface="Times New Roman"/>
              </a:rPr>
              <a:t>tr11n1ur11l1, </a:t>
            </a:r>
            <a:r>
              <a:rPr dirty="0" sz="1150" spc="25">
                <a:solidFill>
                  <a:srgbClr val="858785"/>
                </a:solidFill>
                <a:latin typeface="Times New Roman"/>
                <a:cs typeface="Times New Roman"/>
              </a:rPr>
              <a:t>Honor</a:t>
            </a:r>
            <a:r>
              <a:rPr dirty="0" sz="1150" spc="-90">
                <a:solidFill>
                  <a:srgbClr val="858785"/>
                </a:solidFill>
                <a:latin typeface="Times New Roman"/>
                <a:cs typeface="Times New Roman"/>
              </a:rPr>
              <a:t> </a:t>
            </a:r>
            <a:r>
              <a:rPr dirty="0" sz="1100" spc="65">
                <a:solidFill>
                  <a:srgbClr val="939795"/>
                </a:solidFill>
                <a:latin typeface="Times New Roman"/>
                <a:cs typeface="Times New Roman"/>
              </a:rPr>
              <a:t>Student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520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252966" cy="135602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699526" y="3557638"/>
            <a:ext cx="2036303" cy="23955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717393" y="6864990"/>
            <a:ext cx="2018441" cy="23062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717393" y="10011444"/>
            <a:ext cx="2018441" cy="23419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128806" y="3575515"/>
            <a:ext cx="2018441" cy="2359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110940" y="6864990"/>
            <a:ext cx="2036303" cy="23062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075215" y="9993565"/>
            <a:ext cx="2000579" cy="2359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5504487" y="446935"/>
            <a:ext cx="1946992" cy="22704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5504487" y="3611271"/>
            <a:ext cx="1946992" cy="23062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5486629" y="6847113"/>
            <a:ext cx="1946992" cy="228832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5897457" y="10029321"/>
            <a:ext cx="1482572" cy="223469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8398183" y="464814"/>
            <a:ext cx="875253" cy="9296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7790862" y="1465961"/>
            <a:ext cx="1893405" cy="128718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7790862" y="3611271"/>
            <a:ext cx="1893405" cy="23062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7773005" y="6829235"/>
            <a:ext cx="1911267" cy="227045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7701558" y="9975689"/>
            <a:ext cx="1911267" cy="223469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735254" y="9939935"/>
            <a:ext cx="0" cy="420370"/>
          </a:xfrm>
          <a:custGeom>
            <a:avLst/>
            <a:gdLst/>
            <a:ahLst/>
            <a:cxnLst/>
            <a:rect l="l" t="t" r="r" b="b"/>
            <a:pathLst>
              <a:path w="0" h="420370">
                <a:moveTo>
                  <a:pt x="0" y="420123"/>
                </a:moveTo>
                <a:lnTo>
                  <a:pt x="0" y="0"/>
                </a:lnTo>
              </a:path>
            </a:pathLst>
          </a:custGeom>
          <a:ln w="1786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5075797" y="10494140"/>
            <a:ext cx="0" cy="635000"/>
          </a:xfrm>
          <a:custGeom>
            <a:avLst/>
            <a:gdLst/>
            <a:ahLst/>
            <a:cxnLst/>
            <a:rect l="l" t="t" r="r" b="b"/>
            <a:pathLst>
              <a:path w="0" h="635000">
                <a:moveTo>
                  <a:pt x="0" y="634654"/>
                </a:moveTo>
                <a:lnTo>
                  <a:pt x="0" y="0"/>
                </a:lnTo>
              </a:path>
            </a:pathLst>
          </a:custGeom>
          <a:ln w="3175">
            <a:solidFill>
              <a:srgbClr val="A1A5A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5468768" y="11584672"/>
            <a:ext cx="0" cy="706755"/>
          </a:xfrm>
          <a:custGeom>
            <a:avLst/>
            <a:gdLst/>
            <a:ahLst/>
            <a:cxnLst/>
            <a:rect l="l" t="t" r="r" b="b"/>
            <a:pathLst>
              <a:path w="0" h="706754">
                <a:moveTo>
                  <a:pt x="0" y="706164"/>
                </a:moveTo>
                <a:lnTo>
                  <a:pt x="0" y="0"/>
                </a:lnTo>
              </a:path>
            </a:pathLst>
          </a:custGeom>
          <a:ln w="357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9612827" y="10958957"/>
            <a:ext cx="0" cy="420370"/>
          </a:xfrm>
          <a:custGeom>
            <a:avLst/>
            <a:gdLst/>
            <a:ahLst/>
            <a:cxnLst/>
            <a:rect l="l" t="t" r="r" b="b"/>
            <a:pathLst>
              <a:path w="0" h="420370">
                <a:moveTo>
                  <a:pt x="0" y="420123"/>
                </a:moveTo>
                <a:lnTo>
                  <a:pt x="0" y="0"/>
                </a:lnTo>
              </a:path>
            </a:pathLst>
          </a:custGeom>
          <a:ln w="3175">
            <a:solidFill>
              <a:srgbClr val="A1A5A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9684276" y="4201231"/>
            <a:ext cx="0" cy="295275"/>
          </a:xfrm>
          <a:custGeom>
            <a:avLst/>
            <a:gdLst/>
            <a:ahLst/>
            <a:cxnLst/>
            <a:rect l="l" t="t" r="r" b="b"/>
            <a:pathLst>
              <a:path w="0" h="295275">
                <a:moveTo>
                  <a:pt x="0" y="294980"/>
                </a:moveTo>
                <a:lnTo>
                  <a:pt x="0" y="0"/>
                </a:lnTo>
              </a:path>
            </a:pathLst>
          </a:custGeom>
          <a:ln w="3175">
            <a:solidFill>
              <a:srgbClr val="A1A5A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1701455" y="1708016"/>
            <a:ext cx="2630805" cy="653415"/>
          </a:xfrm>
          <a:prstGeom prst="rect"/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4100" spc="225" b="1">
                <a:solidFill>
                  <a:srgbClr val="52504F"/>
                </a:solidFill>
                <a:latin typeface="Times New Roman"/>
                <a:cs typeface="Times New Roman"/>
              </a:rPr>
              <a:t>Graduates</a:t>
            </a:r>
            <a:endParaRPr sz="41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1056016" y="6081777"/>
            <a:ext cx="482600" cy="205740"/>
          </a:xfrm>
          <a:custGeom>
            <a:avLst/>
            <a:gdLst/>
            <a:ahLst/>
            <a:cxnLst/>
            <a:rect l="l" t="t" r="r" b="b"/>
            <a:pathLst>
              <a:path w="482600" h="205739">
                <a:moveTo>
                  <a:pt x="482282" y="205465"/>
                </a:moveTo>
                <a:lnTo>
                  <a:pt x="0" y="205465"/>
                </a:lnTo>
                <a:lnTo>
                  <a:pt x="0" y="0"/>
                </a:lnTo>
                <a:lnTo>
                  <a:pt x="482282" y="0"/>
                </a:lnTo>
                <a:lnTo>
                  <a:pt x="482282" y="205465"/>
                </a:lnTo>
                <a:close/>
              </a:path>
            </a:pathLst>
          </a:custGeom>
          <a:solidFill>
            <a:srgbClr val="D4D8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1043315" y="6070145"/>
            <a:ext cx="1319530" cy="356235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294005" marR="5080" indent="-281940">
              <a:lnSpc>
                <a:spcPct val="78200"/>
              </a:lnSpc>
              <a:spcBef>
                <a:spcPts val="445"/>
              </a:spcBef>
            </a:pPr>
            <a:r>
              <a:rPr dirty="0" sz="1200" spc="55">
                <a:solidFill>
                  <a:srgbClr val="A1A5A1"/>
                </a:solidFill>
                <a:latin typeface="Times New Roman"/>
                <a:cs typeface="Times New Roman"/>
              </a:rPr>
              <a:t>Surjadl </a:t>
            </a:r>
            <a:r>
              <a:rPr dirty="0" sz="1200" spc="30">
                <a:solidFill>
                  <a:srgbClr val="8E918E"/>
                </a:solidFill>
                <a:latin typeface="Times New Roman"/>
                <a:cs typeface="Times New Roman"/>
              </a:rPr>
              <a:t>Ardlwllngu  </a:t>
            </a:r>
            <a:r>
              <a:rPr dirty="0" sz="1200" spc="-35">
                <a:solidFill>
                  <a:srgbClr val="8E918E"/>
                </a:solidFill>
                <a:latin typeface="Times New Roman"/>
                <a:cs typeface="Times New Roman"/>
              </a:rPr>
              <a:t>llfl'talluJ1?Y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034694" y="6338310"/>
            <a:ext cx="1356360" cy="2133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00" spc="-20">
                <a:solidFill>
                  <a:srgbClr val="8E918E"/>
                </a:solidFill>
                <a:latin typeface="Times New Roman"/>
                <a:cs typeface="Times New Roman"/>
              </a:rPr>
              <a:t>811ndun,r,</a:t>
            </a:r>
            <a:r>
              <a:rPr dirty="0" sz="1200" spc="20">
                <a:solidFill>
                  <a:srgbClr val="8E918E"/>
                </a:solidFill>
                <a:latin typeface="Times New Roman"/>
                <a:cs typeface="Times New Roman"/>
              </a:rPr>
              <a:t> </a:t>
            </a:r>
            <a:r>
              <a:rPr dirty="0" sz="1200" spc="-40">
                <a:solidFill>
                  <a:srgbClr val="8E918E"/>
                </a:solidFill>
                <a:latin typeface="Times New Roman"/>
                <a:cs typeface="Times New Roman"/>
              </a:rPr>
              <a:t>Indone11in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167093" y="9299739"/>
            <a:ext cx="572135" cy="205740"/>
          </a:xfrm>
          <a:custGeom>
            <a:avLst/>
            <a:gdLst/>
            <a:ahLst/>
            <a:cxnLst/>
            <a:rect l="l" t="t" r="r" b="b"/>
            <a:pathLst>
              <a:path w="572134" h="205740">
                <a:moveTo>
                  <a:pt x="571594" y="205465"/>
                </a:moveTo>
                <a:lnTo>
                  <a:pt x="0" y="205465"/>
                </a:lnTo>
                <a:lnTo>
                  <a:pt x="0" y="0"/>
                </a:lnTo>
                <a:lnTo>
                  <a:pt x="571594" y="0"/>
                </a:lnTo>
                <a:lnTo>
                  <a:pt x="571594" y="205465"/>
                </a:lnTo>
                <a:close/>
              </a:path>
            </a:pathLst>
          </a:custGeom>
          <a:solidFill>
            <a:srgbClr val="D4D8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1167093" y="9299739"/>
            <a:ext cx="584835" cy="134620"/>
          </a:xfrm>
          <a:prstGeom prst="rect">
            <a:avLst/>
          </a:prstGeom>
          <a:solidFill>
            <a:srgbClr val="D4D8D4"/>
          </a:solidFill>
        </p:spPr>
        <p:txBody>
          <a:bodyPr wrap="square" lIns="0" tIns="5080" rIns="0" bIns="0" rtlCol="0" vert="horz">
            <a:spAutoFit/>
          </a:bodyPr>
          <a:lstStyle/>
          <a:p>
            <a:pPr>
              <a:lnSpc>
                <a:spcPts val="1015"/>
              </a:lnSpc>
              <a:spcBef>
                <a:spcPts val="40"/>
              </a:spcBef>
            </a:pPr>
            <a:r>
              <a:rPr dirty="0" sz="1200" spc="20">
                <a:solidFill>
                  <a:srgbClr val="A1A5A1"/>
                </a:solidFill>
                <a:latin typeface="Times New Roman"/>
                <a:cs typeface="Times New Roman"/>
              </a:rPr>
              <a:t>Chl,plnl</a:t>
            </a:r>
            <a:r>
              <a:rPr dirty="0" sz="1200" spc="20">
                <a:solidFill>
                  <a:srgbClr val="A1A5A1"/>
                </a:solidFill>
                <a:latin typeface="Times New Roman"/>
                <a:cs typeface="Times New Roman"/>
              </a:rPr>
              <a:t>(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771583" y="9288110"/>
            <a:ext cx="519430" cy="2133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00" spc="40">
                <a:solidFill>
                  <a:srgbClr val="8E918E"/>
                </a:solidFill>
                <a:latin typeface="Times New Roman"/>
                <a:cs typeface="Times New Roman"/>
              </a:rPr>
              <a:t>l'hlun,c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940402" y="9433821"/>
            <a:ext cx="669925" cy="205740"/>
          </a:xfrm>
          <a:custGeom>
            <a:avLst/>
            <a:gdLst/>
            <a:ahLst/>
            <a:cxnLst/>
            <a:rect l="l" t="t" r="r" b="b"/>
            <a:pathLst>
              <a:path w="669925" h="205740">
                <a:moveTo>
                  <a:pt x="669836" y="205465"/>
                </a:moveTo>
                <a:lnTo>
                  <a:pt x="0" y="205465"/>
                </a:lnTo>
                <a:lnTo>
                  <a:pt x="0" y="0"/>
                </a:lnTo>
                <a:lnTo>
                  <a:pt x="669836" y="0"/>
                </a:lnTo>
                <a:lnTo>
                  <a:pt x="669836" y="205465"/>
                </a:lnTo>
                <a:close/>
              </a:path>
            </a:pathLst>
          </a:custGeom>
          <a:solidFill>
            <a:srgbClr val="D4D8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0927701" y="9422192"/>
            <a:ext cx="1584325" cy="2133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00" spc="-15">
                <a:solidFill>
                  <a:srgbClr val="A1A5A1"/>
                </a:solidFill>
                <a:latin typeface="Times New Roman"/>
                <a:cs typeface="Times New Roman"/>
              </a:rPr>
              <a:t>1',•troleu1n</a:t>
            </a:r>
            <a:r>
              <a:rPr dirty="0" sz="1200" spc="90">
                <a:solidFill>
                  <a:srgbClr val="A1A5A1"/>
                </a:solidFill>
                <a:latin typeface="Times New Roman"/>
                <a:cs typeface="Times New Roman"/>
              </a:rPr>
              <a:t> </a:t>
            </a:r>
            <a:r>
              <a:rPr dirty="0" sz="1200" spc="15">
                <a:solidFill>
                  <a:srgbClr val="8E918E"/>
                </a:solidFill>
                <a:latin typeface="Times New Roman"/>
                <a:cs typeface="Times New Roman"/>
              </a:rPr>
              <a:t>Engin,•ltrlng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0837739" y="9567902"/>
            <a:ext cx="518159" cy="205740"/>
          </a:xfrm>
          <a:custGeom>
            <a:avLst/>
            <a:gdLst/>
            <a:ahLst/>
            <a:cxnLst/>
            <a:rect l="l" t="t" r="r" b="b"/>
            <a:pathLst>
              <a:path w="518159" h="205740">
                <a:moveTo>
                  <a:pt x="518007" y="205465"/>
                </a:moveTo>
                <a:lnTo>
                  <a:pt x="0" y="205465"/>
                </a:lnTo>
                <a:lnTo>
                  <a:pt x="0" y="0"/>
                </a:lnTo>
                <a:lnTo>
                  <a:pt x="518007" y="0"/>
                </a:lnTo>
                <a:lnTo>
                  <a:pt x="518007" y="205465"/>
                </a:lnTo>
                <a:close/>
              </a:path>
            </a:pathLst>
          </a:custGeom>
          <a:solidFill>
            <a:srgbClr val="D4D8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2042668" y="9567902"/>
            <a:ext cx="562610" cy="205740"/>
          </a:xfrm>
          <a:custGeom>
            <a:avLst/>
            <a:gdLst/>
            <a:ahLst/>
            <a:cxnLst/>
            <a:rect l="l" t="t" r="r" b="b"/>
            <a:pathLst>
              <a:path w="562609" h="205740">
                <a:moveTo>
                  <a:pt x="562350" y="205465"/>
                </a:moveTo>
                <a:lnTo>
                  <a:pt x="0" y="205465"/>
                </a:lnTo>
                <a:lnTo>
                  <a:pt x="0" y="0"/>
                </a:lnTo>
                <a:lnTo>
                  <a:pt x="562350" y="0"/>
                </a:lnTo>
                <a:lnTo>
                  <a:pt x="562350" y="205465"/>
                </a:lnTo>
                <a:close/>
              </a:path>
            </a:pathLst>
          </a:custGeom>
          <a:solidFill>
            <a:srgbClr val="D4D8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0837739" y="9556274"/>
            <a:ext cx="1793875" cy="217170"/>
          </a:xfrm>
          <a:prstGeom prst="rect">
            <a:avLst/>
          </a:prstGeom>
          <a:solidFill>
            <a:srgbClr val="D4D8D4"/>
          </a:solidFill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1200">
                <a:solidFill>
                  <a:srgbClr val="A1A5A1"/>
                </a:solidFill>
                <a:latin typeface="Times New Roman"/>
                <a:cs typeface="Times New Roman"/>
              </a:rPr>
              <a:t>Tnlwlln, </a:t>
            </a:r>
            <a:r>
              <a:rPr dirty="0" sz="1200" spc="-50">
                <a:solidFill>
                  <a:srgbClr val="8E918E"/>
                </a:solidFill>
                <a:latin typeface="Times New Roman"/>
                <a:cs typeface="Times New Roman"/>
              </a:rPr>
              <a:t>R11publir </a:t>
            </a:r>
            <a:r>
              <a:rPr dirty="0" sz="1200" spc="10">
                <a:solidFill>
                  <a:srgbClr val="A1A5A1"/>
                </a:solidFill>
                <a:latin typeface="Times New Roman"/>
                <a:cs typeface="Times New Roman"/>
              </a:rPr>
              <a:t>of</a:t>
            </a:r>
            <a:r>
              <a:rPr dirty="0" sz="1200" spc="-30">
                <a:solidFill>
                  <a:srgbClr val="A1A5A1"/>
                </a:solidFill>
                <a:latin typeface="Times New Roman"/>
                <a:cs typeface="Times New Roman"/>
              </a:rPr>
              <a:t> </a:t>
            </a:r>
            <a:r>
              <a:rPr dirty="0" sz="1200" spc="60">
                <a:solidFill>
                  <a:srgbClr val="A1A5A1"/>
                </a:solidFill>
                <a:latin typeface="Times New Roman"/>
                <a:cs typeface="Times New Roman"/>
              </a:rPr>
              <a:t>Chino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1799892" y="12486704"/>
            <a:ext cx="375285" cy="178435"/>
          </a:xfrm>
          <a:custGeom>
            <a:avLst/>
            <a:gdLst/>
            <a:ahLst/>
            <a:cxnLst/>
            <a:rect l="l" t="t" r="r" b="b"/>
            <a:pathLst>
              <a:path w="375284" h="178434">
                <a:moveTo>
                  <a:pt x="375108" y="178404"/>
                </a:moveTo>
                <a:lnTo>
                  <a:pt x="0" y="178404"/>
                </a:lnTo>
                <a:lnTo>
                  <a:pt x="0" y="0"/>
                </a:lnTo>
                <a:lnTo>
                  <a:pt x="375108" y="0"/>
                </a:lnTo>
                <a:lnTo>
                  <a:pt x="375108" y="178404"/>
                </a:lnTo>
                <a:close/>
              </a:path>
            </a:pathLst>
          </a:custGeom>
          <a:solidFill>
            <a:srgbClr val="D4D8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11211842" y="12474788"/>
            <a:ext cx="101600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65">
                <a:solidFill>
                  <a:srgbClr val="8E918E"/>
                </a:solidFill>
                <a:latin typeface="Arial"/>
                <a:cs typeface="Arial"/>
              </a:rPr>
              <a:t>Hrucu </a:t>
            </a:r>
            <a:r>
              <a:rPr dirty="0" sz="900" spc="35">
                <a:solidFill>
                  <a:srgbClr val="8E918E"/>
                </a:solidFill>
                <a:latin typeface="Times New Roman"/>
                <a:cs typeface="Times New Roman"/>
              </a:rPr>
              <a:t>l)</a:t>
            </a:r>
            <a:r>
              <a:rPr dirty="0" sz="900" spc="100">
                <a:solidFill>
                  <a:srgbClr val="8E918E"/>
                </a:solidFill>
                <a:latin typeface="Times New Roman"/>
                <a:cs typeface="Times New Roman"/>
              </a:rPr>
              <a:t> </a:t>
            </a:r>
            <a:r>
              <a:rPr dirty="0" sz="1050" spc="70">
                <a:solidFill>
                  <a:srgbClr val="A1A5A1"/>
                </a:solidFill>
                <a:latin typeface="Arial"/>
                <a:cs typeface="Arial"/>
              </a:rPr>
              <a:t>•Hnn1</a:t>
            </a:r>
            <a:endParaRPr sz="10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344921" y="12586523"/>
            <a:ext cx="718185" cy="2133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00" spc="-15">
                <a:solidFill>
                  <a:srgbClr val="8E918E"/>
                </a:solidFill>
                <a:latin typeface="Times New Roman"/>
                <a:cs typeface="Times New Roman"/>
              </a:rPr>
              <a:t>&lt;,t'Ol"hnc1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257905" y="12723421"/>
            <a:ext cx="513080" cy="182245"/>
          </a:xfrm>
          <a:prstGeom prst="rect">
            <a:avLst/>
          </a:prstGeom>
          <a:solidFill>
            <a:srgbClr val="D4D8D4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20"/>
              </a:lnSpc>
            </a:pPr>
            <a:r>
              <a:rPr dirty="0" sz="1100" spc="-40">
                <a:solidFill>
                  <a:srgbClr val="A1A5A1"/>
                </a:solidFill>
                <a:latin typeface="Times New Roman"/>
                <a:cs typeface="Times New Roman"/>
              </a:rPr>
              <a:t>l:l1,cr1rn,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1835969" y="12711667"/>
            <a:ext cx="258445" cy="1917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00" spc="-30">
                <a:solidFill>
                  <a:srgbClr val="8E918E"/>
                </a:solidFill>
                <a:latin typeface="Arial"/>
                <a:cs typeface="Arial"/>
              </a:rPr>
              <a:t>!Ii</a:t>
            </a:r>
            <a:r>
              <a:rPr dirty="0" sz="1100" spc="105">
                <a:solidFill>
                  <a:srgbClr val="8E918E"/>
                </a:solidFill>
                <a:latin typeface="Arial"/>
                <a:cs typeface="Arial"/>
              </a:rPr>
              <a:t> </a:t>
            </a:r>
            <a:r>
              <a:rPr dirty="0" sz="1100" spc="-30">
                <a:solidFill>
                  <a:srgbClr val="8E918E"/>
                </a:solidFill>
                <a:latin typeface="Arial"/>
                <a:cs typeface="Arial"/>
              </a:rPr>
              <a:t>,,</a:t>
            </a:r>
            <a:endParaRPr sz="11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3624424" y="6079085"/>
            <a:ext cx="965200" cy="481330"/>
          </a:xfrm>
          <a:prstGeom prst="rect">
            <a:avLst/>
          </a:prstGeom>
        </p:spPr>
        <p:txBody>
          <a:bodyPr wrap="square" lIns="0" tIns="65405" rIns="0" bIns="0" rtlCol="0" vert="horz">
            <a:spAutoFit/>
          </a:bodyPr>
          <a:lstStyle/>
          <a:p>
            <a:pPr algn="ctr" marL="12065" marR="5080" indent="7620">
              <a:lnSpc>
                <a:spcPct val="73300"/>
              </a:lnSpc>
              <a:spcBef>
                <a:spcPts val="515"/>
              </a:spcBef>
            </a:pPr>
            <a:r>
              <a:rPr dirty="0" sz="1200" spc="35">
                <a:solidFill>
                  <a:srgbClr val="8E918E"/>
                </a:solidFill>
                <a:latin typeface="Times New Roman"/>
                <a:cs typeface="Times New Roman"/>
              </a:rPr>
              <a:t>Edwin </a:t>
            </a:r>
            <a:r>
              <a:rPr dirty="0" sz="1200" spc="50">
                <a:solidFill>
                  <a:srgbClr val="8E918E"/>
                </a:solidFill>
                <a:latin typeface="Times New Roman"/>
                <a:cs typeface="Times New Roman"/>
              </a:rPr>
              <a:t>Auin  </a:t>
            </a:r>
            <a:r>
              <a:rPr dirty="0" sz="1200" spc="-5">
                <a:solidFill>
                  <a:srgbClr val="8E918E"/>
                </a:solidFill>
                <a:latin typeface="Times New Roman"/>
                <a:cs typeface="Times New Roman"/>
              </a:rPr>
              <a:t>'.\1etnllurgy  </a:t>
            </a:r>
            <a:r>
              <a:rPr dirty="0" sz="1200" spc="50">
                <a:solidFill>
                  <a:srgbClr val="8E918E"/>
                </a:solidFill>
                <a:latin typeface="Times New Roman"/>
                <a:cs typeface="Times New Roman"/>
              </a:rPr>
              <a:t>Sucrl'</a:t>
            </a:r>
            <a:r>
              <a:rPr dirty="0" sz="1200" spc="260">
                <a:solidFill>
                  <a:srgbClr val="8E918E"/>
                </a:solidFill>
                <a:latin typeface="Times New Roman"/>
                <a:cs typeface="Times New Roman"/>
              </a:rPr>
              <a:t> </a:t>
            </a:r>
            <a:r>
              <a:rPr dirty="0" sz="1200" spc="15">
                <a:solidFill>
                  <a:srgbClr val="8E918E"/>
                </a:solidFill>
                <a:latin typeface="Times New Roman"/>
                <a:cs typeface="Times New Roman"/>
              </a:rPr>
              <a:t>Bolivia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3583671" y="9297049"/>
            <a:ext cx="689610" cy="2133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00" spc="-90">
                <a:solidFill>
                  <a:srgbClr val="8E918E"/>
                </a:solidFill>
                <a:latin typeface="Times New Roman"/>
                <a:cs typeface="Times New Roman"/>
              </a:rPr>
              <a:t>Chlr1•11hnn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4310861" y="9308678"/>
            <a:ext cx="316865" cy="205740"/>
          </a:xfrm>
          <a:prstGeom prst="rect">
            <a:avLst/>
          </a:prstGeom>
          <a:solidFill>
            <a:srgbClr val="D4D8D4"/>
          </a:solidFill>
        </p:spPr>
        <p:txBody>
          <a:bodyPr wrap="square" lIns="0" tIns="50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r>
              <a:rPr dirty="0" sz="1200" spc="25">
                <a:solidFill>
                  <a:srgbClr val="A1A5A1"/>
                </a:solidFill>
                <a:latin typeface="Times New Roman"/>
                <a:cs typeface="Times New Roman"/>
              </a:rPr>
              <a:t>Chiu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3862302" y="9457948"/>
            <a:ext cx="523240" cy="1809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65">
                <a:solidFill>
                  <a:srgbClr val="8E918E"/>
                </a:solidFill>
                <a:latin typeface="Times New Roman"/>
                <a:cs typeface="Times New Roman"/>
              </a:rPr>
              <a:t>l'hytlC!l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3229727" y="9576841"/>
            <a:ext cx="71755" cy="205740"/>
          </a:xfrm>
          <a:custGeom>
            <a:avLst/>
            <a:gdLst/>
            <a:ahLst/>
            <a:cxnLst/>
            <a:rect l="l" t="t" r="r" b="b"/>
            <a:pathLst>
              <a:path w="71755" h="205740">
                <a:moveTo>
                  <a:pt x="71449" y="205465"/>
                </a:moveTo>
                <a:lnTo>
                  <a:pt x="0" y="205465"/>
                </a:lnTo>
                <a:lnTo>
                  <a:pt x="0" y="0"/>
                </a:lnTo>
                <a:lnTo>
                  <a:pt x="71449" y="0"/>
                </a:lnTo>
                <a:lnTo>
                  <a:pt x="71449" y="205465"/>
                </a:lnTo>
                <a:close/>
              </a:path>
            </a:pathLst>
          </a:custGeom>
          <a:solidFill>
            <a:srgbClr val="D4D8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4596659" y="9576841"/>
            <a:ext cx="375285" cy="205740"/>
          </a:xfrm>
          <a:custGeom>
            <a:avLst/>
            <a:gdLst/>
            <a:ahLst/>
            <a:cxnLst/>
            <a:rect l="l" t="t" r="r" b="b"/>
            <a:pathLst>
              <a:path w="375284" h="205740">
                <a:moveTo>
                  <a:pt x="375108" y="205465"/>
                </a:moveTo>
                <a:lnTo>
                  <a:pt x="0" y="205465"/>
                </a:lnTo>
                <a:lnTo>
                  <a:pt x="0" y="0"/>
                </a:lnTo>
                <a:lnTo>
                  <a:pt x="375108" y="0"/>
                </a:lnTo>
                <a:lnTo>
                  <a:pt x="375108" y="205465"/>
                </a:lnTo>
                <a:close/>
              </a:path>
            </a:pathLst>
          </a:custGeom>
          <a:solidFill>
            <a:srgbClr val="D4D8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13217027" y="9565213"/>
            <a:ext cx="1787525" cy="2133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00" spc="-30">
                <a:solidFill>
                  <a:srgbClr val="A1A5A1"/>
                </a:solidFill>
                <a:latin typeface="Times New Roman"/>
                <a:cs typeface="Times New Roman"/>
              </a:rPr>
              <a:t>'I</a:t>
            </a:r>
            <a:r>
              <a:rPr dirty="0" sz="1200" spc="-30">
                <a:solidFill>
                  <a:srgbClr val="8E918E"/>
                </a:solidFill>
                <a:latin typeface="Times New Roman"/>
                <a:cs typeface="Times New Roman"/>
              </a:rPr>
              <a:t>iilw11n, </a:t>
            </a:r>
            <a:r>
              <a:rPr dirty="0" sz="1200">
                <a:solidFill>
                  <a:srgbClr val="8E918E"/>
                </a:solidFill>
                <a:latin typeface="Times New Roman"/>
                <a:cs typeface="Times New Roman"/>
              </a:rPr>
              <a:t>R puhli&lt;' </a:t>
            </a:r>
            <a:r>
              <a:rPr dirty="0" sz="1200" spc="10">
                <a:solidFill>
                  <a:srgbClr val="8E918E"/>
                </a:solidFill>
                <a:latin typeface="Times New Roman"/>
                <a:cs typeface="Times New Roman"/>
              </a:rPr>
              <a:t>of</a:t>
            </a:r>
            <a:r>
              <a:rPr dirty="0" sz="1200" spc="-10">
                <a:solidFill>
                  <a:srgbClr val="8E918E"/>
                </a:solidFill>
                <a:latin typeface="Times New Roman"/>
                <a:cs typeface="Times New Roman"/>
              </a:rPr>
              <a:t> </a:t>
            </a:r>
            <a:r>
              <a:rPr dirty="0" sz="1200" spc="-75">
                <a:solidFill>
                  <a:srgbClr val="A1A5A1"/>
                </a:solidFill>
                <a:latin typeface="Times New Roman"/>
                <a:cs typeface="Times New Roman"/>
              </a:rPr>
              <a:t>Chtn11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3292371" y="12465849"/>
            <a:ext cx="1595755" cy="4591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ctr" marL="10160">
              <a:lnSpc>
                <a:spcPts val="1115"/>
              </a:lnSpc>
              <a:spcBef>
                <a:spcPts val="125"/>
              </a:spcBef>
              <a:tabLst>
                <a:tab pos="188595" algn="l"/>
                <a:tab pos="375920" algn="l"/>
                <a:tab pos="659765" algn="l"/>
              </a:tabLst>
            </a:pPr>
            <a:r>
              <a:rPr dirty="0" sz="1000" spc="-125">
                <a:solidFill>
                  <a:srgbClr val="8E918E"/>
                </a:solidFill>
                <a:latin typeface="Times New Roman"/>
                <a:cs typeface="Times New Roman"/>
              </a:rPr>
              <a:t>c	</a:t>
            </a:r>
            <a:r>
              <a:rPr dirty="0" sz="1100" spc="-85">
                <a:solidFill>
                  <a:srgbClr val="8E918E"/>
                </a:solidFill>
                <a:latin typeface="Arial"/>
                <a:cs typeface="Arial"/>
              </a:rPr>
              <a:t>I	I </a:t>
            </a:r>
            <a:r>
              <a:rPr dirty="0" sz="1100" spc="35">
                <a:solidFill>
                  <a:srgbClr val="8E918E"/>
                </a:solidFill>
                <a:latin typeface="Arial"/>
                <a:cs typeface="Arial"/>
              </a:rPr>
              <a:t> </a:t>
            </a:r>
            <a:r>
              <a:rPr dirty="0" sz="1100" spc="-90">
                <a:solidFill>
                  <a:srgbClr val="8E918E"/>
                </a:solidFill>
                <a:latin typeface="Arial"/>
                <a:cs typeface="Arial"/>
              </a:rPr>
              <a:t>,I	</a:t>
            </a:r>
            <a:r>
              <a:rPr dirty="0" sz="1100" spc="45" b="1">
                <a:solidFill>
                  <a:srgbClr val="8E918E"/>
                </a:solidFill>
                <a:latin typeface="Times New Roman"/>
                <a:cs typeface="Times New Roman"/>
              </a:rPr>
              <a:t>anJ•</a:t>
            </a:r>
            <a:endParaRPr sz="1100">
              <a:latin typeface="Times New Roman"/>
              <a:cs typeface="Times New Roman"/>
            </a:endParaRPr>
          </a:p>
          <a:p>
            <a:pPr algn="ctr" marL="13970">
              <a:lnSpc>
                <a:spcPts val="1060"/>
              </a:lnSpc>
            </a:pPr>
            <a:r>
              <a:rPr dirty="0" sz="1200" spc="-90">
                <a:solidFill>
                  <a:srgbClr val="8E918E"/>
                </a:solidFill>
                <a:latin typeface="Times New Roman"/>
                <a:cs typeface="Times New Roman"/>
              </a:rPr>
              <a:t>t11oph,</a:t>
            </a:r>
            <a:r>
              <a:rPr dirty="0" sz="1250" spc="-90" b="1">
                <a:solidFill>
                  <a:srgbClr val="8E918E"/>
                </a:solidFill>
                <a:latin typeface="Times New Roman"/>
                <a:cs typeface="Times New Roman"/>
              </a:rPr>
              <a:t>111lr•</a:t>
            </a:r>
            <a:endParaRPr sz="1250">
              <a:latin typeface="Times New Roman"/>
              <a:cs typeface="Times New Roman"/>
            </a:endParaRPr>
          </a:p>
          <a:p>
            <a:pPr algn="ctr">
              <a:lnSpc>
                <a:spcPts val="1210"/>
              </a:lnSpc>
            </a:pPr>
            <a:r>
              <a:rPr dirty="0" sz="1150" spc="-135">
                <a:solidFill>
                  <a:srgbClr val="8E918E"/>
                </a:solidFill>
                <a:latin typeface="Times New Roman"/>
                <a:cs typeface="Times New Roman"/>
              </a:rPr>
              <a:t>K111n, </a:t>
            </a:r>
            <a:r>
              <a:rPr dirty="0" sz="1200" spc="-190">
                <a:solidFill>
                  <a:srgbClr val="8E918E"/>
                </a:solidFill>
                <a:latin typeface="Times New Roman"/>
                <a:cs typeface="Times New Roman"/>
              </a:rPr>
              <a:t>1'11 </a:t>
            </a:r>
            <a:r>
              <a:rPr dirty="0" sz="1200" spc="85">
                <a:solidFill>
                  <a:srgbClr val="8E918E"/>
                </a:solidFill>
                <a:latin typeface="Times New Roman"/>
                <a:cs typeface="Times New Roman"/>
              </a:rPr>
              <a:t>ut"m</a:t>
            </a:r>
            <a:r>
              <a:rPr dirty="0" sz="1200" spc="240">
                <a:solidFill>
                  <a:srgbClr val="8E918E"/>
                </a:solidFill>
                <a:latin typeface="Times New Roman"/>
                <a:cs typeface="Times New Roman"/>
              </a:rPr>
              <a:t> </a:t>
            </a:r>
            <a:r>
              <a:rPr dirty="0" sz="1200" spc="-50">
                <a:solidFill>
                  <a:srgbClr val="8E918E"/>
                </a:solidFill>
                <a:latin typeface="Times New Roman"/>
                <a:cs typeface="Times New Roman"/>
              </a:rPr>
              <a:t>f,Frm11ny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5801720" y="2852183"/>
            <a:ext cx="1333500" cy="4724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algn="ctr">
              <a:lnSpc>
                <a:spcPts val="1415"/>
              </a:lnSpc>
              <a:spcBef>
                <a:spcPts val="130"/>
              </a:spcBef>
            </a:pPr>
            <a:r>
              <a:rPr dirty="0" sz="1200" spc="-95">
                <a:solidFill>
                  <a:srgbClr val="8E918E"/>
                </a:solidFill>
                <a:latin typeface="Times New Roman"/>
                <a:cs typeface="Times New Roman"/>
              </a:rPr>
              <a:t>R11,rcr </a:t>
            </a:r>
            <a:r>
              <a:rPr dirty="0" sz="1200" spc="5">
                <a:solidFill>
                  <a:srgbClr val="8E918E"/>
                </a:solidFill>
                <a:latin typeface="Times New Roman"/>
                <a:cs typeface="Times New Roman"/>
              </a:rPr>
              <a:t>1\llmendlnlrt'r</a:t>
            </a:r>
            <a:endParaRPr sz="1200">
              <a:latin typeface="Times New Roman"/>
              <a:cs typeface="Times New Roman"/>
            </a:endParaRPr>
          </a:p>
          <a:p>
            <a:pPr algn="ctr" marL="4445">
              <a:lnSpc>
                <a:spcPts val="780"/>
              </a:lnSpc>
            </a:pPr>
            <a:r>
              <a:rPr dirty="0" sz="800" spc="20">
                <a:solidFill>
                  <a:srgbClr val="8E918E"/>
                </a:solidFill>
                <a:latin typeface="Times New Roman"/>
                <a:cs typeface="Times New Roman"/>
              </a:rPr>
              <a:t>Gl'&lt;IIOIC)'</a:t>
            </a:r>
            <a:endParaRPr sz="800">
              <a:latin typeface="Times New Roman"/>
              <a:cs typeface="Times New Roman"/>
            </a:endParaRPr>
          </a:p>
          <a:p>
            <a:pPr algn="ctr" marL="1270">
              <a:lnSpc>
                <a:spcPts val="1290"/>
              </a:lnSpc>
            </a:pPr>
            <a:r>
              <a:rPr dirty="0" sz="1200" spc="-65">
                <a:solidFill>
                  <a:srgbClr val="8E918E"/>
                </a:solidFill>
                <a:latin typeface="Times New Roman"/>
                <a:cs typeface="Times New Roman"/>
              </a:rPr>
              <a:t>\V1dtc,r, </a:t>
            </a:r>
            <a:r>
              <a:rPr dirty="0" sz="1150" spc="5">
                <a:solidFill>
                  <a:srgbClr val="8E918E"/>
                </a:solidFill>
                <a:latin typeface="Times New Roman"/>
                <a:cs typeface="Times New Roman"/>
              </a:rPr>
              <a:t>Nllw</a:t>
            </a:r>
            <a:r>
              <a:rPr dirty="0" sz="1150" spc="-150">
                <a:solidFill>
                  <a:srgbClr val="8E918E"/>
                </a:solidFill>
                <a:latin typeface="Times New Roman"/>
                <a:cs typeface="Times New Roman"/>
              </a:rPr>
              <a:t> </a:t>
            </a:r>
            <a:r>
              <a:rPr dirty="0" sz="1150" spc="5">
                <a:solidFill>
                  <a:srgbClr val="8E918E"/>
                </a:solidFill>
                <a:latin typeface="Times New Roman"/>
                <a:cs typeface="Times New Roman"/>
              </a:rPr>
              <a:t>York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5526698" y="11902706"/>
            <a:ext cx="179070" cy="57277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3550" spc="20">
                <a:solidFill>
                  <a:srgbClr val="8E918E"/>
                </a:solidFill>
                <a:latin typeface="Times New Roman"/>
                <a:cs typeface="Times New Roman"/>
              </a:rPr>
              <a:t>-</a:t>
            </a:r>
            <a:endParaRPr sz="35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5786358" y="6079085"/>
            <a:ext cx="1376680" cy="4724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algn="ctr">
              <a:lnSpc>
                <a:spcPts val="1240"/>
              </a:lnSpc>
              <a:spcBef>
                <a:spcPts val="130"/>
              </a:spcBef>
            </a:pPr>
            <a:r>
              <a:rPr dirty="0" sz="1100" spc="25">
                <a:solidFill>
                  <a:srgbClr val="8E918E"/>
                </a:solidFill>
                <a:latin typeface="Times New Roman"/>
                <a:cs typeface="Times New Roman"/>
              </a:rPr>
              <a:t>Dllvld</a:t>
            </a:r>
            <a:r>
              <a:rPr dirty="0" sz="1100" spc="75">
                <a:solidFill>
                  <a:srgbClr val="8E918E"/>
                </a:solidFill>
                <a:latin typeface="Times New Roman"/>
                <a:cs typeface="Times New Roman"/>
              </a:rPr>
              <a:t> </a:t>
            </a:r>
            <a:r>
              <a:rPr dirty="0" sz="1200" spc="5">
                <a:solidFill>
                  <a:srgbClr val="8E918E"/>
                </a:solidFill>
                <a:latin typeface="Times New Roman"/>
                <a:cs typeface="Times New Roman"/>
              </a:rPr>
              <a:t>llrown</a:t>
            </a:r>
            <a:endParaRPr sz="1200">
              <a:latin typeface="Times New Roman"/>
              <a:cs typeface="Times New Roman"/>
            </a:endParaRPr>
          </a:p>
          <a:p>
            <a:pPr algn="ctr" marR="7620">
              <a:lnSpc>
                <a:spcPts val="990"/>
              </a:lnSpc>
            </a:pPr>
            <a:r>
              <a:rPr dirty="0" sz="1150" spc="15">
                <a:solidFill>
                  <a:srgbClr val="8E918E"/>
                </a:solidFill>
                <a:latin typeface="Times New Roman"/>
                <a:cs typeface="Times New Roman"/>
              </a:rPr>
              <a:t>Grology</a:t>
            </a:r>
            <a:endParaRPr sz="1150">
              <a:latin typeface="Times New Roman"/>
              <a:cs typeface="Times New Roman"/>
            </a:endParaRPr>
          </a:p>
          <a:p>
            <a:pPr algn="ctr">
              <a:lnSpc>
                <a:spcPts val="1255"/>
              </a:lnSpc>
            </a:pPr>
            <a:r>
              <a:rPr dirty="0" sz="1200" spc="15">
                <a:solidFill>
                  <a:srgbClr val="8E918E"/>
                </a:solidFill>
                <a:latin typeface="Times New Roman"/>
                <a:cs typeface="Times New Roman"/>
              </a:rPr>
              <a:t>\\ </a:t>
            </a:r>
            <a:r>
              <a:rPr dirty="0" sz="1200" spc="45">
                <a:solidFill>
                  <a:srgbClr val="8E918E"/>
                </a:solidFill>
                <a:latin typeface="Times New Roman"/>
                <a:cs typeface="Times New Roman"/>
              </a:rPr>
              <a:t>inter </a:t>
            </a:r>
            <a:r>
              <a:rPr dirty="0" sz="1150" spc="-65">
                <a:solidFill>
                  <a:srgbClr val="8E918E"/>
                </a:solidFill>
                <a:latin typeface="Times New Roman"/>
                <a:cs typeface="Times New Roman"/>
              </a:rPr>
              <a:t>P11rk,</a:t>
            </a:r>
            <a:r>
              <a:rPr dirty="0" sz="1150" spc="114">
                <a:solidFill>
                  <a:srgbClr val="8E918E"/>
                </a:solidFill>
                <a:latin typeface="Times New Roman"/>
                <a:cs typeface="Times New Roman"/>
              </a:rPr>
              <a:t> </a:t>
            </a:r>
            <a:r>
              <a:rPr dirty="0" sz="1150" spc="90">
                <a:solidFill>
                  <a:srgbClr val="8E918E"/>
                </a:solidFill>
                <a:latin typeface="Times New Roman"/>
                <a:cs typeface="Times New Roman"/>
              </a:rPr>
              <a:t>tlorula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5980650" y="9279171"/>
            <a:ext cx="520065" cy="1917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00" spc="-40">
                <a:solidFill>
                  <a:srgbClr val="8E918E"/>
                </a:solidFill>
                <a:latin typeface="Times New Roman"/>
                <a:cs typeface="Times New Roman"/>
              </a:rPr>
              <a:t>Drlv1d</a:t>
            </a:r>
            <a:r>
              <a:rPr dirty="0" sz="1100" spc="105">
                <a:solidFill>
                  <a:srgbClr val="8E918E"/>
                </a:solidFill>
                <a:latin typeface="Times New Roman"/>
                <a:cs typeface="Times New Roman"/>
              </a:rPr>
              <a:t> </a:t>
            </a:r>
            <a:r>
              <a:rPr dirty="0" sz="1100" spc="-20">
                <a:solidFill>
                  <a:srgbClr val="8E918E"/>
                </a:solidFill>
                <a:latin typeface="Times New Roman"/>
                <a:cs typeface="Times New Roman"/>
              </a:rPr>
              <a:t>I'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6579707" y="9281924"/>
            <a:ext cx="361315" cy="194310"/>
          </a:xfrm>
          <a:prstGeom prst="rect">
            <a:avLst/>
          </a:prstGeom>
          <a:solidFill>
            <a:srgbClr val="D4D8D4"/>
          </a:solidFill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r>
              <a:rPr dirty="0" sz="1150" spc="-70">
                <a:solidFill>
                  <a:srgbClr val="A1A5A1"/>
                </a:solidFill>
                <a:latin typeface="Times New Roman"/>
                <a:cs typeface="Times New Roman"/>
              </a:rPr>
              <a:t>Cl11rh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6210373" y="9395375"/>
            <a:ext cx="508000" cy="2133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00" spc="55">
                <a:solidFill>
                  <a:srgbClr val="8E918E"/>
                </a:solidFill>
                <a:latin typeface="Times New Roman"/>
                <a:cs typeface="Times New Roman"/>
              </a:rPr>
              <a:t>l'hy</a:t>
            </a:r>
            <a:r>
              <a:rPr dirty="0" sz="1200" spc="125">
                <a:solidFill>
                  <a:srgbClr val="8E918E"/>
                </a:solidFill>
                <a:latin typeface="Times New Roman"/>
                <a:cs typeface="Times New Roman"/>
              </a:rPr>
              <a:t> </a:t>
            </a:r>
            <a:r>
              <a:rPr dirty="0" sz="1200" spc="45">
                <a:solidFill>
                  <a:srgbClr val="8E918E"/>
                </a:solidFill>
                <a:latin typeface="Times New Roman"/>
                <a:cs typeface="Times New Roman"/>
              </a:rPr>
              <a:t>tr•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5872142" y="9529458"/>
            <a:ext cx="1181100" cy="2025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150" spc="-165">
                <a:solidFill>
                  <a:srgbClr val="8E918E"/>
                </a:solidFill>
                <a:latin typeface="Times New Roman"/>
                <a:cs typeface="Times New Roman"/>
              </a:rPr>
              <a:t>IJ111rhn1C1 </a:t>
            </a:r>
            <a:r>
              <a:rPr dirty="0" sz="1150" spc="-130">
                <a:solidFill>
                  <a:srgbClr val="8E918E"/>
                </a:solidFill>
                <a:latin typeface="Times New Roman"/>
                <a:cs typeface="Times New Roman"/>
              </a:rPr>
              <a:t>n,</a:t>
            </a:r>
            <a:r>
              <a:rPr dirty="0" sz="1150" spc="-35">
                <a:solidFill>
                  <a:srgbClr val="8E918E"/>
                </a:solidFill>
                <a:latin typeface="Times New Roman"/>
                <a:cs typeface="Times New Roman"/>
              </a:rPr>
              <a:t> </a:t>
            </a:r>
            <a:r>
              <a:rPr dirty="0" sz="850" spc="95">
                <a:solidFill>
                  <a:srgbClr val="8E918E"/>
                </a:solidFill>
                <a:latin typeface="Times New Roman"/>
                <a:cs typeface="Times New Roman"/>
              </a:rPr>
              <a:t>Tt'll&amp;I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5816857" y="12380931"/>
            <a:ext cx="1118870" cy="2025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dirty="0" sz="1150" spc="-35">
                <a:solidFill>
                  <a:srgbClr val="8E918E"/>
                </a:solidFill>
                <a:latin typeface="Arial"/>
                <a:cs typeface="Arial"/>
              </a:rPr>
              <a:t>S</a:t>
            </a:r>
            <a:r>
              <a:rPr dirty="0" baseline="-10416" sz="1200" spc="-52">
                <a:solidFill>
                  <a:srgbClr val="8E918E"/>
                </a:solidFill>
                <a:latin typeface="Times New Roman"/>
                <a:cs typeface="Times New Roman"/>
              </a:rPr>
              <a:t>11</a:t>
            </a:r>
            <a:r>
              <a:rPr dirty="0" sz="1150" spc="-35">
                <a:solidFill>
                  <a:srgbClr val="8E918E"/>
                </a:solidFill>
                <a:latin typeface="Times New Roman"/>
                <a:cs typeface="Times New Roman"/>
              </a:rPr>
              <a:t>ul </a:t>
            </a:r>
            <a:r>
              <a:rPr dirty="0" sz="1000" spc="20">
                <a:solidFill>
                  <a:srgbClr val="8E918E"/>
                </a:solidFill>
                <a:latin typeface="Times New Roman"/>
                <a:cs typeface="Times New Roman"/>
              </a:rPr>
              <a:t>,J</a:t>
            </a:r>
            <a:r>
              <a:rPr dirty="0" sz="1000" spc="50">
                <a:solidFill>
                  <a:srgbClr val="8E918E"/>
                </a:solidFill>
                <a:latin typeface="Times New Roman"/>
                <a:cs typeface="Times New Roman"/>
              </a:rPr>
              <a:t> </a:t>
            </a:r>
            <a:r>
              <a:rPr dirty="0" sz="1150" spc="-15">
                <a:solidFill>
                  <a:srgbClr val="8E918E"/>
                </a:solidFill>
                <a:latin typeface="Times New Roman"/>
                <a:cs typeface="Times New Roman"/>
              </a:rPr>
              <a:t>f.'Arl\lnr"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5727643" y="12497136"/>
            <a:ext cx="1283970" cy="34480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algn="ctr" marL="25400">
              <a:lnSpc>
                <a:spcPts val="1300"/>
              </a:lnSpc>
              <a:spcBef>
                <a:spcPts val="130"/>
              </a:spcBef>
            </a:pPr>
            <a:r>
              <a:rPr dirty="0" sz="1200" spc="10">
                <a:solidFill>
                  <a:srgbClr val="8E918E"/>
                </a:solidFill>
                <a:latin typeface="Times New Roman"/>
                <a:cs typeface="Times New Roman"/>
              </a:rPr>
              <a:t>\ti,tullurrY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ts val="1180"/>
              </a:lnSpc>
            </a:pPr>
            <a:r>
              <a:rPr dirty="0" sz="1100" spc="-140">
                <a:solidFill>
                  <a:srgbClr val="8E918E"/>
                </a:solidFill>
                <a:latin typeface="Times New Roman"/>
                <a:cs typeface="Times New Roman"/>
              </a:rPr>
              <a:t>C1&gt;Chnh11rn11</a:t>
            </a:r>
            <a:r>
              <a:rPr dirty="0" sz="1100" spc="-125">
                <a:solidFill>
                  <a:srgbClr val="8E918E"/>
                </a:solidFill>
                <a:latin typeface="Times New Roman"/>
                <a:cs typeface="Times New Roman"/>
              </a:rPr>
              <a:t> </a:t>
            </a:r>
            <a:r>
              <a:rPr dirty="0" sz="1100" spc="35">
                <a:solidFill>
                  <a:srgbClr val="8E918E"/>
                </a:solidFill>
                <a:latin typeface="Times New Roman"/>
                <a:cs typeface="Times New Roman"/>
              </a:rPr>
              <a:t>llollvln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8168475" y="2879000"/>
            <a:ext cx="1181100" cy="2133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00" spc="-50">
                <a:solidFill>
                  <a:srgbClr val="8E918E"/>
                </a:solidFill>
                <a:latin typeface="Times New Roman"/>
                <a:cs typeface="Times New Roman"/>
              </a:rPr>
              <a:t>Rnymond </a:t>
            </a:r>
            <a:r>
              <a:rPr dirty="0" sz="1200" spc="-25">
                <a:solidFill>
                  <a:srgbClr val="8E918E"/>
                </a:solidFill>
                <a:latin typeface="Times New Roman"/>
                <a:cs typeface="Times New Roman"/>
              </a:rPr>
              <a:t>I'</a:t>
            </a:r>
            <a:r>
              <a:rPr dirty="0" sz="1200" spc="135">
                <a:solidFill>
                  <a:srgbClr val="8E918E"/>
                </a:solidFill>
                <a:latin typeface="Times New Roman"/>
                <a:cs typeface="Times New Roman"/>
              </a:rPr>
              <a:t> </a:t>
            </a:r>
            <a:r>
              <a:rPr dirty="0" sz="1200" spc="-50">
                <a:solidFill>
                  <a:srgbClr val="8E918E"/>
                </a:solidFill>
                <a:latin typeface="Times New Roman"/>
                <a:cs typeface="Times New Roman"/>
              </a:rPr>
              <a:t>Amby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8338322" y="3013084"/>
            <a:ext cx="826135" cy="2025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150">
                <a:solidFill>
                  <a:srgbClr val="8E918E"/>
                </a:solidFill>
                <a:latin typeface="Times New Roman"/>
                <a:cs typeface="Times New Roman"/>
              </a:rPr>
              <a:t>Blorhnmlatry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8131504" y="3120345"/>
            <a:ext cx="1243965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200" spc="-20">
                <a:solidFill>
                  <a:srgbClr val="8E918E"/>
                </a:solidFill>
                <a:latin typeface="Times New Roman"/>
                <a:cs typeface="Times New Roman"/>
              </a:rPr>
              <a:t>IJul'lllon, </a:t>
            </a:r>
            <a:r>
              <a:rPr dirty="0" sz="1350" spc="-285">
                <a:solidFill>
                  <a:srgbClr val="8E918E"/>
                </a:solidFill>
                <a:latin typeface="Arial"/>
                <a:cs typeface="Arial"/>
              </a:rPr>
              <a:t>&lt;</a:t>
            </a:r>
            <a:r>
              <a:rPr dirty="0" sz="1350" spc="-204">
                <a:solidFill>
                  <a:srgbClr val="8E918E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8E918E"/>
                </a:solidFill>
                <a:latin typeface="Times New Roman"/>
                <a:cs typeface="Times New Roman"/>
              </a:rPr>
              <a:t>nllfomla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8919679" y="6081838"/>
            <a:ext cx="410845" cy="194310"/>
          </a:xfrm>
          <a:custGeom>
            <a:avLst/>
            <a:gdLst/>
            <a:ahLst/>
            <a:cxnLst/>
            <a:rect l="l" t="t" r="r" b="b"/>
            <a:pathLst>
              <a:path w="410844" h="194310">
                <a:moveTo>
                  <a:pt x="410833" y="193724"/>
                </a:moveTo>
                <a:lnTo>
                  <a:pt x="0" y="193724"/>
                </a:lnTo>
                <a:lnTo>
                  <a:pt x="0" y="0"/>
                </a:lnTo>
                <a:lnTo>
                  <a:pt x="410833" y="0"/>
                </a:lnTo>
                <a:lnTo>
                  <a:pt x="410833" y="193724"/>
                </a:lnTo>
                <a:close/>
              </a:path>
            </a:pathLst>
          </a:custGeom>
          <a:solidFill>
            <a:srgbClr val="D4D8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 txBox="1"/>
          <p:nvPr/>
        </p:nvSpPr>
        <p:spPr>
          <a:xfrm>
            <a:off x="18156752" y="6061207"/>
            <a:ext cx="1192530" cy="2133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150" spc="10">
                <a:solidFill>
                  <a:srgbClr val="8E918E"/>
                </a:solidFill>
                <a:latin typeface="Times New Roman"/>
                <a:cs typeface="Times New Roman"/>
              </a:rPr>
              <a:t>Chunn </a:t>
            </a:r>
            <a:r>
              <a:rPr dirty="0" sz="1200" spc="-90">
                <a:solidFill>
                  <a:srgbClr val="8E918E"/>
                </a:solidFill>
                <a:latin typeface="Times New Roman"/>
                <a:cs typeface="Times New Roman"/>
              </a:rPr>
              <a:t>11ln,r</a:t>
            </a:r>
            <a:r>
              <a:rPr dirty="0" sz="1200" spc="-200">
                <a:solidFill>
                  <a:srgbClr val="8E918E"/>
                </a:solidFill>
                <a:latin typeface="Times New Roman"/>
                <a:cs typeface="Times New Roman"/>
              </a:rPr>
              <a:t> </a:t>
            </a:r>
            <a:r>
              <a:rPr dirty="0" sz="1150" spc="10">
                <a:solidFill>
                  <a:srgbClr val="A1A5A1"/>
                </a:solidFill>
                <a:latin typeface="Times New Roman"/>
                <a:cs typeface="Times New Roman"/>
              </a:rPr>
              <a:t>Chnnir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8432732" y="6195288"/>
            <a:ext cx="655955" cy="2025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150" spc="20">
                <a:solidFill>
                  <a:srgbClr val="8E918E"/>
                </a:solidFill>
                <a:latin typeface="Times New Roman"/>
                <a:cs typeface="Times New Roman"/>
              </a:rPr>
              <a:t>1etnllurgy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7907711" y="6235513"/>
            <a:ext cx="1281430" cy="315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50" spc="15">
                <a:solidFill>
                  <a:srgbClr val="8E918E"/>
                </a:solidFill>
                <a:latin typeface="Times New Roman"/>
                <a:cs typeface="Times New Roman"/>
              </a:rPr>
              <a:t>Tnlwnn, </a:t>
            </a:r>
            <a:r>
              <a:rPr dirty="0" sz="1200" spc="5">
                <a:solidFill>
                  <a:srgbClr val="8E918E"/>
                </a:solidFill>
                <a:latin typeface="Times New Roman"/>
                <a:cs typeface="Times New Roman"/>
              </a:rPr>
              <a:t>Rrpubllr</a:t>
            </a:r>
            <a:r>
              <a:rPr dirty="0" sz="1200" spc="10">
                <a:solidFill>
                  <a:srgbClr val="8E918E"/>
                </a:solidFill>
                <a:latin typeface="Times New Roman"/>
                <a:cs typeface="Times New Roman"/>
              </a:rPr>
              <a:t> </a:t>
            </a:r>
            <a:r>
              <a:rPr dirty="0" sz="1900" spc="-265">
                <a:solidFill>
                  <a:srgbClr val="8E918E"/>
                </a:solidFill>
                <a:latin typeface="Times New Roman"/>
                <a:cs typeface="Times New Roman"/>
              </a:rPr>
              <a:t>or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9196206" y="6332064"/>
            <a:ext cx="370205" cy="205740"/>
          </a:xfrm>
          <a:prstGeom prst="rect">
            <a:avLst/>
          </a:prstGeom>
          <a:solidFill>
            <a:srgbClr val="D4D8D4"/>
          </a:solidFill>
        </p:spPr>
        <p:txBody>
          <a:bodyPr wrap="square" lIns="0" tIns="50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r>
              <a:rPr dirty="0" sz="1200" spc="-15">
                <a:solidFill>
                  <a:srgbClr val="A1A5A1"/>
                </a:solidFill>
                <a:latin typeface="Times New Roman"/>
                <a:cs typeface="Times New Roman"/>
              </a:rPr>
              <a:t>Chinn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8122062" y="9203192"/>
            <a:ext cx="1166495" cy="48450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ts val="1355"/>
              </a:lnSpc>
              <a:spcBef>
                <a:spcPts val="114"/>
              </a:spcBef>
            </a:pPr>
            <a:r>
              <a:rPr dirty="0" sz="1150" spc="-15">
                <a:solidFill>
                  <a:srgbClr val="8E918E"/>
                </a:solidFill>
                <a:latin typeface="Times New Roman"/>
                <a:cs typeface="Times New Roman"/>
              </a:rPr>
              <a:t>Thomn </a:t>
            </a:r>
            <a:r>
              <a:rPr dirty="0" sz="1250" spc="-145">
                <a:solidFill>
                  <a:srgbClr val="8E918E"/>
                </a:solidFill>
                <a:latin typeface="Times New Roman"/>
                <a:cs typeface="Times New Roman"/>
              </a:rPr>
              <a:t>R </a:t>
            </a:r>
            <a:r>
              <a:rPr dirty="0" sz="900" spc="-45">
                <a:solidFill>
                  <a:srgbClr val="8E918E"/>
                </a:solidFill>
                <a:latin typeface="Times New Roman"/>
                <a:cs typeface="Times New Roman"/>
              </a:rPr>
              <a:t>l</a:t>
            </a:r>
            <a:r>
              <a:rPr dirty="0" sz="900" spc="110">
                <a:solidFill>
                  <a:srgbClr val="8E918E"/>
                </a:solidFill>
                <a:latin typeface="Times New Roman"/>
                <a:cs typeface="Times New Roman"/>
              </a:rPr>
              <a:t> </a:t>
            </a:r>
            <a:r>
              <a:rPr dirty="0" sz="1250" spc="-55">
                <a:solidFill>
                  <a:srgbClr val="8E918E"/>
                </a:solidFill>
                <a:latin typeface="Times New Roman"/>
                <a:cs typeface="Times New Roman"/>
              </a:rPr>
              <a:t>ro,wll</a:t>
            </a:r>
            <a:endParaRPr sz="1250">
              <a:latin typeface="Times New Roman"/>
              <a:cs typeface="Times New Roman"/>
            </a:endParaRPr>
          </a:p>
          <a:p>
            <a:pPr algn="r" marR="146685">
              <a:lnSpc>
                <a:spcPts val="1015"/>
              </a:lnSpc>
            </a:pPr>
            <a:r>
              <a:rPr dirty="0" sz="1100" spc="-35">
                <a:solidFill>
                  <a:srgbClr val="8E918E"/>
                </a:solidFill>
                <a:latin typeface="Times New Roman"/>
                <a:cs typeface="Times New Roman"/>
              </a:rPr>
              <a:t>l11th</a:t>
            </a:r>
            <a:r>
              <a:rPr dirty="0" sz="1100" spc="-100">
                <a:solidFill>
                  <a:srgbClr val="8E918E"/>
                </a:solidFill>
                <a:latin typeface="Times New Roman"/>
                <a:cs typeface="Times New Roman"/>
              </a:rPr>
              <a:t> </a:t>
            </a:r>
            <a:r>
              <a:rPr dirty="0" sz="1100" spc="-35">
                <a:solidFill>
                  <a:srgbClr val="8E918E"/>
                </a:solidFill>
                <a:latin typeface="Times New Roman"/>
                <a:cs typeface="Times New Roman"/>
              </a:rPr>
              <a:t>m11tlr11</a:t>
            </a:r>
            <a:endParaRPr sz="1100">
              <a:latin typeface="Times New Roman"/>
              <a:cs typeface="Times New Roman"/>
            </a:endParaRPr>
          </a:p>
          <a:p>
            <a:pPr algn="r" marR="110489">
              <a:lnSpc>
                <a:spcPts val="1225"/>
              </a:lnSpc>
            </a:pPr>
            <a:r>
              <a:rPr dirty="0" sz="1150" spc="35">
                <a:solidFill>
                  <a:srgbClr val="8E918E"/>
                </a:solidFill>
                <a:latin typeface="Times New Roman"/>
                <a:cs typeface="Times New Roman"/>
              </a:rPr>
              <a:t>Grl </a:t>
            </a:r>
            <a:r>
              <a:rPr dirty="0" sz="1150" spc="-25">
                <a:solidFill>
                  <a:srgbClr val="8E918E"/>
                </a:solidFill>
                <a:latin typeface="Times New Roman"/>
                <a:cs typeface="Times New Roman"/>
              </a:rPr>
              <a:t>wuhl</a:t>
            </a:r>
            <a:r>
              <a:rPr dirty="0" sz="1150" spc="165">
                <a:solidFill>
                  <a:srgbClr val="8E918E"/>
                </a:solidFill>
                <a:latin typeface="Times New Roman"/>
                <a:cs typeface="Times New Roman"/>
              </a:rPr>
              <a:t> </a:t>
            </a:r>
            <a:r>
              <a:rPr dirty="0" sz="1150">
                <a:solidFill>
                  <a:srgbClr val="8E918E"/>
                </a:solidFill>
                <a:latin typeface="Times New Roman"/>
                <a:cs typeface="Times New Roman"/>
              </a:rPr>
              <a:t>lowu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8117399" y="12309421"/>
            <a:ext cx="528320" cy="2025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150" spc="-30">
                <a:solidFill>
                  <a:srgbClr val="8E918E"/>
                </a:solidFill>
                <a:latin typeface="Times New Roman"/>
                <a:cs typeface="Times New Roman"/>
              </a:rPr>
              <a:t>\Vnltt•r</a:t>
            </a:r>
            <a:r>
              <a:rPr dirty="0" sz="1150" spc="25">
                <a:solidFill>
                  <a:srgbClr val="8E918E"/>
                </a:solidFill>
                <a:latin typeface="Times New Roman"/>
                <a:cs typeface="Times New Roman"/>
              </a:rPr>
              <a:t> </a:t>
            </a:r>
            <a:r>
              <a:rPr dirty="0" sz="1150" spc="-20">
                <a:solidFill>
                  <a:srgbClr val="8E918E"/>
                </a:solidFill>
                <a:latin typeface="Times New Roman"/>
                <a:cs typeface="Times New Roman"/>
              </a:rPr>
              <a:t>\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8793228" y="12309421"/>
            <a:ext cx="429895" cy="2025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150" spc="-55">
                <a:solidFill>
                  <a:srgbClr val="8E918E"/>
                </a:solidFill>
                <a:latin typeface="Times New Roman"/>
                <a:cs typeface="Times New Roman"/>
              </a:rPr>
              <a:t>J,'labtor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8308437" y="12443503"/>
            <a:ext cx="685800" cy="2025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150" spc="20">
                <a:solidFill>
                  <a:srgbClr val="8E918E"/>
                </a:solidFill>
                <a:latin typeface="Times New Roman"/>
                <a:cs typeface="Times New Roman"/>
              </a:rPr>
              <a:t>fi•o•ril'lll'I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8211082" y="12555238"/>
            <a:ext cx="861694" cy="20827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28980" algn="l"/>
              </a:tabLst>
            </a:pPr>
            <a:r>
              <a:rPr dirty="0" sz="1200" spc="-100">
                <a:solidFill>
                  <a:srgbClr val="8E918E"/>
                </a:solidFill>
                <a:latin typeface="Times New Roman"/>
                <a:cs typeface="Times New Roman"/>
              </a:rPr>
              <a:t>llo•w,111</a:t>
            </a:r>
            <a:r>
              <a:rPr dirty="0" sz="1200" spc="-55">
                <a:solidFill>
                  <a:srgbClr val="8E918E"/>
                </a:solidFill>
                <a:latin typeface="Times New Roman"/>
                <a:cs typeface="Times New Roman"/>
              </a:rPr>
              <a:t>,</a:t>
            </a:r>
            <a:r>
              <a:rPr dirty="0" sz="1200">
                <a:solidFill>
                  <a:srgbClr val="8E918E"/>
                </a:solidFill>
                <a:latin typeface="Times New Roman"/>
                <a:cs typeface="Times New Roman"/>
              </a:rPr>
              <a:t>	</a:t>
            </a:r>
            <a:r>
              <a:rPr dirty="0" sz="1200" spc="-135">
                <a:solidFill>
                  <a:srgbClr val="8E918E"/>
                </a:solidFill>
                <a:latin typeface="Times New Roman"/>
                <a:cs typeface="Times New Roman"/>
              </a:rPr>
              <a:t>M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9233" y="655203"/>
            <a:ext cx="1909473" cy="2366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45604" y="3876604"/>
            <a:ext cx="1873103" cy="23478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91127" y="6370006"/>
            <a:ext cx="1182055" cy="436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00160" y="7189008"/>
            <a:ext cx="1891288" cy="22568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72902" y="10301210"/>
            <a:ext cx="1873103" cy="23478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54757" y="12758214"/>
            <a:ext cx="1509394" cy="436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964231" y="527803"/>
            <a:ext cx="1945845" cy="24024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491610" y="3822004"/>
            <a:ext cx="963829" cy="16562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00601" y="7116208"/>
            <a:ext cx="1982216" cy="23478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073344" y="10355811"/>
            <a:ext cx="1945845" cy="240240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255600" y="455004"/>
            <a:ext cx="2091328" cy="238420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273785" y="3640003"/>
            <a:ext cx="2091328" cy="252980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728823" y="400404"/>
            <a:ext cx="2018586" cy="243880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765194" y="3767404"/>
            <a:ext cx="1982216" cy="236600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146487" y="7698608"/>
            <a:ext cx="4455439" cy="44954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983620" y="12430614"/>
            <a:ext cx="345523" cy="3094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002002" y="436799"/>
            <a:ext cx="163669" cy="4186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002002" y="4950405"/>
            <a:ext cx="145483" cy="6552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038381" y="8299209"/>
            <a:ext cx="145483" cy="123760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620310" y="254800"/>
            <a:ext cx="4564552" cy="589680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674868" y="7043407"/>
            <a:ext cx="2091328" cy="240240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711237" y="10355811"/>
            <a:ext cx="2073142" cy="231140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3129910" y="7007007"/>
            <a:ext cx="2073142" cy="240240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3148090" y="10337611"/>
            <a:ext cx="2036772" cy="232960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5530385" y="2366001"/>
            <a:ext cx="200040" cy="4368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5839543" y="527797"/>
            <a:ext cx="1654877" cy="229320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5548574" y="3694604"/>
            <a:ext cx="1964030" cy="240240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5548574" y="6988807"/>
            <a:ext cx="1964030" cy="236600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5512205" y="10155611"/>
            <a:ext cx="1982216" cy="240240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7858131" y="546004"/>
            <a:ext cx="1927659" cy="229320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7858131" y="3749204"/>
            <a:ext cx="1927659" cy="231140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7839942" y="6952408"/>
            <a:ext cx="1945845" cy="232960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7821763" y="10173811"/>
            <a:ext cx="1945845" cy="229320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873705" y="5696609"/>
            <a:ext cx="0" cy="464184"/>
          </a:xfrm>
          <a:custGeom>
            <a:avLst/>
            <a:gdLst/>
            <a:ahLst/>
            <a:cxnLst/>
            <a:rect l="l" t="t" r="r" b="b"/>
            <a:pathLst>
              <a:path w="0" h="464185">
                <a:moveTo>
                  <a:pt x="0" y="464100"/>
                </a:moveTo>
                <a:lnTo>
                  <a:pt x="0" y="0"/>
                </a:lnTo>
              </a:path>
            </a:pathLst>
          </a:custGeom>
          <a:ln w="3637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0056564" y="9828015"/>
            <a:ext cx="0" cy="591820"/>
          </a:xfrm>
          <a:custGeom>
            <a:avLst/>
            <a:gdLst/>
            <a:ahLst/>
            <a:cxnLst/>
            <a:rect l="l" t="t" r="r" b="b"/>
            <a:pathLst>
              <a:path w="0" h="591820">
                <a:moveTo>
                  <a:pt x="0" y="591500"/>
                </a:moveTo>
                <a:lnTo>
                  <a:pt x="0" y="0"/>
                </a:lnTo>
              </a:path>
            </a:pathLst>
          </a:custGeom>
          <a:ln w="1818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0038379" y="6606610"/>
            <a:ext cx="0" cy="1047115"/>
          </a:xfrm>
          <a:custGeom>
            <a:avLst/>
            <a:gdLst/>
            <a:ahLst/>
            <a:cxnLst/>
            <a:rect l="l" t="t" r="r" b="b"/>
            <a:pathLst>
              <a:path w="0" h="1047115">
                <a:moveTo>
                  <a:pt x="0" y="1046501"/>
                </a:moveTo>
                <a:lnTo>
                  <a:pt x="0" y="0"/>
                </a:lnTo>
              </a:path>
            </a:pathLst>
          </a:custGeom>
          <a:ln w="1818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0056564" y="7698612"/>
            <a:ext cx="0" cy="555625"/>
          </a:xfrm>
          <a:custGeom>
            <a:avLst/>
            <a:gdLst/>
            <a:ahLst/>
            <a:cxnLst/>
            <a:rect l="l" t="t" r="r" b="b"/>
            <a:pathLst>
              <a:path w="0" h="555625">
                <a:moveTo>
                  <a:pt x="0" y="555100"/>
                </a:moveTo>
                <a:lnTo>
                  <a:pt x="0" y="0"/>
                </a:lnTo>
              </a:path>
            </a:pathLst>
          </a:custGeom>
          <a:ln w="1818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0038379" y="4531807"/>
            <a:ext cx="0" cy="337185"/>
          </a:xfrm>
          <a:custGeom>
            <a:avLst/>
            <a:gdLst/>
            <a:ahLst/>
            <a:cxnLst/>
            <a:rect l="l" t="t" r="r" b="b"/>
            <a:pathLst>
              <a:path w="0" h="337185">
                <a:moveTo>
                  <a:pt x="0" y="336700"/>
                </a:moveTo>
                <a:lnTo>
                  <a:pt x="0" y="0"/>
                </a:lnTo>
              </a:path>
            </a:pathLst>
          </a:custGeom>
          <a:ln w="1818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0056564" y="2411503"/>
            <a:ext cx="0" cy="1529080"/>
          </a:xfrm>
          <a:custGeom>
            <a:avLst/>
            <a:gdLst/>
            <a:ahLst/>
            <a:cxnLst/>
            <a:rect l="l" t="t" r="r" b="b"/>
            <a:pathLst>
              <a:path w="0" h="1529079">
                <a:moveTo>
                  <a:pt x="0" y="1528802"/>
                </a:moveTo>
                <a:lnTo>
                  <a:pt x="0" y="0"/>
                </a:lnTo>
              </a:path>
            </a:pathLst>
          </a:custGeom>
          <a:ln w="272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0129306" y="5969609"/>
            <a:ext cx="0" cy="1083310"/>
          </a:xfrm>
          <a:custGeom>
            <a:avLst/>
            <a:gdLst/>
            <a:ahLst/>
            <a:cxnLst/>
            <a:rect l="l" t="t" r="r" b="b"/>
            <a:pathLst>
              <a:path w="0" h="1083309">
                <a:moveTo>
                  <a:pt x="0" y="1082901"/>
                </a:moveTo>
                <a:lnTo>
                  <a:pt x="0" y="0"/>
                </a:lnTo>
              </a:path>
            </a:pathLst>
          </a:custGeom>
          <a:ln w="3175">
            <a:solidFill>
              <a:srgbClr val="B5B5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0120214" y="4204206"/>
            <a:ext cx="0" cy="701040"/>
          </a:xfrm>
          <a:custGeom>
            <a:avLst/>
            <a:gdLst/>
            <a:ahLst/>
            <a:cxnLst/>
            <a:rect l="l" t="t" r="r" b="b"/>
            <a:pathLst>
              <a:path w="0" h="701039">
                <a:moveTo>
                  <a:pt x="0" y="700701"/>
                </a:moveTo>
                <a:lnTo>
                  <a:pt x="0" y="0"/>
                </a:lnTo>
              </a:path>
            </a:pathLst>
          </a:custGeom>
          <a:ln w="3175">
            <a:solidFill>
              <a:srgbClr val="B5B5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0147492" y="7316411"/>
            <a:ext cx="0" cy="337185"/>
          </a:xfrm>
          <a:custGeom>
            <a:avLst/>
            <a:gdLst/>
            <a:ahLst/>
            <a:cxnLst/>
            <a:rect l="l" t="t" r="r" b="b"/>
            <a:pathLst>
              <a:path w="0" h="337184">
                <a:moveTo>
                  <a:pt x="0" y="336700"/>
                </a:moveTo>
                <a:lnTo>
                  <a:pt x="0" y="0"/>
                </a:lnTo>
              </a:path>
            </a:pathLst>
          </a:custGeom>
          <a:ln w="3175">
            <a:solidFill>
              <a:srgbClr val="B5B5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0129306" y="5660209"/>
            <a:ext cx="0" cy="282575"/>
          </a:xfrm>
          <a:custGeom>
            <a:avLst/>
            <a:gdLst/>
            <a:ahLst/>
            <a:cxnLst/>
            <a:rect l="l" t="t" r="r" b="b"/>
            <a:pathLst>
              <a:path w="0" h="282575">
                <a:moveTo>
                  <a:pt x="0" y="282100"/>
                </a:moveTo>
                <a:lnTo>
                  <a:pt x="0" y="0"/>
                </a:lnTo>
              </a:path>
            </a:pathLst>
          </a:custGeom>
          <a:ln w="3175">
            <a:solidFill>
              <a:srgbClr val="B5B5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0111120" y="2165803"/>
            <a:ext cx="0" cy="354965"/>
          </a:xfrm>
          <a:custGeom>
            <a:avLst/>
            <a:gdLst/>
            <a:ahLst/>
            <a:cxnLst/>
            <a:rect l="l" t="t" r="r" b="b"/>
            <a:pathLst>
              <a:path w="0" h="354964">
                <a:moveTo>
                  <a:pt x="0" y="354900"/>
                </a:moveTo>
                <a:lnTo>
                  <a:pt x="0" y="0"/>
                </a:lnTo>
              </a:path>
            </a:pathLst>
          </a:custGeom>
          <a:ln w="3175">
            <a:solidFill>
              <a:srgbClr val="B5B5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0111120" y="891801"/>
            <a:ext cx="0" cy="791845"/>
          </a:xfrm>
          <a:custGeom>
            <a:avLst/>
            <a:gdLst/>
            <a:ahLst/>
            <a:cxnLst/>
            <a:rect l="l" t="t" r="r" b="b"/>
            <a:pathLst>
              <a:path w="0" h="791844">
                <a:moveTo>
                  <a:pt x="0" y="791701"/>
                </a:moveTo>
                <a:lnTo>
                  <a:pt x="0" y="0"/>
                </a:lnTo>
              </a:path>
            </a:pathLst>
          </a:custGeom>
          <a:ln w="3175">
            <a:solidFill>
              <a:srgbClr val="B5B5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0165677" y="11393218"/>
            <a:ext cx="0" cy="318770"/>
          </a:xfrm>
          <a:custGeom>
            <a:avLst/>
            <a:gdLst/>
            <a:ahLst/>
            <a:cxnLst/>
            <a:rect l="l" t="t" r="r" b="b"/>
            <a:pathLst>
              <a:path w="0" h="318770">
                <a:moveTo>
                  <a:pt x="0" y="318500"/>
                </a:moveTo>
                <a:lnTo>
                  <a:pt x="0" y="0"/>
                </a:lnTo>
              </a:path>
            </a:pathLst>
          </a:custGeom>
          <a:ln w="3175">
            <a:solidFill>
              <a:srgbClr val="B5B5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0129306" y="127400"/>
            <a:ext cx="0" cy="309880"/>
          </a:xfrm>
          <a:custGeom>
            <a:avLst/>
            <a:gdLst/>
            <a:ahLst/>
            <a:cxnLst/>
            <a:rect l="l" t="t" r="r" b="b"/>
            <a:pathLst>
              <a:path w="0" h="309880">
                <a:moveTo>
                  <a:pt x="0" y="309400"/>
                </a:moveTo>
                <a:lnTo>
                  <a:pt x="0" y="0"/>
                </a:lnTo>
              </a:path>
            </a:pathLst>
          </a:custGeom>
          <a:ln w="3175">
            <a:solidFill>
              <a:srgbClr val="90939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0" y="0"/>
            <a:ext cx="281940" cy="0"/>
          </a:xfrm>
          <a:custGeom>
            <a:avLst/>
            <a:gdLst/>
            <a:ahLst/>
            <a:cxnLst/>
            <a:rect l="l" t="t" r="r" b="b"/>
            <a:pathLst>
              <a:path w="281940" h="0">
                <a:moveTo>
                  <a:pt x="0" y="0"/>
                </a:moveTo>
                <a:lnTo>
                  <a:pt x="281874" y="0"/>
                </a:lnTo>
              </a:path>
            </a:pathLst>
          </a:custGeom>
          <a:ln w="3175">
            <a:solidFill>
              <a:srgbClr val="7C7C7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746608" y="12758220"/>
            <a:ext cx="318770" cy="0"/>
          </a:xfrm>
          <a:custGeom>
            <a:avLst/>
            <a:gdLst/>
            <a:ahLst/>
            <a:cxnLst/>
            <a:rect l="l" t="t" r="r" b="b"/>
            <a:pathLst>
              <a:path w="318770" h="0">
                <a:moveTo>
                  <a:pt x="0" y="0"/>
                </a:moveTo>
                <a:lnTo>
                  <a:pt x="318245" y="0"/>
                </a:lnTo>
              </a:path>
            </a:pathLst>
          </a:custGeom>
          <a:ln w="3175">
            <a:solidFill>
              <a:srgbClr val="B5B5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7110518" y="12749120"/>
            <a:ext cx="1645920" cy="0"/>
          </a:xfrm>
          <a:custGeom>
            <a:avLst/>
            <a:gdLst/>
            <a:ahLst/>
            <a:cxnLst/>
            <a:rect l="l" t="t" r="r" b="b"/>
            <a:pathLst>
              <a:path w="1645920" h="0">
                <a:moveTo>
                  <a:pt x="0" y="0"/>
                </a:moveTo>
                <a:lnTo>
                  <a:pt x="1645784" y="0"/>
                </a:lnTo>
              </a:path>
            </a:pathLst>
          </a:custGeom>
          <a:ln w="91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/>
          <p:nvPr/>
        </p:nvSpPr>
        <p:spPr>
          <a:xfrm>
            <a:off x="987009" y="3117705"/>
            <a:ext cx="1358900" cy="4660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44780">
              <a:lnSpc>
                <a:spcPts val="1225"/>
              </a:lnSpc>
              <a:spcBef>
                <a:spcPts val="95"/>
              </a:spcBef>
            </a:pPr>
            <a:r>
              <a:rPr dirty="0" sz="1150" spc="15">
                <a:solidFill>
                  <a:srgbClr val="909393"/>
                </a:solidFill>
                <a:latin typeface="Times New Roman"/>
                <a:cs typeface="Times New Roman"/>
              </a:rPr>
              <a:t>Tomrn,</a:t>
            </a:r>
            <a:r>
              <a:rPr dirty="0" sz="1150" spc="85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150" spc="15">
                <a:solidFill>
                  <a:srgbClr val="909393"/>
                </a:solidFill>
                <a:latin typeface="Times New Roman"/>
                <a:cs typeface="Times New Roman"/>
              </a:rPr>
              <a:t>GorwtlM</a:t>
            </a:r>
            <a:endParaRPr sz="1150">
              <a:latin typeface="Times New Roman"/>
              <a:cs typeface="Times New Roman"/>
            </a:endParaRPr>
          </a:p>
          <a:p>
            <a:pPr marL="344805">
              <a:lnSpc>
                <a:spcPts val="1015"/>
              </a:lnSpc>
            </a:pPr>
            <a:r>
              <a:rPr dirty="0" sz="1150" spc="20">
                <a:solidFill>
                  <a:srgbClr val="909393"/>
                </a:solidFill>
                <a:latin typeface="Times New Roman"/>
                <a:cs typeface="Times New Roman"/>
              </a:rPr>
              <a:t>l</a:t>
            </a:r>
            <a:r>
              <a:rPr dirty="0" sz="1150" spc="20">
                <a:solidFill>
                  <a:srgbClr val="7C7C7B"/>
                </a:solidFill>
                <a:latin typeface="Times New Roman"/>
                <a:cs typeface="Times New Roman"/>
              </a:rPr>
              <a:t>a</a:t>
            </a:r>
            <a:r>
              <a:rPr dirty="0" sz="1150" spc="-150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150" spc="10">
                <a:solidFill>
                  <a:srgbClr val="909393"/>
                </a:solidFill>
                <a:latin typeface="Times New Roman"/>
                <a:cs typeface="Times New Roman"/>
              </a:rPr>
              <a:t>thl'mat1ef.</a:t>
            </a: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ts val="1225"/>
              </a:lnSpc>
            </a:pPr>
            <a:r>
              <a:rPr dirty="0" sz="1200" spc="-10">
                <a:solidFill>
                  <a:srgbClr val="909393"/>
                </a:solidFill>
                <a:latin typeface="Times New Roman"/>
                <a:cs typeface="Times New Roman"/>
              </a:rPr>
              <a:t>Sncorro, </a:t>
            </a:r>
            <a:r>
              <a:rPr dirty="0" sz="1200" spc="20">
                <a:solidFill>
                  <a:srgbClr val="909393"/>
                </a:solidFill>
                <a:latin typeface="Times New Roman"/>
                <a:cs typeface="Times New Roman"/>
              </a:rPr>
              <a:t>'Sew</a:t>
            </a:r>
            <a:r>
              <a:rPr dirty="0" sz="1200" spc="-155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150">
                <a:solidFill>
                  <a:srgbClr val="909393"/>
                </a:solidFill>
                <a:latin typeface="Times New Roman"/>
                <a:cs typeface="Times New Roman"/>
              </a:rPr>
              <a:t>Mexico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075954" y="9560511"/>
            <a:ext cx="1324610" cy="4654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1190"/>
              </a:lnSpc>
              <a:spcBef>
                <a:spcPts val="95"/>
              </a:spcBef>
            </a:pPr>
            <a:r>
              <a:rPr dirty="0" sz="1150" spc="-15">
                <a:solidFill>
                  <a:srgbClr val="909393"/>
                </a:solidFill>
                <a:latin typeface="Times New Roman"/>
                <a:cs typeface="Times New Roman"/>
              </a:rPr>
              <a:t>Burha.n </a:t>
            </a:r>
            <a:r>
              <a:rPr dirty="0" sz="1150" spc="50">
                <a:solidFill>
                  <a:srgbClr val="909393"/>
                </a:solidFill>
                <a:latin typeface="Times New Roman"/>
                <a:cs typeface="Times New Roman"/>
              </a:rPr>
              <a:t>H</a:t>
            </a:r>
            <a:r>
              <a:rPr dirty="0" sz="1150" spc="360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150" spc="-45">
                <a:solidFill>
                  <a:srgbClr val="909393"/>
                </a:solidFill>
                <a:latin typeface="Times New Roman"/>
                <a:cs typeface="Times New Roman"/>
              </a:rPr>
              <a:t>r.llnd(!DIJr</a:t>
            </a:r>
            <a:endParaRPr sz="1150">
              <a:latin typeface="Times New Roman"/>
              <a:cs typeface="Times New Roman"/>
            </a:endParaRPr>
          </a:p>
          <a:p>
            <a:pPr algn="ctr" marL="13970">
              <a:lnSpc>
                <a:spcPts val="1040"/>
              </a:lnSpc>
            </a:pPr>
            <a:r>
              <a:rPr dirty="0" sz="1150" spc="-110">
                <a:solidFill>
                  <a:srgbClr val="909393"/>
                </a:solidFill>
                <a:latin typeface="Times New Roman"/>
                <a:cs typeface="Times New Roman"/>
              </a:rPr>
              <a:t>G!:-l&gt;_Ph)-.u:s</a:t>
            </a:r>
            <a:endParaRPr sz="1150">
              <a:latin typeface="Times New Roman"/>
              <a:cs typeface="Times New Roman"/>
            </a:endParaRPr>
          </a:p>
          <a:p>
            <a:pPr algn="ctr" marL="9525">
              <a:lnSpc>
                <a:spcPts val="1225"/>
              </a:lnSpc>
            </a:pPr>
            <a:r>
              <a:rPr dirty="0" sz="1150" spc="40">
                <a:solidFill>
                  <a:srgbClr val="909393"/>
                </a:solidFill>
                <a:latin typeface="Times New Roman"/>
                <a:cs typeface="Times New Roman"/>
              </a:rPr>
              <a:t>laumbw. </a:t>
            </a:r>
            <a:r>
              <a:rPr dirty="0" sz="1150" spc="25">
                <a:solidFill>
                  <a:srgbClr val="909393"/>
                </a:solidFill>
                <a:latin typeface="Times New Roman"/>
                <a:cs typeface="Times New Roman"/>
              </a:rPr>
              <a:t>l'c</a:t>
            </a:r>
            <a:r>
              <a:rPr dirty="0" sz="1150" spc="-114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150" spc="-85">
                <a:solidFill>
                  <a:srgbClr val="909393"/>
                </a:solidFill>
                <a:latin typeface="Times New Roman"/>
                <a:cs typeface="Times New Roman"/>
              </a:rPr>
              <a:t>rla?,}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923087" y="3056698"/>
            <a:ext cx="36830" cy="206375"/>
          </a:xfrm>
          <a:custGeom>
            <a:avLst/>
            <a:gdLst/>
            <a:ahLst/>
            <a:cxnLst/>
            <a:rect l="l" t="t" r="r" b="b"/>
            <a:pathLst>
              <a:path w="36829" h="206375">
                <a:moveTo>
                  <a:pt x="36370" y="205838"/>
                </a:moveTo>
                <a:lnTo>
                  <a:pt x="0" y="205838"/>
                </a:lnTo>
                <a:lnTo>
                  <a:pt x="0" y="0"/>
                </a:lnTo>
                <a:lnTo>
                  <a:pt x="36370" y="0"/>
                </a:lnTo>
                <a:lnTo>
                  <a:pt x="36370" y="205838"/>
                </a:lnTo>
                <a:close/>
              </a:path>
            </a:pathLst>
          </a:custGeom>
          <a:solidFill>
            <a:srgbClr val="CFD1C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3357457" y="3044898"/>
            <a:ext cx="1144905" cy="4826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algn="ctr">
              <a:lnSpc>
                <a:spcPts val="1270"/>
              </a:lnSpc>
              <a:spcBef>
                <a:spcPts val="114"/>
              </a:spcBef>
            </a:pPr>
            <a:r>
              <a:rPr dirty="0" sz="1200" spc="55">
                <a:solidFill>
                  <a:srgbClr val="909393"/>
                </a:solidFill>
                <a:latin typeface="Times New Roman"/>
                <a:cs typeface="Times New Roman"/>
              </a:rPr>
              <a:t>James</a:t>
            </a:r>
            <a:r>
              <a:rPr dirty="0" sz="1200" spc="-215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200" spc="5">
                <a:solidFill>
                  <a:srgbClr val="909393"/>
                </a:solidFill>
                <a:latin typeface="Arial"/>
                <a:cs typeface="Arial"/>
              </a:rPr>
              <a:t>M</a:t>
            </a:r>
            <a:r>
              <a:rPr dirty="0" sz="1200" spc="5">
                <a:solidFill>
                  <a:srgbClr val="B5B5AF"/>
                </a:solidFill>
                <a:latin typeface="Arial"/>
                <a:cs typeface="Arial"/>
              </a:rPr>
              <a:t>. </a:t>
            </a:r>
            <a:r>
              <a:rPr dirty="0" sz="1200" spc="-40">
                <a:solidFill>
                  <a:srgbClr val="909393"/>
                </a:solidFill>
                <a:latin typeface="Times New Roman"/>
                <a:cs typeface="Times New Roman"/>
              </a:rPr>
              <a:t>Grome1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ts val="1040"/>
              </a:lnSpc>
            </a:pPr>
            <a:r>
              <a:rPr dirty="0" sz="1100" spc="20">
                <a:solidFill>
                  <a:srgbClr val="909393"/>
                </a:solidFill>
                <a:latin typeface="Times New Roman"/>
                <a:cs typeface="Times New Roman"/>
              </a:rPr>
              <a:t>Geology</a:t>
            </a:r>
            <a:endParaRPr sz="1100">
              <a:latin typeface="Times New Roman"/>
              <a:cs typeface="Times New Roman"/>
            </a:endParaRPr>
          </a:p>
          <a:p>
            <a:pPr algn="ctr" marR="52069">
              <a:lnSpc>
                <a:spcPts val="1270"/>
              </a:lnSpc>
            </a:pPr>
            <a:r>
              <a:rPr dirty="0" sz="1150" spc="20">
                <a:solidFill>
                  <a:srgbClr val="909393"/>
                </a:solidFill>
                <a:latin typeface="Times New Roman"/>
                <a:cs typeface="Times New Roman"/>
              </a:rPr>
              <a:t>MIu:hl'll,</a:t>
            </a:r>
            <a:r>
              <a:rPr dirty="0" sz="1150" spc="-145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150" spc="25">
                <a:solidFill>
                  <a:srgbClr val="909393"/>
                </a:solidFill>
                <a:latin typeface="Times New Roman"/>
                <a:cs typeface="Times New Roman"/>
              </a:rPr>
              <a:t>lnd1an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385199" y="6320907"/>
            <a:ext cx="1068705" cy="47688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9530">
              <a:lnSpc>
                <a:spcPts val="1350"/>
              </a:lnSpc>
              <a:spcBef>
                <a:spcPts val="95"/>
              </a:spcBef>
            </a:pPr>
            <a:r>
              <a:rPr dirty="0" sz="1150">
                <a:solidFill>
                  <a:srgbClr val="909393"/>
                </a:solidFill>
                <a:latin typeface="Arial"/>
                <a:cs typeface="Arial"/>
              </a:rPr>
              <a:t>DllVld</a:t>
            </a:r>
            <a:r>
              <a:rPr dirty="0" sz="1150" spc="-95">
                <a:solidFill>
                  <a:srgbClr val="909393"/>
                </a:solidFill>
                <a:latin typeface="Arial"/>
                <a:cs typeface="Arial"/>
              </a:rPr>
              <a:t> </a:t>
            </a:r>
            <a:r>
              <a:rPr dirty="0" sz="1150" spc="30">
                <a:solidFill>
                  <a:srgbClr val="909393"/>
                </a:solidFill>
                <a:latin typeface="Arial"/>
                <a:cs typeface="Arial"/>
              </a:rPr>
              <a:t>Bernum</a:t>
            </a:r>
            <a:endParaRPr sz="1150">
              <a:latin typeface="Arial"/>
              <a:cs typeface="Arial"/>
            </a:endParaRPr>
          </a:p>
          <a:p>
            <a:pPr marL="103505">
              <a:lnSpc>
                <a:spcPts val="875"/>
              </a:lnSpc>
            </a:pPr>
            <a:r>
              <a:rPr dirty="0" sz="900" spc="25">
                <a:solidFill>
                  <a:srgbClr val="909393"/>
                </a:solidFill>
                <a:latin typeface="Times New Roman"/>
                <a:cs typeface="Times New Roman"/>
              </a:rPr>
              <a:t>)I</a:t>
            </a:r>
            <a:r>
              <a:rPr dirty="0" sz="900" spc="160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850" spc="30">
                <a:solidFill>
                  <a:srgbClr val="909393"/>
                </a:solidFill>
                <a:latin typeface="Times New Roman"/>
                <a:cs typeface="Times New Roman"/>
              </a:rPr>
              <a:t>IIUl61tlJUJCI!</a:t>
            </a: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ts val="1320"/>
              </a:lnSpc>
            </a:pPr>
            <a:r>
              <a:rPr dirty="0" sz="1250" spc="-35">
                <a:solidFill>
                  <a:srgbClr val="909393"/>
                </a:solidFill>
                <a:latin typeface="Times New Roman"/>
                <a:cs typeface="Times New Roman"/>
              </a:rPr>
              <a:t>Boone,</a:t>
            </a:r>
            <a:r>
              <a:rPr dirty="0" sz="1250" spc="-40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150" spc="20">
                <a:solidFill>
                  <a:srgbClr val="909393"/>
                </a:solidFill>
                <a:latin typeface="Times New Roman"/>
                <a:cs typeface="Times New Roman"/>
              </a:rPr>
              <a:t>Colorado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355452" y="9592361"/>
            <a:ext cx="1306195" cy="48069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algn="ctr">
              <a:lnSpc>
                <a:spcPts val="1250"/>
              </a:lnSpc>
              <a:spcBef>
                <a:spcPts val="130"/>
              </a:spcBef>
            </a:pPr>
            <a:r>
              <a:rPr dirty="0" sz="1150" spc="-30">
                <a:solidFill>
                  <a:srgbClr val="909393"/>
                </a:solidFill>
                <a:latin typeface="Times New Roman"/>
                <a:cs typeface="Times New Roman"/>
              </a:rPr>
              <a:t>GulCJc </a:t>
            </a:r>
            <a:r>
              <a:rPr dirty="0" sz="1150" spc="-35">
                <a:solidFill>
                  <a:srgbClr val="909393"/>
                </a:solidFill>
                <a:latin typeface="Times New Roman"/>
                <a:cs typeface="Times New Roman"/>
              </a:rPr>
              <a:t>E</a:t>
            </a:r>
            <a:r>
              <a:rPr dirty="0" sz="1150" spc="30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150" spc="-105">
                <a:solidFill>
                  <a:srgbClr val="909393"/>
                </a:solidFill>
                <a:latin typeface="Times New Roman"/>
                <a:cs typeface="Times New Roman"/>
              </a:rPr>
              <a:t>K.ande1J1.1r</a:t>
            </a:r>
            <a:endParaRPr sz="1150">
              <a:latin typeface="Times New Roman"/>
              <a:cs typeface="Times New Roman"/>
            </a:endParaRPr>
          </a:p>
          <a:p>
            <a:pPr algn="ctr" marL="10795">
              <a:lnSpc>
                <a:spcPts val="994"/>
              </a:lnSpc>
            </a:pPr>
            <a:r>
              <a:rPr dirty="0" sz="1100" spc="130">
                <a:solidFill>
                  <a:srgbClr val="909393"/>
                </a:solidFill>
                <a:latin typeface="Arial"/>
                <a:cs typeface="Arial"/>
              </a:rPr>
              <a:t>Ph</a:t>
            </a:r>
            <a:r>
              <a:rPr dirty="0" sz="1100" spc="400">
                <a:solidFill>
                  <a:srgbClr val="909393"/>
                </a:solidFill>
                <a:latin typeface="Arial"/>
                <a:cs typeface="Arial"/>
              </a:rPr>
              <a:t> </a:t>
            </a:r>
            <a:r>
              <a:rPr dirty="0" sz="1100" spc="90">
                <a:solidFill>
                  <a:srgbClr val="909393"/>
                </a:solidFill>
                <a:latin typeface="Arial"/>
                <a:cs typeface="Arial"/>
              </a:rPr>
              <a:t>IQI</a:t>
            </a:r>
            <a:endParaRPr sz="1100">
              <a:latin typeface="Arial"/>
              <a:cs typeface="Arial"/>
            </a:endParaRPr>
          </a:p>
          <a:p>
            <a:pPr algn="ctr" marL="7620">
              <a:lnSpc>
                <a:spcPts val="1300"/>
              </a:lnSpc>
            </a:pPr>
            <a:r>
              <a:rPr dirty="0" sz="1250" spc="20">
                <a:solidFill>
                  <a:srgbClr val="909393"/>
                </a:solidFill>
                <a:latin typeface="Times New Roman"/>
                <a:cs typeface="Times New Roman"/>
              </a:rPr>
              <a:t>Istanbul</a:t>
            </a:r>
            <a:r>
              <a:rPr dirty="0" sz="1250" spc="240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250" spc="20">
                <a:solidFill>
                  <a:srgbClr val="909393"/>
                </a:solidFill>
                <a:latin typeface="Times New Roman"/>
                <a:cs typeface="Times New Roman"/>
              </a:rPr>
              <a:t>Turkey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394747" y="12854714"/>
            <a:ext cx="1330960" cy="473709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240665" marR="5080" indent="-228600">
              <a:lnSpc>
                <a:spcPct val="79600"/>
              </a:lnSpc>
              <a:spcBef>
                <a:spcPts val="375"/>
              </a:spcBef>
            </a:pPr>
            <a:r>
              <a:rPr dirty="0" sz="1150" spc="20">
                <a:solidFill>
                  <a:srgbClr val="909393"/>
                </a:solidFill>
                <a:latin typeface="Times New Roman"/>
                <a:cs typeface="Times New Roman"/>
              </a:rPr>
              <a:t>Kenl'l' </a:t>
            </a:r>
            <a:r>
              <a:rPr dirty="0" sz="1150" spc="35">
                <a:solidFill>
                  <a:srgbClr val="909393"/>
                </a:solidFill>
                <a:latin typeface="Times New Roman"/>
                <a:cs typeface="Times New Roman"/>
              </a:rPr>
              <a:t>kon </a:t>
            </a:r>
            <a:r>
              <a:rPr dirty="0" sz="1150" spc="10">
                <a:solidFill>
                  <a:srgbClr val="909393"/>
                </a:solidFill>
                <a:latin typeface="Times New Roman"/>
                <a:cs typeface="Times New Roman"/>
              </a:rPr>
              <a:t>Laza.rue  </a:t>
            </a:r>
            <a:r>
              <a:rPr dirty="0" sz="1100" spc="-25">
                <a:solidFill>
                  <a:srgbClr val="909393"/>
                </a:solidFill>
                <a:latin typeface="Arial"/>
                <a:cs typeface="Arial"/>
              </a:rPr>
              <a:t>M</a:t>
            </a:r>
            <a:r>
              <a:rPr dirty="0" sz="900" spc="-25">
                <a:solidFill>
                  <a:srgbClr val="909393"/>
                </a:solidFill>
                <a:latin typeface="Times New Roman"/>
                <a:cs typeface="Times New Roman"/>
              </a:rPr>
              <a:t>11Uu.ll1!J,I</a:t>
            </a:r>
            <a:r>
              <a:rPr dirty="0" sz="900" spc="-25">
                <a:solidFill>
                  <a:srgbClr val="909393"/>
                </a:solidFill>
                <a:latin typeface="Arial"/>
                <a:cs typeface="Arial"/>
              </a:rPr>
              <a:t>I.lea  </a:t>
            </a:r>
            <a:r>
              <a:rPr dirty="0" sz="1150" spc="85">
                <a:solidFill>
                  <a:srgbClr val="909393"/>
                </a:solidFill>
                <a:latin typeface="Times New Roman"/>
                <a:cs typeface="Times New Roman"/>
              </a:rPr>
              <a:t>Alron,</a:t>
            </a:r>
            <a:r>
              <a:rPr dirty="0" sz="1150" spc="-55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150" spc="55">
                <a:solidFill>
                  <a:srgbClr val="909393"/>
                </a:solidFill>
                <a:latin typeface="Times New Roman"/>
                <a:cs typeface="Times New Roman"/>
              </a:rPr>
              <a:t>Ohio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612264" y="2953899"/>
            <a:ext cx="1422400" cy="486409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algn="ctr" marR="12065">
              <a:lnSpc>
                <a:spcPts val="1280"/>
              </a:lnSpc>
              <a:spcBef>
                <a:spcPts val="114"/>
              </a:spcBef>
            </a:pPr>
            <a:r>
              <a:rPr dirty="0" sz="1200" spc="60">
                <a:solidFill>
                  <a:srgbClr val="7C7C7B"/>
                </a:solidFill>
                <a:latin typeface="Times New Roman"/>
                <a:cs typeface="Times New Roman"/>
              </a:rPr>
              <a:t>Joe</a:t>
            </a:r>
            <a:r>
              <a:rPr dirty="0" sz="1200" spc="105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200" spc="60">
                <a:solidFill>
                  <a:srgbClr val="7C7C7B"/>
                </a:solidFill>
                <a:latin typeface="Times New Roman"/>
                <a:cs typeface="Times New Roman"/>
              </a:rPr>
              <a:t>H</a:t>
            </a:r>
            <a:r>
              <a:rPr dirty="0" sz="1200" spc="60">
                <a:solidFill>
                  <a:srgbClr val="909393"/>
                </a:solidFill>
                <a:latin typeface="Times New Roman"/>
                <a:cs typeface="Times New Roman"/>
              </a:rPr>
              <a:t>a</a:t>
            </a:r>
            <a:r>
              <a:rPr dirty="0" sz="1200" spc="60">
                <a:solidFill>
                  <a:srgbClr val="7C7C7B"/>
                </a:solidFill>
                <a:latin typeface="Times New Roman"/>
                <a:cs typeface="Times New Roman"/>
              </a:rPr>
              <a:t>rdy</a:t>
            </a:r>
            <a:endParaRPr sz="1200">
              <a:latin typeface="Times New Roman"/>
              <a:cs typeface="Times New Roman"/>
            </a:endParaRPr>
          </a:p>
          <a:p>
            <a:pPr algn="ctr" marR="19050">
              <a:lnSpc>
                <a:spcPts val="1019"/>
              </a:lnSpc>
            </a:pPr>
            <a:r>
              <a:rPr dirty="0" sz="1150" spc="60">
                <a:solidFill>
                  <a:srgbClr val="7C7C7B"/>
                </a:solidFill>
                <a:latin typeface="Times New Roman"/>
                <a:cs typeface="Times New Roman"/>
              </a:rPr>
              <a:t>}{</a:t>
            </a:r>
            <a:r>
              <a:rPr dirty="0" sz="1150" spc="60">
                <a:solidFill>
                  <a:srgbClr val="909393"/>
                </a:solidFill>
                <a:latin typeface="Times New Roman"/>
                <a:cs typeface="Times New Roman"/>
              </a:rPr>
              <a:t>aJ</a:t>
            </a:r>
            <a:r>
              <a:rPr dirty="0" sz="1150" spc="60">
                <a:solidFill>
                  <a:srgbClr val="7C7C7B"/>
                </a:solidFill>
                <a:latin typeface="Times New Roman"/>
                <a:cs typeface="Times New Roman"/>
              </a:rPr>
              <a:t>h</a:t>
            </a:r>
            <a:r>
              <a:rPr dirty="0" sz="1150" spc="60">
                <a:solidFill>
                  <a:srgbClr val="909393"/>
                </a:solidFill>
                <a:latin typeface="Times New Roman"/>
                <a:cs typeface="Times New Roman"/>
              </a:rPr>
              <a:t>e</a:t>
            </a:r>
            <a:r>
              <a:rPr dirty="0" sz="1150" spc="60">
                <a:solidFill>
                  <a:srgbClr val="7C7C7B"/>
                </a:solidFill>
                <a:latin typeface="Times New Roman"/>
                <a:cs typeface="Times New Roman"/>
              </a:rPr>
              <a:t>mat</a:t>
            </a:r>
            <a:r>
              <a:rPr dirty="0" sz="1150" spc="60">
                <a:solidFill>
                  <a:srgbClr val="909393"/>
                </a:solidFill>
                <a:latin typeface="Times New Roman"/>
                <a:cs typeface="Times New Roman"/>
              </a:rPr>
              <a:t>ics</a:t>
            </a:r>
            <a:endParaRPr sz="1150">
              <a:latin typeface="Times New Roman"/>
              <a:cs typeface="Times New Roman"/>
            </a:endParaRPr>
          </a:p>
          <a:p>
            <a:pPr algn="ctr">
              <a:lnSpc>
                <a:spcPts val="1295"/>
              </a:lnSpc>
            </a:pPr>
            <a:r>
              <a:rPr dirty="0" sz="1250" spc="35">
                <a:solidFill>
                  <a:srgbClr val="7C7C7B"/>
                </a:solidFill>
                <a:latin typeface="Times New Roman"/>
                <a:cs typeface="Times New Roman"/>
              </a:rPr>
              <a:t>J</a:t>
            </a:r>
            <a:r>
              <a:rPr dirty="0" sz="1250" spc="-150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250" spc="40">
                <a:solidFill>
                  <a:srgbClr val="909393"/>
                </a:solidFill>
                <a:latin typeface="Times New Roman"/>
                <a:cs typeface="Times New Roman"/>
              </a:rPr>
              <a:t>a.ebon,</a:t>
            </a:r>
            <a:r>
              <a:rPr dirty="0" sz="1250" spc="225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250" spc="-10">
                <a:solidFill>
                  <a:srgbClr val="7C7C7B"/>
                </a:solidFill>
                <a:latin typeface="Times New Roman"/>
                <a:cs typeface="Times New Roman"/>
              </a:rPr>
              <a:t>h</a:t>
            </a:r>
            <a:r>
              <a:rPr dirty="0" sz="1250" spc="-140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250" spc="-10">
                <a:solidFill>
                  <a:srgbClr val="909393"/>
                </a:solidFill>
                <a:latin typeface="Times New Roman"/>
                <a:cs typeface="Times New Roman"/>
              </a:rPr>
              <a:t>ss</a:t>
            </a:r>
            <a:r>
              <a:rPr dirty="0" sz="1250" spc="-114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250" spc="-10">
                <a:solidFill>
                  <a:srgbClr val="909393"/>
                </a:solidFill>
                <a:latin typeface="Times New Roman"/>
                <a:cs typeface="Times New Roman"/>
              </a:rPr>
              <a:t>lss</a:t>
            </a:r>
            <a:r>
              <a:rPr dirty="0" sz="1250" spc="-125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250" spc="-50">
                <a:solidFill>
                  <a:srgbClr val="909393"/>
                </a:solidFill>
                <a:latin typeface="Times New Roman"/>
                <a:cs typeface="Times New Roman"/>
              </a:rPr>
              <a:t>l</a:t>
            </a:r>
            <a:r>
              <a:rPr dirty="0" sz="1250" spc="-50">
                <a:solidFill>
                  <a:srgbClr val="7C7C7B"/>
                </a:solidFill>
                <a:latin typeface="Times New Roman"/>
                <a:cs typeface="Times New Roman"/>
              </a:rPr>
              <a:t>p</a:t>
            </a:r>
            <a:r>
              <a:rPr dirty="0" sz="1250" spc="-150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250" spc="-15">
                <a:solidFill>
                  <a:srgbClr val="7C7C7B"/>
                </a:solidFill>
                <a:latin typeface="Times New Roman"/>
                <a:cs typeface="Times New Roman"/>
              </a:rPr>
              <a:t>p</a:t>
            </a:r>
            <a:r>
              <a:rPr dirty="0" sz="1250" spc="-15">
                <a:solidFill>
                  <a:srgbClr val="909393"/>
                </a:solidFill>
                <a:latin typeface="Times New Roman"/>
                <a:cs typeface="Times New Roman"/>
              </a:rPr>
              <a:t>i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576549" y="6284507"/>
            <a:ext cx="1461770" cy="367665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algn="ctr">
              <a:lnSpc>
                <a:spcPts val="1325"/>
              </a:lnSpc>
              <a:spcBef>
                <a:spcPts val="140"/>
              </a:spcBef>
            </a:pPr>
            <a:r>
              <a:rPr dirty="0" sz="1250" spc="25">
                <a:solidFill>
                  <a:srgbClr val="7C7C7B"/>
                </a:solidFill>
                <a:latin typeface="Times New Roman"/>
                <a:cs typeface="Times New Roman"/>
              </a:rPr>
              <a:t>Ru</a:t>
            </a:r>
            <a:r>
              <a:rPr dirty="0" sz="1250" spc="25">
                <a:solidFill>
                  <a:srgbClr val="909393"/>
                </a:solidFill>
                <a:latin typeface="Times New Roman"/>
                <a:cs typeface="Times New Roman"/>
              </a:rPr>
              <a:t>do! </a:t>
            </a:r>
            <a:r>
              <a:rPr dirty="0" sz="1250" spc="25">
                <a:solidFill>
                  <a:srgbClr val="7C7C7B"/>
                </a:solidFill>
                <a:latin typeface="Times New Roman"/>
                <a:cs typeface="Times New Roman"/>
              </a:rPr>
              <a:t>h </a:t>
            </a:r>
            <a:r>
              <a:rPr dirty="0" sz="1250" spc="35">
                <a:solidFill>
                  <a:srgbClr val="7C7C7B"/>
                </a:solidFill>
                <a:latin typeface="Times New Roman"/>
                <a:cs typeface="Times New Roman"/>
              </a:rPr>
              <a:t>H </a:t>
            </a:r>
            <a:r>
              <a:rPr dirty="0" sz="1250" spc="20">
                <a:solidFill>
                  <a:srgbClr val="7C7C7B"/>
                </a:solidFill>
                <a:latin typeface="Times New Roman"/>
                <a:cs typeface="Times New Roman"/>
              </a:rPr>
              <a:t>J</a:t>
            </a:r>
            <a:r>
              <a:rPr dirty="0" sz="1250" spc="-130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250" spc="25">
                <a:solidFill>
                  <a:srgbClr val="7C7C7B"/>
                </a:solidFill>
                <a:latin typeface="Times New Roman"/>
                <a:cs typeface="Times New Roman"/>
              </a:rPr>
              <a:t>acob</a:t>
            </a:r>
            <a:r>
              <a:rPr dirty="0" sz="1250" spc="25">
                <a:solidFill>
                  <a:srgbClr val="909393"/>
                </a:solidFill>
                <a:latin typeface="Times New Roman"/>
                <a:cs typeface="Times New Roman"/>
              </a:rPr>
              <a:t>so</a:t>
            </a:r>
            <a:r>
              <a:rPr dirty="0" sz="1250" spc="25">
                <a:solidFill>
                  <a:srgbClr val="7C7C7B"/>
                </a:solidFill>
                <a:latin typeface="Times New Roman"/>
                <a:cs typeface="Times New Roman"/>
              </a:rPr>
              <a:t>n</a:t>
            </a:r>
            <a:endParaRPr sz="1250">
              <a:latin typeface="Times New Roman"/>
              <a:cs typeface="Times New Roman"/>
            </a:endParaRPr>
          </a:p>
          <a:p>
            <a:pPr algn="ctr">
              <a:lnSpc>
                <a:spcPts val="1325"/>
              </a:lnSpc>
            </a:pPr>
            <a:r>
              <a:rPr dirty="0" sz="1250" spc="5">
                <a:solidFill>
                  <a:srgbClr val="7C7C7B"/>
                </a:solidFill>
                <a:latin typeface="Arial"/>
                <a:cs typeface="Arial"/>
              </a:rPr>
              <a:t>llJ</a:t>
            </a:r>
            <a:r>
              <a:rPr dirty="0" sz="1200" spc="5">
                <a:solidFill>
                  <a:srgbClr val="7C7C7B"/>
                </a:solidFill>
                <a:latin typeface="Times New Roman"/>
                <a:cs typeface="Times New Roman"/>
              </a:rPr>
              <a:t>et.allumY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433356" y="6530206"/>
            <a:ext cx="1755775" cy="255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50">
                <a:solidFill>
                  <a:srgbClr val="909393"/>
                </a:solidFill>
                <a:latin typeface="Times New Roman"/>
                <a:cs typeface="Times New Roman"/>
              </a:rPr>
              <a:t>Summersvill</a:t>
            </a:r>
            <a:r>
              <a:rPr dirty="0" sz="1200" spc="50">
                <a:solidFill>
                  <a:srgbClr val="7C7C7B"/>
                </a:solidFill>
                <a:latin typeface="Times New Roman"/>
                <a:cs typeface="Times New Roman"/>
              </a:rPr>
              <a:t>e, </a:t>
            </a:r>
            <a:r>
              <a:rPr dirty="0" sz="1500" spc="-110">
                <a:solidFill>
                  <a:srgbClr val="7C7C7B"/>
                </a:solidFill>
                <a:latin typeface="Times New Roman"/>
                <a:cs typeface="Times New Roman"/>
              </a:rPr>
              <a:t>New</a:t>
            </a:r>
            <a:r>
              <a:rPr dirty="0" sz="1500" spc="-125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200" spc="65">
                <a:solidFill>
                  <a:srgbClr val="7C7C7B"/>
                </a:solidFill>
                <a:latin typeface="Times New Roman"/>
                <a:cs typeface="Times New Roman"/>
              </a:rPr>
              <a:t>York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931238" y="7185407"/>
            <a:ext cx="106680" cy="4622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850" spc="-160" i="1">
                <a:solidFill>
                  <a:srgbClr val="7C7C7B"/>
                </a:solidFill>
                <a:latin typeface="Arial"/>
                <a:cs typeface="Arial"/>
              </a:rPr>
              <a:t>I</a:t>
            </a:r>
            <a:endParaRPr sz="285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886864" y="2935704"/>
            <a:ext cx="1694180" cy="501015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algn="ctr" marL="38735">
              <a:lnSpc>
                <a:spcPts val="1285"/>
              </a:lnSpc>
              <a:spcBef>
                <a:spcPts val="140"/>
              </a:spcBef>
            </a:pPr>
            <a:r>
              <a:rPr dirty="0" sz="1250" spc="80">
                <a:solidFill>
                  <a:srgbClr val="7C7C7B"/>
                </a:solidFill>
                <a:latin typeface="Times New Roman"/>
                <a:cs typeface="Times New Roman"/>
              </a:rPr>
              <a:t>}Jax</a:t>
            </a:r>
            <a:r>
              <a:rPr dirty="0" sz="1250" spc="-55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250" spc="110">
                <a:solidFill>
                  <a:srgbClr val="7C7C7B"/>
                </a:solidFill>
                <a:latin typeface="Times New Roman"/>
                <a:cs typeface="Times New Roman"/>
              </a:rPr>
              <a:t>Homs</a:t>
            </a:r>
            <a:endParaRPr sz="1250">
              <a:latin typeface="Times New Roman"/>
              <a:cs typeface="Times New Roman"/>
            </a:endParaRPr>
          </a:p>
          <a:p>
            <a:pPr algn="ctr" marL="64135">
              <a:lnSpc>
                <a:spcPts val="1160"/>
              </a:lnSpc>
            </a:pPr>
            <a:r>
              <a:rPr dirty="0" sz="1250" spc="25">
                <a:solidFill>
                  <a:srgbClr val="7C7C7B"/>
                </a:solidFill>
                <a:latin typeface="Times New Roman"/>
                <a:cs typeface="Times New Roman"/>
              </a:rPr>
              <a:t>Physics</a:t>
            </a:r>
            <a:endParaRPr sz="1250">
              <a:latin typeface="Times New Roman"/>
              <a:cs typeface="Times New Roman"/>
            </a:endParaRPr>
          </a:p>
          <a:p>
            <a:pPr algn="ctr">
              <a:lnSpc>
                <a:spcPts val="1255"/>
              </a:lnSpc>
            </a:pPr>
            <a:r>
              <a:rPr dirty="0" sz="1150" spc="135">
                <a:solidFill>
                  <a:srgbClr val="7C7C7B"/>
                </a:solidFill>
                <a:latin typeface="Times New Roman"/>
                <a:cs typeface="Times New Roman"/>
              </a:rPr>
              <a:t>West </a:t>
            </a:r>
            <a:r>
              <a:rPr dirty="0" sz="1150" spc="80">
                <a:solidFill>
                  <a:srgbClr val="7C7C7B"/>
                </a:solidFill>
                <a:latin typeface="Times New Roman"/>
                <a:cs typeface="Times New Roman"/>
              </a:rPr>
              <a:t>Paducah,</a:t>
            </a:r>
            <a:r>
              <a:rPr dirty="0" sz="1150" spc="-100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150" spc="-10">
                <a:solidFill>
                  <a:srgbClr val="7C7C7B"/>
                </a:solidFill>
                <a:latin typeface="Times New Roman"/>
                <a:cs typeface="Times New Roman"/>
              </a:rPr>
              <a:t>Kcntucl.1'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211132" y="6266307"/>
            <a:ext cx="1090295" cy="211454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150" spc="65">
                <a:solidFill>
                  <a:srgbClr val="7C7C7B"/>
                </a:solidFill>
                <a:latin typeface="Times New Roman"/>
                <a:cs typeface="Times New Roman"/>
              </a:rPr>
              <a:t>Gowrl </a:t>
            </a:r>
            <a:r>
              <a:rPr dirty="0" sz="1200" spc="65">
                <a:solidFill>
                  <a:srgbClr val="7C7C7B"/>
                </a:solidFill>
                <a:latin typeface="Times New Roman"/>
                <a:cs typeface="Times New Roman"/>
              </a:rPr>
              <a:t>S.</a:t>
            </a:r>
            <a:r>
              <a:rPr dirty="0" sz="1200" spc="-85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150" spc="50">
                <a:solidFill>
                  <a:srgbClr val="7C7C7B"/>
                </a:solidFill>
                <a:latin typeface="Times New Roman"/>
                <a:cs typeface="Times New Roman"/>
              </a:rPr>
              <a:t>Kallaa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068557" y="6411907"/>
            <a:ext cx="1365250" cy="2006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150" spc="70">
                <a:solidFill>
                  <a:srgbClr val="7C7C7B"/>
                </a:solidFill>
                <a:latin typeface="Times New Roman"/>
                <a:cs typeface="Times New Roman"/>
              </a:rPr>
              <a:t>M</a:t>
            </a:r>
            <a:r>
              <a:rPr dirty="0" sz="1150" spc="70">
                <a:solidFill>
                  <a:srgbClr val="909393"/>
                </a:solidFill>
                <a:latin typeface="Times New Roman"/>
                <a:cs typeface="Times New Roman"/>
              </a:rPr>
              <a:t>i</a:t>
            </a:r>
            <a:r>
              <a:rPr dirty="0" sz="1150" spc="70">
                <a:solidFill>
                  <a:srgbClr val="7C7C7B"/>
                </a:solidFill>
                <a:latin typeface="Times New Roman"/>
                <a:cs typeface="Times New Roman"/>
              </a:rPr>
              <a:t>ning</a:t>
            </a:r>
            <a:r>
              <a:rPr dirty="0" sz="1150" spc="75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150" spc="50">
                <a:solidFill>
                  <a:srgbClr val="7C7C7B"/>
                </a:solidFill>
                <a:latin typeface="Times New Roman"/>
                <a:cs typeface="Times New Roman"/>
              </a:rPr>
              <a:t>Erurineenng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013247" y="6521107"/>
            <a:ext cx="1473835" cy="2330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350" spc="-5">
                <a:solidFill>
                  <a:srgbClr val="7C7C7B"/>
                </a:solidFill>
                <a:latin typeface="Times New Roman"/>
                <a:cs typeface="Times New Roman"/>
              </a:rPr>
              <a:t>Huntsville</a:t>
            </a:r>
            <a:r>
              <a:rPr dirty="0" sz="1350" spc="-5">
                <a:solidFill>
                  <a:srgbClr val="909393"/>
                </a:solidFill>
                <a:latin typeface="Times New Roman"/>
                <a:cs typeface="Times New Roman"/>
              </a:rPr>
              <a:t>,</a:t>
            </a:r>
            <a:r>
              <a:rPr dirty="0" sz="1350" spc="-235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350" spc="-70">
                <a:solidFill>
                  <a:srgbClr val="7C7C7B"/>
                </a:solidFill>
                <a:latin typeface="Times New Roman"/>
                <a:cs typeface="Times New Roman"/>
              </a:rPr>
              <a:t>1'enne.ssee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185916" y="12909314"/>
            <a:ext cx="2477770" cy="211454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200" spc="45">
                <a:solidFill>
                  <a:srgbClr val="909393"/>
                </a:solidFill>
                <a:latin typeface="Times New Roman"/>
                <a:cs typeface="Times New Roman"/>
              </a:rPr>
              <a:t>Richard</a:t>
            </a:r>
            <a:r>
              <a:rPr dirty="0" sz="1200" spc="204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150" spc="30">
                <a:solidFill>
                  <a:srgbClr val="909393"/>
                </a:solidFill>
                <a:latin typeface="Times New Roman"/>
                <a:cs typeface="Times New Roman"/>
              </a:rPr>
              <a:t>U</a:t>
            </a:r>
            <a:r>
              <a:rPr dirty="0" sz="1150" spc="30">
                <a:solidFill>
                  <a:srgbClr val="7C7C7B"/>
                </a:solidFill>
                <a:latin typeface="Times New Roman"/>
                <a:cs typeface="Times New Roman"/>
              </a:rPr>
              <a:t>p</a:t>
            </a:r>
            <a:r>
              <a:rPr dirty="0" sz="1150" spc="30">
                <a:solidFill>
                  <a:srgbClr val="909393"/>
                </a:solidFill>
                <a:latin typeface="Times New Roman"/>
                <a:cs typeface="Times New Roman"/>
              </a:rPr>
              <a:t>c</a:t>
            </a:r>
            <a:r>
              <a:rPr dirty="0" sz="1150" spc="30">
                <a:solidFill>
                  <a:srgbClr val="7C7C7B"/>
                </a:solidFill>
                <a:latin typeface="Times New Roman"/>
                <a:cs typeface="Times New Roman"/>
              </a:rPr>
              <a:t>hu,:</a:t>
            </a:r>
            <a:r>
              <a:rPr dirty="0" sz="1150" spc="30">
                <a:solidFill>
                  <a:srgbClr val="909393"/>
                </a:solidFill>
                <a:latin typeface="Times New Roman"/>
                <a:cs typeface="Times New Roman"/>
              </a:rPr>
              <a:t>c</a:t>
            </a:r>
            <a:r>
              <a:rPr dirty="0" sz="1150" spc="-150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150" spc="40">
                <a:solidFill>
                  <a:srgbClr val="7C7C7B"/>
                </a:solidFill>
                <a:latin typeface="Times New Roman"/>
                <a:cs typeface="Times New Roman"/>
              </a:rPr>
              <a:t>b</a:t>
            </a:r>
            <a:r>
              <a:rPr dirty="0" sz="1150" spc="-25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150" spc="110">
                <a:solidFill>
                  <a:srgbClr val="7C7C7B"/>
                </a:solidFill>
                <a:latin typeface="Times New Roman"/>
                <a:cs typeface="Times New Roman"/>
              </a:rPr>
              <a:t>doing</a:t>
            </a:r>
            <a:r>
              <a:rPr dirty="0" sz="1150" spc="-75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150" spc="65">
                <a:solidFill>
                  <a:srgbClr val="7C7C7B"/>
                </a:solidFill>
                <a:latin typeface="Arial"/>
                <a:cs typeface="Arial"/>
              </a:rPr>
              <a:t>hi</a:t>
            </a:r>
            <a:r>
              <a:rPr dirty="0" sz="1150" spc="65">
                <a:solidFill>
                  <a:srgbClr val="909393"/>
                </a:solidFill>
                <a:latin typeface="Arial"/>
                <a:cs typeface="Arial"/>
              </a:rPr>
              <a:t>ll</a:t>
            </a:r>
            <a:r>
              <a:rPr dirty="0" sz="1150" spc="-114">
                <a:solidFill>
                  <a:srgbClr val="909393"/>
                </a:solidFill>
                <a:latin typeface="Arial"/>
                <a:cs typeface="Arial"/>
              </a:rPr>
              <a:t> </a:t>
            </a:r>
            <a:r>
              <a:rPr dirty="0" sz="1150" spc="114">
                <a:solidFill>
                  <a:srgbClr val="7C7C7B"/>
                </a:solidFill>
                <a:latin typeface="Times New Roman"/>
                <a:cs typeface="Times New Roman"/>
              </a:rPr>
              <a:t>Thing!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0700507" y="6248107"/>
            <a:ext cx="4487545" cy="375285"/>
          </a:xfrm>
          <a:prstGeom prst="rect">
            <a:avLst/>
          </a:prstGeom>
        </p:spPr>
        <p:txBody>
          <a:bodyPr wrap="square" lIns="0" tIns="59055" rIns="0" bIns="0" rtlCol="0" vert="horz">
            <a:spAutoFit/>
          </a:bodyPr>
          <a:lstStyle/>
          <a:p>
            <a:pPr marL="12700" marR="5080" indent="3810">
              <a:lnSpc>
                <a:spcPct val="78000"/>
              </a:lnSpc>
              <a:spcBef>
                <a:spcPts val="465"/>
              </a:spcBef>
            </a:pPr>
            <a:r>
              <a:rPr dirty="0" sz="1350" spc="-20">
                <a:solidFill>
                  <a:srgbClr val="909393"/>
                </a:solidFill>
                <a:latin typeface="Times New Roman"/>
                <a:cs typeface="Times New Roman"/>
              </a:rPr>
              <a:t>Dr. </a:t>
            </a:r>
            <a:r>
              <a:rPr dirty="0" sz="1150" spc="35">
                <a:solidFill>
                  <a:srgbClr val="909393"/>
                </a:solidFill>
                <a:latin typeface="Times New Roman"/>
                <a:cs typeface="Times New Roman"/>
              </a:rPr>
              <a:t>Tho</a:t>
            </a:r>
            <a:r>
              <a:rPr dirty="0" sz="1150" spc="35">
                <a:solidFill>
                  <a:srgbClr val="7C7C7B"/>
                </a:solidFill>
                <a:latin typeface="Times New Roman"/>
                <a:cs typeface="Times New Roman"/>
              </a:rPr>
              <a:t>m </a:t>
            </a:r>
            <a:r>
              <a:rPr dirty="0" sz="1150" spc="-20">
                <a:solidFill>
                  <a:srgbClr val="909393"/>
                </a:solidFill>
                <a:latin typeface="Times New Roman"/>
                <a:cs typeface="Times New Roman"/>
              </a:rPr>
              <a:t>as </a:t>
            </a:r>
            <a:r>
              <a:rPr dirty="0" sz="1150" spc="-25">
                <a:solidFill>
                  <a:srgbClr val="909393"/>
                </a:solidFill>
                <a:latin typeface="Times New Roman"/>
                <a:cs typeface="Times New Roman"/>
              </a:rPr>
              <a:t>S </a:t>
            </a:r>
            <a:r>
              <a:rPr dirty="0" sz="1150" spc="-20">
                <a:solidFill>
                  <a:srgbClr val="7C7C7B"/>
                </a:solidFill>
                <a:latin typeface="Times New Roman"/>
                <a:cs typeface="Times New Roman"/>
              </a:rPr>
              <a:t>ZMz</a:t>
            </a:r>
            <a:r>
              <a:rPr dirty="0" sz="1150" spc="-20">
                <a:solidFill>
                  <a:srgbClr val="909393"/>
                </a:solidFill>
                <a:latin typeface="Times New Roman"/>
                <a:cs typeface="Times New Roman"/>
              </a:rPr>
              <a:t>, </a:t>
            </a:r>
            <a:r>
              <a:rPr dirty="0" sz="1200" spc="-80">
                <a:solidFill>
                  <a:srgbClr val="7C7C7B"/>
                </a:solidFill>
                <a:latin typeface="Times New Roman"/>
                <a:cs typeface="Times New Roman"/>
              </a:rPr>
              <a:t>l'tf </a:t>
            </a:r>
            <a:r>
              <a:rPr dirty="0" sz="1150" spc="5">
                <a:solidFill>
                  <a:srgbClr val="7C7C7B"/>
                </a:solidFill>
                <a:latin typeface="Times New Roman"/>
                <a:cs typeface="Times New Roman"/>
              </a:rPr>
              <a:t>D</a:t>
            </a:r>
            <a:r>
              <a:rPr dirty="0" sz="1150" spc="5">
                <a:solidFill>
                  <a:srgbClr val="909393"/>
                </a:solidFill>
                <a:latin typeface="Times New Roman"/>
                <a:cs typeface="Times New Roman"/>
              </a:rPr>
              <a:t>., </a:t>
            </a:r>
            <a:r>
              <a:rPr dirty="0" sz="1150" spc="45">
                <a:solidFill>
                  <a:srgbClr val="7C7C7B"/>
                </a:solidFill>
                <a:latin typeface="Times New Roman"/>
                <a:cs typeface="Times New Roman"/>
              </a:rPr>
              <a:t>Pro </a:t>
            </a:r>
            <a:r>
              <a:rPr dirty="0" sz="1150">
                <a:solidFill>
                  <a:srgbClr val="7C7C7B"/>
                </a:solidFill>
                <a:latin typeface="Times New Roman"/>
                <a:cs typeface="Times New Roman"/>
              </a:rPr>
              <a:t>f'es</a:t>
            </a:r>
            <a:r>
              <a:rPr dirty="0" sz="1150">
                <a:solidFill>
                  <a:srgbClr val="909393"/>
                </a:solidFill>
                <a:latin typeface="Times New Roman"/>
                <a:cs typeface="Times New Roman"/>
              </a:rPr>
              <a:t>a</a:t>
            </a:r>
            <a:r>
              <a:rPr dirty="0" sz="1150">
                <a:solidFill>
                  <a:srgbClr val="7C7C7B"/>
                </a:solidFill>
                <a:latin typeface="Times New Roman"/>
                <a:cs typeface="Times New Roman"/>
              </a:rPr>
              <a:t>ar </a:t>
            </a:r>
            <a:r>
              <a:rPr dirty="0" sz="1150" spc="40">
                <a:solidFill>
                  <a:srgbClr val="7C7C7B"/>
                </a:solidFill>
                <a:latin typeface="Times New Roman"/>
                <a:cs typeface="Times New Roman"/>
              </a:rPr>
              <a:t>of </a:t>
            </a:r>
            <a:r>
              <a:rPr dirty="0" sz="1150" spc="55">
                <a:solidFill>
                  <a:srgbClr val="7C7C7B"/>
                </a:solidFill>
                <a:latin typeface="Times New Roman"/>
                <a:cs typeface="Times New Roman"/>
              </a:rPr>
              <a:t>P</a:t>
            </a:r>
            <a:r>
              <a:rPr dirty="0" sz="1150" spc="55">
                <a:solidFill>
                  <a:srgbClr val="909393"/>
                </a:solidFill>
                <a:latin typeface="Times New Roman"/>
                <a:cs typeface="Times New Roman"/>
              </a:rPr>
              <a:t>a</a:t>
            </a:r>
            <a:r>
              <a:rPr dirty="0" sz="1150" spc="55">
                <a:solidFill>
                  <a:srgbClr val="7C7C7B"/>
                </a:solidFill>
                <a:latin typeface="Times New Roman"/>
                <a:cs typeface="Times New Roman"/>
              </a:rPr>
              <a:t>ychtnt </a:t>
            </a:r>
            <a:r>
              <a:rPr dirty="0" sz="1150" spc="40">
                <a:solidFill>
                  <a:srgbClr val="7C7C7B"/>
                </a:solidFill>
                <a:latin typeface="Times New Roman"/>
                <a:cs typeface="Times New Roman"/>
              </a:rPr>
              <a:t>ry </a:t>
            </a:r>
            <a:r>
              <a:rPr dirty="0" sz="1150" spc="70">
                <a:solidFill>
                  <a:srgbClr val="7C7C7B"/>
                </a:solidFill>
                <a:latin typeface="Times New Roman"/>
                <a:cs typeface="Times New Roman"/>
              </a:rPr>
              <a:t>from </a:t>
            </a:r>
            <a:r>
              <a:rPr dirty="0" sz="1150" spc="65">
                <a:solidFill>
                  <a:srgbClr val="7C7C7B"/>
                </a:solidFill>
                <a:latin typeface="Times New Roman"/>
                <a:cs typeface="Times New Roman"/>
              </a:rPr>
              <a:t>New </a:t>
            </a:r>
            <a:r>
              <a:rPr dirty="0" sz="1150" spc="40">
                <a:solidFill>
                  <a:srgbClr val="7C7C7B"/>
                </a:solidFill>
                <a:latin typeface="Times New Roman"/>
                <a:cs typeface="Times New Roman"/>
              </a:rPr>
              <a:t>Y</a:t>
            </a:r>
            <a:r>
              <a:rPr dirty="0" sz="1150" spc="40">
                <a:solidFill>
                  <a:srgbClr val="909393"/>
                </a:solidFill>
                <a:latin typeface="Times New Roman"/>
                <a:cs typeface="Times New Roman"/>
              </a:rPr>
              <a:t>o</a:t>
            </a:r>
            <a:r>
              <a:rPr dirty="0" sz="1150" spc="40">
                <a:solidFill>
                  <a:srgbClr val="7C7C7B"/>
                </a:solidFill>
                <a:latin typeface="Times New Roman"/>
                <a:cs typeface="Times New Roman"/>
              </a:rPr>
              <a:t>rk.  </a:t>
            </a:r>
            <a:r>
              <a:rPr dirty="0" sz="1150" spc="55">
                <a:solidFill>
                  <a:srgbClr val="909393"/>
                </a:solidFill>
                <a:latin typeface="Times New Roman"/>
                <a:cs typeface="Times New Roman"/>
              </a:rPr>
              <a:t>spoke </a:t>
            </a:r>
            <a:r>
              <a:rPr dirty="0" sz="1200" spc="55">
                <a:solidFill>
                  <a:srgbClr val="909393"/>
                </a:solidFill>
                <a:latin typeface="Times New Roman"/>
                <a:cs typeface="Times New Roman"/>
              </a:rPr>
              <a:t>at </a:t>
            </a:r>
            <a:r>
              <a:rPr dirty="0" sz="1150" spc="65">
                <a:solidFill>
                  <a:srgbClr val="909393"/>
                </a:solidFill>
                <a:latin typeface="Times New Roman"/>
                <a:cs typeface="Times New Roman"/>
              </a:rPr>
              <a:t>co</a:t>
            </a:r>
            <a:r>
              <a:rPr dirty="0" sz="1150" spc="65">
                <a:solidFill>
                  <a:srgbClr val="7C7C7B"/>
                </a:solidFill>
                <a:latin typeface="Times New Roman"/>
                <a:cs typeface="Times New Roman"/>
              </a:rPr>
              <a:t>m</a:t>
            </a:r>
            <a:r>
              <a:rPr dirty="0" sz="1150" spc="65">
                <a:solidFill>
                  <a:srgbClr val="909393"/>
                </a:solidFill>
                <a:latin typeface="Times New Roman"/>
                <a:cs typeface="Times New Roman"/>
              </a:rPr>
              <a:t>menc</a:t>
            </a:r>
            <a:r>
              <a:rPr dirty="0" sz="1150" spc="65">
                <a:solidFill>
                  <a:srgbClr val="7C7C7B"/>
                </a:solidFill>
                <a:latin typeface="Times New Roman"/>
                <a:cs typeface="Times New Roman"/>
              </a:rPr>
              <a:t>emen</a:t>
            </a:r>
            <a:r>
              <a:rPr dirty="0" sz="1150" spc="65">
                <a:solidFill>
                  <a:srgbClr val="909393"/>
                </a:solidFill>
                <a:latin typeface="Times New Roman"/>
                <a:cs typeface="Times New Roman"/>
              </a:rPr>
              <a:t>t </a:t>
            </a:r>
            <a:r>
              <a:rPr dirty="0" sz="1150" spc="65">
                <a:solidFill>
                  <a:srgbClr val="7C7C7B"/>
                </a:solidFill>
                <a:latin typeface="Times New Roman"/>
                <a:cs typeface="Times New Roman"/>
              </a:rPr>
              <a:t>ex</a:t>
            </a:r>
            <a:r>
              <a:rPr dirty="0" sz="1150" spc="65">
                <a:solidFill>
                  <a:srgbClr val="909393"/>
                </a:solidFill>
                <a:latin typeface="Times New Roman"/>
                <a:cs typeface="Times New Roman"/>
              </a:rPr>
              <a:t>e</a:t>
            </a:r>
            <a:r>
              <a:rPr dirty="0" sz="1150" spc="65">
                <a:solidFill>
                  <a:srgbClr val="7C7C7B"/>
                </a:solidFill>
                <a:latin typeface="Times New Roman"/>
                <a:cs typeface="Times New Roman"/>
              </a:rPr>
              <a:t>rc </a:t>
            </a:r>
            <a:r>
              <a:rPr dirty="0" sz="1150" spc="60">
                <a:solidFill>
                  <a:srgbClr val="909393"/>
                </a:solidFill>
                <a:latin typeface="Times New Roman"/>
                <a:cs typeface="Times New Roman"/>
              </a:rPr>
              <a:t>is</a:t>
            </a:r>
            <a:r>
              <a:rPr dirty="0" sz="1150" spc="60">
                <a:solidFill>
                  <a:srgbClr val="7C7C7B"/>
                </a:solidFill>
                <a:latin typeface="Times New Roman"/>
                <a:cs typeface="Times New Roman"/>
              </a:rPr>
              <a:t>es </a:t>
            </a:r>
            <a:r>
              <a:rPr dirty="0" sz="1150" spc="85">
                <a:solidFill>
                  <a:srgbClr val="909393"/>
                </a:solidFill>
                <a:latin typeface="Times New Roman"/>
                <a:cs typeface="Times New Roman"/>
              </a:rPr>
              <a:t>l</a:t>
            </a:r>
            <a:r>
              <a:rPr dirty="0" sz="1150" spc="85">
                <a:solidFill>
                  <a:srgbClr val="7C7C7B"/>
                </a:solidFill>
                <a:latin typeface="Times New Roman"/>
                <a:cs typeface="Times New Roman"/>
              </a:rPr>
              <a:t>ast</a:t>
            </a:r>
            <a:r>
              <a:rPr dirty="0" sz="1150" spc="-30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150" spc="50">
                <a:solidFill>
                  <a:srgbClr val="909393"/>
                </a:solidFill>
                <a:latin typeface="Times New Roman"/>
                <a:cs typeface="Times New Roman"/>
              </a:rPr>
              <a:t>ye</a:t>
            </a:r>
            <a:r>
              <a:rPr dirty="0" sz="1150" spc="50">
                <a:solidFill>
                  <a:srgbClr val="7C7C7B"/>
                </a:solidFill>
                <a:latin typeface="Times New Roman"/>
                <a:cs typeface="Times New Roman"/>
              </a:rPr>
              <a:t>ar</a:t>
            </a:r>
            <a:r>
              <a:rPr dirty="0" sz="1150" spc="50">
                <a:solidFill>
                  <a:srgbClr val="909393"/>
                </a:solidFill>
                <a:latin typeface="Times New Roman"/>
                <a:cs typeface="Times New Roman"/>
              </a:rPr>
              <a:t>.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0879238" y="9551410"/>
            <a:ext cx="1717039" cy="493395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algn="ctr">
              <a:lnSpc>
                <a:spcPts val="1260"/>
              </a:lnSpc>
              <a:spcBef>
                <a:spcPts val="140"/>
              </a:spcBef>
            </a:pPr>
            <a:r>
              <a:rPr dirty="0" sz="1150" spc="25">
                <a:solidFill>
                  <a:srgbClr val="909393"/>
                </a:solidFill>
                <a:latin typeface="Times New Roman"/>
                <a:cs typeface="Times New Roman"/>
              </a:rPr>
              <a:t>Alexa </a:t>
            </a:r>
            <a:r>
              <a:rPr dirty="0" sz="1150" spc="35">
                <a:solidFill>
                  <a:srgbClr val="7C7C7B"/>
                </a:solidFill>
                <a:latin typeface="Times New Roman"/>
                <a:cs typeface="Times New Roman"/>
              </a:rPr>
              <a:t>n</a:t>
            </a:r>
            <a:r>
              <a:rPr dirty="0" sz="1150" spc="35">
                <a:solidFill>
                  <a:srgbClr val="909393"/>
                </a:solidFill>
                <a:latin typeface="Times New Roman"/>
                <a:cs typeface="Times New Roman"/>
              </a:rPr>
              <a:t>dr </a:t>
            </a:r>
            <a:r>
              <a:rPr dirty="0" sz="1150" spc="45">
                <a:solidFill>
                  <a:srgbClr val="909393"/>
                </a:solidFill>
                <a:latin typeface="Times New Roman"/>
                <a:cs typeface="Times New Roman"/>
              </a:rPr>
              <a:t>in</a:t>
            </a:r>
            <a:r>
              <a:rPr dirty="0" sz="1150" spc="45">
                <a:solidFill>
                  <a:srgbClr val="7C7C7B"/>
                </a:solidFill>
                <a:latin typeface="Times New Roman"/>
                <a:cs typeface="Times New Roman"/>
              </a:rPr>
              <a:t>o </a:t>
            </a:r>
            <a:r>
              <a:rPr dirty="0" sz="1250" spc="110">
                <a:solidFill>
                  <a:srgbClr val="909393"/>
                </a:solidFill>
                <a:latin typeface="Times New Roman"/>
                <a:cs typeface="Times New Roman"/>
              </a:rPr>
              <a:t>C</a:t>
            </a:r>
            <a:r>
              <a:rPr dirty="0" sz="1250" spc="-120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250" spc="35">
                <a:solidFill>
                  <a:srgbClr val="7C7C7B"/>
                </a:solidFill>
                <a:latin typeface="Times New Roman"/>
                <a:cs typeface="Times New Roman"/>
              </a:rPr>
              <a:t>Nogueira</a:t>
            </a:r>
            <a:endParaRPr sz="1250">
              <a:latin typeface="Times New Roman"/>
              <a:cs typeface="Times New Roman"/>
            </a:endParaRPr>
          </a:p>
          <a:p>
            <a:pPr algn="ctr" marR="5715">
              <a:lnSpc>
                <a:spcPts val="1130"/>
              </a:lnSpc>
            </a:pPr>
            <a:r>
              <a:rPr dirty="0" sz="1300" spc="-15">
                <a:solidFill>
                  <a:srgbClr val="7C7C7B"/>
                </a:solidFill>
                <a:latin typeface="Times New Roman"/>
                <a:cs typeface="Times New Roman"/>
              </a:rPr>
              <a:t>G</a:t>
            </a:r>
            <a:r>
              <a:rPr dirty="0" sz="1300" spc="-15">
                <a:solidFill>
                  <a:srgbClr val="909393"/>
                </a:solidFill>
                <a:latin typeface="Times New Roman"/>
                <a:cs typeface="Times New Roman"/>
              </a:rPr>
              <a:t>eo</a:t>
            </a:r>
            <a:r>
              <a:rPr dirty="0" sz="1300" spc="-15">
                <a:solidFill>
                  <a:srgbClr val="7C7C7B"/>
                </a:solidFill>
                <a:latin typeface="Times New Roman"/>
                <a:cs typeface="Times New Roman"/>
              </a:rPr>
              <a:t>logy</a:t>
            </a:r>
            <a:endParaRPr sz="1300">
              <a:latin typeface="Times New Roman"/>
              <a:cs typeface="Times New Roman"/>
            </a:endParaRPr>
          </a:p>
          <a:p>
            <a:pPr algn="ctr">
              <a:lnSpc>
                <a:spcPts val="1245"/>
              </a:lnSpc>
            </a:pPr>
            <a:r>
              <a:rPr dirty="0" sz="1200">
                <a:solidFill>
                  <a:srgbClr val="7C7C7B"/>
                </a:solidFill>
                <a:latin typeface="Times New Roman"/>
                <a:cs typeface="Times New Roman"/>
              </a:rPr>
              <a:t>M</a:t>
            </a:r>
            <a:r>
              <a:rPr dirty="0" sz="1200">
                <a:solidFill>
                  <a:srgbClr val="909393"/>
                </a:solidFill>
                <a:latin typeface="Times New Roman"/>
                <a:cs typeface="Times New Roman"/>
              </a:rPr>
              <a:t>i</a:t>
            </a:r>
            <a:r>
              <a:rPr dirty="0" sz="1200">
                <a:solidFill>
                  <a:srgbClr val="7C7C7B"/>
                </a:solidFill>
                <a:latin typeface="Times New Roman"/>
                <a:cs typeface="Times New Roman"/>
              </a:rPr>
              <a:t>ra </a:t>
            </a:r>
            <a:r>
              <a:rPr dirty="0" sz="1200" spc="20">
                <a:solidFill>
                  <a:srgbClr val="7C7C7B"/>
                </a:solidFill>
                <a:latin typeface="Times New Roman"/>
                <a:cs typeface="Times New Roman"/>
              </a:rPr>
              <a:t>nd</a:t>
            </a:r>
            <a:r>
              <a:rPr dirty="0" sz="1200" spc="20">
                <a:solidFill>
                  <a:srgbClr val="909393"/>
                </a:solidFill>
                <a:latin typeface="Times New Roman"/>
                <a:cs typeface="Times New Roman"/>
              </a:rPr>
              <a:t>a,</a:t>
            </a:r>
            <a:r>
              <a:rPr dirty="0" sz="1200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150" spc="-65">
                <a:solidFill>
                  <a:srgbClr val="7C7C7B"/>
                </a:solidFill>
                <a:latin typeface="Times New Roman"/>
                <a:cs typeface="Times New Roman"/>
              </a:rPr>
              <a:t>VenC?ZUela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0880463" y="12800114"/>
            <a:ext cx="1667510" cy="4552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1265"/>
              </a:lnSpc>
              <a:spcBef>
                <a:spcPts val="95"/>
              </a:spcBef>
            </a:pPr>
            <a:r>
              <a:rPr dirty="0" sz="1150" spc="-60">
                <a:solidFill>
                  <a:srgbClr val="909393"/>
                </a:solidFill>
                <a:latin typeface="Times New Roman"/>
                <a:cs typeface="Times New Roman"/>
              </a:rPr>
              <a:t>S</a:t>
            </a:r>
            <a:r>
              <a:rPr dirty="0" sz="1150" spc="-145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150" spc="-55">
                <a:solidFill>
                  <a:srgbClr val="909393"/>
                </a:solidFill>
                <a:latin typeface="Times New Roman"/>
                <a:cs typeface="Times New Roman"/>
              </a:rPr>
              <a:t>o</a:t>
            </a:r>
            <a:r>
              <a:rPr dirty="0" sz="1150" spc="-150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150" spc="-30">
                <a:solidFill>
                  <a:srgbClr val="909393"/>
                </a:solidFill>
                <a:latin typeface="Times New Roman"/>
                <a:cs typeface="Times New Roman"/>
              </a:rPr>
              <a:t>mp</a:t>
            </a:r>
            <a:r>
              <a:rPr dirty="0" sz="1150" spc="-30">
                <a:solidFill>
                  <a:srgbClr val="7C7C7B"/>
                </a:solidFill>
                <a:latin typeface="Times New Roman"/>
                <a:cs typeface="Times New Roman"/>
              </a:rPr>
              <a:t>h</a:t>
            </a:r>
            <a:r>
              <a:rPr dirty="0" sz="1150" spc="-30">
                <a:solidFill>
                  <a:srgbClr val="909393"/>
                </a:solidFill>
                <a:latin typeface="Times New Roman"/>
                <a:cs typeface="Times New Roman"/>
              </a:rPr>
              <a:t>!Vl</a:t>
            </a:r>
            <a:r>
              <a:rPr dirty="0" sz="1150" spc="-30">
                <a:solidFill>
                  <a:srgbClr val="7C7C7B"/>
                </a:solidFill>
                <a:latin typeface="Times New Roman"/>
                <a:cs typeface="Times New Roman"/>
              </a:rPr>
              <a:t>li'</a:t>
            </a:r>
            <a:r>
              <a:rPr dirty="0" sz="1150" spc="-65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150" spc="45">
                <a:solidFill>
                  <a:srgbClr val="7C7C7B"/>
                </a:solidFill>
                <a:latin typeface="Times New Roman"/>
                <a:cs typeface="Times New Roman"/>
              </a:rPr>
              <a:t>Rodpho</a:t>
            </a:r>
            <a:r>
              <a:rPr dirty="0" sz="1150" spc="45">
                <a:solidFill>
                  <a:srgbClr val="909393"/>
                </a:solidFill>
                <a:latin typeface="Times New Roman"/>
                <a:cs typeface="Times New Roman"/>
              </a:rPr>
              <a:t>t</a:t>
            </a:r>
            <a:r>
              <a:rPr dirty="0" sz="1150" spc="-145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150" spc="-15">
                <a:solidFill>
                  <a:srgbClr val="7C7C7B"/>
                </a:solidFill>
                <a:latin typeface="Times New Roman"/>
                <a:cs typeface="Times New Roman"/>
              </a:rPr>
              <a:t>h</a:t>
            </a:r>
            <a:r>
              <a:rPr dirty="0" sz="1150" spc="-15">
                <a:solidFill>
                  <a:srgbClr val="909393"/>
                </a:solidFill>
                <a:latin typeface="Times New Roman"/>
                <a:cs typeface="Times New Roman"/>
              </a:rPr>
              <a:t>o</a:t>
            </a:r>
            <a:r>
              <a:rPr dirty="0" sz="1150" spc="-15">
                <a:solidFill>
                  <a:srgbClr val="7C7C7B"/>
                </a:solidFill>
                <a:latin typeface="Times New Roman"/>
                <a:cs typeface="Times New Roman"/>
              </a:rPr>
              <a:t>n1r</a:t>
            </a:r>
            <a:endParaRPr sz="1150">
              <a:latin typeface="Times New Roman"/>
              <a:cs typeface="Times New Roman"/>
            </a:endParaRPr>
          </a:p>
          <a:p>
            <a:pPr algn="ctr" marR="34925">
              <a:lnSpc>
                <a:spcPts val="915"/>
              </a:lnSpc>
            </a:pPr>
            <a:r>
              <a:rPr dirty="0" sz="1000" spc="-30">
                <a:solidFill>
                  <a:srgbClr val="909393"/>
                </a:solidFill>
                <a:latin typeface="Arial"/>
                <a:cs typeface="Arial"/>
              </a:rPr>
              <a:t>Gu </a:t>
            </a:r>
            <a:r>
              <a:rPr dirty="0" sz="1000" spc="-25">
                <a:solidFill>
                  <a:srgbClr val="7C7C7B"/>
                </a:solidFill>
                <a:latin typeface="Arial"/>
                <a:cs typeface="Arial"/>
              </a:rPr>
              <a:t>op</a:t>
            </a:r>
            <a:r>
              <a:rPr dirty="0" sz="1000" spc="-185">
                <a:solidFill>
                  <a:srgbClr val="7C7C7B"/>
                </a:solidFill>
                <a:latin typeface="Arial"/>
                <a:cs typeface="Arial"/>
              </a:rPr>
              <a:t> </a:t>
            </a:r>
            <a:r>
              <a:rPr dirty="0" sz="1000" spc="-45">
                <a:solidFill>
                  <a:srgbClr val="7C7C7B"/>
                </a:solidFill>
                <a:latin typeface="Arial"/>
                <a:cs typeface="Arial"/>
              </a:rPr>
              <a:t>ll.Y1</a:t>
            </a:r>
            <a:r>
              <a:rPr dirty="0" sz="1000" spc="-45">
                <a:solidFill>
                  <a:srgbClr val="909393"/>
                </a:solidFill>
                <a:latin typeface="Arial"/>
                <a:cs typeface="Arial"/>
              </a:rPr>
              <a:t>i </a:t>
            </a:r>
            <a:r>
              <a:rPr dirty="0" sz="1000" spc="-25">
                <a:solidFill>
                  <a:srgbClr val="7C7C7B"/>
                </a:solidFill>
                <a:latin typeface="Arial"/>
                <a:cs typeface="Arial"/>
              </a:rPr>
              <a:t>a,</a:t>
            </a:r>
            <a:endParaRPr sz="1000">
              <a:latin typeface="Arial"/>
              <a:cs typeface="Arial"/>
            </a:endParaRPr>
          </a:p>
          <a:p>
            <a:pPr algn="ctr" marR="3175">
              <a:lnSpc>
                <a:spcPts val="1205"/>
              </a:lnSpc>
            </a:pPr>
            <a:r>
              <a:rPr dirty="0" sz="1150" spc="-65">
                <a:solidFill>
                  <a:srgbClr val="7C7C7B"/>
                </a:solidFill>
                <a:latin typeface="Arial"/>
                <a:cs typeface="Arial"/>
              </a:rPr>
              <a:t>B </a:t>
            </a:r>
            <a:r>
              <a:rPr dirty="0" sz="1150" spc="-60">
                <a:solidFill>
                  <a:srgbClr val="909393"/>
                </a:solidFill>
                <a:latin typeface="Arial"/>
                <a:cs typeface="Arial"/>
              </a:rPr>
              <a:t>an </a:t>
            </a:r>
            <a:r>
              <a:rPr dirty="0" sz="1150">
                <a:solidFill>
                  <a:srgbClr val="7C7C7B"/>
                </a:solidFill>
                <a:latin typeface="Arial"/>
                <a:cs typeface="Arial"/>
              </a:rPr>
              <a:t>g</a:t>
            </a:r>
            <a:r>
              <a:rPr dirty="0" sz="1150">
                <a:solidFill>
                  <a:srgbClr val="909393"/>
                </a:solidFill>
                <a:latin typeface="Arial"/>
                <a:cs typeface="Arial"/>
              </a:rPr>
              <a:t>ko</a:t>
            </a:r>
            <a:r>
              <a:rPr dirty="0" sz="1150">
                <a:solidFill>
                  <a:srgbClr val="7C7C7B"/>
                </a:solidFill>
                <a:latin typeface="Arial"/>
                <a:cs typeface="Arial"/>
              </a:rPr>
              <a:t>k </a:t>
            </a:r>
            <a:r>
              <a:rPr dirty="0" sz="1150" spc="75">
                <a:solidFill>
                  <a:srgbClr val="909393"/>
                </a:solidFill>
                <a:latin typeface="Times New Roman"/>
                <a:cs typeface="Times New Roman"/>
              </a:rPr>
              <a:t>T</a:t>
            </a:r>
            <a:r>
              <a:rPr dirty="0" sz="1150" spc="75">
                <a:solidFill>
                  <a:srgbClr val="7C7C7B"/>
                </a:solidFill>
                <a:latin typeface="Times New Roman"/>
                <a:cs typeface="Times New Roman"/>
              </a:rPr>
              <a:t>haila</a:t>
            </a:r>
            <a:r>
              <a:rPr dirty="0" sz="1150" spc="-155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150" spc="55">
                <a:solidFill>
                  <a:srgbClr val="7C7C7B"/>
                </a:solidFill>
                <a:latin typeface="Times New Roman"/>
                <a:cs typeface="Times New Roman"/>
              </a:rPr>
              <a:t>nd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3214898" y="9542311"/>
            <a:ext cx="1837689" cy="473709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algn="ctr" marL="33655">
              <a:lnSpc>
                <a:spcPts val="1205"/>
              </a:lnSpc>
              <a:spcBef>
                <a:spcPts val="114"/>
              </a:spcBef>
            </a:pPr>
            <a:r>
              <a:rPr dirty="0" sz="1150" spc="65">
                <a:solidFill>
                  <a:srgbClr val="7C7C7B"/>
                </a:solidFill>
                <a:latin typeface="Times New Roman"/>
                <a:cs typeface="Times New Roman"/>
              </a:rPr>
              <a:t>Ri</a:t>
            </a:r>
            <a:r>
              <a:rPr dirty="0" sz="1150" spc="65">
                <a:solidFill>
                  <a:srgbClr val="909393"/>
                </a:solidFill>
                <a:latin typeface="Times New Roman"/>
                <a:cs typeface="Times New Roman"/>
              </a:rPr>
              <a:t>c</a:t>
            </a:r>
            <a:r>
              <a:rPr dirty="0" sz="1150" spc="65">
                <a:solidFill>
                  <a:srgbClr val="7C7C7B"/>
                </a:solidFill>
                <a:latin typeface="Times New Roman"/>
                <a:cs typeface="Times New Roman"/>
              </a:rPr>
              <a:t>hard </a:t>
            </a:r>
            <a:r>
              <a:rPr dirty="0" sz="1150" spc="35">
                <a:solidFill>
                  <a:srgbClr val="7C7C7B"/>
                </a:solidFill>
                <a:latin typeface="Times New Roman"/>
                <a:cs typeface="Times New Roman"/>
              </a:rPr>
              <a:t>V</a:t>
            </a:r>
            <a:r>
              <a:rPr dirty="0" sz="1150" spc="90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200" spc="45">
                <a:solidFill>
                  <a:srgbClr val="7C7C7B"/>
                </a:solidFill>
                <a:latin typeface="Times New Roman"/>
                <a:cs typeface="Times New Roman"/>
              </a:rPr>
              <a:t>Pleegor</a:t>
            </a:r>
            <a:endParaRPr sz="1200">
              <a:latin typeface="Times New Roman"/>
              <a:cs typeface="Times New Roman"/>
            </a:endParaRPr>
          </a:p>
          <a:p>
            <a:pPr algn="ctr" marL="28575">
              <a:lnSpc>
                <a:spcPts val="1125"/>
              </a:lnSpc>
            </a:pPr>
            <a:r>
              <a:rPr dirty="0" sz="1300" spc="-40">
                <a:solidFill>
                  <a:srgbClr val="7C7C7B"/>
                </a:solidFill>
                <a:latin typeface="Times New Roman"/>
                <a:cs typeface="Times New Roman"/>
              </a:rPr>
              <a:t>Geology</a:t>
            </a:r>
            <a:endParaRPr sz="1300">
              <a:latin typeface="Times New Roman"/>
              <a:cs typeface="Times New Roman"/>
            </a:endParaRPr>
          </a:p>
          <a:p>
            <a:pPr algn="ctr">
              <a:lnSpc>
                <a:spcPts val="1175"/>
              </a:lnSpc>
            </a:pPr>
            <a:r>
              <a:rPr dirty="0" sz="1150" spc="-50">
                <a:solidFill>
                  <a:srgbClr val="7C7C7B"/>
                </a:solidFill>
                <a:latin typeface="Times New Roman"/>
                <a:cs typeface="Times New Roman"/>
              </a:rPr>
              <a:t>P </a:t>
            </a:r>
            <a:r>
              <a:rPr dirty="0" sz="1150" spc="-35">
                <a:solidFill>
                  <a:srgbClr val="7C7C7B"/>
                </a:solidFill>
                <a:latin typeface="Times New Roman"/>
                <a:cs typeface="Times New Roman"/>
              </a:rPr>
              <a:t>hilad </a:t>
            </a:r>
            <a:r>
              <a:rPr dirty="0" sz="1150" spc="-40">
                <a:solidFill>
                  <a:srgbClr val="7C7C7B"/>
                </a:solidFill>
                <a:latin typeface="Times New Roman"/>
                <a:cs typeface="Times New Roman"/>
              </a:rPr>
              <a:t>elphi a </a:t>
            </a:r>
            <a:r>
              <a:rPr dirty="0" sz="1150" spc="-25">
                <a:solidFill>
                  <a:srgbClr val="909393"/>
                </a:solidFill>
                <a:latin typeface="Times New Roman"/>
                <a:cs typeface="Times New Roman"/>
              </a:rPr>
              <a:t>, </a:t>
            </a:r>
            <a:r>
              <a:rPr dirty="0" sz="1150" spc="-50">
                <a:solidFill>
                  <a:srgbClr val="7C7C7B"/>
                </a:solidFill>
                <a:latin typeface="Times New Roman"/>
                <a:cs typeface="Times New Roman"/>
              </a:rPr>
              <a:t>P </a:t>
            </a:r>
            <a:r>
              <a:rPr dirty="0" sz="1150">
                <a:solidFill>
                  <a:srgbClr val="7C7C7B"/>
                </a:solidFill>
                <a:latin typeface="Times New Roman"/>
                <a:cs typeface="Times New Roman"/>
              </a:rPr>
              <a:t>enn </a:t>
            </a:r>
            <a:r>
              <a:rPr dirty="0" sz="1150" spc="-35">
                <a:solidFill>
                  <a:srgbClr val="7C7C7B"/>
                </a:solidFill>
                <a:latin typeface="Times New Roman"/>
                <a:cs typeface="Times New Roman"/>
              </a:rPr>
              <a:t>s yl </a:t>
            </a:r>
            <a:r>
              <a:rPr dirty="0" sz="1150" spc="5">
                <a:solidFill>
                  <a:srgbClr val="7C7C7B"/>
                </a:solidFill>
                <a:latin typeface="Times New Roman"/>
                <a:cs typeface="Times New Roman"/>
              </a:rPr>
              <a:t>van</a:t>
            </a:r>
            <a:r>
              <a:rPr dirty="0" sz="1150" spc="-229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150" spc="-5">
                <a:solidFill>
                  <a:srgbClr val="909393"/>
                </a:solidFill>
                <a:latin typeface="Times New Roman"/>
                <a:cs typeface="Times New Roman"/>
              </a:rPr>
              <a:t>i</a:t>
            </a:r>
            <a:r>
              <a:rPr dirty="0" sz="1150" spc="-5">
                <a:solidFill>
                  <a:srgbClr val="7C7C7B"/>
                </a:solidFill>
                <a:latin typeface="Times New Roman"/>
                <a:cs typeface="Times New Roman"/>
              </a:rPr>
              <a:t>a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3560607" y="12772814"/>
            <a:ext cx="1188720" cy="4660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8890">
              <a:lnSpc>
                <a:spcPts val="1225"/>
              </a:lnSpc>
              <a:spcBef>
                <a:spcPts val="95"/>
              </a:spcBef>
            </a:pPr>
            <a:r>
              <a:rPr dirty="0" sz="1150" spc="-65">
                <a:solidFill>
                  <a:srgbClr val="7C7C7B"/>
                </a:solidFill>
                <a:latin typeface="Arial"/>
                <a:cs typeface="Arial"/>
              </a:rPr>
              <a:t>D </a:t>
            </a:r>
            <a:r>
              <a:rPr dirty="0" sz="1150" spc="-50">
                <a:solidFill>
                  <a:srgbClr val="7C7C7B"/>
                </a:solidFill>
                <a:latin typeface="Arial"/>
                <a:cs typeface="Arial"/>
              </a:rPr>
              <a:t>av </a:t>
            </a:r>
            <a:r>
              <a:rPr dirty="0" sz="1150" spc="5">
                <a:solidFill>
                  <a:srgbClr val="909393"/>
                </a:solidFill>
                <a:latin typeface="Arial"/>
                <a:cs typeface="Arial"/>
              </a:rPr>
              <a:t>i</a:t>
            </a:r>
            <a:r>
              <a:rPr dirty="0" sz="1150" spc="5">
                <a:solidFill>
                  <a:srgbClr val="7C7C7B"/>
                </a:solidFill>
                <a:latin typeface="Arial"/>
                <a:cs typeface="Arial"/>
              </a:rPr>
              <a:t>d </a:t>
            </a:r>
            <a:r>
              <a:rPr dirty="0" sz="1150" spc="-60">
                <a:solidFill>
                  <a:srgbClr val="7C7C7B"/>
                </a:solidFill>
                <a:latin typeface="Arial"/>
                <a:cs typeface="Arial"/>
              </a:rPr>
              <a:t>A</a:t>
            </a:r>
            <a:r>
              <a:rPr dirty="0" sz="1150" spc="-35">
                <a:solidFill>
                  <a:srgbClr val="7C7C7B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7C7C7B"/>
                </a:solidFill>
                <a:latin typeface="Arial"/>
                <a:cs typeface="Arial"/>
              </a:rPr>
              <a:t>Schwab</a:t>
            </a:r>
            <a:endParaRPr sz="1150">
              <a:latin typeface="Arial"/>
              <a:cs typeface="Arial"/>
            </a:endParaRPr>
          </a:p>
          <a:p>
            <a:pPr algn="ctr" marL="1905">
              <a:lnSpc>
                <a:spcPts val="1015"/>
              </a:lnSpc>
            </a:pPr>
            <a:r>
              <a:rPr dirty="0" sz="1150" spc="30">
                <a:solidFill>
                  <a:srgbClr val="7C7C7B"/>
                </a:solidFill>
                <a:latin typeface="Times New Roman"/>
                <a:cs typeface="Times New Roman"/>
              </a:rPr>
              <a:t>Geos</a:t>
            </a:r>
            <a:r>
              <a:rPr dirty="0" sz="1150" spc="30">
                <a:solidFill>
                  <a:srgbClr val="909393"/>
                </a:solidFill>
                <a:latin typeface="Times New Roman"/>
                <a:cs typeface="Times New Roman"/>
              </a:rPr>
              <a:t>al</a:t>
            </a:r>
            <a:r>
              <a:rPr dirty="0" sz="1150" spc="30">
                <a:solidFill>
                  <a:srgbClr val="7C7C7B"/>
                </a:solidFill>
                <a:latin typeface="Times New Roman"/>
                <a:cs typeface="Times New Roman"/>
              </a:rPr>
              <a:t>en</a:t>
            </a:r>
            <a:r>
              <a:rPr dirty="0" sz="1150" spc="30">
                <a:solidFill>
                  <a:srgbClr val="909393"/>
                </a:solidFill>
                <a:latin typeface="Times New Roman"/>
                <a:cs typeface="Times New Roman"/>
              </a:rPr>
              <a:t>c</a:t>
            </a:r>
            <a:r>
              <a:rPr dirty="0" sz="1150" spc="30">
                <a:solidFill>
                  <a:srgbClr val="7C7C7B"/>
                </a:solidFill>
                <a:latin typeface="Times New Roman"/>
                <a:cs typeface="Times New Roman"/>
              </a:rPr>
              <a:t>e</a:t>
            </a:r>
            <a:endParaRPr sz="1150">
              <a:latin typeface="Times New Roman"/>
              <a:cs typeface="Times New Roman"/>
            </a:endParaRPr>
          </a:p>
          <a:p>
            <a:pPr algn="ctr">
              <a:lnSpc>
                <a:spcPts val="1225"/>
              </a:lnSpc>
            </a:pPr>
            <a:r>
              <a:rPr dirty="0" sz="1200" spc="-20">
                <a:solidFill>
                  <a:srgbClr val="7C7C7B"/>
                </a:solidFill>
                <a:latin typeface="Times New Roman"/>
                <a:cs typeface="Times New Roman"/>
              </a:rPr>
              <a:t>Wrnna-ell</a:t>
            </a:r>
            <a:r>
              <a:rPr dirty="0" sz="1200" spc="-20">
                <a:solidFill>
                  <a:srgbClr val="909393"/>
                </a:solidFill>
                <a:latin typeface="Times New Roman"/>
                <a:cs typeface="Times New Roman"/>
              </a:rPr>
              <a:t>,</a:t>
            </a:r>
            <a:r>
              <a:rPr dirty="0" sz="1200" spc="155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200" spc="114">
                <a:solidFill>
                  <a:srgbClr val="7C7C7B"/>
                </a:solidFill>
                <a:latin typeface="Times New Roman"/>
                <a:cs typeface="Times New Roman"/>
              </a:rPr>
              <a:t>AJaua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6014878" y="2944799"/>
            <a:ext cx="958215" cy="495300"/>
          </a:xfrm>
          <a:prstGeom prst="rect">
            <a:avLst/>
          </a:prstGeom>
        </p:spPr>
        <p:txBody>
          <a:bodyPr wrap="square" lIns="0" tIns="66040" rIns="0" bIns="0" rtlCol="0" vert="horz">
            <a:spAutoFit/>
          </a:bodyPr>
          <a:lstStyle/>
          <a:p>
            <a:pPr algn="just" marL="56515" marR="5080" indent="-44450">
              <a:lnSpc>
                <a:spcPct val="74600"/>
              </a:lnSpc>
              <a:spcBef>
                <a:spcPts val="520"/>
              </a:spcBef>
            </a:pPr>
            <a:r>
              <a:rPr dirty="0" sz="1150" spc="65">
                <a:solidFill>
                  <a:srgbClr val="7C7C7B"/>
                </a:solidFill>
                <a:latin typeface="Times New Roman"/>
                <a:cs typeface="Times New Roman"/>
              </a:rPr>
              <a:t>Laura </a:t>
            </a:r>
            <a:r>
              <a:rPr dirty="0" sz="1250" spc="5">
                <a:solidFill>
                  <a:srgbClr val="7C7C7B"/>
                </a:solidFill>
                <a:latin typeface="Times New Roman"/>
                <a:cs typeface="Times New Roman"/>
              </a:rPr>
              <a:t>L. </a:t>
            </a:r>
            <a:r>
              <a:rPr dirty="0" sz="1150" spc="-10">
                <a:solidFill>
                  <a:srgbClr val="7C7C7B"/>
                </a:solidFill>
                <a:latin typeface="Times New Roman"/>
                <a:cs typeface="Times New Roman"/>
              </a:rPr>
              <a:t>Li</a:t>
            </a:r>
            <a:r>
              <a:rPr dirty="0" sz="1150" spc="-250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150">
                <a:solidFill>
                  <a:srgbClr val="909393"/>
                </a:solidFill>
                <a:latin typeface="Times New Roman"/>
                <a:cs typeface="Times New Roman"/>
              </a:rPr>
              <a:t>c</a:t>
            </a:r>
            <a:r>
              <a:rPr dirty="0" sz="1150">
                <a:solidFill>
                  <a:srgbClr val="7C7C7B"/>
                </a:solidFill>
                <a:latin typeface="Times New Roman"/>
                <a:cs typeface="Times New Roman"/>
              </a:rPr>
              <a:t>ht  </a:t>
            </a:r>
            <a:r>
              <a:rPr dirty="0" sz="1150" spc="35">
                <a:solidFill>
                  <a:srgbClr val="7C7C7B"/>
                </a:solidFill>
                <a:latin typeface="Times New Roman"/>
                <a:cs typeface="Times New Roman"/>
              </a:rPr>
              <a:t>b[athl!lllatlcs  </a:t>
            </a:r>
            <a:r>
              <a:rPr dirty="0" sz="1150" spc="30">
                <a:solidFill>
                  <a:srgbClr val="7C7C7B"/>
                </a:solidFill>
                <a:latin typeface="Times New Roman"/>
                <a:cs typeface="Times New Roman"/>
              </a:rPr>
              <a:t>lrtenton,</a:t>
            </a:r>
            <a:r>
              <a:rPr dirty="0" sz="1150" spc="-30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250" spc="-20">
                <a:solidFill>
                  <a:srgbClr val="7C7C7B"/>
                </a:solidFill>
                <a:latin typeface="Times New Roman"/>
                <a:cs typeface="Times New Roman"/>
              </a:rPr>
              <a:t>Oh</a:t>
            </a:r>
            <a:r>
              <a:rPr dirty="0" sz="1250" spc="-20">
                <a:solidFill>
                  <a:srgbClr val="909393"/>
                </a:solidFill>
                <a:latin typeface="Times New Roman"/>
                <a:cs typeface="Times New Roman"/>
              </a:rPr>
              <a:t>i</a:t>
            </a:r>
            <a:r>
              <a:rPr dirty="0" sz="1250" spc="-20">
                <a:solidFill>
                  <a:srgbClr val="7C7C7B"/>
                </a:solidFill>
                <a:latin typeface="Times New Roman"/>
                <a:cs typeface="Times New Roman"/>
              </a:rPr>
              <a:t>o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5698168" y="6239006"/>
            <a:ext cx="1718945" cy="4826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algn="ctr" marL="6350">
              <a:lnSpc>
                <a:spcPts val="1355"/>
              </a:lnSpc>
              <a:spcBef>
                <a:spcPts val="114"/>
              </a:spcBef>
            </a:pPr>
            <a:r>
              <a:rPr dirty="0" sz="1200" spc="40">
                <a:solidFill>
                  <a:srgbClr val="7C7C7B"/>
                </a:solidFill>
                <a:latin typeface="Times New Roman"/>
                <a:cs typeface="Times New Roman"/>
              </a:rPr>
              <a:t>Chester </a:t>
            </a:r>
            <a:r>
              <a:rPr dirty="0" sz="1150" spc="30">
                <a:solidFill>
                  <a:srgbClr val="7C7C7B"/>
                </a:solidFill>
                <a:latin typeface="Times New Roman"/>
                <a:cs typeface="Times New Roman"/>
              </a:rPr>
              <a:t>R.</a:t>
            </a:r>
            <a:r>
              <a:rPr dirty="0" sz="1150" spc="5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200" spc="-35">
                <a:solidFill>
                  <a:srgbClr val="7C7C7B"/>
                </a:solidFill>
                <a:latin typeface="Times New Roman"/>
                <a:cs typeface="Times New Roman"/>
              </a:rPr>
              <a:t>M</a:t>
            </a:r>
            <a:r>
              <a:rPr dirty="0" sz="1200" spc="-35">
                <a:solidFill>
                  <a:srgbClr val="909393"/>
                </a:solidFill>
                <a:latin typeface="Times New Roman"/>
                <a:cs typeface="Times New Roman"/>
              </a:rPr>
              <a:t>c</a:t>
            </a:r>
            <a:r>
              <a:rPr dirty="0" sz="1200" spc="-35">
                <a:solidFill>
                  <a:srgbClr val="7C7C7B"/>
                </a:solidFill>
                <a:latin typeface="Times New Roman"/>
                <a:cs typeface="Times New Roman"/>
              </a:rPr>
              <a:t>Kee</a:t>
            </a:r>
            <a:endParaRPr sz="1200">
              <a:latin typeface="Times New Roman"/>
              <a:cs typeface="Times New Roman"/>
            </a:endParaRPr>
          </a:p>
          <a:p>
            <a:pPr algn="ctr" marL="22225">
              <a:lnSpc>
                <a:spcPts val="980"/>
              </a:lnSpc>
            </a:pPr>
            <a:r>
              <a:rPr dirty="0" sz="1000" spc="40">
                <a:solidFill>
                  <a:srgbClr val="7C7C7B"/>
                </a:solidFill>
                <a:latin typeface="Arial"/>
                <a:cs typeface="Arial"/>
              </a:rPr>
              <a:t>AstrophyalCll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ts val="1240"/>
              </a:lnSpc>
            </a:pPr>
            <a:r>
              <a:rPr dirty="0" sz="1150" spc="45">
                <a:solidFill>
                  <a:srgbClr val="7C7C7B"/>
                </a:solidFill>
                <a:latin typeface="Times New Roman"/>
                <a:cs typeface="Times New Roman"/>
              </a:rPr>
              <a:t>Vandergrift,</a:t>
            </a:r>
            <a:r>
              <a:rPr dirty="0" sz="1150" spc="15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150" spc="45">
                <a:solidFill>
                  <a:srgbClr val="7C7C7B"/>
                </a:solidFill>
                <a:latin typeface="Times New Roman"/>
                <a:cs typeface="Times New Roman"/>
              </a:rPr>
              <a:t>Pennsy</a:t>
            </a:r>
            <a:r>
              <a:rPr dirty="0" sz="1150" spc="45">
                <a:solidFill>
                  <a:srgbClr val="909393"/>
                </a:solidFill>
                <a:latin typeface="Times New Roman"/>
                <a:cs typeface="Times New Roman"/>
              </a:rPr>
              <a:t>l</a:t>
            </a:r>
            <a:r>
              <a:rPr dirty="0" sz="1150" spc="45">
                <a:solidFill>
                  <a:srgbClr val="7C7C7B"/>
                </a:solidFill>
                <a:latin typeface="Times New Roman"/>
                <a:cs typeface="Times New Roman"/>
              </a:rPr>
              <a:t>vania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6079420" y="9487710"/>
            <a:ext cx="922655" cy="2006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150" spc="60">
                <a:solidFill>
                  <a:srgbClr val="7C7C7B"/>
                </a:solidFill>
                <a:latin typeface="Times New Roman"/>
                <a:cs typeface="Times New Roman"/>
              </a:rPr>
              <a:t>Walter</a:t>
            </a:r>
            <a:r>
              <a:rPr dirty="0" sz="1150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150" spc="50">
                <a:solidFill>
                  <a:srgbClr val="7C7C7B"/>
                </a:solidFill>
                <a:latin typeface="Times New Roman"/>
                <a:cs typeface="Times New Roman"/>
              </a:rPr>
              <a:t>P</a:t>
            </a:r>
            <a:r>
              <a:rPr dirty="0" sz="1150" spc="50">
                <a:solidFill>
                  <a:srgbClr val="909393"/>
                </a:solidFill>
                <a:latin typeface="Times New Roman"/>
                <a:cs typeface="Times New Roman"/>
              </a:rPr>
              <a:t>i</a:t>
            </a:r>
            <a:r>
              <a:rPr dirty="0" sz="1150" spc="50">
                <a:solidFill>
                  <a:srgbClr val="7C7C7B"/>
                </a:solidFill>
                <a:latin typeface="Times New Roman"/>
                <a:cs typeface="Times New Roman"/>
              </a:rPr>
              <a:t>erce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6006519" y="9596910"/>
            <a:ext cx="1058545" cy="3549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 marL="10160">
              <a:lnSpc>
                <a:spcPts val="1410"/>
              </a:lnSpc>
              <a:spcBef>
                <a:spcPts val="110"/>
              </a:spcBef>
            </a:pPr>
            <a:r>
              <a:rPr dirty="0" sz="1350" spc="-55">
                <a:solidFill>
                  <a:srgbClr val="7C7C7B"/>
                </a:solidFill>
                <a:latin typeface="Times New Roman"/>
                <a:cs typeface="Times New Roman"/>
              </a:rPr>
              <a:t>Geolotrt</a:t>
            </a:r>
            <a:endParaRPr sz="1350">
              <a:latin typeface="Times New Roman"/>
              <a:cs typeface="Times New Roman"/>
            </a:endParaRPr>
          </a:p>
          <a:p>
            <a:pPr algn="ctr">
              <a:lnSpc>
                <a:spcPts val="1170"/>
              </a:lnSpc>
            </a:pPr>
            <a:r>
              <a:rPr dirty="0" sz="1150" spc="-60">
                <a:solidFill>
                  <a:srgbClr val="7C7C7B"/>
                </a:solidFill>
                <a:latin typeface="Times New Roman"/>
                <a:cs typeface="Times New Roman"/>
              </a:rPr>
              <a:t>Mun </a:t>
            </a:r>
            <a:r>
              <a:rPr dirty="0" sz="1150" spc="-10">
                <a:solidFill>
                  <a:srgbClr val="909393"/>
                </a:solidFill>
                <a:latin typeface="Times New Roman"/>
                <a:cs typeface="Times New Roman"/>
              </a:rPr>
              <a:t>l</a:t>
            </a:r>
            <a:r>
              <a:rPr dirty="0" sz="1150" spc="-10">
                <a:solidFill>
                  <a:srgbClr val="7C7C7B"/>
                </a:solidFill>
                <a:latin typeface="Times New Roman"/>
                <a:cs typeface="Times New Roman"/>
              </a:rPr>
              <a:t>ce</a:t>
            </a:r>
            <a:r>
              <a:rPr dirty="0" sz="1150" spc="-10">
                <a:solidFill>
                  <a:srgbClr val="909393"/>
                </a:solidFill>
                <a:latin typeface="Times New Roman"/>
                <a:cs typeface="Times New Roman"/>
              </a:rPr>
              <a:t>,</a:t>
            </a:r>
            <a:r>
              <a:rPr dirty="0" sz="1150" spc="90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150" spc="55">
                <a:solidFill>
                  <a:srgbClr val="7C7C7B"/>
                </a:solidFill>
                <a:latin typeface="Times New Roman"/>
                <a:cs typeface="Times New Roman"/>
              </a:rPr>
              <a:t>Indiana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5903584" y="12663614"/>
            <a:ext cx="1188720" cy="46418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1175"/>
              </a:lnSpc>
              <a:spcBef>
                <a:spcPts val="95"/>
              </a:spcBef>
            </a:pPr>
            <a:r>
              <a:rPr dirty="0" sz="1150" spc="20">
                <a:solidFill>
                  <a:srgbClr val="7C7C7B"/>
                </a:solidFill>
                <a:latin typeface="Times New Roman"/>
                <a:cs typeface="Times New Roman"/>
              </a:rPr>
              <a:t>OeraJd</a:t>
            </a:r>
            <a:r>
              <a:rPr dirty="0" sz="1150" spc="20">
                <a:solidFill>
                  <a:srgbClr val="909393"/>
                </a:solidFill>
                <a:latin typeface="Times New Roman"/>
                <a:cs typeface="Times New Roman"/>
              </a:rPr>
              <a:t>l</a:t>
            </a:r>
            <a:r>
              <a:rPr dirty="0" sz="1150" spc="20">
                <a:solidFill>
                  <a:srgbClr val="7C7C7B"/>
                </a:solidFill>
                <a:latin typeface="Times New Roman"/>
                <a:cs typeface="Times New Roman"/>
              </a:rPr>
              <a:t>ne</a:t>
            </a:r>
            <a:r>
              <a:rPr dirty="0" sz="1150" spc="35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150" spc="40">
                <a:solidFill>
                  <a:srgbClr val="7C7C7B"/>
                </a:solidFill>
                <a:latin typeface="Times New Roman"/>
                <a:cs typeface="Times New Roman"/>
              </a:rPr>
              <a:t>S</a:t>
            </a:r>
            <a:r>
              <a:rPr dirty="0" sz="1150" spc="40">
                <a:solidFill>
                  <a:srgbClr val="909393"/>
                </a:solidFill>
                <a:latin typeface="Times New Roman"/>
                <a:cs typeface="Times New Roman"/>
              </a:rPr>
              <a:t>c</a:t>
            </a:r>
            <a:r>
              <a:rPr dirty="0" sz="1150" spc="40">
                <a:solidFill>
                  <a:srgbClr val="7C7C7B"/>
                </a:solidFill>
                <a:latin typeface="Times New Roman"/>
                <a:cs typeface="Times New Roman"/>
              </a:rPr>
              <a:t>hwab</a:t>
            </a:r>
            <a:endParaRPr sz="1150">
              <a:latin typeface="Times New Roman"/>
              <a:cs typeface="Times New Roman"/>
            </a:endParaRPr>
          </a:p>
          <a:p>
            <a:pPr algn="ctr" marR="5080">
              <a:lnSpc>
                <a:spcPts val="1100"/>
              </a:lnSpc>
            </a:pPr>
            <a:r>
              <a:rPr dirty="0" sz="1250" spc="-45">
                <a:solidFill>
                  <a:srgbClr val="7C7C7B"/>
                </a:solidFill>
                <a:latin typeface="Times New Roman"/>
                <a:cs typeface="Times New Roman"/>
              </a:rPr>
              <a:t>Geology</a:t>
            </a:r>
            <a:endParaRPr sz="1250">
              <a:latin typeface="Times New Roman"/>
              <a:cs typeface="Times New Roman"/>
            </a:endParaRPr>
          </a:p>
          <a:p>
            <a:pPr algn="ctr" marR="12065">
              <a:lnSpc>
                <a:spcPts val="1180"/>
              </a:lnSpc>
            </a:pPr>
            <a:r>
              <a:rPr dirty="0" sz="1150" spc="30">
                <a:solidFill>
                  <a:srgbClr val="7C7C7B"/>
                </a:solidFill>
                <a:latin typeface="Times New Roman"/>
                <a:cs typeface="Times New Roman"/>
              </a:rPr>
              <a:t>Blythe,</a:t>
            </a:r>
            <a:r>
              <a:rPr dirty="0" sz="1150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150" spc="35">
                <a:solidFill>
                  <a:srgbClr val="7C7C7B"/>
                </a:solidFill>
                <a:latin typeface="Times New Roman"/>
                <a:cs typeface="Times New Roman"/>
              </a:rPr>
              <a:t>O.</a:t>
            </a:r>
            <a:r>
              <a:rPr dirty="0" sz="1150" spc="-140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150" spc="-15">
                <a:solidFill>
                  <a:srgbClr val="7C7C7B"/>
                </a:solidFill>
                <a:latin typeface="Times New Roman"/>
                <a:cs typeface="Times New Roman"/>
              </a:rPr>
              <a:t>lf(</a:t>
            </a:r>
            <a:r>
              <a:rPr dirty="0" sz="1150" spc="-15">
                <a:solidFill>
                  <a:srgbClr val="909393"/>
                </a:solidFill>
                <a:latin typeface="Times New Roman"/>
                <a:cs typeface="Times New Roman"/>
              </a:rPr>
              <a:t>o</a:t>
            </a:r>
            <a:r>
              <a:rPr dirty="0" sz="1150" spc="-15">
                <a:solidFill>
                  <a:srgbClr val="7C7C7B"/>
                </a:solidFill>
                <a:latin typeface="Times New Roman"/>
                <a:cs typeface="Times New Roman"/>
              </a:rPr>
              <a:t>rn</a:t>
            </a:r>
            <a:r>
              <a:rPr dirty="0" sz="1150" spc="-125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150" spc="-15">
                <a:solidFill>
                  <a:srgbClr val="7C7C7B"/>
                </a:solidFill>
                <a:latin typeface="Times New Roman"/>
                <a:cs typeface="Times New Roman"/>
              </a:rPr>
              <a:t>la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7968362" y="2981207"/>
            <a:ext cx="1687195" cy="473709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algn="ctr" marL="429895" marR="387350">
              <a:lnSpc>
                <a:spcPct val="77900"/>
              </a:lnSpc>
              <a:spcBef>
                <a:spcPts val="400"/>
              </a:spcBef>
            </a:pPr>
            <a:r>
              <a:rPr dirty="0" sz="1150" spc="260">
                <a:solidFill>
                  <a:srgbClr val="7C7C7B"/>
                </a:solidFill>
                <a:latin typeface="Times New Roman"/>
                <a:cs typeface="Times New Roman"/>
              </a:rPr>
              <a:t>Ch</a:t>
            </a:r>
            <a:r>
              <a:rPr dirty="0" sz="1150" spc="-165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150" spc="215">
                <a:solidFill>
                  <a:srgbClr val="7C7C7B"/>
                </a:solidFill>
                <a:latin typeface="Times New Roman"/>
                <a:cs typeface="Times New Roman"/>
              </a:rPr>
              <a:t>hen </a:t>
            </a:r>
            <a:r>
              <a:rPr dirty="0" sz="1150" spc="95">
                <a:solidFill>
                  <a:srgbClr val="7C7C7B"/>
                </a:solidFill>
                <a:latin typeface="Times New Roman"/>
                <a:cs typeface="Times New Roman"/>
              </a:rPr>
              <a:t>L</a:t>
            </a:r>
            <a:r>
              <a:rPr dirty="0" sz="1150" spc="95">
                <a:solidFill>
                  <a:srgbClr val="909393"/>
                </a:solidFill>
                <a:latin typeface="Times New Roman"/>
                <a:cs typeface="Times New Roman"/>
              </a:rPr>
              <a:t>i</a:t>
            </a:r>
            <a:r>
              <a:rPr dirty="0" sz="1150" spc="95">
                <a:solidFill>
                  <a:srgbClr val="7C7C7B"/>
                </a:solidFill>
                <a:latin typeface="Times New Roman"/>
                <a:cs typeface="Times New Roman"/>
              </a:rPr>
              <a:t>u  </a:t>
            </a:r>
            <a:r>
              <a:rPr dirty="0" sz="1150" spc="30">
                <a:solidFill>
                  <a:srgbClr val="7C7C7B"/>
                </a:solidFill>
                <a:latin typeface="Times New Roman"/>
                <a:cs typeface="Times New Roman"/>
              </a:rPr>
              <a:t>Metallurgy</a:t>
            </a:r>
            <a:endParaRPr sz="1150">
              <a:latin typeface="Times New Roman"/>
              <a:cs typeface="Times New Roman"/>
            </a:endParaRPr>
          </a:p>
          <a:p>
            <a:pPr algn="ctr">
              <a:lnSpc>
                <a:spcPts val="1075"/>
              </a:lnSpc>
            </a:pPr>
            <a:r>
              <a:rPr dirty="0" sz="1150" spc="30">
                <a:solidFill>
                  <a:srgbClr val="7C7C7B"/>
                </a:solidFill>
                <a:latin typeface="Times New Roman"/>
                <a:cs typeface="Times New Roman"/>
              </a:rPr>
              <a:t>Taiwan</a:t>
            </a:r>
            <a:r>
              <a:rPr dirty="0" sz="1150" spc="30">
                <a:solidFill>
                  <a:srgbClr val="909393"/>
                </a:solidFill>
                <a:latin typeface="Times New Roman"/>
                <a:cs typeface="Times New Roman"/>
              </a:rPr>
              <a:t>, </a:t>
            </a:r>
            <a:r>
              <a:rPr dirty="0" sz="1150" spc="30">
                <a:solidFill>
                  <a:srgbClr val="7C7C7B"/>
                </a:solidFill>
                <a:latin typeface="Times New Roman"/>
                <a:cs typeface="Times New Roman"/>
              </a:rPr>
              <a:t>Republi</a:t>
            </a:r>
            <a:r>
              <a:rPr dirty="0" sz="1150" spc="30">
                <a:solidFill>
                  <a:srgbClr val="909393"/>
                </a:solidFill>
                <a:latin typeface="Times New Roman"/>
                <a:cs typeface="Times New Roman"/>
              </a:rPr>
              <a:t>c </a:t>
            </a:r>
            <a:r>
              <a:rPr dirty="0" sz="1100" spc="20" i="1">
                <a:solidFill>
                  <a:srgbClr val="7C7C7B"/>
                </a:solidFill>
                <a:latin typeface="Arial"/>
                <a:cs typeface="Arial"/>
              </a:rPr>
              <a:t>of</a:t>
            </a:r>
            <a:r>
              <a:rPr dirty="0" sz="1100" spc="-60" i="1">
                <a:solidFill>
                  <a:srgbClr val="7C7C7B"/>
                </a:solidFill>
                <a:latin typeface="Arial"/>
                <a:cs typeface="Arial"/>
              </a:rPr>
              <a:t> </a:t>
            </a:r>
            <a:r>
              <a:rPr dirty="0" sz="1150" spc="5">
                <a:solidFill>
                  <a:srgbClr val="909393"/>
                </a:solidFill>
                <a:latin typeface="Times New Roman"/>
                <a:cs typeface="Times New Roman"/>
              </a:rPr>
              <a:t>C</a:t>
            </a:r>
            <a:r>
              <a:rPr dirty="0" sz="1150" spc="5">
                <a:solidFill>
                  <a:srgbClr val="7C7C7B"/>
                </a:solidFill>
                <a:latin typeface="Times New Roman"/>
                <a:cs typeface="Times New Roman"/>
              </a:rPr>
              <a:t>hina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8224695" y="6220807"/>
            <a:ext cx="1245870" cy="473709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 algn="ctr" marL="12700" marR="5080">
              <a:lnSpc>
                <a:spcPct val="75000"/>
              </a:lnSpc>
              <a:spcBef>
                <a:spcPts val="475"/>
              </a:spcBef>
            </a:pPr>
            <a:r>
              <a:rPr dirty="0" sz="1200" spc="-100">
                <a:solidFill>
                  <a:srgbClr val="7C7C7B"/>
                </a:solidFill>
                <a:latin typeface="Times New Roman"/>
                <a:cs typeface="Times New Roman"/>
              </a:rPr>
              <a:t>R11ben </a:t>
            </a:r>
            <a:r>
              <a:rPr dirty="0" sz="1200" spc="-60">
                <a:solidFill>
                  <a:srgbClr val="7C7C7B"/>
                </a:solidFill>
                <a:latin typeface="Times New Roman"/>
                <a:cs typeface="Times New Roman"/>
              </a:rPr>
              <a:t>G</a:t>
            </a:r>
            <a:r>
              <a:rPr dirty="0" sz="1200" spc="-60">
                <a:solidFill>
                  <a:srgbClr val="909393"/>
                </a:solidFill>
                <a:latin typeface="Times New Roman"/>
                <a:cs typeface="Times New Roman"/>
              </a:rPr>
              <a:t>. </a:t>
            </a:r>
            <a:r>
              <a:rPr dirty="0" sz="1200" spc="-35">
                <a:solidFill>
                  <a:srgbClr val="7C7C7B"/>
                </a:solidFill>
                <a:latin typeface="Times New Roman"/>
                <a:cs typeface="Times New Roman"/>
              </a:rPr>
              <a:t>Mnrt </a:t>
            </a:r>
            <a:r>
              <a:rPr dirty="0" sz="1200" spc="40">
                <a:solidFill>
                  <a:srgbClr val="909393"/>
                </a:solidFill>
                <a:latin typeface="Times New Roman"/>
                <a:cs typeface="Times New Roman"/>
              </a:rPr>
              <a:t>l</a:t>
            </a:r>
            <a:r>
              <a:rPr dirty="0" sz="1200" spc="40">
                <a:solidFill>
                  <a:srgbClr val="7C7C7B"/>
                </a:solidFill>
                <a:latin typeface="Times New Roman"/>
                <a:cs typeface="Times New Roman"/>
              </a:rPr>
              <a:t>nez  </a:t>
            </a:r>
            <a:r>
              <a:rPr dirty="0" sz="1150" spc="10">
                <a:solidFill>
                  <a:srgbClr val="7C7C7B"/>
                </a:solidFill>
                <a:latin typeface="Times New Roman"/>
                <a:cs typeface="Times New Roman"/>
              </a:rPr>
              <a:t>Hydrology  </a:t>
            </a:r>
            <a:r>
              <a:rPr dirty="0" sz="1150" spc="20">
                <a:solidFill>
                  <a:srgbClr val="7C7C7B"/>
                </a:solidFill>
                <a:latin typeface="Times New Roman"/>
                <a:cs typeface="Times New Roman"/>
              </a:rPr>
              <a:t>Monterey</a:t>
            </a:r>
            <a:r>
              <a:rPr dirty="0" sz="1150" spc="20">
                <a:solidFill>
                  <a:srgbClr val="909393"/>
                </a:solidFill>
                <a:latin typeface="Times New Roman"/>
                <a:cs typeface="Times New Roman"/>
              </a:rPr>
              <a:t>,</a:t>
            </a:r>
            <a:r>
              <a:rPr dirty="0" sz="1150" spc="135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150" spc="-35">
                <a:solidFill>
                  <a:srgbClr val="7C7C7B"/>
                </a:solidFill>
                <a:latin typeface="Times New Roman"/>
                <a:cs typeface="Times New Roman"/>
              </a:rPr>
              <a:t>Mexi</a:t>
            </a:r>
            <a:r>
              <a:rPr dirty="0" sz="1150" spc="-35">
                <a:solidFill>
                  <a:srgbClr val="909393"/>
                </a:solidFill>
                <a:latin typeface="Times New Roman"/>
                <a:cs typeface="Times New Roman"/>
              </a:rPr>
              <a:t>co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8067366" y="9414910"/>
            <a:ext cx="1506855" cy="473709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algn="ctr" marL="5715">
              <a:lnSpc>
                <a:spcPts val="1245"/>
              </a:lnSpc>
              <a:spcBef>
                <a:spcPts val="114"/>
              </a:spcBef>
            </a:pPr>
            <a:r>
              <a:rPr dirty="0" sz="1150" spc="30">
                <a:solidFill>
                  <a:srgbClr val="7C7C7B"/>
                </a:solidFill>
                <a:latin typeface="Times New Roman"/>
                <a:cs typeface="Times New Roman"/>
              </a:rPr>
              <a:t>Ghanahyam</a:t>
            </a:r>
            <a:r>
              <a:rPr dirty="0" sz="1150" spc="80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200" spc="15">
                <a:solidFill>
                  <a:srgbClr val="7C7C7B"/>
                </a:solidFill>
                <a:latin typeface="Times New Roman"/>
                <a:cs typeface="Times New Roman"/>
              </a:rPr>
              <a:t>Rai</a:t>
            </a:r>
            <a:endParaRPr sz="1200">
              <a:latin typeface="Times New Roman"/>
              <a:cs typeface="Times New Roman"/>
            </a:endParaRPr>
          </a:p>
          <a:p>
            <a:pPr algn="ctr" marL="12700" marR="5080" indent="8890">
              <a:lnSpc>
                <a:spcPct val="77900"/>
              </a:lnSpc>
              <a:spcBef>
                <a:spcPts val="115"/>
              </a:spcBef>
            </a:pPr>
            <a:r>
              <a:rPr dirty="0" sz="1150" spc="-15">
                <a:solidFill>
                  <a:srgbClr val="7C7C7B"/>
                </a:solidFill>
                <a:latin typeface="Times New Roman"/>
                <a:cs typeface="Times New Roman"/>
              </a:rPr>
              <a:t>?if</a:t>
            </a:r>
            <a:r>
              <a:rPr dirty="0" sz="1150" spc="-15">
                <a:solidFill>
                  <a:srgbClr val="909393"/>
                </a:solidFill>
                <a:latin typeface="Times New Roman"/>
                <a:cs typeface="Times New Roman"/>
              </a:rPr>
              <a:t>s</a:t>
            </a:r>
            <a:r>
              <a:rPr dirty="0" sz="1150" spc="-15">
                <a:solidFill>
                  <a:srgbClr val="7C7C7B"/>
                </a:solidFill>
                <a:latin typeface="Times New Roman"/>
                <a:cs typeface="Times New Roman"/>
              </a:rPr>
              <a:t>ta </a:t>
            </a:r>
            <a:r>
              <a:rPr dirty="0" sz="1150" spc="35">
                <a:solidFill>
                  <a:srgbClr val="7C7C7B"/>
                </a:solidFill>
                <a:latin typeface="Times New Roman"/>
                <a:cs typeface="Times New Roman"/>
              </a:rPr>
              <a:t>llurgy  </a:t>
            </a:r>
            <a:r>
              <a:rPr dirty="0" sz="1150" spc="45">
                <a:solidFill>
                  <a:srgbClr val="909393"/>
                </a:solidFill>
                <a:latin typeface="Times New Roman"/>
                <a:cs typeface="Times New Roman"/>
              </a:rPr>
              <a:t>C</a:t>
            </a:r>
            <a:r>
              <a:rPr dirty="0" sz="1150" spc="45">
                <a:solidFill>
                  <a:srgbClr val="7C7C7B"/>
                </a:solidFill>
                <a:latin typeface="Times New Roman"/>
                <a:cs typeface="Times New Roman"/>
              </a:rPr>
              <a:t>handrad</a:t>
            </a:r>
            <a:r>
              <a:rPr dirty="0" sz="1150" spc="45">
                <a:solidFill>
                  <a:srgbClr val="909393"/>
                </a:solidFill>
                <a:latin typeface="Times New Roman"/>
                <a:cs typeface="Times New Roman"/>
              </a:rPr>
              <a:t>e</a:t>
            </a:r>
            <a:r>
              <a:rPr dirty="0" sz="1150" spc="45">
                <a:solidFill>
                  <a:srgbClr val="7C7C7B"/>
                </a:solidFill>
                <a:latin typeface="Times New Roman"/>
                <a:cs typeface="Times New Roman"/>
              </a:rPr>
              <a:t>u </a:t>
            </a:r>
            <a:r>
              <a:rPr dirty="0" sz="1150" spc="40">
                <a:solidFill>
                  <a:srgbClr val="7C7C7B"/>
                </a:solidFill>
                <a:latin typeface="Times New Roman"/>
                <a:cs typeface="Times New Roman"/>
              </a:rPr>
              <a:t>Rai</a:t>
            </a:r>
            <a:r>
              <a:rPr dirty="0" sz="1150" spc="40">
                <a:solidFill>
                  <a:srgbClr val="909393"/>
                </a:solidFill>
                <a:latin typeface="Times New Roman"/>
                <a:cs typeface="Times New Roman"/>
              </a:rPr>
              <a:t>,</a:t>
            </a:r>
            <a:r>
              <a:rPr dirty="0" sz="1150" spc="-95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150" spc="50">
                <a:solidFill>
                  <a:srgbClr val="7C7C7B"/>
                </a:solidFill>
                <a:latin typeface="Times New Roman"/>
                <a:cs typeface="Times New Roman"/>
              </a:rPr>
              <a:t>I</a:t>
            </a:r>
            <a:r>
              <a:rPr dirty="0" sz="1150" spc="50">
                <a:solidFill>
                  <a:srgbClr val="909393"/>
                </a:solidFill>
                <a:latin typeface="Times New Roman"/>
                <a:cs typeface="Times New Roman"/>
              </a:rPr>
              <a:t>n</a:t>
            </a:r>
            <a:r>
              <a:rPr dirty="0" sz="1150" spc="50">
                <a:solidFill>
                  <a:srgbClr val="7C7C7B"/>
                </a:solidFill>
                <a:latin typeface="Times New Roman"/>
                <a:cs typeface="Times New Roman"/>
              </a:rPr>
              <a:t>d</a:t>
            </a:r>
            <a:r>
              <a:rPr dirty="0" sz="1150" spc="50">
                <a:solidFill>
                  <a:srgbClr val="909393"/>
                </a:solidFill>
                <a:latin typeface="Times New Roman"/>
                <a:cs typeface="Times New Roman"/>
              </a:rPr>
              <a:t>i</a:t>
            </a:r>
            <a:r>
              <a:rPr dirty="0" sz="1150" spc="50">
                <a:solidFill>
                  <a:srgbClr val="7C7C7B"/>
                </a:solidFill>
                <a:latin typeface="Times New Roman"/>
                <a:cs typeface="Times New Roman"/>
              </a:rPr>
              <a:t>a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8143308" y="12581714"/>
            <a:ext cx="1305560" cy="464184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12700" marR="5080" indent="153670">
              <a:lnSpc>
                <a:spcPct val="72700"/>
              </a:lnSpc>
              <a:spcBef>
                <a:spcPts val="470"/>
              </a:spcBef>
            </a:pPr>
            <a:r>
              <a:rPr dirty="0" sz="1150" spc="-45">
                <a:solidFill>
                  <a:srgbClr val="7C7C7B"/>
                </a:solidFill>
                <a:latin typeface="Times New Roman"/>
                <a:cs typeface="Times New Roman"/>
              </a:rPr>
              <a:t>Roh.Int </a:t>
            </a:r>
            <a:r>
              <a:rPr dirty="0" sz="1150" spc="80">
                <a:solidFill>
                  <a:srgbClr val="7C7C7B"/>
                </a:solidFill>
                <a:latin typeface="Times New Roman"/>
                <a:cs typeface="Times New Roman"/>
              </a:rPr>
              <a:t>Sharma  </a:t>
            </a:r>
            <a:r>
              <a:rPr dirty="0" sz="1150" spc="-30">
                <a:solidFill>
                  <a:srgbClr val="7C7C7B"/>
                </a:solidFill>
                <a:latin typeface="Times New Roman"/>
                <a:cs typeface="Times New Roman"/>
              </a:rPr>
              <a:t>M</a:t>
            </a:r>
            <a:r>
              <a:rPr dirty="0" sz="1150" spc="-30">
                <a:solidFill>
                  <a:srgbClr val="909393"/>
                </a:solidFill>
                <a:latin typeface="Times New Roman"/>
                <a:cs typeface="Times New Roman"/>
              </a:rPr>
              <a:t>i</a:t>
            </a:r>
            <a:r>
              <a:rPr dirty="0" sz="1150" spc="-30">
                <a:solidFill>
                  <a:srgbClr val="7C7C7B"/>
                </a:solidFill>
                <a:latin typeface="Times New Roman"/>
                <a:cs typeface="Times New Roman"/>
              </a:rPr>
              <a:t>ni </a:t>
            </a:r>
            <a:r>
              <a:rPr dirty="0" sz="1150" spc="-5">
                <a:solidFill>
                  <a:srgbClr val="7C7C7B"/>
                </a:solidFill>
                <a:latin typeface="Times New Roman"/>
                <a:cs typeface="Times New Roman"/>
              </a:rPr>
              <a:t>ng</a:t>
            </a:r>
            <a:r>
              <a:rPr dirty="0" sz="1150" spc="75">
                <a:solidFill>
                  <a:srgbClr val="7C7C7B"/>
                </a:solidFill>
                <a:latin typeface="Times New Roman"/>
                <a:cs typeface="Times New Roman"/>
              </a:rPr>
              <a:t> </a:t>
            </a:r>
            <a:r>
              <a:rPr dirty="0" sz="1150" spc="40">
                <a:solidFill>
                  <a:srgbClr val="7C7C7B"/>
                </a:solidFill>
                <a:latin typeface="Times New Roman"/>
                <a:cs typeface="Times New Roman"/>
              </a:rPr>
              <a:t>Engineering</a:t>
            </a:r>
            <a:endParaRPr sz="1150">
              <a:latin typeface="Times New Roman"/>
              <a:cs typeface="Times New Roman"/>
            </a:endParaRPr>
          </a:p>
          <a:p>
            <a:pPr marL="148590">
              <a:lnSpc>
                <a:spcPts val="1075"/>
              </a:lnSpc>
            </a:pPr>
            <a:r>
              <a:rPr dirty="0" sz="1150" spc="55">
                <a:solidFill>
                  <a:srgbClr val="7C7C7B"/>
                </a:solidFill>
                <a:latin typeface="Times New Roman"/>
                <a:cs typeface="Times New Roman"/>
              </a:rPr>
              <a:t>Baglunr</a:t>
            </a:r>
            <a:r>
              <a:rPr dirty="0" sz="1150" spc="55">
                <a:solidFill>
                  <a:srgbClr val="909393"/>
                </a:solidFill>
                <a:latin typeface="Times New Roman"/>
                <a:cs typeface="Times New Roman"/>
              </a:rPr>
              <a:t>,</a:t>
            </a:r>
            <a:r>
              <a:rPr dirty="0" sz="1150" spc="170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150" spc="25">
                <a:solidFill>
                  <a:srgbClr val="7C7C7B"/>
                </a:solidFill>
                <a:latin typeface="Times New Roman"/>
                <a:cs typeface="Times New Roman"/>
              </a:rPr>
              <a:t>Nepal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9295177" y="13264215"/>
            <a:ext cx="156210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5">
                <a:solidFill>
                  <a:srgbClr val="7C7C7B"/>
                </a:solidFill>
                <a:latin typeface="Times New Roman"/>
                <a:cs typeface="Times New Roman"/>
              </a:rPr>
              <a:t>3</a:t>
            </a:r>
            <a:r>
              <a:rPr dirty="0" sz="1000" spc="30">
                <a:solidFill>
                  <a:srgbClr val="909393"/>
                </a:solidFill>
                <a:latin typeface="Times New Roman"/>
                <a:cs typeface="Times New Roman"/>
              </a:rPr>
              <a:t>1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4447" y="635272"/>
            <a:ext cx="1541581" cy="23958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89177" y="4029442"/>
            <a:ext cx="1849897" cy="22506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97994" y="7187652"/>
            <a:ext cx="1831761" cy="22869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78856" y="9637990"/>
            <a:ext cx="1051902" cy="4174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956208" y="435619"/>
            <a:ext cx="1976851" cy="24684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829255" y="3847935"/>
            <a:ext cx="1958715" cy="23595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938072" y="7115050"/>
            <a:ext cx="1940578" cy="237773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404603" y="11507504"/>
            <a:ext cx="90681" cy="3085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749191" y="308562"/>
            <a:ext cx="1196992" cy="243218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218228" y="2286981"/>
            <a:ext cx="199498" cy="45376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168832" y="3720880"/>
            <a:ext cx="2103804" cy="241403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347688" y="6915393"/>
            <a:ext cx="761722" cy="21780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220734" y="8222239"/>
            <a:ext cx="961221" cy="61712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780451" y="344859"/>
            <a:ext cx="1976851" cy="243218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671634" y="3684578"/>
            <a:ext cx="1958715" cy="241403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653497" y="7060597"/>
            <a:ext cx="888676" cy="261369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803600" y="9873948"/>
            <a:ext cx="3917430" cy="314006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609705" y="3539375"/>
            <a:ext cx="2103804" cy="248663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700387" y="6951694"/>
            <a:ext cx="2049396" cy="232328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682255" y="10055454"/>
            <a:ext cx="344588" cy="65342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2" name="object 22"/>
          <p:cNvGrpSpPr/>
          <p:nvPr/>
        </p:nvGrpSpPr>
        <p:grpSpPr>
          <a:xfrm>
            <a:off x="10736657" y="10146207"/>
            <a:ext cx="2031364" cy="2323465"/>
            <a:chOff x="10736657" y="10146207"/>
            <a:chExt cx="2031364" cy="2323465"/>
          </a:xfrm>
        </p:grpSpPr>
        <p:sp>
          <p:nvSpPr>
            <p:cNvPr id="23" name="object 23"/>
            <p:cNvSpPr/>
            <p:nvPr/>
          </p:nvSpPr>
          <p:spPr>
            <a:xfrm>
              <a:off x="11244474" y="10146207"/>
              <a:ext cx="1523445" cy="2305131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0736657" y="11489354"/>
              <a:ext cx="816131" cy="98013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/>
          <p:nvPr/>
        </p:nvSpPr>
        <p:spPr>
          <a:xfrm>
            <a:off x="13039966" y="290406"/>
            <a:ext cx="2049396" cy="239588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3094377" y="3593826"/>
            <a:ext cx="1958715" cy="241403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3094377" y="6915394"/>
            <a:ext cx="2049396" cy="232328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3112508" y="10091756"/>
            <a:ext cx="2031259" cy="230513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5724130" y="363011"/>
            <a:ext cx="1704807" cy="230513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5488358" y="3557525"/>
            <a:ext cx="1777352" cy="239588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5506498" y="6879091"/>
            <a:ext cx="2013123" cy="228698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5651588" y="10019152"/>
            <a:ext cx="1831761" cy="2305131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5996173" y="12469488"/>
            <a:ext cx="979357" cy="41746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7791667" y="308559"/>
            <a:ext cx="1940578" cy="235958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7954890" y="3539375"/>
            <a:ext cx="1849897" cy="235958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8099980" y="6933543"/>
            <a:ext cx="1741080" cy="215992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7827938" y="9964701"/>
            <a:ext cx="1976851" cy="228698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6329552" y="13122912"/>
            <a:ext cx="2557211" cy="25410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6492778" y="8875665"/>
            <a:ext cx="0" cy="998855"/>
          </a:xfrm>
          <a:custGeom>
            <a:avLst/>
            <a:gdLst/>
            <a:ahLst/>
            <a:cxnLst/>
            <a:rect l="l" t="t" r="r" b="b"/>
            <a:pathLst>
              <a:path w="0" h="998854">
                <a:moveTo>
                  <a:pt x="0" y="998285"/>
                </a:moveTo>
                <a:lnTo>
                  <a:pt x="0" y="0"/>
                </a:lnTo>
              </a:path>
            </a:pathLst>
          </a:custGeom>
          <a:ln w="1813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9639417" y="9293129"/>
            <a:ext cx="0" cy="445134"/>
          </a:xfrm>
          <a:custGeom>
            <a:avLst/>
            <a:gdLst/>
            <a:ahLst/>
            <a:cxnLst/>
            <a:rect l="l" t="t" r="r" b="b"/>
            <a:pathLst>
              <a:path w="0" h="445134">
                <a:moveTo>
                  <a:pt x="0" y="444690"/>
                </a:moveTo>
                <a:lnTo>
                  <a:pt x="0" y="0"/>
                </a:lnTo>
              </a:path>
            </a:pathLst>
          </a:custGeom>
          <a:ln w="90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0047483" y="10073607"/>
            <a:ext cx="0" cy="381635"/>
          </a:xfrm>
          <a:custGeom>
            <a:avLst/>
            <a:gdLst/>
            <a:ahLst/>
            <a:cxnLst/>
            <a:rect l="l" t="t" r="r" b="b"/>
            <a:pathLst>
              <a:path w="0" h="381634">
                <a:moveTo>
                  <a:pt x="0" y="381163"/>
                </a:moveTo>
                <a:lnTo>
                  <a:pt x="0" y="0"/>
                </a:lnTo>
              </a:path>
            </a:pathLst>
          </a:custGeom>
          <a:ln w="1813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0047483" y="3884237"/>
            <a:ext cx="0" cy="2650490"/>
          </a:xfrm>
          <a:custGeom>
            <a:avLst/>
            <a:gdLst/>
            <a:ahLst/>
            <a:cxnLst/>
            <a:rect l="l" t="t" r="r" b="b"/>
            <a:pathLst>
              <a:path w="0" h="2650490">
                <a:moveTo>
                  <a:pt x="0" y="2649994"/>
                </a:moveTo>
                <a:lnTo>
                  <a:pt x="0" y="0"/>
                </a:lnTo>
              </a:path>
            </a:pathLst>
          </a:custGeom>
          <a:ln w="1813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0038415" y="1923968"/>
            <a:ext cx="0" cy="1797050"/>
          </a:xfrm>
          <a:custGeom>
            <a:avLst/>
            <a:gdLst/>
            <a:ahLst/>
            <a:cxnLst/>
            <a:rect l="l" t="t" r="r" b="b"/>
            <a:pathLst>
              <a:path w="0" h="1797050">
                <a:moveTo>
                  <a:pt x="0" y="1796913"/>
                </a:moveTo>
                <a:lnTo>
                  <a:pt x="0" y="0"/>
                </a:lnTo>
              </a:path>
            </a:pathLst>
          </a:custGeom>
          <a:ln w="1813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0138164" y="671573"/>
            <a:ext cx="0" cy="281940"/>
          </a:xfrm>
          <a:custGeom>
            <a:avLst/>
            <a:gdLst/>
            <a:ahLst/>
            <a:cxnLst/>
            <a:rect l="l" t="t" r="r" b="b"/>
            <a:pathLst>
              <a:path w="0" h="281940">
                <a:moveTo>
                  <a:pt x="0" y="281334"/>
                </a:moveTo>
                <a:lnTo>
                  <a:pt x="0" y="0"/>
                </a:lnTo>
              </a:path>
            </a:pathLst>
          </a:custGeom>
          <a:ln w="3175">
            <a:solidFill>
              <a:srgbClr val="AFAF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3130646" y="10019155"/>
            <a:ext cx="0" cy="335915"/>
          </a:xfrm>
          <a:custGeom>
            <a:avLst/>
            <a:gdLst/>
            <a:ahLst/>
            <a:cxnLst/>
            <a:rect l="l" t="t" r="r" b="b"/>
            <a:pathLst>
              <a:path w="0" h="335915">
                <a:moveTo>
                  <a:pt x="0" y="335786"/>
                </a:moveTo>
                <a:lnTo>
                  <a:pt x="0" y="0"/>
                </a:lnTo>
              </a:path>
            </a:pathLst>
          </a:custGeom>
          <a:ln w="1813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5506495" y="11888672"/>
            <a:ext cx="0" cy="318135"/>
          </a:xfrm>
          <a:custGeom>
            <a:avLst/>
            <a:gdLst/>
            <a:ahLst/>
            <a:cxnLst/>
            <a:rect l="l" t="t" r="r" b="b"/>
            <a:pathLst>
              <a:path w="0" h="318134">
                <a:moveTo>
                  <a:pt x="0" y="317636"/>
                </a:moveTo>
                <a:lnTo>
                  <a:pt x="0" y="0"/>
                </a:lnTo>
              </a:path>
            </a:pathLst>
          </a:custGeom>
          <a:ln w="1813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7827936" y="3484923"/>
            <a:ext cx="0" cy="1007744"/>
          </a:xfrm>
          <a:custGeom>
            <a:avLst/>
            <a:gdLst/>
            <a:ahLst/>
            <a:cxnLst/>
            <a:rect l="l" t="t" r="r" b="b"/>
            <a:pathLst>
              <a:path w="0" h="1007745">
                <a:moveTo>
                  <a:pt x="0" y="1007360"/>
                </a:moveTo>
                <a:lnTo>
                  <a:pt x="0" y="0"/>
                </a:lnTo>
              </a:path>
            </a:pathLst>
          </a:custGeom>
          <a:ln w="1813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8027434" y="8494501"/>
            <a:ext cx="0" cy="481330"/>
          </a:xfrm>
          <a:custGeom>
            <a:avLst/>
            <a:gdLst/>
            <a:ahLst/>
            <a:cxnLst/>
            <a:rect l="l" t="t" r="r" b="b"/>
            <a:pathLst>
              <a:path w="0" h="481329">
                <a:moveTo>
                  <a:pt x="0" y="480992"/>
                </a:moveTo>
                <a:lnTo>
                  <a:pt x="0" y="0"/>
                </a:lnTo>
              </a:path>
            </a:pathLst>
          </a:custGeom>
          <a:ln w="1813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6946184" y="6924470"/>
            <a:ext cx="290195" cy="0"/>
          </a:xfrm>
          <a:custGeom>
            <a:avLst/>
            <a:gdLst/>
            <a:ahLst/>
            <a:cxnLst/>
            <a:rect l="l" t="t" r="r" b="b"/>
            <a:pathLst>
              <a:path w="290195" h="0">
                <a:moveTo>
                  <a:pt x="0" y="0"/>
                </a:moveTo>
                <a:lnTo>
                  <a:pt x="290180" y="0"/>
                </a:lnTo>
              </a:path>
            </a:pathLst>
          </a:custGeom>
          <a:ln w="272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 txBox="1"/>
          <p:nvPr/>
        </p:nvSpPr>
        <p:spPr>
          <a:xfrm>
            <a:off x="1198996" y="3109211"/>
            <a:ext cx="1102360" cy="489584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algn="ctr">
              <a:lnSpc>
                <a:spcPts val="1450"/>
              </a:lnSpc>
              <a:spcBef>
                <a:spcPts val="130"/>
              </a:spcBef>
            </a:pPr>
            <a:r>
              <a:rPr dirty="0" sz="1150" spc="-70">
                <a:solidFill>
                  <a:srgbClr val="95999A"/>
                </a:solidFill>
                <a:latin typeface="Times New Roman"/>
                <a:cs typeface="Times New Roman"/>
              </a:rPr>
              <a:t>Garr,nrlAJ&gt;</a:t>
            </a:r>
            <a:r>
              <a:rPr dirty="0" sz="1150" spc="-40">
                <a:solidFill>
                  <a:srgbClr val="95999A"/>
                </a:solidFill>
                <a:latin typeface="Times New Roman"/>
                <a:cs typeface="Times New Roman"/>
              </a:rPr>
              <a:t> </a:t>
            </a:r>
            <a:r>
              <a:rPr dirty="0" sz="1400" spc="-100">
                <a:solidFill>
                  <a:srgbClr val="95999A"/>
                </a:solidFill>
                <a:latin typeface="Arial"/>
                <a:cs typeface="Arial"/>
              </a:rPr>
              <a:t>3tn</a:t>
            </a:r>
            <a:r>
              <a:rPr dirty="0" sz="1400" spc="-100">
                <a:solidFill>
                  <a:srgbClr val="777977"/>
                </a:solidFill>
                <a:latin typeface="Arial"/>
                <a:cs typeface="Arial"/>
              </a:rPr>
              <a:t>r.l</a:t>
            </a:r>
            <a:r>
              <a:rPr dirty="0" baseline="20833" sz="1200" spc="-150">
                <a:solidFill>
                  <a:srgbClr val="95999A"/>
                </a:solidFill>
                <a:latin typeface="Arial"/>
                <a:cs typeface="Arial"/>
              </a:rPr>
              <a:t>1</a:t>
            </a:r>
            <a:endParaRPr baseline="20833" sz="1200">
              <a:latin typeface="Arial"/>
              <a:cs typeface="Arial"/>
            </a:endParaRPr>
          </a:p>
          <a:p>
            <a:pPr algn="ctr" marR="11430">
              <a:lnSpc>
                <a:spcPts val="1060"/>
              </a:lnSpc>
            </a:pPr>
            <a:r>
              <a:rPr dirty="0" sz="1250" spc="-45">
                <a:solidFill>
                  <a:srgbClr val="95999A"/>
                </a:solidFill>
                <a:latin typeface="Times New Roman"/>
                <a:cs typeface="Times New Roman"/>
              </a:rPr>
              <a:t>Mei.ailun:r</a:t>
            </a:r>
            <a:endParaRPr sz="1250">
              <a:latin typeface="Times New Roman"/>
              <a:cs typeface="Times New Roman"/>
            </a:endParaRPr>
          </a:p>
          <a:p>
            <a:pPr algn="ctr">
              <a:lnSpc>
                <a:spcPts val="1110"/>
              </a:lnSpc>
            </a:pPr>
            <a:r>
              <a:rPr dirty="0" sz="1100" spc="45">
                <a:solidFill>
                  <a:srgbClr val="95999A"/>
                </a:solidFill>
                <a:latin typeface="Times New Roman"/>
                <a:cs typeface="Times New Roman"/>
              </a:rPr>
              <a:t>Jamnm.</a:t>
            </a:r>
            <a:r>
              <a:rPr dirty="0" sz="1100" spc="-125">
                <a:solidFill>
                  <a:srgbClr val="95999A"/>
                </a:solidFill>
                <a:latin typeface="Times New Roman"/>
                <a:cs typeface="Times New Roman"/>
              </a:rPr>
              <a:t> </a:t>
            </a:r>
            <a:r>
              <a:rPr dirty="0" sz="1100" spc="45">
                <a:solidFill>
                  <a:srgbClr val="95999A"/>
                </a:solidFill>
                <a:latin typeface="Times New Roman"/>
                <a:cs typeface="Times New Roman"/>
              </a:rPr>
              <a:t>lnd1a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62766" y="6367249"/>
            <a:ext cx="1136015" cy="3454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ts val="1280"/>
              </a:lnSpc>
              <a:spcBef>
                <a:spcPts val="115"/>
              </a:spcBef>
              <a:tabLst>
                <a:tab pos="339090" algn="l"/>
              </a:tabLst>
            </a:pPr>
            <a:r>
              <a:rPr dirty="0" sz="1100" spc="55">
                <a:solidFill>
                  <a:srgbClr val="95999A"/>
                </a:solidFill>
                <a:latin typeface="Arial"/>
                <a:cs typeface="Arial"/>
              </a:rPr>
              <a:t>J	</a:t>
            </a:r>
            <a:r>
              <a:rPr dirty="0" sz="1200" spc="10">
                <a:solidFill>
                  <a:srgbClr val="95999A"/>
                </a:solidFill>
                <a:latin typeface="Times New Roman"/>
                <a:cs typeface="Times New Roman"/>
              </a:rPr>
              <a:t>I </a:t>
            </a:r>
            <a:r>
              <a:rPr dirty="0" sz="1150" spc="30">
                <a:solidFill>
                  <a:srgbClr val="95999A"/>
                </a:solidFill>
                <a:latin typeface="Arial"/>
                <a:cs typeface="Arial"/>
              </a:rPr>
              <a:t>A.</a:t>
            </a:r>
            <a:r>
              <a:rPr dirty="0" sz="1150" spc="50">
                <a:solidFill>
                  <a:srgbClr val="95999A"/>
                </a:solidFill>
                <a:latin typeface="Arial"/>
                <a:cs typeface="Arial"/>
              </a:rPr>
              <a:t> </a:t>
            </a:r>
            <a:r>
              <a:rPr dirty="0" sz="1200" spc="35">
                <a:solidFill>
                  <a:srgbClr val="95999A"/>
                </a:solidFill>
                <a:latin typeface="Times New Roman"/>
                <a:cs typeface="Times New Roman"/>
              </a:rPr>
              <a:t>orcwk</a:t>
            </a:r>
            <a:endParaRPr sz="1200">
              <a:latin typeface="Times New Roman"/>
              <a:cs typeface="Times New Roman"/>
            </a:endParaRPr>
          </a:p>
          <a:p>
            <a:pPr marL="450850">
              <a:lnSpc>
                <a:spcPts val="1220"/>
              </a:lnSpc>
            </a:pPr>
            <a:r>
              <a:rPr dirty="0" sz="1150" spc="940">
                <a:solidFill>
                  <a:srgbClr val="95999A"/>
                </a:solidFill>
                <a:latin typeface="Arial"/>
                <a:cs typeface="Arial"/>
              </a:rPr>
              <a:t>h=i</a:t>
            </a:r>
            <a:endParaRPr sz="11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11237" y="6603207"/>
            <a:ext cx="1482090" cy="254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 i="1">
                <a:solidFill>
                  <a:srgbClr val="95999A"/>
                </a:solidFill>
                <a:latin typeface="Times New Roman"/>
                <a:cs typeface="Times New Roman"/>
              </a:rPr>
              <a:t>V- </a:t>
            </a:r>
            <a:r>
              <a:rPr dirty="0" sz="1500" spc="30">
                <a:solidFill>
                  <a:srgbClr val="95999A"/>
                </a:solidFill>
                <a:latin typeface="Arial"/>
                <a:cs typeface="Arial"/>
              </a:rPr>
              <a:t>=""-</a:t>
            </a:r>
            <a:r>
              <a:rPr dirty="0" sz="1500" spc="-310">
                <a:solidFill>
                  <a:srgbClr val="95999A"/>
                </a:solidFill>
                <a:latin typeface="Arial"/>
                <a:cs typeface="Arial"/>
              </a:rPr>
              <a:t> </a:t>
            </a:r>
            <a:r>
              <a:rPr dirty="0" sz="850" spc="50">
                <a:solidFill>
                  <a:srgbClr val="95999A"/>
                </a:solidFill>
                <a:latin typeface="Arial"/>
                <a:cs typeface="Arial"/>
              </a:rPr>
              <a:t>Pt!l111£)'1nn:i.</a:t>
            </a:r>
            <a:endParaRPr sz="8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457998" y="3000303"/>
            <a:ext cx="1000125" cy="47498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>
              <a:lnSpc>
                <a:spcPts val="1175"/>
              </a:lnSpc>
              <a:spcBef>
                <a:spcPts val="90"/>
              </a:spcBef>
            </a:pPr>
            <a:r>
              <a:rPr dirty="0" sz="1150" spc="-15">
                <a:solidFill>
                  <a:srgbClr val="95999A"/>
                </a:solidFill>
                <a:latin typeface="Arial"/>
                <a:cs typeface="Arial"/>
              </a:rPr>
              <a:t>Ud</a:t>
            </a:r>
            <a:r>
              <a:rPr dirty="0" sz="1150" spc="-15">
                <a:solidFill>
                  <a:srgbClr val="777977"/>
                </a:solidFill>
                <a:latin typeface="Arial"/>
                <a:cs typeface="Arial"/>
              </a:rPr>
              <a:t>a</a:t>
            </a:r>
            <a:r>
              <a:rPr dirty="0" sz="1150" spc="-15">
                <a:solidFill>
                  <a:srgbClr val="95999A"/>
                </a:solidFill>
                <a:latin typeface="Arial"/>
                <a:cs typeface="Arial"/>
              </a:rPr>
              <a:t>r </a:t>
            </a:r>
            <a:r>
              <a:rPr dirty="0" sz="1150" spc="105">
                <a:solidFill>
                  <a:srgbClr val="777977"/>
                </a:solidFill>
                <a:latin typeface="Arial"/>
                <a:cs typeface="Arial"/>
              </a:rPr>
              <a:t>K</a:t>
            </a:r>
            <a:r>
              <a:rPr dirty="0" sz="1150" spc="215">
                <a:solidFill>
                  <a:srgbClr val="777977"/>
                </a:solidFill>
                <a:latin typeface="Arial"/>
                <a:cs typeface="Arial"/>
              </a:rPr>
              <a:t> </a:t>
            </a:r>
            <a:r>
              <a:rPr dirty="0" sz="1000" spc="75" b="1">
                <a:solidFill>
                  <a:srgbClr val="95999A"/>
                </a:solidFill>
                <a:latin typeface="Arial"/>
                <a:cs typeface="Arial"/>
              </a:rPr>
              <a:t>S</a:t>
            </a:r>
            <a:r>
              <a:rPr dirty="0" sz="1000" spc="75" b="1">
                <a:solidFill>
                  <a:srgbClr val="777977"/>
                </a:solidFill>
                <a:latin typeface="Arial"/>
                <a:cs typeface="Arial"/>
              </a:rPr>
              <a:t>inha</a:t>
            </a:r>
            <a:endParaRPr sz="1000">
              <a:latin typeface="Arial"/>
              <a:cs typeface="Arial"/>
            </a:endParaRPr>
          </a:p>
          <a:p>
            <a:pPr algn="ctr" marR="27305">
              <a:lnSpc>
                <a:spcPts val="1080"/>
              </a:lnSpc>
            </a:pPr>
            <a:r>
              <a:rPr dirty="0" sz="1250" spc="-95">
                <a:solidFill>
                  <a:srgbClr val="777977"/>
                </a:solidFill>
                <a:latin typeface="Times New Roman"/>
                <a:cs typeface="Times New Roman"/>
              </a:rPr>
              <a:t>:\I</a:t>
            </a:r>
            <a:r>
              <a:rPr dirty="0" sz="1150" spc="-95">
                <a:solidFill>
                  <a:srgbClr val="95999A"/>
                </a:solidFill>
                <a:latin typeface="Arial"/>
                <a:cs typeface="Arial"/>
              </a:rPr>
              <a:t>eta</a:t>
            </a:r>
            <a:r>
              <a:rPr dirty="0" sz="1250" spc="-95">
                <a:solidFill>
                  <a:srgbClr val="777977"/>
                </a:solidFill>
                <a:latin typeface="Times New Roman"/>
                <a:cs typeface="Times New Roman"/>
              </a:rPr>
              <a:t>11</a:t>
            </a:r>
            <a:r>
              <a:rPr dirty="0" sz="1150" spc="-95">
                <a:solidFill>
                  <a:srgbClr val="777977"/>
                </a:solidFill>
                <a:latin typeface="Arial"/>
                <a:cs typeface="Arial"/>
              </a:rPr>
              <a:t>u</a:t>
            </a:r>
            <a:r>
              <a:rPr dirty="0" sz="1150" spc="-215">
                <a:solidFill>
                  <a:srgbClr val="777977"/>
                </a:solidFill>
                <a:latin typeface="Arial"/>
                <a:cs typeface="Arial"/>
              </a:rPr>
              <a:t> </a:t>
            </a:r>
            <a:r>
              <a:rPr dirty="0" sz="1050" spc="-75">
                <a:solidFill>
                  <a:srgbClr val="777977"/>
                </a:solidFill>
                <a:latin typeface="Arial"/>
                <a:cs typeface="Arial"/>
              </a:rPr>
              <a:t>rStY</a:t>
            </a:r>
            <a:endParaRPr sz="1050">
              <a:latin typeface="Arial"/>
              <a:cs typeface="Arial"/>
            </a:endParaRPr>
          </a:p>
          <a:p>
            <a:pPr algn="ctr" marR="2540">
              <a:lnSpc>
                <a:spcPts val="1285"/>
              </a:lnSpc>
            </a:pPr>
            <a:r>
              <a:rPr dirty="0" sz="1250" spc="-95">
                <a:solidFill>
                  <a:srgbClr val="777977"/>
                </a:solidFill>
                <a:latin typeface="Times New Roman"/>
                <a:cs typeface="Times New Roman"/>
              </a:rPr>
              <a:t>B1hliJ'</a:t>
            </a:r>
            <a:r>
              <a:rPr dirty="0" sz="1250" spc="-95">
                <a:solidFill>
                  <a:srgbClr val="95999A"/>
                </a:solidFill>
                <a:latin typeface="Times New Roman"/>
                <a:cs typeface="Times New Roman"/>
              </a:rPr>
              <a:t>,</a:t>
            </a:r>
            <a:r>
              <a:rPr dirty="0" sz="1250" spc="110">
                <a:solidFill>
                  <a:srgbClr val="95999A"/>
                </a:solidFill>
                <a:latin typeface="Times New Roman"/>
                <a:cs typeface="Times New Roman"/>
              </a:rPr>
              <a:t> </a:t>
            </a:r>
            <a:r>
              <a:rPr dirty="0" sz="1250">
                <a:solidFill>
                  <a:srgbClr val="777977"/>
                </a:solidFill>
                <a:latin typeface="Times New Roman"/>
                <a:cs typeface="Times New Roman"/>
              </a:rPr>
              <a:t>I</a:t>
            </a:r>
            <a:r>
              <a:rPr dirty="0" sz="1250">
                <a:solidFill>
                  <a:srgbClr val="95999A"/>
                </a:solidFill>
                <a:latin typeface="Times New Roman"/>
                <a:cs typeface="Times New Roman"/>
              </a:rPr>
              <a:t>n</a:t>
            </a:r>
            <a:r>
              <a:rPr dirty="0" sz="1250">
                <a:solidFill>
                  <a:srgbClr val="777977"/>
                </a:solidFill>
                <a:latin typeface="Times New Roman"/>
                <a:cs typeface="Times New Roman"/>
              </a:rPr>
              <a:t>dia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031796" y="6317336"/>
            <a:ext cx="1643380" cy="4787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">
              <a:lnSpc>
                <a:spcPts val="1275"/>
              </a:lnSpc>
              <a:spcBef>
                <a:spcPts val="100"/>
              </a:spcBef>
            </a:pPr>
            <a:r>
              <a:rPr dirty="0" sz="1250" spc="150">
                <a:solidFill>
                  <a:srgbClr val="95999A"/>
                </a:solidFill>
                <a:latin typeface="Times New Roman"/>
                <a:cs typeface="Times New Roman"/>
              </a:rPr>
              <a:t>Sha-hin</a:t>
            </a:r>
            <a:r>
              <a:rPr dirty="0" sz="1250" spc="-25">
                <a:solidFill>
                  <a:srgbClr val="95999A"/>
                </a:solidFill>
                <a:latin typeface="Times New Roman"/>
                <a:cs typeface="Times New Roman"/>
              </a:rPr>
              <a:t> </a:t>
            </a:r>
            <a:r>
              <a:rPr dirty="0" sz="1250" spc="-105">
                <a:solidFill>
                  <a:srgbClr val="777977"/>
                </a:solidFill>
                <a:latin typeface="Times New Roman"/>
                <a:cs typeface="Times New Roman"/>
              </a:rPr>
              <a:t>W</a:t>
            </a:r>
            <a:r>
              <a:rPr dirty="0" sz="1250" spc="-105">
                <a:solidFill>
                  <a:srgbClr val="95999A"/>
                </a:solidFill>
                <a:latin typeface="Times New Roman"/>
                <a:cs typeface="Times New Roman"/>
              </a:rPr>
              <a:t>JO·</a:t>
            </a:r>
            <a:endParaRPr sz="1250">
              <a:latin typeface="Times New Roman"/>
              <a:cs typeface="Times New Roman"/>
            </a:endParaRPr>
          </a:p>
          <a:p>
            <a:pPr algn="ctr" marR="31750">
              <a:lnSpc>
                <a:spcPts val="1030"/>
              </a:lnSpc>
            </a:pPr>
            <a:r>
              <a:rPr dirty="0" sz="1200" spc="-110">
                <a:solidFill>
                  <a:srgbClr val="95999A"/>
                </a:solidFill>
                <a:latin typeface="Times New Roman"/>
                <a:cs typeface="Times New Roman"/>
              </a:rPr>
              <a:t>HydrolOl,l'.Y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ts val="1255"/>
              </a:lnSpc>
            </a:pPr>
            <a:r>
              <a:rPr dirty="0" sz="1150" spc="45">
                <a:solidFill>
                  <a:srgbClr val="95999A"/>
                </a:solidFill>
                <a:latin typeface="Times New Roman"/>
                <a:cs typeface="Times New Roman"/>
              </a:rPr>
              <a:t>Port </a:t>
            </a:r>
            <a:r>
              <a:rPr dirty="0" sz="1200" spc="-5">
                <a:solidFill>
                  <a:srgbClr val="95999A"/>
                </a:solidFill>
                <a:latin typeface="Times New Roman"/>
                <a:cs typeface="Times New Roman"/>
              </a:rPr>
              <a:t>Hueneme, </a:t>
            </a:r>
            <a:r>
              <a:rPr dirty="0" sz="1200" spc="5">
                <a:solidFill>
                  <a:srgbClr val="95999A"/>
                </a:solidFill>
                <a:latin typeface="Times New Roman"/>
                <a:cs typeface="Times New Roman"/>
              </a:rPr>
              <a:t>C</a:t>
            </a:r>
            <a:r>
              <a:rPr dirty="0" sz="1200" spc="5">
                <a:solidFill>
                  <a:srgbClr val="777977"/>
                </a:solidFill>
                <a:latin typeface="Times New Roman"/>
                <a:cs typeface="Times New Roman"/>
              </a:rPr>
              <a:t>a</a:t>
            </a:r>
            <a:r>
              <a:rPr dirty="0" sz="1200" spc="5">
                <a:solidFill>
                  <a:srgbClr val="95999A"/>
                </a:solidFill>
                <a:latin typeface="Times New Roman"/>
                <a:cs typeface="Times New Roman"/>
              </a:rPr>
              <a:t>lifor</a:t>
            </a:r>
            <a:r>
              <a:rPr dirty="0" sz="1200" spc="-250">
                <a:solidFill>
                  <a:srgbClr val="95999A"/>
                </a:solidFill>
                <a:latin typeface="Times New Roman"/>
                <a:cs typeface="Times New Roman"/>
              </a:rPr>
              <a:t> </a:t>
            </a:r>
            <a:r>
              <a:rPr dirty="0" sz="1200" spc="10">
                <a:solidFill>
                  <a:srgbClr val="777977"/>
                </a:solidFill>
                <a:latin typeface="Times New Roman"/>
                <a:cs typeface="Times New Roman"/>
              </a:rPr>
              <a:t>n</a:t>
            </a:r>
            <a:r>
              <a:rPr dirty="0" sz="1200" spc="10">
                <a:solidFill>
                  <a:srgbClr val="95999A"/>
                </a:solidFill>
                <a:latin typeface="Times New Roman"/>
                <a:cs typeface="Times New Roman"/>
              </a:rPr>
              <a:t>i</a:t>
            </a:r>
            <a:r>
              <a:rPr dirty="0" sz="1200" spc="10">
                <a:solidFill>
                  <a:srgbClr val="777977"/>
                </a:solidFill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174923" y="9620751"/>
            <a:ext cx="1481455" cy="4940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253365">
              <a:lnSpc>
                <a:spcPts val="1415"/>
              </a:lnSpc>
              <a:spcBef>
                <a:spcPts val="120"/>
              </a:spcBef>
            </a:pPr>
            <a:r>
              <a:rPr dirty="0" sz="1100" spc="-25">
                <a:solidFill>
                  <a:srgbClr val="95999A"/>
                </a:solidFill>
                <a:latin typeface="Arial"/>
                <a:cs typeface="Arial"/>
              </a:rPr>
              <a:t>'LlhJ1m</a:t>
            </a:r>
            <a:r>
              <a:rPr dirty="0" sz="1100" spc="-110">
                <a:solidFill>
                  <a:srgbClr val="95999A"/>
                </a:solidFill>
                <a:latin typeface="Arial"/>
                <a:cs typeface="Arial"/>
              </a:rPr>
              <a:t> </a:t>
            </a:r>
            <a:r>
              <a:rPr dirty="0" sz="1300" spc="-114">
                <a:solidFill>
                  <a:srgbClr val="95999A"/>
                </a:solidFill>
                <a:latin typeface="Times New Roman"/>
                <a:cs typeface="Times New Roman"/>
              </a:rPr>
              <a:t>Zolnu1r.1</a:t>
            </a:r>
            <a:endParaRPr sz="1300">
              <a:latin typeface="Times New Roman"/>
              <a:cs typeface="Times New Roman"/>
            </a:endParaRPr>
          </a:p>
          <a:p>
            <a:pPr marL="12700" marR="5080" indent="461009">
              <a:lnSpc>
                <a:spcPts val="1070"/>
              </a:lnSpc>
              <a:spcBef>
                <a:spcPts val="100"/>
              </a:spcBef>
            </a:pPr>
            <a:r>
              <a:rPr dirty="0" sz="1100" spc="20">
                <a:solidFill>
                  <a:srgbClr val="95999A"/>
                </a:solidFill>
                <a:latin typeface="Times New Roman"/>
                <a:cs typeface="Times New Roman"/>
              </a:rPr>
              <a:t>Ceolor.y  </a:t>
            </a:r>
            <a:r>
              <a:rPr dirty="0" sz="1100" spc="35">
                <a:solidFill>
                  <a:srgbClr val="95999A"/>
                </a:solidFill>
                <a:latin typeface="Times New Roman"/>
                <a:cs typeface="Times New Roman"/>
              </a:rPr>
              <a:t>lllU'tliaVlltt,</a:t>
            </a:r>
            <a:r>
              <a:rPr dirty="0" sz="1100" spc="-114">
                <a:solidFill>
                  <a:srgbClr val="95999A"/>
                </a:solidFill>
                <a:latin typeface="Times New Roman"/>
                <a:cs typeface="Times New Roman"/>
              </a:rPr>
              <a:t> </a:t>
            </a:r>
            <a:r>
              <a:rPr dirty="0" sz="1100" spc="40">
                <a:solidFill>
                  <a:srgbClr val="95999A"/>
                </a:solidFill>
                <a:latin typeface="Times New Roman"/>
                <a:cs typeface="Times New Roman"/>
              </a:rPr>
              <a:t>Olt</a:t>
            </a:r>
            <a:r>
              <a:rPr dirty="0" sz="1100" spc="40">
                <a:solidFill>
                  <a:srgbClr val="777977"/>
                </a:solidFill>
                <a:latin typeface="Times New Roman"/>
                <a:cs typeface="Times New Roman"/>
              </a:rPr>
              <a:t>l</a:t>
            </a:r>
            <a:r>
              <a:rPr dirty="0" sz="1100" spc="40">
                <a:solidFill>
                  <a:srgbClr val="95999A"/>
                </a:solidFill>
                <a:latin typeface="Times New Roman"/>
                <a:cs typeface="Times New Roman"/>
              </a:rPr>
              <a:t>ahoma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167920" y="6757488"/>
            <a:ext cx="159385" cy="7664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850" spc="-565">
                <a:solidFill>
                  <a:srgbClr val="646059"/>
                </a:solidFill>
                <a:latin typeface="Times New Roman"/>
                <a:cs typeface="Times New Roman"/>
              </a:rPr>
              <a:t>I</a:t>
            </a:r>
            <a:endParaRPr sz="48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778594" y="2873250"/>
            <a:ext cx="1175385" cy="5010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ctr" marR="1905">
              <a:lnSpc>
                <a:spcPts val="1320"/>
              </a:lnSpc>
              <a:spcBef>
                <a:spcPts val="135"/>
              </a:spcBef>
            </a:pPr>
            <a:r>
              <a:rPr dirty="0" sz="1150" spc="30" b="1">
                <a:solidFill>
                  <a:srgbClr val="777977"/>
                </a:solidFill>
                <a:latin typeface="Arial"/>
                <a:cs typeface="Arial"/>
              </a:rPr>
              <a:t>Arun </a:t>
            </a:r>
            <a:r>
              <a:rPr dirty="0" sz="1250" spc="50">
                <a:solidFill>
                  <a:srgbClr val="777977"/>
                </a:solidFill>
                <a:latin typeface="Arial"/>
                <a:cs typeface="Arial"/>
              </a:rPr>
              <a:t>K.</a:t>
            </a:r>
            <a:r>
              <a:rPr dirty="0" sz="1250" spc="-125">
                <a:solidFill>
                  <a:srgbClr val="777977"/>
                </a:solidFill>
                <a:latin typeface="Arial"/>
                <a:cs typeface="Arial"/>
              </a:rPr>
              <a:t> </a:t>
            </a:r>
            <a:r>
              <a:rPr dirty="0" sz="1200" spc="55">
                <a:solidFill>
                  <a:srgbClr val="777977"/>
                </a:solidFill>
                <a:latin typeface="Times New Roman"/>
                <a:cs typeface="Times New Roman"/>
              </a:rPr>
              <a:t>Tandon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ts val="1135"/>
              </a:lnSpc>
            </a:pPr>
            <a:r>
              <a:rPr dirty="0" sz="1250" spc="-25">
                <a:solidFill>
                  <a:srgbClr val="777977"/>
                </a:solidFill>
                <a:latin typeface="Times New Roman"/>
                <a:cs typeface="Times New Roman"/>
              </a:rPr>
              <a:t>Mct..allul10'</a:t>
            </a:r>
            <a:endParaRPr sz="1250">
              <a:latin typeface="Times New Roman"/>
              <a:cs typeface="Times New Roman"/>
            </a:endParaRPr>
          </a:p>
          <a:p>
            <a:pPr algn="ctr">
              <a:lnSpc>
                <a:spcPts val="1250"/>
              </a:lnSpc>
            </a:pPr>
            <a:r>
              <a:rPr dirty="0" sz="1200" spc="-35">
                <a:solidFill>
                  <a:srgbClr val="777977"/>
                </a:solidFill>
                <a:latin typeface="Times New Roman"/>
                <a:cs typeface="Times New Roman"/>
              </a:rPr>
              <a:t>J </a:t>
            </a:r>
            <a:r>
              <a:rPr dirty="0" sz="1200" spc="-45">
                <a:solidFill>
                  <a:srgbClr val="777977"/>
                </a:solidFill>
                <a:latin typeface="Times New Roman"/>
                <a:cs typeface="Times New Roman"/>
              </a:rPr>
              <a:t>u </a:t>
            </a:r>
            <a:r>
              <a:rPr dirty="0" sz="1200" spc="-35">
                <a:solidFill>
                  <a:srgbClr val="777977"/>
                </a:solidFill>
                <a:latin typeface="Times New Roman"/>
                <a:cs typeface="Times New Roman"/>
              </a:rPr>
              <a:t>ilu </a:t>
            </a:r>
            <a:r>
              <a:rPr dirty="0" sz="1200" spc="-85">
                <a:solidFill>
                  <a:srgbClr val="777977"/>
                </a:solidFill>
                <a:latin typeface="Times New Roman"/>
                <a:cs typeface="Times New Roman"/>
              </a:rPr>
              <a:t>nd11e</a:t>
            </a:r>
            <a:r>
              <a:rPr dirty="0" sz="1200" spc="-85">
                <a:solidFill>
                  <a:srgbClr val="95999A"/>
                </a:solidFill>
                <a:latin typeface="Times New Roman"/>
                <a:cs typeface="Times New Roman"/>
              </a:rPr>
              <a:t>,</a:t>
            </a:r>
            <a:r>
              <a:rPr dirty="0" sz="1200" spc="60">
                <a:solidFill>
                  <a:srgbClr val="95999A"/>
                </a:solidFill>
                <a:latin typeface="Times New Roman"/>
                <a:cs typeface="Times New Roman"/>
              </a:rPr>
              <a:t> </a:t>
            </a:r>
            <a:r>
              <a:rPr dirty="0" sz="1200" spc="90">
                <a:solidFill>
                  <a:srgbClr val="777977"/>
                </a:solidFill>
                <a:latin typeface="Times New Roman"/>
                <a:cs typeface="Times New Roman"/>
              </a:rPr>
              <a:t>India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498181" y="6262883"/>
            <a:ext cx="1473835" cy="496570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 algn="ctr" marL="12065" marR="5080">
              <a:lnSpc>
                <a:spcPct val="75100"/>
              </a:lnSpc>
              <a:spcBef>
                <a:spcPts val="475"/>
              </a:spcBef>
            </a:pPr>
            <a:r>
              <a:rPr dirty="0" sz="1250" spc="65">
                <a:solidFill>
                  <a:srgbClr val="777977"/>
                </a:solidFill>
                <a:latin typeface="Times New Roman"/>
                <a:cs typeface="Times New Roman"/>
              </a:rPr>
              <a:t>Kraiwut</a:t>
            </a:r>
            <a:r>
              <a:rPr dirty="0" sz="1250" spc="-90">
                <a:solidFill>
                  <a:srgbClr val="777977"/>
                </a:solidFill>
                <a:latin typeface="Times New Roman"/>
                <a:cs typeface="Times New Roman"/>
              </a:rPr>
              <a:t> </a:t>
            </a:r>
            <a:r>
              <a:rPr dirty="0" sz="1200" spc="114">
                <a:solidFill>
                  <a:srgbClr val="777977"/>
                </a:solidFill>
                <a:latin typeface="Times New Roman"/>
                <a:cs typeface="Times New Roman"/>
              </a:rPr>
              <a:t>Wonr,'iwat  </a:t>
            </a:r>
            <a:r>
              <a:rPr dirty="0" sz="1250" spc="-25">
                <a:solidFill>
                  <a:srgbClr val="777977"/>
                </a:solidFill>
                <a:latin typeface="Times New Roman"/>
                <a:cs typeface="Times New Roman"/>
              </a:rPr>
              <a:t>Geophyaie&amp;  </a:t>
            </a:r>
            <a:r>
              <a:rPr dirty="0" sz="1200" spc="35">
                <a:solidFill>
                  <a:srgbClr val="777977"/>
                </a:solidFill>
                <a:latin typeface="Times New Roman"/>
                <a:cs typeface="Times New Roman"/>
              </a:rPr>
              <a:t>Bllngkok,</a:t>
            </a:r>
            <a:r>
              <a:rPr dirty="0" sz="1200" spc="-125">
                <a:solidFill>
                  <a:srgbClr val="777977"/>
                </a:solidFill>
                <a:latin typeface="Times New Roman"/>
                <a:cs typeface="Times New Roman"/>
              </a:rPr>
              <a:t> </a:t>
            </a:r>
            <a:r>
              <a:rPr dirty="0" sz="1200" spc="70">
                <a:solidFill>
                  <a:srgbClr val="777977"/>
                </a:solidFill>
                <a:latin typeface="Times New Roman"/>
                <a:cs typeface="Times New Roman"/>
              </a:rPr>
              <a:t>Thailand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247136" y="2864180"/>
            <a:ext cx="1177925" cy="50419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ctr">
              <a:lnSpc>
                <a:spcPts val="1260"/>
              </a:lnSpc>
              <a:spcBef>
                <a:spcPts val="135"/>
              </a:spcBef>
            </a:pPr>
            <a:r>
              <a:rPr dirty="0" sz="1200" spc="30">
                <a:solidFill>
                  <a:srgbClr val="777977"/>
                </a:solidFill>
                <a:latin typeface="Times New Roman"/>
                <a:cs typeface="Times New Roman"/>
              </a:rPr>
              <a:t>A</a:t>
            </a:r>
            <a:r>
              <a:rPr dirty="0" sz="1200" spc="30">
                <a:solidFill>
                  <a:srgbClr val="646059"/>
                </a:solidFill>
                <a:latin typeface="Times New Roman"/>
                <a:cs typeface="Times New Roman"/>
              </a:rPr>
              <a:t>l</a:t>
            </a:r>
            <a:r>
              <a:rPr dirty="0" sz="1200" spc="30">
                <a:solidFill>
                  <a:srgbClr val="777977"/>
                </a:solidFill>
                <a:latin typeface="Times New Roman"/>
                <a:cs typeface="Times New Roman"/>
              </a:rPr>
              <a:t>fredo </a:t>
            </a:r>
            <a:r>
              <a:rPr dirty="0" sz="1250" spc="30">
                <a:solidFill>
                  <a:srgbClr val="777977"/>
                </a:solidFill>
                <a:latin typeface="Times New Roman"/>
                <a:cs typeface="Times New Roman"/>
              </a:rPr>
              <a:t>I'</a:t>
            </a:r>
            <a:r>
              <a:rPr dirty="0" sz="1250" spc="245">
                <a:solidFill>
                  <a:srgbClr val="777977"/>
                </a:solidFill>
                <a:latin typeface="Times New Roman"/>
                <a:cs typeface="Times New Roman"/>
              </a:rPr>
              <a:t> </a:t>
            </a:r>
            <a:r>
              <a:rPr dirty="0" sz="1200" spc="-10">
                <a:solidFill>
                  <a:srgbClr val="777977"/>
                </a:solidFill>
                <a:latin typeface="Times New Roman"/>
                <a:cs typeface="Times New Roman"/>
              </a:rPr>
              <a:t>Vargaa</a:t>
            </a:r>
            <a:endParaRPr sz="1200">
              <a:latin typeface="Times New Roman"/>
              <a:cs typeface="Times New Roman"/>
            </a:endParaRPr>
          </a:p>
          <a:p>
            <a:pPr algn="ctr" marL="137160" marR="97790" indent="-26034">
              <a:lnSpc>
                <a:spcPct val="73300"/>
              </a:lnSpc>
              <a:spcBef>
                <a:spcPts val="175"/>
              </a:spcBef>
            </a:pPr>
            <a:r>
              <a:rPr dirty="0" sz="1300" spc="-150">
                <a:solidFill>
                  <a:srgbClr val="777977"/>
                </a:solidFill>
                <a:latin typeface="Times New Roman"/>
                <a:cs typeface="Times New Roman"/>
              </a:rPr>
              <a:t>Metallt1</a:t>
            </a:r>
            <a:r>
              <a:rPr dirty="0" sz="1300" spc="-150">
                <a:solidFill>
                  <a:srgbClr val="646059"/>
                </a:solidFill>
                <a:latin typeface="Times New Roman"/>
                <a:cs typeface="Times New Roman"/>
              </a:rPr>
              <a:t>1"1Q  </a:t>
            </a:r>
            <a:r>
              <a:rPr dirty="0" sz="1300" spc="-35">
                <a:solidFill>
                  <a:srgbClr val="777977"/>
                </a:solidFill>
                <a:latin typeface="Times New Roman"/>
                <a:cs typeface="Times New Roman"/>
              </a:rPr>
              <a:t>Lapaz.</a:t>
            </a:r>
            <a:r>
              <a:rPr dirty="0" sz="1300" spc="60">
                <a:solidFill>
                  <a:srgbClr val="777977"/>
                </a:solidFill>
                <a:latin typeface="Times New Roman"/>
                <a:cs typeface="Times New Roman"/>
              </a:rPr>
              <a:t> </a:t>
            </a:r>
            <a:r>
              <a:rPr dirty="0" sz="1300" spc="-40">
                <a:solidFill>
                  <a:srgbClr val="646059"/>
                </a:solidFill>
                <a:latin typeface="Times New Roman"/>
                <a:cs typeface="Times New Roman"/>
              </a:rPr>
              <a:t>B</a:t>
            </a:r>
            <a:r>
              <a:rPr dirty="0" sz="1300" spc="-40">
                <a:solidFill>
                  <a:srgbClr val="777977"/>
                </a:solidFill>
                <a:latin typeface="Times New Roman"/>
                <a:cs typeface="Times New Roman"/>
              </a:rPr>
              <a:t>ollvia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190253" y="3776240"/>
            <a:ext cx="201295" cy="7715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baseline="-5102" sz="7350" spc="-2145">
                <a:solidFill>
                  <a:srgbClr val="464442"/>
                </a:solidFill>
                <a:latin typeface="Times New Roman"/>
                <a:cs typeface="Times New Roman"/>
              </a:rPr>
              <a:t>-</a:t>
            </a:r>
            <a:r>
              <a:rPr dirty="0" sz="1900" spc="-20">
                <a:solidFill>
                  <a:srgbClr val="464442"/>
                </a:solidFill>
                <a:latin typeface="Times New Roman"/>
                <a:cs typeface="Times New Roman"/>
              </a:rPr>
              <a:t>.,.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361950" y="4574873"/>
            <a:ext cx="50165" cy="205104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1150" spc="-15">
                <a:solidFill>
                  <a:srgbClr val="777977"/>
                </a:solidFill>
                <a:latin typeface="Arial"/>
                <a:cs typeface="Arial"/>
              </a:rPr>
              <a:t>•</a:t>
            </a:r>
            <a:endParaRPr sz="115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8290366" y="6240195"/>
            <a:ext cx="831850" cy="33528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>
              <a:lnSpc>
                <a:spcPts val="1250"/>
              </a:lnSpc>
              <a:spcBef>
                <a:spcPts val="90"/>
              </a:spcBef>
            </a:pPr>
            <a:r>
              <a:rPr dirty="0" sz="1150" spc="-45">
                <a:solidFill>
                  <a:srgbClr val="777977"/>
                </a:solidFill>
                <a:latin typeface="Arial"/>
                <a:cs typeface="Arial"/>
              </a:rPr>
              <a:t>Tun </a:t>
            </a:r>
            <a:r>
              <a:rPr dirty="0" sz="1150" spc="-30">
                <a:solidFill>
                  <a:srgbClr val="777977"/>
                </a:solidFill>
                <a:latin typeface="Arial"/>
                <a:cs typeface="Arial"/>
              </a:rPr>
              <a:t>J- </a:t>
            </a:r>
            <a:r>
              <a:rPr dirty="0" sz="1150" spc="-35">
                <a:solidFill>
                  <a:srgbClr val="646059"/>
                </a:solidFill>
                <a:latin typeface="Arial"/>
                <a:cs typeface="Arial"/>
              </a:rPr>
              <a:t>h</a:t>
            </a:r>
            <a:r>
              <a:rPr dirty="0" sz="1150" spc="-35">
                <a:solidFill>
                  <a:srgbClr val="777977"/>
                </a:solidFill>
                <a:latin typeface="Arial"/>
                <a:cs typeface="Arial"/>
              </a:rPr>
              <a:t>al</a:t>
            </a:r>
            <a:r>
              <a:rPr dirty="0" sz="1150" spc="-155">
                <a:solidFill>
                  <a:srgbClr val="777977"/>
                </a:solidFill>
                <a:latin typeface="Arial"/>
                <a:cs typeface="Arial"/>
              </a:rPr>
              <a:t> </a:t>
            </a:r>
            <a:r>
              <a:rPr dirty="0" sz="1150" spc="-45">
                <a:solidFill>
                  <a:srgbClr val="646059"/>
                </a:solidFill>
                <a:latin typeface="Arial"/>
                <a:cs typeface="Arial"/>
              </a:rPr>
              <a:t>Yu</a:t>
            </a:r>
            <a:endParaRPr sz="1150">
              <a:latin typeface="Arial"/>
              <a:cs typeface="Arial"/>
            </a:endParaRPr>
          </a:p>
          <a:p>
            <a:pPr algn="ctr" marL="42545">
              <a:lnSpc>
                <a:spcPts val="1190"/>
              </a:lnSpc>
            </a:pPr>
            <a:r>
              <a:rPr dirty="0" sz="1100" spc="35">
                <a:solidFill>
                  <a:srgbClr val="777977"/>
                </a:solidFill>
                <a:latin typeface="Times New Roman"/>
                <a:cs typeface="Times New Roman"/>
              </a:rPr>
              <a:t>Pbylllca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7826603" y="6503379"/>
            <a:ext cx="528955" cy="21082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200" spc="55">
                <a:solidFill>
                  <a:srgbClr val="777977"/>
                </a:solidFill>
                <a:latin typeface="Times New Roman"/>
                <a:cs typeface="Times New Roman"/>
              </a:rPr>
              <a:t>Taiwan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427104" y="6503379"/>
            <a:ext cx="1125220" cy="21082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200" spc="10">
                <a:solidFill>
                  <a:srgbClr val="646059"/>
                </a:solidFill>
                <a:latin typeface="Times New Roman"/>
                <a:cs typeface="Times New Roman"/>
              </a:rPr>
              <a:t>R</a:t>
            </a:r>
            <a:r>
              <a:rPr dirty="0" sz="1200" spc="10">
                <a:solidFill>
                  <a:srgbClr val="777977"/>
                </a:solidFill>
                <a:latin typeface="Times New Roman"/>
                <a:cs typeface="Times New Roman"/>
              </a:rPr>
              <a:t>epu</a:t>
            </a:r>
            <a:r>
              <a:rPr dirty="0" sz="1200" spc="10">
                <a:solidFill>
                  <a:srgbClr val="646059"/>
                </a:solidFill>
                <a:latin typeface="Times New Roman"/>
                <a:cs typeface="Times New Roman"/>
              </a:rPr>
              <a:t>b</a:t>
            </a:r>
            <a:r>
              <a:rPr dirty="0" sz="1200" spc="10">
                <a:solidFill>
                  <a:srgbClr val="777977"/>
                </a:solidFill>
                <a:latin typeface="Times New Roman"/>
                <a:cs typeface="Times New Roman"/>
              </a:rPr>
              <a:t>lic </a:t>
            </a:r>
            <a:r>
              <a:rPr dirty="0" sz="1200" spc="-15">
                <a:solidFill>
                  <a:srgbClr val="777977"/>
                </a:solidFill>
                <a:latin typeface="Times New Roman"/>
                <a:cs typeface="Times New Roman"/>
              </a:rPr>
              <a:t>o</a:t>
            </a:r>
            <a:r>
              <a:rPr dirty="0" sz="1200" spc="-15">
                <a:solidFill>
                  <a:srgbClr val="646059"/>
                </a:solidFill>
                <a:latin typeface="Times New Roman"/>
                <a:cs typeface="Times New Roman"/>
              </a:rPr>
              <a:t>f</a:t>
            </a:r>
            <a:r>
              <a:rPr dirty="0" sz="1200" spc="-195">
                <a:solidFill>
                  <a:srgbClr val="646059"/>
                </a:solidFill>
                <a:latin typeface="Times New Roman"/>
                <a:cs typeface="Times New Roman"/>
              </a:rPr>
              <a:t> </a:t>
            </a:r>
            <a:r>
              <a:rPr dirty="0" sz="1200" spc="-25">
                <a:solidFill>
                  <a:srgbClr val="8A826B"/>
                </a:solidFill>
                <a:latin typeface="Times New Roman"/>
                <a:cs typeface="Times New Roman"/>
              </a:rPr>
              <a:t>C</a:t>
            </a:r>
            <a:r>
              <a:rPr dirty="0" sz="1200" spc="-25">
                <a:solidFill>
                  <a:srgbClr val="646059"/>
                </a:solidFill>
                <a:latin typeface="Times New Roman"/>
                <a:cs typeface="Times New Roman"/>
              </a:rPr>
              <a:t>h</a:t>
            </a:r>
            <a:r>
              <a:rPr dirty="0" sz="1200" spc="-25">
                <a:solidFill>
                  <a:srgbClr val="777977"/>
                </a:solidFill>
                <a:latin typeface="Times New Roman"/>
                <a:cs typeface="Times New Roman"/>
              </a:rPr>
              <a:t>i</a:t>
            </a:r>
            <a:r>
              <a:rPr dirty="0" sz="1200" spc="-25">
                <a:solidFill>
                  <a:srgbClr val="646059"/>
                </a:solidFill>
                <a:latin typeface="Times New Roman"/>
                <a:cs typeface="Times New Roman"/>
              </a:rPr>
              <a:t>na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0051895" y="9670665"/>
            <a:ext cx="88265" cy="254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35">
                <a:solidFill>
                  <a:srgbClr val="646059"/>
                </a:solidFill>
                <a:latin typeface="Arial"/>
                <a:cs typeface="Arial"/>
              </a:rPr>
              <a:t>•</a:t>
            </a:r>
            <a:endParaRPr sz="15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0768682" y="1766063"/>
            <a:ext cx="1903095" cy="6680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4200" spc="215" b="1">
                <a:solidFill>
                  <a:srgbClr val="777977"/>
                </a:solidFill>
                <a:latin typeface="Times New Roman"/>
                <a:cs typeface="Times New Roman"/>
              </a:rPr>
              <a:t>S</a:t>
            </a:r>
            <a:r>
              <a:rPr dirty="0" sz="4200" spc="215" b="1">
                <a:solidFill>
                  <a:srgbClr val="646059"/>
                </a:solidFill>
                <a:latin typeface="Times New Roman"/>
                <a:cs typeface="Times New Roman"/>
              </a:rPr>
              <a:t>e</a:t>
            </a:r>
            <a:r>
              <a:rPr dirty="0" sz="4200" spc="215" b="1">
                <a:solidFill>
                  <a:srgbClr val="464442"/>
                </a:solidFill>
                <a:latin typeface="Times New Roman"/>
                <a:cs typeface="Times New Roman"/>
              </a:rPr>
              <a:t>nio</a:t>
            </a:r>
            <a:r>
              <a:rPr dirty="0" sz="4200" spc="-675" b="1">
                <a:solidFill>
                  <a:srgbClr val="464442"/>
                </a:solidFill>
                <a:latin typeface="Times New Roman"/>
                <a:cs typeface="Times New Roman"/>
              </a:rPr>
              <a:t> </a:t>
            </a:r>
            <a:r>
              <a:rPr dirty="0" sz="4200" spc="-35" b="1">
                <a:solidFill>
                  <a:srgbClr val="464442"/>
                </a:solidFill>
                <a:latin typeface="Times New Roman"/>
                <a:cs typeface="Times New Roman"/>
              </a:rPr>
              <a:t>rs</a:t>
            </a:r>
            <a:endParaRPr sz="42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0956652" y="6163054"/>
            <a:ext cx="1444625" cy="478790"/>
          </a:xfrm>
          <a:prstGeom prst="rect">
            <a:avLst/>
          </a:prstGeom>
        </p:spPr>
        <p:txBody>
          <a:bodyPr wrap="square" lIns="0" tIns="57785" rIns="0" bIns="0" rtlCol="0" vert="horz">
            <a:spAutoFit/>
          </a:bodyPr>
          <a:lstStyle/>
          <a:p>
            <a:pPr algn="ctr" marL="12700" marR="5080" indent="-15875">
              <a:lnSpc>
                <a:spcPct val="76300"/>
              </a:lnSpc>
              <a:spcBef>
                <a:spcPts val="455"/>
              </a:spcBef>
            </a:pPr>
            <a:r>
              <a:rPr dirty="0" sz="1150" spc="65">
                <a:solidFill>
                  <a:srgbClr val="777977"/>
                </a:solidFill>
                <a:latin typeface="Times New Roman"/>
                <a:cs typeface="Times New Roman"/>
              </a:rPr>
              <a:t>Rlehnrd </a:t>
            </a:r>
            <a:r>
              <a:rPr dirty="0" sz="1150" spc="105">
                <a:solidFill>
                  <a:srgbClr val="777977"/>
                </a:solidFill>
                <a:latin typeface="Times New Roman"/>
                <a:cs typeface="Times New Roman"/>
              </a:rPr>
              <a:t>Barbaras  </a:t>
            </a:r>
            <a:r>
              <a:rPr dirty="0" sz="1150" spc="50">
                <a:solidFill>
                  <a:srgbClr val="777977"/>
                </a:solidFill>
                <a:latin typeface="Times New Roman"/>
                <a:cs typeface="Times New Roman"/>
              </a:rPr>
              <a:t>l\.lathematica  </a:t>
            </a:r>
            <a:r>
              <a:rPr dirty="0" sz="1200" spc="-10">
                <a:solidFill>
                  <a:srgbClr val="777977"/>
                </a:solidFill>
                <a:latin typeface="Times New Roman"/>
                <a:cs typeface="Times New Roman"/>
              </a:rPr>
              <a:t>L1vcrpo0I</a:t>
            </a:r>
            <a:r>
              <a:rPr dirty="0" sz="1200" spc="-10">
                <a:solidFill>
                  <a:srgbClr val="95999A"/>
                </a:solidFill>
                <a:latin typeface="Times New Roman"/>
                <a:cs typeface="Times New Roman"/>
              </a:rPr>
              <a:t>, </a:t>
            </a:r>
            <a:r>
              <a:rPr dirty="0" sz="1200" spc="55">
                <a:solidFill>
                  <a:srgbClr val="777977"/>
                </a:solidFill>
                <a:latin typeface="Times New Roman"/>
                <a:cs typeface="Times New Roman"/>
              </a:rPr>
              <a:t>New</a:t>
            </a:r>
            <a:r>
              <a:rPr dirty="0" sz="1200" spc="-135">
                <a:solidFill>
                  <a:srgbClr val="777977"/>
                </a:solidFill>
                <a:latin typeface="Times New Roman"/>
                <a:cs typeface="Times New Roman"/>
              </a:rPr>
              <a:t> </a:t>
            </a:r>
            <a:r>
              <a:rPr dirty="0" sz="1200" spc="25">
                <a:solidFill>
                  <a:srgbClr val="777977"/>
                </a:solidFill>
                <a:latin typeface="Times New Roman"/>
                <a:cs typeface="Times New Roman"/>
              </a:rPr>
              <a:t>York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0999675" y="9389330"/>
            <a:ext cx="1423035" cy="474345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algn="ctr">
              <a:lnSpc>
                <a:spcPts val="1255"/>
              </a:lnSpc>
              <a:spcBef>
                <a:spcPts val="115"/>
              </a:spcBef>
            </a:pPr>
            <a:r>
              <a:rPr dirty="0" sz="1000" spc="180">
                <a:solidFill>
                  <a:srgbClr val="777977"/>
                </a:solidFill>
                <a:latin typeface="Arial"/>
                <a:cs typeface="Arial"/>
              </a:rPr>
              <a:t>Harry</a:t>
            </a:r>
            <a:r>
              <a:rPr dirty="0" sz="1000" spc="-20">
                <a:solidFill>
                  <a:srgbClr val="777977"/>
                </a:solidFill>
                <a:latin typeface="Arial"/>
                <a:cs typeface="Arial"/>
              </a:rPr>
              <a:t> </a:t>
            </a:r>
            <a:r>
              <a:rPr dirty="0" sz="1200" spc="65">
                <a:solidFill>
                  <a:srgbClr val="777977"/>
                </a:solidFill>
                <a:latin typeface="Times New Roman"/>
                <a:cs typeface="Times New Roman"/>
              </a:rPr>
              <a:t>Bom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ts val="1035"/>
              </a:lnSpc>
            </a:pPr>
            <a:r>
              <a:rPr dirty="0" sz="1200" spc="50">
                <a:solidFill>
                  <a:srgbClr val="777977"/>
                </a:solidFill>
                <a:latin typeface="Times New Roman"/>
                <a:cs typeface="Times New Roman"/>
              </a:rPr>
              <a:t>Computer</a:t>
            </a:r>
            <a:r>
              <a:rPr dirty="0" sz="1200" spc="-15">
                <a:solidFill>
                  <a:srgbClr val="777977"/>
                </a:solidFill>
                <a:latin typeface="Times New Roman"/>
                <a:cs typeface="Times New Roman"/>
              </a:rPr>
              <a:t> </a:t>
            </a:r>
            <a:r>
              <a:rPr dirty="0" sz="1150" spc="50">
                <a:solidFill>
                  <a:srgbClr val="777977"/>
                </a:solidFill>
                <a:latin typeface="Times New Roman"/>
                <a:cs typeface="Times New Roman"/>
              </a:rPr>
              <a:t>Science</a:t>
            </a:r>
            <a:endParaRPr sz="1150">
              <a:latin typeface="Times New Roman"/>
              <a:cs typeface="Times New Roman"/>
            </a:endParaRPr>
          </a:p>
          <a:p>
            <a:pPr algn="ctr">
              <a:lnSpc>
                <a:spcPts val="1220"/>
              </a:lnSpc>
            </a:pPr>
            <a:r>
              <a:rPr dirty="0" sz="1200" spc="10">
                <a:solidFill>
                  <a:srgbClr val="777977"/>
                </a:solidFill>
                <a:latin typeface="Times New Roman"/>
                <a:cs typeface="Times New Roman"/>
              </a:rPr>
              <a:t>Ola)lton, </a:t>
            </a:r>
            <a:r>
              <a:rPr dirty="0" sz="1200" spc="35">
                <a:solidFill>
                  <a:srgbClr val="777977"/>
                </a:solidFill>
                <a:latin typeface="Times New Roman"/>
                <a:cs typeface="Times New Roman"/>
              </a:rPr>
              <a:t>New</a:t>
            </a:r>
            <a:r>
              <a:rPr dirty="0" sz="1200" spc="20">
                <a:solidFill>
                  <a:srgbClr val="777977"/>
                </a:solidFill>
                <a:latin typeface="Times New Roman"/>
                <a:cs typeface="Times New Roman"/>
              </a:rPr>
              <a:t> </a:t>
            </a:r>
            <a:r>
              <a:rPr dirty="0" sz="1200" spc="75">
                <a:solidFill>
                  <a:srgbClr val="777977"/>
                </a:solidFill>
                <a:latin typeface="Times New Roman"/>
                <a:cs typeface="Times New Roman"/>
              </a:rPr>
              <a:t>Jersey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1460631" y="10823231"/>
            <a:ext cx="362585" cy="6464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750" spc="229">
                <a:solidFill>
                  <a:srgbClr val="777977"/>
                </a:solidFill>
                <a:latin typeface="Times New Roman"/>
                <a:cs typeface="Times New Roman"/>
              </a:rPr>
              <a:t>.</a:t>
            </a:r>
            <a:r>
              <a:rPr dirty="0" sz="4050" spc="125">
                <a:solidFill>
                  <a:srgbClr val="777977"/>
                </a:solidFill>
                <a:latin typeface="Times New Roman"/>
                <a:cs typeface="Times New Roman"/>
              </a:rPr>
              <a:t>-</a:t>
            </a:r>
            <a:endParaRPr sz="405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1058259" y="11776245"/>
            <a:ext cx="1383030" cy="1272540"/>
          </a:xfrm>
          <a:prstGeom prst="rect">
            <a:avLst/>
          </a:prstGeom>
        </p:spPr>
        <p:txBody>
          <a:bodyPr wrap="square" lIns="0" tIns="78105" rIns="0" bIns="0" rtlCol="0" vert="horz">
            <a:spAutoFit/>
          </a:bodyPr>
          <a:lstStyle/>
          <a:p>
            <a:pPr marL="456565">
              <a:lnSpc>
                <a:spcPct val="100000"/>
              </a:lnSpc>
              <a:spcBef>
                <a:spcPts val="615"/>
              </a:spcBef>
            </a:pPr>
            <a:r>
              <a:rPr dirty="0" sz="4700" spc="-1055" i="1">
                <a:solidFill>
                  <a:srgbClr val="777977"/>
                </a:solidFill>
                <a:latin typeface="Arial"/>
                <a:cs typeface="Arial"/>
              </a:rPr>
              <a:t>J</a:t>
            </a:r>
            <a:endParaRPr sz="4700">
              <a:latin typeface="Arial"/>
              <a:cs typeface="Arial"/>
            </a:endParaRPr>
          </a:p>
          <a:p>
            <a:pPr algn="ctr">
              <a:lnSpc>
                <a:spcPts val="1280"/>
              </a:lnSpc>
              <a:spcBef>
                <a:spcPts val="145"/>
              </a:spcBef>
            </a:pPr>
            <a:r>
              <a:rPr dirty="0" sz="1200" spc="-85">
                <a:solidFill>
                  <a:srgbClr val="777977"/>
                </a:solidFill>
                <a:latin typeface="Times New Roman"/>
                <a:cs typeface="Times New Roman"/>
              </a:rPr>
              <a:t>P11t</a:t>
            </a:r>
            <a:r>
              <a:rPr dirty="0" sz="1200" spc="20">
                <a:solidFill>
                  <a:srgbClr val="777977"/>
                </a:solidFill>
                <a:latin typeface="Times New Roman"/>
                <a:cs typeface="Times New Roman"/>
              </a:rPr>
              <a:t> </a:t>
            </a:r>
            <a:r>
              <a:rPr dirty="0" sz="1200" spc="25">
                <a:solidFill>
                  <a:srgbClr val="777977"/>
                </a:solidFill>
                <a:latin typeface="Times New Roman"/>
                <a:cs typeface="Times New Roman"/>
              </a:rPr>
              <a:t>nuoldoy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ts val="1005"/>
              </a:lnSpc>
            </a:pPr>
            <a:r>
              <a:rPr dirty="0" sz="1150" spc="125">
                <a:solidFill>
                  <a:srgbClr val="777977"/>
                </a:solidFill>
                <a:latin typeface="Arial"/>
                <a:cs typeface="Arial"/>
              </a:rPr>
              <a:t>flhy•lc</a:t>
            </a:r>
            <a:endParaRPr sz="1150">
              <a:latin typeface="Arial"/>
              <a:cs typeface="Arial"/>
            </a:endParaRPr>
          </a:p>
          <a:p>
            <a:pPr algn="ctr">
              <a:lnSpc>
                <a:spcPts val="1225"/>
              </a:lnSpc>
            </a:pPr>
            <a:r>
              <a:rPr dirty="0" sz="1200" spc="-90">
                <a:solidFill>
                  <a:srgbClr val="777977"/>
                </a:solidFill>
                <a:latin typeface="Times New Roman"/>
                <a:cs typeface="Times New Roman"/>
              </a:rPr>
              <a:t>Anuh.i</a:t>
            </a:r>
            <a:r>
              <a:rPr dirty="0" sz="1200" spc="-90">
                <a:solidFill>
                  <a:srgbClr val="95999A"/>
                </a:solidFill>
                <a:latin typeface="Times New Roman"/>
                <a:cs typeface="Times New Roman"/>
              </a:rPr>
              <a:t>•</a:t>
            </a:r>
            <a:r>
              <a:rPr dirty="0" sz="1200" spc="-90">
                <a:solidFill>
                  <a:srgbClr val="777977"/>
                </a:solidFill>
                <a:latin typeface="Times New Roman"/>
                <a:cs typeface="Times New Roman"/>
              </a:rPr>
              <a:t>. </a:t>
            </a:r>
            <a:r>
              <a:rPr dirty="0" sz="1200" spc="-5">
                <a:solidFill>
                  <a:srgbClr val="777977"/>
                </a:solidFill>
                <a:latin typeface="Times New Roman"/>
                <a:cs typeface="Times New Roman"/>
              </a:rPr>
              <a:t>ltn,</a:t>
            </a:r>
            <a:r>
              <a:rPr dirty="0" sz="1200" spc="-80">
                <a:solidFill>
                  <a:srgbClr val="777977"/>
                </a:solidFill>
                <a:latin typeface="Times New Roman"/>
                <a:cs typeface="Times New Roman"/>
              </a:rPr>
              <a:t> </a:t>
            </a:r>
            <a:r>
              <a:rPr dirty="0" sz="1200">
                <a:solidFill>
                  <a:srgbClr val="777977"/>
                </a:solidFill>
                <a:latin typeface="Times New Roman"/>
                <a:cs typeface="Times New Roman"/>
              </a:rPr>
              <a:t>f"4llfomh1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3515720" y="2809720"/>
            <a:ext cx="1101090" cy="493395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ts val="1230"/>
              </a:lnSpc>
              <a:spcBef>
                <a:spcPts val="115"/>
              </a:spcBef>
            </a:pPr>
            <a:r>
              <a:rPr dirty="0" sz="1200" spc="-15">
                <a:solidFill>
                  <a:srgbClr val="777977"/>
                </a:solidFill>
                <a:latin typeface="Times New Roman"/>
                <a:cs typeface="Times New Roman"/>
              </a:rPr>
              <a:t>AJbert.o</a:t>
            </a:r>
            <a:r>
              <a:rPr dirty="0" sz="1200" spc="-10">
                <a:solidFill>
                  <a:srgbClr val="777977"/>
                </a:solidFill>
                <a:latin typeface="Times New Roman"/>
                <a:cs typeface="Times New Roman"/>
              </a:rPr>
              <a:t> </a:t>
            </a:r>
            <a:r>
              <a:rPr dirty="0" sz="1200" spc="45">
                <a:solidFill>
                  <a:srgbClr val="777977"/>
                </a:solidFill>
                <a:latin typeface="Times New Roman"/>
                <a:cs typeface="Times New Roman"/>
              </a:rPr>
              <a:t>Aquirre</a:t>
            </a:r>
            <a:endParaRPr sz="1200">
              <a:latin typeface="Times New Roman"/>
              <a:cs typeface="Times New Roman"/>
            </a:endParaRPr>
          </a:p>
          <a:p>
            <a:pPr marL="167640">
              <a:lnSpc>
                <a:spcPts val="1115"/>
              </a:lnSpc>
            </a:pPr>
            <a:r>
              <a:rPr dirty="0" sz="1250" spc="-250">
                <a:solidFill>
                  <a:srgbClr val="777977"/>
                </a:solidFill>
                <a:latin typeface="Times New Roman"/>
                <a:cs typeface="Times New Roman"/>
              </a:rPr>
              <a:t>11</a:t>
            </a:r>
            <a:r>
              <a:rPr dirty="0" sz="1250" spc="-250">
                <a:solidFill>
                  <a:srgbClr val="646059"/>
                </a:solidFill>
                <a:latin typeface="Times New Roman"/>
                <a:cs typeface="Times New Roman"/>
              </a:rPr>
              <a:t>i </a:t>
            </a:r>
            <a:r>
              <a:rPr dirty="0" sz="1250" spc="-140">
                <a:solidFill>
                  <a:srgbClr val="777977"/>
                </a:solidFill>
                <a:latin typeface="Times New Roman"/>
                <a:cs typeface="Times New Roman"/>
              </a:rPr>
              <a:t>ota</a:t>
            </a:r>
            <a:r>
              <a:rPr dirty="0" sz="1250" spc="15">
                <a:solidFill>
                  <a:srgbClr val="777977"/>
                </a:solidFill>
                <a:latin typeface="Times New Roman"/>
                <a:cs typeface="Times New Roman"/>
              </a:rPr>
              <a:t> </a:t>
            </a:r>
            <a:r>
              <a:rPr dirty="0" sz="1250" spc="-140">
                <a:solidFill>
                  <a:srgbClr val="777977"/>
                </a:solidFill>
                <a:latin typeface="Times New Roman"/>
                <a:cs typeface="Times New Roman"/>
              </a:rPr>
              <a:t>llurgy</a:t>
            </a:r>
            <a:endParaRPr sz="1250">
              <a:latin typeface="Times New Roman"/>
              <a:cs typeface="Times New Roman"/>
            </a:endParaRPr>
          </a:p>
          <a:p>
            <a:pPr marL="64769">
              <a:lnSpc>
                <a:spcPts val="1320"/>
              </a:lnSpc>
            </a:pPr>
            <a:r>
              <a:rPr dirty="0" sz="1250" spc="-155">
                <a:solidFill>
                  <a:srgbClr val="777977"/>
                </a:solidFill>
                <a:latin typeface="Times New Roman"/>
                <a:cs typeface="Times New Roman"/>
              </a:rPr>
              <a:t>El </a:t>
            </a:r>
            <a:r>
              <a:rPr dirty="0" sz="1250" spc="-75">
                <a:solidFill>
                  <a:srgbClr val="777977"/>
                </a:solidFill>
                <a:latin typeface="Times New Roman"/>
                <a:cs typeface="Times New Roman"/>
              </a:rPr>
              <a:t>Pru10.</a:t>
            </a:r>
            <a:r>
              <a:rPr dirty="0" sz="1250" spc="-155">
                <a:solidFill>
                  <a:srgbClr val="777977"/>
                </a:solidFill>
                <a:latin typeface="Times New Roman"/>
                <a:cs typeface="Times New Roman"/>
              </a:rPr>
              <a:t> </a:t>
            </a:r>
            <a:r>
              <a:rPr dirty="0" sz="1250" spc="150">
                <a:solidFill>
                  <a:srgbClr val="777977"/>
                </a:solidFill>
                <a:latin typeface="Times New Roman"/>
                <a:cs typeface="Times New Roman"/>
              </a:rPr>
              <a:t>Tuna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3695843" y="6113141"/>
            <a:ext cx="892810" cy="21082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  <a:tabLst>
                <a:tab pos="537845" algn="l"/>
              </a:tabLst>
            </a:pPr>
            <a:r>
              <a:rPr dirty="0" sz="1200" spc="-200">
                <a:solidFill>
                  <a:srgbClr val="777977"/>
                </a:solidFill>
                <a:latin typeface="Times New Roman"/>
                <a:cs typeface="Times New Roman"/>
              </a:rPr>
              <a:t>P</a:t>
            </a:r>
            <a:r>
              <a:rPr dirty="0" sz="1200" spc="-295">
                <a:solidFill>
                  <a:srgbClr val="777977"/>
                </a:solidFill>
                <a:latin typeface="Times New Roman"/>
                <a:cs typeface="Times New Roman"/>
              </a:rPr>
              <a:t>,</a:t>
            </a:r>
            <a:r>
              <a:rPr dirty="0" sz="1200" spc="-100">
                <a:solidFill>
                  <a:srgbClr val="646059"/>
                </a:solidFill>
                <a:latin typeface="Times New Roman"/>
                <a:cs typeface="Times New Roman"/>
              </a:rPr>
              <a:t>l</a:t>
            </a:r>
            <a:r>
              <a:rPr dirty="0" sz="1200" spc="-40">
                <a:solidFill>
                  <a:srgbClr val="646059"/>
                </a:solidFill>
                <a:latin typeface="Times New Roman"/>
                <a:cs typeface="Times New Roman"/>
              </a:rPr>
              <a:t> </a:t>
            </a:r>
            <a:r>
              <a:rPr dirty="0" sz="1200" spc="-130">
                <a:solidFill>
                  <a:srgbClr val="777977"/>
                </a:solidFill>
                <a:latin typeface="Times New Roman"/>
                <a:cs typeface="Times New Roman"/>
              </a:rPr>
              <a:t>llfor</a:t>
            </a:r>
            <a:r>
              <a:rPr dirty="0" sz="1200" spc="-180">
                <a:solidFill>
                  <a:srgbClr val="777977"/>
                </a:solidFill>
                <a:latin typeface="Times New Roman"/>
                <a:cs typeface="Times New Roman"/>
              </a:rPr>
              <a:t>d</a:t>
            </a:r>
            <a:r>
              <a:rPr dirty="0" sz="1200">
                <a:solidFill>
                  <a:srgbClr val="777977"/>
                </a:solidFill>
                <a:latin typeface="Times New Roman"/>
                <a:cs typeface="Times New Roman"/>
              </a:rPr>
              <a:t>	</a:t>
            </a:r>
            <a:r>
              <a:rPr dirty="0" sz="1200" spc="50">
                <a:solidFill>
                  <a:srgbClr val="777977"/>
                </a:solidFill>
                <a:latin typeface="Times New Roman"/>
                <a:cs typeface="Times New Roman"/>
              </a:rPr>
              <a:t>Bena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3774213" y="6249269"/>
            <a:ext cx="718185" cy="21082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200" spc="45">
                <a:solidFill>
                  <a:srgbClr val="777977"/>
                </a:solidFill>
                <a:latin typeface="Times New Roman"/>
                <a:cs typeface="Times New Roman"/>
              </a:rPr>
              <a:t>Chemistry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3497580" y="6385400"/>
            <a:ext cx="1247140" cy="21082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200" spc="25">
                <a:solidFill>
                  <a:srgbClr val="777977"/>
                </a:solidFill>
                <a:latin typeface="Times New Roman"/>
                <a:cs typeface="Times New Roman"/>
              </a:rPr>
              <a:t>Albuquerque, </a:t>
            </a:r>
            <a:r>
              <a:rPr dirty="0" sz="1200" spc="50">
                <a:solidFill>
                  <a:srgbClr val="777977"/>
                </a:solidFill>
                <a:latin typeface="Arial"/>
                <a:cs typeface="Arial"/>
              </a:rPr>
              <a:t>N</a:t>
            </a:r>
            <a:r>
              <a:rPr dirty="0" sz="1200" spc="-30">
                <a:solidFill>
                  <a:srgbClr val="777977"/>
                </a:solidFill>
                <a:latin typeface="Arial"/>
                <a:cs typeface="Arial"/>
              </a:rPr>
              <a:t> </a:t>
            </a:r>
            <a:r>
              <a:rPr dirty="0" sz="1200" spc="60">
                <a:solidFill>
                  <a:srgbClr val="777977"/>
                </a:solidFill>
                <a:latin typeface="Arial"/>
                <a:cs typeface="Arial"/>
              </a:rPr>
              <a:t>M</a:t>
            </a:r>
            <a:endParaRPr sz="12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3623139" y="9343954"/>
            <a:ext cx="935355" cy="464184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algn="r" marR="5080">
              <a:lnSpc>
                <a:spcPts val="1255"/>
              </a:lnSpc>
              <a:spcBef>
                <a:spcPts val="115"/>
              </a:spcBef>
            </a:pPr>
            <a:r>
              <a:rPr dirty="0" sz="1200" spc="35">
                <a:solidFill>
                  <a:srgbClr val="777977"/>
                </a:solidFill>
                <a:latin typeface="Times New Roman"/>
                <a:cs typeface="Times New Roman"/>
              </a:rPr>
              <a:t>Dan</a:t>
            </a:r>
            <a:r>
              <a:rPr dirty="0" sz="1200" spc="145">
                <a:solidFill>
                  <a:srgbClr val="777977"/>
                </a:solidFill>
                <a:latin typeface="Times New Roman"/>
                <a:cs typeface="Times New Roman"/>
              </a:rPr>
              <a:t> </a:t>
            </a:r>
            <a:r>
              <a:rPr dirty="0" sz="1200" spc="25">
                <a:solidFill>
                  <a:srgbClr val="777977"/>
                </a:solidFill>
                <a:latin typeface="Times New Roman"/>
                <a:cs typeface="Times New Roman"/>
              </a:rPr>
              <a:t>Brimhall</a:t>
            </a:r>
            <a:endParaRPr sz="1200">
              <a:latin typeface="Times New Roman"/>
              <a:cs typeface="Times New Roman"/>
            </a:endParaRPr>
          </a:p>
          <a:p>
            <a:pPr algn="r" marR="60325">
              <a:lnSpc>
                <a:spcPts val="1025"/>
              </a:lnSpc>
            </a:pPr>
            <a:r>
              <a:rPr dirty="0" sz="1200" spc="85">
                <a:solidFill>
                  <a:srgbClr val="95999A"/>
                </a:solidFill>
                <a:latin typeface="Times New Roman"/>
                <a:cs typeface="Times New Roman"/>
              </a:rPr>
              <a:t>C</a:t>
            </a:r>
            <a:r>
              <a:rPr dirty="0" sz="1200" spc="45">
                <a:solidFill>
                  <a:srgbClr val="777977"/>
                </a:solidFill>
                <a:latin typeface="Times New Roman"/>
                <a:cs typeface="Times New Roman"/>
              </a:rPr>
              <a:t>ho</a:t>
            </a:r>
            <a:r>
              <a:rPr dirty="0" sz="1200" spc="130">
                <a:solidFill>
                  <a:srgbClr val="777977"/>
                </a:solidFill>
                <a:latin typeface="Times New Roman"/>
                <a:cs typeface="Times New Roman"/>
              </a:rPr>
              <a:t>m</a:t>
            </a:r>
            <a:r>
              <a:rPr dirty="0" sz="1200" spc="155">
                <a:solidFill>
                  <a:srgbClr val="777977"/>
                </a:solidFill>
                <a:latin typeface="Times New Roman"/>
                <a:cs typeface="Times New Roman"/>
              </a:rPr>
              <a:t>1tr1</a:t>
            </a:r>
            <a:endParaRPr sz="1200">
              <a:latin typeface="Times New Roman"/>
              <a:cs typeface="Times New Roman"/>
            </a:endParaRPr>
          </a:p>
          <a:p>
            <a:pPr algn="r" marR="55244">
              <a:lnSpc>
                <a:spcPts val="1150"/>
              </a:lnSpc>
            </a:pPr>
            <a:r>
              <a:rPr dirty="0" sz="1150" spc="50">
                <a:solidFill>
                  <a:srgbClr val="777977"/>
                </a:solidFill>
                <a:latin typeface="Times New Roman"/>
                <a:cs typeface="Times New Roman"/>
              </a:rPr>
              <a:t>Orem, </a:t>
            </a:r>
            <a:r>
              <a:rPr dirty="0" sz="1150" spc="85">
                <a:solidFill>
                  <a:srgbClr val="777977"/>
                </a:solidFill>
                <a:latin typeface="Times New Roman"/>
                <a:cs typeface="Times New Roman"/>
              </a:rPr>
              <a:t>Utah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3452538" y="12511240"/>
            <a:ext cx="1363345" cy="4648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R="635">
              <a:lnSpc>
                <a:spcPts val="1300"/>
              </a:lnSpc>
              <a:spcBef>
                <a:spcPts val="90"/>
              </a:spcBef>
            </a:pPr>
            <a:r>
              <a:rPr dirty="0" sz="1150" spc="25">
                <a:solidFill>
                  <a:srgbClr val="95999A"/>
                </a:solidFill>
                <a:latin typeface="Arial"/>
                <a:cs typeface="Arial"/>
              </a:rPr>
              <a:t>C</a:t>
            </a:r>
            <a:r>
              <a:rPr dirty="0" sz="1150" spc="25">
                <a:solidFill>
                  <a:srgbClr val="777977"/>
                </a:solidFill>
                <a:latin typeface="Arial"/>
                <a:cs typeface="Arial"/>
              </a:rPr>
              <a:t>rnlll'</a:t>
            </a:r>
            <a:r>
              <a:rPr dirty="0" sz="1150" spc="-50">
                <a:solidFill>
                  <a:srgbClr val="777977"/>
                </a:solidFill>
                <a:latin typeface="Arial"/>
                <a:cs typeface="Arial"/>
              </a:rPr>
              <a:t> </a:t>
            </a:r>
            <a:r>
              <a:rPr dirty="0" sz="1150" spc="30">
                <a:solidFill>
                  <a:srgbClr val="777977"/>
                </a:solidFill>
                <a:latin typeface="Arial"/>
                <a:cs typeface="Arial"/>
              </a:rPr>
              <a:t>Durton</a:t>
            </a:r>
            <a:endParaRPr sz="1150">
              <a:latin typeface="Arial"/>
              <a:cs typeface="Arial"/>
            </a:endParaRPr>
          </a:p>
          <a:p>
            <a:pPr algn="ctr">
              <a:lnSpc>
                <a:spcPts val="919"/>
              </a:lnSpc>
            </a:pPr>
            <a:r>
              <a:rPr dirty="0" sz="1000" spc="-5">
                <a:solidFill>
                  <a:srgbClr val="777977"/>
                </a:solidFill>
                <a:latin typeface="Arial"/>
                <a:cs typeface="Arial"/>
              </a:rPr>
              <a:t>GoolOll'Y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ts val="1240"/>
              </a:lnSpc>
            </a:pPr>
            <a:r>
              <a:rPr dirty="0" sz="1200" spc="-35">
                <a:solidFill>
                  <a:srgbClr val="777977"/>
                </a:solidFill>
                <a:latin typeface="Times New Roman"/>
                <a:cs typeface="Times New Roman"/>
              </a:rPr>
              <a:t>Uur1t.avitle</a:t>
            </a:r>
            <a:r>
              <a:rPr dirty="0" sz="1200" spc="-35">
                <a:solidFill>
                  <a:srgbClr val="95999A"/>
                </a:solidFill>
                <a:latin typeface="Times New Roman"/>
                <a:cs typeface="Times New Roman"/>
              </a:rPr>
              <a:t>,</a:t>
            </a:r>
            <a:r>
              <a:rPr dirty="0" sz="1200" spc="50">
                <a:solidFill>
                  <a:srgbClr val="95999A"/>
                </a:solidFill>
                <a:latin typeface="Times New Roman"/>
                <a:cs typeface="Times New Roman"/>
              </a:rPr>
              <a:t> </a:t>
            </a:r>
            <a:r>
              <a:rPr dirty="0" sz="1200" spc="-90">
                <a:solidFill>
                  <a:srgbClr val="777977"/>
                </a:solidFill>
                <a:latin typeface="Times New Roman"/>
                <a:cs typeface="Times New Roman"/>
              </a:rPr>
              <a:t>Al11bumn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5883235" y="2791575"/>
            <a:ext cx="1132205" cy="492125"/>
          </a:xfrm>
          <a:prstGeom prst="rect">
            <a:avLst/>
          </a:prstGeom>
        </p:spPr>
        <p:txBody>
          <a:bodyPr wrap="square" lIns="0" tIns="66040" rIns="0" bIns="0" rtlCol="0" vert="horz">
            <a:spAutoFit/>
          </a:bodyPr>
          <a:lstStyle/>
          <a:p>
            <a:pPr algn="ctr" marL="12700" marR="5080" indent="33020">
              <a:lnSpc>
                <a:spcPct val="74200"/>
              </a:lnSpc>
              <a:spcBef>
                <a:spcPts val="520"/>
              </a:spcBef>
            </a:pPr>
            <a:r>
              <a:rPr dirty="0" sz="1250" spc="-30">
                <a:solidFill>
                  <a:srgbClr val="777977"/>
                </a:solidFill>
                <a:latin typeface="Times New Roman"/>
                <a:cs typeface="Times New Roman"/>
              </a:rPr>
              <a:t>Lorett.a </a:t>
            </a:r>
            <a:r>
              <a:rPr dirty="0" sz="1250" spc="-65">
                <a:solidFill>
                  <a:srgbClr val="777977"/>
                </a:solidFill>
                <a:latin typeface="Times New Roman"/>
                <a:cs typeface="Times New Roman"/>
              </a:rPr>
              <a:t>Apodac.n  </a:t>
            </a:r>
            <a:r>
              <a:rPr dirty="0" sz="1150" spc="-40">
                <a:solidFill>
                  <a:srgbClr val="777977"/>
                </a:solidFill>
                <a:latin typeface="Arial"/>
                <a:cs typeface="Arial"/>
              </a:rPr>
              <a:t>l\ </a:t>
            </a:r>
            <a:r>
              <a:rPr dirty="0" sz="1150" spc="-45">
                <a:solidFill>
                  <a:srgbClr val="646059"/>
                </a:solidFill>
                <a:latin typeface="Arial"/>
                <a:cs typeface="Arial"/>
              </a:rPr>
              <a:t>f </a:t>
            </a:r>
            <a:r>
              <a:rPr dirty="0" sz="1200" spc="25">
                <a:solidFill>
                  <a:srgbClr val="777977"/>
                </a:solidFill>
                <a:latin typeface="Times New Roman"/>
                <a:cs typeface="Times New Roman"/>
              </a:rPr>
              <a:t>othematlca  </a:t>
            </a:r>
            <a:r>
              <a:rPr dirty="0" sz="1200">
                <a:solidFill>
                  <a:srgbClr val="777977"/>
                </a:solidFill>
                <a:latin typeface="Times New Roman"/>
                <a:cs typeface="Times New Roman"/>
              </a:rPr>
              <a:t>Sant'.l </a:t>
            </a:r>
            <a:r>
              <a:rPr dirty="0" sz="1200" spc="20">
                <a:solidFill>
                  <a:srgbClr val="777977"/>
                </a:solidFill>
                <a:latin typeface="Times New Roman"/>
                <a:cs typeface="Times New Roman"/>
              </a:rPr>
              <a:t>Cruz, </a:t>
            </a:r>
            <a:r>
              <a:rPr dirty="0" sz="1200" spc="-30">
                <a:solidFill>
                  <a:srgbClr val="777977"/>
                </a:solidFill>
                <a:latin typeface="Times New Roman"/>
                <a:cs typeface="Times New Roman"/>
              </a:rPr>
              <a:t>N</a:t>
            </a:r>
            <a:r>
              <a:rPr dirty="0" sz="1200" spc="75">
                <a:solidFill>
                  <a:srgbClr val="777977"/>
                </a:solidFill>
                <a:latin typeface="Times New Roman"/>
                <a:cs typeface="Times New Roman"/>
              </a:rPr>
              <a:t> </a:t>
            </a:r>
            <a:r>
              <a:rPr dirty="0" sz="1200" spc="-55">
                <a:solidFill>
                  <a:srgbClr val="777977"/>
                </a:solidFill>
                <a:latin typeface="Times New Roman"/>
                <a:cs typeface="Times New Roman"/>
              </a:rPr>
              <a:t>M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5561107" y="6063225"/>
            <a:ext cx="1828164" cy="46863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algn="ctr">
              <a:lnSpc>
                <a:spcPts val="1165"/>
              </a:lnSpc>
              <a:spcBef>
                <a:spcPts val="130"/>
              </a:spcBef>
            </a:pPr>
            <a:r>
              <a:rPr dirty="0" sz="1150" spc="50">
                <a:solidFill>
                  <a:srgbClr val="95999A"/>
                </a:solidFill>
                <a:latin typeface="Times New Roman"/>
                <a:cs typeface="Times New Roman"/>
              </a:rPr>
              <a:t>O</a:t>
            </a:r>
            <a:r>
              <a:rPr dirty="0" sz="1150" spc="50">
                <a:solidFill>
                  <a:srgbClr val="777977"/>
                </a:solidFill>
                <a:latin typeface="Times New Roman"/>
                <a:cs typeface="Times New Roman"/>
              </a:rPr>
              <a:t>herles</a:t>
            </a:r>
            <a:r>
              <a:rPr dirty="0" sz="1150" spc="-15">
                <a:solidFill>
                  <a:srgbClr val="777977"/>
                </a:solidFill>
                <a:latin typeface="Times New Roman"/>
                <a:cs typeface="Times New Roman"/>
              </a:rPr>
              <a:t> </a:t>
            </a:r>
            <a:r>
              <a:rPr dirty="0" sz="1150" spc="50">
                <a:solidFill>
                  <a:srgbClr val="777977"/>
                </a:solidFill>
                <a:latin typeface="Times New Roman"/>
                <a:cs typeface="Times New Roman"/>
              </a:rPr>
              <a:t>Black</a:t>
            </a:r>
            <a:endParaRPr sz="1150">
              <a:latin typeface="Times New Roman"/>
              <a:cs typeface="Times New Roman"/>
            </a:endParaRPr>
          </a:p>
          <a:p>
            <a:pPr algn="ctr">
              <a:lnSpc>
                <a:spcPts val="1065"/>
              </a:lnSpc>
            </a:pPr>
            <a:r>
              <a:rPr dirty="0" sz="1200" spc="-5">
                <a:solidFill>
                  <a:srgbClr val="777977"/>
                </a:solidFill>
                <a:latin typeface="Times New Roman"/>
                <a:cs typeface="Times New Roman"/>
              </a:rPr>
              <a:t>Biology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ts val="1220"/>
              </a:lnSpc>
            </a:pPr>
            <a:r>
              <a:rPr dirty="0" sz="1150" spc="60">
                <a:solidFill>
                  <a:srgbClr val="777977"/>
                </a:solidFill>
                <a:latin typeface="Times New Roman"/>
                <a:cs typeface="Times New Roman"/>
              </a:rPr>
              <a:t>Grand </a:t>
            </a:r>
            <a:r>
              <a:rPr dirty="0" sz="1150" spc="5">
                <a:solidFill>
                  <a:srgbClr val="777977"/>
                </a:solidFill>
                <a:latin typeface="Times New Roman"/>
                <a:cs typeface="Times New Roman"/>
              </a:rPr>
              <a:t>Forlas, </a:t>
            </a:r>
            <a:r>
              <a:rPr dirty="0" sz="1150" spc="55">
                <a:solidFill>
                  <a:srgbClr val="777977"/>
                </a:solidFill>
                <a:latin typeface="Times New Roman"/>
                <a:cs typeface="Times New Roman"/>
              </a:rPr>
              <a:t>North</a:t>
            </a:r>
            <a:r>
              <a:rPr dirty="0" sz="1150" spc="110">
                <a:solidFill>
                  <a:srgbClr val="777977"/>
                </a:solidFill>
                <a:latin typeface="Times New Roman"/>
                <a:cs typeface="Times New Roman"/>
              </a:rPr>
              <a:t> </a:t>
            </a:r>
            <a:r>
              <a:rPr dirty="0" sz="1150" spc="50">
                <a:solidFill>
                  <a:srgbClr val="777977"/>
                </a:solidFill>
                <a:latin typeface="Times New Roman"/>
                <a:cs typeface="Times New Roman"/>
              </a:rPr>
              <a:t>Dakota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5896159" y="9280426"/>
            <a:ext cx="1217295" cy="46609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algn="ctr">
              <a:lnSpc>
                <a:spcPts val="1220"/>
              </a:lnSpc>
              <a:spcBef>
                <a:spcPts val="115"/>
              </a:spcBef>
            </a:pPr>
            <a:r>
              <a:rPr dirty="0" sz="1200" spc="50">
                <a:solidFill>
                  <a:srgbClr val="777977"/>
                </a:solidFill>
                <a:latin typeface="Times New Roman"/>
                <a:cs typeface="Times New Roman"/>
              </a:rPr>
              <a:t>Kent</a:t>
            </a:r>
            <a:r>
              <a:rPr dirty="0" sz="1200" spc="-10">
                <a:solidFill>
                  <a:srgbClr val="777977"/>
                </a:solidFill>
                <a:latin typeface="Times New Roman"/>
                <a:cs typeface="Times New Roman"/>
              </a:rPr>
              <a:t> </a:t>
            </a:r>
            <a:r>
              <a:rPr dirty="0" sz="1200" spc="20">
                <a:solidFill>
                  <a:srgbClr val="777977"/>
                </a:solidFill>
                <a:latin typeface="Times New Roman"/>
                <a:cs typeface="Times New Roman"/>
              </a:rPr>
              <a:t>Drown</a:t>
            </a:r>
            <a:endParaRPr sz="1200">
              <a:latin typeface="Times New Roman"/>
              <a:cs typeface="Times New Roman"/>
            </a:endParaRPr>
          </a:p>
          <a:p>
            <a:pPr algn="ctr" marL="12700" marR="5080">
              <a:lnSpc>
                <a:spcPct val="67100"/>
              </a:lnSpc>
              <a:spcBef>
                <a:spcPts val="250"/>
              </a:spcBef>
            </a:pPr>
            <a:r>
              <a:rPr dirty="0" sz="1200" spc="-55">
                <a:solidFill>
                  <a:srgbClr val="777977"/>
                </a:solidFill>
                <a:latin typeface="Times New Roman"/>
                <a:cs typeface="Times New Roman"/>
              </a:rPr>
              <a:t>Comt&gt;IJter </a:t>
            </a:r>
            <a:r>
              <a:rPr dirty="0" sz="1200" spc="-60">
                <a:solidFill>
                  <a:srgbClr val="95999A"/>
                </a:solidFill>
                <a:latin typeface="Times New Roman"/>
                <a:cs typeface="Times New Roman"/>
              </a:rPr>
              <a:t>S</a:t>
            </a:r>
            <a:r>
              <a:rPr dirty="0" sz="1200" spc="-135">
                <a:solidFill>
                  <a:srgbClr val="95999A"/>
                </a:solidFill>
                <a:latin typeface="Times New Roman"/>
                <a:cs typeface="Times New Roman"/>
              </a:rPr>
              <a:t> </a:t>
            </a:r>
            <a:r>
              <a:rPr dirty="0" sz="1200" spc="35">
                <a:solidFill>
                  <a:srgbClr val="777977"/>
                </a:solidFill>
                <a:latin typeface="Times New Roman"/>
                <a:cs typeface="Times New Roman"/>
              </a:rPr>
              <a:t>cience  </a:t>
            </a:r>
            <a:r>
              <a:rPr dirty="0" sz="1200" spc="45">
                <a:solidFill>
                  <a:srgbClr val="777977"/>
                </a:solidFill>
                <a:latin typeface="Times New Roman"/>
                <a:cs typeface="Times New Roman"/>
              </a:rPr>
              <a:t>Sllnta </a:t>
            </a:r>
            <a:r>
              <a:rPr dirty="0" sz="1200" spc="20">
                <a:solidFill>
                  <a:srgbClr val="777977"/>
                </a:solidFill>
                <a:latin typeface="Times New Roman"/>
                <a:cs typeface="Times New Roman"/>
              </a:rPr>
              <a:t>Fe</a:t>
            </a:r>
            <a:r>
              <a:rPr dirty="0" sz="1200" spc="20">
                <a:solidFill>
                  <a:srgbClr val="95999A"/>
                </a:solidFill>
                <a:latin typeface="Times New Roman"/>
                <a:cs typeface="Times New Roman"/>
              </a:rPr>
              <a:t>, </a:t>
            </a:r>
            <a:r>
              <a:rPr dirty="0" sz="1200" spc="-30">
                <a:solidFill>
                  <a:srgbClr val="777977"/>
                </a:solidFill>
                <a:latin typeface="Times New Roman"/>
                <a:cs typeface="Times New Roman"/>
              </a:rPr>
              <a:t>N</a:t>
            </a:r>
            <a:r>
              <a:rPr dirty="0" sz="1200" spc="95">
                <a:solidFill>
                  <a:srgbClr val="777977"/>
                </a:solidFill>
                <a:latin typeface="Times New Roman"/>
                <a:cs typeface="Times New Roman"/>
              </a:rPr>
              <a:t> </a:t>
            </a:r>
            <a:r>
              <a:rPr dirty="0" sz="1250" spc="-70">
                <a:solidFill>
                  <a:srgbClr val="777977"/>
                </a:solidFill>
                <a:latin typeface="Arial"/>
                <a:cs typeface="Arial"/>
              </a:rPr>
              <a:t>r.</a:t>
            </a:r>
            <a:r>
              <a:rPr dirty="0" sz="1250" spc="-70">
                <a:solidFill>
                  <a:srgbClr val="646059"/>
                </a:solidFill>
                <a:latin typeface="Arial"/>
                <a:cs typeface="Arial"/>
              </a:rPr>
              <a:t>f</a:t>
            </a:r>
            <a:endParaRPr sz="125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8081578" y="2791572"/>
            <a:ext cx="1399540" cy="474345"/>
          </a:xfrm>
          <a:prstGeom prst="rect">
            <a:avLst/>
          </a:prstGeom>
        </p:spPr>
        <p:txBody>
          <a:bodyPr wrap="square" lIns="0" tIns="65405" rIns="0" bIns="0" rtlCol="0" vert="horz">
            <a:spAutoFit/>
          </a:bodyPr>
          <a:lstStyle/>
          <a:p>
            <a:pPr algn="ctr" marL="12700" marR="5080" indent="18415">
              <a:lnSpc>
                <a:spcPct val="72000"/>
              </a:lnSpc>
              <a:spcBef>
                <a:spcPts val="515"/>
              </a:spcBef>
            </a:pPr>
            <a:r>
              <a:rPr dirty="0" sz="1200" spc="-5">
                <a:solidFill>
                  <a:srgbClr val="777977"/>
                </a:solidFill>
                <a:latin typeface="Times New Roman"/>
                <a:cs typeface="Times New Roman"/>
              </a:rPr>
              <a:t>Allen </a:t>
            </a:r>
            <a:r>
              <a:rPr dirty="0" sz="1050" spc="5">
                <a:solidFill>
                  <a:srgbClr val="777977"/>
                </a:solidFill>
                <a:latin typeface="Arial"/>
                <a:cs typeface="Arial"/>
              </a:rPr>
              <a:t>A </a:t>
            </a:r>
            <a:r>
              <a:rPr dirty="0" sz="1050" spc="25">
                <a:solidFill>
                  <a:srgbClr val="777977"/>
                </a:solidFill>
                <a:latin typeface="Arial"/>
                <a:cs typeface="Arial"/>
              </a:rPr>
              <a:t>verltJ  </a:t>
            </a:r>
            <a:r>
              <a:rPr dirty="0" sz="1200" spc="20">
                <a:solidFill>
                  <a:srgbClr val="95999A"/>
                </a:solidFill>
                <a:latin typeface="Times New Roman"/>
                <a:cs typeface="Times New Roman"/>
              </a:rPr>
              <a:t>C</a:t>
            </a:r>
            <a:r>
              <a:rPr dirty="0" sz="1200" spc="20">
                <a:solidFill>
                  <a:srgbClr val="777977"/>
                </a:solidFill>
                <a:latin typeface="Times New Roman"/>
                <a:cs typeface="Times New Roman"/>
              </a:rPr>
              <a:t>eramic Engineering  </a:t>
            </a:r>
            <a:r>
              <a:rPr dirty="0" sz="1200">
                <a:solidFill>
                  <a:srgbClr val="777977"/>
                </a:solidFill>
                <a:latin typeface="Times New Roman"/>
                <a:cs typeface="Times New Roman"/>
              </a:rPr>
              <a:t>Albuquerque,</a:t>
            </a:r>
            <a:r>
              <a:rPr dirty="0" sz="1200" spc="125">
                <a:solidFill>
                  <a:srgbClr val="777977"/>
                </a:solidFill>
                <a:latin typeface="Times New Roman"/>
                <a:cs typeface="Times New Roman"/>
              </a:rPr>
              <a:t> </a:t>
            </a:r>
            <a:r>
              <a:rPr dirty="0" sz="1200" spc="-40">
                <a:solidFill>
                  <a:srgbClr val="777977"/>
                </a:solidFill>
                <a:latin typeface="Times New Roman"/>
                <a:cs typeface="Times New Roman"/>
              </a:rPr>
              <a:t>N</a:t>
            </a:r>
            <a:r>
              <a:rPr dirty="0" sz="1200" spc="-40">
                <a:solidFill>
                  <a:srgbClr val="95999A"/>
                </a:solidFill>
                <a:latin typeface="Times New Roman"/>
                <a:cs typeface="Times New Roman"/>
              </a:rPr>
              <a:t>.</a:t>
            </a:r>
            <a:r>
              <a:rPr dirty="0" sz="1200" spc="-40">
                <a:solidFill>
                  <a:srgbClr val="777977"/>
                </a:solidFill>
                <a:latin typeface="Times New Roman"/>
                <a:cs typeface="Times New Roman"/>
              </a:rPr>
              <a:t>M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8254947" y="5995161"/>
            <a:ext cx="1061085" cy="474345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algn="ctr" marL="52069">
              <a:lnSpc>
                <a:spcPts val="1230"/>
              </a:lnSpc>
              <a:spcBef>
                <a:spcPts val="115"/>
              </a:spcBef>
            </a:pPr>
            <a:r>
              <a:rPr dirty="0" sz="1200" spc="-5">
                <a:solidFill>
                  <a:srgbClr val="777977"/>
                </a:solidFill>
                <a:latin typeface="Times New Roman"/>
                <a:cs typeface="Times New Roman"/>
              </a:rPr>
              <a:t>Renn</a:t>
            </a:r>
            <a:r>
              <a:rPr dirty="0" sz="1200" spc="-10">
                <a:solidFill>
                  <a:srgbClr val="777977"/>
                </a:solidFill>
                <a:latin typeface="Times New Roman"/>
                <a:cs typeface="Times New Roman"/>
              </a:rPr>
              <a:t> </a:t>
            </a:r>
            <a:r>
              <a:rPr dirty="0" sz="1200" spc="10">
                <a:solidFill>
                  <a:srgbClr val="777977"/>
                </a:solidFill>
                <a:latin typeface="Times New Roman"/>
                <a:cs typeface="Times New Roman"/>
              </a:rPr>
              <a:t>Bonem</a:t>
            </a:r>
            <a:endParaRPr sz="1200">
              <a:latin typeface="Times New Roman"/>
              <a:cs typeface="Times New Roman"/>
            </a:endParaRPr>
          </a:p>
          <a:p>
            <a:pPr algn="ctr" marL="40640">
              <a:lnSpc>
                <a:spcPts val="1065"/>
              </a:lnSpc>
            </a:pPr>
            <a:r>
              <a:rPr dirty="0" sz="1250" spc="-45">
                <a:solidFill>
                  <a:srgbClr val="777977"/>
                </a:solidFill>
                <a:latin typeface="Times New Roman"/>
                <a:cs typeface="Times New Roman"/>
              </a:rPr>
              <a:t>GeoloS)'</a:t>
            </a:r>
            <a:endParaRPr sz="1250">
              <a:latin typeface="Times New Roman"/>
              <a:cs typeface="Times New Roman"/>
            </a:endParaRPr>
          </a:p>
          <a:p>
            <a:pPr algn="ctr">
              <a:lnSpc>
                <a:spcPts val="1215"/>
              </a:lnSpc>
            </a:pPr>
            <a:r>
              <a:rPr dirty="0" sz="1200" spc="5">
                <a:solidFill>
                  <a:srgbClr val="777977"/>
                </a:solidFill>
                <a:latin typeface="Times New Roman"/>
                <a:cs typeface="Times New Roman"/>
              </a:rPr>
              <a:t>Tucumcari, </a:t>
            </a:r>
            <a:r>
              <a:rPr dirty="0" sz="1150" spc="25">
                <a:solidFill>
                  <a:srgbClr val="777977"/>
                </a:solidFill>
                <a:latin typeface="Arial"/>
                <a:cs typeface="Arial"/>
              </a:rPr>
              <a:t>N</a:t>
            </a:r>
            <a:r>
              <a:rPr dirty="0" sz="1150" spc="5">
                <a:solidFill>
                  <a:srgbClr val="777977"/>
                </a:solidFill>
                <a:latin typeface="Arial"/>
                <a:cs typeface="Arial"/>
              </a:rPr>
              <a:t> </a:t>
            </a:r>
            <a:r>
              <a:rPr dirty="0" sz="1150" spc="30">
                <a:solidFill>
                  <a:srgbClr val="777977"/>
                </a:solidFill>
                <a:latin typeface="Arial"/>
                <a:cs typeface="Arial"/>
              </a:rPr>
              <a:t>M</a:t>
            </a:r>
            <a:endParaRPr sz="115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8388389" y="9198749"/>
            <a:ext cx="864235" cy="462915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algn="ctr" marL="60960">
              <a:lnSpc>
                <a:spcPts val="1280"/>
              </a:lnSpc>
              <a:spcBef>
                <a:spcPts val="115"/>
              </a:spcBef>
            </a:pPr>
            <a:r>
              <a:rPr dirty="0" sz="1200" spc="45">
                <a:solidFill>
                  <a:srgbClr val="777977"/>
                </a:solidFill>
                <a:latin typeface="Times New Roman"/>
                <a:cs typeface="Times New Roman"/>
              </a:rPr>
              <a:t>Rita</a:t>
            </a:r>
            <a:r>
              <a:rPr dirty="0" sz="1200" spc="15">
                <a:solidFill>
                  <a:srgbClr val="777977"/>
                </a:solidFill>
                <a:latin typeface="Times New Roman"/>
                <a:cs typeface="Times New Roman"/>
              </a:rPr>
              <a:t> </a:t>
            </a:r>
            <a:r>
              <a:rPr dirty="0" sz="1200">
                <a:solidFill>
                  <a:srgbClr val="777977"/>
                </a:solidFill>
                <a:latin typeface="Times New Roman"/>
                <a:cs typeface="Times New Roman"/>
              </a:rPr>
              <a:t>Brown</a:t>
            </a:r>
            <a:endParaRPr sz="1200">
              <a:latin typeface="Times New Roman"/>
              <a:cs typeface="Times New Roman"/>
            </a:endParaRPr>
          </a:p>
          <a:p>
            <a:pPr algn="ctr" marL="43815">
              <a:lnSpc>
                <a:spcPts val="994"/>
              </a:lnSpc>
            </a:pPr>
            <a:r>
              <a:rPr dirty="0" sz="1150" spc="55">
                <a:solidFill>
                  <a:srgbClr val="777977"/>
                </a:solidFill>
                <a:latin typeface="Times New Roman"/>
                <a:cs typeface="Times New Roman"/>
              </a:rPr>
              <a:t>Bloloff</a:t>
            </a:r>
            <a:endParaRPr sz="1150">
              <a:latin typeface="Times New Roman"/>
              <a:cs typeface="Times New Roman"/>
            </a:endParaRPr>
          </a:p>
          <a:p>
            <a:pPr algn="ctr">
              <a:lnSpc>
                <a:spcPts val="1155"/>
              </a:lnSpc>
            </a:pPr>
            <a:r>
              <a:rPr dirty="0" sz="1050" spc="25">
                <a:solidFill>
                  <a:srgbClr val="777977"/>
                </a:solidFill>
                <a:latin typeface="Times New Roman"/>
                <a:cs typeface="Times New Roman"/>
              </a:rPr>
              <a:t>$0(:om&gt;, </a:t>
            </a:r>
            <a:r>
              <a:rPr dirty="0" sz="1150" spc="25">
                <a:solidFill>
                  <a:srgbClr val="777977"/>
                </a:solidFill>
                <a:latin typeface="Arial"/>
                <a:cs typeface="Arial"/>
              </a:rPr>
              <a:t>N</a:t>
            </a:r>
            <a:r>
              <a:rPr dirty="0" sz="1150" spc="-50">
                <a:solidFill>
                  <a:srgbClr val="777977"/>
                </a:solidFill>
                <a:latin typeface="Arial"/>
                <a:cs typeface="Arial"/>
              </a:rPr>
              <a:t> </a:t>
            </a:r>
            <a:r>
              <a:rPr dirty="0" sz="1150" spc="30">
                <a:solidFill>
                  <a:srgbClr val="777977"/>
                </a:solidFill>
                <a:latin typeface="Arial"/>
                <a:cs typeface="Arial"/>
              </a:rPr>
              <a:t>M</a:t>
            </a:r>
            <a:endParaRPr sz="115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7902922" y="12338809"/>
            <a:ext cx="1828164" cy="474345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algn="ctr" marR="10795">
              <a:lnSpc>
                <a:spcPts val="1280"/>
              </a:lnSpc>
              <a:spcBef>
                <a:spcPts val="115"/>
              </a:spcBef>
            </a:pPr>
            <a:r>
              <a:rPr dirty="0" sz="1200" spc="15">
                <a:solidFill>
                  <a:srgbClr val="777977"/>
                </a:solidFill>
                <a:latin typeface="Times New Roman"/>
                <a:cs typeface="Times New Roman"/>
              </a:rPr>
              <a:t>WIiiard</a:t>
            </a:r>
            <a:r>
              <a:rPr dirty="0" sz="1200" spc="-10">
                <a:solidFill>
                  <a:srgbClr val="777977"/>
                </a:solidFill>
                <a:latin typeface="Times New Roman"/>
                <a:cs typeface="Times New Roman"/>
              </a:rPr>
              <a:t> </a:t>
            </a:r>
            <a:r>
              <a:rPr dirty="0" sz="1200" spc="-25">
                <a:solidFill>
                  <a:srgbClr val="777977"/>
                </a:solidFill>
                <a:latin typeface="Times New Roman"/>
                <a:cs typeface="Times New Roman"/>
              </a:rPr>
              <a:t>Chti11totter</a:t>
            </a:r>
            <a:endParaRPr sz="1200">
              <a:latin typeface="Times New Roman"/>
              <a:cs typeface="Times New Roman"/>
            </a:endParaRPr>
          </a:p>
          <a:p>
            <a:pPr algn="ctr" marL="12700" marR="5080">
              <a:lnSpc>
                <a:spcPct val="70000"/>
              </a:lnSpc>
              <a:spcBef>
                <a:spcPts val="254"/>
              </a:spcBef>
            </a:pPr>
            <a:r>
              <a:rPr dirty="0" sz="1150" spc="35">
                <a:solidFill>
                  <a:srgbClr val="777977"/>
                </a:solidFill>
                <a:latin typeface="Times New Roman"/>
                <a:cs typeface="Times New Roman"/>
              </a:rPr>
              <a:t>Envlronmuntul </a:t>
            </a:r>
            <a:r>
              <a:rPr dirty="0" sz="1150" spc="55">
                <a:solidFill>
                  <a:srgbClr val="777977"/>
                </a:solidFill>
                <a:latin typeface="Times New Roman"/>
                <a:cs typeface="Times New Roman"/>
              </a:rPr>
              <a:t>Enginuerlng  </a:t>
            </a:r>
            <a:r>
              <a:rPr dirty="0" sz="1150" spc="25">
                <a:solidFill>
                  <a:srgbClr val="777977"/>
                </a:solidFill>
                <a:latin typeface="Times New Roman"/>
                <a:cs typeface="Times New Roman"/>
              </a:rPr>
              <a:t>Chlaago,</a:t>
            </a:r>
            <a:r>
              <a:rPr dirty="0" sz="1150" spc="140">
                <a:solidFill>
                  <a:srgbClr val="777977"/>
                </a:solidFill>
                <a:latin typeface="Times New Roman"/>
                <a:cs typeface="Times New Roman"/>
              </a:rPr>
              <a:t> </a:t>
            </a:r>
            <a:r>
              <a:rPr dirty="0" sz="1200" spc="15">
                <a:solidFill>
                  <a:srgbClr val="777977"/>
                </a:solidFill>
                <a:latin typeface="Times New Roman"/>
                <a:cs typeface="Times New Roman"/>
              </a:rPr>
              <a:t>rtllnol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9224787" y="13046684"/>
            <a:ext cx="156210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0">
                <a:solidFill>
                  <a:srgbClr val="777977"/>
                </a:solidFill>
                <a:latin typeface="Times New Roman"/>
                <a:cs typeface="Times New Roman"/>
              </a:rPr>
              <a:t>33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416754" y="13527676"/>
            <a:ext cx="175895" cy="1892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50" spc="-45">
                <a:solidFill>
                  <a:srgbClr val="95999A"/>
                </a:solidFill>
                <a:latin typeface="Courier New"/>
                <a:cs typeface="Courier New"/>
              </a:rPr>
              <a:t>l2</a:t>
            </a:r>
            <a:endParaRPr sz="105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12623" cy="1793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31738" y="771104"/>
            <a:ext cx="1594704" cy="23133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03410" y="3209941"/>
            <a:ext cx="1218426" cy="4483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39246" y="3945180"/>
            <a:ext cx="1128836" cy="15063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97606" y="7155122"/>
            <a:ext cx="752557" cy="4124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77983" y="7711033"/>
            <a:ext cx="1738049" cy="17394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225246" y="932499"/>
            <a:ext cx="1558869" cy="20443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081902" y="3909314"/>
            <a:ext cx="1415524" cy="148840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920640" y="7101324"/>
            <a:ext cx="1953065" cy="23671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124558" y="430383"/>
            <a:ext cx="2060574" cy="24747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88393" y="10131939"/>
            <a:ext cx="4336164" cy="276162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142476" y="3712056"/>
            <a:ext cx="2096410" cy="24926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196230" y="7119256"/>
            <a:ext cx="2078492" cy="23491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561411" y="466250"/>
            <a:ext cx="2006820" cy="242090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579328" y="3622392"/>
            <a:ext cx="2024737" cy="254643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651001" y="7119256"/>
            <a:ext cx="1970984" cy="233124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267902" y="10114007"/>
            <a:ext cx="4389918" cy="281542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289230" y="13090825"/>
            <a:ext cx="2454770" cy="17932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1234605" y="645571"/>
            <a:ext cx="1558869" cy="229537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768741" y="3747921"/>
            <a:ext cx="2024737" cy="240297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822489" y="7083391"/>
            <a:ext cx="1988901" cy="225951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786654" y="10454728"/>
            <a:ext cx="2006820" cy="202638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3116002" y="2241577"/>
            <a:ext cx="250852" cy="68144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3438527" y="609711"/>
            <a:ext cx="1343852" cy="190085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4854049" y="2259510"/>
            <a:ext cx="286688" cy="66350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3151837" y="3765853"/>
            <a:ext cx="1988901" cy="236710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3151837" y="7047527"/>
            <a:ext cx="1988901" cy="227744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3151837" y="10114006"/>
            <a:ext cx="1970984" cy="234917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5481185" y="484177"/>
            <a:ext cx="2006820" cy="2456771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5696195" y="3801719"/>
            <a:ext cx="1791803" cy="225951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5481185" y="6957863"/>
            <a:ext cx="2006820" cy="233124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5481185" y="10131940"/>
            <a:ext cx="1988901" cy="227744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7810523" y="609713"/>
            <a:ext cx="1988901" cy="234917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7828446" y="3945180"/>
            <a:ext cx="1970984" cy="216984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7810523" y="7316516"/>
            <a:ext cx="1970984" cy="193672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7792611" y="10078142"/>
            <a:ext cx="1970984" cy="231331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8" name="object 38"/>
          <p:cNvGrpSpPr/>
          <p:nvPr/>
        </p:nvGrpSpPr>
        <p:grpSpPr>
          <a:xfrm>
            <a:off x="2450290" y="4680419"/>
            <a:ext cx="67310" cy="1551305"/>
            <a:chOff x="2450290" y="4680419"/>
            <a:chExt cx="67310" cy="1551305"/>
          </a:xfrm>
        </p:grpSpPr>
        <p:sp>
          <p:nvSpPr>
            <p:cNvPr id="39" name="object 39"/>
            <p:cNvSpPr/>
            <p:nvPr/>
          </p:nvSpPr>
          <p:spPr>
            <a:xfrm>
              <a:off x="2463729" y="5559119"/>
              <a:ext cx="0" cy="673100"/>
            </a:xfrm>
            <a:custGeom>
              <a:avLst/>
              <a:gdLst/>
              <a:ahLst/>
              <a:cxnLst/>
              <a:rect l="l" t="t" r="r" b="b"/>
              <a:pathLst>
                <a:path w="0" h="673100">
                  <a:moveTo>
                    <a:pt x="0" y="672474"/>
                  </a:moveTo>
                  <a:lnTo>
                    <a:pt x="0" y="0"/>
                  </a:lnTo>
                </a:path>
              </a:pathLst>
            </a:custGeom>
            <a:ln w="268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2517483" y="4680419"/>
              <a:ext cx="0" cy="852169"/>
            </a:xfrm>
            <a:custGeom>
              <a:avLst/>
              <a:gdLst/>
              <a:ahLst/>
              <a:cxnLst/>
              <a:rect l="l" t="t" r="r" b="b"/>
              <a:pathLst>
                <a:path w="0" h="852170">
                  <a:moveTo>
                    <a:pt x="0" y="85180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5979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1" name="object 41"/>
          <p:cNvSpPr/>
          <p:nvPr/>
        </p:nvSpPr>
        <p:spPr>
          <a:xfrm>
            <a:off x="2857925" y="2331243"/>
            <a:ext cx="0" cy="673100"/>
          </a:xfrm>
          <a:custGeom>
            <a:avLst/>
            <a:gdLst/>
            <a:ahLst/>
            <a:cxnLst/>
            <a:rect l="l" t="t" r="r" b="b"/>
            <a:pathLst>
              <a:path w="0" h="673100">
                <a:moveTo>
                  <a:pt x="0" y="672474"/>
                </a:moveTo>
                <a:lnTo>
                  <a:pt x="0" y="0"/>
                </a:lnTo>
              </a:path>
            </a:pathLst>
          </a:custGeom>
          <a:ln w="179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4784114" y="5433590"/>
            <a:ext cx="0" cy="367665"/>
          </a:xfrm>
          <a:custGeom>
            <a:avLst/>
            <a:gdLst/>
            <a:ahLst/>
            <a:cxnLst/>
            <a:rect l="l" t="t" r="r" b="b"/>
            <a:pathLst>
              <a:path w="0" h="367664">
                <a:moveTo>
                  <a:pt x="0" y="367619"/>
                </a:moveTo>
                <a:lnTo>
                  <a:pt x="0" y="0"/>
                </a:lnTo>
              </a:path>
            </a:pathLst>
          </a:custGeom>
          <a:ln w="89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5214146" y="6975798"/>
            <a:ext cx="0" cy="340995"/>
          </a:xfrm>
          <a:custGeom>
            <a:avLst/>
            <a:gdLst/>
            <a:ahLst/>
            <a:cxnLst/>
            <a:rect l="l" t="t" r="r" b="b"/>
            <a:pathLst>
              <a:path w="0" h="340995">
                <a:moveTo>
                  <a:pt x="0" y="340720"/>
                </a:moveTo>
                <a:lnTo>
                  <a:pt x="0" y="0"/>
                </a:lnTo>
              </a:path>
            </a:pathLst>
          </a:custGeom>
          <a:ln w="179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8322925" y="7621373"/>
            <a:ext cx="0" cy="340995"/>
          </a:xfrm>
          <a:custGeom>
            <a:avLst/>
            <a:gdLst/>
            <a:ahLst/>
            <a:cxnLst/>
            <a:rect l="l" t="t" r="r" b="b"/>
            <a:pathLst>
              <a:path w="0" h="340995">
                <a:moveTo>
                  <a:pt x="0" y="340720"/>
                </a:moveTo>
                <a:lnTo>
                  <a:pt x="0" y="0"/>
                </a:lnTo>
              </a:path>
            </a:pathLst>
          </a:custGeom>
          <a:ln w="4479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0069933" y="12158332"/>
            <a:ext cx="18415" cy="1623060"/>
          </a:xfrm>
          <a:custGeom>
            <a:avLst/>
            <a:gdLst/>
            <a:ahLst/>
            <a:cxnLst/>
            <a:rect l="l" t="t" r="r" b="b"/>
            <a:pathLst>
              <a:path w="18415" h="1623059">
                <a:moveTo>
                  <a:pt x="0" y="0"/>
                </a:moveTo>
                <a:lnTo>
                  <a:pt x="17918" y="0"/>
                </a:lnTo>
                <a:lnTo>
                  <a:pt x="17918" y="1622993"/>
                </a:lnTo>
                <a:lnTo>
                  <a:pt x="0" y="162299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0069932" y="11369295"/>
            <a:ext cx="0" cy="278130"/>
          </a:xfrm>
          <a:custGeom>
            <a:avLst/>
            <a:gdLst/>
            <a:ahLst/>
            <a:cxnLst/>
            <a:rect l="l" t="t" r="r" b="b"/>
            <a:pathLst>
              <a:path w="0" h="278129">
                <a:moveTo>
                  <a:pt x="0" y="277955"/>
                </a:moveTo>
                <a:lnTo>
                  <a:pt x="0" y="0"/>
                </a:lnTo>
              </a:path>
            </a:pathLst>
          </a:custGeom>
          <a:ln w="179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0069932" y="7029595"/>
            <a:ext cx="0" cy="4187825"/>
          </a:xfrm>
          <a:custGeom>
            <a:avLst/>
            <a:gdLst/>
            <a:ahLst/>
            <a:cxnLst/>
            <a:rect l="l" t="t" r="r" b="b"/>
            <a:pathLst>
              <a:path w="0" h="4187825">
                <a:moveTo>
                  <a:pt x="0" y="4187272"/>
                </a:moveTo>
                <a:lnTo>
                  <a:pt x="0" y="0"/>
                </a:lnTo>
              </a:path>
            </a:pathLst>
          </a:custGeom>
          <a:ln w="179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0750818" y="520046"/>
            <a:ext cx="0" cy="520065"/>
          </a:xfrm>
          <a:custGeom>
            <a:avLst/>
            <a:gdLst/>
            <a:ahLst/>
            <a:cxnLst/>
            <a:rect l="l" t="t" r="r" b="b"/>
            <a:pathLst>
              <a:path w="0" h="520065">
                <a:moveTo>
                  <a:pt x="0" y="520046"/>
                </a:moveTo>
                <a:lnTo>
                  <a:pt x="0" y="0"/>
                </a:lnTo>
              </a:path>
            </a:pathLst>
          </a:custGeom>
          <a:ln w="179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1458580" y="2385041"/>
            <a:ext cx="0" cy="502284"/>
          </a:xfrm>
          <a:custGeom>
            <a:avLst/>
            <a:gdLst/>
            <a:ahLst/>
            <a:cxnLst/>
            <a:rect l="l" t="t" r="r" b="b"/>
            <a:pathLst>
              <a:path w="0" h="502285">
                <a:moveTo>
                  <a:pt x="0" y="502114"/>
                </a:moveTo>
                <a:lnTo>
                  <a:pt x="0" y="0"/>
                </a:lnTo>
              </a:path>
            </a:pathLst>
          </a:custGeom>
          <a:ln w="2687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612622" y="13449"/>
            <a:ext cx="1379855" cy="0"/>
          </a:xfrm>
          <a:custGeom>
            <a:avLst/>
            <a:gdLst/>
            <a:ahLst/>
            <a:cxnLst/>
            <a:rect l="l" t="t" r="r" b="b"/>
            <a:pathLst>
              <a:path w="1379855" h="0">
                <a:moveTo>
                  <a:pt x="0" y="0"/>
                </a:moveTo>
                <a:lnTo>
                  <a:pt x="1379688" y="0"/>
                </a:lnTo>
              </a:path>
            </a:pathLst>
          </a:custGeom>
          <a:ln w="4483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117737" y="2958886"/>
            <a:ext cx="430530" cy="0"/>
          </a:xfrm>
          <a:custGeom>
            <a:avLst/>
            <a:gdLst/>
            <a:ahLst/>
            <a:cxnLst/>
            <a:rect l="l" t="t" r="r" b="b"/>
            <a:pathLst>
              <a:path w="430529" h="0">
                <a:moveTo>
                  <a:pt x="0" y="0"/>
                </a:moveTo>
                <a:lnTo>
                  <a:pt x="430032" y="0"/>
                </a:lnTo>
              </a:path>
            </a:pathLst>
          </a:custGeom>
          <a:ln w="89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433442" y="7128225"/>
            <a:ext cx="376555" cy="0"/>
          </a:xfrm>
          <a:custGeom>
            <a:avLst/>
            <a:gdLst/>
            <a:ahLst/>
            <a:cxnLst/>
            <a:rect l="l" t="t" r="r" b="b"/>
            <a:pathLst>
              <a:path w="376555" h="0">
                <a:moveTo>
                  <a:pt x="0" y="0"/>
                </a:moveTo>
                <a:lnTo>
                  <a:pt x="376278" y="0"/>
                </a:lnTo>
              </a:path>
            </a:pathLst>
          </a:custGeom>
          <a:ln w="89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 txBox="1"/>
          <p:nvPr/>
        </p:nvSpPr>
        <p:spPr>
          <a:xfrm>
            <a:off x="1526011" y="5654012"/>
            <a:ext cx="53340" cy="133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700" spc="-20">
                <a:solidFill>
                  <a:srgbClr val="95979A"/>
                </a:solidFill>
                <a:latin typeface="Times New Roman"/>
                <a:cs typeface="Times New Roman"/>
              </a:rPr>
              <a:t>I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123569" y="5797474"/>
            <a:ext cx="236220" cy="5314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3300" spc="5" i="1">
                <a:solidFill>
                  <a:srgbClr val="95979A"/>
                </a:solidFill>
                <a:latin typeface="Arial"/>
                <a:cs typeface="Arial"/>
              </a:rPr>
              <a:t>J</a:t>
            </a:r>
            <a:endParaRPr sz="33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72737" y="6357869"/>
            <a:ext cx="1729105" cy="483234"/>
          </a:xfrm>
          <a:prstGeom prst="rect">
            <a:avLst/>
          </a:prstGeom>
        </p:spPr>
        <p:txBody>
          <a:bodyPr wrap="square" lIns="0" tIns="62865" rIns="0" bIns="0" rtlCol="0" vert="horz">
            <a:spAutoFit/>
          </a:bodyPr>
          <a:lstStyle/>
          <a:p>
            <a:pPr algn="ctr" marL="12065" marR="5080" indent="-15240">
              <a:lnSpc>
                <a:spcPct val="75100"/>
              </a:lnSpc>
              <a:spcBef>
                <a:spcPts val="495"/>
              </a:spcBef>
            </a:pPr>
            <a:r>
              <a:rPr dirty="0" u="sng" sz="1200" spc="-85">
                <a:solidFill>
                  <a:srgbClr val="95979A"/>
                </a:solidFill>
                <a:uFill>
                  <a:solidFill>
                    <a:srgbClr val="95979A"/>
                  </a:solidFill>
                </a:uFill>
                <a:latin typeface="Times New Roman"/>
                <a:cs typeface="Times New Roman"/>
              </a:rPr>
              <a:t>Gt::W.;,a</a:t>
            </a:r>
            <a:r>
              <a:rPr dirty="0" sz="1200" spc="-85">
                <a:solidFill>
                  <a:srgbClr val="95979A"/>
                </a:solidFill>
                <a:latin typeface="Times New Roman"/>
                <a:cs typeface="Times New Roman"/>
              </a:rPr>
              <a:t> </a:t>
            </a:r>
            <a:r>
              <a:rPr dirty="0" sz="1200" spc="-15">
                <a:solidFill>
                  <a:srgbClr val="95979A"/>
                </a:solidFill>
                <a:latin typeface="Times New Roman"/>
                <a:cs typeface="Times New Roman"/>
              </a:rPr>
              <a:t>Dniley  </a:t>
            </a:r>
            <a:r>
              <a:rPr dirty="0" sz="1150" spc="-10">
                <a:solidFill>
                  <a:srgbClr val="95979A"/>
                </a:solidFill>
                <a:latin typeface="Times New Roman"/>
                <a:cs typeface="Times New Roman"/>
              </a:rPr>
              <a:t>EnVIrorunental </a:t>
            </a:r>
            <a:r>
              <a:rPr dirty="0" sz="1150" spc="85">
                <a:solidFill>
                  <a:srgbClr val="95979A"/>
                </a:solidFill>
                <a:latin typeface="Times New Roman"/>
                <a:cs typeface="Times New Roman"/>
              </a:rPr>
              <a:t>Enpneennc  </a:t>
            </a:r>
            <a:r>
              <a:rPr dirty="0" sz="800" spc="235">
                <a:solidFill>
                  <a:srgbClr val="95979A"/>
                </a:solidFill>
                <a:latin typeface="Arial"/>
                <a:cs typeface="Arial"/>
              </a:rPr>
              <a:t>Nt"i </a:t>
            </a:r>
            <a:r>
              <a:rPr dirty="0" sz="1000" spc="85">
                <a:solidFill>
                  <a:srgbClr val="95979A"/>
                </a:solidFill>
                <a:latin typeface="Arial"/>
                <a:cs typeface="Arial"/>
              </a:rPr>
              <a:t>Lllgonn</a:t>
            </a:r>
            <a:r>
              <a:rPr dirty="0" sz="1000" spc="-190">
                <a:solidFill>
                  <a:srgbClr val="95979A"/>
                </a:solidFill>
                <a:latin typeface="Arial"/>
                <a:cs typeface="Arial"/>
              </a:rPr>
              <a:t> </a:t>
            </a:r>
            <a:r>
              <a:rPr dirty="0" sz="1200" spc="-60">
                <a:solidFill>
                  <a:srgbClr val="95979A"/>
                </a:solidFill>
                <a:latin typeface="Arial"/>
                <a:cs typeface="Arial"/>
              </a:rPr>
              <a:t>.N </a:t>
            </a:r>
            <a:r>
              <a:rPr dirty="0" sz="1100" spc="-5">
                <a:solidFill>
                  <a:srgbClr val="95979A"/>
                </a:solidFill>
                <a:latin typeface="Arial"/>
                <a:cs typeface="Arial"/>
              </a:rPr>
              <a:t>M.</a:t>
            </a:r>
            <a:endParaRPr sz="11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204964" y="9545396"/>
            <a:ext cx="996950" cy="4787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5255">
              <a:lnSpc>
                <a:spcPts val="1250"/>
              </a:lnSpc>
              <a:spcBef>
                <a:spcPts val="100"/>
              </a:spcBef>
              <a:tabLst>
                <a:tab pos="440055" algn="l"/>
              </a:tabLst>
            </a:pPr>
            <a:r>
              <a:rPr dirty="0" sz="1200" spc="-20">
                <a:solidFill>
                  <a:srgbClr val="95979A"/>
                </a:solidFill>
                <a:latin typeface="Times New Roman"/>
                <a:cs typeface="Times New Roman"/>
              </a:rPr>
              <a:t>Ltt	</a:t>
            </a:r>
            <a:r>
              <a:rPr dirty="0" sz="1200" spc="-135">
                <a:solidFill>
                  <a:srgbClr val="95979A"/>
                </a:solidFill>
                <a:latin typeface="Times New Roman"/>
                <a:cs typeface="Times New Roman"/>
              </a:rPr>
              <a:t>E\1!11\J;</a:t>
            </a:r>
            <a:endParaRPr sz="1200">
              <a:latin typeface="Times New Roman"/>
              <a:cs typeface="Times New Roman"/>
            </a:endParaRPr>
          </a:p>
          <a:p>
            <a:pPr marL="12700" marR="5080" indent="212725">
              <a:lnSpc>
                <a:spcPct val="73500"/>
              </a:lnSpc>
              <a:spcBef>
                <a:spcPts val="190"/>
              </a:spcBef>
            </a:pPr>
            <a:r>
              <a:rPr dirty="0" sz="1200" spc="-70">
                <a:solidFill>
                  <a:srgbClr val="95979A"/>
                </a:solidFill>
                <a:latin typeface="Times New Roman"/>
                <a:cs typeface="Times New Roman"/>
              </a:rPr>
              <a:t>Pn!--me=  </a:t>
            </a:r>
            <a:r>
              <a:rPr dirty="0" sz="1200" spc="-30">
                <a:solidFill>
                  <a:srgbClr val="95979A"/>
                </a:solidFill>
                <a:latin typeface="Times New Roman"/>
                <a:cs typeface="Times New Roman"/>
              </a:rPr>
              <a:t>Santa. </a:t>
            </a:r>
            <a:r>
              <a:rPr dirty="0" sz="1150" spc="-40">
                <a:solidFill>
                  <a:srgbClr val="95979A"/>
                </a:solidFill>
                <a:latin typeface="Times New Roman"/>
                <a:cs typeface="Times New Roman"/>
              </a:rPr>
              <a:t>F</a:t>
            </a:r>
            <a:r>
              <a:rPr dirty="0" sz="1150" spc="-40" i="1">
                <a:solidFill>
                  <a:srgbClr val="95979A"/>
                </a:solidFill>
                <a:latin typeface="Times New Roman"/>
                <a:cs typeface="Times New Roman"/>
              </a:rPr>
              <a:t>"-.</a:t>
            </a:r>
            <a:r>
              <a:rPr dirty="0" sz="1050" spc="-40">
                <a:solidFill>
                  <a:srgbClr val="95979A"/>
                </a:solidFill>
                <a:latin typeface="Arial"/>
                <a:cs typeface="Arial"/>
              </a:rPr>
              <a:t>.N</a:t>
            </a:r>
            <a:r>
              <a:rPr dirty="0" sz="1050" spc="180">
                <a:solidFill>
                  <a:srgbClr val="95979A"/>
                </a:solidFill>
                <a:latin typeface="Arial"/>
                <a:cs typeface="Arial"/>
              </a:rPr>
              <a:t> </a:t>
            </a:r>
            <a:r>
              <a:rPr dirty="0" sz="1100" spc="75">
                <a:solidFill>
                  <a:srgbClr val="95979A"/>
                </a:solidFill>
                <a:latin typeface="Arial"/>
                <a:cs typeface="Arial"/>
              </a:rPr>
              <a:t>M.</a:t>
            </a:r>
            <a:endParaRPr sz="11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193453" y="3085160"/>
            <a:ext cx="1216025" cy="490855"/>
          </a:xfrm>
          <a:prstGeom prst="rect">
            <a:avLst/>
          </a:prstGeom>
        </p:spPr>
        <p:txBody>
          <a:bodyPr wrap="square" lIns="0" tIns="57785" rIns="0" bIns="0" rtlCol="0" vert="horz">
            <a:spAutoFit/>
          </a:bodyPr>
          <a:lstStyle/>
          <a:p>
            <a:pPr algn="ctr" marL="12700" marR="5080" indent="26034">
              <a:lnSpc>
                <a:spcPct val="77600"/>
              </a:lnSpc>
              <a:spcBef>
                <a:spcPts val="455"/>
              </a:spcBef>
            </a:pPr>
            <a:r>
              <a:rPr dirty="0" sz="1200" spc="-90">
                <a:solidFill>
                  <a:srgbClr val="95979A"/>
                </a:solidFill>
                <a:latin typeface="Times New Roman"/>
                <a:cs typeface="Times New Roman"/>
              </a:rPr>
              <a:t>G</a:t>
            </a:r>
            <a:r>
              <a:rPr dirty="0" sz="1200" spc="-90">
                <a:solidFill>
                  <a:srgbClr val="7B7C7C"/>
                </a:solidFill>
                <a:latin typeface="Times New Roman"/>
                <a:cs typeface="Times New Roman"/>
              </a:rPr>
              <a:t>rej1; </a:t>
            </a:r>
            <a:r>
              <a:rPr dirty="0" sz="1200" spc="-135">
                <a:solidFill>
                  <a:srgbClr val="95979A"/>
                </a:solidFill>
                <a:latin typeface="Times New Roman"/>
                <a:cs typeface="Times New Roman"/>
              </a:rPr>
              <a:t>C,"oy</a:t>
            </a:r>
            <a:r>
              <a:rPr dirty="0" sz="1200" spc="-135">
                <a:solidFill>
                  <a:srgbClr val="7B7C7C"/>
                </a:solidFill>
                <a:latin typeface="Times New Roman"/>
                <a:cs typeface="Times New Roman"/>
              </a:rPr>
              <a:t>le  </a:t>
            </a:r>
            <a:r>
              <a:rPr dirty="0" sz="1150" spc="5">
                <a:solidFill>
                  <a:srgbClr val="95979A"/>
                </a:solidFill>
                <a:latin typeface="Times New Roman"/>
                <a:cs typeface="Times New Roman"/>
              </a:rPr>
              <a:t>Co</a:t>
            </a:r>
            <a:r>
              <a:rPr dirty="0" sz="1150" spc="5">
                <a:solidFill>
                  <a:srgbClr val="7B7C7C"/>
                </a:solidFill>
                <a:latin typeface="Times New Roman"/>
                <a:cs typeface="Times New Roman"/>
              </a:rPr>
              <a:t>mp</a:t>
            </a:r>
            <a:r>
              <a:rPr dirty="0" sz="1150" spc="5">
                <a:solidFill>
                  <a:srgbClr val="95979A"/>
                </a:solidFill>
                <a:latin typeface="Times New Roman"/>
                <a:cs typeface="Times New Roman"/>
              </a:rPr>
              <a:t>u</a:t>
            </a:r>
            <a:r>
              <a:rPr dirty="0" sz="1150" spc="5">
                <a:solidFill>
                  <a:srgbClr val="7B7C7C"/>
                </a:solidFill>
                <a:latin typeface="Times New Roman"/>
                <a:cs typeface="Times New Roman"/>
              </a:rPr>
              <a:t>u-</a:t>
            </a:r>
            <a:r>
              <a:rPr dirty="0" sz="1150" spc="5">
                <a:solidFill>
                  <a:srgbClr val="95979A"/>
                </a:solidFill>
                <a:latin typeface="Times New Roman"/>
                <a:cs typeface="Times New Roman"/>
              </a:rPr>
              <a:t>r </a:t>
            </a:r>
            <a:r>
              <a:rPr dirty="0" sz="1150" spc="30">
                <a:solidFill>
                  <a:srgbClr val="7B7C7C"/>
                </a:solidFill>
                <a:latin typeface="Times New Roman"/>
                <a:cs typeface="Times New Roman"/>
              </a:rPr>
              <a:t>Sc</a:t>
            </a:r>
            <a:r>
              <a:rPr dirty="0" sz="1150" spc="30">
                <a:solidFill>
                  <a:srgbClr val="95979A"/>
                </a:solidFill>
                <a:latin typeface="Times New Roman"/>
                <a:cs typeface="Times New Roman"/>
              </a:rPr>
              <a:t>i</a:t>
            </a:r>
            <a:r>
              <a:rPr dirty="0" sz="1150" spc="30">
                <a:solidFill>
                  <a:srgbClr val="7B7C7C"/>
                </a:solidFill>
                <a:latin typeface="Times New Roman"/>
                <a:cs typeface="Times New Roman"/>
              </a:rPr>
              <a:t>ence  </a:t>
            </a:r>
            <a:r>
              <a:rPr dirty="0" sz="1150" spc="-5">
                <a:solidFill>
                  <a:srgbClr val="7B7C7C"/>
                </a:solidFill>
                <a:latin typeface="Times New Roman"/>
                <a:cs typeface="Times New Roman"/>
              </a:rPr>
              <a:t>Al</a:t>
            </a:r>
            <a:r>
              <a:rPr dirty="0" sz="1150" spc="-5">
                <a:solidFill>
                  <a:srgbClr val="95979A"/>
                </a:solidFill>
                <a:latin typeface="Times New Roman"/>
                <a:cs typeface="Times New Roman"/>
              </a:rPr>
              <a:t>huqu </a:t>
            </a:r>
            <a:r>
              <a:rPr dirty="0" sz="1150" spc="15">
                <a:solidFill>
                  <a:srgbClr val="7B7C7C"/>
                </a:solidFill>
                <a:latin typeface="Times New Roman"/>
                <a:cs typeface="Times New Roman"/>
              </a:rPr>
              <a:t>erqu</a:t>
            </a:r>
            <a:r>
              <a:rPr dirty="0" sz="1150" spc="15">
                <a:solidFill>
                  <a:srgbClr val="95979A"/>
                </a:solidFill>
                <a:latin typeface="Times New Roman"/>
                <a:cs typeface="Times New Roman"/>
              </a:rPr>
              <a:t>e, </a:t>
            </a:r>
            <a:r>
              <a:rPr dirty="0" sz="1150" spc="25">
                <a:solidFill>
                  <a:srgbClr val="7B7C7C"/>
                </a:solidFill>
                <a:latin typeface="Times New Roman"/>
                <a:cs typeface="Times New Roman"/>
              </a:rPr>
              <a:t>I\</a:t>
            </a:r>
            <a:r>
              <a:rPr dirty="0" sz="1150" spc="210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200" spc="55">
                <a:solidFill>
                  <a:srgbClr val="7B7C7C"/>
                </a:solidFill>
                <a:latin typeface="Arial"/>
                <a:cs typeface="Arial"/>
              </a:rPr>
              <a:t>M</a:t>
            </a:r>
            <a:endParaRPr sz="12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291099" y="6339937"/>
            <a:ext cx="1181100" cy="48387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ctr" marL="28575">
              <a:lnSpc>
                <a:spcPts val="1225"/>
              </a:lnSpc>
              <a:spcBef>
                <a:spcPts val="135"/>
              </a:spcBef>
            </a:pPr>
            <a:r>
              <a:rPr dirty="0" sz="1200" spc="-35">
                <a:solidFill>
                  <a:srgbClr val="95979A"/>
                </a:solidFill>
                <a:latin typeface="Times New Roman"/>
                <a:cs typeface="Times New Roman"/>
              </a:rPr>
              <a:t>Bmln1e </a:t>
            </a:r>
            <a:r>
              <a:rPr dirty="0" sz="1100" spc="-35">
                <a:solidFill>
                  <a:srgbClr val="95979A"/>
                </a:solidFill>
                <a:latin typeface="Arial"/>
                <a:cs typeface="Arial"/>
              </a:rPr>
              <a:t>Ed</a:t>
            </a:r>
            <a:r>
              <a:rPr dirty="0" sz="1100" spc="-155">
                <a:solidFill>
                  <a:srgbClr val="95979A"/>
                </a:solidFill>
                <a:latin typeface="Arial"/>
                <a:cs typeface="Arial"/>
              </a:rPr>
              <a:t> </a:t>
            </a:r>
            <a:r>
              <a:rPr dirty="0" sz="1100" spc="30">
                <a:solidFill>
                  <a:srgbClr val="7B7C7C"/>
                </a:solidFill>
                <a:latin typeface="Arial"/>
                <a:cs typeface="Arial"/>
              </a:rPr>
              <a:t>w</a:t>
            </a:r>
            <a:r>
              <a:rPr dirty="0" sz="1100" spc="30">
                <a:solidFill>
                  <a:srgbClr val="95979A"/>
                </a:solidFill>
                <a:latin typeface="Arial"/>
                <a:cs typeface="Arial"/>
              </a:rPr>
              <a:t>ards</a:t>
            </a:r>
            <a:endParaRPr sz="1100">
              <a:latin typeface="Arial"/>
              <a:cs typeface="Arial"/>
            </a:endParaRPr>
          </a:p>
          <a:p>
            <a:pPr algn="ctr" marL="31750">
              <a:lnSpc>
                <a:spcPts val="1065"/>
              </a:lnSpc>
            </a:pPr>
            <a:r>
              <a:rPr dirty="0" sz="1250" spc="-35">
                <a:solidFill>
                  <a:srgbClr val="95979A"/>
                </a:solidFill>
                <a:latin typeface="Times New Roman"/>
                <a:cs typeface="Times New Roman"/>
              </a:rPr>
              <a:t>Mllt.hrmatics</a:t>
            </a:r>
            <a:endParaRPr sz="1250">
              <a:latin typeface="Times New Roman"/>
              <a:cs typeface="Times New Roman"/>
            </a:endParaRPr>
          </a:p>
          <a:p>
            <a:pPr algn="ctr">
              <a:lnSpc>
                <a:spcPts val="1280"/>
              </a:lnSpc>
            </a:pPr>
            <a:r>
              <a:rPr dirty="0" sz="1100" spc="-45" b="1">
                <a:solidFill>
                  <a:srgbClr val="95979A"/>
                </a:solidFill>
                <a:latin typeface="Arial"/>
                <a:cs typeface="Arial"/>
              </a:rPr>
              <a:t>Lm </a:t>
            </a:r>
            <a:r>
              <a:rPr dirty="0" sz="1250" spc="-45" b="1">
                <a:solidFill>
                  <a:srgbClr val="95979A"/>
                </a:solidFill>
                <a:latin typeface="Times New Roman"/>
                <a:cs typeface="Times New Roman"/>
              </a:rPr>
              <a:t>Alamos, </a:t>
            </a:r>
            <a:r>
              <a:rPr dirty="0" sz="1250" spc="-60">
                <a:solidFill>
                  <a:srgbClr val="95979A"/>
                </a:solidFill>
                <a:latin typeface="Times New Roman"/>
                <a:cs typeface="Times New Roman"/>
              </a:rPr>
              <a:t>N</a:t>
            </a:r>
            <a:r>
              <a:rPr dirty="0" sz="1250" spc="-30">
                <a:solidFill>
                  <a:srgbClr val="95979A"/>
                </a:solidFill>
                <a:latin typeface="Times New Roman"/>
                <a:cs typeface="Times New Roman"/>
              </a:rPr>
              <a:t> </a:t>
            </a:r>
            <a:r>
              <a:rPr dirty="0" sz="1100" spc="-10">
                <a:solidFill>
                  <a:srgbClr val="7B7C7C"/>
                </a:solidFill>
                <a:latin typeface="Arial"/>
                <a:cs typeface="Arial"/>
              </a:rPr>
              <a:t>.M</a:t>
            </a:r>
            <a:endParaRPr sz="11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610667" y="7191736"/>
            <a:ext cx="161925" cy="6445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50" spc="-35">
                <a:solidFill>
                  <a:srgbClr val="7B7C7C"/>
                </a:solidFill>
                <a:latin typeface="Times New Roman"/>
                <a:cs typeface="Times New Roman"/>
              </a:rPr>
              <a:t>.</a:t>
            </a:r>
            <a:r>
              <a:rPr dirty="0" sz="1550" spc="-385">
                <a:solidFill>
                  <a:srgbClr val="7B7C7C"/>
                </a:solidFill>
                <a:latin typeface="Times New Roman"/>
                <a:cs typeface="Times New Roman"/>
              </a:rPr>
              <a:t>,</a:t>
            </a:r>
            <a:r>
              <a:rPr dirty="0" baseline="-4801" sz="6075" spc="-1507">
                <a:solidFill>
                  <a:srgbClr val="7B7C7C"/>
                </a:solidFill>
                <a:latin typeface="Times New Roman"/>
                <a:cs typeface="Times New Roman"/>
              </a:rPr>
              <a:t>-</a:t>
            </a:r>
            <a:r>
              <a:rPr dirty="0" sz="1550" spc="-35">
                <a:solidFill>
                  <a:srgbClr val="7B7C7C"/>
                </a:solidFill>
                <a:latin typeface="Times New Roman"/>
                <a:cs typeface="Times New Roman"/>
              </a:rPr>
              <a:t>,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807447" y="7738682"/>
            <a:ext cx="72390" cy="26797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550" spc="-25">
                <a:solidFill>
                  <a:srgbClr val="95979A"/>
                </a:solidFill>
                <a:latin typeface="Times New Roman"/>
                <a:cs typeface="Times New Roman"/>
              </a:rPr>
              <a:t>.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412968" y="9581260"/>
            <a:ext cx="923290" cy="486409"/>
          </a:xfrm>
          <a:prstGeom prst="rect">
            <a:avLst/>
          </a:prstGeom>
        </p:spPr>
        <p:txBody>
          <a:bodyPr wrap="square" lIns="0" tIns="66040" rIns="0" bIns="0" rtlCol="0" vert="horz">
            <a:spAutoFit/>
          </a:bodyPr>
          <a:lstStyle/>
          <a:p>
            <a:pPr algn="just" marL="12700" marR="5080" indent="90170">
              <a:lnSpc>
                <a:spcPct val="73300"/>
              </a:lnSpc>
              <a:spcBef>
                <a:spcPts val="520"/>
              </a:spcBef>
            </a:pPr>
            <a:r>
              <a:rPr dirty="0" sz="1100" spc="50">
                <a:solidFill>
                  <a:srgbClr val="95979A"/>
                </a:solidFill>
                <a:latin typeface="Times New Roman"/>
                <a:cs typeface="Times New Roman"/>
              </a:rPr>
              <a:t>Gale </a:t>
            </a:r>
            <a:r>
              <a:rPr dirty="0" sz="1250" spc="15">
                <a:solidFill>
                  <a:srgbClr val="95979A"/>
                </a:solidFill>
                <a:latin typeface="Times New Roman"/>
                <a:cs typeface="Times New Roman"/>
              </a:rPr>
              <a:t>Fanner  </a:t>
            </a:r>
            <a:r>
              <a:rPr dirty="0" sz="1200" spc="70">
                <a:solidFill>
                  <a:srgbClr val="95979A"/>
                </a:solidFill>
                <a:latin typeface="Arial"/>
                <a:cs typeface="Arial"/>
              </a:rPr>
              <a:t>M</a:t>
            </a:r>
            <a:r>
              <a:rPr dirty="0" sz="1200" spc="70">
                <a:solidFill>
                  <a:srgbClr val="95979A"/>
                </a:solidFill>
                <a:latin typeface="Times New Roman"/>
                <a:cs typeface="Times New Roman"/>
              </a:rPr>
              <a:t>athematia  </a:t>
            </a:r>
            <a:r>
              <a:rPr dirty="0" sz="1200" spc="-75">
                <a:solidFill>
                  <a:srgbClr val="95979A"/>
                </a:solidFill>
                <a:latin typeface="Times New Roman"/>
                <a:cs typeface="Times New Roman"/>
              </a:rPr>
              <a:t>C'1.rlr.bud, </a:t>
            </a:r>
            <a:r>
              <a:rPr dirty="0" sz="1200" spc="-135">
                <a:solidFill>
                  <a:srgbClr val="95979A"/>
                </a:solidFill>
                <a:latin typeface="Times New Roman"/>
                <a:cs typeface="Times New Roman"/>
              </a:rPr>
              <a:t>N</a:t>
            </a:r>
            <a:r>
              <a:rPr dirty="0" sz="1200">
                <a:solidFill>
                  <a:srgbClr val="95979A"/>
                </a:solidFill>
                <a:latin typeface="Times New Roman"/>
                <a:cs typeface="Times New Roman"/>
              </a:rPr>
              <a:t> </a:t>
            </a:r>
            <a:r>
              <a:rPr dirty="0" sz="1100" spc="-45">
                <a:solidFill>
                  <a:srgbClr val="95979A"/>
                </a:solidFill>
                <a:latin typeface="Arial"/>
                <a:cs typeface="Arial"/>
              </a:rPr>
              <a:t>:i</a:t>
            </a:r>
            <a:endParaRPr sz="11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188351" y="12957079"/>
            <a:ext cx="1565910" cy="2032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100" spc="30">
                <a:solidFill>
                  <a:srgbClr val="95979A"/>
                </a:solidFill>
                <a:latin typeface="Times New Roman"/>
                <a:cs typeface="Times New Roman"/>
              </a:rPr>
              <a:t>Lonnie </a:t>
            </a:r>
            <a:r>
              <a:rPr dirty="0" sz="1150" spc="-35">
                <a:solidFill>
                  <a:srgbClr val="95979A"/>
                </a:solidFill>
                <a:latin typeface="Times New Roman"/>
                <a:cs typeface="Times New Roman"/>
              </a:rPr>
              <a:t>l111rt!n,</a:t>
            </a:r>
            <a:r>
              <a:rPr dirty="0" sz="1150" spc="-130">
                <a:solidFill>
                  <a:srgbClr val="95979A"/>
                </a:solidFill>
                <a:latin typeface="Times New Roman"/>
                <a:cs typeface="Times New Roman"/>
              </a:rPr>
              <a:t> </a:t>
            </a:r>
            <a:r>
              <a:rPr dirty="0" sz="1100" spc="45">
                <a:solidFill>
                  <a:srgbClr val="95979A"/>
                </a:solidFill>
                <a:latin typeface="Times New Roman"/>
                <a:cs typeface="Times New Roman"/>
              </a:rPr>
              <a:t>President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632593" y="5878171"/>
            <a:ext cx="189230" cy="2514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baseline="-22875" sz="1275" spc="52">
                <a:solidFill>
                  <a:srgbClr val="7B7C7C"/>
                </a:solidFill>
                <a:latin typeface="Times New Roman"/>
                <a:cs typeface="Times New Roman"/>
              </a:rPr>
              <a:t>•</a:t>
            </a:r>
            <a:r>
              <a:rPr dirty="0" sz="1450" spc="35">
                <a:solidFill>
                  <a:srgbClr val="95979A"/>
                </a:solidFill>
                <a:latin typeface="Arial"/>
                <a:cs typeface="Arial"/>
              </a:rPr>
              <a:t>•</a:t>
            </a:r>
            <a:endParaRPr sz="145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728457" y="6066463"/>
            <a:ext cx="76835" cy="1873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35">
                <a:solidFill>
                  <a:srgbClr val="7B7C7C"/>
                </a:solidFill>
                <a:latin typeface="Arial"/>
                <a:cs typeface="Arial"/>
              </a:rPr>
              <a:t>•</a:t>
            </a:r>
            <a:endParaRPr sz="105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345043" y="3013433"/>
            <a:ext cx="1670685" cy="47498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algn="ctr" marR="8890">
              <a:lnSpc>
                <a:spcPts val="1170"/>
              </a:lnSpc>
              <a:spcBef>
                <a:spcPts val="115"/>
              </a:spcBef>
            </a:pPr>
            <a:r>
              <a:rPr dirty="0" sz="1150" spc="70">
                <a:solidFill>
                  <a:srgbClr val="7B7C7C"/>
                </a:solidFill>
                <a:latin typeface="Times New Roman"/>
                <a:cs typeface="Times New Roman"/>
              </a:rPr>
              <a:t>Thomas</a:t>
            </a:r>
            <a:r>
              <a:rPr dirty="0" sz="1150" spc="-20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150" spc="105">
                <a:solidFill>
                  <a:srgbClr val="7B7C7C"/>
                </a:solidFill>
                <a:latin typeface="Times New Roman"/>
                <a:cs typeface="Times New Roman"/>
              </a:rPr>
              <a:t>Cryan</a:t>
            </a:r>
            <a:endParaRPr sz="1150">
              <a:latin typeface="Times New Roman"/>
              <a:cs typeface="Times New Roman"/>
            </a:endParaRPr>
          </a:p>
          <a:p>
            <a:pPr algn="ctr" marR="3810">
              <a:lnSpc>
                <a:spcPts val="1070"/>
              </a:lnSpc>
            </a:pPr>
            <a:r>
              <a:rPr dirty="0" sz="1250" spc="25">
                <a:solidFill>
                  <a:srgbClr val="7B7C7C"/>
                </a:solidFill>
                <a:latin typeface="Times New Roman"/>
                <a:cs typeface="Times New Roman"/>
              </a:rPr>
              <a:t>Petroleum</a:t>
            </a:r>
            <a:endParaRPr sz="1250">
              <a:latin typeface="Times New Roman"/>
              <a:cs typeface="Times New Roman"/>
            </a:endParaRPr>
          </a:p>
          <a:p>
            <a:pPr algn="ctr">
              <a:lnSpc>
                <a:spcPts val="1280"/>
              </a:lnSpc>
            </a:pPr>
            <a:r>
              <a:rPr dirty="0" sz="1250" spc="15">
                <a:solidFill>
                  <a:srgbClr val="7B7C7C"/>
                </a:solidFill>
                <a:latin typeface="Times New Roman"/>
                <a:cs typeface="Times New Roman"/>
              </a:rPr>
              <a:t>,, </a:t>
            </a:r>
            <a:r>
              <a:rPr dirty="0" sz="1250" spc="-20">
                <a:solidFill>
                  <a:srgbClr val="95979A"/>
                </a:solidFill>
                <a:latin typeface="Times New Roman"/>
                <a:cs typeface="Times New Roman"/>
              </a:rPr>
              <a:t>•</a:t>
            </a:r>
            <a:r>
              <a:rPr dirty="0" sz="1250" spc="-20">
                <a:solidFill>
                  <a:srgbClr val="7B7C7C"/>
                </a:solidFill>
                <a:latin typeface="Times New Roman"/>
                <a:cs typeface="Times New Roman"/>
              </a:rPr>
              <a:t>est </a:t>
            </a:r>
            <a:r>
              <a:rPr dirty="0" sz="1150" spc="50">
                <a:solidFill>
                  <a:srgbClr val="7B7C7C"/>
                </a:solidFill>
                <a:latin typeface="Times New Roman"/>
                <a:cs typeface="Times New Roman"/>
              </a:rPr>
              <a:t>Chelmsford </a:t>
            </a:r>
            <a:r>
              <a:rPr dirty="0" sz="1250" spc="50">
                <a:solidFill>
                  <a:srgbClr val="7B7C7C"/>
                </a:solidFill>
                <a:latin typeface="Times New Roman"/>
                <a:cs typeface="Times New Roman"/>
              </a:rPr>
              <a:t>Mass.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470864" y="6295104"/>
            <a:ext cx="1493520" cy="48387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213995">
              <a:lnSpc>
                <a:spcPts val="1260"/>
              </a:lnSpc>
              <a:spcBef>
                <a:spcPts val="135"/>
              </a:spcBef>
            </a:pPr>
            <a:r>
              <a:rPr dirty="0" sz="1100" spc="75">
                <a:solidFill>
                  <a:srgbClr val="7B7C7C"/>
                </a:solidFill>
                <a:latin typeface="Arial"/>
                <a:cs typeface="Arial"/>
              </a:rPr>
              <a:t>Jeff</a:t>
            </a:r>
            <a:r>
              <a:rPr dirty="0" sz="1100" spc="-200">
                <a:solidFill>
                  <a:srgbClr val="7B7C7C"/>
                </a:solidFill>
                <a:latin typeface="Arial"/>
                <a:cs typeface="Arial"/>
              </a:rPr>
              <a:t> </a:t>
            </a:r>
            <a:r>
              <a:rPr dirty="0" sz="1200" spc="-35">
                <a:solidFill>
                  <a:srgbClr val="7B7C7C"/>
                </a:solidFill>
                <a:latin typeface="Times New Roman"/>
                <a:cs typeface="Times New Roman"/>
              </a:rPr>
              <a:t>E1tr-enbooth</a:t>
            </a:r>
            <a:endParaRPr sz="1200">
              <a:latin typeface="Times New Roman"/>
              <a:cs typeface="Times New Roman"/>
            </a:endParaRPr>
          </a:p>
          <a:p>
            <a:pPr marL="276860">
              <a:lnSpc>
                <a:spcPts val="1065"/>
              </a:lnSpc>
            </a:pPr>
            <a:r>
              <a:rPr dirty="0" sz="1250" spc="150" b="1">
                <a:solidFill>
                  <a:srgbClr val="7B7C7C"/>
                </a:solidFill>
                <a:latin typeface="Times New Roman"/>
                <a:cs typeface="Times New Roman"/>
              </a:rPr>
              <a:t>Buie</a:t>
            </a:r>
            <a:r>
              <a:rPr dirty="0" sz="1250" spc="-165" b="1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250" spc="85">
                <a:solidFill>
                  <a:srgbClr val="7B7C7C"/>
                </a:solidFill>
                <a:latin typeface="Times New Roman"/>
                <a:cs typeface="Times New Roman"/>
              </a:rPr>
              <a:t>Sc</a:t>
            </a:r>
            <a:r>
              <a:rPr dirty="0" sz="1250" spc="85">
                <a:solidFill>
                  <a:srgbClr val="95979A"/>
                </a:solidFill>
                <a:latin typeface="Times New Roman"/>
                <a:cs typeface="Times New Roman"/>
              </a:rPr>
              <a:t>i</a:t>
            </a:r>
            <a:r>
              <a:rPr dirty="0" sz="1250" spc="85">
                <a:solidFill>
                  <a:srgbClr val="7B7C7C"/>
                </a:solidFill>
                <a:latin typeface="Times New Roman"/>
                <a:cs typeface="Times New Roman"/>
              </a:rPr>
              <a:t>ence</a:t>
            </a: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ts val="1245"/>
              </a:lnSpc>
            </a:pPr>
            <a:r>
              <a:rPr dirty="0" sz="1000" spc="110">
                <a:solidFill>
                  <a:srgbClr val="7B7C7C"/>
                </a:solidFill>
                <a:latin typeface="Arial"/>
                <a:cs typeface="Arial"/>
              </a:rPr>
              <a:t>l)au&amp;ury,</a:t>
            </a:r>
            <a:r>
              <a:rPr dirty="0" sz="1000" spc="-30">
                <a:solidFill>
                  <a:srgbClr val="7B7C7C"/>
                </a:solidFill>
                <a:latin typeface="Arial"/>
                <a:cs typeface="Arial"/>
              </a:rPr>
              <a:t> </a:t>
            </a:r>
            <a:r>
              <a:rPr dirty="0" sz="1250" spc="-40">
                <a:solidFill>
                  <a:srgbClr val="7B7C7C"/>
                </a:solidFill>
                <a:latin typeface="Times New Roman"/>
                <a:cs typeface="Times New Roman"/>
              </a:rPr>
              <a:t>C.Onnecticut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664804" y="9603676"/>
            <a:ext cx="1226185" cy="481965"/>
          </a:xfrm>
          <a:prstGeom prst="rect">
            <a:avLst/>
          </a:prstGeom>
        </p:spPr>
        <p:txBody>
          <a:bodyPr wrap="square" lIns="0" tIns="70485" rIns="0" bIns="0" rtlCol="0" vert="horz">
            <a:spAutoFit/>
          </a:bodyPr>
          <a:lstStyle/>
          <a:p>
            <a:pPr algn="ctr" marL="12700" marR="5080" indent="-24130">
              <a:lnSpc>
                <a:spcPct val="70600"/>
              </a:lnSpc>
              <a:spcBef>
                <a:spcPts val="555"/>
              </a:spcBef>
            </a:pPr>
            <a:r>
              <a:rPr dirty="0" sz="1200" spc="40">
                <a:solidFill>
                  <a:srgbClr val="7B7C7C"/>
                </a:solidFill>
                <a:latin typeface="Times New Roman"/>
                <a:cs typeface="Times New Roman"/>
              </a:rPr>
              <a:t>Bob </a:t>
            </a:r>
            <a:r>
              <a:rPr dirty="0" sz="1200" spc="75">
                <a:solidFill>
                  <a:srgbClr val="7B7C7C"/>
                </a:solidFill>
                <a:latin typeface="Times New Roman"/>
                <a:cs typeface="Times New Roman"/>
              </a:rPr>
              <a:t>Fielder  </a:t>
            </a:r>
            <a:r>
              <a:rPr dirty="0" u="sng" sz="1300" spc="-65">
                <a:solidFill>
                  <a:srgbClr val="7B7C7C"/>
                </a:solidFill>
                <a:uFill>
                  <a:solidFill>
                    <a:srgbClr val="7B7C7C"/>
                  </a:solidFill>
                </a:uFill>
                <a:latin typeface="Times New Roman"/>
                <a:cs typeface="Times New Roman"/>
              </a:rPr>
              <a:t>Pet.z,oleum </a:t>
            </a:r>
            <a:r>
              <a:rPr dirty="0" sz="1300" spc="-65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150" spc="35">
                <a:solidFill>
                  <a:srgbClr val="7B7C7C"/>
                </a:solidFill>
                <a:latin typeface="Times New Roman"/>
                <a:cs typeface="Times New Roman"/>
              </a:rPr>
              <a:t>Bloomfield, </a:t>
            </a:r>
            <a:r>
              <a:rPr dirty="0" sz="1150" spc="65">
                <a:solidFill>
                  <a:srgbClr val="7B7C7C"/>
                </a:solidFill>
                <a:latin typeface="Times New Roman"/>
                <a:cs typeface="Times New Roman"/>
              </a:rPr>
              <a:t>N</a:t>
            </a:r>
            <a:r>
              <a:rPr dirty="0" sz="1150" spc="229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200" spc="65">
                <a:solidFill>
                  <a:srgbClr val="7B7C7C"/>
                </a:solidFill>
                <a:latin typeface="Times New Roman"/>
                <a:cs typeface="Times New Roman"/>
              </a:rPr>
              <a:t>!it: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950691" y="2995502"/>
            <a:ext cx="1289685" cy="47244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algn="ctr" marL="231775" marR="167005">
              <a:lnSpc>
                <a:spcPct val="76700"/>
              </a:lnSpc>
              <a:spcBef>
                <a:spcPts val="434"/>
              </a:spcBef>
            </a:pPr>
            <a:r>
              <a:rPr dirty="0" sz="1150" spc="120">
                <a:solidFill>
                  <a:srgbClr val="7B7C7C"/>
                </a:solidFill>
                <a:latin typeface="Times New Roman"/>
                <a:cs typeface="Times New Roman"/>
              </a:rPr>
              <a:t>C</a:t>
            </a:r>
            <a:r>
              <a:rPr dirty="0" sz="1150" spc="120">
                <a:solidFill>
                  <a:srgbClr val="676660"/>
                </a:solidFill>
                <a:latin typeface="Times New Roman"/>
                <a:cs typeface="Times New Roman"/>
              </a:rPr>
              <a:t>hu </a:t>
            </a:r>
            <a:r>
              <a:rPr dirty="0" sz="1150" spc="70">
                <a:solidFill>
                  <a:srgbClr val="676660"/>
                </a:solidFill>
                <a:latin typeface="Times New Roman"/>
                <a:cs typeface="Times New Roman"/>
              </a:rPr>
              <a:t>l</a:t>
            </a:r>
            <a:r>
              <a:rPr dirty="0" sz="1150" spc="70">
                <a:solidFill>
                  <a:srgbClr val="7B7C7C"/>
                </a:solidFill>
                <a:latin typeface="Times New Roman"/>
                <a:cs typeface="Times New Roman"/>
              </a:rPr>
              <a:t>es</a:t>
            </a:r>
            <a:r>
              <a:rPr dirty="0" sz="1150" spc="-195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150" spc="80">
                <a:solidFill>
                  <a:srgbClr val="7B7C7C"/>
                </a:solidFill>
                <a:latin typeface="Times New Roman"/>
                <a:cs typeface="Times New Roman"/>
              </a:rPr>
              <a:t>Cul</a:t>
            </a:r>
            <a:r>
              <a:rPr dirty="0" sz="1150" spc="80">
                <a:solidFill>
                  <a:srgbClr val="676660"/>
                </a:solidFill>
                <a:latin typeface="Times New Roman"/>
                <a:cs typeface="Times New Roman"/>
              </a:rPr>
              <a:t>p  </a:t>
            </a:r>
            <a:r>
              <a:rPr dirty="0" sz="1150" spc="75">
                <a:solidFill>
                  <a:srgbClr val="7B7C7C"/>
                </a:solidFill>
                <a:latin typeface="Times New Roman"/>
                <a:cs typeface="Times New Roman"/>
              </a:rPr>
              <a:t>Physics</a:t>
            </a:r>
            <a:endParaRPr sz="1150">
              <a:latin typeface="Times New Roman"/>
              <a:cs typeface="Times New Roman"/>
            </a:endParaRPr>
          </a:p>
          <a:p>
            <a:pPr algn="ctr">
              <a:lnSpc>
                <a:spcPts val="1060"/>
              </a:lnSpc>
            </a:pPr>
            <a:r>
              <a:rPr dirty="0" sz="1150" spc="70">
                <a:solidFill>
                  <a:srgbClr val="676660"/>
                </a:solidFill>
                <a:latin typeface="Times New Roman"/>
                <a:cs typeface="Times New Roman"/>
              </a:rPr>
              <a:t>A</a:t>
            </a:r>
            <a:r>
              <a:rPr dirty="0" sz="1150" spc="70">
                <a:solidFill>
                  <a:srgbClr val="7B7C7C"/>
                </a:solidFill>
                <a:latin typeface="Times New Roman"/>
                <a:cs typeface="Times New Roman"/>
              </a:rPr>
              <a:t>lbuquerq</a:t>
            </a:r>
            <a:r>
              <a:rPr dirty="0" sz="1150" spc="70">
                <a:solidFill>
                  <a:srgbClr val="676660"/>
                </a:solidFill>
                <a:latin typeface="Times New Roman"/>
                <a:cs typeface="Times New Roman"/>
              </a:rPr>
              <a:t>a</a:t>
            </a:r>
            <a:r>
              <a:rPr dirty="0" sz="1150" spc="70">
                <a:solidFill>
                  <a:srgbClr val="7B7C7C"/>
                </a:solidFill>
                <a:latin typeface="Times New Roman"/>
                <a:cs typeface="Times New Roman"/>
              </a:rPr>
              <a:t>e, </a:t>
            </a:r>
            <a:r>
              <a:rPr dirty="0" sz="1150" spc="10">
                <a:solidFill>
                  <a:srgbClr val="7B7C7C"/>
                </a:solidFill>
                <a:latin typeface="Times New Roman"/>
                <a:cs typeface="Times New Roman"/>
              </a:rPr>
              <a:t>N</a:t>
            </a:r>
            <a:r>
              <a:rPr dirty="0" sz="1150" spc="10">
                <a:solidFill>
                  <a:srgbClr val="95979A"/>
                </a:solidFill>
                <a:latin typeface="Times New Roman"/>
                <a:cs typeface="Times New Roman"/>
              </a:rPr>
              <a:t>,</a:t>
            </a:r>
            <a:r>
              <a:rPr dirty="0" sz="1150" spc="-25">
                <a:solidFill>
                  <a:srgbClr val="95979A"/>
                </a:solidFill>
                <a:latin typeface="Times New Roman"/>
                <a:cs typeface="Times New Roman"/>
              </a:rPr>
              <a:t> </a:t>
            </a:r>
            <a:r>
              <a:rPr dirty="0" sz="1150" spc="-20">
                <a:solidFill>
                  <a:srgbClr val="676660"/>
                </a:solidFill>
                <a:latin typeface="Times New Roman"/>
                <a:cs typeface="Times New Roman"/>
              </a:rPr>
              <a:t>M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767042" y="6259239"/>
            <a:ext cx="1720214" cy="49275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7780">
              <a:lnSpc>
                <a:spcPts val="1385"/>
              </a:lnSpc>
              <a:spcBef>
                <a:spcPts val="105"/>
              </a:spcBef>
            </a:pPr>
            <a:r>
              <a:rPr dirty="0" sz="1250" spc="50">
                <a:solidFill>
                  <a:srgbClr val="676660"/>
                </a:solidFill>
                <a:latin typeface="Times New Roman"/>
                <a:cs typeface="Times New Roman"/>
              </a:rPr>
              <a:t>Ka</a:t>
            </a:r>
            <a:r>
              <a:rPr dirty="0" sz="1250" spc="50">
                <a:solidFill>
                  <a:srgbClr val="7B7C7C"/>
                </a:solidFill>
                <a:latin typeface="Times New Roman"/>
                <a:cs typeface="Times New Roman"/>
              </a:rPr>
              <a:t>the </a:t>
            </a:r>
            <a:r>
              <a:rPr dirty="0" sz="1150" spc="45">
                <a:solidFill>
                  <a:srgbClr val="7B7C7C"/>
                </a:solidFill>
                <a:latin typeface="Times New Roman"/>
                <a:cs typeface="Times New Roman"/>
              </a:rPr>
              <a:t>de</a:t>
            </a:r>
            <a:r>
              <a:rPr dirty="0" sz="1150" spc="-40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300" spc="-30" b="1">
                <a:solidFill>
                  <a:srgbClr val="676660"/>
                </a:solidFill>
                <a:latin typeface="Times New Roman"/>
                <a:cs typeface="Times New Roman"/>
              </a:rPr>
              <a:t>E</a:t>
            </a:r>
            <a:r>
              <a:rPr dirty="0" sz="1300" spc="-30" b="1">
                <a:solidFill>
                  <a:srgbClr val="7B7C7C"/>
                </a:solidFill>
                <a:latin typeface="Times New Roman"/>
                <a:cs typeface="Times New Roman"/>
              </a:rPr>
              <a:t>scal</a:t>
            </a:r>
            <a:r>
              <a:rPr dirty="0" sz="1300" spc="-30" b="1">
                <a:solidFill>
                  <a:srgbClr val="676660"/>
                </a:solidFill>
                <a:latin typeface="Times New Roman"/>
                <a:cs typeface="Times New Roman"/>
              </a:rPr>
              <a:t>er</a:t>
            </a:r>
            <a:r>
              <a:rPr dirty="0" sz="1300" spc="-30" b="1">
                <a:solidFill>
                  <a:srgbClr val="7B7C7C"/>
                </a:solidFill>
                <a:latin typeface="Times New Roman"/>
                <a:cs typeface="Times New Roman"/>
              </a:rPr>
              <a:t>a</a:t>
            </a:r>
            <a:endParaRPr sz="1300">
              <a:latin typeface="Times New Roman"/>
              <a:cs typeface="Times New Roman"/>
            </a:endParaRPr>
          </a:p>
          <a:p>
            <a:pPr algn="ctr" marL="13970">
              <a:lnSpc>
                <a:spcPts val="994"/>
              </a:lnSpc>
            </a:pPr>
            <a:r>
              <a:rPr dirty="0" sz="1150" spc="20">
                <a:solidFill>
                  <a:srgbClr val="676660"/>
                </a:solidFill>
                <a:latin typeface="Times New Roman"/>
                <a:cs typeface="Times New Roman"/>
              </a:rPr>
              <a:t>G</a:t>
            </a:r>
            <a:r>
              <a:rPr dirty="0" sz="1150" spc="20">
                <a:solidFill>
                  <a:srgbClr val="7B7C7C"/>
                </a:solidFill>
                <a:latin typeface="Times New Roman"/>
                <a:cs typeface="Times New Roman"/>
              </a:rPr>
              <a:t>eop</a:t>
            </a:r>
            <a:r>
              <a:rPr dirty="0" sz="1150" spc="20">
                <a:solidFill>
                  <a:srgbClr val="676660"/>
                </a:solidFill>
                <a:latin typeface="Times New Roman"/>
                <a:cs typeface="Times New Roman"/>
              </a:rPr>
              <a:t>h</a:t>
            </a:r>
            <a:r>
              <a:rPr dirty="0" sz="1150" spc="20">
                <a:solidFill>
                  <a:srgbClr val="7B7C7C"/>
                </a:solidFill>
                <a:latin typeface="Times New Roman"/>
                <a:cs typeface="Times New Roman"/>
              </a:rPr>
              <a:t>ymes</a:t>
            </a:r>
            <a:endParaRPr sz="1150">
              <a:latin typeface="Times New Roman"/>
              <a:cs typeface="Times New Roman"/>
            </a:endParaRPr>
          </a:p>
          <a:p>
            <a:pPr algn="ctr">
              <a:lnSpc>
                <a:spcPts val="1290"/>
              </a:lnSpc>
            </a:pPr>
            <a:r>
              <a:rPr dirty="0" sz="1250" spc="-90">
                <a:solidFill>
                  <a:srgbClr val="7B7C7C"/>
                </a:solidFill>
                <a:latin typeface="Times New Roman"/>
                <a:cs typeface="Times New Roman"/>
              </a:rPr>
              <a:t>G1'8Dd </a:t>
            </a:r>
            <a:r>
              <a:rPr dirty="0" sz="1250" spc="-65">
                <a:solidFill>
                  <a:srgbClr val="676660"/>
                </a:solidFill>
                <a:latin typeface="Times New Roman"/>
                <a:cs typeface="Times New Roman"/>
              </a:rPr>
              <a:t>J </a:t>
            </a:r>
            <a:r>
              <a:rPr dirty="0" sz="1250" spc="35">
                <a:solidFill>
                  <a:srgbClr val="7B7C7C"/>
                </a:solidFill>
                <a:latin typeface="Times New Roman"/>
                <a:cs typeface="Times New Roman"/>
              </a:rPr>
              <a:t>unction,</a:t>
            </a:r>
            <a:r>
              <a:rPr dirty="0" sz="1250" spc="-120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150" spc="15">
                <a:solidFill>
                  <a:srgbClr val="7B7C7C"/>
                </a:solidFill>
                <a:latin typeface="Times New Roman"/>
                <a:cs typeface="Times New Roman"/>
              </a:rPr>
              <a:t>Colo</a:t>
            </a:r>
            <a:r>
              <a:rPr dirty="0" sz="1150" spc="15">
                <a:solidFill>
                  <a:srgbClr val="676660"/>
                </a:solidFill>
                <a:latin typeface="Times New Roman"/>
                <a:cs typeface="Times New Roman"/>
              </a:rPr>
              <a:t>rad</a:t>
            </a:r>
            <a:r>
              <a:rPr dirty="0" sz="1150" spc="15">
                <a:solidFill>
                  <a:srgbClr val="7B7C7C"/>
                </a:solidFill>
                <a:latin typeface="Times New Roman"/>
                <a:cs typeface="Times New Roman"/>
              </a:rPr>
              <a:t>o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8347971" y="7151389"/>
            <a:ext cx="337185" cy="8001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sz="5050" spc="-660">
                <a:solidFill>
                  <a:srgbClr val="3A3431"/>
                </a:solidFill>
                <a:latin typeface="Times New Roman"/>
                <a:cs typeface="Times New Roman"/>
              </a:rPr>
              <a:t>-</a:t>
            </a:r>
            <a:r>
              <a:rPr dirty="0" baseline="-8800" sz="7575" spc="-989">
                <a:solidFill>
                  <a:srgbClr val="4B4949"/>
                </a:solidFill>
                <a:latin typeface="Arial"/>
                <a:cs typeface="Arial"/>
              </a:rPr>
              <a:t>-</a:t>
            </a:r>
            <a:endParaRPr baseline="-8800" sz="7575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049240" y="9554362"/>
            <a:ext cx="1280795" cy="4787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31115">
              <a:lnSpc>
                <a:spcPts val="1260"/>
              </a:lnSpc>
              <a:spcBef>
                <a:spcPts val="100"/>
              </a:spcBef>
            </a:pPr>
            <a:r>
              <a:rPr dirty="0" sz="1150" spc="70">
                <a:solidFill>
                  <a:srgbClr val="7B7C7C"/>
                </a:solidFill>
                <a:latin typeface="Times New Roman"/>
                <a:cs typeface="Times New Roman"/>
              </a:rPr>
              <a:t>Char</a:t>
            </a:r>
            <a:r>
              <a:rPr dirty="0" sz="1150" spc="70">
                <a:solidFill>
                  <a:srgbClr val="676660"/>
                </a:solidFill>
                <a:latin typeface="Times New Roman"/>
                <a:cs typeface="Times New Roman"/>
              </a:rPr>
              <a:t>l</a:t>
            </a:r>
            <a:r>
              <a:rPr dirty="0" sz="1150" spc="70">
                <a:solidFill>
                  <a:srgbClr val="7B7C7C"/>
                </a:solidFill>
                <a:latin typeface="Times New Roman"/>
                <a:cs typeface="Times New Roman"/>
              </a:rPr>
              <a:t>es</a:t>
            </a:r>
            <a:r>
              <a:rPr dirty="0" sz="1150" spc="60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200" spc="60">
                <a:solidFill>
                  <a:srgbClr val="7B7C7C"/>
                </a:solidFill>
                <a:latin typeface="Times New Roman"/>
                <a:cs typeface="Times New Roman"/>
              </a:rPr>
              <a:t>F</a:t>
            </a:r>
            <a:r>
              <a:rPr dirty="0" sz="1200" spc="60">
                <a:solidFill>
                  <a:srgbClr val="676660"/>
                </a:solidFill>
                <a:latin typeface="Times New Roman"/>
                <a:cs typeface="Times New Roman"/>
              </a:rPr>
              <a:t>orte</a:t>
            </a:r>
            <a:endParaRPr sz="1200">
              <a:latin typeface="Times New Roman"/>
              <a:cs typeface="Times New Roman"/>
            </a:endParaRPr>
          </a:p>
          <a:p>
            <a:pPr algn="ctr" marL="19685">
              <a:lnSpc>
                <a:spcPts val="1090"/>
              </a:lnSpc>
            </a:pPr>
            <a:r>
              <a:rPr dirty="0" sz="1250" spc="-65">
                <a:solidFill>
                  <a:srgbClr val="7B7C7C"/>
                </a:solidFill>
                <a:latin typeface="Times New Roman"/>
                <a:cs typeface="Times New Roman"/>
              </a:rPr>
              <a:t>ChemiBtrY</a:t>
            </a:r>
            <a:endParaRPr sz="1250">
              <a:latin typeface="Times New Roman"/>
              <a:cs typeface="Times New Roman"/>
            </a:endParaRPr>
          </a:p>
          <a:p>
            <a:pPr algn="ctr">
              <a:lnSpc>
                <a:spcPts val="1210"/>
              </a:lnSpc>
            </a:pPr>
            <a:r>
              <a:rPr dirty="0" sz="1150" spc="45">
                <a:solidFill>
                  <a:srgbClr val="7B7C7C"/>
                </a:solidFill>
                <a:latin typeface="Times New Roman"/>
                <a:cs typeface="Times New Roman"/>
              </a:rPr>
              <a:t>Albuquerque, </a:t>
            </a:r>
            <a:r>
              <a:rPr dirty="0" sz="1150" spc="-45">
                <a:solidFill>
                  <a:srgbClr val="7B7C7C"/>
                </a:solidFill>
                <a:latin typeface="Times New Roman"/>
                <a:cs typeface="Times New Roman"/>
              </a:rPr>
              <a:t>N</a:t>
            </a:r>
            <a:r>
              <a:rPr dirty="0" sz="1150" spc="-45">
                <a:solidFill>
                  <a:srgbClr val="95979A"/>
                </a:solidFill>
                <a:latin typeface="Times New Roman"/>
                <a:cs typeface="Times New Roman"/>
              </a:rPr>
              <a:t>.</a:t>
            </a:r>
            <a:r>
              <a:rPr dirty="0" sz="1150" spc="135">
                <a:solidFill>
                  <a:srgbClr val="95979A"/>
                </a:solidFill>
                <a:latin typeface="Times New Roman"/>
                <a:cs typeface="Times New Roman"/>
              </a:rPr>
              <a:t> </a:t>
            </a:r>
            <a:r>
              <a:rPr dirty="0" sz="1200" spc="-100">
                <a:solidFill>
                  <a:srgbClr val="676660"/>
                </a:solidFill>
                <a:latin typeface="Times New Roman"/>
                <a:cs typeface="Times New Roman"/>
              </a:rPr>
              <a:t>?ti</a:t>
            </a:r>
            <a:r>
              <a:rPr dirty="0" sz="1200" spc="-100">
                <a:solidFill>
                  <a:srgbClr val="7B7C7C"/>
                </a:solidFill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0044519" y="11791458"/>
            <a:ext cx="67945" cy="4076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500" spc="-120">
                <a:solidFill>
                  <a:srgbClr val="857962"/>
                </a:solidFill>
                <a:latin typeface="Times New Roman"/>
                <a:cs typeface="Times New Roman"/>
              </a:rPr>
              <a:t>'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1382943" y="1906094"/>
            <a:ext cx="131445" cy="4451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750" spc="65">
                <a:solidFill>
                  <a:srgbClr val="676660"/>
                </a:solidFill>
                <a:latin typeface="Arial"/>
                <a:cs typeface="Arial"/>
              </a:rPr>
              <a:t>\</a:t>
            </a:r>
            <a:endParaRPr sz="275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1082939" y="3035846"/>
            <a:ext cx="1383665" cy="485775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 algn="ctr" marL="12700" marR="5080" indent="-26034">
              <a:lnSpc>
                <a:spcPct val="76200"/>
              </a:lnSpc>
              <a:spcBef>
                <a:spcPts val="475"/>
              </a:spcBef>
            </a:pPr>
            <a:r>
              <a:rPr dirty="0" sz="1250" spc="50">
                <a:solidFill>
                  <a:srgbClr val="7B7C7C"/>
                </a:solidFill>
                <a:latin typeface="Times New Roman"/>
                <a:cs typeface="Times New Roman"/>
              </a:rPr>
              <a:t>Jnmes </a:t>
            </a:r>
            <a:r>
              <a:rPr dirty="0" sz="1150" spc="70">
                <a:solidFill>
                  <a:srgbClr val="7B7C7C"/>
                </a:solidFill>
                <a:latin typeface="Times New Roman"/>
                <a:cs typeface="Times New Roman"/>
              </a:rPr>
              <a:t>Galbraith  </a:t>
            </a:r>
            <a:r>
              <a:rPr dirty="0" sz="1150" spc="50">
                <a:solidFill>
                  <a:srgbClr val="7B7C7C"/>
                </a:solidFill>
                <a:latin typeface="Times New Roman"/>
                <a:cs typeface="Times New Roman"/>
              </a:rPr>
              <a:t>l\flning</a:t>
            </a:r>
            <a:r>
              <a:rPr dirty="0" sz="1150" spc="-35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150" spc="80">
                <a:solidFill>
                  <a:srgbClr val="7B7C7C"/>
                </a:solidFill>
                <a:latin typeface="Times New Roman"/>
                <a:cs typeface="Times New Roman"/>
              </a:rPr>
              <a:t>Engineering  </a:t>
            </a:r>
            <a:r>
              <a:rPr dirty="0" sz="1150" spc="30">
                <a:solidFill>
                  <a:srgbClr val="7B7C7C"/>
                </a:solidFill>
                <a:latin typeface="Times New Roman"/>
                <a:cs typeface="Times New Roman"/>
              </a:rPr>
              <a:t>S</a:t>
            </a:r>
            <a:r>
              <a:rPr dirty="0" sz="1150" spc="30">
                <a:solidFill>
                  <a:srgbClr val="95979A"/>
                </a:solidFill>
                <a:latin typeface="Times New Roman"/>
                <a:cs typeface="Times New Roman"/>
              </a:rPr>
              <a:t>c</a:t>
            </a:r>
            <a:r>
              <a:rPr dirty="0" sz="1150" spc="30">
                <a:solidFill>
                  <a:srgbClr val="7B7C7C"/>
                </a:solidFill>
                <a:latin typeface="Times New Roman"/>
                <a:cs typeface="Times New Roman"/>
              </a:rPr>
              <a:t>otl!!dale,</a:t>
            </a:r>
            <a:r>
              <a:rPr dirty="0" sz="1150" spc="45">
                <a:solidFill>
                  <a:srgbClr val="7B7C7C"/>
                </a:solidFill>
                <a:latin typeface="Times New Roman"/>
                <a:cs typeface="Times New Roman"/>
              </a:rPr>
              <a:t> Arizonn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1158015" y="6268206"/>
            <a:ext cx="1322070" cy="473075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algn="ctr" marL="3175">
              <a:lnSpc>
                <a:spcPts val="1195"/>
              </a:lnSpc>
              <a:spcBef>
                <a:spcPts val="115"/>
              </a:spcBef>
            </a:pPr>
            <a:r>
              <a:rPr dirty="0" sz="1150" spc="-25">
                <a:solidFill>
                  <a:srgbClr val="7B7C7C"/>
                </a:solidFill>
                <a:latin typeface="Times New Roman"/>
                <a:cs typeface="Times New Roman"/>
              </a:rPr>
              <a:t>WiU</a:t>
            </a:r>
            <a:r>
              <a:rPr dirty="0" sz="1150" spc="-25">
                <a:solidFill>
                  <a:srgbClr val="95979A"/>
                </a:solidFill>
                <a:latin typeface="Times New Roman"/>
                <a:cs typeface="Times New Roman"/>
              </a:rPr>
              <a:t>l </a:t>
            </a:r>
            <a:r>
              <a:rPr dirty="0" sz="1150" spc="-125">
                <a:solidFill>
                  <a:srgbClr val="7B7C7C"/>
                </a:solidFill>
                <a:latin typeface="Times New Roman"/>
                <a:cs typeface="Times New Roman"/>
              </a:rPr>
              <a:t>a </a:t>
            </a:r>
            <a:r>
              <a:rPr dirty="0" sz="1150" spc="90">
                <a:solidFill>
                  <a:srgbClr val="7B7C7C"/>
                </a:solidFill>
                <a:latin typeface="Times New Roman"/>
                <a:cs typeface="Times New Roman"/>
              </a:rPr>
              <a:t>m</a:t>
            </a:r>
            <a:r>
              <a:rPr dirty="0" sz="1150" spc="-35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150" spc="85">
                <a:solidFill>
                  <a:srgbClr val="7B7C7C"/>
                </a:solidFill>
                <a:latin typeface="Times New Roman"/>
                <a:cs typeface="Times New Roman"/>
              </a:rPr>
              <a:t>Guse</a:t>
            </a:r>
            <a:endParaRPr sz="1150">
              <a:latin typeface="Times New Roman"/>
              <a:cs typeface="Times New Roman"/>
            </a:endParaRPr>
          </a:p>
          <a:p>
            <a:pPr algn="ctr" marL="3175">
              <a:lnSpc>
                <a:spcPts val="1065"/>
              </a:lnSpc>
            </a:pPr>
            <a:r>
              <a:rPr dirty="0" sz="1200" spc="20">
                <a:solidFill>
                  <a:srgbClr val="7B7C7C"/>
                </a:solidFill>
                <a:latin typeface="Times New Roman"/>
                <a:cs typeface="Times New Roman"/>
              </a:rPr>
              <a:t>Biology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ts val="1250"/>
              </a:lnSpc>
            </a:pPr>
            <a:r>
              <a:rPr dirty="0" sz="1150" spc="5">
                <a:solidFill>
                  <a:srgbClr val="7B7C7C"/>
                </a:solidFill>
                <a:latin typeface="Times New Roman"/>
                <a:cs typeface="Times New Roman"/>
              </a:rPr>
              <a:t>Albuqu </a:t>
            </a:r>
            <a:r>
              <a:rPr dirty="0" sz="1150" spc="50">
                <a:solidFill>
                  <a:srgbClr val="7B7C7C"/>
                </a:solidFill>
                <a:latin typeface="Times New Roman"/>
                <a:cs typeface="Times New Roman"/>
              </a:rPr>
              <a:t>erque</a:t>
            </a:r>
            <a:r>
              <a:rPr dirty="0" sz="1150" spc="50">
                <a:solidFill>
                  <a:srgbClr val="95979A"/>
                </a:solidFill>
                <a:latin typeface="Times New Roman"/>
                <a:cs typeface="Times New Roman"/>
              </a:rPr>
              <a:t>, </a:t>
            </a:r>
            <a:r>
              <a:rPr dirty="0" sz="1200" spc="65">
                <a:solidFill>
                  <a:srgbClr val="7B7C7C"/>
                </a:solidFill>
                <a:latin typeface="Arial"/>
                <a:cs typeface="Arial"/>
              </a:rPr>
              <a:t>N</a:t>
            </a:r>
            <a:r>
              <a:rPr dirty="0" sz="1200" spc="150">
                <a:solidFill>
                  <a:srgbClr val="7B7C7C"/>
                </a:solidFill>
                <a:latin typeface="Arial"/>
                <a:cs typeface="Arial"/>
              </a:rPr>
              <a:t> </a:t>
            </a:r>
            <a:r>
              <a:rPr dirty="0" sz="1200" spc="30">
                <a:solidFill>
                  <a:srgbClr val="7B7C7C"/>
                </a:solidFill>
                <a:latin typeface="Arial"/>
                <a:cs typeface="Arial"/>
              </a:rPr>
              <a:t>M</a:t>
            </a:r>
            <a:r>
              <a:rPr dirty="0" sz="1200" spc="30">
                <a:solidFill>
                  <a:srgbClr val="95979A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1201479" y="9469181"/>
            <a:ext cx="1173480" cy="464184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algn="ctr" marL="12700">
              <a:lnSpc>
                <a:spcPts val="1220"/>
              </a:lnSpc>
              <a:spcBef>
                <a:spcPts val="115"/>
              </a:spcBef>
            </a:pPr>
            <a:r>
              <a:rPr dirty="0" sz="1150" spc="60">
                <a:solidFill>
                  <a:srgbClr val="7B7C7C"/>
                </a:solidFill>
                <a:latin typeface="Times New Roman"/>
                <a:cs typeface="Times New Roman"/>
              </a:rPr>
              <a:t>Helen</a:t>
            </a:r>
            <a:r>
              <a:rPr dirty="0" sz="1150" spc="55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150" spc="100">
                <a:solidFill>
                  <a:srgbClr val="7B7C7C"/>
                </a:solidFill>
                <a:latin typeface="Times New Roman"/>
                <a:cs typeface="Times New Roman"/>
              </a:rPr>
              <a:t>Hnnnan</a:t>
            </a:r>
            <a:endParaRPr sz="1150">
              <a:latin typeface="Times New Roman"/>
              <a:cs typeface="Times New Roman"/>
            </a:endParaRPr>
          </a:p>
          <a:p>
            <a:pPr algn="ctr" marL="12700" marR="5080" indent="10160">
              <a:lnSpc>
                <a:spcPct val="69100"/>
              </a:lnSpc>
              <a:spcBef>
                <a:spcPts val="265"/>
              </a:spcBef>
            </a:pPr>
            <a:r>
              <a:rPr dirty="0" sz="1150" spc="40">
                <a:solidFill>
                  <a:srgbClr val="7B7C7C"/>
                </a:solidFill>
                <a:latin typeface="Times New Roman"/>
                <a:cs typeface="Times New Roman"/>
              </a:rPr>
              <a:t>Biology  </a:t>
            </a:r>
            <a:r>
              <a:rPr dirty="0" sz="1150" spc="15">
                <a:solidFill>
                  <a:srgbClr val="7B7C7C"/>
                </a:solidFill>
                <a:latin typeface="Times New Roman"/>
                <a:cs typeface="Times New Roman"/>
              </a:rPr>
              <a:t>Bloomfield</a:t>
            </a:r>
            <a:r>
              <a:rPr dirty="0" sz="1150" spc="15">
                <a:solidFill>
                  <a:srgbClr val="95979A"/>
                </a:solidFill>
                <a:latin typeface="Times New Roman"/>
                <a:cs typeface="Times New Roman"/>
              </a:rPr>
              <a:t>, </a:t>
            </a:r>
            <a:r>
              <a:rPr dirty="0" sz="1200" spc="30">
                <a:solidFill>
                  <a:srgbClr val="7B7C7C"/>
                </a:solidFill>
                <a:latin typeface="Arial"/>
                <a:cs typeface="Arial"/>
              </a:rPr>
              <a:t>N</a:t>
            </a:r>
            <a:r>
              <a:rPr dirty="0" sz="1200" spc="110">
                <a:solidFill>
                  <a:srgbClr val="7B7C7C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7B7C7C"/>
                </a:solidFill>
                <a:latin typeface="Arial"/>
                <a:cs typeface="Arial"/>
              </a:rPr>
              <a:t>l\1</a:t>
            </a:r>
            <a:endParaRPr sz="12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1091899" y="12589461"/>
            <a:ext cx="1423035" cy="47244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ctr" marL="2540">
              <a:lnSpc>
                <a:spcPts val="1250"/>
              </a:lnSpc>
              <a:spcBef>
                <a:spcPts val="135"/>
              </a:spcBef>
            </a:pPr>
            <a:r>
              <a:rPr dirty="0" sz="1200" spc="-55">
                <a:solidFill>
                  <a:srgbClr val="7B7C7C"/>
                </a:solidFill>
                <a:latin typeface="Times New Roman"/>
                <a:cs typeface="Times New Roman"/>
              </a:rPr>
              <a:t>Geo.rf(e</a:t>
            </a:r>
            <a:r>
              <a:rPr dirty="0" sz="1200" spc="150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150" spc="85">
                <a:solidFill>
                  <a:srgbClr val="7B7C7C"/>
                </a:solidFill>
                <a:latin typeface="Times New Roman"/>
                <a:cs typeface="Times New Roman"/>
              </a:rPr>
              <a:t>Heme</a:t>
            </a:r>
            <a:endParaRPr sz="1150">
              <a:latin typeface="Times New Roman"/>
              <a:cs typeface="Times New Roman"/>
            </a:endParaRPr>
          </a:p>
          <a:p>
            <a:pPr algn="ctr" marL="17780">
              <a:lnSpc>
                <a:spcPts val="1050"/>
              </a:lnSpc>
            </a:pPr>
            <a:r>
              <a:rPr dirty="0" sz="1200" spc="65">
                <a:solidFill>
                  <a:srgbClr val="7B7C7C"/>
                </a:solidFill>
                <a:latin typeface="Times New Roman"/>
                <a:cs typeface="Times New Roman"/>
              </a:rPr>
              <a:t>Mlnlnr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ts val="1180"/>
              </a:lnSpc>
            </a:pPr>
            <a:r>
              <a:rPr dirty="0" sz="1150" spc="75">
                <a:solidFill>
                  <a:srgbClr val="7B7C7C"/>
                </a:solidFill>
                <a:latin typeface="Times New Roman"/>
                <a:cs typeface="Times New Roman"/>
              </a:rPr>
              <a:t>lnr </a:t>
            </a:r>
            <a:r>
              <a:rPr dirty="0" sz="1150" spc="5">
                <a:solidFill>
                  <a:srgbClr val="7B7C7C"/>
                </a:solidFill>
                <a:latin typeface="Times New Roman"/>
                <a:cs typeface="Times New Roman"/>
              </a:rPr>
              <a:t>lewood</a:t>
            </a:r>
            <a:r>
              <a:rPr dirty="0" sz="1150" spc="5">
                <a:solidFill>
                  <a:srgbClr val="95979A"/>
                </a:solidFill>
                <a:latin typeface="Times New Roman"/>
                <a:cs typeface="Times New Roman"/>
              </a:rPr>
              <a:t>, </a:t>
            </a:r>
            <a:r>
              <a:rPr dirty="0" sz="1150" spc="10">
                <a:solidFill>
                  <a:srgbClr val="95979A"/>
                </a:solidFill>
                <a:latin typeface="Times New Roman"/>
                <a:cs typeface="Times New Roman"/>
              </a:rPr>
              <a:t>C</a:t>
            </a:r>
            <a:r>
              <a:rPr dirty="0" sz="1150" spc="10">
                <a:solidFill>
                  <a:srgbClr val="7B7C7C"/>
                </a:solidFill>
                <a:latin typeface="Times New Roman"/>
                <a:cs typeface="Times New Roman"/>
              </a:rPr>
              <a:t>aUrom</a:t>
            </a:r>
            <a:r>
              <a:rPr dirty="0" sz="1150" spc="-220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150" spc="5">
                <a:solidFill>
                  <a:srgbClr val="7B7C7C"/>
                </a:solidFill>
                <a:latin typeface="Times New Roman"/>
                <a:cs typeface="Times New Roman"/>
              </a:rPr>
              <a:t>ln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3493060" y="3058265"/>
            <a:ext cx="1304290" cy="46355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algn="ctr">
              <a:lnSpc>
                <a:spcPts val="1195"/>
              </a:lnSpc>
              <a:spcBef>
                <a:spcPts val="115"/>
              </a:spcBef>
            </a:pPr>
            <a:r>
              <a:rPr dirty="0" sz="1150" spc="40">
                <a:solidFill>
                  <a:srgbClr val="7B7C7C"/>
                </a:solidFill>
                <a:latin typeface="Times New Roman"/>
                <a:cs typeface="Times New Roman"/>
              </a:rPr>
              <a:t>Therese. </a:t>
            </a:r>
            <a:r>
              <a:rPr dirty="0" sz="1150" spc="-90">
                <a:solidFill>
                  <a:srgbClr val="7B7C7C"/>
                </a:solidFill>
                <a:latin typeface="Times New Roman"/>
                <a:cs typeface="Times New Roman"/>
              </a:rPr>
              <a:t>M</a:t>
            </a:r>
            <a:r>
              <a:rPr dirty="0" sz="1150" spc="-90">
                <a:solidFill>
                  <a:srgbClr val="95979A"/>
                </a:solidFill>
                <a:latin typeface="Times New Roman"/>
                <a:cs typeface="Times New Roman"/>
              </a:rPr>
              <a:t>.</a:t>
            </a:r>
            <a:r>
              <a:rPr dirty="0" sz="1150" spc="100">
                <a:solidFill>
                  <a:srgbClr val="95979A"/>
                </a:solidFill>
                <a:latin typeface="Times New Roman"/>
                <a:cs typeface="Times New Roman"/>
              </a:rPr>
              <a:t> </a:t>
            </a:r>
            <a:r>
              <a:rPr dirty="0" sz="1150" spc="25">
                <a:solidFill>
                  <a:srgbClr val="7B7C7C"/>
                </a:solidFill>
                <a:latin typeface="Times New Roman"/>
                <a:cs typeface="Times New Roman"/>
              </a:rPr>
              <a:t>GarreLt</a:t>
            </a:r>
            <a:endParaRPr sz="1150">
              <a:latin typeface="Times New Roman"/>
              <a:cs typeface="Times New Roman"/>
            </a:endParaRPr>
          </a:p>
          <a:p>
            <a:pPr algn="ctr" marL="6985">
              <a:lnSpc>
                <a:spcPts val="1055"/>
              </a:lnSpc>
            </a:pPr>
            <a:r>
              <a:rPr dirty="0" sz="1200" spc="-45">
                <a:solidFill>
                  <a:srgbClr val="7B7C7C"/>
                </a:solidFill>
                <a:latin typeface="Arial"/>
                <a:cs typeface="Arial"/>
              </a:rPr>
              <a:t>Pre-med</a:t>
            </a:r>
            <a:endParaRPr sz="1200">
              <a:latin typeface="Arial"/>
              <a:cs typeface="Arial"/>
            </a:endParaRPr>
          </a:p>
          <a:p>
            <a:pPr algn="ctr" marR="33655">
              <a:lnSpc>
                <a:spcPts val="1180"/>
              </a:lnSpc>
            </a:pPr>
            <a:r>
              <a:rPr dirty="0" sz="1150" spc="35">
                <a:solidFill>
                  <a:srgbClr val="7B7C7C"/>
                </a:solidFill>
                <a:latin typeface="Times New Roman"/>
                <a:cs typeface="Times New Roman"/>
              </a:rPr>
              <a:t>Greensboro</a:t>
            </a:r>
            <a:r>
              <a:rPr dirty="0" sz="1150" spc="35">
                <a:solidFill>
                  <a:srgbClr val="95979A"/>
                </a:solidFill>
                <a:latin typeface="Times New Roman"/>
                <a:cs typeface="Times New Roman"/>
              </a:rPr>
              <a:t>, </a:t>
            </a:r>
            <a:r>
              <a:rPr dirty="0" sz="1150" spc="65">
                <a:solidFill>
                  <a:srgbClr val="7B7C7C"/>
                </a:solidFill>
                <a:latin typeface="Times New Roman"/>
                <a:cs typeface="Times New Roman"/>
              </a:rPr>
              <a:t>N</a:t>
            </a:r>
            <a:r>
              <a:rPr dirty="0" sz="1150" spc="-50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150" spc="25" i="1">
                <a:solidFill>
                  <a:srgbClr val="7B7C7C"/>
                </a:solidFill>
                <a:latin typeface="Arial"/>
                <a:cs typeface="Arial"/>
              </a:rPr>
              <a:t>C</a:t>
            </a:r>
            <a:endParaRPr sz="115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3635372" y="6250274"/>
            <a:ext cx="1070610" cy="46355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algn="ctr" marR="1905">
              <a:lnSpc>
                <a:spcPts val="1170"/>
              </a:lnSpc>
              <a:spcBef>
                <a:spcPts val="115"/>
              </a:spcBef>
            </a:pPr>
            <a:r>
              <a:rPr dirty="0" sz="1150" spc="10">
                <a:solidFill>
                  <a:srgbClr val="7B7C7C"/>
                </a:solidFill>
                <a:latin typeface="Times New Roman"/>
                <a:cs typeface="Times New Roman"/>
              </a:rPr>
              <a:t>Jim</a:t>
            </a:r>
            <a:r>
              <a:rPr dirty="0" sz="1150" spc="220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150" spc="65">
                <a:solidFill>
                  <a:srgbClr val="7B7C7C"/>
                </a:solidFill>
                <a:latin typeface="Times New Roman"/>
                <a:cs typeface="Times New Roman"/>
              </a:rPr>
              <a:t>Guy</a:t>
            </a:r>
            <a:endParaRPr sz="1150">
              <a:latin typeface="Times New Roman"/>
              <a:cs typeface="Times New Roman"/>
            </a:endParaRPr>
          </a:p>
          <a:p>
            <a:pPr algn="ctr" marR="8890">
              <a:lnSpc>
                <a:spcPts val="1085"/>
              </a:lnSpc>
            </a:pPr>
            <a:r>
              <a:rPr dirty="0" sz="1250" spc="-30">
                <a:solidFill>
                  <a:srgbClr val="7B7C7C"/>
                </a:solidFill>
                <a:latin typeface="Times New Roman"/>
                <a:cs typeface="Times New Roman"/>
              </a:rPr>
              <a:t>Chemustry</a:t>
            </a:r>
            <a:endParaRPr sz="1250">
              <a:latin typeface="Times New Roman"/>
              <a:cs typeface="Times New Roman"/>
            </a:endParaRPr>
          </a:p>
          <a:p>
            <a:pPr algn="ctr">
              <a:lnSpc>
                <a:spcPts val="1175"/>
              </a:lnSpc>
            </a:pPr>
            <a:r>
              <a:rPr dirty="0" sz="1150">
                <a:solidFill>
                  <a:srgbClr val="95979A"/>
                </a:solidFill>
                <a:latin typeface="Times New Roman"/>
                <a:cs typeface="Times New Roman"/>
              </a:rPr>
              <a:t>C</a:t>
            </a:r>
            <a:r>
              <a:rPr dirty="0" sz="1150">
                <a:solidFill>
                  <a:srgbClr val="7B7C7C"/>
                </a:solidFill>
                <a:latin typeface="Times New Roman"/>
                <a:cs typeface="Times New Roman"/>
              </a:rPr>
              <a:t>l</a:t>
            </a:r>
            <a:r>
              <a:rPr dirty="0" sz="1150" spc="-190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150" spc="-25">
                <a:solidFill>
                  <a:srgbClr val="7B7C7C"/>
                </a:solidFill>
                <a:latin typeface="Times New Roman"/>
                <a:cs typeface="Times New Roman"/>
              </a:rPr>
              <a:t>evel</a:t>
            </a:r>
            <a:r>
              <a:rPr dirty="0" sz="1150" spc="-95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150" spc="-25">
                <a:solidFill>
                  <a:srgbClr val="7B7C7C"/>
                </a:solidFill>
                <a:latin typeface="Times New Roman"/>
                <a:cs typeface="Times New Roman"/>
              </a:rPr>
              <a:t>an</a:t>
            </a:r>
            <a:r>
              <a:rPr dirty="0" sz="1150" spc="-140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150" spc="10">
                <a:solidFill>
                  <a:srgbClr val="7B7C7C"/>
                </a:solidFill>
                <a:latin typeface="Times New Roman"/>
                <a:cs typeface="Times New Roman"/>
              </a:rPr>
              <a:t>d</a:t>
            </a:r>
            <a:r>
              <a:rPr dirty="0" sz="1150" spc="10">
                <a:solidFill>
                  <a:srgbClr val="95979A"/>
                </a:solidFill>
                <a:latin typeface="Times New Roman"/>
                <a:cs typeface="Times New Roman"/>
              </a:rPr>
              <a:t>,</a:t>
            </a:r>
            <a:r>
              <a:rPr dirty="0" sz="1150" spc="65">
                <a:solidFill>
                  <a:srgbClr val="95979A"/>
                </a:solidFill>
                <a:latin typeface="Times New Roman"/>
                <a:cs typeface="Times New Roman"/>
              </a:rPr>
              <a:t> </a:t>
            </a:r>
            <a:r>
              <a:rPr dirty="0" sz="1150" spc="45">
                <a:solidFill>
                  <a:srgbClr val="7B7C7C"/>
                </a:solidFill>
                <a:latin typeface="Times New Roman"/>
                <a:cs typeface="Times New Roman"/>
              </a:rPr>
              <a:t>Ohio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3575712" y="9428833"/>
            <a:ext cx="1098550" cy="478790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algn="ctr" marL="12065" marR="5080">
              <a:lnSpc>
                <a:spcPct val="72300"/>
              </a:lnSpc>
              <a:spcBef>
                <a:spcPts val="535"/>
              </a:spcBef>
            </a:pPr>
            <a:r>
              <a:rPr dirty="0" sz="1250">
                <a:solidFill>
                  <a:srgbClr val="7B7C7C"/>
                </a:solidFill>
                <a:latin typeface="Times New Roman"/>
                <a:cs typeface="Times New Roman"/>
              </a:rPr>
              <a:t>Millete</a:t>
            </a:r>
            <a:r>
              <a:rPr dirty="0" sz="1250" spc="-160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250" spc="-45">
                <a:solidFill>
                  <a:srgbClr val="7B7C7C"/>
                </a:solidFill>
                <a:latin typeface="Times New Roman"/>
                <a:cs typeface="Times New Roman"/>
              </a:rPr>
              <a:t>.RllJ'rison  </a:t>
            </a:r>
            <a:r>
              <a:rPr dirty="0" sz="1150" spc="45">
                <a:solidFill>
                  <a:srgbClr val="7B7C7C"/>
                </a:solidFill>
                <a:latin typeface="Times New Roman"/>
                <a:cs typeface="Times New Roman"/>
              </a:rPr>
              <a:t>Mathematlee  </a:t>
            </a:r>
            <a:r>
              <a:rPr dirty="0" sz="1200">
                <a:solidFill>
                  <a:srgbClr val="7B7C7C"/>
                </a:solidFill>
                <a:latin typeface="Times New Roman"/>
                <a:cs typeface="Times New Roman"/>
              </a:rPr>
              <a:t>Beamont,</a:t>
            </a:r>
            <a:r>
              <a:rPr dirty="0" sz="1200" spc="-20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150" spc="55">
                <a:solidFill>
                  <a:srgbClr val="7B7C7C"/>
                </a:solidFill>
                <a:latin typeface="Times New Roman"/>
                <a:cs typeface="Times New Roman"/>
              </a:rPr>
              <a:t>Texns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3554741" y="12562561"/>
            <a:ext cx="1185545" cy="463550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algn="ctr" marL="12700" marR="5080" indent="10160">
              <a:lnSpc>
                <a:spcPct val="74200"/>
              </a:lnSpc>
              <a:spcBef>
                <a:spcPts val="470"/>
              </a:spcBef>
            </a:pPr>
            <a:r>
              <a:rPr dirty="0" sz="1000" spc="65" b="1">
                <a:solidFill>
                  <a:srgbClr val="7B7C7C"/>
                </a:solidFill>
                <a:latin typeface="Arial"/>
                <a:cs typeface="Arial"/>
              </a:rPr>
              <a:t>Gary </a:t>
            </a:r>
            <a:r>
              <a:rPr dirty="0" sz="1150" spc="40">
                <a:solidFill>
                  <a:srgbClr val="7B7C7C"/>
                </a:solidFill>
                <a:latin typeface="Times New Roman"/>
                <a:cs typeface="Times New Roman"/>
              </a:rPr>
              <a:t>Jh,rnea  </a:t>
            </a:r>
            <a:r>
              <a:rPr dirty="0" sz="1150" spc="30">
                <a:solidFill>
                  <a:srgbClr val="95979A"/>
                </a:solidFill>
                <a:latin typeface="Times New Roman"/>
                <a:cs typeface="Times New Roman"/>
              </a:rPr>
              <a:t>C</a:t>
            </a:r>
            <a:r>
              <a:rPr dirty="0" sz="1150" spc="30">
                <a:solidFill>
                  <a:srgbClr val="7B7C7C"/>
                </a:solidFill>
                <a:latin typeface="Times New Roman"/>
                <a:cs typeface="Times New Roman"/>
              </a:rPr>
              <a:t>omputer </a:t>
            </a:r>
            <a:r>
              <a:rPr dirty="0" sz="1150" spc="25">
                <a:solidFill>
                  <a:srgbClr val="7B7C7C"/>
                </a:solidFill>
                <a:latin typeface="Times New Roman"/>
                <a:cs typeface="Times New Roman"/>
              </a:rPr>
              <a:t>Science  </a:t>
            </a:r>
            <a:r>
              <a:rPr dirty="0" sz="1150" spc="10">
                <a:solidFill>
                  <a:srgbClr val="7B7C7C"/>
                </a:solidFill>
                <a:latin typeface="Times New Roman"/>
                <a:cs typeface="Times New Roman"/>
              </a:rPr>
              <a:t>Roawell, </a:t>
            </a:r>
            <a:r>
              <a:rPr dirty="0" sz="1150" spc="65">
                <a:solidFill>
                  <a:srgbClr val="7B7C7C"/>
                </a:solidFill>
                <a:latin typeface="Times New Roman"/>
                <a:cs typeface="Times New Roman"/>
              </a:rPr>
              <a:t>N</a:t>
            </a:r>
            <a:r>
              <a:rPr dirty="0" sz="1150" spc="360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150" spc="-20">
                <a:solidFill>
                  <a:srgbClr val="7B7C7C"/>
                </a:solidFill>
                <a:latin typeface="Times New Roman"/>
                <a:cs typeface="Times New Roman"/>
              </a:rPr>
              <a:t>M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5983670" y="3058265"/>
            <a:ext cx="1027430" cy="47244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algn="ctr" marL="12700" marR="5080">
              <a:lnSpc>
                <a:spcPct val="76700"/>
              </a:lnSpc>
              <a:spcBef>
                <a:spcPts val="434"/>
              </a:spcBef>
            </a:pPr>
            <a:r>
              <a:rPr dirty="0" sz="1150" spc="130">
                <a:solidFill>
                  <a:srgbClr val="7B7C7C"/>
                </a:solidFill>
                <a:latin typeface="Times New Roman"/>
                <a:cs typeface="Times New Roman"/>
              </a:rPr>
              <a:t>Thomu</a:t>
            </a:r>
            <a:r>
              <a:rPr dirty="0" sz="1150" spc="20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150" spc="45">
                <a:solidFill>
                  <a:srgbClr val="7B7C7C"/>
                </a:solidFill>
                <a:latin typeface="Times New Roman"/>
                <a:cs typeface="Times New Roman"/>
              </a:rPr>
              <a:t>Gentry  Petroleum  </a:t>
            </a:r>
            <a:r>
              <a:rPr dirty="0" sz="1150" spc="10">
                <a:solidFill>
                  <a:srgbClr val="7B7C7C"/>
                </a:solidFill>
                <a:latin typeface="Times New Roman"/>
                <a:cs typeface="Times New Roman"/>
              </a:rPr>
              <a:t>Hobbs, </a:t>
            </a:r>
            <a:r>
              <a:rPr dirty="0" sz="1150" spc="65">
                <a:solidFill>
                  <a:srgbClr val="7B7C7C"/>
                </a:solidFill>
                <a:latin typeface="Times New Roman"/>
                <a:cs typeface="Times New Roman"/>
              </a:rPr>
              <a:t>N</a:t>
            </a:r>
            <a:r>
              <a:rPr dirty="0" sz="1150" spc="90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150" spc="-95">
                <a:solidFill>
                  <a:srgbClr val="7B7C7C"/>
                </a:solidFill>
                <a:latin typeface="Times New Roman"/>
                <a:cs typeface="Times New Roman"/>
              </a:rPr>
              <a:t>M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5880396" y="6223374"/>
            <a:ext cx="1202690" cy="47244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algn="ctr" marL="12065" marR="5080" indent="12065">
              <a:lnSpc>
                <a:spcPct val="76700"/>
              </a:lnSpc>
              <a:spcBef>
                <a:spcPts val="434"/>
              </a:spcBef>
            </a:pPr>
            <a:r>
              <a:rPr dirty="0" sz="1150" spc="50">
                <a:solidFill>
                  <a:srgbClr val="7B7C7C"/>
                </a:solidFill>
                <a:latin typeface="Times New Roman"/>
                <a:cs typeface="Times New Roman"/>
              </a:rPr>
              <a:t>Lynda </a:t>
            </a:r>
            <a:r>
              <a:rPr dirty="0" sz="1150" spc="65">
                <a:solidFill>
                  <a:srgbClr val="7B7C7C"/>
                </a:solidFill>
                <a:latin typeface="Times New Roman"/>
                <a:cs typeface="Times New Roman"/>
              </a:rPr>
              <a:t>Hard</a:t>
            </a:r>
            <a:r>
              <a:rPr dirty="0" sz="1150" spc="65">
                <a:solidFill>
                  <a:srgbClr val="95979A"/>
                </a:solidFill>
                <a:latin typeface="Times New Roman"/>
                <a:cs typeface="Times New Roman"/>
              </a:rPr>
              <a:t>i</a:t>
            </a:r>
            <a:r>
              <a:rPr dirty="0" sz="1150" spc="65">
                <a:solidFill>
                  <a:srgbClr val="7B7C7C"/>
                </a:solidFill>
                <a:latin typeface="Times New Roman"/>
                <a:cs typeface="Times New Roman"/>
              </a:rPr>
              <a:t>ng  </a:t>
            </a:r>
            <a:r>
              <a:rPr dirty="0" sz="1150" spc="45">
                <a:solidFill>
                  <a:srgbClr val="7B7C7C"/>
                </a:solidFill>
                <a:latin typeface="Times New Roman"/>
                <a:cs typeface="Times New Roman"/>
              </a:rPr>
              <a:t>B</a:t>
            </a:r>
            <a:r>
              <a:rPr dirty="0" sz="1150" spc="45">
                <a:solidFill>
                  <a:srgbClr val="95979A"/>
                </a:solidFill>
                <a:latin typeface="Times New Roman"/>
                <a:cs typeface="Times New Roman"/>
              </a:rPr>
              <a:t>i</a:t>
            </a:r>
            <a:r>
              <a:rPr dirty="0" sz="1150" spc="45">
                <a:solidFill>
                  <a:srgbClr val="7B7C7C"/>
                </a:solidFill>
                <a:latin typeface="Times New Roman"/>
                <a:cs typeface="Times New Roman"/>
              </a:rPr>
              <a:t>ology  </a:t>
            </a:r>
            <a:r>
              <a:rPr dirty="0" sz="1150" spc="30">
                <a:solidFill>
                  <a:srgbClr val="7B7C7C"/>
                </a:solidFill>
                <a:latin typeface="Times New Roman"/>
                <a:cs typeface="Times New Roman"/>
              </a:rPr>
              <a:t>Sherwood,</a:t>
            </a:r>
            <a:r>
              <a:rPr dirty="0" sz="1150" spc="-90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150" spc="40">
                <a:solidFill>
                  <a:srgbClr val="7B7C7C"/>
                </a:solidFill>
                <a:latin typeface="Times New Roman"/>
                <a:cs typeface="Times New Roman"/>
              </a:rPr>
              <a:t>Oregon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5834625" y="9397451"/>
            <a:ext cx="1250950" cy="466090"/>
          </a:xfrm>
          <a:prstGeom prst="rect">
            <a:avLst/>
          </a:prstGeom>
        </p:spPr>
        <p:txBody>
          <a:bodyPr wrap="square" lIns="0" tIns="64135" rIns="0" bIns="0" rtlCol="0" vert="horz">
            <a:spAutoFit/>
          </a:bodyPr>
          <a:lstStyle/>
          <a:p>
            <a:pPr algn="ctr" marL="234315" marR="187325" indent="-7620">
              <a:lnSpc>
                <a:spcPct val="71600"/>
              </a:lnSpc>
              <a:spcBef>
                <a:spcPts val="505"/>
              </a:spcBef>
            </a:pPr>
            <a:r>
              <a:rPr dirty="0" sz="1150" spc="60">
                <a:solidFill>
                  <a:srgbClr val="7B7C7C"/>
                </a:solidFill>
                <a:latin typeface="Times New Roman"/>
                <a:cs typeface="Times New Roman"/>
              </a:rPr>
              <a:t>Linda</a:t>
            </a:r>
            <a:r>
              <a:rPr dirty="0" sz="1150" spc="-40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150" spc="60">
                <a:solidFill>
                  <a:srgbClr val="7B7C7C"/>
                </a:solidFill>
                <a:latin typeface="Times New Roman"/>
                <a:cs typeface="Times New Roman"/>
              </a:rPr>
              <a:t>Heath  </a:t>
            </a:r>
            <a:r>
              <a:rPr dirty="0" sz="1150" spc="50">
                <a:solidFill>
                  <a:srgbClr val="7B7C7C"/>
                </a:solidFill>
                <a:latin typeface="Times New Roman"/>
                <a:cs typeface="Times New Roman"/>
              </a:rPr>
              <a:t>lathemntl</a:t>
            </a:r>
            <a:r>
              <a:rPr dirty="0" sz="1150" spc="50">
                <a:solidFill>
                  <a:srgbClr val="95979A"/>
                </a:solidFill>
                <a:latin typeface="Times New Roman"/>
                <a:cs typeface="Times New Roman"/>
              </a:rPr>
              <a:t>o</a:t>
            </a:r>
            <a:r>
              <a:rPr dirty="0" sz="1150" spc="50">
                <a:solidFill>
                  <a:srgbClr val="7B7C7C"/>
                </a:solidFill>
                <a:latin typeface="Times New Roman"/>
                <a:cs typeface="Times New Roman"/>
              </a:rPr>
              <a:t>s</a:t>
            </a:r>
            <a:endParaRPr sz="1150">
              <a:latin typeface="Times New Roman"/>
              <a:cs typeface="Times New Roman"/>
            </a:endParaRPr>
          </a:p>
          <a:p>
            <a:pPr algn="ctr">
              <a:lnSpc>
                <a:spcPts val="1080"/>
              </a:lnSpc>
            </a:pPr>
            <a:r>
              <a:rPr dirty="0" sz="1150" spc="30">
                <a:solidFill>
                  <a:srgbClr val="7B7C7C"/>
                </a:solidFill>
                <a:latin typeface="Times New Roman"/>
                <a:cs typeface="Times New Roman"/>
              </a:rPr>
              <a:t>Albuquerque, </a:t>
            </a:r>
            <a:r>
              <a:rPr dirty="0" sz="1250" spc="-5">
                <a:solidFill>
                  <a:srgbClr val="7B7C7C"/>
                </a:solidFill>
                <a:latin typeface="Times New Roman"/>
                <a:cs typeface="Times New Roman"/>
              </a:rPr>
              <a:t>N</a:t>
            </a:r>
            <a:r>
              <a:rPr dirty="0" sz="1250" spc="20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250" spc="-10">
                <a:solidFill>
                  <a:srgbClr val="7B7C7C"/>
                </a:solidFill>
                <a:latin typeface="Times New Roman"/>
                <a:cs typeface="Times New Roman"/>
              </a:rPr>
              <a:t>lt.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5940797" y="12517729"/>
            <a:ext cx="1002030" cy="4724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algn="ctr">
              <a:lnSpc>
                <a:spcPts val="1210"/>
              </a:lnSpc>
              <a:spcBef>
                <a:spcPts val="115"/>
              </a:spcBef>
            </a:pPr>
            <a:r>
              <a:rPr dirty="0" sz="1150" spc="40">
                <a:solidFill>
                  <a:srgbClr val="7B7C7C"/>
                </a:solidFill>
                <a:latin typeface="Times New Roman"/>
                <a:cs typeface="Times New Roman"/>
              </a:rPr>
              <a:t>Rohert </a:t>
            </a:r>
            <a:r>
              <a:rPr dirty="0" sz="1150" spc="70">
                <a:solidFill>
                  <a:srgbClr val="7B7C7C"/>
                </a:solidFill>
                <a:latin typeface="Times New Roman"/>
                <a:cs typeface="Times New Roman"/>
              </a:rPr>
              <a:t>R</a:t>
            </a:r>
            <a:r>
              <a:rPr dirty="0" sz="1150" spc="285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150" spc="70">
                <a:solidFill>
                  <a:srgbClr val="7B7C7C"/>
                </a:solidFill>
                <a:latin typeface="Times New Roman"/>
                <a:cs typeface="Times New Roman"/>
              </a:rPr>
              <a:t>Ileth</a:t>
            </a:r>
            <a:endParaRPr sz="1150">
              <a:latin typeface="Times New Roman"/>
              <a:cs typeface="Times New Roman"/>
            </a:endParaRPr>
          </a:p>
          <a:p>
            <a:pPr algn="ctr" marL="5080">
              <a:lnSpc>
                <a:spcPts val="1030"/>
              </a:lnSpc>
            </a:pPr>
            <a:r>
              <a:rPr dirty="0" sz="1100" spc="-85">
                <a:solidFill>
                  <a:srgbClr val="7B7C7C"/>
                </a:solidFill>
                <a:latin typeface="Arial"/>
                <a:cs typeface="Arial"/>
              </a:rPr>
              <a:t>!l</a:t>
            </a:r>
            <a:r>
              <a:rPr dirty="0" sz="1100" spc="-85">
                <a:solidFill>
                  <a:srgbClr val="676660"/>
                </a:solidFill>
                <a:latin typeface="Arial"/>
                <a:cs typeface="Arial"/>
              </a:rPr>
              <a:t>f</a:t>
            </a:r>
            <a:r>
              <a:rPr dirty="0" sz="1100" spc="-85">
                <a:solidFill>
                  <a:srgbClr val="7B7C7C"/>
                </a:solidFill>
                <a:latin typeface="Arial"/>
                <a:cs typeface="Arial"/>
              </a:rPr>
              <a:t>11th</a:t>
            </a:r>
            <a:r>
              <a:rPr dirty="0" sz="1100" spc="-105">
                <a:solidFill>
                  <a:srgbClr val="7B7C7C"/>
                </a:solidFill>
                <a:latin typeface="Arial"/>
                <a:cs typeface="Arial"/>
              </a:rPr>
              <a:t> </a:t>
            </a:r>
            <a:r>
              <a:rPr dirty="0" sz="1100" spc="-135">
                <a:solidFill>
                  <a:srgbClr val="7B7C7C"/>
                </a:solidFill>
                <a:latin typeface="Arial"/>
                <a:cs typeface="Arial"/>
              </a:rPr>
              <a:t>e11U1Llca</a:t>
            </a:r>
            <a:endParaRPr sz="1100">
              <a:latin typeface="Arial"/>
              <a:cs typeface="Arial"/>
            </a:endParaRPr>
          </a:p>
          <a:p>
            <a:pPr algn="ctr" marR="53340">
              <a:lnSpc>
                <a:spcPts val="1260"/>
              </a:lnSpc>
              <a:tabLst>
                <a:tab pos="701675" algn="l"/>
              </a:tabLst>
            </a:pPr>
            <a:r>
              <a:rPr dirty="0" sz="1150" spc="10">
                <a:solidFill>
                  <a:srgbClr val="7B7C7C"/>
                </a:solidFill>
                <a:latin typeface="Times New Roman"/>
                <a:cs typeface="Times New Roman"/>
              </a:rPr>
              <a:t>Belen</a:t>
            </a:r>
            <a:r>
              <a:rPr dirty="0" sz="1150" spc="10">
                <a:solidFill>
                  <a:srgbClr val="95979A"/>
                </a:solidFill>
                <a:latin typeface="Times New Roman"/>
                <a:cs typeface="Times New Roman"/>
              </a:rPr>
              <a:t>,</a:t>
            </a:r>
            <a:r>
              <a:rPr dirty="0" sz="1150" spc="145">
                <a:solidFill>
                  <a:srgbClr val="95979A"/>
                </a:solidFill>
                <a:latin typeface="Times New Roman"/>
                <a:cs typeface="Times New Roman"/>
              </a:rPr>
              <a:t> </a:t>
            </a:r>
            <a:r>
              <a:rPr dirty="0" sz="1150">
                <a:solidFill>
                  <a:srgbClr val="7B7C7C"/>
                </a:solidFill>
                <a:latin typeface="Times New Roman"/>
                <a:cs typeface="Times New Roman"/>
              </a:rPr>
              <a:t>N	</a:t>
            </a:r>
            <a:r>
              <a:rPr dirty="0" sz="1150">
                <a:solidFill>
                  <a:srgbClr val="676660"/>
                </a:solidFill>
                <a:latin typeface="Times New Roman"/>
                <a:cs typeface="Times New Roman"/>
              </a:rPr>
              <a:t>•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8315085" y="3053778"/>
            <a:ext cx="983615" cy="467995"/>
          </a:xfrm>
          <a:prstGeom prst="rect">
            <a:avLst/>
          </a:prstGeom>
        </p:spPr>
        <p:txBody>
          <a:bodyPr wrap="square" lIns="0" tIns="54610" rIns="0" bIns="0" rtlCol="0" vert="horz">
            <a:spAutoFit/>
          </a:bodyPr>
          <a:lstStyle/>
          <a:p>
            <a:pPr algn="ctr" marL="12065" marR="5080" indent="-12065">
              <a:lnSpc>
                <a:spcPct val="77000"/>
              </a:lnSpc>
              <a:spcBef>
                <a:spcPts val="430"/>
              </a:spcBef>
            </a:pPr>
            <a:r>
              <a:rPr dirty="0" sz="1100" spc="80">
                <a:solidFill>
                  <a:srgbClr val="7B7C7C"/>
                </a:solidFill>
                <a:latin typeface="Arial"/>
                <a:cs typeface="Arial"/>
              </a:rPr>
              <a:t>Hugh </a:t>
            </a:r>
            <a:r>
              <a:rPr dirty="0" sz="950" spc="55">
                <a:solidFill>
                  <a:srgbClr val="7B7C7C"/>
                </a:solidFill>
                <a:latin typeface="Arial"/>
                <a:cs typeface="Arial"/>
              </a:rPr>
              <a:t>G1ggy  </a:t>
            </a:r>
            <a:r>
              <a:rPr dirty="0" sz="1150" spc="-35">
                <a:solidFill>
                  <a:srgbClr val="7B7C7C"/>
                </a:solidFill>
                <a:latin typeface="Times New Roman"/>
                <a:cs typeface="Times New Roman"/>
              </a:rPr>
              <a:t>Mt.&gt;t.aliwlo'  </a:t>
            </a:r>
            <a:r>
              <a:rPr dirty="0" sz="1150" spc="30">
                <a:solidFill>
                  <a:srgbClr val="7B7C7C"/>
                </a:solidFill>
                <a:latin typeface="Times New Roman"/>
                <a:cs typeface="Times New Roman"/>
              </a:rPr>
              <a:t>Pampne,</a:t>
            </a:r>
            <a:r>
              <a:rPr dirty="0" sz="1150" spc="-110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150" spc="180">
                <a:solidFill>
                  <a:srgbClr val="7B7C7C"/>
                </a:solidFill>
                <a:latin typeface="Times New Roman"/>
                <a:cs typeface="Times New Roman"/>
              </a:rPr>
              <a:t>Texa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8294060" y="6205442"/>
            <a:ext cx="1043305" cy="472440"/>
          </a:xfrm>
          <a:prstGeom prst="rect">
            <a:avLst/>
          </a:prstGeom>
        </p:spPr>
        <p:txBody>
          <a:bodyPr wrap="square" lIns="0" tIns="64769" rIns="0" bIns="0" rtlCol="0" vert="horz">
            <a:spAutoFit/>
          </a:bodyPr>
          <a:lstStyle/>
          <a:p>
            <a:pPr algn="ctr" marL="12700" marR="5080" indent="8255">
              <a:lnSpc>
                <a:spcPct val="73900"/>
              </a:lnSpc>
              <a:spcBef>
                <a:spcPts val="509"/>
              </a:spcBef>
            </a:pPr>
            <a:r>
              <a:rPr dirty="0" sz="1200" spc="5">
                <a:solidFill>
                  <a:srgbClr val="7B7C7C"/>
                </a:solidFill>
                <a:latin typeface="Times New Roman"/>
                <a:cs typeface="Times New Roman"/>
              </a:rPr>
              <a:t>Ken </a:t>
            </a:r>
            <a:r>
              <a:rPr dirty="0" sz="1200" spc="15" b="1">
                <a:solidFill>
                  <a:srgbClr val="7B7C7C"/>
                </a:solidFill>
                <a:latin typeface="Times New Roman"/>
                <a:cs typeface="Times New Roman"/>
              </a:rPr>
              <a:t>Hargis  </a:t>
            </a:r>
            <a:r>
              <a:rPr dirty="0" sz="1150" spc="20">
                <a:solidFill>
                  <a:srgbClr val="7B7C7C"/>
                </a:solidFill>
                <a:latin typeface="Times New Roman"/>
                <a:cs typeface="Times New Roman"/>
              </a:rPr>
              <a:t>B</a:t>
            </a:r>
            <a:r>
              <a:rPr dirty="0" sz="1150" spc="20">
                <a:solidFill>
                  <a:srgbClr val="95979A"/>
                </a:solidFill>
                <a:latin typeface="Times New Roman"/>
                <a:cs typeface="Times New Roman"/>
              </a:rPr>
              <a:t>i</a:t>
            </a:r>
            <a:r>
              <a:rPr dirty="0" sz="1150" spc="20">
                <a:solidFill>
                  <a:srgbClr val="7B7C7C"/>
                </a:solidFill>
                <a:latin typeface="Times New Roman"/>
                <a:cs typeface="Times New Roman"/>
              </a:rPr>
              <a:t>ology  </a:t>
            </a:r>
            <a:r>
              <a:rPr dirty="0" sz="1150" spc="45">
                <a:solidFill>
                  <a:srgbClr val="7B7C7C"/>
                </a:solidFill>
                <a:latin typeface="Times New Roman"/>
                <a:cs typeface="Times New Roman"/>
              </a:rPr>
              <a:t>Catlsbad</a:t>
            </a:r>
            <a:r>
              <a:rPr dirty="0" sz="1150" spc="45">
                <a:solidFill>
                  <a:srgbClr val="95979A"/>
                </a:solidFill>
                <a:latin typeface="Times New Roman"/>
                <a:cs typeface="Times New Roman"/>
              </a:rPr>
              <a:t>, </a:t>
            </a:r>
            <a:r>
              <a:rPr dirty="0" sz="1150" spc="65">
                <a:solidFill>
                  <a:srgbClr val="7B7C7C"/>
                </a:solidFill>
                <a:latin typeface="Times New Roman"/>
                <a:cs typeface="Times New Roman"/>
              </a:rPr>
              <a:t>N</a:t>
            </a:r>
            <a:r>
              <a:rPr dirty="0" sz="1150" spc="320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150" spc="30">
                <a:solidFill>
                  <a:srgbClr val="7B7C7C"/>
                </a:solidFill>
                <a:latin typeface="Times New Roman"/>
                <a:cs typeface="Times New Roman"/>
              </a:rPr>
              <a:t>hf.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8095576" y="9379518"/>
            <a:ext cx="1404620" cy="46482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algn="ctr" marR="9525">
              <a:lnSpc>
                <a:spcPts val="1210"/>
              </a:lnSpc>
              <a:spcBef>
                <a:spcPts val="115"/>
              </a:spcBef>
            </a:pPr>
            <a:r>
              <a:rPr dirty="0" sz="1150" spc="35">
                <a:solidFill>
                  <a:srgbClr val="95979A"/>
                </a:solidFill>
                <a:latin typeface="Times New Roman"/>
                <a:cs typeface="Times New Roman"/>
              </a:rPr>
              <a:t>C</a:t>
            </a:r>
            <a:r>
              <a:rPr dirty="0" sz="1150" spc="35">
                <a:solidFill>
                  <a:srgbClr val="7B7C7C"/>
                </a:solidFill>
                <a:latin typeface="Times New Roman"/>
                <a:cs typeface="Times New Roman"/>
              </a:rPr>
              <a:t>alvin</a:t>
            </a:r>
            <a:r>
              <a:rPr dirty="0" sz="1150" spc="70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150" spc="25">
                <a:solidFill>
                  <a:srgbClr val="7B7C7C"/>
                </a:solidFill>
                <a:latin typeface="Times New Roman"/>
                <a:cs typeface="Times New Roman"/>
              </a:rPr>
              <a:t>Hedgenum</a:t>
            </a:r>
            <a:endParaRPr sz="1150">
              <a:latin typeface="Times New Roman"/>
              <a:cs typeface="Times New Roman"/>
            </a:endParaRPr>
          </a:p>
          <a:p>
            <a:pPr algn="ctr" marR="17780">
              <a:lnSpc>
                <a:spcPts val="969"/>
              </a:lnSpc>
            </a:pPr>
            <a:r>
              <a:rPr dirty="0" sz="1100" spc="25">
                <a:solidFill>
                  <a:srgbClr val="7B7C7C"/>
                </a:solidFill>
                <a:latin typeface="Times New Roman"/>
                <a:cs typeface="Times New Roman"/>
              </a:rPr>
              <a:t>Mothemo.ties</a:t>
            </a:r>
            <a:endParaRPr sz="1100">
              <a:latin typeface="Times New Roman"/>
              <a:cs typeface="Times New Roman"/>
            </a:endParaRPr>
          </a:p>
          <a:p>
            <a:pPr algn="ctr">
              <a:lnSpc>
                <a:spcPts val="1260"/>
              </a:lnSpc>
            </a:pPr>
            <a:r>
              <a:rPr dirty="0" sz="1200" spc="-120">
                <a:solidFill>
                  <a:srgbClr val="7B7C7C"/>
                </a:solidFill>
                <a:latin typeface="Times New Roman"/>
                <a:cs typeface="Times New Roman"/>
              </a:rPr>
              <a:t>N</a:t>
            </a:r>
            <a:r>
              <a:rPr dirty="0" sz="1200" spc="-120">
                <a:solidFill>
                  <a:srgbClr val="95979A"/>
                </a:solidFill>
                <a:latin typeface="Times New Roman"/>
                <a:cs typeface="Times New Roman"/>
              </a:rPr>
              <a:t>°"</a:t>
            </a:r>
            <a:r>
              <a:rPr dirty="0" sz="1200" spc="-120">
                <a:solidFill>
                  <a:srgbClr val="7B7C7C"/>
                </a:solidFill>
                <a:latin typeface="Times New Roman"/>
                <a:cs typeface="Times New Roman"/>
              </a:rPr>
              <a:t>w </a:t>
            </a:r>
            <a:r>
              <a:rPr dirty="0" sz="1200" spc="10">
                <a:solidFill>
                  <a:srgbClr val="7B7C7C"/>
                </a:solidFill>
                <a:latin typeface="Times New Roman"/>
                <a:cs typeface="Times New Roman"/>
              </a:rPr>
              <a:t>York, </a:t>
            </a:r>
            <a:r>
              <a:rPr dirty="0" sz="1200">
                <a:solidFill>
                  <a:srgbClr val="7B7C7C"/>
                </a:solidFill>
                <a:latin typeface="Times New Roman"/>
                <a:cs typeface="Times New Roman"/>
              </a:rPr>
              <a:t>New</a:t>
            </a:r>
            <a:r>
              <a:rPr dirty="0" sz="1200" spc="-100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200" spc="15">
                <a:solidFill>
                  <a:srgbClr val="7B7C7C"/>
                </a:solidFill>
                <a:latin typeface="Times New Roman"/>
                <a:cs typeface="Times New Roman"/>
              </a:rPr>
              <a:t>York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7869351" y="12477382"/>
            <a:ext cx="1751330" cy="4686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240"/>
              </a:lnSpc>
              <a:spcBef>
                <a:spcPts val="100"/>
              </a:spcBef>
            </a:pPr>
            <a:r>
              <a:rPr dirty="0" sz="1200" spc="15">
                <a:solidFill>
                  <a:srgbClr val="7B7C7C"/>
                </a:solidFill>
                <a:latin typeface="Times New Roman"/>
                <a:cs typeface="Times New Roman"/>
              </a:rPr>
              <a:t>Roger</a:t>
            </a:r>
            <a:r>
              <a:rPr dirty="0" sz="1200" spc="35">
                <a:solidFill>
                  <a:srgbClr val="7B7C7C"/>
                </a:solidFill>
                <a:latin typeface="Times New Roman"/>
                <a:cs typeface="Times New Roman"/>
              </a:rPr>
              <a:t> </a:t>
            </a:r>
            <a:r>
              <a:rPr dirty="0" sz="1200" spc="-10">
                <a:solidFill>
                  <a:srgbClr val="7B7C7C"/>
                </a:solidFill>
                <a:latin typeface="Times New Roman"/>
                <a:cs typeface="Times New Roman"/>
              </a:rPr>
              <a:t>Knutftnan</a:t>
            </a:r>
            <a:endParaRPr sz="1200">
              <a:latin typeface="Times New Roman"/>
              <a:cs typeface="Times New Roman"/>
            </a:endParaRPr>
          </a:p>
          <a:p>
            <a:pPr algn="ctr" marL="635">
              <a:lnSpc>
                <a:spcPts val="994"/>
              </a:lnSpc>
            </a:pPr>
            <a:r>
              <a:rPr dirty="0" sz="1150" spc="45">
                <a:solidFill>
                  <a:srgbClr val="7B7C7C"/>
                </a:solidFill>
                <a:latin typeface="Times New Roman"/>
                <a:cs typeface="Times New Roman"/>
              </a:rPr>
              <a:t>!\fining</a:t>
            </a:r>
            <a:endParaRPr sz="1150">
              <a:latin typeface="Times New Roman"/>
              <a:cs typeface="Times New Roman"/>
            </a:endParaRPr>
          </a:p>
          <a:p>
            <a:pPr algn="ctr">
              <a:lnSpc>
                <a:spcPts val="1255"/>
              </a:lnSpc>
              <a:tabLst>
                <a:tab pos="370205" algn="l"/>
              </a:tabLst>
            </a:pPr>
            <a:r>
              <a:rPr dirty="0" sz="1200" spc="-5">
                <a:solidFill>
                  <a:srgbClr val="7B7C7C"/>
                </a:solidFill>
                <a:latin typeface="Times New Roman"/>
                <a:cs typeface="Times New Roman"/>
              </a:rPr>
              <a:t>\V	esboro</a:t>
            </a:r>
            <a:r>
              <a:rPr dirty="0" sz="1200" spc="-5">
                <a:solidFill>
                  <a:srgbClr val="95979A"/>
                </a:solidFill>
                <a:latin typeface="Times New Roman"/>
                <a:cs typeface="Times New Roman"/>
              </a:rPr>
              <a:t>,</a:t>
            </a:r>
            <a:r>
              <a:rPr dirty="0" sz="1200" spc="70">
                <a:solidFill>
                  <a:srgbClr val="95979A"/>
                </a:solidFill>
                <a:latin typeface="Times New Roman"/>
                <a:cs typeface="Times New Roman"/>
              </a:rPr>
              <a:t> </a:t>
            </a:r>
            <a:r>
              <a:rPr dirty="0" sz="1150" spc="45">
                <a:solidFill>
                  <a:srgbClr val="7B7C7C"/>
                </a:solidFill>
                <a:latin typeface="Times New Roman"/>
                <a:cs typeface="Times New Roman"/>
              </a:rPr>
              <a:t>Pennsylvania</a:t>
            </a:r>
            <a:endParaRPr sz="11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383" y="675397"/>
            <a:ext cx="1083345" cy="13152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89902" y="3874668"/>
            <a:ext cx="941267" cy="17595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450845" y="1848468"/>
            <a:ext cx="159837" cy="5332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16948" y="7038388"/>
            <a:ext cx="1829254" cy="22394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7987" y="10131013"/>
            <a:ext cx="1829254" cy="22750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260941" y="12494917"/>
            <a:ext cx="1101104" cy="4265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948118" y="515438"/>
            <a:ext cx="1900293" cy="24172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930358" y="3661383"/>
            <a:ext cx="1935812" cy="24705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445391" y="7056162"/>
            <a:ext cx="1474059" cy="22928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019157" y="10184334"/>
            <a:ext cx="1900293" cy="23283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256886" y="10219882"/>
            <a:ext cx="2042370" cy="234612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480910" y="12619333"/>
            <a:ext cx="1012306" cy="42656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185847" y="355470"/>
            <a:ext cx="2060131" cy="250609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221366" y="3732478"/>
            <a:ext cx="2024611" cy="236390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807438" y="7038388"/>
            <a:ext cx="941267" cy="72872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304711" y="7891526"/>
            <a:ext cx="284156" cy="8886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239126" y="8069264"/>
            <a:ext cx="2024611" cy="127970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618932" y="337696"/>
            <a:ext cx="1971331" cy="252386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601173" y="3679157"/>
            <a:ext cx="2024611" cy="241722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654452" y="6985067"/>
            <a:ext cx="1971331" cy="234612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672212" y="10255429"/>
            <a:ext cx="1953572" cy="231058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726884" y="462113"/>
            <a:ext cx="2006851" cy="238167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1419518" y="3572516"/>
            <a:ext cx="586071" cy="24883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0744648" y="10059918"/>
            <a:ext cx="1971331" cy="223948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3088939" y="550982"/>
            <a:ext cx="1971331" cy="227503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3373090" y="3661381"/>
            <a:ext cx="461753" cy="21328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1827991" y="4603390"/>
            <a:ext cx="2042370" cy="279047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4243319" y="3590287"/>
            <a:ext cx="355195" cy="26660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4314358" y="6185251"/>
            <a:ext cx="763669" cy="35547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4101244" y="7998169"/>
            <a:ext cx="479513" cy="115529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4669557" y="7767109"/>
            <a:ext cx="408474" cy="136857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3071175" y="10006597"/>
            <a:ext cx="1971331" cy="229280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5433220" y="657624"/>
            <a:ext cx="1953572" cy="218616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5539778" y="3750252"/>
            <a:ext cx="1829254" cy="2257261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5415465" y="6913971"/>
            <a:ext cx="1971331" cy="222171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5379946" y="9953276"/>
            <a:ext cx="1989092" cy="229280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7724228" y="568754"/>
            <a:ext cx="1953572" cy="229280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7813030" y="3821346"/>
            <a:ext cx="1864774" cy="216839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7848549" y="6931745"/>
            <a:ext cx="1811494" cy="216839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8150465" y="9953276"/>
            <a:ext cx="1491819" cy="2239487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799189" y="5598718"/>
            <a:ext cx="0" cy="524510"/>
          </a:xfrm>
          <a:custGeom>
            <a:avLst/>
            <a:gdLst/>
            <a:ahLst/>
            <a:cxnLst/>
            <a:rect l="l" t="t" r="r" b="b"/>
            <a:pathLst>
              <a:path w="0" h="524510">
                <a:moveTo>
                  <a:pt x="0" y="524324"/>
                </a:moveTo>
                <a:lnTo>
                  <a:pt x="0" y="0"/>
                </a:lnTo>
              </a:path>
            </a:pathLst>
          </a:custGeom>
          <a:ln w="177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799189" y="4816675"/>
            <a:ext cx="0" cy="293370"/>
          </a:xfrm>
          <a:custGeom>
            <a:avLst/>
            <a:gdLst/>
            <a:ahLst/>
            <a:cxnLst/>
            <a:rect l="l" t="t" r="r" b="b"/>
            <a:pathLst>
              <a:path w="0" h="293370">
                <a:moveTo>
                  <a:pt x="0" y="293266"/>
                </a:moveTo>
                <a:lnTo>
                  <a:pt x="0" y="0"/>
                </a:lnTo>
              </a:path>
            </a:pathLst>
          </a:custGeom>
          <a:ln w="177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2584044" y="5385434"/>
            <a:ext cx="0" cy="737870"/>
          </a:xfrm>
          <a:custGeom>
            <a:avLst/>
            <a:gdLst/>
            <a:ahLst/>
            <a:cxnLst/>
            <a:rect l="l" t="t" r="r" b="b"/>
            <a:pathLst>
              <a:path w="0" h="737870">
                <a:moveTo>
                  <a:pt x="0" y="737608"/>
                </a:moveTo>
                <a:lnTo>
                  <a:pt x="0" y="0"/>
                </a:lnTo>
              </a:path>
            </a:pathLst>
          </a:custGeom>
          <a:ln w="887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2575164" y="1208612"/>
            <a:ext cx="0" cy="577850"/>
          </a:xfrm>
          <a:custGeom>
            <a:avLst/>
            <a:gdLst/>
            <a:ahLst/>
            <a:cxnLst/>
            <a:rect l="l" t="t" r="r" b="b"/>
            <a:pathLst>
              <a:path w="0" h="577850">
                <a:moveTo>
                  <a:pt x="0" y="577645"/>
                </a:moveTo>
                <a:lnTo>
                  <a:pt x="0" y="0"/>
                </a:lnTo>
              </a:path>
            </a:pathLst>
          </a:custGeom>
          <a:ln w="887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46" name="object 46"/>
          <p:cNvGrpSpPr/>
          <p:nvPr/>
        </p:nvGrpSpPr>
        <p:grpSpPr>
          <a:xfrm>
            <a:off x="10078661" y="11908385"/>
            <a:ext cx="17780" cy="1004569"/>
            <a:chOff x="10078661" y="11908385"/>
            <a:chExt cx="17780" cy="1004569"/>
          </a:xfrm>
        </p:grpSpPr>
        <p:sp>
          <p:nvSpPr>
            <p:cNvPr id="47" name="object 47"/>
            <p:cNvSpPr/>
            <p:nvPr/>
          </p:nvSpPr>
          <p:spPr>
            <a:xfrm>
              <a:off x="10087541" y="12406049"/>
              <a:ext cx="0" cy="506730"/>
            </a:xfrm>
            <a:custGeom>
              <a:avLst/>
              <a:gdLst/>
              <a:ahLst/>
              <a:cxnLst/>
              <a:rect l="l" t="t" r="r" b="b"/>
              <a:pathLst>
                <a:path w="0" h="506729">
                  <a:moveTo>
                    <a:pt x="0" y="506550"/>
                  </a:moveTo>
                  <a:lnTo>
                    <a:pt x="0" y="0"/>
                  </a:lnTo>
                </a:path>
              </a:pathLst>
            </a:custGeom>
            <a:ln w="1775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10087541" y="11908385"/>
              <a:ext cx="0" cy="453390"/>
            </a:xfrm>
            <a:custGeom>
              <a:avLst/>
              <a:gdLst/>
              <a:ahLst/>
              <a:cxnLst/>
              <a:rect l="l" t="t" r="r" b="b"/>
              <a:pathLst>
                <a:path w="0" h="453390">
                  <a:moveTo>
                    <a:pt x="0" y="453229"/>
                  </a:moveTo>
                  <a:lnTo>
                    <a:pt x="0" y="0"/>
                  </a:lnTo>
                </a:path>
              </a:pathLst>
            </a:custGeom>
            <a:ln w="887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9" name="object 49"/>
          <p:cNvSpPr/>
          <p:nvPr/>
        </p:nvSpPr>
        <p:spPr>
          <a:xfrm>
            <a:off x="10078661" y="11535136"/>
            <a:ext cx="0" cy="275590"/>
          </a:xfrm>
          <a:custGeom>
            <a:avLst/>
            <a:gdLst/>
            <a:ahLst/>
            <a:cxnLst/>
            <a:rect l="l" t="t" r="r" b="b"/>
            <a:pathLst>
              <a:path w="0" h="275590">
                <a:moveTo>
                  <a:pt x="0" y="275492"/>
                </a:moveTo>
                <a:lnTo>
                  <a:pt x="0" y="0"/>
                </a:lnTo>
              </a:path>
            </a:pathLst>
          </a:custGeom>
          <a:ln w="887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0078661" y="10148788"/>
            <a:ext cx="0" cy="1111250"/>
          </a:xfrm>
          <a:custGeom>
            <a:avLst/>
            <a:gdLst/>
            <a:ahLst/>
            <a:cxnLst/>
            <a:rect l="l" t="t" r="r" b="b"/>
            <a:pathLst>
              <a:path w="0" h="1111250">
                <a:moveTo>
                  <a:pt x="0" y="1110856"/>
                </a:moveTo>
                <a:lnTo>
                  <a:pt x="0" y="0"/>
                </a:lnTo>
              </a:path>
            </a:pathLst>
          </a:custGeom>
          <a:ln w="177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0744652" y="9935503"/>
            <a:ext cx="0" cy="337820"/>
          </a:xfrm>
          <a:custGeom>
            <a:avLst/>
            <a:gdLst/>
            <a:ahLst/>
            <a:cxnLst/>
            <a:rect l="l" t="t" r="r" b="b"/>
            <a:pathLst>
              <a:path w="0" h="337820">
                <a:moveTo>
                  <a:pt x="0" y="337700"/>
                </a:moveTo>
                <a:lnTo>
                  <a:pt x="0" y="0"/>
                </a:lnTo>
              </a:path>
            </a:pathLst>
          </a:custGeom>
          <a:ln w="177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2715985" y="10664225"/>
            <a:ext cx="0" cy="302260"/>
          </a:xfrm>
          <a:custGeom>
            <a:avLst/>
            <a:gdLst/>
            <a:ahLst/>
            <a:cxnLst/>
            <a:rect l="l" t="t" r="r" b="b"/>
            <a:pathLst>
              <a:path w="0" h="302259">
                <a:moveTo>
                  <a:pt x="0" y="302153"/>
                </a:moveTo>
                <a:lnTo>
                  <a:pt x="0" y="0"/>
                </a:lnTo>
              </a:path>
            </a:pathLst>
          </a:custGeom>
          <a:ln w="3175">
            <a:solidFill>
              <a:srgbClr val="AFB3B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5450988" y="426569"/>
            <a:ext cx="0" cy="1146810"/>
          </a:xfrm>
          <a:custGeom>
            <a:avLst/>
            <a:gdLst/>
            <a:ahLst/>
            <a:cxnLst/>
            <a:rect l="l" t="t" r="r" b="b"/>
            <a:pathLst>
              <a:path w="0" h="1146810">
                <a:moveTo>
                  <a:pt x="0" y="1146404"/>
                </a:moveTo>
                <a:lnTo>
                  <a:pt x="0" y="0"/>
                </a:lnTo>
              </a:path>
            </a:pathLst>
          </a:custGeom>
          <a:ln w="177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7688717" y="11837290"/>
            <a:ext cx="0" cy="355600"/>
          </a:xfrm>
          <a:custGeom>
            <a:avLst/>
            <a:gdLst/>
            <a:ahLst/>
            <a:cxnLst/>
            <a:rect l="l" t="t" r="r" b="b"/>
            <a:pathLst>
              <a:path w="0" h="355600">
                <a:moveTo>
                  <a:pt x="0" y="355474"/>
                </a:moveTo>
                <a:lnTo>
                  <a:pt x="0" y="0"/>
                </a:lnTo>
              </a:path>
            </a:pathLst>
          </a:custGeom>
          <a:ln w="177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0" y="8886"/>
            <a:ext cx="1616710" cy="0"/>
          </a:xfrm>
          <a:custGeom>
            <a:avLst/>
            <a:gdLst/>
            <a:ahLst/>
            <a:cxnLst/>
            <a:rect l="l" t="t" r="r" b="b"/>
            <a:pathLst>
              <a:path w="1616710" h="0">
                <a:moveTo>
                  <a:pt x="0" y="0"/>
                </a:moveTo>
                <a:lnTo>
                  <a:pt x="1616137" y="0"/>
                </a:lnTo>
              </a:path>
            </a:pathLst>
          </a:custGeom>
          <a:ln w="3554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772549" y="6105269"/>
            <a:ext cx="1829435" cy="0"/>
          </a:xfrm>
          <a:custGeom>
            <a:avLst/>
            <a:gdLst/>
            <a:ahLst/>
            <a:cxnLst/>
            <a:rect l="l" t="t" r="r" b="b"/>
            <a:pathLst>
              <a:path w="1829435" h="0">
                <a:moveTo>
                  <a:pt x="0" y="0"/>
                </a:moveTo>
                <a:lnTo>
                  <a:pt x="1829254" y="0"/>
                </a:lnTo>
              </a:path>
            </a:pathLst>
          </a:custGeom>
          <a:ln w="1777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/>
          <p:nvPr/>
        </p:nvSpPr>
        <p:spPr>
          <a:xfrm>
            <a:off x="1238607" y="3093254"/>
            <a:ext cx="911225" cy="461009"/>
          </a:xfrm>
          <a:prstGeom prst="rect">
            <a:avLst/>
          </a:prstGeom>
        </p:spPr>
        <p:txBody>
          <a:bodyPr wrap="square" lIns="0" tIns="59055" rIns="0" bIns="0" rtlCol="0" vert="horz">
            <a:spAutoFit/>
          </a:bodyPr>
          <a:lstStyle/>
          <a:p>
            <a:pPr marL="12700" marR="5080" indent="95250">
              <a:lnSpc>
                <a:spcPct val="73700"/>
              </a:lnSpc>
              <a:spcBef>
                <a:spcPts val="465"/>
              </a:spcBef>
            </a:pPr>
            <a:r>
              <a:rPr dirty="0" sz="1050" spc="60">
                <a:solidFill>
                  <a:srgbClr val="8C9090"/>
                </a:solidFill>
                <a:latin typeface="Times New Roman"/>
                <a:cs typeface="Times New Roman"/>
              </a:rPr>
              <a:t>Linda </a:t>
            </a:r>
            <a:r>
              <a:rPr dirty="0" sz="1050" spc="40">
                <a:solidFill>
                  <a:srgbClr val="797979"/>
                </a:solidFill>
                <a:latin typeface="Times New Roman"/>
                <a:cs typeface="Times New Roman"/>
              </a:rPr>
              <a:t>Kelly  </a:t>
            </a:r>
            <a:r>
              <a:rPr dirty="0" sz="1200" spc="160">
                <a:solidFill>
                  <a:srgbClr val="8C9090"/>
                </a:solidFill>
                <a:latin typeface="Times New Roman"/>
                <a:cs typeface="Times New Roman"/>
              </a:rPr>
              <a:t>s </a:t>
            </a:r>
            <a:r>
              <a:rPr dirty="0" sz="1200" spc="165">
                <a:solidFill>
                  <a:srgbClr val="8C9090"/>
                </a:solidFill>
                <a:latin typeface="Times New Roman"/>
                <a:cs typeface="Times New Roman"/>
              </a:rPr>
              <a:t>1al</a:t>
            </a:r>
            <a:r>
              <a:rPr dirty="0" sz="1200" spc="-215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200" spc="-20">
                <a:solidFill>
                  <a:srgbClr val="8C9090"/>
                </a:solidFill>
                <a:latin typeface="Times New Roman"/>
                <a:cs typeface="Times New Roman"/>
              </a:rPr>
              <a:t>Sc,enao  </a:t>
            </a:r>
            <a:r>
              <a:rPr dirty="0" sz="1200" spc="-25">
                <a:solidFill>
                  <a:srgbClr val="8C9090"/>
                </a:solidFill>
                <a:latin typeface="Times New Roman"/>
                <a:cs typeface="Times New Roman"/>
              </a:rPr>
              <a:t>Socorro, </a:t>
            </a:r>
            <a:r>
              <a:rPr dirty="0" sz="1200" spc="-10">
                <a:solidFill>
                  <a:srgbClr val="8C9090"/>
                </a:solidFill>
                <a:latin typeface="Times New Roman"/>
                <a:cs typeface="Times New Roman"/>
              </a:rPr>
              <a:t>.</a:t>
            </a:r>
            <a:r>
              <a:rPr dirty="0" sz="1200" spc="195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150" spc="-20">
                <a:solidFill>
                  <a:srgbClr val="8C9090"/>
                </a:solidFill>
                <a:latin typeface="Arial"/>
                <a:cs typeface="Arial"/>
              </a:rPr>
              <a:t>M</a:t>
            </a:r>
            <a:endParaRPr sz="115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969203" y="5137231"/>
            <a:ext cx="253365" cy="5511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63500">
              <a:lnSpc>
                <a:spcPts val="1260"/>
              </a:lnSpc>
              <a:spcBef>
                <a:spcPts val="95"/>
              </a:spcBef>
            </a:pPr>
            <a:r>
              <a:rPr dirty="0" sz="1300" spc="-90" i="1">
                <a:solidFill>
                  <a:srgbClr val="797979"/>
                </a:solidFill>
                <a:latin typeface="Arial"/>
                <a:cs typeface="Arial"/>
              </a:rPr>
              <a:t>...J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ts val="2880"/>
              </a:lnSpc>
            </a:pPr>
            <a:r>
              <a:rPr dirty="0" sz="2650" spc="-170" i="1">
                <a:solidFill>
                  <a:srgbClr val="797979"/>
                </a:solidFill>
                <a:latin typeface="Times New Roman"/>
                <a:cs typeface="Times New Roman"/>
              </a:rPr>
              <a:t>I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130459" y="6239202"/>
            <a:ext cx="1155065" cy="45847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algn="ctr" marL="151130" marR="146685">
              <a:lnSpc>
                <a:spcPct val="76100"/>
              </a:lnSpc>
              <a:spcBef>
                <a:spcPts val="434"/>
              </a:spcBef>
            </a:pPr>
            <a:r>
              <a:rPr dirty="0" sz="1150" spc="-10">
                <a:solidFill>
                  <a:srgbClr val="8C9090"/>
                </a:solidFill>
                <a:latin typeface="Times New Roman"/>
                <a:cs typeface="Times New Roman"/>
              </a:rPr>
              <a:t>C'ltarhe</a:t>
            </a:r>
            <a:r>
              <a:rPr dirty="0" sz="1150" spc="-90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150" spc="-105">
                <a:solidFill>
                  <a:srgbClr val="8C9090"/>
                </a:solidFill>
                <a:latin typeface="Times New Roman"/>
                <a:cs typeface="Times New Roman"/>
              </a:rPr>
              <a:t>AIJQor  </a:t>
            </a:r>
            <a:r>
              <a:rPr dirty="0" sz="1150" spc="-50">
                <a:solidFill>
                  <a:srgbClr val="8C9090"/>
                </a:solidFill>
                <a:latin typeface="Times New Roman"/>
                <a:cs typeface="Times New Roman"/>
              </a:rPr>
              <a:t>Petrolc1llD</a:t>
            </a:r>
            <a:endParaRPr sz="1150">
              <a:latin typeface="Times New Roman"/>
              <a:cs typeface="Times New Roman"/>
            </a:endParaRPr>
          </a:p>
          <a:p>
            <a:pPr algn="ctr">
              <a:lnSpc>
                <a:spcPts val="969"/>
              </a:lnSpc>
            </a:pPr>
            <a:r>
              <a:rPr dirty="0" sz="1100" spc="-45">
                <a:solidFill>
                  <a:srgbClr val="8C9090"/>
                </a:solidFill>
                <a:latin typeface="Arial"/>
                <a:cs typeface="Arial"/>
              </a:rPr>
              <a:t>RI</a:t>
            </a:r>
            <a:r>
              <a:rPr dirty="0" sz="1100" spc="-180">
                <a:solidFill>
                  <a:srgbClr val="8C9090"/>
                </a:solidFill>
                <a:latin typeface="Arial"/>
                <a:cs typeface="Arial"/>
              </a:rPr>
              <a:t> </a:t>
            </a:r>
            <a:r>
              <a:rPr dirty="0" sz="1100" spc="40">
                <a:solidFill>
                  <a:srgbClr val="8C9090"/>
                </a:solidFill>
                <a:latin typeface="Times New Roman"/>
                <a:cs typeface="Times New Roman"/>
              </a:rPr>
              <a:t>chard</a:t>
            </a:r>
            <a:r>
              <a:rPr dirty="0" sz="950" spc="40">
                <a:solidFill>
                  <a:srgbClr val="8C9090"/>
                </a:solidFill>
                <a:latin typeface="Arial"/>
                <a:cs typeface="Arial"/>
              </a:rPr>
              <a:t>son,</a:t>
            </a:r>
            <a:r>
              <a:rPr dirty="0" sz="950" spc="-165">
                <a:solidFill>
                  <a:srgbClr val="8C9090"/>
                </a:solidFill>
                <a:latin typeface="Arial"/>
                <a:cs typeface="Arial"/>
              </a:rPr>
              <a:t> </a:t>
            </a:r>
            <a:r>
              <a:rPr dirty="0" sz="1100" spc="120">
                <a:solidFill>
                  <a:srgbClr val="8C9090"/>
                </a:solidFill>
                <a:latin typeface="Arial"/>
                <a:cs typeface="Arial"/>
              </a:rPr>
              <a:t>Taas</a:t>
            </a:r>
            <a:endParaRPr sz="11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966164" y="9394035"/>
            <a:ext cx="1569085" cy="45212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ctr" marR="635">
              <a:lnSpc>
                <a:spcPts val="1155"/>
              </a:lnSpc>
              <a:spcBef>
                <a:spcPts val="135"/>
              </a:spcBef>
            </a:pPr>
            <a:r>
              <a:rPr dirty="0" sz="1050" spc="50">
                <a:solidFill>
                  <a:srgbClr val="8C9090"/>
                </a:solidFill>
                <a:latin typeface="Arial"/>
                <a:cs typeface="Arial"/>
              </a:rPr>
              <a:t>J</a:t>
            </a:r>
            <a:r>
              <a:rPr dirty="0" sz="1050" spc="50">
                <a:solidFill>
                  <a:srgbClr val="8C9090"/>
                </a:solidFill>
                <a:latin typeface="Times New Roman"/>
                <a:cs typeface="Times New Roman"/>
              </a:rPr>
              <a:t>obn</a:t>
            </a:r>
            <a:r>
              <a:rPr dirty="0" sz="1050" spc="-50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050" spc="25">
                <a:solidFill>
                  <a:srgbClr val="8C9090"/>
                </a:solidFill>
                <a:latin typeface="Times New Roman"/>
                <a:cs typeface="Times New Roman"/>
              </a:rPr>
              <a:t>.MelDle­</a:t>
            </a:r>
            <a:endParaRPr sz="1050">
              <a:latin typeface="Times New Roman"/>
              <a:cs typeface="Times New Roman"/>
            </a:endParaRPr>
          </a:p>
          <a:p>
            <a:pPr algn="ctr" marR="5715">
              <a:lnSpc>
                <a:spcPts val="940"/>
              </a:lnSpc>
            </a:pPr>
            <a:r>
              <a:rPr dirty="0" sz="1050" spc="40">
                <a:solidFill>
                  <a:srgbClr val="8C9090"/>
                </a:solidFill>
                <a:latin typeface="Times New Roman"/>
                <a:cs typeface="Times New Roman"/>
              </a:rPr>
              <a:t>Gtology</a:t>
            </a:r>
            <a:endParaRPr sz="1050">
              <a:latin typeface="Times New Roman"/>
              <a:cs typeface="Times New Roman"/>
            </a:endParaRPr>
          </a:p>
          <a:p>
            <a:pPr algn="ctr">
              <a:lnSpc>
                <a:spcPts val="1225"/>
              </a:lnSpc>
            </a:pPr>
            <a:r>
              <a:rPr dirty="0" sz="1200" spc="-30">
                <a:solidFill>
                  <a:srgbClr val="8C9090"/>
                </a:solidFill>
                <a:latin typeface="Times New Roman"/>
                <a:cs typeface="Times New Roman"/>
              </a:rPr>
              <a:t>Norristown,</a:t>
            </a:r>
            <a:r>
              <a:rPr dirty="0" sz="1200" spc="-140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200" spc="-20">
                <a:solidFill>
                  <a:srgbClr val="8C9090"/>
                </a:solidFill>
                <a:latin typeface="Times New Roman"/>
                <a:cs typeface="Times New Roman"/>
              </a:rPr>
              <a:t>PenneyJ.,ama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494921" y="3017719"/>
            <a:ext cx="748030" cy="1962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00" spc="65">
                <a:solidFill>
                  <a:srgbClr val="8C9090"/>
                </a:solidFill>
                <a:latin typeface="Times New Roman"/>
                <a:cs typeface="Times New Roman"/>
              </a:rPr>
              <a:t>Scott</a:t>
            </a:r>
            <a:r>
              <a:rPr dirty="0" sz="1100" spc="-20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100" spc="55">
                <a:solidFill>
                  <a:srgbClr val="797979"/>
                </a:solidFill>
                <a:latin typeface="Times New Roman"/>
                <a:cs typeface="Times New Roman"/>
              </a:rPr>
              <a:t>Xelly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994736" y="3159911"/>
            <a:ext cx="1788160" cy="1962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00" spc="65">
                <a:solidFill>
                  <a:srgbClr val="8C9090"/>
                </a:solidFill>
                <a:latin typeface="Times New Roman"/>
                <a:cs typeface="Times New Roman"/>
              </a:rPr>
              <a:t>EnnronmentaJ </a:t>
            </a:r>
            <a:r>
              <a:rPr dirty="0" sz="1100" spc="565">
                <a:solidFill>
                  <a:srgbClr val="797979"/>
                </a:solidFill>
                <a:latin typeface="Arial"/>
                <a:cs typeface="Arial"/>
              </a:rPr>
              <a:t>Engi</a:t>
            </a:r>
            <a:r>
              <a:rPr dirty="0" sz="1100" spc="25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dirty="0" sz="1100" spc="630">
                <a:solidFill>
                  <a:srgbClr val="797979"/>
                </a:solidFill>
                <a:latin typeface="Arial"/>
                <a:cs typeface="Arial"/>
              </a:rPr>
              <a:t>n</a:t>
            </a:r>
            <a:endParaRPr sz="11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175246" y="3266547"/>
            <a:ext cx="1380490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100" spc="130">
                <a:solidFill>
                  <a:srgbClr val="8C9090"/>
                </a:solidFill>
                <a:latin typeface="Times New Roman"/>
                <a:cs typeface="Times New Roman"/>
              </a:rPr>
              <a:t>Sa</a:t>
            </a:r>
            <a:r>
              <a:rPr dirty="0" sz="1250" spc="130">
                <a:solidFill>
                  <a:srgbClr val="797979"/>
                </a:solidFill>
                <a:latin typeface="Times New Roman"/>
                <a:cs typeface="Times New Roman"/>
              </a:rPr>
              <a:t>D,ego,</a:t>
            </a:r>
            <a:r>
              <a:rPr dirty="0" sz="1250" spc="-175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100" spc="65">
                <a:solidFill>
                  <a:srgbClr val="8C9090"/>
                </a:solidFill>
                <a:latin typeface="Times New Roman"/>
                <a:cs typeface="Times New Roman"/>
              </a:rPr>
              <a:t>Califonna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461968" y="6243645"/>
            <a:ext cx="945515" cy="467995"/>
          </a:xfrm>
          <a:prstGeom prst="rect">
            <a:avLst/>
          </a:prstGeom>
        </p:spPr>
        <p:txBody>
          <a:bodyPr wrap="square" lIns="0" tIns="59054" rIns="0" bIns="0" rtlCol="0" vert="horz">
            <a:spAutoFit/>
          </a:bodyPr>
          <a:lstStyle/>
          <a:p>
            <a:pPr algn="ctr" marL="12700" marR="5080" indent="-7620">
              <a:lnSpc>
                <a:spcPct val="73900"/>
              </a:lnSpc>
              <a:spcBef>
                <a:spcPts val="464"/>
              </a:spcBef>
            </a:pPr>
            <a:r>
              <a:rPr dirty="0" sz="1100" spc="10">
                <a:solidFill>
                  <a:srgbClr val="8C9090"/>
                </a:solidFill>
                <a:latin typeface="Arial"/>
                <a:cs typeface="Arial"/>
              </a:rPr>
              <a:t>DorlB</a:t>
            </a:r>
            <a:r>
              <a:rPr dirty="0" sz="1100" spc="-180">
                <a:solidFill>
                  <a:srgbClr val="8C9090"/>
                </a:solidFill>
                <a:latin typeface="Arial"/>
                <a:cs typeface="Arial"/>
              </a:rPr>
              <a:t> </a:t>
            </a:r>
            <a:r>
              <a:rPr dirty="0" sz="1100" spc="70">
                <a:solidFill>
                  <a:srgbClr val="8C9090"/>
                </a:solidFill>
                <a:latin typeface="Arial"/>
                <a:cs typeface="Arial"/>
              </a:rPr>
              <a:t>Mallard  </a:t>
            </a:r>
            <a:r>
              <a:rPr dirty="0" sz="1100" spc="75">
                <a:solidFill>
                  <a:srgbClr val="8C9090"/>
                </a:solidFill>
                <a:latin typeface="Times New Roman"/>
                <a:cs typeface="Times New Roman"/>
              </a:rPr>
              <a:t>at.he.matics  </a:t>
            </a:r>
            <a:r>
              <a:rPr dirty="0" sz="1300" spc="-20">
                <a:solidFill>
                  <a:srgbClr val="8C9090"/>
                </a:solidFill>
                <a:latin typeface="Times New Roman"/>
                <a:cs typeface="Times New Roman"/>
              </a:rPr>
              <a:t>Central. </a:t>
            </a:r>
            <a:r>
              <a:rPr dirty="0" sz="1150">
                <a:solidFill>
                  <a:srgbClr val="8C9090"/>
                </a:solidFill>
                <a:latin typeface="Arial"/>
                <a:cs typeface="Arial"/>
              </a:rPr>
              <a:t>.N</a:t>
            </a:r>
            <a:r>
              <a:rPr dirty="0" sz="1150" spc="-90">
                <a:solidFill>
                  <a:srgbClr val="8C9090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797979"/>
                </a:solidFill>
                <a:latin typeface="Times New Roman"/>
                <a:cs typeface="Times New Roman"/>
              </a:rPr>
              <a:t>?d.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322083" y="9434026"/>
            <a:ext cx="1203325" cy="484505"/>
          </a:xfrm>
          <a:prstGeom prst="rect">
            <a:avLst/>
          </a:prstGeom>
        </p:spPr>
        <p:txBody>
          <a:bodyPr wrap="square" lIns="0" tIns="65405" rIns="0" bIns="0" rtlCol="0" vert="horz">
            <a:spAutoFit/>
          </a:bodyPr>
          <a:lstStyle/>
          <a:p>
            <a:pPr marL="146685" marR="5080" indent="-134620">
              <a:lnSpc>
                <a:spcPct val="72900"/>
              </a:lnSpc>
              <a:spcBef>
                <a:spcPts val="515"/>
              </a:spcBef>
            </a:pPr>
            <a:r>
              <a:rPr dirty="0" sz="1100" spc="-65">
                <a:solidFill>
                  <a:srgbClr val="8C9090"/>
                </a:solidFill>
                <a:latin typeface="Arial"/>
                <a:cs typeface="Arial"/>
              </a:rPr>
              <a:t>.Joseph </a:t>
            </a:r>
            <a:r>
              <a:rPr dirty="0" sz="1250" spc="-20">
                <a:solidFill>
                  <a:srgbClr val="8C9090"/>
                </a:solidFill>
                <a:latin typeface="Times New Roman"/>
                <a:cs typeface="Times New Roman"/>
              </a:rPr>
              <a:t>.E.</a:t>
            </a:r>
            <a:r>
              <a:rPr dirty="0" sz="1250" spc="-270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100" spc="45">
                <a:solidFill>
                  <a:srgbClr val="8C9090"/>
                </a:solidFill>
                <a:latin typeface="Times New Roman"/>
                <a:cs typeface="Times New Roman"/>
              </a:rPr>
              <a:t>JUaquez  </a:t>
            </a:r>
            <a:r>
              <a:rPr dirty="0" sz="1150" spc="-130">
                <a:solidFill>
                  <a:srgbClr val="8C9090"/>
                </a:solidFill>
                <a:latin typeface="Times New Roman"/>
                <a:cs typeface="Times New Roman"/>
              </a:rPr>
              <a:t>Ba111c </a:t>
            </a:r>
            <a:r>
              <a:rPr dirty="0" sz="1150" spc="30">
                <a:solidFill>
                  <a:srgbClr val="8C9090"/>
                </a:solidFill>
                <a:latin typeface="Times New Roman"/>
                <a:cs typeface="Times New Roman"/>
              </a:rPr>
              <a:t>Science  </a:t>
            </a:r>
            <a:r>
              <a:rPr dirty="0" sz="1250" spc="-25">
                <a:solidFill>
                  <a:srgbClr val="8C9090"/>
                </a:solidFill>
                <a:latin typeface="Times New Roman"/>
                <a:cs typeface="Times New Roman"/>
              </a:rPr>
              <a:t>Roswell, </a:t>
            </a:r>
            <a:r>
              <a:rPr dirty="0" sz="1250" spc="60">
                <a:solidFill>
                  <a:srgbClr val="8C9090"/>
                </a:solidFill>
                <a:latin typeface="Times New Roman"/>
                <a:cs typeface="Times New Roman"/>
              </a:rPr>
              <a:t>N</a:t>
            </a:r>
            <a:r>
              <a:rPr dirty="0" sz="1250" spc="160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250" spc="-120">
                <a:solidFill>
                  <a:srgbClr val="8C9090"/>
                </a:solidFill>
                <a:latin typeface="Times New Roman"/>
                <a:cs typeface="Times New Roman"/>
              </a:rPr>
              <a:t>M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632259" y="2964392"/>
            <a:ext cx="1179830" cy="4654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ctr" marL="7620">
              <a:lnSpc>
                <a:spcPts val="1120"/>
              </a:lnSpc>
              <a:spcBef>
                <a:spcPts val="120"/>
              </a:spcBef>
            </a:pPr>
            <a:r>
              <a:rPr dirty="0" sz="1100" spc="75">
                <a:solidFill>
                  <a:srgbClr val="8C9090"/>
                </a:solidFill>
                <a:latin typeface="Times New Roman"/>
                <a:cs typeface="Times New Roman"/>
              </a:rPr>
              <a:t>Calvin</a:t>
            </a:r>
            <a:r>
              <a:rPr dirty="0" sz="1100" spc="80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100" spc="90">
                <a:solidFill>
                  <a:srgbClr val="797979"/>
                </a:solidFill>
                <a:latin typeface="Times New Roman"/>
                <a:cs typeface="Times New Roman"/>
              </a:rPr>
              <a:t>Kessler</a:t>
            </a:r>
            <a:endParaRPr sz="1100">
              <a:latin typeface="Times New Roman"/>
              <a:cs typeface="Times New Roman"/>
            </a:endParaRPr>
          </a:p>
          <a:p>
            <a:pPr algn="ctr">
              <a:lnSpc>
                <a:spcPts val="1120"/>
              </a:lnSpc>
            </a:pPr>
            <a:r>
              <a:rPr dirty="0" sz="1300" spc="-30">
                <a:solidFill>
                  <a:srgbClr val="8C9090"/>
                </a:solidFill>
                <a:latin typeface="Times New Roman"/>
                <a:cs typeface="Times New Roman"/>
              </a:rPr>
              <a:t>Pet.roleum</a:t>
            </a:r>
            <a:endParaRPr sz="1300">
              <a:latin typeface="Times New Roman"/>
              <a:cs typeface="Times New Roman"/>
            </a:endParaRPr>
          </a:p>
          <a:p>
            <a:pPr algn="ctr">
              <a:lnSpc>
                <a:spcPts val="1200"/>
              </a:lnSpc>
            </a:pPr>
            <a:r>
              <a:rPr dirty="0" sz="1200" spc="55">
                <a:solidFill>
                  <a:srgbClr val="797979"/>
                </a:solidFill>
                <a:latin typeface="Times New Roman"/>
                <a:cs typeface="Times New Roman"/>
              </a:rPr>
              <a:t>Butler,</a:t>
            </a:r>
            <a:r>
              <a:rPr dirty="0" sz="1200" spc="-10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200" spc="45">
                <a:solidFill>
                  <a:srgbClr val="797979"/>
                </a:solidFill>
                <a:latin typeface="Times New Roman"/>
                <a:cs typeface="Times New Roman"/>
              </a:rPr>
              <a:t>hlnryland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580491" y="6194768"/>
            <a:ext cx="1323975" cy="4692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ctr" marL="19050">
              <a:lnSpc>
                <a:spcPts val="1270"/>
              </a:lnSpc>
              <a:spcBef>
                <a:spcPts val="125"/>
              </a:spcBef>
            </a:pPr>
            <a:r>
              <a:rPr dirty="0" sz="1100" spc="80">
                <a:solidFill>
                  <a:srgbClr val="8C9090"/>
                </a:solidFill>
                <a:latin typeface="Times New Roman"/>
                <a:cs typeface="Times New Roman"/>
              </a:rPr>
              <a:t>Lonnie</a:t>
            </a:r>
            <a:r>
              <a:rPr dirty="0" sz="1100" spc="-30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200" spc="114">
                <a:solidFill>
                  <a:srgbClr val="797979"/>
                </a:solidFill>
                <a:latin typeface="Times New Roman"/>
                <a:cs typeface="Times New Roman"/>
              </a:rPr>
              <a:t>llartin</a:t>
            </a:r>
            <a:endParaRPr sz="1200">
              <a:latin typeface="Times New Roman"/>
              <a:cs typeface="Times New Roman"/>
            </a:endParaRPr>
          </a:p>
          <a:p>
            <a:pPr algn="ctr" marL="17145">
              <a:lnSpc>
                <a:spcPts val="1010"/>
              </a:lnSpc>
            </a:pPr>
            <a:r>
              <a:rPr dirty="0" sz="1150" spc="50">
                <a:solidFill>
                  <a:srgbClr val="797979"/>
                </a:solidFill>
                <a:latin typeface="Times New Roman"/>
                <a:cs typeface="Times New Roman"/>
              </a:rPr>
              <a:t>Biology</a:t>
            </a:r>
            <a:endParaRPr sz="1150">
              <a:latin typeface="Times New Roman"/>
              <a:cs typeface="Times New Roman"/>
            </a:endParaRPr>
          </a:p>
          <a:p>
            <a:pPr algn="ctr">
              <a:lnSpc>
                <a:spcPts val="1180"/>
              </a:lnSpc>
            </a:pPr>
            <a:r>
              <a:rPr dirty="0" sz="1100" spc="125">
                <a:solidFill>
                  <a:srgbClr val="8C9090"/>
                </a:solidFill>
                <a:latin typeface="Times New Roman"/>
                <a:cs typeface="Times New Roman"/>
              </a:rPr>
              <a:t>Albuquaque, </a:t>
            </a:r>
            <a:r>
              <a:rPr dirty="0" sz="1150" spc="-30">
                <a:solidFill>
                  <a:srgbClr val="797979"/>
                </a:solidFill>
                <a:latin typeface="Arial"/>
                <a:cs typeface="Arial"/>
              </a:rPr>
              <a:t>!'-.</a:t>
            </a:r>
            <a:r>
              <a:rPr dirty="0" sz="1150" spc="-85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dirty="0" sz="1150">
                <a:solidFill>
                  <a:srgbClr val="797979"/>
                </a:solidFill>
                <a:latin typeface="Arial"/>
                <a:cs typeface="Arial"/>
              </a:rPr>
              <a:t>M.</a:t>
            </a:r>
            <a:endParaRPr sz="115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589293" y="9469573"/>
            <a:ext cx="1364615" cy="475615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 marL="233679" marR="232410">
              <a:lnSpc>
                <a:spcPts val="1120"/>
              </a:lnSpc>
              <a:spcBef>
                <a:spcPts val="320"/>
              </a:spcBef>
            </a:pPr>
            <a:r>
              <a:rPr dirty="0" sz="1100" spc="120">
                <a:solidFill>
                  <a:srgbClr val="797979"/>
                </a:solidFill>
                <a:latin typeface="Times New Roman"/>
                <a:cs typeface="Times New Roman"/>
              </a:rPr>
              <a:t>Whit</a:t>
            </a:r>
            <a:r>
              <a:rPr dirty="0" sz="1100" spc="-50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100" spc="80">
                <a:solidFill>
                  <a:srgbClr val="797979"/>
                </a:solidFill>
                <a:latin typeface="Times New Roman"/>
                <a:cs typeface="Times New Roman"/>
              </a:rPr>
              <a:t>Morgan  </a:t>
            </a:r>
            <a:r>
              <a:rPr dirty="0" sz="1100" spc="60">
                <a:solidFill>
                  <a:srgbClr val="797979"/>
                </a:solidFill>
                <a:latin typeface="Times New Roman"/>
                <a:cs typeface="Times New Roman"/>
              </a:rPr>
              <a:t>Biology</a:t>
            </a:r>
            <a:endParaRPr sz="1100">
              <a:latin typeface="Times New Roman"/>
              <a:cs typeface="Times New Roman"/>
            </a:endParaRPr>
          </a:p>
          <a:p>
            <a:pPr algn="ctr">
              <a:lnSpc>
                <a:spcPts val="1075"/>
              </a:lnSpc>
            </a:pPr>
            <a:r>
              <a:rPr dirty="0" sz="1100" spc="60">
                <a:solidFill>
                  <a:srgbClr val="8C9090"/>
                </a:solidFill>
                <a:latin typeface="Times New Roman"/>
                <a:cs typeface="Times New Roman"/>
              </a:rPr>
              <a:t>.Albuquerque, </a:t>
            </a:r>
            <a:r>
              <a:rPr dirty="0" sz="1100" spc="100">
                <a:solidFill>
                  <a:srgbClr val="797979"/>
                </a:solidFill>
                <a:latin typeface="Times New Roman"/>
                <a:cs typeface="Times New Roman"/>
              </a:rPr>
              <a:t>N</a:t>
            </a:r>
            <a:r>
              <a:rPr dirty="0" sz="1100" spc="355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250" spc="75" i="1">
                <a:solidFill>
                  <a:srgbClr val="797979"/>
                </a:solidFill>
                <a:latin typeface="Times New Roman"/>
                <a:cs typeface="Times New Roman"/>
              </a:rPr>
              <a:t>M.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506319" y="12682171"/>
            <a:ext cx="1469390" cy="5911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1205"/>
              </a:lnSpc>
              <a:spcBef>
                <a:spcPts val="105"/>
              </a:spcBef>
            </a:pPr>
            <a:r>
              <a:rPr dirty="0" sz="1100" spc="40">
                <a:solidFill>
                  <a:srgbClr val="8C9090"/>
                </a:solidFill>
                <a:latin typeface="Times New Roman"/>
                <a:cs typeface="Times New Roman"/>
              </a:rPr>
              <a:t>Theodortt </a:t>
            </a:r>
            <a:r>
              <a:rPr dirty="0" sz="1150" spc="-140">
                <a:solidFill>
                  <a:srgbClr val="8C9090"/>
                </a:solidFill>
                <a:latin typeface="Times New Roman"/>
                <a:cs typeface="Times New Roman"/>
              </a:rPr>
              <a:t>t.1.ur.i.11.,111'.1</a:t>
            </a:r>
            <a:r>
              <a:rPr dirty="0" sz="1150" spc="-40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100" spc="-120">
                <a:solidFill>
                  <a:srgbClr val="797979"/>
                </a:solidFill>
                <a:latin typeface="Times New Roman"/>
                <a:cs typeface="Times New Roman"/>
              </a:rPr>
              <a:t>Jr.</a:t>
            </a:r>
            <a:endParaRPr sz="1100">
              <a:latin typeface="Times New Roman"/>
              <a:cs typeface="Times New Roman"/>
            </a:endParaRPr>
          </a:p>
          <a:p>
            <a:pPr marL="249554" marR="122555" indent="288290">
              <a:lnSpc>
                <a:spcPct val="79500"/>
              </a:lnSpc>
              <a:spcBef>
                <a:spcPts val="95"/>
              </a:spcBef>
            </a:pPr>
            <a:r>
              <a:rPr dirty="0" sz="1100" spc="50">
                <a:solidFill>
                  <a:srgbClr val="797979"/>
                </a:solidFill>
                <a:latin typeface="Times New Roman"/>
                <a:cs typeface="Times New Roman"/>
              </a:rPr>
              <a:t>Biology  </a:t>
            </a:r>
            <a:r>
              <a:rPr dirty="0" sz="1100" spc="85">
                <a:solidFill>
                  <a:srgbClr val="8C9090"/>
                </a:solidFill>
                <a:latin typeface="Times New Roman"/>
                <a:cs typeface="Times New Roman"/>
              </a:rPr>
              <a:t>North</a:t>
            </a:r>
            <a:r>
              <a:rPr dirty="0" sz="1100" spc="105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100" spc="85">
                <a:solidFill>
                  <a:srgbClr val="8C9090"/>
                </a:solidFill>
                <a:latin typeface="Times New Roman"/>
                <a:cs typeface="Times New Roman"/>
              </a:rPr>
              <a:t>Hampton,</a:t>
            </a:r>
            <a:endParaRPr sz="1100">
              <a:latin typeface="Times New Roman"/>
              <a:cs typeface="Times New Roman"/>
            </a:endParaRPr>
          </a:p>
          <a:p>
            <a:pPr marL="306705">
              <a:lnSpc>
                <a:spcPts val="1040"/>
              </a:lnSpc>
            </a:pPr>
            <a:r>
              <a:rPr dirty="0" sz="1050" spc="45">
                <a:solidFill>
                  <a:srgbClr val="797979"/>
                </a:solidFill>
                <a:latin typeface="Arial"/>
                <a:cs typeface="Arial"/>
              </a:rPr>
              <a:t>!If</a:t>
            </a:r>
            <a:r>
              <a:rPr dirty="0" sz="950" spc="45">
                <a:solidFill>
                  <a:srgbClr val="8C9090"/>
                </a:solidFill>
                <a:latin typeface="Arial"/>
                <a:cs typeface="Arial"/>
              </a:rPr>
              <a:t>W!llu.chuaetts</a:t>
            </a:r>
            <a:endParaRPr sz="95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8004592" y="2964392"/>
            <a:ext cx="1235075" cy="4654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79705">
              <a:lnSpc>
                <a:spcPts val="1110"/>
              </a:lnSpc>
              <a:spcBef>
                <a:spcPts val="120"/>
              </a:spcBef>
            </a:pPr>
            <a:r>
              <a:rPr dirty="0" sz="1100" spc="70">
                <a:solidFill>
                  <a:srgbClr val="797979"/>
                </a:solidFill>
                <a:latin typeface="Times New Roman"/>
                <a:cs typeface="Times New Roman"/>
              </a:rPr>
              <a:t>Hnrold</a:t>
            </a:r>
            <a:r>
              <a:rPr dirty="0" sz="1100" spc="170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100" spc="70">
                <a:solidFill>
                  <a:srgbClr val="797979"/>
                </a:solidFill>
                <a:latin typeface="Times New Roman"/>
                <a:cs typeface="Times New Roman"/>
              </a:rPr>
              <a:t>Larkin</a:t>
            </a:r>
            <a:endParaRPr sz="1100">
              <a:latin typeface="Times New Roman"/>
              <a:cs typeface="Times New Roman"/>
            </a:endParaRPr>
          </a:p>
          <a:p>
            <a:pPr marL="219710">
              <a:lnSpc>
                <a:spcPts val="1090"/>
              </a:lnSpc>
            </a:pPr>
            <a:r>
              <a:rPr dirty="0" sz="1250" spc="45">
                <a:solidFill>
                  <a:srgbClr val="797979"/>
                </a:solidFill>
                <a:latin typeface="Times New Roman"/>
                <a:cs typeface="Times New Roman"/>
              </a:rPr>
              <a:t>?.!</a:t>
            </a:r>
            <a:r>
              <a:rPr dirty="0" sz="1100" spc="45">
                <a:solidFill>
                  <a:srgbClr val="797979"/>
                </a:solidFill>
                <a:latin typeface="Times New Roman"/>
                <a:cs typeface="Times New Roman"/>
              </a:rPr>
              <a:t>athemetica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240"/>
              </a:lnSpc>
            </a:pPr>
            <a:r>
              <a:rPr dirty="0" sz="1200">
                <a:solidFill>
                  <a:srgbClr val="797979"/>
                </a:solidFill>
                <a:latin typeface="Times New Roman"/>
                <a:cs typeface="Times New Roman"/>
              </a:rPr>
              <a:t>Albuquel'qlle, </a:t>
            </a:r>
            <a:r>
              <a:rPr dirty="0" sz="1200" spc="-5">
                <a:solidFill>
                  <a:srgbClr val="797979"/>
                </a:solidFill>
                <a:latin typeface="Times New Roman"/>
                <a:cs typeface="Times New Roman"/>
              </a:rPr>
              <a:t>N.</a:t>
            </a:r>
            <a:r>
              <a:rPr dirty="0" sz="1200" spc="95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200" spc="-240">
                <a:solidFill>
                  <a:srgbClr val="797979"/>
                </a:solidFill>
                <a:latin typeface="Times New Roman"/>
                <a:cs typeface="Times New Roman"/>
              </a:rPr>
              <a:t>2</a:t>
            </a:r>
            <a:r>
              <a:rPr dirty="0" sz="1200" spc="-240">
                <a:solidFill>
                  <a:srgbClr val="64605D"/>
                </a:solidFill>
                <a:latin typeface="Times New Roman"/>
                <a:cs typeface="Times New Roman"/>
              </a:rPr>
              <a:t>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013472" y="6194768"/>
            <a:ext cx="1261110" cy="478790"/>
          </a:xfrm>
          <a:prstGeom prst="rect">
            <a:avLst/>
          </a:prstGeom>
        </p:spPr>
        <p:txBody>
          <a:bodyPr wrap="square" lIns="0" tIns="62230" rIns="0" bIns="0" rtlCol="0" vert="horz">
            <a:spAutoFit/>
          </a:bodyPr>
          <a:lstStyle/>
          <a:p>
            <a:pPr algn="ctr" marL="12700" marR="5080" indent="50800">
              <a:lnSpc>
                <a:spcPct val="74400"/>
              </a:lnSpc>
              <a:spcBef>
                <a:spcPts val="490"/>
              </a:spcBef>
            </a:pPr>
            <a:r>
              <a:rPr dirty="0" sz="1150" spc="55">
                <a:solidFill>
                  <a:srgbClr val="797979"/>
                </a:solidFill>
                <a:latin typeface="Times New Roman"/>
                <a:cs typeface="Times New Roman"/>
              </a:rPr>
              <a:t>Debbie </a:t>
            </a:r>
            <a:r>
              <a:rPr dirty="0" sz="1200" spc="25">
                <a:solidFill>
                  <a:srgbClr val="797979"/>
                </a:solidFill>
                <a:latin typeface="Times New Roman"/>
                <a:cs typeface="Times New Roman"/>
              </a:rPr>
              <a:t>lllciver  </a:t>
            </a:r>
            <a:r>
              <a:rPr dirty="0" sz="1150" spc="75">
                <a:solidFill>
                  <a:srgbClr val="797979"/>
                </a:solidFill>
                <a:latin typeface="Times New Roman"/>
                <a:cs typeface="Times New Roman"/>
              </a:rPr>
              <a:t>Basic </a:t>
            </a:r>
            <a:r>
              <a:rPr dirty="0" sz="1150" spc="25">
                <a:solidFill>
                  <a:srgbClr val="797979"/>
                </a:solidFill>
                <a:latin typeface="Times New Roman"/>
                <a:cs typeface="Times New Roman"/>
              </a:rPr>
              <a:t>Science  </a:t>
            </a:r>
            <a:r>
              <a:rPr dirty="0" sz="1200" spc="-15">
                <a:solidFill>
                  <a:srgbClr val="797979"/>
                </a:solidFill>
                <a:latin typeface="Times New Roman"/>
                <a:cs typeface="Times New Roman"/>
              </a:rPr>
              <a:t>A.Jbuquel'qlle, </a:t>
            </a:r>
            <a:r>
              <a:rPr dirty="0" sz="1200" spc="95">
                <a:solidFill>
                  <a:srgbClr val="797979"/>
                </a:solidFill>
                <a:latin typeface="Times New Roman"/>
                <a:cs typeface="Times New Roman"/>
              </a:rPr>
              <a:t>N</a:t>
            </a:r>
            <a:r>
              <a:rPr dirty="0" sz="1200" spc="100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200" spc="-145">
                <a:solidFill>
                  <a:srgbClr val="64605D"/>
                </a:solidFill>
                <a:latin typeface="Times New Roman"/>
                <a:cs typeface="Times New Roman"/>
              </a:rPr>
              <a:t>M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975745" y="9420696"/>
            <a:ext cx="1331595" cy="4965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1430"/>
              </a:lnSpc>
              <a:spcBef>
                <a:spcPts val="95"/>
              </a:spcBef>
            </a:pPr>
            <a:r>
              <a:rPr dirty="0" sz="950" spc="35">
                <a:solidFill>
                  <a:srgbClr val="797979"/>
                </a:solidFill>
                <a:latin typeface="Arial"/>
                <a:cs typeface="Arial"/>
              </a:rPr>
              <a:t>J,t. </a:t>
            </a:r>
            <a:r>
              <a:rPr dirty="0" sz="1300" spc="70">
                <a:solidFill>
                  <a:srgbClr val="797979"/>
                </a:solidFill>
                <a:latin typeface="Times New Roman"/>
                <a:cs typeface="Times New Roman"/>
              </a:rPr>
              <a:t>R</a:t>
            </a:r>
            <a:r>
              <a:rPr dirty="0" sz="1300" spc="285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050" spc="35">
                <a:solidFill>
                  <a:srgbClr val="797979"/>
                </a:solidFill>
                <a:latin typeface="Arial"/>
                <a:cs typeface="Arial"/>
              </a:rPr>
              <a:t>Mosbrdnoor'Y</a:t>
            </a:r>
            <a:endParaRPr sz="1050">
              <a:latin typeface="Arial"/>
              <a:cs typeface="Arial"/>
            </a:endParaRPr>
          </a:p>
          <a:p>
            <a:pPr algn="ctr" marL="16510">
              <a:lnSpc>
                <a:spcPts val="985"/>
              </a:lnSpc>
            </a:pPr>
            <a:r>
              <a:rPr dirty="0" sz="1050" spc="55">
                <a:solidFill>
                  <a:srgbClr val="797979"/>
                </a:solidFill>
                <a:latin typeface="Arial"/>
                <a:cs typeface="Arial"/>
              </a:rPr>
              <a:t>],fetaUurgy</a:t>
            </a:r>
            <a:endParaRPr sz="1050">
              <a:latin typeface="Arial"/>
              <a:cs typeface="Arial"/>
            </a:endParaRPr>
          </a:p>
          <a:p>
            <a:pPr algn="ctr" marL="10160">
              <a:lnSpc>
                <a:spcPts val="1295"/>
              </a:lnSpc>
            </a:pPr>
            <a:r>
              <a:rPr dirty="0" sz="1150" spc="65">
                <a:solidFill>
                  <a:srgbClr val="797979"/>
                </a:solidFill>
                <a:latin typeface="Times New Roman"/>
                <a:cs typeface="Times New Roman"/>
              </a:rPr>
              <a:t>SanadaJ,</a:t>
            </a:r>
            <a:r>
              <a:rPr dirty="0" sz="1150" spc="25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200" spc="55">
                <a:solidFill>
                  <a:srgbClr val="797979"/>
                </a:solidFill>
                <a:latin typeface="Times New Roman"/>
                <a:cs typeface="Times New Roman"/>
              </a:rPr>
              <a:t>Iran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8177986" y="12646624"/>
            <a:ext cx="1017905" cy="478790"/>
          </a:xfrm>
          <a:prstGeom prst="rect">
            <a:avLst/>
          </a:prstGeom>
        </p:spPr>
        <p:txBody>
          <a:bodyPr wrap="square" lIns="0" tIns="65404" rIns="0" bIns="0" rtlCol="0" vert="horz">
            <a:spAutoFit/>
          </a:bodyPr>
          <a:lstStyle/>
          <a:p>
            <a:pPr algn="ctr" marL="12065" marR="5080" indent="-5080">
              <a:lnSpc>
                <a:spcPct val="72900"/>
              </a:lnSpc>
              <a:spcBef>
                <a:spcPts val="515"/>
              </a:spcBef>
            </a:pPr>
            <a:r>
              <a:rPr dirty="0" sz="1200" spc="50">
                <a:solidFill>
                  <a:srgbClr val="797979"/>
                </a:solidFill>
                <a:latin typeface="Times New Roman"/>
                <a:cs typeface="Times New Roman"/>
              </a:rPr>
              <a:t>John </a:t>
            </a:r>
            <a:r>
              <a:rPr dirty="0" sz="1150" spc="-30">
                <a:solidFill>
                  <a:srgbClr val="797979"/>
                </a:solidFill>
                <a:latin typeface="Arial"/>
                <a:cs typeface="Arial"/>
              </a:rPr>
              <a:t>.N</a:t>
            </a:r>
            <a:r>
              <a:rPr dirty="0" sz="1200" spc="-30">
                <a:solidFill>
                  <a:srgbClr val="797979"/>
                </a:solidFill>
                <a:latin typeface="Times New Roman"/>
                <a:cs typeface="Times New Roman"/>
              </a:rPr>
              <a:t>akoa  </a:t>
            </a:r>
            <a:r>
              <a:rPr dirty="0" sz="1200" spc="-30" b="1">
                <a:solidFill>
                  <a:srgbClr val="797979"/>
                </a:solidFill>
                <a:latin typeface="Times New Roman"/>
                <a:cs typeface="Times New Roman"/>
              </a:rPr>
              <a:t>Phyatca  </a:t>
            </a:r>
            <a:r>
              <a:rPr dirty="0" sz="1200" spc="-70">
                <a:solidFill>
                  <a:srgbClr val="797979"/>
                </a:solidFill>
                <a:latin typeface="Times New Roman"/>
                <a:cs typeface="Times New Roman"/>
              </a:rPr>
              <a:t>OrJ11ndo,</a:t>
            </a:r>
            <a:r>
              <a:rPr dirty="0" sz="1200" spc="-145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200" spc="-70">
                <a:solidFill>
                  <a:srgbClr val="797979"/>
                </a:solidFill>
                <a:latin typeface="Times New Roman"/>
                <a:cs typeface="Times New Roman"/>
              </a:rPr>
              <a:t>'I't&gt;XU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0053860" y="11269161"/>
            <a:ext cx="62865" cy="1803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000" spc="-45">
                <a:solidFill>
                  <a:srgbClr val="8E826B"/>
                </a:solidFill>
                <a:latin typeface="Times New Roman"/>
                <a:cs typeface="Times New Roman"/>
              </a:rPr>
              <a:t>I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1093539" y="2964392"/>
            <a:ext cx="1266825" cy="465455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algn="ctr" marL="12065" marR="5080" indent="-11430">
              <a:lnSpc>
                <a:spcPct val="76600"/>
              </a:lnSpc>
              <a:spcBef>
                <a:spcPts val="425"/>
              </a:spcBef>
            </a:pPr>
            <a:r>
              <a:rPr dirty="0" sz="1100" spc="110">
                <a:solidFill>
                  <a:srgbClr val="8C9090"/>
                </a:solidFill>
                <a:latin typeface="Times New Roman"/>
                <a:cs typeface="Times New Roman"/>
              </a:rPr>
              <a:t>Craig </a:t>
            </a:r>
            <a:r>
              <a:rPr dirty="0" sz="1100" spc="70">
                <a:solidFill>
                  <a:srgbClr val="797979"/>
                </a:solidFill>
                <a:latin typeface="Times New Roman"/>
                <a:cs typeface="Times New Roman"/>
              </a:rPr>
              <a:t>Olsen  </a:t>
            </a:r>
            <a:r>
              <a:rPr dirty="0" sz="1100" spc="90">
                <a:solidFill>
                  <a:srgbClr val="797979"/>
                </a:solidFill>
                <a:latin typeface="Times New Roman"/>
                <a:cs typeface="Times New Roman"/>
              </a:rPr>
              <a:t>Mining  </a:t>
            </a:r>
            <a:r>
              <a:rPr dirty="0" sz="1200" spc="55">
                <a:solidFill>
                  <a:srgbClr val="797979"/>
                </a:solidFill>
                <a:latin typeface="Times New Roman"/>
                <a:cs typeface="Times New Roman"/>
              </a:rPr>
              <a:t>Farmington, </a:t>
            </a:r>
            <a:r>
              <a:rPr dirty="0" sz="1200" spc="95">
                <a:solidFill>
                  <a:srgbClr val="797979"/>
                </a:solidFill>
                <a:latin typeface="Times New Roman"/>
                <a:cs typeface="Times New Roman"/>
              </a:rPr>
              <a:t>N</a:t>
            </a:r>
            <a:r>
              <a:rPr dirty="0" sz="1200" spc="145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100" spc="45">
                <a:solidFill>
                  <a:srgbClr val="797979"/>
                </a:solidFill>
                <a:latin typeface="Arial"/>
                <a:cs typeface="Arial"/>
              </a:rPr>
              <a:t>l\t.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1021879" y="12420009"/>
            <a:ext cx="1424940" cy="456565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algn="ctr" marL="234950" marR="231140">
              <a:lnSpc>
                <a:spcPct val="74200"/>
              </a:lnSpc>
              <a:spcBef>
                <a:spcPts val="459"/>
              </a:spcBef>
            </a:pPr>
            <a:r>
              <a:rPr dirty="0" sz="1100" spc="75">
                <a:solidFill>
                  <a:srgbClr val="797979"/>
                </a:solidFill>
                <a:latin typeface="Times New Roman"/>
                <a:cs typeface="Times New Roman"/>
              </a:rPr>
              <a:t>Robert</a:t>
            </a:r>
            <a:r>
              <a:rPr dirty="0" sz="1100" spc="-90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100" spc="-20">
                <a:solidFill>
                  <a:srgbClr val="8C9090"/>
                </a:solidFill>
                <a:latin typeface="Times New Roman"/>
                <a:cs typeface="Times New Roman"/>
              </a:rPr>
              <a:t>Sohe111  </a:t>
            </a:r>
            <a:r>
              <a:rPr dirty="0" sz="1100" spc="35">
                <a:solidFill>
                  <a:srgbClr val="797979"/>
                </a:solidFill>
                <a:latin typeface="Times New Roman"/>
                <a:cs typeface="Times New Roman"/>
              </a:rPr>
              <a:t>Geology</a:t>
            </a:r>
            <a:endParaRPr sz="1100">
              <a:latin typeface="Times New Roman"/>
              <a:cs typeface="Times New Roman"/>
            </a:endParaRPr>
          </a:p>
          <a:p>
            <a:pPr algn="ctr">
              <a:lnSpc>
                <a:spcPts val="1070"/>
              </a:lnSpc>
            </a:pPr>
            <a:r>
              <a:rPr dirty="0" sz="1200" spc="-114">
                <a:solidFill>
                  <a:srgbClr val="797979"/>
                </a:solidFill>
                <a:latin typeface="Times New Roman"/>
                <a:cs typeface="Times New Roman"/>
              </a:rPr>
              <a:t>EMcondldc&gt;,</a:t>
            </a:r>
            <a:r>
              <a:rPr dirty="0" sz="1200" spc="-100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8C9090"/>
                </a:solidFill>
                <a:latin typeface="Times New Roman"/>
                <a:cs typeface="Times New Roman"/>
              </a:rPr>
              <a:t>Callfornh1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3633180" y="2951062"/>
            <a:ext cx="927100" cy="467995"/>
          </a:xfrm>
          <a:prstGeom prst="rect">
            <a:avLst/>
          </a:prstGeom>
        </p:spPr>
        <p:txBody>
          <a:bodyPr wrap="square" lIns="0" tIns="61594" rIns="0" bIns="0" rtlCol="0" vert="horz">
            <a:spAutoFit/>
          </a:bodyPr>
          <a:lstStyle/>
          <a:p>
            <a:pPr algn="just" marL="54610" marR="5080" indent="-42545">
              <a:lnSpc>
                <a:spcPct val="74900"/>
              </a:lnSpc>
              <a:spcBef>
                <a:spcPts val="484"/>
              </a:spcBef>
            </a:pPr>
            <a:r>
              <a:rPr dirty="0" sz="1200" spc="65">
                <a:solidFill>
                  <a:srgbClr val="797979"/>
                </a:solidFill>
                <a:latin typeface="Times New Roman"/>
                <a:cs typeface="Times New Roman"/>
              </a:rPr>
              <a:t>Frank</a:t>
            </a:r>
            <a:r>
              <a:rPr dirty="0" sz="1200" spc="-35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100" spc="95">
                <a:solidFill>
                  <a:srgbClr val="797979"/>
                </a:solidFill>
                <a:latin typeface="Times New Roman"/>
                <a:cs typeface="Times New Roman"/>
              </a:rPr>
              <a:t>Ortega  </a:t>
            </a:r>
            <a:r>
              <a:rPr dirty="0" sz="1100" spc="45">
                <a:solidFill>
                  <a:srgbClr val="797979"/>
                </a:solidFill>
                <a:latin typeface="Times New Roman"/>
                <a:cs typeface="Times New Roman"/>
              </a:rPr>
              <a:t>l',tethematica  </a:t>
            </a:r>
            <a:r>
              <a:rPr dirty="0" sz="1100" spc="50">
                <a:solidFill>
                  <a:srgbClr val="797979"/>
                </a:solidFill>
                <a:latin typeface="Times New Roman"/>
                <a:cs typeface="Times New Roman"/>
              </a:rPr>
              <a:t>Belen, </a:t>
            </a:r>
            <a:r>
              <a:rPr dirty="0" sz="1150" spc="85">
                <a:solidFill>
                  <a:srgbClr val="797979"/>
                </a:solidFill>
                <a:latin typeface="Arial"/>
                <a:cs typeface="Arial"/>
              </a:rPr>
              <a:t>N</a:t>
            </a:r>
            <a:r>
              <a:rPr dirty="0" sz="1150" spc="250">
                <a:solidFill>
                  <a:srgbClr val="797979"/>
                </a:solidFill>
                <a:latin typeface="Arial"/>
                <a:cs typeface="Arial"/>
              </a:rPr>
              <a:t> </a:t>
            </a:r>
            <a:r>
              <a:rPr dirty="0" sz="1150" spc="95">
                <a:solidFill>
                  <a:srgbClr val="797979"/>
                </a:solidFill>
                <a:latin typeface="Arial"/>
                <a:cs typeface="Arial"/>
              </a:rPr>
              <a:t>M</a:t>
            </a:r>
            <a:endParaRPr sz="115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3855875" y="4955051"/>
            <a:ext cx="153670" cy="3562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 spc="-204">
                <a:solidFill>
                  <a:srgbClr val="8C9090"/>
                </a:solidFill>
                <a:latin typeface="Times New Roman"/>
                <a:cs typeface="Times New Roman"/>
              </a:rPr>
              <a:t>...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4735819" y="3386519"/>
            <a:ext cx="262255" cy="28702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400" spc="-130">
                <a:solidFill>
                  <a:srgbClr val="797979"/>
                </a:solidFill>
                <a:latin typeface="Times New Roman"/>
                <a:cs typeface="Times New Roman"/>
              </a:rPr>
              <a:t>,,</a:t>
            </a:r>
            <a:r>
              <a:rPr dirty="0" sz="1400" spc="-95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700" spc="-385">
                <a:solidFill>
                  <a:srgbClr val="797979"/>
                </a:solidFill>
                <a:latin typeface="Courier New"/>
                <a:cs typeface="Courier New"/>
              </a:rPr>
              <a:t>,</a:t>
            </a:r>
            <a:endParaRPr sz="1700">
              <a:latin typeface="Courier New"/>
              <a:cs typeface="Courier New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0726798" y="9211854"/>
            <a:ext cx="868680" cy="345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 spc="-305">
                <a:solidFill>
                  <a:srgbClr val="8C9090"/>
                </a:solidFill>
                <a:latin typeface="Times New Roman"/>
                <a:cs typeface="Times New Roman"/>
              </a:rPr>
              <a:t>:}::!t,,mar</a:t>
            </a:r>
            <a:r>
              <a:rPr dirty="0" sz="2100" spc="-105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100" spc="-180">
                <a:solidFill>
                  <a:srgbClr val="797979"/>
                </a:solidFill>
                <a:latin typeface="Times New Roman"/>
                <a:cs typeface="Times New Roman"/>
              </a:rPr>
              <a:t>not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1744679" y="9322941"/>
            <a:ext cx="3333115" cy="2120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22250" algn="l"/>
              </a:tabLst>
            </a:pPr>
            <a:r>
              <a:rPr dirty="0" sz="1100" spc="-200">
                <a:solidFill>
                  <a:srgbClr val="8C9090"/>
                </a:solidFill>
                <a:latin typeface="Times New Roman"/>
                <a:cs typeface="Times New Roman"/>
              </a:rPr>
              <a:t>be	</a:t>
            </a:r>
            <a:r>
              <a:rPr dirty="0" sz="1100" spc="100">
                <a:solidFill>
                  <a:srgbClr val="8C9090"/>
                </a:solidFill>
                <a:latin typeface="Times New Roman"/>
                <a:cs typeface="Times New Roman"/>
              </a:rPr>
              <a:t>Elephant </a:t>
            </a:r>
            <a:r>
              <a:rPr dirty="0" sz="1100" spc="95">
                <a:solidFill>
                  <a:srgbClr val="797979"/>
                </a:solidFill>
                <a:latin typeface="Times New Roman"/>
                <a:cs typeface="Times New Roman"/>
              </a:rPr>
              <a:t>Butte, </a:t>
            </a:r>
            <a:r>
              <a:rPr dirty="0" sz="1100" spc="105">
                <a:solidFill>
                  <a:srgbClr val="8C9090"/>
                </a:solidFill>
                <a:latin typeface="Times New Roman"/>
                <a:cs typeface="Times New Roman"/>
              </a:rPr>
              <a:t>but </a:t>
            </a:r>
            <a:r>
              <a:rPr dirty="0" sz="1100" spc="80">
                <a:solidFill>
                  <a:srgbClr val="8C9090"/>
                </a:solidFill>
                <a:latin typeface="Times New Roman"/>
                <a:cs typeface="Times New Roman"/>
              </a:rPr>
              <a:t>whnt </a:t>
            </a:r>
            <a:r>
              <a:rPr dirty="0" sz="1200" spc="60">
                <a:solidFill>
                  <a:srgbClr val="8C9090"/>
                </a:solidFill>
                <a:latin typeface="Times New Roman"/>
                <a:cs typeface="Times New Roman"/>
              </a:rPr>
              <a:t>do </a:t>
            </a:r>
            <a:r>
              <a:rPr dirty="0" sz="1100" spc="25">
                <a:solidFill>
                  <a:srgbClr val="8C9090"/>
                </a:solidFill>
                <a:latin typeface="Times New Roman"/>
                <a:cs typeface="Times New Roman"/>
              </a:rPr>
              <a:t>you </a:t>
            </a:r>
            <a:r>
              <a:rPr dirty="0" sz="1100" spc="60">
                <a:solidFill>
                  <a:srgbClr val="8C9090"/>
                </a:solidFill>
                <a:latin typeface="Times New Roman"/>
                <a:cs typeface="Times New Roman"/>
              </a:rPr>
              <a:t>expect</a:t>
            </a:r>
            <a:r>
              <a:rPr dirty="0" sz="1100" spc="280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100" spc="15">
                <a:solidFill>
                  <a:srgbClr val="797979"/>
                </a:solidFill>
                <a:latin typeface="Times New Roman"/>
                <a:cs typeface="Times New Roman"/>
              </a:rPr>
              <a:t>l'rom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3570526" y="12384461"/>
            <a:ext cx="945515" cy="1962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00" spc="105">
                <a:solidFill>
                  <a:srgbClr val="797979"/>
                </a:solidFill>
                <a:latin typeface="Times New Roman"/>
                <a:cs typeface="Times New Roman"/>
              </a:rPr>
              <a:t>John</a:t>
            </a:r>
            <a:r>
              <a:rPr dirty="0" sz="1100" spc="-90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100" spc="75">
                <a:solidFill>
                  <a:srgbClr val="797979"/>
                </a:solidFill>
                <a:latin typeface="Times New Roman"/>
                <a:cs typeface="Times New Roman"/>
              </a:rPr>
              <a:t>Shipman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3461691" y="12517765"/>
            <a:ext cx="1183005" cy="1962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00" spc="-50">
                <a:solidFill>
                  <a:srgbClr val="8C9090"/>
                </a:solidFill>
                <a:latin typeface="Times New Roman"/>
                <a:cs typeface="Times New Roman"/>
              </a:rPr>
              <a:t>Com11ute-r</a:t>
            </a:r>
            <a:r>
              <a:rPr dirty="0" sz="1100" spc="35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100" spc="50">
                <a:solidFill>
                  <a:srgbClr val="797979"/>
                </a:solidFill>
                <a:latin typeface="Times New Roman"/>
                <a:cs typeface="Times New Roman"/>
              </a:rPr>
              <a:t>Sotence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3624377" y="12624407"/>
            <a:ext cx="81089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100" spc="70">
                <a:solidFill>
                  <a:srgbClr val="797979"/>
                </a:solidFill>
                <a:latin typeface="Times New Roman"/>
                <a:cs typeface="Times New Roman"/>
              </a:rPr>
              <a:t>Hobb,, </a:t>
            </a:r>
            <a:r>
              <a:rPr dirty="0" sz="1100" spc="90">
                <a:solidFill>
                  <a:srgbClr val="797979"/>
                </a:solidFill>
                <a:latin typeface="Times New Roman"/>
                <a:cs typeface="Times New Roman"/>
              </a:rPr>
              <a:t>N</a:t>
            </a:r>
            <a:r>
              <a:rPr dirty="0" sz="1100" spc="265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250" spc="-140">
                <a:solidFill>
                  <a:srgbClr val="797979"/>
                </a:solidFill>
                <a:latin typeface="Times New Roman"/>
                <a:cs typeface="Times New Roman"/>
              </a:rPr>
              <a:t>l.\f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>
            <a:spLocks noGrp="1"/>
          </p:cNvSpPr>
          <p:nvPr>
            <p:ph type="title"/>
          </p:nvPr>
        </p:nvSpPr>
        <p:spPr>
          <a:xfrm>
            <a:off x="16238247" y="2137918"/>
            <a:ext cx="168910" cy="4845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000" spc="-320">
                <a:solidFill>
                  <a:srgbClr val="8C9090"/>
                </a:solidFill>
                <a:latin typeface="Arial"/>
                <a:cs typeface="Arial"/>
              </a:rPr>
              <a:t>.</a:t>
            </a:r>
            <a:r>
              <a:rPr dirty="0" sz="3000" spc="-480">
                <a:solidFill>
                  <a:srgbClr val="8C9090"/>
                </a:solidFill>
                <a:latin typeface="Arial"/>
                <a:cs typeface="Arial"/>
              </a:rPr>
              <a:t> </a:t>
            </a:r>
            <a:r>
              <a:rPr dirty="0" sz="1150" spc="-204">
                <a:solidFill>
                  <a:srgbClr val="797979"/>
                </a:solidFill>
              </a:rPr>
              <a:t>(</a:t>
            </a:r>
            <a:endParaRPr sz="115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5697874" y="2982173"/>
            <a:ext cx="1417955" cy="45656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56845">
              <a:lnSpc>
                <a:spcPts val="1100"/>
              </a:lnSpc>
              <a:spcBef>
                <a:spcPts val="120"/>
              </a:spcBef>
            </a:pPr>
            <a:r>
              <a:rPr dirty="0" sz="1100" spc="65">
                <a:solidFill>
                  <a:srgbClr val="797979"/>
                </a:solidFill>
                <a:latin typeface="Times New Roman"/>
                <a:cs typeface="Times New Roman"/>
              </a:rPr>
              <a:t>Thomaa</a:t>
            </a:r>
            <a:r>
              <a:rPr dirty="0" sz="1100" spc="-40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100" spc="90">
                <a:solidFill>
                  <a:srgbClr val="797979"/>
                </a:solidFill>
                <a:latin typeface="Times New Roman"/>
                <a:cs typeface="Times New Roman"/>
              </a:rPr>
              <a:t>Parkhlll</a:t>
            </a:r>
            <a:endParaRPr sz="1100">
              <a:latin typeface="Times New Roman"/>
              <a:cs typeface="Times New Roman"/>
            </a:endParaRPr>
          </a:p>
          <a:p>
            <a:pPr marL="12700" marR="5080" indent="427355">
              <a:lnSpc>
                <a:spcPct val="72900"/>
              </a:lnSpc>
              <a:spcBef>
                <a:spcPts val="170"/>
              </a:spcBef>
            </a:pPr>
            <a:r>
              <a:rPr dirty="0" sz="1200" spc="-15">
                <a:solidFill>
                  <a:srgbClr val="797979"/>
                </a:solidFill>
                <a:latin typeface="Times New Roman"/>
                <a:cs typeface="Times New Roman"/>
              </a:rPr>
              <a:t>Geology  </a:t>
            </a:r>
            <a:r>
              <a:rPr dirty="0" sz="1200" spc="5">
                <a:solidFill>
                  <a:srgbClr val="797979"/>
                </a:solidFill>
                <a:latin typeface="Times New Roman"/>
                <a:cs typeface="Times New Roman"/>
              </a:rPr>
              <a:t>Newburgh, </a:t>
            </a:r>
            <a:r>
              <a:rPr dirty="0" sz="1200" spc="-5">
                <a:solidFill>
                  <a:srgbClr val="797979"/>
                </a:solidFill>
                <a:latin typeface="Times New Roman"/>
                <a:cs typeface="Times New Roman"/>
              </a:rPr>
              <a:t>New</a:t>
            </a:r>
            <a:r>
              <a:rPr dirty="0" sz="1200" spc="100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200" spc="-10">
                <a:solidFill>
                  <a:srgbClr val="797979"/>
                </a:solidFill>
                <a:latin typeface="Times New Roman"/>
                <a:cs typeface="Times New Roman"/>
              </a:rPr>
              <a:t>York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5881523" y="6105899"/>
            <a:ext cx="1054735" cy="4699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5875">
              <a:lnSpc>
                <a:spcPts val="1395"/>
              </a:lnSpc>
              <a:spcBef>
                <a:spcPts val="95"/>
              </a:spcBef>
            </a:pPr>
            <a:r>
              <a:rPr dirty="0" sz="1300" spc="-140">
                <a:solidFill>
                  <a:srgbClr val="797979"/>
                </a:solidFill>
                <a:latin typeface="Times New Roman"/>
                <a:cs typeface="Times New Roman"/>
              </a:rPr>
              <a:t>P11t</a:t>
            </a:r>
            <a:r>
              <a:rPr dirty="0" sz="1300" spc="-30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050" spc="60">
                <a:solidFill>
                  <a:srgbClr val="797979"/>
                </a:solidFill>
                <a:latin typeface="Times New Roman"/>
                <a:cs typeface="Times New Roman"/>
              </a:rPr>
              <a:t>Rodrigllez</a:t>
            </a:r>
            <a:endParaRPr sz="1050">
              <a:latin typeface="Times New Roman"/>
              <a:cs typeface="Times New Roman"/>
            </a:endParaRPr>
          </a:p>
          <a:p>
            <a:pPr algn="ctr" marL="5715">
              <a:lnSpc>
                <a:spcPts val="880"/>
              </a:lnSpc>
            </a:pPr>
            <a:r>
              <a:rPr dirty="0" sz="1050" spc="45">
                <a:solidFill>
                  <a:srgbClr val="797979"/>
                </a:solidFill>
                <a:latin typeface="Arial"/>
                <a:cs typeface="Arial"/>
              </a:rPr>
              <a:t>Met.ullargy</a:t>
            </a:r>
            <a:endParaRPr sz="1050">
              <a:latin typeface="Arial"/>
              <a:cs typeface="Arial"/>
            </a:endParaRPr>
          </a:p>
          <a:p>
            <a:pPr algn="ctr">
              <a:lnSpc>
                <a:spcPts val="1225"/>
              </a:lnSpc>
            </a:pPr>
            <a:r>
              <a:rPr dirty="0" sz="1200" spc="70">
                <a:solidFill>
                  <a:srgbClr val="797979"/>
                </a:solidFill>
                <a:latin typeface="Times New Roman"/>
                <a:cs typeface="Times New Roman"/>
              </a:rPr>
              <a:t>Santa </a:t>
            </a:r>
            <a:r>
              <a:rPr dirty="0" sz="1050" spc="60">
                <a:solidFill>
                  <a:srgbClr val="797979"/>
                </a:solidFill>
                <a:latin typeface="Times New Roman"/>
                <a:cs typeface="Times New Roman"/>
              </a:rPr>
              <a:t>Fe, </a:t>
            </a:r>
            <a:r>
              <a:rPr dirty="0" sz="1050" spc="35">
                <a:solidFill>
                  <a:srgbClr val="797979"/>
                </a:solidFill>
                <a:latin typeface="Times New Roman"/>
                <a:cs typeface="Times New Roman"/>
              </a:rPr>
              <a:t>N.</a:t>
            </a:r>
            <a:r>
              <a:rPr dirty="0" sz="1050" spc="90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050" spc="60">
                <a:solidFill>
                  <a:srgbClr val="797979"/>
                </a:solidFill>
                <a:latin typeface="Times New Roman"/>
                <a:cs typeface="Times New Roman"/>
              </a:rPr>
              <a:t>M.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5897052" y="9256288"/>
            <a:ext cx="1025525" cy="1962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00" spc="80">
                <a:solidFill>
                  <a:srgbClr val="797979"/>
                </a:solidFill>
                <a:latin typeface="Times New Roman"/>
                <a:cs typeface="Times New Roman"/>
              </a:rPr>
              <a:t>Johnny</a:t>
            </a:r>
            <a:r>
              <a:rPr dirty="0" sz="1100" spc="30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100" spc="40">
                <a:solidFill>
                  <a:srgbClr val="797979"/>
                </a:solidFill>
                <a:latin typeface="Times New Roman"/>
                <a:cs typeface="Times New Roman"/>
              </a:rPr>
              <a:t>Romero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5891230" y="9362931"/>
            <a:ext cx="993775" cy="3486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algn="ctr" marL="57785">
              <a:lnSpc>
                <a:spcPts val="1345"/>
              </a:lnSpc>
              <a:spcBef>
                <a:spcPts val="130"/>
              </a:spcBef>
            </a:pPr>
            <a:r>
              <a:rPr dirty="0" sz="1300" spc="70">
                <a:solidFill>
                  <a:srgbClr val="797979"/>
                </a:solidFill>
                <a:latin typeface="Times New Roman"/>
                <a:cs typeface="Times New Roman"/>
              </a:rPr>
              <a:t>Phnics</a:t>
            </a:r>
            <a:endParaRPr sz="1300">
              <a:latin typeface="Times New Roman"/>
              <a:cs typeface="Times New Roman"/>
            </a:endParaRPr>
          </a:p>
          <a:p>
            <a:pPr algn="ctr">
              <a:lnSpc>
                <a:spcPts val="1165"/>
              </a:lnSpc>
            </a:pPr>
            <a:r>
              <a:rPr dirty="0" sz="1100" spc="100">
                <a:solidFill>
                  <a:srgbClr val="8C9090"/>
                </a:solidFill>
                <a:latin typeface="Times New Roman"/>
                <a:cs typeface="Times New Roman"/>
              </a:rPr>
              <a:t>Santa </a:t>
            </a:r>
            <a:r>
              <a:rPr dirty="0" sz="1100" spc="95">
                <a:solidFill>
                  <a:srgbClr val="797979"/>
                </a:solidFill>
                <a:latin typeface="Times New Roman"/>
                <a:cs typeface="Times New Roman"/>
              </a:rPr>
              <a:t>Fe. </a:t>
            </a:r>
            <a:r>
              <a:rPr dirty="0" sz="1100" spc="90">
                <a:solidFill>
                  <a:srgbClr val="797979"/>
                </a:solidFill>
                <a:latin typeface="Times New Roman"/>
                <a:cs typeface="Times New Roman"/>
              </a:rPr>
              <a:t>N</a:t>
            </a:r>
            <a:r>
              <a:rPr dirty="0" sz="1100" spc="5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150" spc="25">
                <a:solidFill>
                  <a:srgbClr val="797979"/>
                </a:solidFill>
                <a:latin typeface="Arial"/>
                <a:cs typeface="Arial"/>
              </a:rPr>
              <a:t>ltt</a:t>
            </a:r>
            <a:endParaRPr sz="115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5491629" y="12331141"/>
            <a:ext cx="1711325" cy="454025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algn="ctr" marL="321310" marR="307975">
              <a:lnSpc>
                <a:spcPct val="79500"/>
              </a:lnSpc>
              <a:spcBef>
                <a:spcPts val="390"/>
              </a:spcBef>
            </a:pPr>
            <a:r>
              <a:rPr dirty="0" sz="1100" spc="65">
                <a:solidFill>
                  <a:srgbClr val="797979"/>
                </a:solidFill>
                <a:latin typeface="Times New Roman"/>
                <a:cs typeface="Times New Roman"/>
              </a:rPr>
              <a:t>Whitney</a:t>
            </a:r>
            <a:r>
              <a:rPr dirty="0" sz="1100" spc="-130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100" spc="80">
                <a:solidFill>
                  <a:srgbClr val="797979"/>
                </a:solidFill>
                <a:latin typeface="Times New Roman"/>
                <a:cs typeface="Times New Roman"/>
              </a:rPr>
              <a:t>Skallng  Geolon,</a:t>
            </a:r>
            <a:endParaRPr sz="1100">
              <a:latin typeface="Times New Roman"/>
              <a:cs typeface="Times New Roman"/>
            </a:endParaRPr>
          </a:p>
          <a:p>
            <a:pPr algn="ctr">
              <a:lnSpc>
                <a:spcPts val="980"/>
              </a:lnSpc>
            </a:pPr>
            <a:r>
              <a:rPr dirty="0" sz="1100" spc="25">
                <a:solidFill>
                  <a:srgbClr val="8C9090"/>
                </a:solidFill>
                <a:latin typeface="Times New Roman"/>
                <a:cs typeface="Times New Roman"/>
              </a:rPr>
              <a:t>San!.a </a:t>
            </a:r>
            <a:r>
              <a:rPr dirty="0" sz="1100" spc="130">
                <a:solidFill>
                  <a:srgbClr val="797979"/>
                </a:solidFill>
                <a:latin typeface="Times New Roman"/>
                <a:cs typeface="Times New Roman"/>
              </a:rPr>
              <a:t>Barbun.</a:t>
            </a:r>
            <a:r>
              <a:rPr dirty="0" sz="1100" spc="5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100" spc="70">
                <a:solidFill>
                  <a:srgbClr val="797979"/>
                </a:solidFill>
                <a:latin typeface="Times New Roman"/>
                <a:cs typeface="Times New Roman"/>
              </a:rPr>
              <a:t>California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8242053" y="2982169"/>
            <a:ext cx="944880" cy="462915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algn="ctr" marL="27940">
              <a:lnSpc>
                <a:spcPts val="1230"/>
              </a:lnSpc>
              <a:spcBef>
                <a:spcPts val="140"/>
              </a:spcBef>
            </a:pPr>
            <a:r>
              <a:rPr dirty="0" sz="1100" spc="60">
                <a:solidFill>
                  <a:srgbClr val="797979"/>
                </a:solidFill>
                <a:latin typeface="Times New Roman"/>
                <a:cs typeface="Times New Roman"/>
              </a:rPr>
              <a:t>Roland</a:t>
            </a:r>
            <a:r>
              <a:rPr dirty="0" sz="1100" spc="90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150" spc="195">
                <a:solidFill>
                  <a:srgbClr val="797979"/>
                </a:solidFill>
                <a:latin typeface="Times New Roman"/>
                <a:cs typeface="Times New Roman"/>
              </a:rPr>
              <a:t>Pt«.</a:t>
            </a:r>
            <a:endParaRPr sz="1150">
              <a:latin typeface="Times New Roman"/>
              <a:cs typeface="Times New Roman"/>
            </a:endParaRPr>
          </a:p>
          <a:p>
            <a:pPr algn="ctr" marL="5080">
              <a:lnSpc>
                <a:spcPts val="980"/>
              </a:lnSpc>
            </a:pPr>
            <a:r>
              <a:rPr dirty="0" sz="1050" spc="-95">
                <a:solidFill>
                  <a:srgbClr val="797979"/>
                </a:solidFill>
                <a:latin typeface="Arial"/>
                <a:cs typeface="Arial"/>
              </a:rPr>
              <a:t>Phy111cs</a:t>
            </a:r>
            <a:endParaRPr sz="1050">
              <a:latin typeface="Arial"/>
              <a:cs typeface="Arial"/>
            </a:endParaRPr>
          </a:p>
          <a:p>
            <a:pPr algn="ctr">
              <a:lnSpc>
                <a:spcPts val="1190"/>
              </a:lnSpc>
            </a:pPr>
            <a:r>
              <a:rPr dirty="0" sz="1100" spc="70">
                <a:solidFill>
                  <a:srgbClr val="797979"/>
                </a:solidFill>
                <a:latin typeface="Times New Roman"/>
                <a:cs typeface="Times New Roman"/>
              </a:rPr>
              <a:t>Forney,</a:t>
            </a:r>
            <a:r>
              <a:rPr dirty="0" sz="1100" spc="-5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100" spc="40">
                <a:solidFill>
                  <a:srgbClr val="797979"/>
                </a:solidFill>
                <a:latin typeface="Times New Roman"/>
                <a:cs typeface="Times New Roman"/>
              </a:rPr>
              <a:t>Texna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8099968" y="6110342"/>
            <a:ext cx="1204595" cy="454025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algn="ctr" marL="12700" marR="5080" indent="30480">
              <a:lnSpc>
                <a:spcPct val="76900"/>
              </a:lnSpc>
              <a:spcBef>
                <a:spcPts val="425"/>
              </a:spcBef>
            </a:pPr>
            <a:r>
              <a:rPr dirty="0" sz="1100" spc="80">
                <a:solidFill>
                  <a:srgbClr val="797979"/>
                </a:solidFill>
                <a:latin typeface="Times New Roman"/>
                <a:cs typeface="Times New Roman"/>
              </a:rPr>
              <a:t>John </a:t>
            </a:r>
            <a:r>
              <a:rPr dirty="0" sz="1100" spc="65">
                <a:solidFill>
                  <a:srgbClr val="797979"/>
                </a:solidFill>
                <a:latin typeface="Times New Roman"/>
                <a:cs typeface="Times New Roman"/>
              </a:rPr>
              <a:t>Roe  </a:t>
            </a:r>
            <a:r>
              <a:rPr dirty="0" sz="1100" spc="70">
                <a:solidFill>
                  <a:srgbClr val="797979"/>
                </a:solidFill>
                <a:latin typeface="Times New Roman"/>
                <a:cs typeface="Times New Roman"/>
              </a:rPr>
              <a:t>Petroleum  Farmington, </a:t>
            </a:r>
            <a:r>
              <a:rPr dirty="0" sz="1100" spc="125">
                <a:solidFill>
                  <a:srgbClr val="797979"/>
                </a:solidFill>
                <a:latin typeface="Times New Roman"/>
                <a:cs typeface="Times New Roman"/>
              </a:rPr>
              <a:t>N</a:t>
            </a:r>
            <a:r>
              <a:rPr dirty="0" sz="1100" spc="290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050" spc="60">
                <a:solidFill>
                  <a:srgbClr val="797979"/>
                </a:solidFill>
                <a:latin typeface="Arial"/>
                <a:cs typeface="Arial"/>
              </a:rPr>
              <a:t>&amp;!</a:t>
            </a:r>
            <a:endParaRPr sz="105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8047837" y="9234072"/>
            <a:ext cx="1287145" cy="467359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algn="ctr" marL="12700" marR="5080" indent="-8255">
              <a:lnSpc>
                <a:spcPct val="79200"/>
              </a:lnSpc>
              <a:spcBef>
                <a:spcPts val="390"/>
              </a:spcBef>
            </a:pPr>
            <a:r>
              <a:rPr dirty="0" sz="1150" spc="30">
                <a:solidFill>
                  <a:srgbClr val="797979"/>
                </a:solidFill>
                <a:latin typeface="Times New Roman"/>
                <a:cs typeface="Times New Roman"/>
              </a:rPr>
              <a:t>Carolyn </a:t>
            </a:r>
            <a:r>
              <a:rPr dirty="0" sz="1100" spc="55">
                <a:solidFill>
                  <a:srgbClr val="797979"/>
                </a:solidFill>
                <a:latin typeface="Times New Roman"/>
                <a:cs typeface="Times New Roman"/>
              </a:rPr>
              <a:t>Roybal  </a:t>
            </a:r>
            <a:r>
              <a:rPr dirty="0" sz="1100" spc="50">
                <a:solidFill>
                  <a:srgbClr val="797979"/>
                </a:solidFill>
                <a:latin typeface="Times New Roman"/>
                <a:cs typeface="Times New Roman"/>
              </a:rPr>
              <a:t>Biology  </a:t>
            </a:r>
            <a:r>
              <a:rPr dirty="0" sz="1100" spc="45">
                <a:solidFill>
                  <a:srgbClr val="797979"/>
                </a:solidFill>
                <a:latin typeface="Times New Roman"/>
                <a:cs typeface="Times New Roman"/>
              </a:rPr>
              <a:t>Albuquerque, </a:t>
            </a:r>
            <a:r>
              <a:rPr dirty="0" sz="1100" spc="85">
                <a:solidFill>
                  <a:srgbClr val="797979"/>
                </a:solidFill>
                <a:latin typeface="Times New Roman"/>
                <a:cs typeface="Times New Roman"/>
              </a:rPr>
              <a:t>N</a:t>
            </a:r>
            <a:r>
              <a:rPr dirty="0" sz="1100" spc="409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100" spc="35">
                <a:solidFill>
                  <a:srgbClr val="797979"/>
                </a:solidFill>
                <a:latin typeface="Times New Roman"/>
                <a:cs typeface="Times New Roman"/>
              </a:rPr>
              <a:t>M.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7909892" y="11900128"/>
            <a:ext cx="156210" cy="3619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200" spc="-195">
                <a:solidFill>
                  <a:srgbClr val="797979"/>
                </a:solidFill>
                <a:latin typeface="Times New Roman"/>
                <a:cs typeface="Times New Roman"/>
              </a:rPr>
              <a:t>J.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7951360" y="12300036"/>
            <a:ext cx="1405890" cy="45212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ctr" marL="27305">
              <a:lnSpc>
                <a:spcPts val="1095"/>
              </a:lnSpc>
              <a:spcBef>
                <a:spcPts val="135"/>
              </a:spcBef>
            </a:pPr>
            <a:r>
              <a:rPr dirty="0" sz="1050" spc="100">
                <a:solidFill>
                  <a:srgbClr val="797979"/>
                </a:solidFill>
                <a:latin typeface="Times New Roman"/>
                <a:cs typeface="Times New Roman"/>
              </a:rPr>
              <a:t>Sheila</a:t>
            </a:r>
            <a:r>
              <a:rPr dirty="0" sz="1050" spc="-30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1050" spc="110">
                <a:solidFill>
                  <a:srgbClr val="8C9090"/>
                </a:solidFill>
                <a:latin typeface="Times New Roman"/>
                <a:cs typeface="Times New Roman"/>
              </a:rPr>
              <a:t>Smith</a:t>
            </a:r>
            <a:endParaRPr sz="1050">
              <a:latin typeface="Times New Roman"/>
              <a:cs typeface="Times New Roman"/>
            </a:endParaRPr>
          </a:p>
          <a:p>
            <a:pPr algn="ctr" marL="27305">
              <a:lnSpc>
                <a:spcPts val="969"/>
              </a:lnSpc>
            </a:pPr>
            <a:r>
              <a:rPr dirty="0" sz="1100" spc="35">
                <a:solidFill>
                  <a:srgbClr val="797979"/>
                </a:solidFill>
                <a:latin typeface="Times New Roman"/>
                <a:cs typeface="Times New Roman"/>
              </a:rPr>
              <a:t>Biology</a:t>
            </a:r>
            <a:endParaRPr sz="1100">
              <a:latin typeface="Times New Roman"/>
              <a:cs typeface="Times New Roman"/>
            </a:endParaRPr>
          </a:p>
          <a:p>
            <a:pPr algn="ctr">
              <a:lnSpc>
                <a:spcPts val="1255"/>
              </a:lnSpc>
            </a:pPr>
            <a:r>
              <a:rPr dirty="0" sz="1100" spc="105">
                <a:solidFill>
                  <a:srgbClr val="8C9090"/>
                </a:solidFill>
                <a:latin typeface="Times New Roman"/>
                <a:cs typeface="Times New Roman"/>
              </a:rPr>
              <a:t>Saint </a:t>
            </a:r>
            <a:r>
              <a:rPr dirty="0" sz="1200" spc="-10">
                <a:solidFill>
                  <a:srgbClr val="797979"/>
                </a:solidFill>
                <a:latin typeface="Times New Roman"/>
                <a:cs typeface="Times New Roman"/>
              </a:rPr>
              <a:t>Louu,,</a:t>
            </a:r>
            <a:r>
              <a:rPr dirty="0" sz="1200" spc="-114">
                <a:solidFill>
                  <a:srgbClr val="797979"/>
                </a:solidFill>
                <a:latin typeface="Times New Roman"/>
                <a:cs typeface="Times New Roman"/>
              </a:rPr>
              <a:t> </a:t>
            </a:r>
            <a:r>
              <a:rPr dirty="0" sz="850" spc="30">
                <a:solidFill>
                  <a:srgbClr val="797979"/>
                </a:solidFill>
                <a:latin typeface="Times New Roman"/>
                <a:cs typeface="Times New Roman"/>
              </a:rPr>
              <a:t>l\11$llOUrl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9074060" y="12988768"/>
            <a:ext cx="157480" cy="1752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950" spc="40">
                <a:solidFill>
                  <a:srgbClr val="797979"/>
                </a:solidFill>
                <a:latin typeface="Times New Roman"/>
                <a:cs typeface="Times New Roman"/>
              </a:rPr>
              <a:t>37</a:t>
            </a:r>
            <a:endParaRPr sz="9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45834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414588" cy="3742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8445" y="729865"/>
            <a:ext cx="4376133" cy="27510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27801" y="4341742"/>
            <a:ext cx="953772" cy="10480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91952" y="5595608"/>
            <a:ext cx="1944948" cy="11977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03383" y="7616763"/>
            <a:ext cx="1608322" cy="24515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41564" y="11097645"/>
            <a:ext cx="1944948" cy="22644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973526" y="4248170"/>
            <a:ext cx="2038454" cy="25077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048332" y="7635478"/>
            <a:ext cx="2001052" cy="24515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179242" y="10985358"/>
            <a:ext cx="1944948" cy="24515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292503" y="711152"/>
            <a:ext cx="2169364" cy="25825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367308" y="4229456"/>
            <a:ext cx="2131962" cy="247030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423413" y="7598050"/>
            <a:ext cx="2131962" cy="248901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460815" y="11022786"/>
            <a:ext cx="2131962" cy="247030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854598" y="729859"/>
            <a:ext cx="2131962" cy="252644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966806" y="4117170"/>
            <a:ext cx="2019753" cy="252644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948104" y="7635478"/>
            <a:ext cx="2094559" cy="245158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8191224" y="10966643"/>
            <a:ext cx="1888843" cy="243287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229682" y="0"/>
            <a:ext cx="1178189" cy="22457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846824" y="3069168"/>
            <a:ext cx="1533517" cy="181529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846824" y="5445892"/>
            <a:ext cx="1458711" cy="174044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865529" y="7654194"/>
            <a:ext cx="1533517" cy="183401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828120" y="9918636"/>
            <a:ext cx="1514815" cy="183401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884223" y="12201794"/>
            <a:ext cx="1514815" cy="177786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2698268" y="2994302"/>
            <a:ext cx="1458711" cy="187144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2716972" y="5371035"/>
            <a:ext cx="1514815" cy="181529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2773075" y="7672908"/>
            <a:ext cx="1009877" cy="1815297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2735667" y="9956065"/>
            <a:ext cx="1514815" cy="179658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2716972" y="12201794"/>
            <a:ext cx="1496113" cy="175915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4549711" y="804716"/>
            <a:ext cx="1514815" cy="174044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4867635" y="3050451"/>
            <a:ext cx="822862" cy="116029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4587111" y="5333606"/>
            <a:ext cx="1477412" cy="181529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4587111" y="7598050"/>
            <a:ext cx="1477412" cy="185272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4587111" y="9899922"/>
            <a:ext cx="1458711" cy="181529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4549711" y="12164366"/>
            <a:ext cx="1496113" cy="177786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6401146" y="748572"/>
            <a:ext cx="1477412" cy="181529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6419850" y="3013016"/>
            <a:ext cx="1458711" cy="185272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6401146" y="5314892"/>
            <a:ext cx="1477412" cy="1834011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6700374" y="7654193"/>
            <a:ext cx="355327" cy="18714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6401146" y="8122053"/>
            <a:ext cx="1477412" cy="129129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6382452" y="9899922"/>
            <a:ext cx="1458711" cy="175915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6382452" y="12183080"/>
            <a:ext cx="1477412" cy="170301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7910702" y="4042313"/>
            <a:ext cx="0" cy="692785"/>
          </a:xfrm>
          <a:custGeom>
            <a:avLst/>
            <a:gdLst/>
            <a:ahLst/>
            <a:cxnLst/>
            <a:rect l="l" t="t" r="r" b="b"/>
            <a:pathLst>
              <a:path w="0" h="692785">
                <a:moveTo>
                  <a:pt x="0" y="692433"/>
                </a:moveTo>
                <a:lnTo>
                  <a:pt x="0" y="0"/>
                </a:lnTo>
              </a:path>
            </a:pathLst>
          </a:custGeom>
          <a:ln w="1870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0884228" y="12407658"/>
            <a:ext cx="0" cy="318770"/>
          </a:xfrm>
          <a:custGeom>
            <a:avLst/>
            <a:gdLst/>
            <a:ahLst/>
            <a:cxnLst/>
            <a:rect l="l" t="t" r="r" b="b"/>
            <a:pathLst>
              <a:path w="0" h="318770">
                <a:moveTo>
                  <a:pt x="0" y="318145"/>
                </a:moveTo>
                <a:lnTo>
                  <a:pt x="0" y="0"/>
                </a:lnTo>
              </a:path>
            </a:pathLst>
          </a:custGeom>
          <a:ln w="1870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4587109" y="3200165"/>
            <a:ext cx="0" cy="617855"/>
          </a:xfrm>
          <a:custGeom>
            <a:avLst/>
            <a:gdLst/>
            <a:ahLst/>
            <a:cxnLst/>
            <a:rect l="l" t="t" r="r" b="b"/>
            <a:pathLst>
              <a:path w="0" h="617854">
                <a:moveTo>
                  <a:pt x="0" y="617575"/>
                </a:moveTo>
                <a:lnTo>
                  <a:pt x="0" y="0"/>
                </a:lnTo>
              </a:path>
            </a:pathLst>
          </a:custGeom>
          <a:ln w="1870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6036470" y="3499595"/>
            <a:ext cx="0" cy="842644"/>
          </a:xfrm>
          <a:custGeom>
            <a:avLst/>
            <a:gdLst/>
            <a:ahLst/>
            <a:cxnLst/>
            <a:rect l="l" t="t" r="r" b="b"/>
            <a:pathLst>
              <a:path w="0" h="842645">
                <a:moveTo>
                  <a:pt x="0" y="842148"/>
                </a:moveTo>
                <a:lnTo>
                  <a:pt x="0" y="0"/>
                </a:lnTo>
              </a:path>
            </a:pathLst>
          </a:custGeom>
          <a:ln w="1870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9070190" y="9357"/>
            <a:ext cx="1150620" cy="0"/>
          </a:xfrm>
          <a:custGeom>
            <a:avLst/>
            <a:gdLst/>
            <a:ahLst/>
            <a:cxnLst/>
            <a:rect l="l" t="t" r="r" b="b"/>
            <a:pathLst>
              <a:path w="1150620" h="0">
                <a:moveTo>
                  <a:pt x="0" y="0"/>
                </a:moveTo>
                <a:lnTo>
                  <a:pt x="1150137" y="0"/>
                </a:lnTo>
              </a:path>
            </a:pathLst>
          </a:custGeom>
          <a:ln w="3742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6681670" y="8075270"/>
            <a:ext cx="355600" cy="0"/>
          </a:xfrm>
          <a:custGeom>
            <a:avLst/>
            <a:gdLst/>
            <a:ahLst/>
            <a:cxnLst/>
            <a:rect l="l" t="t" r="r" b="b"/>
            <a:pathLst>
              <a:path w="355600" h="0">
                <a:moveTo>
                  <a:pt x="0" y="0"/>
                </a:moveTo>
                <a:lnTo>
                  <a:pt x="355327" y="0"/>
                </a:lnTo>
              </a:path>
            </a:pathLst>
          </a:custGeom>
          <a:ln w="3175">
            <a:solidFill>
              <a:srgbClr val="605D5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2232673" y="3571109"/>
            <a:ext cx="990600" cy="1943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sz="1100" spc="30">
                <a:solidFill>
                  <a:srgbClr val="898C8E"/>
                </a:solidFill>
                <a:latin typeface="Arial"/>
                <a:cs typeface="Arial"/>
              </a:rPr>
              <a:t>Den </a:t>
            </a:r>
            <a:r>
              <a:rPr dirty="0" sz="1100" spc="40">
                <a:solidFill>
                  <a:srgbClr val="757775"/>
                </a:solidFill>
                <a:latin typeface="Arial"/>
                <a:cs typeface="Arial"/>
              </a:rPr>
              <a:t>M</a:t>
            </a:r>
            <a:r>
              <a:rPr dirty="0" sz="1100" spc="40">
                <a:solidFill>
                  <a:srgbClr val="898C8E"/>
                </a:solidFill>
                <a:latin typeface="Arial"/>
                <a:cs typeface="Arial"/>
              </a:rPr>
              <a:t>other</a:t>
            </a:r>
            <a:r>
              <a:rPr dirty="0" baseline="51587" sz="1050" spc="60">
                <a:solidFill>
                  <a:srgbClr val="898C8E"/>
                </a:solidFill>
                <a:latin typeface="Times New Roman"/>
                <a:cs typeface="Times New Roman"/>
              </a:rPr>
              <a:t>1</a:t>
            </a:r>
            <a:r>
              <a:rPr dirty="0" sz="700" spc="40">
                <a:solidFill>
                  <a:srgbClr val="898C8E"/>
                </a:solidFill>
                <a:latin typeface="Times New Roman"/>
                <a:cs typeface="Times New Roman"/>
              </a:rPr>
              <a:t>"</a:t>
            </a:r>
            <a:r>
              <a:rPr dirty="0" sz="700" spc="-50">
                <a:solidFill>
                  <a:srgbClr val="898C8E"/>
                </a:solidFill>
                <a:latin typeface="Times New Roman"/>
                <a:cs typeface="Times New Roman"/>
              </a:rPr>
              <a:t> </a:t>
            </a:r>
            <a:r>
              <a:rPr dirty="0" sz="700" spc="10">
                <a:solidFill>
                  <a:srgbClr val="898C8E"/>
                </a:solidFill>
                <a:latin typeface="Times New Roman"/>
                <a:cs typeface="Times New Roman"/>
              </a:rPr>
              <a:t>'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070792" y="6892916"/>
            <a:ext cx="1195705" cy="467359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algn="ctr" marL="12700" marR="5080" indent="53340">
              <a:lnSpc>
                <a:spcPct val="77700"/>
              </a:lnSpc>
              <a:spcBef>
                <a:spcPts val="400"/>
              </a:spcBef>
            </a:pPr>
            <a:r>
              <a:rPr dirty="0" sz="1100" spc="35">
                <a:solidFill>
                  <a:srgbClr val="898C8E"/>
                </a:solidFill>
                <a:latin typeface="Arial"/>
                <a:cs typeface="Arial"/>
              </a:rPr>
              <a:t>Bob </a:t>
            </a:r>
            <a:r>
              <a:rPr dirty="0" sz="1100" spc="30">
                <a:solidFill>
                  <a:srgbClr val="898C8E"/>
                </a:solidFill>
                <a:latin typeface="Arial"/>
                <a:cs typeface="Arial"/>
              </a:rPr>
              <a:t>Stront"  </a:t>
            </a:r>
            <a:r>
              <a:rPr dirty="0" sz="1150" spc="330">
                <a:solidFill>
                  <a:srgbClr val="898C8E"/>
                </a:solidFill>
                <a:latin typeface="Arial"/>
                <a:cs typeface="Arial"/>
              </a:rPr>
              <a:t>B.uu:Scl  </a:t>
            </a:r>
            <a:r>
              <a:rPr dirty="0" sz="1150" spc="-15">
                <a:solidFill>
                  <a:srgbClr val="898C8E"/>
                </a:solidFill>
                <a:latin typeface="Times New Roman"/>
                <a:cs typeface="Times New Roman"/>
              </a:rPr>
              <a:t>Alb:lque:-qt1e, </a:t>
            </a:r>
            <a:r>
              <a:rPr dirty="0" sz="1150" spc="-40" i="1">
                <a:solidFill>
                  <a:srgbClr val="898C8E"/>
                </a:solidFill>
                <a:latin typeface="Arial"/>
                <a:cs typeface="Arial"/>
              </a:rPr>
              <a:t>N</a:t>
            </a:r>
            <a:r>
              <a:rPr dirty="0" sz="1150" spc="-5" i="1">
                <a:solidFill>
                  <a:srgbClr val="898C8E"/>
                </a:solidFill>
                <a:latin typeface="Arial"/>
                <a:cs typeface="Arial"/>
              </a:rPr>
              <a:t> </a:t>
            </a:r>
            <a:r>
              <a:rPr dirty="0" sz="1150" spc="-125">
                <a:solidFill>
                  <a:srgbClr val="757775"/>
                </a:solidFill>
                <a:latin typeface="Times New Roman"/>
                <a:cs typeface="Times New Roman"/>
              </a:rPr>
              <a:t>M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100256" y="10177295"/>
            <a:ext cx="1225550" cy="498475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 algn="ctr" marL="12065" marR="5080" indent="-21590">
              <a:lnSpc>
                <a:spcPct val="75200"/>
              </a:lnSpc>
              <a:spcBef>
                <a:spcPts val="475"/>
              </a:spcBef>
            </a:pPr>
            <a:r>
              <a:rPr dirty="0" sz="1250" spc="-130">
                <a:solidFill>
                  <a:srgbClr val="898C8E"/>
                </a:solidFill>
                <a:latin typeface="Times New Roman"/>
                <a:cs typeface="Times New Roman"/>
              </a:rPr>
              <a:t>Cm </a:t>
            </a:r>
            <a:r>
              <a:rPr dirty="0" sz="1150" spc="-40">
                <a:solidFill>
                  <a:srgbClr val="898C8E"/>
                </a:solidFill>
                <a:latin typeface="Arial"/>
                <a:cs typeface="Arial"/>
              </a:rPr>
              <a:t>, </a:t>
            </a:r>
            <a:r>
              <a:rPr dirty="0" sz="1150" spc="-40">
                <a:solidFill>
                  <a:srgbClr val="757775"/>
                </a:solidFill>
                <a:latin typeface="Arial"/>
                <a:cs typeface="Arial"/>
              </a:rPr>
              <a:t>\ </a:t>
            </a:r>
            <a:r>
              <a:rPr dirty="0" sz="1150" spc="-5">
                <a:solidFill>
                  <a:srgbClr val="898C8E"/>
                </a:solidFill>
                <a:latin typeface="Arial"/>
                <a:cs typeface="Arial"/>
              </a:rPr>
              <a:t>lll"d  </a:t>
            </a:r>
            <a:r>
              <a:rPr dirty="0" sz="1200" spc="40">
                <a:solidFill>
                  <a:srgbClr val="898C8E"/>
                </a:solidFill>
                <a:latin typeface="Times New Roman"/>
                <a:cs typeface="Times New Roman"/>
              </a:rPr>
              <a:t>Cbemutry  </a:t>
            </a:r>
            <a:r>
              <a:rPr dirty="0" sz="1150" spc="-25">
                <a:solidFill>
                  <a:srgbClr val="898C8E"/>
                </a:solidFill>
                <a:latin typeface="Arial"/>
                <a:cs typeface="Arial"/>
              </a:rPr>
              <a:t>Albuquerque</a:t>
            </a:r>
            <a:r>
              <a:rPr dirty="0" sz="1150" spc="160">
                <a:solidFill>
                  <a:srgbClr val="898C8E"/>
                </a:solidFill>
                <a:latin typeface="Arial"/>
                <a:cs typeface="Arial"/>
              </a:rPr>
              <a:t> </a:t>
            </a:r>
            <a:r>
              <a:rPr dirty="0" sz="1250" spc="-20">
                <a:solidFill>
                  <a:srgbClr val="898C8E"/>
                </a:solidFill>
                <a:latin typeface="Times New Roman"/>
                <a:cs typeface="Times New Roman"/>
              </a:rPr>
              <a:t>N.M.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415173" y="10242796"/>
            <a:ext cx="1298575" cy="47688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R="22860">
              <a:lnSpc>
                <a:spcPts val="1190"/>
              </a:lnSpc>
              <a:spcBef>
                <a:spcPts val="105"/>
              </a:spcBef>
            </a:pPr>
            <a:r>
              <a:rPr dirty="0" sz="1100" spc="-25">
                <a:solidFill>
                  <a:srgbClr val="898C8E"/>
                </a:solidFill>
                <a:latin typeface="Arial"/>
                <a:cs typeface="Arial"/>
              </a:rPr>
              <a:t>Tel'T)' </a:t>
            </a:r>
            <a:r>
              <a:rPr dirty="0" sz="1100" spc="-15">
                <a:solidFill>
                  <a:srgbClr val="757775"/>
                </a:solidFill>
                <a:latin typeface="Arial"/>
                <a:cs typeface="Arial"/>
              </a:rPr>
              <a:t>'\\ </a:t>
            </a:r>
            <a:r>
              <a:rPr dirty="0" sz="1100" spc="-25">
                <a:solidFill>
                  <a:srgbClr val="757775"/>
                </a:solidFill>
                <a:latin typeface="Arial"/>
                <a:cs typeface="Arial"/>
              </a:rPr>
              <a:t>am</a:t>
            </a:r>
            <a:r>
              <a:rPr dirty="0" sz="1100" spc="-155">
                <a:solidFill>
                  <a:srgbClr val="757775"/>
                </a:solidFill>
                <a:latin typeface="Arial"/>
                <a:cs typeface="Arial"/>
              </a:rPr>
              <a:t> </a:t>
            </a:r>
            <a:r>
              <a:rPr dirty="0" sz="1100" spc="-20">
                <a:solidFill>
                  <a:srgbClr val="898C8E"/>
                </a:solidFill>
                <a:latin typeface="Arial"/>
                <a:cs typeface="Arial"/>
              </a:rPr>
              <a:t>er</a:t>
            </a:r>
            <a:endParaRPr sz="1100">
              <a:latin typeface="Arial"/>
              <a:cs typeface="Arial"/>
            </a:endParaRPr>
          </a:p>
          <a:p>
            <a:pPr algn="ctr" marR="14604">
              <a:lnSpc>
                <a:spcPts val="1110"/>
              </a:lnSpc>
            </a:pPr>
            <a:r>
              <a:rPr dirty="0" sz="1150" spc="-45">
                <a:solidFill>
                  <a:srgbClr val="898C8E"/>
                </a:solidFill>
                <a:latin typeface="Arial"/>
                <a:cs typeface="Arial"/>
              </a:rPr>
              <a:t>Ph)'Bh:a</a:t>
            </a:r>
            <a:endParaRPr sz="1150">
              <a:latin typeface="Arial"/>
              <a:cs typeface="Arial"/>
            </a:endParaRPr>
          </a:p>
          <a:p>
            <a:pPr algn="ctr">
              <a:lnSpc>
                <a:spcPts val="1245"/>
              </a:lnSpc>
            </a:pPr>
            <a:r>
              <a:rPr dirty="0" sz="1150" spc="65">
                <a:solidFill>
                  <a:srgbClr val="898C8E"/>
                </a:solidFill>
                <a:latin typeface="Arial"/>
                <a:cs typeface="Arial"/>
              </a:rPr>
              <a:t>.Albuquerqu</a:t>
            </a:r>
            <a:r>
              <a:rPr dirty="0" sz="1150" spc="-135">
                <a:solidFill>
                  <a:srgbClr val="898C8E"/>
                </a:solidFill>
                <a:latin typeface="Arial"/>
                <a:cs typeface="Arial"/>
              </a:rPr>
              <a:t> </a:t>
            </a:r>
            <a:r>
              <a:rPr dirty="0" sz="1150" spc="30">
                <a:solidFill>
                  <a:srgbClr val="898C8E"/>
                </a:solidFill>
                <a:latin typeface="Arial"/>
                <a:cs typeface="Arial"/>
              </a:rPr>
              <a:t>.N,H.</a:t>
            </a:r>
            <a:endParaRPr sz="11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069359" y="13447638"/>
            <a:ext cx="1554480" cy="482600"/>
          </a:xfrm>
          <a:prstGeom prst="rect">
            <a:avLst/>
          </a:prstGeom>
        </p:spPr>
        <p:txBody>
          <a:bodyPr wrap="square" lIns="0" tIns="66675" rIns="0" bIns="0" rtlCol="0" vert="horz">
            <a:spAutoFit/>
          </a:bodyPr>
          <a:lstStyle/>
          <a:p>
            <a:pPr algn="ctr" marL="393065" marR="422909">
              <a:lnSpc>
                <a:spcPct val="71600"/>
              </a:lnSpc>
              <a:spcBef>
                <a:spcPts val="525"/>
              </a:spcBef>
            </a:pPr>
            <a:r>
              <a:rPr dirty="0" sz="1150" spc="15">
                <a:solidFill>
                  <a:srgbClr val="898C8E"/>
                </a:solidFill>
                <a:latin typeface="Times New Roman"/>
                <a:cs typeface="Times New Roman"/>
              </a:rPr>
              <a:t>Cecil </a:t>
            </a:r>
            <a:r>
              <a:rPr dirty="0" sz="1150" spc="-70">
                <a:solidFill>
                  <a:srgbClr val="757775"/>
                </a:solidFill>
                <a:latin typeface="Arial"/>
                <a:cs typeface="Arial"/>
              </a:rPr>
              <a:t>V.</a:t>
            </a:r>
            <a:r>
              <a:rPr dirty="0" sz="1150" spc="-175">
                <a:solidFill>
                  <a:srgbClr val="757775"/>
                </a:solidFill>
                <a:latin typeface="Arial"/>
                <a:cs typeface="Arial"/>
              </a:rPr>
              <a:t> </a:t>
            </a:r>
            <a:r>
              <a:rPr dirty="0" sz="1200" spc="-20">
                <a:solidFill>
                  <a:srgbClr val="898C8E"/>
                </a:solidFill>
                <a:latin typeface="Times New Roman"/>
                <a:cs typeface="Times New Roman"/>
              </a:rPr>
              <a:t>tlka  </a:t>
            </a:r>
            <a:r>
              <a:rPr dirty="0" sz="1200" spc="5">
                <a:solidFill>
                  <a:srgbClr val="757775"/>
                </a:solidFill>
                <a:latin typeface="Times New Roman"/>
                <a:cs typeface="Times New Roman"/>
              </a:rPr>
              <a:t>I</a:t>
            </a:r>
            <a:r>
              <a:rPr dirty="0" sz="1200" spc="5">
                <a:solidFill>
                  <a:srgbClr val="898C8E"/>
                </a:solidFill>
                <a:latin typeface="Times New Roman"/>
                <a:cs typeface="Times New Roman"/>
              </a:rPr>
              <a:t>'</a:t>
            </a:r>
            <a:r>
              <a:rPr dirty="0" sz="1200" spc="-125">
                <a:solidFill>
                  <a:srgbClr val="898C8E"/>
                </a:solidFill>
                <a:latin typeface="Times New Roman"/>
                <a:cs typeface="Times New Roman"/>
              </a:rPr>
              <a:t> </a:t>
            </a:r>
            <a:r>
              <a:rPr dirty="0" sz="1200" spc="-120">
                <a:solidFill>
                  <a:srgbClr val="898C8E"/>
                </a:solidFill>
                <a:latin typeface="Times New Roman"/>
                <a:cs typeface="Times New Roman"/>
              </a:rPr>
              <a:t>h)'B}c:a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ts val="1105"/>
              </a:lnSpc>
            </a:pPr>
            <a:r>
              <a:rPr dirty="0" sz="1200" spc="-70">
                <a:solidFill>
                  <a:srgbClr val="898C8E"/>
                </a:solidFill>
                <a:latin typeface="Times New Roman"/>
                <a:cs typeface="Times New Roman"/>
              </a:rPr>
              <a:t>Rocle</a:t>
            </a:r>
            <a:r>
              <a:rPr dirty="0" sz="1200" spc="20">
                <a:solidFill>
                  <a:srgbClr val="898C8E"/>
                </a:solidFill>
                <a:latin typeface="Times New Roman"/>
                <a:cs typeface="Times New Roman"/>
              </a:rPr>
              <a:t> </a:t>
            </a:r>
            <a:r>
              <a:rPr dirty="0" sz="1200" spc="-10">
                <a:solidFill>
                  <a:srgbClr val="898C8E"/>
                </a:solidFill>
                <a:latin typeface="Times New Roman"/>
                <a:cs typeface="Times New Roman"/>
              </a:rPr>
              <a:t>S_pr1</a:t>
            </a:r>
            <a:r>
              <a:rPr dirty="0" sz="1200" spc="-10">
                <a:solidFill>
                  <a:srgbClr val="757775"/>
                </a:solidFill>
                <a:latin typeface="Times New Roman"/>
                <a:cs typeface="Times New Roman"/>
              </a:rPr>
              <a:t>n</a:t>
            </a:r>
            <a:r>
              <a:rPr dirty="0" sz="1200" spc="-10">
                <a:solidFill>
                  <a:srgbClr val="898C8E"/>
                </a:solidFill>
                <a:latin typeface="Times New Roman"/>
                <a:cs typeface="Times New Roman"/>
              </a:rPr>
              <a:t>ga,"'yomtng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111634" y="7143378"/>
            <a:ext cx="46990" cy="193040"/>
          </a:xfrm>
          <a:custGeom>
            <a:avLst/>
            <a:gdLst/>
            <a:ahLst/>
            <a:cxnLst/>
            <a:rect l="l" t="t" r="r" b="b"/>
            <a:pathLst>
              <a:path w="46989" h="193040">
                <a:moveTo>
                  <a:pt x="46753" y="192980"/>
                </a:moveTo>
                <a:lnTo>
                  <a:pt x="0" y="192980"/>
                </a:lnTo>
                <a:lnTo>
                  <a:pt x="0" y="0"/>
                </a:lnTo>
                <a:lnTo>
                  <a:pt x="46753" y="0"/>
                </a:lnTo>
                <a:lnTo>
                  <a:pt x="46753" y="192980"/>
                </a:lnTo>
                <a:close/>
              </a:path>
            </a:pathLst>
          </a:custGeom>
          <a:solidFill>
            <a:srgbClr val="C6C8C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 txBox="1"/>
          <p:nvPr/>
        </p:nvSpPr>
        <p:spPr>
          <a:xfrm>
            <a:off x="3359573" y="6836774"/>
            <a:ext cx="1274445" cy="4946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ctr" marR="25400">
              <a:lnSpc>
                <a:spcPts val="1385"/>
              </a:lnSpc>
              <a:spcBef>
                <a:spcPts val="125"/>
              </a:spcBef>
            </a:pPr>
            <a:r>
              <a:rPr dirty="0" sz="1200" spc="-70">
                <a:solidFill>
                  <a:srgbClr val="898C8E"/>
                </a:solidFill>
                <a:latin typeface="Times New Roman"/>
                <a:cs typeface="Times New Roman"/>
              </a:rPr>
              <a:t>lil!JTT"</a:t>
            </a:r>
            <a:r>
              <a:rPr dirty="0" sz="1200" spc="-165">
                <a:solidFill>
                  <a:srgbClr val="898C8E"/>
                </a:solidFill>
                <a:latin typeface="Times New Roman"/>
                <a:cs typeface="Times New Roman"/>
              </a:rPr>
              <a:t> </a:t>
            </a:r>
            <a:r>
              <a:rPr dirty="0" sz="1300" spc="50">
                <a:solidFill>
                  <a:srgbClr val="898C8E"/>
                </a:solidFill>
                <a:latin typeface="Times New Roman"/>
                <a:cs typeface="Times New Roman"/>
              </a:rPr>
              <a:t>Tatimm</a:t>
            </a:r>
            <a:endParaRPr sz="1300">
              <a:latin typeface="Times New Roman"/>
              <a:cs typeface="Times New Roman"/>
            </a:endParaRPr>
          </a:p>
          <a:p>
            <a:pPr algn="ctr">
              <a:lnSpc>
                <a:spcPts val="1085"/>
              </a:lnSpc>
            </a:pPr>
            <a:r>
              <a:rPr dirty="0" sz="1100" spc="-40">
                <a:solidFill>
                  <a:srgbClr val="757775"/>
                </a:solidFill>
                <a:latin typeface="Arial"/>
                <a:cs typeface="Arial"/>
              </a:rPr>
              <a:t>:M</a:t>
            </a:r>
            <a:r>
              <a:rPr dirty="0" sz="1100" spc="-40">
                <a:solidFill>
                  <a:srgbClr val="898C8E"/>
                </a:solidFill>
                <a:latin typeface="Arial"/>
                <a:cs typeface="Arial"/>
              </a:rPr>
              <a:t>ath</a:t>
            </a:r>
            <a:r>
              <a:rPr dirty="0" sz="1100" spc="-190">
                <a:solidFill>
                  <a:srgbClr val="898C8E"/>
                </a:solidFill>
                <a:latin typeface="Arial"/>
                <a:cs typeface="Arial"/>
              </a:rPr>
              <a:t> </a:t>
            </a:r>
            <a:r>
              <a:rPr dirty="0" sz="1100" spc="45">
                <a:solidFill>
                  <a:srgbClr val="757775"/>
                </a:solidFill>
                <a:latin typeface="Arial"/>
                <a:cs typeface="Arial"/>
              </a:rPr>
              <a:t>l!lll</a:t>
            </a:r>
            <a:r>
              <a:rPr dirty="0" sz="1200" spc="45">
                <a:solidFill>
                  <a:srgbClr val="757775"/>
                </a:solidFill>
                <a:latin typeface="Arial"/>
                <a:cs typeface="Arial"/>
              </a:rPr>
              <a:t>■</a:t>
            </a:r>
            <a:r>
              <a:rPr dirty="0" sz="1100" spc="45">
                <a:solidFill>
                  <a:srgbClr val="898C8E"/>
                </a:solidFill>
                <a:latin typeface="Arial"/>
                <a:cs typeface="Arial"/>
              </a:rPr>
              <a:t>bes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1200"/>
              </a:lnSpc>
            </a:pPr>
            <a:r>
              <a:rPr dirty="0" sz="1150" spc="-65">
                <a:solidFill>
                  <a:srgbClr val="898C8E"/>
                </a:solidFill>
                <a:latin typeface="Arial"/>
                <a:cs typeface="Arial"/>
              </a:rPr>
              <a:t>TJll'lllJJlTlin </a:t>
            </a:r>
            <a:r>
              <a:rPr dirty="0" sz="1150" spc="-85">
                <a:solidFill>
                  <a:srgbClr val="757775"/>
                </a:solidFill>
                <a:latin typeface="Arial"/>
                <a:cs typeface="Arial"/>
              </a:rPr>
              <a:t>g</a:t>
            </a:r>
            <a:r>
              <a:rPr dirty="0" sz="1150" spc="-85">
                <a:solidFill>
                  <a:srgbClr val="A0A3A3"/>
                </a:solidFill>
                <a:latin typeface="Arial"/>
                <a:cs typeface="Arial"/>
              </a:rPr>
              <a:t>, </a:t>
            </a:r>
            <a:r>
              <a:rPr dirty="0" sz="1150" spc="-135">
                <a:solidFill>
                  <a:srgbClr val="898C8E"/>
                </a:solidFill>
                <a:latin typeface="Arial"/>
                <a:cs typeface="Arial"/>
              </a:rPr>
              <a:t>Gu</a:t>
            </a:r>
            <a:r>
              <a:rPr dirty="0" sz="1150" spc="-195">
                <a:solidFill>
                  <a:srgbClr val="898C8E"/>
                </a:solidFill>
                <a:latin typeface="Arial"/>
                <a:cs typeface="Arial"/>
              </a:rPr>
              <a:t> </a:t>
            </a:r>
            <a:r>
              <a:rPr dirty="0" sz="1150" spc="20">
                <a:solidFill>
                  <a:srgbClr val="757775"/>
                </a:solidFill>
                <a:latin typeface="Arial"/>
                <a:cs typeface="Arial"/>
              </a:rPr>
              <a:t>llDI</a:t>
            </a:r>
            <a:endParaRPr sz="11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538297" y="13541210"/>
            <a:ext cx="1177290" cy="2222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1250" spc="-75">
                <a:solidFill>
                  <a:srgbClr val="757775"/>
                </a:solidFill>
                <a:latin typeface="Times New Roman"/>
                <a:cs typeface="Times New Roman"/>
              </a:rPr>
              <a:t>W </a:t>
            </a:r>
            <a:r>
              <a:rPr dirty="0" sz="1150" spc="-60">
                <a:solidFill>
                  <a:srgbClr val="898C8E"/>
                </a:solidFill>
                <a:latin typeface="Arial"/>
                <a:cs typeface="Arial"/>
              </a:rPr>
              <a:t>J</a:t>
            </a:r>
            <a:r>
              <a:rPr dirty="0" sz="1150" spc="5">
                <a:solidFill>
                  <a:srgbClr val="898C8E"/>
                </a:solidFill>
                <a:latin typeface="Arial"/>
                <a:cs typeface="Arial"/>
              </a:rPr>
              <a:t> </a:t>
            </a:r>
            <a:r>
              <a:rPr dirty="0" sz="1250" spc="-5">
                <a:solidFill>
                  <a:srgbClr val="757775"/>
                </a:solidFill>
                <a:latin typeface="Times New Roman"/>
                <a:cs typeface="Times New Roman"/>
              </a:rPr>
              <a:t>W</a:t>
            </a:r>
            <a:r>
              <a:rPr dirty="0" sz="1250" spc="-5">
                <a:solidFill>
                  <a:srgbClr val="898C8E"/>
                </a:solidFill>
                <a:latin typeface="Times New Roman"/>
                <a:cs typeface="Times New Roman"/>
              </a:rPr>
              <a:t>Uh</a:t>
            </a:r>
            <a:r>
              <a:rPr dirty="0" sz="1250" spc="-5">
                <a:solidFill>
                  <a:srgbClr val="757775"/>
                </a:solidFill>
                <a:latin typeface="Times New Roman"/>
                <a:cs typeface="Times New Roman"/>
              </a:rPr>
              <a:t>am</a:t>
            </a:r>
            <a:r>
              <a:rPr dirty="0" sz="1250" spc="-5">
                <a:solidFill>
                  <a:srgbClr val="898C8E"/>
                </a:solidFill>
                <a:latin typeface="Times New Roman"/>
                <a:cs typeface="Times New Roman"/>
              </a:rPr>
              <a:t>aon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710230" y="13718998"/>
            <a:ext cx="1141095" cy="2222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1150" spc="-200">
                <a:solidFill>
                  <a:srgbClr val="757775"/>
                </a:solidFill>
                <a:latin typeface="Times New Roman"/>
                <a:cs typeface="Times New Roman"/>
              </a:rPr>
              <a:t>11n</a:t>
            </a:r>
            <a:r>
              <a:rPr dirty="0" sz="1150" spc="-200">
                <a:solidFill>
                  <a:srgbClr val="898C8E"/>
                </a:solidFill>
                <a:latin typeface="Times New Roman"/>
                <a:cs typeface="Times New Roman"/>
              </a:rPr>
              <a:t>ic </a:t>
            </a:r>
            <a:r>
              <a:rPr dirty="0" sz="1250" spc="30">
                <a:solidFill>
                  <a:srgbClr val="757775"/>
                </a:solidFill>
                <a:latin typeface="Times New Roman"/>
                <a:cs typeface="Times New Roman"/>
              </a:rPr>
              <a:t>E</a:t>
            </a:r>
            <a:r>
              <a:rPr dirty="0" sz="1250" spc="175">
                <a:solidFill>
                  <a:srgbClr val="757775"/>
                </a:solidFill>
                <a:latin typeface="Times New Roman"/>
                <a:cs typeface="Times New Roman"/>
              </a:rPr>
              <a:t> </a:t>
            </a:r>
            <a:r>
              <a:rPr dirty="0" sz="1250" spc="-65">
                <a:solidFill>
                  <a:srgbClr val="757775"/>
                </a:solidFill>
                <a:latin typeface="Times New Roman"/>
                <a:cs typeface="Times New Roman"/>
              </a:rPr>
              <a:t>n1P11</a:t>
            </a:r>
            <a:r>
              <a:rPr dirty="0" sz="1250" spc="-65">
                <a:solidFill>
                  <a:srgbClr val="898C8E"/>
                </a:solidFill>
                <a:latin typeface="Times New Roman"/>
                <a:cs typeface="Times New Roman"/>
              </a:rPr>
              <a:t>een</a:t>
            </a:r>
            <a:r>
              <a:rPr dirty="0" sz="1250" spc="-65">
                <a:solidFill>
                  <a:srgbClr val="757775"/>
                </a:solidFill>
                <a:latin typeface="Times New Roman"/>
                <a:cs typeface="Times New Roman"/>
              </a:rPr>
              <a:t>""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619191" y="13807890"/>
            <a:ext cx="1014730" cy="216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50" spc="-105">
                <a:solidFill>
                  <a:srgbClr val="898C8E"/>
                </a:solidFill>
                <a:latin typeface="Times New Roman"/>
                <a:cs typeface="Times New Roman"/>
              </a:rPr>
              <a:t>C'</a:t>
            </a:r>
            <a:r>
              <a:rPr dirty="0" sz="1150" spc="-105">
                <a:solidFill>
                  <a:srgbClr val="757775"/>
                </a:solidFill>
                <a:latin typeface="Times New Roman"/>
                <a:cs typeface="Times New Roman"/>
              </a:rPr>
              <a:t>ar </a:t>
            </a:r>
            <a:r>
              <a:rPr dirty="0" sz="1150" spc="25">
                <a:solidFill>
                  <a:srgbClr val="898C8E"/>
                </a:solidFill>
                <a:latin typeface="Times New Roman"/>
                <a:cs typeface="Times New Roman"/>
              </a:rPr>
              <a:t>l, </a:t>
            </a:r>
            <a:r>
              <a:rPr dirty="0" sz="1150" spc="20">
                <a:solidFill>
                  <a:srgbClr val="898C8E"/>
                </a:solidFill>
                <a:latin typeface="Times New Roman"/>
                <a:cs typeface="Times New Roman"/>
              </a:rPr>
              <a:t>bad, </a:t>
            </a:r>
            <a:r>
              <a:rPr dirty="0" sz="1150" spc="105">
                <a:solidFill>
                  <a:srgbClr val="898C8E"/>
                </a:solidFill>
                <a:latin typeface="Times New Roman"/>
                <a:cs typeface="Times New Roman"/>
              </a:rPr>
              <a:t>N</a:t>
            </a:r>
            <a:r>
              <a:rPr dirty="0" sz="1150" spc="-95">
                <a:solidFill>
                  <a:srgbClr val="898C8E"/>
                </a:solidFill>
                <a:latin typeface="Times New Roman"/>
                <a:cs typeface="Times New Roman"/>
              </a:rPr>
              <a:t> </a:t>
            </a:r>
            <a:r>
              <a:rPr dirty="0" sz="1250" spc="20">
                <a:solidFill>
                  <a:srgbClr val="757775"/>
                </a:solidFill>
                <a:latin typeface="Arial"/>
                <a:cs typeface="Arial"/>
              </a:rPr>
              <a:t>M.</a:t>
            </a:r>
            <a:endParaRPr sz="12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773820" y="3388642"/>
            <a:ext cx="1252220" cy="51435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 marL="31115">
              <a:lnSpc>
                <a:spcPts val="1390"/>
              </a:lnSpc>
              <a:spcBef>
                <a:spcPts val="110"/>
              </a:spcBef>
            </a:pPr>
            <a:r>
              <a:rPr dirty="0" sz="1150" spc="70">
                <a:solidFill>
                  <a:srgbClr val="757775"/>
                </a:solidFill>
                <a:latin typeface="Arial"/>
                <a:cs typeface="Arial"/>
              </a:rPr>
              <a:t>Jon</a:t>
            </a:r>
            <a:r>
              <a:rPr dirty="0" sz="1150" spc="-180">
                <a:solidFill>
                  <a:srgbClr val="757775"/>
                </a:solidFill>
                <a:latin typeface="Arial"/>
                <a:cs typeface="Arial"/>
              </a:rPr>
              <a:t> </a:t>
            </a:r>
            <a:r>
              <a:rPr dirty="0" sz="1350" spc="55">
                <a:solidFill>
                  <a:srgbClr val="757775"/>
                </a:solidFill>
                <a:latin typeface="Times New Roman"/>
                <a:cs typeface="Times New Roman"/>
              </a:rPr>
              <a:t>Stahl</a:t>
            </a:r>
            <a:endParaRPr sz="1350">
              <a:latin typeface="Times New Roman"/>
              <a:cs typeface="Times New Roman"/>
            </a:endParaRPr>
          </a:p>
          <a:p>
            <a:pPr algn="ctr" marL="45720">
              <a:lnSpc>
                <a:spcPts val="1075"/>
              </a:lnSpc>
            </a:pPr>
            <a:r>
              <a:rPr dirty="0" sz="1300" spc="-75">
                <a:solidFill>
                  <a:srgbClr val="757775"/>
                </a:solidFill>
                <a:latin typeface="Times New Roman"/>
                <a:cs typeface="Times New Roman"/>
              </a:rPr>
              <a:t>M1n1ng</a:t>
            </a:r>
            <a:endParaRPr sz="1300">
              <a:latin typeface="Times New Roman"/>
              <a:cs typeface="Times New Roman"/>
            </a:endParaRPr>
          </a:p>
          <a:p>
            <a:pPr algn="ctr">
              <a:lnSpc>
                <a:spcPts val="1370"/>
              </a:lnSpc>
            </a:pPr>
            <a:r>
              <a:rPr dirty="0" sz="1150" spc="75">
                <a:solidFill>
                  <a:srgbClr val="757775"/>
                </a:solidFill>
                <a:latin typeface="Arial"/>
                <a:cs typeface="Arial"/>
              </a:rPr>
              <a:t>Los </a:t>
            </a:r>
            <a:r>
              <a:rPr dirty="0" sz="1350" spc="-120">
                <a:solidFill>
                  <a:srgbClr val="757775"/>
                </a:solidFill>
                <a:latin typeface="Times New Roman"/>
                <a:cs typeface="Times New Roman"/>
              </a:rPr>
              <a:t>Alam</a:t>
            </a:r>
            <a:r>
              <a:rPr dirty="0" sz="1350" spc="-120">
                <a:solidFill>
                  <a:srgbClr val="898C8E"/>
                </a:solidFill>
                <a:latin typeface="Times New Roman"/>
                <a:cs typeface="Times New Roman"/>
              </a:rPr>
              <a:t>o.c.;, </a:t>
            </a:r>
            <a:r>
              <a:rPr dirty="0" sz="1350" spc="35">
                <a:solidFill>
                  <a:srgbClr val="757775"/>
                </a:solidFill>
                <a:latin typeface="Times New Roman"/>
                <a:cs typeface="Times New Roman"/>
              </a:rPr>
              <a:t>N</a:t>
            </a:r>
            <a:r>
              <a:rPr dirty="0" sz="1350" spc="-175">
                <a:solidFill>
                  <a:srgbClr val="757775"/>
                </a:solidFill>
                <a:latin typeface="Times New Roman"/>
                <a:cs typeface="Times New Roman"/>
              </a:rPr>
              <a:t> </a:t>
            </a:r>
            <a:r>
              <a:rPr dirty="0" sz="1350" spc="-5">
                <a:solidFill>
                  <a:srgbClr val="757775"/>
                </a:solidFill>
                <a:latin typeface="Times New Roman"/>
                <a:cs typeface="Times New Roman"/>
              </a:rPr>
              <a:t>M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473713" y="6808702"/>
            <a:ext cx="1953895" cy="5073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24815">
              <a:lnSpc>
                <a:spcPts val="1340"/>
              </a:lnSpc>
              <a:spcBef>
                <a:spcPts val="100"/>
              </a:spcBef>
            </a:pPr>
            <a:r>
              <a:rPr dirty="0" sz="1250" spc="20">
                <a:solidFill>
                  <a:srgbClr val="757775"/>
                </a:solidFill>
                <a:latin typeface="Times New Roman"/>
                <a:cs typeface="Times New Roman"/>
              </a:rPr>
              <a:t>Anth</a:t>
            </a:r>
            <a:r>
              <a:rPr dirty="0" sz="1250" spc="20">
                <a:solidFill>
                  <a:srgbClr val="898C8E"/>
                </a:solidFill>
                <a:latin typeface="Times New Roman"/>
                <a:cs typeface="Times New Roman"/>
              </a:rPr>
              <a:t>on</a:t>
            </a:r>
            <a:r>
              <a:rPr dirty="0" sz="1250" spc="20">
                <a:solidFill>
                  <a:srgbClr val="757775"/>
                </a:solidFill>
                <a:latin typeface="Times New Roman"/>
                <a:cs typeface="Times New Roman"/>
              </a:rPr>
              <a:t>y</a:t>
            </a:r>
            <a:r>
              <a:rPr dirty="0" sz="1250" spc="90">
                <a:solidFill>
                  <a:srgbClr val="757775"/>
                </a:solidFill>
                <a:latin typeface="Times New Roman"/>
                <a:cs typeface="Times New Roman"/>
              </a:rPr>
              <a:t> </a:t>
            </a:r>
            <a:r>
              <a:rPr dirty="0" sz="1250" spc="35">
                <a:solidFill>
                  <a:srgbClr val="757775"/>
                </a:solidFill>
                <a:latin typeface="Times New Roman"/>
                <a:cs typeface="Times New Roman"/>
              </a:rPr>
              <a:t>Tomei</a:t>
            </a:r>
            <a:endParaRPr sz="1250">
              <a:latin typeface="Times New Roman"/>
              <a:cs typeface="Times New Roman"/>
            </a:endParaRPr>
          </a:p>
          <a:p>
            <a:pPr marL="12700" marR="5080" indent="130175">
              <a:lnSpc>
                <a:spcPct val="73700"/>
              </a:lnSpc>
              <a:spcBef>
                <a:spcPts val="235"/>
              </a:spcBef>
              <a:tabLst>
                <a:tab pos="1805305" algn="l"/>
              </a:tabLst>
            </a:pPr>
            <a:r>
              <a:rPr dirty="0" sz="1250" spc="60">
                <a:solidFill>
                  <a:srgbClr val="757775"/>
                </a:solidFill>
                <a:latin typeface="Times New Roman"/>
                <a:cs typeface="Times New Roman"/>
              </a:rPr>
              <a:t>Petrol</a:t>
            </a:r>
            <a:r>
              <a:rPr dirty="0" sz="1250" spc="60">
                <a:solidFill>
                  <a:srgbClr val="898C8E"/>
                </a:solidFill>
                <a:latin typeface="Times New Roman"/>
                <a:cs typeface="Times New Roman"/>
              </a:rPr>
              <a:t>e</a:t>
            </a:r>
            <a:r>
              <a:rPr dirty="0" sz="1250" spc="60">
                <a:solidFill>
                  <a:srgbClr val="757775"/>
                </a:solidFill>
                <a:latin typeface="Times New Roman"/>
                <a:cs typeface="Times New Roman"/>
              </a:rPr>
              <a:t>um </a:t>
            </a:r>
            <a:r>
              <a:rPr dirty="0" sz="1250" spc="105">
                <a:solidFill>
                  <a:srgbClr val="757775"/>
                </a:solidFill>
                <a:latin typeface="Times New Roman"/>
                <a:cs typeface="Times New Roman"/>
              </a:rPr>
              <a:t>Engineenng  </a:t>
            </a:r>
            <a:r>
              <a:rPr dirty="0" sz="1250" spc="-90">
                <a:solidFill>
                  <a:srgbClr val="757775"/>
                </a:solidFill>
                <a:latin typeface="Times New Roman"/>
                <a:cs typeface="Times New Roman"/>
              </a:rPr>
              <a:t>M</a:t>
            </a:r>
            <a:r>
              <a:rPr dirty="0" sz="1250" spc="5">
                <a:solidFill>
                  <a:srgbClr val="898C8E"/>
                </a:solidFill>
                <a:latin typeface="Times New Roman"/>
                <a:cs typeface="Times New Roman"/>
              </a:rPr>
              <a:t>L</a:t>
            </a:r>
            <a:r>
              <a:rPr dirty="0" sz="1250" spc="25">
                <a:solidFill>
                  <a:srgbClr val="898C8E"/>
                </a:solidFill>
                <a:latin typeface="Times New Roman"/>
                <a:cs typeface="Times New Roman"/>
              </a:rPr>
              <a:t> </a:t>
            </a:r>
            <a:r>
              <a:rPr dirty="0" u="sng" sz="1250" spc="80">
                <a:solidFill>
                  <a:srgbClr val="757775"/>
                </a:solidFill>
                <a:uFill>
                  <a:solidFill>
                    <a:srgbClr val="757775"/>
                  </a:solidFill>
                </a:uFill>
                <a:latin typeface="Times New Roman"/>
                <a:cs typeface="Times New Roman"/>
              </a:rPr>
              <a:t>Pleasant</a:t>
            </a:r>
            <a:r>
              <a:rPr dirty="0" u="sng" sz="1250" spc="-215">
                <a:solidFill>
                  <a:srgbClr val="757775"/>
                </a:solidFill>
                <a:uFill>
                  <a:solidFill>
                    <a:srgbClr val="757775"/>
                  </a:solidFill>
                </a:uFill>
                <a:latin typeface="Times New Roman"/>
                <a:cs typeface="Times New Roman"/>
              </a:rPr>
              <a:t>.</a:t>
            </a:r>
            <a:r>
              <a:rPr dirty="0" sz="1250" spc="110">
                <a:solidFill>
                  <a:srgbClr val="757775"/>
                </a:solidFill>
                <a:latin typeface="Times New Roman"/>
                <a:cs typeface="Times New Roman"/>
              </a:rPr>
              <a:t>P</a:t>
            </a:r>
            <a:r>
              <a:rPr dirty="0" sz="1250">
                <a:solidFill>
                  <a:srgbClr val="757775"/>
                </a:solidFill>
                <a:latin typeface="Times New Roman"/>
                <a:cs typeface="Times New Roman"/>
              </a:rPr>
              <a:t> </a:t>
            </a:r>
            <a:r>
              <a:rPr dirty="0" sz="1250" spc="-85">
                <a:solidFill>
                  <a:srgbClr val="757775"/>
                </a:solidFill>
                <a:latin typeface="Times New Roman"/>
                <a:cs typeface="Times New Roman"/>
              </a:rPr>
              <a:t> </a:t>
            </a:r>
            <a:r>
              <a:rPr dirty="0" sz="1250" spc="90">
                <a:solidFill>
                  <a:srgbClr val="757775"/>
                </a:solidFill>
                <a:latin typeface="Times New Roman"/>
                <a:cs typeface="Times New Roman"/>
              </a:rPr>
              <a:t>en</a:t>
            </a:r>
            <a:r>
              <a:rPr dirty="0" sz="1250" spc="-114">
                <a:solidFill>
                  <a:srgbClr val="757775"/>
                </a:solidFill>
                <a:latin typeface="Times New Roman"/>
                <a:cs typeface="Times New Roman"/>
              </a:rPr>
              <a:t>n</a:t>
            </a:r>
            <a:r>
              <a:rPr dirty="0" sz="1250" spc="-254">
                <a:solidFill>
                  <a:srgbClr val="757775"/>
                </a:solidFill>
                <a:latin typeface="Times New Roman"/>
                <a:cs typeface="Times New Roman"/>
              </a:rPr>
              <a:t>11y</a:t>
            </a:r>
            <a:r>
              <a:rPr dirty="0" sz="1250" spc="-150">
                <a:solidFill>
                  <a:srgbClr val="757775"/>
                </a:solidFill>
                <a:latin typeface="Times New Roman"/>
                <a:cs typeface="Times New Roman"/>
              </a:rPr>
              <a:t> </a:t>
            </a:r>
            <a:r>
              <a:rPr dirty="0" sz="1250" spc="-140">
                <a:solidFill>
                  <a:srgbClr val="898C8E"/>
                </a:solidFill>
                <a:latin typeface="Times New Roman"/>
                <a:cs typeface="Times New Roman"/>
              </a:rPr>
              <a:t>l</a:t>
            </a:r>
            <a:r>
              <a:rPr dirty="0" sz="1250" spc="-65">
                <a:solidFill>
                  <a:srgbClr val="898C8E"/>
                </a:solidFill>
                <a:latin typeface="Times New Roman"/>
                <a:cs typeface="Times New Roman"/>
              </a:rPr>
              <a:t> </a:t>
            </a:r>
            <a:r>
              <a:rPr dirty="0" sz="1250" spc="-285">
                <a:solidFill>
                  <a:srgbClr val="757775"/>
                </a:solidFill>
                <a:latin typeface="Times New Roman"/>
                <a:cs typeface="Times New Roman"/>
              </a:rPr>
              <a:t>=</a:t>
            </a:r>
            <a:r>
              <a:rPr dirty="0" sz="1250">
                <a:solidFill>
                  <a:srgbClr val="757775"/>
                </a:solidFill>
                <a:latin typeface="Times New Roman"/>
                <a:cs typeface="Times New Roman"/>
              </a:rPr>
              <a:t>	</a:t>
            </a:r>
            <a:r>
              <a:rPr dirty="0" sz="1250" spc="-70">
                <a:solidFill>
                  <a:srgbClr val="757775"/>
                </a:solidFill>
                <a:latin typeface="Times New Roman"/>
                <a:cs typeface="Times New Roman"/>
              </a:rPr>
              <a:t>iJI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853665" y="10242796"/>
            <a:ext cx="1272540" cy="497205"/>
          </a:xfrm>
          <a:prstGeom prst="rect">
            <a:avLst/>
          </a:prstGeom>
        </p:spPr>
        <p:txBody>
          <a:bodyPr wrap="square" lIns="0" tIns="62865" rIns="0" bIns="0" rtlCol="0" vert="horz">
            <a:spAutoFit/>
          </a:bodyPr>
          <a:lstStyle/>
          <a:p>
            <a:pPr algn="ctr" marL="12700" marR="5080" indent="6985">
              <a:lnSpc>
                <a:spcPct val="73700"/>
              </a:lnSpc>
              <a:spcBef>
                <a:spcPts val="495"/>
              </a:spcBef>
            </a:pPr>
            <a:r>
              <a:rPr dirty="0" sz="1250" spc="200">
                <a:solidFill>
                  <a:srgbClr val="757775"/>
                </a:solidFill>
                <a:latin typeface="Arial"/>
                <a:cs typeface="Arial"/>
              </a:rPr>
              <a:t>Bmit </a:t>
            </a:r>
            <a:r>
              <a:rPr dirty="0" sz="1250" spc="50">
                <a:solidFill>
                  <a:srgbClr val="757775"/>
                </a:solidFill>
                <a:latin typeface="Arial"/>
                <a:cs typeface="Arial"/>
              </a:rPr>
              <a:t>Wlute  </a:t>
            </a:r>
            <a:r>
              <a:rPr dirty="0" sz="1250" spc="15">
                <a:solidFill>
                  <a:srgbClr val="898C8E"/>
                </a:solidFill>
                <a:latin typeface="Times New Roman"/>
                <a:cs typeface="Times New Roman"/>
              </a:rPr>
              <a:t>C</a:t>
            </a:r>
            <a:r>
              <a:rPr dirty="0" sz="1250" spc="15">
                <a:solidFill>
                  <a:srgbClr val="757775"/>
                </a:solidFill>
                <a:latin typeface="Times New Roman"/>
                <a:cs typeface="Times New Roman"/>
              </a:rPr>
              <a:t>omputer </a:t>
            </a:r>
            <a:r>
              <a:rPr dirty="0" sz="1250" spc="15">
                <a:solidFill>
                  <a:srgbClr val="898C8E"/>
                </a:solidFill>
                <a:latin typeface="Times New Roman"/>
                <a:cs typeface="Times New Roman"/>
              </a:rPr>
              <a:t>Sci</a:t>
            </a:r>
            <a:r>
              <a:rPr dirty="0" sz="1250" spc="-70">
                <a:solidFill>
                  <a:srgbClr val="898C8E"/>
                </a:solidFill>
                <a:latin typeface="Times New Roman"/>
                <a:cs typeface="Times New Roman"/>
              </a:rPr>
              <a:t> </a:t>
            </a:r>
            <a:r>
              <a:rPr dirty="0" sz="1250" spc="15">
                <a:solidFill>
                  <a:srgbClr val="757775"/>
                </a:solidFill>
                <a:latin typeface="Times New Roman"/>
                <a:cs typeface="Times New Roman"/>
              </a:rPr>
              <a:t>ence  </a:t>
            </a:r>
            <a:r>
              <a:rPr dirty="0" sz="1250" spc="20" b="1">
                <a:solidFill>
                  <a:srgbClr val="757775"/>
                </a:solidFill>
                <a:latin typeface="Times New Roman"/>
                <a:cs typeface="Times New Roman"/>
              </a:rPr>
              <a:t>Dalb </a:t>
            </a:r>
            <a:r>
              <a:rPr dirty="0" sz="1250" spc="-229" b="1">
                <a:latin typeface="Times New Roman"/>
                <a:cs typeface="Times New Roman"/>
              </a:rPr>
              <a:t>.</a:t>
            </a:r>
            <a:r>
              <a:rPr dirty="0" sz="1250" spc="-229" b="1">
                <a:solidFill>
                  <a:srgbClr val="757775"/>
                </a:solidFill>
                <a:latin typeface="Times New Roman"/>
                <a:cs typeface="Times New Roman"/>
              </a:rPr>
              <a:t>11,</a:t>
            </a:r>
            <a:r>
              <a:rPr dirty="0" sz="1250" spc="-150" b="1">
                <a:solidFill>
                  <a:srgbClr val="757775"/>
                </a:solidFill>
                <a:latin typeface="Times New Roman"/>
                <a:cs typeface="Times New Roman"/>
              </a:rPr>
              <a:t> </a:t>
            </a:r>
            <a:r>
              <a:rPr dirty="0" u="sng" sz="1250" spc="220" b="1">
                <a:solidFill>
                  <a:srgbClr val="757775"/>
                </a:solidFill>
                <a:uFill>
                  <a:solidFill>
                    <a:srgbClr val="757775"/>
                  </a:solidFill>
                </a:uFill>
                <a:latin typeface="Times New Roman"/>
                <a:cs typeface="Times New Roman"/>
              </a:rPr>
              <a:t>Tens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026256" y="13616068"/>
            <a:ext cx="1048385" cy="492759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algn="ctr" marL="12700" marR="5080">
              <a:lnSpc>
                <a:spcPct val="75400"/>
              </a:lnSpc>
              <a:spcBef>
                <a:spcPts val="470"/>
              </a:spcBef>
            </a:pPr>
            <a:r>
              <a:rPr dirty="0" sz="1200" spc="-125">
                <a:solidFill>
                  <a:srgbClr val="757775"/>
                </a:solidFill>
                <a:latin typeface="Times New Roman"/>
                <a:cs typeface="Times New Roman"/>
              </a:rPr>
              <a:t>.Ro11.&amp;ld </a:t>
            </a:r>
            <a:r>
              <a:rPr dirty="0" sz="1200" spc="30">
                <a:solidFill>
                  <a:srgbClr val="757775"/>
                </a:solidFill>
                <a:latin typeface="Times New Roman"/>
                <a:cs typeface="Times New Roman"/>
              </a:rPr>
              <a:t>Woody  </a:t>
            </a:r>
            <a:r>
              <a:rPr dirty="0" sz="1200" spc="65">
                <a:solidFill>
                  <a:srgbClr val="757775"/>
                </a:solidFill>
                <a:latin typeface="Times New Roman"/>
                <a:cs typeface="Times New Roman"/>
              </a:rPr>
              <a:t>Metallurgy  </a:t>
            </a:r>
            <a:r>
              <a:rPr dirty="0" sz="1250" spc="15">
                <a:solidFill>
                  <a:srgbClr val="757775"/>
                </a:solidFill>
                <a:latin typeface="Times New Roman"/>
                <a:cs typeface="Times New Roman"/>
              </a:rPr>
              <a:t>Hobbe</a:t>
            </a:r>
            <a:r>
              <a:rPr dirty="0" sz="1250" spc="15">
                <a:solidFill>
                  <a:srgbClr val="898C8E"/>
                </a:solidFill>
                <a:latin typeface="Times New Roman"/>
                <a:cs typeface="Times New Roman"/>
              </a:rPr>
              <a:t>,</a:t>
            </a:r>
            <a:r>
              <a:rPr dirty="0" sz="1250" spc="135">
                <a:solidFill>
                  <a:srgbClr val="898C8E"/>
                </a:solidFill>
                <a:latin typeface="Times New Roman"/>
                <a:cs typeface="Times New Roman"/>
              </a:rPr>
              <a:t> </a:t>
            </a:r>
            <a:r>
              <a:rPr dirty="0" sz="1250" spc="65">
                <a:solidFill>
                  <a:srgbClr val="757775"/>
                </a:solidFill>
                <a:latin typeface="Times New Roman"/>
                <a:cs typeface="Times New Roman"/>
              </a:rPr>
              <a:t>NM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147736" y="6467164"/>
            <a:ext cx="107950" cy="2895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700" spc="50">
                <a:solidFill>
                  <a:srgbClr val="757775"/>
                </a:solidFill>
                <a:latin typeface="Times New Roman"/>
                <a:cs typeface="Times New Roman"/>
              </a:rPr>
              <a:t>•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392795" y="3383960"/>
            <a:ext cx="1099820" cy="488950"/>
          </a:xfrm>
          <a:prstGeom prst="rect">
            <a:avLst/>
          </a:prstGeom>
        </p:spPr>
        <p:txBody>
          <a:bodyPr wrap="square" lIns="0" tIns="64135" rIns="0" bIns="0" rtlCol="0" vert="horz">
            <a:spAutoFit/>
          </a:bodyPr>
          <a:lstStyle/>
          <a:p>
            <a:pPr algn="ctr" marL="12700" marR="5080" indent="-1270">
              <a:lnSpc>
                <a:spcPct val="72700"/>
              </a:lnSpc>
              <a:spcBef>
                <a:spcPts val="505"/>
              </a:spcBef>
            </a:pPr>
            <a:r>
              <a:rPr dirty="0" sz="1150" spc="80">
                <a:solidFill>
                  <a:srgbClr val="757775"/>
                </a:solidFill>
                <a:latin typeface="Arial"/>
                <a:cs typeface="Arial"/>
              </a:rPr>
              <a:t>Davtd </a:t>
            </a:r>
            <a:r>
              <a:rPr dirty="0" sz="1150" spc="20">
                <a:solidFill>
                  <a:srgbClr val="757775"/>
                </a:solidFill>
                <a:latin typeface="Arial"/>
                <a:cs typeface="Arial"/>
              </a:rPr>
              <a:t>Stono  </a:t>
            </a:r>
            <a:r>
              <a:rPr dirty="0" sz="1300" spc="45">
                <a:solidFill>
                  <a:srgbClr val="757775"/>
                </a:solidFill>
                <a:latin typeface="Times New Roman"/>
                <a:cs typeface="Times New Roman"/>
              </a:rPr>
              <a:t>Chem1stn  </a:t>
            </a:r>
            <a:r>
              <a:rPr dirty="0" sz="1250" spc="110">
                <a:solidFill>
                  <a:srgbClr val="757775"/>
                </a:solidFill>
                <a:latin typeface="Times New Roman"/>
                <a:cs typeface="Times New Roman"/>
              </a:rPr>
              <a:t>Santa</a:t>
            </a:r>
            <a:r>
              <a:rPr dirty="0" sz="1250" spc="-110">
                <a:solidFill>
                  <a:srgbClr val="757775"/>
                </a:solidFill>
                <a:latin typeface="Times New Roman"/>
                <a:cs typeface="Times New Roman"/>
              </a:rPr>
              <a:t> </a:t>
            </a:r>
            <a:r>
              <a:rPr dirty="0" sz="1250" spc="100">
                <a:solidFill>
                  <a:srgbClr val="757775"/>
                </a:solidFill>
                <a:latin typeface="Times New Roman"/>
                <a:cs typeface="Times New Roman"/>
              </a:rPr>
              <a:t>Fe</a:t>
            </a:r>
            <a:r>
              <a:rPr dirty="0" sz="1250" spc="100">
                <a:solidFill>
                  <a:srgbClr val="898C8E"/>
                </a:solidFill>
                <a:latin typeface="Times New Roman"/>
                <a:cs typeface="Times New Roman"/>
              </a:rPr>
              <a:t>,</a:t>
            </a:r>
            <a:r>
              <a:rPr dirty="0" sz="1250" spc="-60">
                <a:solidFill>
                  <a:srgbClr val="898C8E"/>
                </a:solidFill>
                <a:latin typeface="Times New Roman"/>
                <a:cs typeface="Times New Roman"/>
              </a:rPr>
              <a:t> </a:t>
            </a:r>
            <a:r>
              <a:rPr dirty="0" sz="1250" spc="75">
                <a:solidFill>
                  <a:srgbClr val="757775"/>
                </a:solidFill>
                <a:latin typeface="Times New Roman"/>
                <a:cs typeface="Times New Roman"/>
              </a:rPr>
              <a:t>N.lf.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659500" y="5989946"/>
            <a:ext cx="78740" cy="2781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50" spc="-135">
                <a:solidFill>
                  <a:srgbClr val="898C8E"/>
                </a:solidFill>
                <a:latin typeface="Times New Roman"/>
                <a:cs typeface="Times New Roman"/>
              </a:rPr>
              <a:t>I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9001128" y="6172411"/>
            <a:ext cx="126364" cy="4972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100" spc="-75">
                <a:solidFill>
                  <a:srgbClr val="757775"/>
                </a:solidFill>
                <a:latin typeface="Arial"/>
                <a:cs typeface="Arial"/>
              </a:rPr>
              <a:t>\</a:t>
            </a:r>
            <a:endParaRPr sz="31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327237" y="6780630"/>
            <a:ext cx="1330325" cy="495300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algn="ctr" marL="12700" marR="5080" indent="-10795">
              <a:lnSpc>
                <a:spcPct val="79500"/>
              </a:lnSpc>
              <a:spcBef>
                <a:spcPts val="409"/>
              </a:spcBef>
            </a:pPr>
            <a:r>
              <a:rPr dirty="0" sz="1250" spc="114">
                <a:solidFill>
                  <a:srgbClr val="757775"/>
                </a:solidFill>
                <a:latin typeface="Times New Roman"/>
                <a:cs typeface="Times New Roman"/>
              </a:rPr>
              <a:t>Jeanne </a:t>
            </a:r>
            <a:r>
              <a:rPr dirty="0" sz="1250" spc="35">
                <a:solidFill>
                  <a:srgbClr val="757775"/>
                </a:solidFill>
                <a:latin typeface="Times New Roman"/>
                <a:cs typeface="Times New Roman"/>
              </a:rPr>
              <a:t>Upcburcb  </a:t>
            </a:r>
            <a:r>
              <a:rPr dirty="0" sz="1150" spc="65">
                <a:solidFill>
                  <a:srgbClr val="757775"/>
                </a:solidFill>
                <a:latin typeface="Times New Roman"/>
                <a:cs typeface="Times New Roman"/>
              </a:rPr>
              <a:t>Baa1c </a:t>
            </a:r>
            <a:r>
              <a:rPr dirty="0" sz="1150" spc="70">
                <a:solidFill>
                  <a:srgbClr val="757775"/>
                </a:solidFill>
                <a:latin typeface="Times New Roman"/>
                <a:cs typeface="Times New Roman"/>
              </a:rPr>
              <a:t>Science  Union, </a:t>
            </a:r>
            <a:r>
              <a:rPr dirty="0" sz="1150" spc="100">
                <a:solidFill>
                  <a:srgbClr val="757775"/>
                </a:solidFill>
                <a:latin typeface="Times New Roman"/>
                <a:cs typeface="Times New Roman"/>
              </a:rPr>
              <a:t>New</a:t>
            </a:r>
            <a:r>
              <a:rPr dirty="0" sz="1150" spc="-5">
                <a:solidFill>
                  <a:srgbClr val="757775"/>
                </a:solidFill>
                <a:latin typeface="Times New Roman"/>
                <a:cs typeface="Times New Roman"/>
              </a:rPr>
              <a:t> </a:t>
            </a:r>
            <a:r>
              <a:rPr dirty="0" sz="1150" spc="90">
                <a:solidFill>
                  <a:srgbClr val="757775"/>
                </a:solidFill>
                <a:latin typeface="Times New Roman"/>
                <a:cs typeface="Times New Roman"/>
              </a:rPr>
              <a:t>Jersey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8466318" y="10205366"/>
            <a:ext cx="1043305" cy="34544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252095" marR="5080" indent="-240029">
              <a:lnSpc>
                <a:spcPts val="1110"/>
              </a:lnSpc>
              <a:spcBef>
                <a:spcPts val="390"/>
              </a:spcBef>
            </a:pPr>
            <a:r>
              <a:rPr dirty="0" sz="1150" spc="75">
                <a:solidFill>
                  <a:srgbClr val="757775"/>
                </a:solidFill>
                <a:latin typeface="Times New Roman"/>
                <a:cs typeface="Times New Roman"/>
              </a:rPr>
              <a:t>Will</a:t>
            </a:r>
            <a:r>
              <a:rPr dirty="0" sz="1150" spc="-60">
                <a:solidFill>
                  <a:srgbClr val="757775"/>
                </a:solidFill>
                <a:latin typeface="Times New Roman"/>
                <a:cs typeface="Times New Roman"/>
              </a:rPr>
              <a:t> </a:t>
            </a:r>
            <a:r>
              <a:rPr dirty="0" sz="1150" spc="50">
                <a:solidFill>
                  <a:srgbClr val="757775"/>
                </a:solidFill>
                <a:latin typeface="Times New Roman"/>
                <a:cs typeface="Times New Roman"/>
              </a:rPr>
              <a:t>Wflkinson  </a:t>
            </a:r>
            <a:r>
              <a:rPr dirty="0" sz="1150" spc="55">
                <a:solidFill>
                  <a:srgbClr val="757775"/>
                </a:solidFill>
                <a:latin typeface="Times New Roman"/>
                <a:cs typeface="Times New Roman"/>
              </a:rPr>
              <a:t>Geology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8205237" y="10458012"/>
            <a:ext cx="1557655" cy="2279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300" spc="-5">
                <a:solidFill>
                  <a:srgbClr val="757775"/>
                </a:solidFill>
                <a:latin typeface="Times New Roman"/>
                <a:cs typeface="Times New Roman"/>
              </a:rPr>
              <a:t>A)e:,:andria,</a:t>
            </a:r>
            <a:r>
              <a:rPr dirty="0" sz="1300" spc="-105">
                <a:solidFill>
                  <a:srgbClr val="757775"/>
                </a:solidFill>
                <a:latin typeface="Times New Roman"/>
                <a:cs typeface="Times New Roman"/>
              </a:rPr>
              <a:t> </a:t>
            </a:r>
            <a:r>
              <a:rPr dirty="0" sz="1300" spc="-65">
                <a:solidFill>
                  <a:srgbClr val="757775"/>
                </a:solidFill>
                <a:latin typeface="Times New Roman"/>
                <a:cs typeface="Times New Roman"/>
              </a:rPr>
              <a:t>Loa111ana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8053630" y="13536531"/>
            <a:ext cx="1919605" cy="51308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ctr" marL="125095">
              <a:lnSpc>
                <a:spcPts val="1500"/>
              </a:lnSpc>
              <a:spcBef>
                <a:spcPts val="120"/>
              </a:spcBef>
            </a:pPr>
            <a:r>
              <a:rPr dirty="0" sz="1150" spc="135">
                <a:solidFill>
                  <a:srgbClr val="757775"/>
                </a:solidFill>
                <a:latin typeface="Times New Roman"/>
                <a:cs typeface="Times New Roman"/>
              </a:rPr>
              <a:t>Suianne</a:t>
            </a:r>
            <a:r>
              <a:rPr dirty="0" sz="1150" spc="65">
                <a:solidFill>
                  <a:srgbClr val="757775"/>
                </a:solidFill>
                <a:latin typeface="Times New Roman"/>
                <a:cs typeface="Times New Roman"/>
              </a:rPr>
              <a:t> </a:t>
            </a:r>
            <a:r>
              <a:rPr dirty="0" sz="1450" spc="60" b="1">
                <a:solidFill>
                  <a:srgbClr val="757775"/>
                </a:solidFill>
                <a:latin typeface="Times New Roman"/>
                <a:cs typeface="Times New Roman"/>
              </a:rPr>
              <a:t>wript</a:t>
            </a:r>
            <a:endParaRPr sz="1450">
              <a:latin typeface="Times New Roman"/>
              <a:cs typeface="Times New Roman"/>
            </a:endParaRPr>
          </a:p>
          <a:p>
            <a:pPr algn="ctr" marL="143510">
              <a:lnSpc>
                <a:spcPts val="1130"/>
              </a:lnSpc>
            </a:pPr>
            <a:r>
              <a:rPr dirty="0" sz="1300" spc="-30" b="1">
                <a:solidFill>
                  <a:srgbClr val="757775"/>
                </a:solidFill>
                <a:latin typeface="Times New Roman"/>
                <a:cs typeface="Times New Roman"/>
              </a:rPr>
              <a:t>Mathen1atin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ts val="1190"/>
              </a:lnSpc>
            </a:pPr>
            <a:r>
              <a:rPr dirty="0" sz="1150" spc="140">
                <a:solidFill>
                  <a:srgbClr val="757775"/>
                </a:solidFill>
                <a:latin typeface="Arial"/>
                <a:cs typeface="Arial"/>
              </a:rPr>
              <a:t>Truth </a:t>
            </a:r>
            <a:r>
              <a:rPr dirty="0" sz="1150" spc="135">
                <a:solidFill>
                  <a:srgbClr val="757775"/>
                </a:solidFill>
                <a:latin typeface="Arial"/>
                <a:cs typeface="Arial"/>
              </a:rPr>
              <a:t>or</a:t>
            </a:r>
            <a:r>
              <a:rPr dirty="0" sz="1150" spc="-135">
                <a:solidFill>
                  <a:srgbClr val="757775"/>
                </a:solidFill>
                <a:latin typeface="Arial"/>
                <a:cs typeface="Arial"/>
              </a:rPr>
              <a:t> </a:t>
            </a:r>
            <a:r>
              <a:rPr dirty="0" sz="1150" spc="-10">
                <a:solidFill>
                  <a:srgbClr val="898C8E"/>
                </a:solidFill>
                <a:latin typeface="Arial"/>
                <a:cs typeface="Arial"/>
              </a:rPr>
              <a:t>C</a:t>
            </a:r>
            <a:r>
              <a:rPr dirty="0" sz="1150" spc="-10">
                <a:solidFill>
                  <a:srgbClr val="757775"/>
                </a:solidFill>
                <a:latin typeface="Arial"/>
                <a:cs typeface="Arial"/>
              </a:rPr>
              <a:t>onuqu&amp;nce•, </a:t>
            </a:r>
            <a:r>
              <a:rPr dirty="0" sz="1150" spc="-70">
                <a:solidFill>
                  <a:srgbClr val="757775"/>
                </a:solidFill>
                <a:latin typeface="Arial"/>
                <a:cs typeface="Arial"/>
              </a:rPr>
              <a:t>!'/-</a:t>
            </a:r>
            <a:r>
              <a:rPr dirty="0" sz="1150" spc="-70">
                <a:solidFill>
                  <a:srgbClr val="605D59"/>
                </a:solidFill>
                <a:latin typeface="Arial"/>
                <a:cs typeface="Arial"/>
              </a:rPr>
              <a:t>M</a:t>
            </a:r>
            <a:endParaRPr sz="115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0554963" y="8296497"/>
            <a:ext cx="5905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solidFill>
                  <a:srgbClr val="757775"/>
                </a:solidFill>
                <a:latin typeface="Arial"/>
                <a:cs typeface="Arial"/>
              </a:rPr>
              <a:t>'</a:t>
            </a:r>
            <a:endParaRPr sz="14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1392998" y="0"/>
            <a:ext cx="8806180" cy="457834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8792845" algn="l"/>
              </a:tabLst>
            </a:pPr>
            <a:r>
              <a:rPr dirty="0" u="sng" sz="2800" spc="525" b="1">
                <a:solidFill>
                  <a:srgbClr val="3F3B44"/>
                </a:solidFill>
                <a:uFill>
                  <a:solidFill>
                    <a:srgbClr val="3F3B44"/>
                  </a:solidFill>
                </a:uFill>
                <a:latin typeface="Arial"/>
                <a:cs typeface="Arial"/>
              </a:rPr>
              <a:t>•••-------------------------•••••rz••••••••••	</a:t>
            </a:r>
            <a:endParaRPr sz="28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1753369" y="1503163"/>
            <a:ext cx="1981200" cy="7334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4650" spc="55" b="1">
                <a:solidFill>
                  <a:srgbClr val="4F4D59"/>
                </a:solidFill>
                <a:latin typeface="Times New Roman"/>
                <a:cs typeface="Times New Roman"/>
              </a:rPr>
              <a:t>Juniors</a:t>
            </a:r>
            <a:endParaRPr sz="46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3745137" y="8708214"/>
            <a:ext cx="504190" cy="8274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3185">
              <a:lnSpc>
                <a:spcPts val="2825"/>
              </a:lnSpc>
              <a:spcBef>
                <a:spcPts val="100"/>
              </a:spcBef>
            </a:pPr>
            <a:r>
              <a:rPr dirty="0" sz="2650" spc="25" i="1">
                <a:solidFill>
                  <a:srgbClr val="757775"/>
                </a:solidFill>
                <a:latin typeface="Times New Roman"/>
                <a:cs typeface="Times New Roman"/>
              </a:rPr>
              <a:t>)</a:t>
            </a:r>
            <a:endParaRPr sz="2650">
              <a:latin typeface="Times New Roman"/>
              <a:cs typeface="Times New Roman"/>
            </a:endParaRPr>
          </a:p>
          <a:p>
            <a:pPr>
              <a:lnSpc>
                <a:spcPts val="3485"/>
              </a:lnSpc>
              <a:tabLst>
                <a:tab pos="365760" algn="l"/>
              </a:tabLst>
            </a:pPr>
            <a:r>
              <a:rPr dirty="0" sz="3200" spc="25">
                <a:solidFill>
                  <a:srgbClr val="4F4D59"/>
                </a:solidFill>
                <a:latin typeface="Times New Roman"/>
                <a:cs typeface="Times New Roman"/>
              </a:rPr>
              <a:t>/</a:t>
            </a:r>
            <a:r>
              <a:rPr dirty="0" sz="3200" spc="25">
                <a:solidFill>
                  <a:srgbClr val="4F4D59"/>
                </a:solidFill>
                <a:latin typeface="Times New Roman"/>
                <a:cs typeface="Times New Roman"/>
              </a:rPr>
              <a:t>	</a:t>
            </a:r>
            <a:r>
              <a:rPr dirty="0" sz="3200" spc="-165">
                <a:solidFill>
                  <a:srgbClr val="757775"/>
                </a:solidFill>
                <a:latin typeface="Times New Roman"/>
                <a:cs typeface="Times New Roman"/>
              </a:rPr>
              <a:t>J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7985612" y="614234"/>
            <a:ext cx="1059815" cy="34861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ts val="1195"/>
              </a:lnSpc>
              <a:spcBef>
                <a:spcPts val="125"/>
              </a:spcBef>
            </a:pPr>
            <a:r>
              <a:rPr dirty="0" sz="1150" spc="30">
                <a:solidFill>
                  <a:srgbClr val="757775"/>
                </a:solidFill>
                <a:latin typeface="Arial"/>
                <a:cs typeface="Arial"/>
              </a:rPr>
              <a:t>Donald</a:t>
            </a:r>
            <a:r>
              <a:rPr dirty="0" sz="1150" spc="-25">
                <a:solidFill>
                  <a:srgbClr val="757775"/>
                </a:solidFill>
                <a:latin typeface="Arial"/>
                <a:cs typeface="Arial"/>
              </a:rPr>
              <a:t> </a:t>
            </a:r>
            <a:r>
              <a:rPr dirty="0" sz="1150" spc="45" b="1">
                <a:solidFill>
                  <a:srgbClr val="757775"/>
                </a:solidFill>
                <a:latin typeface="Times New Roman"/>
                <a:cs typeface="Times New Roman"/>
              </a:rPr>
              <a:t>Adam•</a:t>
            </a:r>
            <a:endParaRPr sz="1150">
              <a:latin typeface="Times New Roman"/>
              <a:cs typeface="Times New Roman"/>
            </a:endParaRPr>
          </a:p>
          <a:p>
            <a:pPr marL="30480">
              <a:lnSpc>
                <a:spcPts val="1315"/>
              </a:lnSpc>
            </a:pPr>
            <a:r>
              <a:rPr dirty="0" sz="1150" spc="30">
                <a:solidFill>
                  <a:srgbClr val="757775"/>
                </a:solidFill>
                <a:latin typeface="Times New Roman"/>
                <a:cs typeface="Times New Roman"/>
              </a:rPr>
              <a:t>Dnvtd</a:t>
            </a:r>
            <a:r>
              <a:rPr dirty="0" sz="1150" spc="60">
                <a:solidFill>
                  <a:srgbClr val="757775"/>
                </a:solidFill>
                <a:latin typeface="Times New Roman"/>
                <a:cs typeface="Times New Roman"/>
              </a:rPr>
              <a:t> </a:t>
            </a:r>
            <a:r>
              <a:rPr dirty="0" sz="1250" spc="290">
                <a:solidFill>
                  <a:srgbClr val="757775"/>
                </a:solidFill>
                <a:latin typeface="Times New Roman"/>
                <a:cs typeface="Times New Roman"/>
              </a:rPr>
              <a:t>Aldue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8010234" y="2916106"/>
            <a:ext cx="898525" cy="617220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 marR="5080">
              <a:lnSpc>
                <a:spcPct val="78300"/>
              </a:lnSpc>
              <a:spcBef>
                <a:spcPts val="425"/>
              </a:spcBef>
            </a:pPr>
            <a:r>
              <a:rPr dirty="0" sz="1150" spc="25">
                <a:solidFill>
                  <a:srgbClr val="757775"/>
                </a:solidFill>
                <a:latin typeface="Times New Roman"/>
                <a:cs typeface="Times New Roman"/>
              </a:rPr>
              <a:t>Gln1</a:t>
            </a:r>
            <a:r>
              <a:rPr dirty="0" sz="1150" spc="-105">
                <a:solidFill>
                  <a:srgbClr val="757775"/>
                </a:solidFill>
                <a:latin typeface="Times New Roman"/>
                <a:cs typeface="Times New Roman"/>
              </a:rPr>
              <a:t> </a:t>
            </a:r>
            <a:r>
              <a:rPr dirty="0" sz="1150" spc="65">
                <a:solidFill>
                  <a:srgbClr val="757775"/>
                </a:solidFill>
                <a:latin typeface="Times New Roman"/>
                <a:cs typeface="Times New Roman"/>
              </a:rPr>
              <a:t>Ballmer  </a:t>
            </a:r>
            <a:r>
              <a:rPr dirty="0" sz="1150" spc="80">
                <a:solidFill>
                  <a:srgbClr val="757775"/>
                </a:solidFill>
                <a:latin typeface="Times New Roman"/>
                <a:cs typeface="Times New Roman"/>
              </a:rPr>
              <a:t>Edd </a:t>
            </a:r>
            <a:r>
              <a:rPr dirty="0" sz="1150" spc="60">
                <a:solidFill>
                  <a:srgbClr val="757775"/>
                </a:solidFill>
                <a:latin typeface="Times New Roman"/>
                <a:cs typeface="Times New Roman"/>
              </a:rPr>
              <a:t>Beach  </a:t>
            </a:r>
            <a:r>
              <a:rPr dirty="0" sz="1150" spc="80">
                <a:solidFill>
                  <a:srgbClr val="757775"/>
                </a:solidFill>
                <a:latin typeface="Times New Roman"/>
                <a:cs typeface="Times New Roman"/>
              </a:rPr>
              <a:t>Dann¥ </a:t>
            </a:r>
            <a:r>
              <a:rPr dirty="0" sz="1150" spc="50">
                <a:solidFill>
                  <a:srgbClr val="757775"/>
                </a:solidFill>
                <a:latin typeface="Times New Roman"/>
                <a:cs typeface="Times New Roman"/>
              </a:rPr>
              <a:t>Belk  </a:t>
            </a:r>
            <a:r>
              <a:rPr dirty="0" sz="1150" spc="70">
                <a:solidFill>
                  <a:srgbClr val="757775"/>
                </a:solidFill>
                <a:latin typeface="Times New Roman"/>
                <a:cs typeface="Times New Roman"/>
              </a:rPr>
              <a:t>Gory</a:t>
            </a:r>
            <a:r>
              <a:rPr dirty="0" sz="1150">
                <a:solidFill>
                  <a:srgbClr val="757775"/>
                </a:solidFill>
                <a:latin typeface="Times New Roman"/>
                <a:cs typeface="Times New Roman"/>
              </a:rPr>
              <a:t> </a:t>
            </a:r>
            <a:r>
              <a:rPr dirty="0" sz="1150" spc="45">
                <a:solidFill>
                  <a:srgbClr val="757775"/>
                </a:solidFill>
                <a:latin typeface="Times New Roman"/>
                <a:cs typeface="Times New Roman"/>
              </a:rPr>
              <a:t>Bild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8059522" y="5171191"/>
            <a:ext cx="1014730" cy="63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340"/>
              </a:lnSpc>
              <a:spcBef>
                <a:spcPts val="100"/>
              </a:spcBef>
            </a:pPr>
            <a:r>
              <a:rPr dirty="0" sz="1250" spc="70">
                <a:solidFill>
                  <a:srgbClr val="757775"/>
                </a:solidFill>
                <a:latin typeface="Times New Roman"/>
                <a:cs typeface="Times New Roman"/>
              </a:rPr>
              <a:t>Runell</a:t>
            </a:r>
            <a:r>
              <a:rPr dirty="0" sz="1250" spc="40">
                <a:solidFill>
                  <a:srgbClr val="757775"/>
                </a:solidFill>
                <a:latin typeface="Times New Roman"/>
                <a:cs typeface="Times New Roman"/>
              </a:rPr>
              <a:t> </a:t>
            </a:r>
            <a:r>
              <a:rPr dirty="0" sz="1250" spc="10">
                <a:solidFill>
                  <a:srgbClr val="898C8E"/>
                </a:solidFill>
                <a:latin typeface="Times New Roman"/>
                <a:cs typeface="Times New Roman"/>
              </a:rPr>
              <a:t>C</a:t>
            </a:r>
            <a:r>
              <a:rPr dirty="0" sz="1250" spc="10">
                <a:solidFill>
                  <a:srgbClr val="757775"/>
                </a:solidFill>
                <a:latin typeface="Times New Roman"/>
                <a:cs typeface="Times New Roman"/>
              </a:rPr>
              <a:t>as</a:t>
            </a:r>
            <a:r>
              <a:rPr dirty="0" sz="1250" spc="10">
                <a:solidFill>
                  <a:srgbClr val="898C8E"/>
                </a:solidFill>
                <a:latin typeface="Times New Roman"/>
                <a:cs typeface="Times New Roman"/>
              </a:rPr>
              <a:t>e</a:t>
            </a:r>
            <a:r>
              <a:rPr dirty="0" sz="1250" spc="10">
                <a:solidFill>
                  <a:srgbClr val="757775"/>
                </a:solidFill>
                <a:latin typeface="Times New Roman"/>
                <a:cs typeface="Times New Roman"/>
              </a:rPr>
              <a:t>y</a:t>
            </a:r>
            <a:endParaRPr sz="1250">
              <a:latin typeface="Times New Roman"/>
              <a:cs typeface="Times New Roman"/>
            </a:endParaRPr>
          </a:p>
          <a:p>
            <a:pPr marL="12700" marR="5080" indent="1270">
              <a:lnSpc>
                <a:spcPct val="73700"/>
              </a:lnSpc>
              <a:spcBef>
                <a:spcPts val="235"/>
              </a:spcBef>
            </a:pPr>
            <a:r>
              <a:rPr dirty="0" sz="1100" spc="40">
                <a:solidFill>
                  <a:srgbClr val="757775"/>
                </a:solidFill>
                <a:latin typeface="Arial"/>
                <a:cs typeface="Arial"/>
              </a:rPr>
              <a:t>Kim </a:t>
            </a:r>
            <a:r>
              <a:rPr dirty="0" sz="1250">
                <a:solidFill>
                  <a:srgbClr val="898C8E"/>
                </a:solidFill>
                <a:latin typeface="Times New Roman"/>
                <a:cs typeface="Times New Roman"/>
              </a:rPr>
              <a:t>C</a:t>
            </a:r>
            <a:r>
              <a:rPr dirty="0" sz="1250">
                <a:solidFill>
                  <a:srgbClr val="757775"/>
                </a:solidFill>
                <a:latin typeface="Times New Roman"/>
                <a:cs typeface="Times New Roman"/>
              </a:rPr>
              <a:t>ook  </a:t>
            </a:r>
            <a:r>
              <a:rPr dirty="0" sz="1250" spc="50">
                <a:solidFill>
                  <a:srgbClr val="757775"/>
                </a:solidFill>
                <a:latin typeface="Times New Roman"/>
                <a:cs typeface="Times New Roman"/>
              </a:rPr>
              <a:t>Frnnk </a:t>
            </a:r>
            <a:r>
              <a:rPr dirty="0" sz="1150" spc="20">
                <a:solidFill>
                  <a:srgbClr val="757775"/>
                </a:solidFill>
                <a:latin typeface="Times New Roman"/>
                <a:cs typeface="Times New Roman"/>
              </a:rPr>
              <a:t>Deln1ck  </a:t>
            </a:r>
            <a:r>
              <a:rPr dirty="0" sz="1150" spc="70">
                <a:solidFill>
                  <a:srgbClr val="757775"/>
                </a:solidFill>
                <a:latin typeface="Times New Roman"/>
                <a:cs typeface="Times New Roman"/>
              </a:rPr>
              <a:t>Kent </a:t>
            </a:r>
            <a:r>
              <a:rPr dirty="0" sz="1150" spc="105">
                <a:solidFill>
                  <a:srgbClr val="757775"/>
                </a:solidFill>
                <a:latin typeface="Times New Roman"/>
                <a:cs typeface="Times New Roman"/>
              </a:rPr>
              <a:t>D</a:t>
            </a:r>
            <a:r>
              <a:rPr dirty="0" sz="1150" spc="235">
                <a:solidFill>
                  <a:srgbClr val="757775"/>
                </a:solidFill>
                <a:latin typeface="Times New Roman"/>
                <a:cs typeface="Times New Roman"/>
              </a:rPr>
              <a:t> </a:t>
            </a:r>
            <a:r>
              <a:rPr dirty="0" sz="1150" spc="75">
                <a:solidFill>
                  <a:srgbClr val="757775"/>
                </a:solidFill>
                <a:latin typeface="Times New Roman"/>
                <a:cs typeface="Times New Roman"/>
              </a:rPr>
              <a:t>Duran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7996850" y="7463706"/>
            <a:ext cx="1078230" cy="617220"/>
          </a:xfrm>
          <a:prstGeom prst="rect">
            <a:avLst/>
          </a:prstGeom>
        </p:spPr>
        <p:txBody>
          <a:bodyPr wrap="square" lIns="0" tIns="55880" rIns="0" bIns="0" rtlCol="0" vert="horz">
            <a:spAutoFit/>
          </a:bodyPr>
          <a:lstStyle/>
          <a:p>
            <a:pPr marL="27305" marR="5080" indent="10795">
              <a:lnSpc>
                <a:spcPct val="77400"/>
              </a:lnSpc>
              <a:spcBef>
                <a:spcPts val="440"/>
              </a:spcBef>
            </a:pPr>
            <a:r>
              <a:rPr dirty="0" sz="1150" spc="30">
                <a:solidFill>
                  <a:srgbClr val="757775"/>
                </a:solidFill>
                <a:latin typeface="Times New Roman"/>
                <a:cs typeface="Times New Roman"/>
              </a:rPr>
              <a:t>D</a:t>
            </a:r>
            <a:r>
              <a:rPr dirty="0" sz="1150" spc="30">
                <a:solidFill>
                  <a:srgbClr val="898C8E"/>
                </a:solidFill>
                <a:latin typeface="Times New Roman"/>
                <a:cs typeface="Times New Roman"/>
              </a:rPr>
              <a:t>i</a:t>
            </a:r>
            <a:r>
              <a:rPr dirty="0" sz="1150" spc="30">
                <a:solidFill>
                  <a:srgbClr val="757775"/>
                </a:solidFill>
                <a:latin typeface="Times New Roman"/>
                <a:cs typeface="Times New Roman"/>
              </a:rPr>
              <a:t>ck </a:t>
            </a:r>
            <a:r>
              <a:rPr dirty="0" sz="1150" spc="65">
                <a:solidFill>
                  <a:srgbClr val="757775"/>
                </a:solidFill>
                <a:latin typeface="Times New Roman"/>
                <a:cs typeface="Times New Roman"/>
              </a:rPr>
              <a:t>Engbr</a:t>
            </a:r>
            <a:r>
              <a:rPr dirty="0" sz="1150" spc="65">
                <a:solidFill>
                  <a:srgbClr val="898C8E"/>
                </a:solidFill>
                <a:latin typeface="Times New Roman"/>
                <a:cs typeface="Times New Roman"/>
              </a:rPr>
              <a:t>ec</a:t>
            </a:r>
            <a:r>
              <a:rPr dirty="0" sz="1150" spc="65">
                <a:solidFill>
                  <a:srgbClr val="757775"/>
                </a:solidFill>
                <a:latin typeface="Times New Roman"/>
                <a:cs typeface="Times New Roman"/>
              </a:rPr>
              <a:t>ht  </a:t>
            </a:r>
            <a:r>
              <a:rPr dirty="0" sz="1150" spc="50">
                <a:solidFill>
                  <a:srgbClr val="757775"/>
                </a:solidFill>
                <a:latin typeface="Arial"/>
                <a:cs typeface="Arial"/>
              </a:rPr>
              <a:t>JYill </a:t>
            </a:r>
            <a:r>
              <a:rPr dirty="0" sz="1150" spc="30">
                <a:solidFill>
                  <a:srgbClr val="757775"/>
                </a:solidFill>
                <a:latin typeface="Times New Roman"/>
                <a:cs typeface="Times New Roman"/>
              </a:rPr>
              <a:t>Fe:rril  </a:t>
            </a:r>
            <a:r>
              <a:rPr dirty="0" sz="1100" spc="95">
                <a:solidFill>
                  <a:srgbClr val="757775"/>
                </a:solidFill>
                <a:latin typeface="Arial"/>
                <a:cs typeface="Arial"/>
              </a:rPr>
              <a:t>Kerry</a:t>
            </a:r>
            <a:r>
              <a:rPr dirty="0" sz="1100" spc="-10">
                <a:solidFill>
                  <a:srgbClr val="757775"/>
                </a:solidFill>
                <a:latin typeface="Arial"/>
                <a:cs typeface="Arial"/>
              </a:rPr>
              <a:t> </a:t>
            </a:r>
            <a:r>
              <a:rPr dirty="0" sz="1150" spc="114">
                <a:solidFill>
                  <a:srgbClr val="757775"/>
                </a:solidFill>
                <a:latin typeface="Times New Roman"/>
                <a:cs typeface="Times New Roman"/>
              </a:rPr>
              <a:t>Frame</a:t>
            </a: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ts val="1105"/>
              </a:lnSpc>
            </a:pPr>
            <a:r>
              <a:rPr dirty="0" sz="1150" spc="100">
                <a:solidFill>
                  <a:srgbClr val="898C8E"/>
                </a:solidFill>
                <a:latin typeface="Times New Roman"/>
                <a:cs typeface="Times New Roman"/>
              </a:rPr>
              <a:t>S</a:t>
            </a:r>
            <a:r>
              <a:rPr dirty="0" sz="1150" spc="100">
                <a:solidFill>
                  <a:srgbClr val="757775"/>
                </a:solidFill>
                <a:latin typeface="Times New Roman"/>
                <a:cs typeface="Times New Roman"/>
              </a:rPr>
              <a:t>tephan</a:t>
            </a:r>
            <a:r>
              <a:rPr dirty="0" sz="1150" spc="-25">
                <a:solidFill>
                  <a:srgbClr val="757775"/>
                </a:solidFill>
                <a:latin typeface="Times New Roman"/>
                <a:cs typeface="Times New Roman"/>
              </a:rPr>
              <a:t> </a:t>
            </a:r>
            <a:r>
              <a:rPr dirty="0" sz="1150" spc="100">
                <a:solidFill>
                  <a:srgbClr val="757775"/>
                </a:solidFill>
                <a:latin typeface="Times New Roman"/>
                <a:cs typeface="Times New Roman"/>
              </a:rPr>
              <a:t>Frost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8009934" y="9732829"/>
            <a:ext cx="1316990" cy="612140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marL="13335" marR="5080" indent="1905">
              <a:lnSpc>
                <a:spcPct val="76700"/>
              </a:lnSpc>
              <a:spcBef>
                <a:spcPts val="409"/>
              </a:spcBef>
            </a:pPr>
            <a:r>
              <a:rPr dirty="0" sz="1150" spc="65">
                <a:solidFill>
                  <a:srgbClr val="757775"/>
                </a:solidFill>
                <a:latin typeface="Arial"/>
                <a:cs typeface="Arial"/>
              </a:rPr>
              <a:t>Edward </a:t>
            </a:r>
            <a:r>
              <a:rPr dirty="0" sz="1150" spc="-35">
                <a:solidFill>
                  <a:srgbClr val="757775"/>
                </a:solidFill>
                <a:latin typeface="Arial"/>
                <a:cs typeface="Arial"/>
              </a:rPr>
              <a:t>Gomes  </a:t>
            </a:r>
            <a:r>
              <a:rPr dirty="0" sz="1250" spc="35">
                <a:solidFill>
                  <a:srgbClr val="757775"/>
                </a:solidFill>
                <a:latin typeface="Times New Roman"/>
                <a:cs typeface="Times New Roman"/>
              </a:rPr>
              <a:t>Robert </a:t>
            </a:r>
            <a:r>
              <a:rPr dirty="0" sz="1250" spc="50">
                <a:solidFill>
                  <a:srgbClr val="757775"/>
                </a:solidFill>
                <a:latin typeface="Times New Roman"/>
                <a:cs typeface="Times New Roman"/>
              </a:rPr>
              <a:t>T </a:t>
            </a:r>
            <a:r>
              <a:rPr dirty="0" sz="1250" spc="-5">
                <a:solidFill>
                  <a:srgbClr val="757775"/>
                </a:solidFill>
                <a:latin typeface="Times New Roman"/>
                <a:cs typeface="Times New Roman"/>
              </a:rPr>
              <a:t>Gorczyca  </a:t>
            </a:r>
            <a:r>
              <a:rPr dirty="0" sz="1150" spc="10">
                <a:solidFill>
                  <a:srgbClr val="757775"/>
                </a:solidFill>
                <a:latin typeface="Times New Roman"/>
                <a:cs typeface="Times New Roman"/>
              </a:rPr>
              <a:t>Tim</a:t>
            </a:r>
            <a:r>
              <a:rPr dirty="0" sz="1150" spc="35">
                <a:solidFill>
                  <a:srgbClr val="757775"/>
                </a:solidFill>
                <a:latin typeface="Times New Roman"/>
                <a:cs typeface="Times New Roman"/>
              </a:rPr>
              <a:t> </a:t>
            </a:r>
            <a:r>
              <a:rPr dirty="0" sz="1150" spc="70">
                <a:solidFill>
                  <a:srgbClr val="757775"/>
                </a:solidFill>
                <a:latin typeface="Times New Roman"/>
                <a:cs typeface="Times New Roman"/>
              </a:rPr>
              <a:t>Hall</a:t>
            </a: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ts val="1030"/>
              </a:lnSpc>
            </a:pPr>
            <a:r>
              <a:rPr dirty="0" sz="1150" spc="120">
                <a:solidFill>
                  <a:srgbClr val="898C8E"/>
                </a:solidFill>
                <a:latin typeface="Times New Roman"/>
                <a:cs typeface="Times New Roman"/>
              </a:rPr>
              <a:t>C </a:t>
            </a:r>
            <a:r>
              <a:rPr dirty="0" sz="1150" spc="50">
                <a:solidFill>
                  <a:srgbClr val="757775"/>
                </a:solidFill>
                <a:latin typeface="Times New Roman"/>
                <a:cs typeface="Times New Roman"/>
              </a:rPr>
              <a:t>William</a:t>
            </a:r>
            <a:r>
              <a:rPr dirty="0" sz="1150" spc="-125">
                <a:solidFill>
                  <a:srgbClr val="757775"/>
                </a:solidFill>
                <a:latin typeface="Times New Roman"/>
                <a:cs typeface="Times New Roman"/>
              </a:rPr>
              <a:t> </a:t>
            </a:r>
            <a:r>
              <a:rPr dirty="0" sz="1150" spc="105">
                <a:solidFill>
                  <a:srgbClr val="757775"/>
                </a:solidFill>
                <a:latin typeface="Times New Roman"/>
                <a:cs typeface="Times New Roman"/>
              </a:rPr>
              <a:t>Harris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7981366" y="11931771"/>
            <a:ext cx="1400810" cy="621665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ts val="1255"/>
              </a:lnSpc>
              <a:spcBef>
                <a:spcPts val="140"/>
              </a:spcBef>
            </a:pPr>
            <a:r>
              <a:rPr dirty="0" sz="1250" spc="-30">
                <a:solidFill>
                  <a:srgbClr val="898C8E"/>
                </a:solidFill>
                <a:latin typeface="Times New Roman"/>
                <a:cs typeface="Times New Roman"/>
              </a:rPr>
              <a:t>C</a:t>
            </a:r>
            <a:r>
              <a:rPr dirty="0" sz="1250" spc="-30">
                <a:solidFill>
                  <a:srgbClr val="757775"/>
                </a:solidFill>
                <a:latin typeface="Times New Roman"/>
                <a:cs typeface="Times New Roman"/>
              </a:rPr>
              <a:t>hr1e</a:t>
            </a:r>
            <a:r>
              <a:rPr dirty="0" sz="1250" spc="20">
                <a:solidFill>
                  <a:srgbClr val="757775"/>
                </a:solidFill>
                <a:latin typeface="Times New Roman"/>
                <a:cs typeface="Times New Roman"/>
              </a:rPr>
              <a:t> </a:t>
            </a:r>
            <a:r>
              <a:rPr dirty="0" sz="1250" spc="-95">
                <a:solidFill>
                  <a:srgbClr val="757775"/>
                </a:solidFill>
                <a:latin typeface="Times New Roman"/>
                <a:cs typeface="Times New Roman"/>
              </a:rPr>
              <a:t>Herlugi10"n</a:t>
            </a:r>
            <a:endParaRPr sz="1250">
              <a:latin typeface="Times New Roman"/>
              <a:cs typeface="Times New Roman"/>
            </a:endParaRPr>
          </a:p>
          <a:p>
            <a:pPr marL="24765" marR="5080" indent="1270">
              <a:lnSpc>
                <a:spcPct val="73700"/>
              </a:lnSpc>
              <a:spcBef>
                <a:spcPts val="175"/>
              </a:spcBef>
            </a:pPr>
            <a:r>
              <a:rPr dirty="0" sz="1350" spc="60">
                <a:solidFill>
                  <a:srgbClr val="757775"/>
                </a:solidFill>
                <a:latin typeface="Times New Roman"/>
                <a:cs typeface="Times New Roman"/>
              </a:rPr>
              <a:t>r,taq </a:t>
            </a:r>
            <a:r>
              <a:rPr dirty="0" sz="1250" spc="55">
                <a:solidFill>
                  <a:srgbClr val="757775"/>
                </a:solidFill>
                <a:latin typeface="Times New Roman"/>
                <a:cs typeface="Times New Roman"/>
              </a:rPr>
              <a:t>Hume  </a:t>
            </a:r>
            <a:r>
              <a:rPr dirty="0" sz="1050" spc="-55">
                <a:solidFill>
                  <a:srgbClr val="757775"/>
                </a:solidFill>
                <a:latin typeface="Times New Roman"/>
                <a:cs typeface="Times New Roman"/>
              </a:rPr>
              <a:t>Bel\)1U111n </a:t>
            </a:r>
            <a:r>
              <a:rPr dirty="0" sz="1150" spc="-85">
                <a:solidFill>
                  <a:srgbClr val="757775"/>
                </a:solidFill>
                <a:latin typeface="Arial"/>
                <a:cs typeface="Arial"/>
              </a:rPr>
              <a:t>R </a:t>
            </a:r>
            <a:r>
              <a:rPr dirty="0" sz="1150" spc="45">
                <a:solidFill>
                  <a:srgbClr val="757775"/>
                </a:solidFill>
                <a:latin typeface="Arial"/>
                <a:cs typeface="Arial"/>
              </a:rPr>
              <a:t>Husted  </a:t>
            </a:r>
            <a:r>
              <a:rPr dirty="0" sz="1150" spc="45">
                <a:solidFill>
                  <a:srgbClr val="757775"/>
                </a:solidFill>
                <a:latin typeface="Times New Roman"/>
                <a:cs typeface="Times New Roman"/>
              </a:rPr>
              <a:t>Lynn</a:t>
            </a:r>
            <a:r>
              <a:rPr dirty="0" sz="1150" spc="5">
                <a:solidFill>
                  <a:srgbClr val="757775"/>
                </a:solidFill>
                <a:latin typeface="Times New Roman"/>
                <a:cs typeface="Times New Roman"/>
              </a:rPr>
              <a:t> </a:t>
            </a:r>
            <a:r>
              <a:rPr dirty="0" sz="1150" spc="10">
                <a:solidFill>
                  <a:srgbClr val="757775"/>
                </a:solidFill>
                <a:latin typeface="Times New Roman"/>
                <a:cs typeface="Times New Roman"/>
              </a:rPr>
              <a:t>llh11m</a:t>
            </a:r>
            <a:endParaRPr sz="11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55960" y="2789215"/>
            <a:ext cx="836119" cy="18594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010030" y="576438"/>
            <a:ext cx="1449273" cy="17850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010030" y="5020588"/>
            <a:ext cx="1505015" cy="19524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028611" y="7307744"/>
            <a:ext cx="1486434" cy="19524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288736" y="9706467"/>
            <a:ext cx="836119" cy="18036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812332" y="446272"/>
            <a:ext cx="1486434" cy="18594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812332" y="2752021"/>
            <a:ext cx="1505015" cy="185947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24636" y="13127905"/>
            <a:ext cx="4087695" cy="37189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849493" y="5113561"/>
            <a:ext cx="1505015" cy="182228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868074" y="7437908"/>
            <a:ext cx="1505015" cy="18222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886654" y="9743658"/>
            <a:ext cx="1505015" cy="18408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651795" y="409086"/>
            <a:ext cx="1560756" cy="185947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651795" y="2714832"/>
            <a:ext cx="1579337" cy="189666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153468" y="5076371"/>
            <a:ext cx="817539" cy="8553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688956" y="6061894"/>
            <a:ext cx="538832" cy="87395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320691" y="6024705"/>
            <a:ext cx="929021" cy="9111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060565" y="7400717"/>
            <a:ext cx="1226308" cy="187807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744698" y="9669279"/>
            <a:ext cx="1560756" cy="191526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528419" y="427675"/>
            <a:ext cx="1467854" cy="189666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547000" y="2733426"/>
            <a:ext cx="1449273" cy="187807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751385" y="5039181"/>
            <a:ext cx="1282049" cy="187807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8621322" y="7307743"/>
            <a:ext cx="1430693" cy="193385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621322" y="9725063"/>
            <a:ext cx="1430693" cy="185947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923814" y="11844866"/>
            <a:ext cx="5128199" cy="202682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182077" y="1971047"/>
            <a:ext cx="130063" cy="53924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0200661" y="5894541"/>
            <a:ext cx="148643" cy="52065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0535105" y="316109"/>
            <a:ext cx="3400219" cy="388630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572271" y="5039181"/>
            <a:ext cx="1523595" cy="1859477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590845" y="7270554"/>
            <a:ext cx="1523595" cy="189666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813817" y="9632089"/>
            <a:ext cx="1226308" cy="159915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1036779" y="11882056"/>
            <a:ext cx="668895" cy="27892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1036779" y="12253952"/>
            <a:ext cx="315867" cy="22313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0665169" y="12681631"/>
            <a:ext cx="1505015" cy="98552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2430314" y="4927613"/>
            <a:ext cx="1374952" cy="193385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2634693" y="7382123"/>
            <a:ext cx="1170567" cy="178509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2504629" y="9669279"/>
            <a:ext cx="1486434" cy="176650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2504629" y="11863461"/>
            <a:ext cx="1505015" cy="176650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4288358" y="464873"/>
            <a:ext cx="1486434" cy="178509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4288358" y="2640459"/>
            <a:ext cx="1523595" cy="1915261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4325516" y="5057776"/>
            <a:ext cx="1486434" cy="180369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4325516" y="7270553"/>
            <a:ext cx="1486434" cy="1878071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4325516" y="9501926"/>
            <a:ext cx="1467854" cy="1896666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6109235" y="427682"/>
            <a:ext cx="1486434" cy="184088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6127818" y="2696237"/>
            <a:ext cx="1449273" cy="184088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6146402" y="5020586"/>
            <a:ext cx="1467854" cy="180369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6146402" y="7270553"/>
            <a:ext cx="1430693" cy="180369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6127818" y="9520521"/>
            <a:ext cx="1449273" cy="1803692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4715700" y="11807677"/>
            <a:ext cx="891860" cy="1152875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4845765" y="13202285"/>
            <a:ext cx="185804" cy="297516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3084352" y="4239607"/>
            <a:ext cx="0" cy="400050"/>
          </a:xfrm>
          <a:custGeom>
            <a:avLst/>
            <a:gdLst/>
            <a:ahLst/>
            <a:cxnLst/>
            <a:rect l="l" t="t" r="r" b="b"/>
            <a:pathLst>
              <a:path w="0" h="400050">
                <a:moveTo>
                  <a:pt x="0" y="399787"/>
                </a:moveTo>
                <a:lnTo>
                  <a:pt x="0" y="0"/>
                </a:lnTo>
              </a:path>
            </a:pathLst>
          </a:custGeom>
          <a:ln w="3716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468594" y="4276797"/>
            <a:ext cx="0" cy="344170"/>
          </a:xfrm>
          <a:custGeom>
            <a:avLst/>
            <a:gdLst/>
            <a:ahLst/>
            <a:cxnLst/>
            <a:rect l="l" t="t" r="r" b="b"/>
            <a:pathLst>
              <a:path w="0" h="344170">
                <a:moveTo>
                  <a:pt x="0" y="344003"/>
                </a:moveTo>
                <a:lnTo>
                  <a:pt x="0" y="0"/>
                </a:lnTo>
              </a:path>
            </a:pathLst>
          </a:custGeom>
          <a:ln w="929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6670376" y="2659052"/>
            <a:ext cx="0" cy="409575"/>
          </a:xfrm>
          <a:custGeom>
            <a:avLst/>
            <a:gdLst/>
            <a:ahLst/>
            <a:cxnLst/>
            <a:rect l="l" t="t" r="r" b="b"/>
            <a:pathLst>
              <a:path w="0" h="409575">
                <a:moveTo>
                  <a:pt x="0" y="409084"/>
                </a:moveTo>
                <a:lnTo>
                  <a:pt x="0" y="0"/>
                </a:lnTo>
              </a:path>
            </a:pathLst>
          </a:custGeom>
          <a:ln w="185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8602741" y="5689999"/>
            <a:ext cx="0" cy="455930"/>
          </a:xfrm>
          <a:custGeom>
            <a:avLst/>
            <a:gdLst/>
            <a:ahLst/>
            <a:cxnLst/>
            <a:rect l="l" t="t" r="r" b="b"/>
            <a:pathLst>
              <a:path w="0" h="455929">
                <a:moveTo>
                  <a:pt x="0" y="455571"/>
                </a:moveTo>
                <a:lnTo>
                  <a:pt x="0" y="0"/>
                </a:lnTo>
              </a:path>
            </a:pathLst>
          </a:custGeom>
          <a:ln w="929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8621321" y="6433790"/>
            <a:ext cx="0" cy="381635"/>
          </a:xfrm>
          <a:custGeom>
            <a:avLst/>
            <a:gdLst/>
            <a:ahLst/>
            <a:cxnLst/>
            <a:rect l="l" t="t" r="r" b="b"/>
            <a:pathLst>
              <a:path w="0" h="381634">
                <a:moveTo>
                  <a:pt x="0" y="381192"/>
                </a:moveTo>
                <a:lnTo>
                  <a:pt x="0" y="0"/>
                </a:lnTo>
              </a:path>
            </a:pathLst>
          </a:custGeom>
          <a:ln w="185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8602741" y="4983398"/>
            <a:ext cx="0" cy="678815"/>
          </a:xfrm>
          <a:custGeom>
            <a:avLst/>
            <a:gdLst/>
            <a:ahLst/>
            <a:cxnLst/>
            <a:rect l="l" t="t" r="r" b="b"/>
            <a:pathLst>
              <a:path w="0" h="678814">
                <a:moveTo>
                  <a:pt x="0" y="678709"/>
                </a:moveTo>
                <a:lnTo>
                  <a:pt x="0" y="0"/>
                </a:lnTo>
              </a:path>
            </a:pathLst>
          </a:custGeom>
          <a:ln w="185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0330722" y="9594901"/>
            <a:ext cx="0" cy="437515"/>
          </a:xfrm>
          <a:custGeom>
            <a:avLst/>
            <a:gdLst/>
            <a:ahLst/>
            <a:cxnLst/>
            <a:rect l="l" t="t" r="r" b="b"/>
            <a:pathLst>
              <a:path w="0" h="437515">
                <a:moveTo>
                  <a:pt x="0" y="436977"/>
                </a:moveTo>
                <a:lnTo>
                  <a:pt x="0" y="0"/>
                </a:lnTo>
              </a:path>
            </a:pathLst>
          </a:custGeom>
          <a:ln w="3175">
            <a:solidFill>
              <a:srgbClr val="AEAC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0302851" y="6415196"/>
            <a:ext cx="0" cy="344170"/>
          </a:xfrm>
          <a:custGeom>
            <a:avLst/>
            <a:gdLst/>
            <a:ahLst/>
            <a:cxnLst/>
            <a:rect l="l" t="t" r="r" b="b"/>
            <a:pathLst>
              <a:path w="0" h="344170">
                <a:moveTo>
                  <a:pt x="0" y="344003"/>
                </a:moveTo>
                <a:lnTo>
                  <a:pt x="0" y="0"/>
                </a:lnTo>
              </a:path>
            </a:pathLst>
          </a:custGeom>
          <a:ln w="3175">
            <a:solidFill>
              <a:srgbClr val="AEAC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0284270" y="4128039"/>
            <a:ext cx="9525" cy="1199515"/>
          </a:xfrm>
          <a:custGeom>
            <a:avLst/>
            <a:gdLst/>
            <a:ahLst/>
            <a:cxnLst/>
            <a:rect l="l" t="t" r="r" b="b"/>
            <a:pathLst>
              <a:path w="9525" h="1199514">
                <a:moveTo>
                  <a:pt x="0" y="474166"/>
                </a:moveTo>
                <a:lnTo>
                  <a:pt x="0" y="0"/>
                </a:lnTo>
              </a:path>
              <a:path w="9525" h="1199514">
                <a:moveTo>
                  <a:pt x="9290" y="1199362"/>
                </a:moveTo>
                <a:lnTo>
                  <a:pt x="9290" y="502058"/>
                </a:lnTo>
              </a:path>
            </a:pathLst>
          </a:custGeom>
          <a:ln w="3175">
            <a:solidFill>
              <a:srgbClr val="AEAC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0274980" y="2510294"/>
            <a:ext cx="0" cy="678815"/>
          </a:xfrm>
          <a:custGeom>
            <a:avLst/>
            <a:gdLst/>
            <a:ahLst/>
            <a:cxnLst/>
            <a:rect l="l" t="t" r="r" b="b"/>
            <a:pathLst>
              <a:path w="0" h="678814">
                <a:moveTo>
                  <a:pt x="0" y="678709"/>
                </a:moveTo>
                <a:lnTo>
                  <a:pt x="0" y="0"/>
                </a:lnTo>
              </a:path>
            </a:pathLst>
          </a:custGeom>
          <a:ln w="3175">
            <a:solidFill>
              <a:srgbClr val="AEAC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0256400" y="223137"/>
            <a:ext cx="0" cy="381635"/>
          </a:xfrm>
          <a:custGeom>
            <a:avLst/>
            <a:gdLst/>
            <a:ahLst/>
            <a:cxnLst/>
            <a:rect l="l" t="t" r="r" b="b"/>
            <a:pathLst>
              <a:path w="0" h="381634">
                <a:moveTo>
                  <a:pt x="0" y="381192"/>
                </a:moveTo>
                <a:lnTo>
                  <a:pt x="0" y="0"/>
                </a:lnTo>
              </a:path>
            </a:pathLst>
          </a:custGeom>
          <a:ln w="3175">
            <a:solidFill>
              <a:srgbClr val="AEAC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0274980" y="3254085"/>
            <a:ext cx="0" cy="325755"/>
          </a:xfrm>
          <a:custGeom>
            <a:avLst/>
            <a:gdLst/>
            <a:ahLst/>
            <a:cxnLst/>
            <a:rect l="l" t="t" r="r" b="b"/>
            <a:pathLst>
              <a:path w="0" h="325754">
                <a:moveTo>
                  <a:pt x="0" y="325408"/>
                </a:moveTo>
                <a:lnTo>
                  <a:pt x="0" y="0"/>
                </a:lnTo>
              </a:path>
            </a:pathLst>
          </a:custGeom>
          <a:ln w="3175">
            <a:solidFill>
              <a:srgbClr val="AEAC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0274980" y="1078496"/>
            <a:ext cx="0" cy="892810"/>
          </a:xfrm>
          <a:custGeom>
            <a:avLst/>
            <a:gdLst/>
            <a:ahLst/>
            <a:cxnLst/>
            <a:rect l="l" t="t" r="r" b="b"/>
            <a:pathLst>
              <a:path w="0" h="892810">
                <a:moveTo>
                  <a:pt x="0" y="892549"/>
                </a:moveTo>
                <a:lnTo>
                  <a:pt x="0" y="0"/>
                </a:lnTo>
              </a:path>
            </a:pathLst>
          </a:custGeom>
          <a:ln w="3175">
            <a:solidFill>
              <a:srgbClr val="AEAC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0590848" y="4983398"/>
            <a:ext cx="0" cy="967105"/>
          </a:xfrm>
          <a:custGeom>
            <a:avLst/>
            <a:gdLst/>
            <a:ahLst/>
            <a:cxnLst/>
            <a:rect l="l" t="t" r="r" b="b"/>
            <a:pathLst>
              <a:path w="0" h="967104">
                <a:moveTo>
                  <a:pt x="0" y="966928"/>
                </a:moveTo>
                <a:lnTo>
                  <a:pt x="0" y="0"/>
                </a:lnTo>
              </a:path>
            </a:pathLst>
          </a:custGeom>
          <a:ln w="185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0655879" y="10543235"/>
            <a:ext cx="0" cy="697865"/>
          </a:xfrm>
          <a:custGeom>
            <a:avLst/>
            <a:gdLst/>
            <a:ahLst/>
            <a:cxnLst/>
            <a:rect l="l" t="t" r="r" b="b"/>
            <a:pathLst>
              <a:path w="0" h="697865">
                <a:moveTo>
                  <a:pt x="0" y="697303"/>
                </a:moveTo>
                <a:lnTo>
                  <a:pt x="0" y="0"/>
                </a:lnTo>
              </a:path>
            </a:pathLst>
          </a:custGeom>
          <a:ln w="2787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1083229" y="12160980"/>
            <a:ext cx="0" cy="335280"/>
          </a:xfrm>
          <a:custGeom>
            <a:avLst/>
            <a:gdLst/>
            <a:ahLst/>
            <a:cxnLst/>
            <a:rect l="l" t="t" r="r" b="b"/>
            <a:pathLst>
              <a:path w="0" h="335279">
                <a:moveTo>
                  <a:pt x="0" y="334705"/>
                </a:moveTo>
                <a:lnTo>
                  <a:pt x="0" y="0"/>
                </a:lnTo>
              </a:path>
            </a:pathLst>
          </a:custGeom>
          <a:ln w="3716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1677803" y="12068006"/>
            <a:ext cx="0" cy="614045"/>
          </a:xfrm>
          <a:custGeom>
            <a:avLst/>
            <a:gdLst/>
            <a:ahLst/>
            <a:cxnLst/>
            <a:rect l="l" t="t" r="r" b="b"/>
            <a:pathLst>
              <a:path w="0" h="614045">
                <a:moveTo>
                  <a:pt x="0" y="613627"/>
                </a:moveTo>
                <a:lnTo>
                  <a:pt x="0" y="0"/>
                </a:lnTo>
              </a:path>
            </a:pathLst>
          </a:custGeom>
          <a:ln w="3716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2504632" y="7270555"/>
            <a:ext cx="0" cy="1273810"/>
          </a:xfrm>
          <a:custGeom>
            <a:avLst/>
            <a:gdLst/>
            <a:ahLst/>
            <a:cxnLst/>
            <a:rect l="l" t="t" r="r" b="b"/>
            <a:pathLst>
              <a:path w="0" h="1273809">
                <a:moveTo>
                  <a:pt x="0" y="1273741"/>
                </a:moveTo>
                <a:lnTo>
                  <a:pt x="0" y="0"/>
                </a:lnTo>
              </a:path>
            </a:pathLst>
          </a:custGeom>
          <a:ln w="185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3972486" y="8237483"/>
            <a:ext cx="0" cy="455930"/>
          </a:xfrm>
          <a:custGeom>
            <a:avLst/>
            <a:gdLst/>
            <a:ahLst/>
            <a:cxnLst/>
            <a:rect l="l" t="t" r="r" b="b"/>
            <a:pathLst>
              <a:path w="0" h="455929">
                <a:moveTo>
                  <a:pt x="0" y="455571"/>
                </a:moveTo>
                <a:lnTo>
                  <a:pt x="0" y="0"/>
                </a:lnTo>
              </a:path>
            </a:pathLst>
          </a:custGeom>
          <a:ln w="929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7567802" y="10022581"/>
            <a:ext cx="0" cy="753110"/>
          </a:xfrm>
          <a:custGeom>
            <a:avLst/>
            <a:gdLst/>
            <a:ahLst/>
            <a:cxnLst/>
            <a:rect l="l" t="t" r="r" b="b"/>
            <a:pathLst>
              <a:path w="0" h="753109">
                <a:moveTo>
                  <a:pt x="0" y="753088"/>
                </a:moveTo>
                <a:lnTo>
                  <a:pt x="0" y="0"/>
                </a:lnTo>
              </a:path>
            </a:pathLst>
          </a:custGeom>
          <a:ln w="929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7577091" y="8014346"/>
            <a:ext cx="0" cy="288290"/>
          </a:xfrm>
          <a:custGeom>
            <a:avLst/>
            <a:gdLst/>
            <a:ahLst/>
            <a:cxnLst/>
            <a:rect l="l" t="t" r="r" b="b"/>
            <a:pathLst>
              <a:path w="0" h="288290">
                <a:moveTo>
                  <a:pt x="0" y="288218"/>
                </a:moveTo>
                <a:lnTo>
                  <a:pt x="0" y="0"/>
                </a:lnTo>
              </a:path>
            </a:pathLst>
          </a:custGeom>
          <a:ln w="3175">
            <a:solidFill>
              <a:srgbClr val="AEACA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1027488" y="12356225"/>
            <a:ext cx="706120" cy="0"/>
          </a:xfrm>
          <a:custGeom>
            <a:avLst/>
            <a:gdLst/>
            <a:ahLst/>
            <a:cxnLst/>
            <a:rect l="l" t="t" r="r" b="b"/>
            <a:pathLst>
              <a:path w="706120" h="0">
                <a:moveTo>
                  <a:pt x="0" y="0"/>
                </a:moveTo>
                <a:lnTo>
                  <a:pt x="706056" y="0"/>
                </a:lnTo>
              </a:path>
            </a:pathLst>
          </a:custGeom>
          <a:ln w="10227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 txBox="1"/>
          <p:nvPr/>
        </p:nvSpPr>
        <p:spPr>
          <a:xfrm>
            <a:off x="1463770" y="517249"/>
            <a:ext cx="1166495" cy="615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30480">
              <a:lnSpc>
                <a:spcPts val="1175"/>
              </a:lnSpc>
              <a:spcBef>
                <a:spcPts val="120"/>
              </a:spcBef>
            </a:pPr>
            <a:r>
              <a:rPr dirty="0" sz="1150" spc="155">
                <a:solidFill>
                  <a:srgbClr val="7C7E7E"/>
                </a:solidFill>
                <a:latin typeface="Times New Roman"/>
                <a:cs typeface="Times New Roman"/>
              </a:rPr>
              <a:t>raol</a:t>
            </a:r>
            <a:r>
              <a:rPr dirty="0" sz="1150" spc="-100">
                <a:solidFill>
                  <a:srgbClr val="7C7E7E"/>
                </a:solidFill>
                <a:latin typeface="Times New Roman"/>
                <a:cs typeface="Times New Roman"/>
              </a:rPr>
              <a:t> </a:t>
            </a:r>
            <a:r>
              <a:rPr dirty="0" sz="1150" spc="75">
                <a:solidFill>
                  <a:srgbClr val="7C7E7E"/>
                </a:solidFill>
                <a:latin typeface="Times New Roman"/>
                <a:cs typeface="Times New Roman"/>
              </a:rPr>
              <a:t>Jansen</a:t>
            </a:r>
            <a:endParaRPr sz="1150">
              <a:latin typeface="Times New Roman"/>
              <a:cs typeface="Times New Roman"/>
            </a:endParaRPr>
          </a:p>
          <a:p>
            <a:pPr marL="12700" marR="5080" indent="1270">
              <a:lnSpc>
                <a:spcPct val="75000"/>
              </a:lnSpc>
              <a:spcBef>
                <a:spcPts val="155"/>
              </a:spcBef>
            </a:pPr>
            <a:r>
              <a:rPr dirty="0" sz="1200" spc="-35">
                <a:solidFill>
                  <a:srgbClr val="7C7E7E"/>
                </a:solidFill>
                <a:latin typeface="Times New Roman"/>
                <a:cs typeface="Times New Roman"/>
              </a:rPr>
              <a:t>1,!1chael </a:t>
            </a:r>
            <a:r>
              <a:rPr dirty="0" sz="1200" spc="-60">
                <a:solidFill>
                  <a:srgbClr val="7C7E7E"/>
                </a:solidFill>
                <a:latin typeface="Times New Roman"/>
                <a:cs typeface="Times New Roman"/>
              </a:rPr>
              <a:t>Jawort&lt;lct  </a:t>
            </a:r>
            <a:r>
              <a:rPr dirty="0" sz="1200" spc="55">
                <a:solidFill>
                  <a:srgbClr val="7C7E7E"/>
                </a:solidFill>
                <a:latin typeface="Times New Roman"/>
                <a:cs typeface="Times New Roman"/>
              </a:rPr>
              <a:t>"\\'$del </a:t>
            </a:r>
            <a:r>
              <a:rPr dirty="0" sz="1200" spc="30">
                <a:solidFill>
                  <a:srgbClr val="7C7E7E"/>
                </a:solidFill>
                <a:latin typeface="Times New Roman"/>
                <a:cs typeface="Times New Roman"/>
              </a:rPr>
              <a:t>Jone5  </a:t>
            </a:r>
            <a:r>
              <a:rPr dirty="0" sz="1250" spc="-20">
                <a:solidFill>
                  <a:srgbClr val="7C7E7E"/>
                </a:solidFill>
                <a:latin typeface="Times New Roman"/>
                <a:cs typeface="Times New Roman"/>
              </a:rPr>
              <a:t>Ba.rbarll</a:t>
            </a:r>
            <a:r>
              <a:rPr dirty="0" sz="1250" spc="-40">
                <a:solidFill>
                  <a:srgbClr val="7C7E7E"/>
                </a:solidFill>
                <a:latin typeface="Times New Roman"/>
                <a:cs typeface="Times New Roman"/>
              </a:rPr>
              <a:t> </a:t>
            </a:r>
            <a:r>
              <a:rPr dirty="0" sz="1250" spc="-80" i="1">
                <a:solidFill>
                  <a:srgbClr val="7C7E7E"/>
                </a:solidFill>
                <a:latin typeface="Arial"/>
                <a:cs typeface="Arial"/>
              </a:rPr>
              <a:t>Ke</a:t>
            </a:r>
            <a:r>
              <a:rPr dirty="0" sz="1250" spc="-80">
                <a:solidFill>
                  <a:srgbClr val="7C7E7E"/>
                </a:solidFill>
                <a:latin typeface="Times New Roman"/>
                <a:cs typeface="Times New Roman"/>
              </a:rPr>
              <a:t>Thttr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481338" y="2753271"/>
            <a:ext cx="948690" cy="3473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1320"/>
              </a:lnSpc>
              <a:spcBef>
                <a:spcPts val="105"/>
              </a:spcBef>
            </a:pPr>
            <a:r>
              <a:rPr dirty="0" sz="1200" spc="25" b="1">
                <a:solidFill>
                  <a:srgbClr val="7C7E7E"/>
                </a:solidFill>
                <a:latin typeface="Times New Roman"/>
                <a:cs typeface="Times New Roman"/>
              </a:rPr>
              <a:t>James</a:t>
            </a:r>
            <a:r>
              <a:rPr dirty="0" sz="1200" spc="-114" b="1">
                <a:solidFill>
                  <a:srgbClr val="7C7E7E"/>
                </a:solidFill>
                <a:latin typeface="Times New Roman"/>
                <a:cs typeface="Times New Roman"/>
              </a:rPr>
              <a:t> </a:t>
            </a:r>
            <a:r>
              <a:rPr dirty="0" sz="1200" spc="-65">
                <a:solidFill>
                  <a:srgbClr val="7C7E7E"/>
                </a:solidFill>
                <a:latin typeface="Times New Roman"/>
                <a:cs typeface="Times New Roman"/>
              </a:rPr>
              <a:t>Kimblt&gt;</a:t>
            </a:r>
            <a:endParaRPr sz="1200">
              <a:latin typeface="Times New Roman"/>
              <a:cs typeface="Times New Roman"/>
            </a:endParaRPr>
          </a:p>
          <a:p>
            <a:pPr marL="20955">
              <a:lnSpc>
                <a:spcPts val="1200"/>
              </a:lnSpc>
            </a:pPr>
            <a:r>
              <a:rPr dirty="0" sz="950" spc="75">
                <a:solidFill>
                  <a:srgbClr val="7C7E7E"/>
                </a:solidFill>
                <a:latin typeface="Times New Roman"/>
                <a:cs typeface="Times New Roman"/>
              </a:rPr>
              <a:t>Jllffle5</a:t>
            </a:r>
            <a:r>
              <a:rPr dirty="0" sz="950" spc="-50">
                <a:solidFill>
                  <a:srgbClr val="7C7E7E"/>
                </a:solidFill>
                <a:latin typeface="Times New Roman"/>
                <a:cs typeface="Times New Roman"/>
              </a:rPr>
              <a:t> </a:t>
            </a:r>
            <a:r>
              <a:rPr dirty="0" sz="1100" spc="50">
                <a:solidFill>
                  <a:srgbClr val="7C7E7E"/>
                </a:solidFill>
                <a:latin typeface="Times New Roman"/>
                <a:cs typeface="Times New Roman"/>
              </a:rPr>
              <a:t>Knecht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491237" y="3018251"/>
            <a:ext cx="868044" cy="2266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300" spc="-75">
                <a:solidFill>
                  <a:srgbClr val="7C7E7E"/>
                </a:solidFill>
                <a:latin typeface="Times New Roman"/>
                <a:cs typeface="Times New Roman"/>
              </a:rPr>
              <a:t>S1tvcKn11!'ht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500459" y="3148408"/>
            <a:ext cx="1186815" cy="2266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100" spc="80">
                <a:solidFill>
                  <a:srgbClr val="8C9090"/>
                </a:solidFill>
                <a:latin typeface="Times New Roman"/>
                <a:cs typeface="Times New Roman"/>
              </a:rPr>
              <a:t>Albert </a:t>
            </a:r>
            <a:r>
              <a:rPr dirty="0" sz="1300" spc="85">
                <a:solidFill>
                  <a:srgbClr val="7C7E7E"/>
                </a:solidFill>
                <a:latin typeface="Arial"/>
                <a:cs typeface="Arial"/>
              </a:rPr>
              <a:t>£.</a:t>
            </a:r>
            <a:r>
              <a:rPr dirty="0" sz="1300" spc="-254">
                <a:solidFill>
                  <a:srgbClr val="7C7E7E"/>
                </a:solidFill>
                <a:latin typeface="Arial"/>
                <a:cs typeface="Arial"/>
              </a:rPr>
              <a:t> </a:t>
            </a:r>
            <a:r>
              <a:rPr dirty="0" sz="1100" spc="55">
                <a:solidFill>
                  <a:srgbClr val="7C7E7E"/>
                </a:solidFill>
                <a:latin typeface="Times New Roman"/>
                <a:cs typeface="Times New Roman"/>
              </a:rPr>
              <a:t>LaPonU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3480458" y="3892201"/>
            <a:ext cx="173355" cy="8636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73025">
              <a:lnSpc>
                <a:spcPts val="1930"/>
              </a:lnSpc>
              <a:spcBef>
                <a:spcPts val="130"/>
              </a:spcBef>
            </a:pPr>
            <a:r>
              <a:rPr dirty="0" sz="1800" spc="40" i="1">
                <a:solidFill>
                  <a:srgbClr val="7C7E7E"/>
                </a:solidFill>
                <a:latin typeface="Arial"/>
                <a:cs typeface="Arial"/>
              </a:rPr>
              <a:t>I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4630"/>
              </a:lnSpc>
            </a:pPr>
            <a:r>
              <a:rPr dirty="0" sz="4050" spc="35" b="1">
                <a:solidFill>
                  <a:srgbClr val="7C7E7E"/>
                </a:solidFill>
                <a:latin typeface="Arial"/>
                <a:cs typeface="Arial"/>
              </a:rPr>
              <a:t>l</a:t>
            </a:r>
            <a:endParaRPr sz="405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505224" y="5021833"/>
            <a:ext cx="1393190" cy="628015"/>
          </a:xfrm>
          <a:prstGeom prst="rect">
            <a:avLst/>
          </a:prstGeom>
        </p:spPr>
        <p:txBody>
          <a:bodyPr wrap="square" lIns="0" tIns="67310" rIns="0" bIns="0" rtlCol="0" vert="horz">
            <a:spAutoFit/>
          </a:bodyPr>
          <a:lstStyle/>
          <a:p>
            <a:pPr marL="12700" marR="5080" indent="635">
              <a:lnSpc>
                <a:spcPct val="73400"/>
              </a:lnSpc>
              <a:spcBef>
                <a:spcPts val="530"/>
              </a:spcBef>
            </a:pPr>
            <a:r>
              <a:rPr dirty="0" sz="1200" spc="20" i="1">
                <a:solidFill>
                  <a:srgbClr val="8C9090"/>
                </a:solidFill>
                <a:latin typeface="Times New Roman"/>
                <a:cs typeface="Times New Roman"/>
              </a:rPr>
              <a:t>De= </a:t>
            </a:r>
            <a:r>
              <a:rPr dirty="0" sz="1250" spc="-40">
                <a:solidFill>
                  <a:srgbClr val="7C7E7E"/>
                </a:solidFill>
                <a:latin typeface="Times New Roman"/>
                <a:cs typeface="Times New Roman"/>
              </a:rPr>
              <a:t>?,tcCollaum  </a:t>
            </a:r>
            <a:r>
              <a:rPr dirty="0" sz="1200" spc="-85">
                <a:solidFill>
                  <a:srgbClr val="7C7E7E"/>
                </a:solidFill>
                <a:latin typeface="Times New Roman"/>
                <a:cs typeface="Times New Roman"/>
              </a:rPr>
              <a:t>L11ula </a:t>
            </a:r>
            <a:r>
              <a:rPr dirty="0" sz="1150" spc="60" i="1">
                <a:solidFill>
                  <a:srgbClr val="7C7E7E"/>
                </a:solidFill>
                <a:latin typeface="Times New Roman"/>
                <a:cs typeface="Times New Roman"/>
              </a:rPr>
              <a:t>Gene </a:t>
            </a:r>
            <a:r>
              <a:rPr dirty="0" sz="1200" spc="-5">
                <a:solidFill>
                  <a:srgbClr val="7C7E7E"/>
                </a:solidFill>
                <a:latin typeface="Times New Roman"/>
                <a:cs typeface="Times New Roman"/>
              </a:rPr>
              <a:t>AlcCrar,·  </a:t>
            </a:r>
            <a:r>
              <a:rPr dirty="0" sz="1150" spc="70">
                <a:solidFill>
                  <a:srgbClr val="8C9090"/>
                </a:solidFill>
                <a:latin typeface="Times New Roman"/>
                <a:cs typeface="Times New Roman"/>
              </a:rPr>
              <a:t>Doag </a:t>
            </a:r>
            <a:r>
              <a:rPr dirty="0" sz="1250" spc="-30">
                <a:solidFill>
                  <a:srgbClr val="7C7E7E"/>
                </a:solidFill>
                <a:latin typeface="Times New Roman"/>
                <a:cs typeface="Times New Roman"/>
              </a:rPr>
              <a:t>McGregor  </a:t>
            </a:r>
            <a:r>
              <a:rPr dirty="0" sz="1200" spc="25">
                <a:solidFill>
                  <a:srgbClr val="8C9090"/>
                </a:solidFill>
                <a:latin typeface="Times New Roman"/>
                <a:cs typeface="Times New Roman"/>
              </a:rPr>
              <a:t>Cbrlo</a:t>
            </a:r>
            <a:r>
              <a:rPr dirty="0" sz="1200" spc="-80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200" spc="-30">
                <a:solidFill>
                  <a:srgbClr val="7C7E7E"/>
                </a:solidFill>
                <a:latin typeface="Times New Roman"/>
                <a:cs typeface="Times New Roman"/>
              </a:rPr>
              <a:t>\\lat.he\\'!!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517808" y="7295043"/>
            <a:ext cx="1023619" cy="623570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20955" marR="5080" indent="-8890">
              <a:lnSpc>
                <a:spcPct val="76400"/>
              </a:lnSpc>
              <a:spcBef>
                <a:spcPts val="445"/>
              </a:spcBef>
            </a:pPr>
            <a:r>
              <a:rPr dirty="0" sz="1150" spc="70">
                <a:solidFill>
                  <a:srgbClr val="8C9090"/>
                </a:solidFill>
                <a:latin typeface="Times New Roman"/>
                <a:cs typeface="Times New Roman"/>
              </a:rPr>
              <a:t>Paul </a:t>
            </a:r>
            <a:r>
              <a:rPr dirty="0" sz="1150" spc="50">
                <a:solidFill>
                  <a:srgbClr val="7C7E7E"/>
                </a:solidFill>
                <a:latin typeface="Times New Roman"/>
                <a:cs typeface="Times New Roman"/>
              </a:rPr>
              <a:t>Merillal  </a:t>
            </a:r>
            <a:r>
              <a:rPr dirty="0" sz="1200" spc="-15">
                <a:solidFill>
                  <a:srgbClr val="7C7E7E"/>
                </a:solidFill>
                <a:latin typeface="Times New Roman"/>
                <a:cs typeface="Times New Roman"/>
              </a:rPr>
              <a:t>Wuyne </a:t>
            </a:r>
            <a:r>
              <a:rPr dirty="0" sz="1200" spc="5">
                <a:solidFill>
                  <a:srgbClr val="7C7E7E"/>
                </a:solidFill>
                <a:latin typeface="Times New Roman"/>
                <a:cs typeface="Times New Roman"/>
              </a:rPr>
              <a:t>Mtxon  </a:t>
            </a:r>
            <a:r>
              <a:rPr dirty="0" sz="1200" spc="204">
                <a:solidFill>
                  <a:srgbClr val="8C9090"/>
                </a:solidFill>
                <a:latin typeface="Times New Roman"/>
                <a:cs typeface="Times New Roman"/>
              </a:rPr>
              <a:t>Jolin</a:t>
            </a:r>
            <a:r>
              <a:rPr dirty="0" sz="1100" spc="204">
                <a:solidFill>
                  <a:srgbClr val="8C9090"/>
                </a:solidFill>
                <a:latin typeface="Times New Roman"/>
                <a:cs typeface="Times New Roman"/>
              </a:rPr>
              <a:t>llyde</a:t>
            </a:r>
            <a:r>
              <a:rPr dirty="0" sz="1100" spc="140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100" spc="300">
                <a:solidFill>
                  <a:srgbClr val="8C9090"/>
                </a:solidFill>
                <a:latin typeface="Times New Roman"/>
                <a:cs typeface="Times New Roman"/>
              </a:rPr>
              <a:t>r  </a:t>
            </a:r>
            <a:r>
              <a:rPr dirty="0" sz="1200" spc="50">
                <a:solidFill>
                  <a:srgbClr val="7C7E7E"/>
                </a:solidFill>
                <a:latin typeface="Times New Roman"/>
                <a:cs typeface="Times New Roman"/>
              </a:rPr>
              <a:t>John</a:t>
            </a:r>
            <a:r>
              <a:rPr dirty="0" sz="1200" spc="-40">
                <a:solidFill>
                  <a:srgbClr val="7C7E7E"/>
                </a:solidFill>
                <a:latin typeface="Times New Roman"/>
                <a:cs typeface="Times New Roman"/>
              </a:rPr>
              <a:t> </a:t>
            </a:r>
            <a:r>
              <a:rPr dirty="0" sz="1150" spc="55">
                <a:solidFill>
                  <a:srgbClr val="8C9090"/>
                </a:solidFill>
                <a:latin typeface="Times New Roman"/>
                <a:cs typeface="Times New Roman"/>
              </a:rPr>
              <a:t>Orman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554128" y="9558956"/>
            <a:ext cx="1009015" cy="619760"/>
          </a:xfrm>
          <a:prstGeom prst="rect">
            <a:avLst/>
          </a:prstGeom>
        </p:spPr>
        <p:txBody>
          <a:bodyPr wrap="square" lIns="0" tIns="61594" rIns="0" bIns="0" rtlCol="0" vert="horz">
            <a:spAutoFit/>
          </a:bodyPr>
          <a:lstStyle/>
          <a:p>
            <a:pPr marL="27305" marR="5080" indent="-15240">
              <a:lnSpc>
                <a:spcPct val="73700"/>
              </a:lnSpc>
              <a:spcBef>
                <a:spcPts val="484"/>
              </a:spcBef>
            </a:pPr>
            <a:r>
              <a:rPr dirty="0" sz="1200" spc="50">
                <a:solidFill>
                  <a:srgbClr val="8C9090"/>
                </a:solidFill>
                <a:latin typeface="Times New Roman"/>
                <a:cs typeface="Times New Roman"/>
              </a:rPr>
              <a:t>Jolm </a:t>
            </a:r>
            <a:r>
              <a:rPr dirty="0" sz="1200" spc="40">
                <a:solidFill>
                  <a:srgbClr val="8C9090"/>
                </a:solidFill>
                <a:latin typeface="Times New Roman"/>
                <a:cs typeface="Times New Roman"/>
              </a:rPr>
              <a:t>Pachla  </a:t>
            </a:r>
            <a:r>
              <a:rPr dirty="0" sz="1200" spc="45">
                <a:solidFill>
                  <a:srgbClr val="7C7E7E"/>
                </a:solidFill>
                <a:latin typeface="Times New Roman"/>
                <a:cs typeface="Times New Roman"/>
              </a:rPr>
              <a:t>GaryPauiley  </a:t>
            </a:r>
            <a:r>
              <a:rPr dirty="0" sz="1100" spc="-25">
                <a:solidFill>
                  <a:srgbClr val="8C9090"/>
                </a:solidFill>
                <a:latin typeface="Arial"/>
                <a:cs typeface="Arial"/>
              </a:rPr>
              <a:t>SLanley </a:t>
            </a:r>
            <a:r>
              <a:rPr dirty="0" sz="1200" spc="5">
                <a:solidFill>
                  <a:srgbClr val="8C9090"/>
                </a:solidFill>
                <a:latin typeface="Times New Roman"/>
                <a:cs typeface="Times New Roman"/>
              </a:rPr>
              <a:t>Pellow  </a:t>
            </a:r>
            <a:r>
              <a:rPr dirty="0" sz="1100" spc="50">
                <a:solidFill>
                  <a:srgbClr val="7C7E7E"/>
                </a:solidFill>
                <a:latin typeface="Times New Roman"/>
                <a:cs typeface="Times New Roman"/>
              </a:rPr>
              <a:t>Mtehael</a:t>
            </a:r>
            <a:r>
              <a:rPr dirty="0" sz="1100" spc="-65">
                <a:solidFill>
                  <a:srgbClr val="7C7E7E"/>
                </a:solidFill>
                <a:latin typeface="Times New Roman"/>
                <a:cs typeface="Times New Roman"/>
              </a:rPr>
              <a:t> </a:t>
            </a:r>
            <a:r>
              <a:rPr dirty="0" sz="1250" spc="75">
                <a:solidFill>
                  <a:srgbClr val="8C9090"/>
                </a:solidFill>
                <a:latin typeface="Times New Roman"/>
                <a:cs typeface="Times New Roman"/>
              </a:rPr>
              <a:t>Pleu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3909383" y="4231552"/>
            <a:ext cx="417830" cy="4108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500" spc="145" i="1">
                <a:solidFill>
                  <a:srgbClr val="7C7E7E"/>
                </a:solidFill>
                <a:latin typeface="Arial"/>
                <a:cs typeface="Arial"/>
              </a:rPr>
              <a:t>_L</a:t>
            </a:r>
            <a:endParaRPr sz="250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3424508" y="10451506"/>
            <a:ext cx="78105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spc="35">
                <a:solidFill>
                  <a:srgbClr val="7C7E7E"/>
                </a:solidFill>
                <a:latin typeface="Times New Roman"/>
                <a:cs typeface="Times New Roman"/>
              </a:rPr>
              <a:t>\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4058621" y="11139512"/>
            <a:ext cx="150495" cy="4660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900" spc="15" i="1">
                <a:solidFill>
                  <a:srgbClr val="7C7E7E"/>
                </a:solidFill>
                <a:latin typeface="Times New Roman"/>
                <a:cs typeface="Times New Roman"/>
              </a:rPr>
              <a:t>I</a:t>
            </a:r>
            <a:endParaRPr sz="290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6704127" y="9112681"/>
            <a:ext cx="372110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77165" algn="l"/>
                <a:tab pos="358775" algn="l"/>
              </a:tabLst>
            </a:pPr>
            <a:r>
              <a:rPr dirty="0" u="heavy" sz="700" spc="-5">
                <a:solidFill>
                  <a:srgbClr val="7C7E7E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700" spc="-5">
                <a:solidFill>
                  <a:srgbClr val="7C7E7E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I	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7360983" y="5565730"/>
            <a:ext cx="247650" cy="650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100" spc="-565">
                <a:solidFill>
                  <a:srgbClr val="7C7E7E"/>
                </a:solidFill>
                <a:latin typeface="Times New Roman"/>
                <a:cs typeface="Times New Roman"/>
              </a:rPr>
              <a:t>-</a:t>
            </a:r>
            <a:r>
              <a:rPr dirty="0" sz="4100" spc="-425">
                <a:solidFill>
                  <a:srgbClr val="575956"/>
                </a:solidFill>
                <a:latin typeface="Times New Roman"/>
                <a:cs typeface="Times New Roman"/>
              </a:rPr>
              <a:t>-</a:t>
            </a:r>
            <a:endParaRPr sz="410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1199017" y="4282695"/>
            <a:ext cx="2070100" cy="2266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300" spc="100">
                <a:solidFill>
                  <a:srgbClr val="8C9090"/>
                </a:solidFill>
                <a:latin typeface="Times New Roman"/>
                <a:cs typeface="Times New Roman"/>
              </a:rPr>
              <a:t>"Bey </a:t>
            </a:r>
            <a:r>
              <a:rPr dirty="0" sz="1300" spc="15">
                <a:solidFill>
                  <a:srgbClr val="7C7E7E"/>
                </a:solidFill>
                <a:latin typeface="Times New Roman"/>
                <a:cs typeface="Times New Roman"/>
              </a:rPr>
              <a:t>Lynn, </a:t>
            </a:r>
            <a:r>
              <a:rPr dirty="0" sz="1100" spc="5">
                <a:solidFill>
                  <a:srgbClr val="7C7E7E"/>
                </a:solidFill>
                <a:latin typeface="Arial"/>
                <a:cs typeface="Arial"/>
              </a:rPr>
              <a:t>Why </a:t>
            </a:r>
            <a:r>
              <a:rPr dirty="0" sz="1300" spc="20">
                <a:solidFill>
                  <a:srgbClr val="7C7E7E"/>
                </a:solidFill>
                <a:latin typeface="Times New Roman"/>
                <a:cs typeface="Times New Roman"/>
              </a:rPr>
              <a:t>ya</a:t>
            </a:r>
            <a:r>
              <a:rPr dirty="0" sz="1300" spc="-55">
                <a:solidFill>
                  <a:srgbClr val="7C7E7E"/>
                </a:solidFill>
                <a:latin typeface="Times New Roman"/>
                <a:cs typeface="Times New Roman"/>
              </a:rPr>
              <a:t> </a:t>
            </a:r>
            <a:r>
              <a:rPr dirty="0" sz="1150" spc="15">
                <a:solidFill>
                  <a:srgbClr val="7C7E7E"/>
                </a:solidFill>
                <a:latin typeface="Times New Roman"/>
                <a:cs typeface="Times New Roman"/>
              </a:rPr>
              <a:t>h1d1ng'I"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1445292" y="12455091"/>
            <a:ext cx="65405" cy="1593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850" spc="15">
                <a:solidFill>
                  <a:srgbClr val="575956"/>
                </a:solidFill>
                <a:latin typeface="Times New Roman"/>
                <a:cs typeface="Times New Roman"/>
              </a:rPr>
              <a:t>•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7886236" y="322005"/>
            <a:ext cx="1125855" cy="3365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7780">
              <a:lnSpc>
                <a:spcPts val="1150"/>
              </a:lnSpc>
              <a:spcBef>
                <a:spcPts val="120"/>
              </a:spcBef>
            </a:pPr>
            <a:r>
              <a:rPr dirty="0" sz="1150" spc="80">
                <a:solidFill>
                  <a:srgbClr val="7C7E7E"/>
                </a:solidFill>
                <a:latin typeface="Times New Roman"/>
                <a:cs typeface="Times New Roman"/>
              </a:rPr>
              <a:t>Naeholu</a:t>
            </a:r>
            <a:r>
              <a:rPr dirty="0" sz="1150" spc="20">
                <a:solidFill>
                  <a:srgbClr val="7C7E7E"/>
                </a:solidFill>
                <a:latin typeface="Times New Roman"/>
                <a:cs typeface="Times New Roman"/>
              </a:rPr>
              <a:t> </a:t>
            </a:r>
            <a:r>
              <a:rPr dirty="0" sz="1150" spc="55">
                <a:solidFill>
                  <a:srgbClr val="7C7E7E"/>
                </a:solidFill>
                <a:latin typeface="Times New Roman"/>
                <a:cs typeface="Times New Roman"/>
              </a:rPr>
              <a:t>Promin</a:t>
            </a: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ts val="1270"/>
              </a:lnSpc>
            </a:pPr>
            <a:r>
              <a:rPr dirty="0" sz="1250" spc="75">
                <a:solidFill>
                  <a:srgbClr val="7C7E7E"/>
                </a:solidFill>
                <a:latin typeface="Times New Roman"/>
                <a:cs typeface="Times New Roman"/>
              </a:rPr>
              <a:t>Jerry</a:t>
            </a:r>
            <a:r>
              <a:rPr dirty="0" sz="1250" spc="-10">
                <a:solidFill>
                  <a:srgbClr val="7C7E7E"/>
                </a:solidFill>
                <a:latin typeface="Times New Roman"/>
                <a:cs typeface="Times New Roman"/>
              </a:rPr>
              <a:t> </a:t>
            </a:r>
            <a:r>
              <a:rPr dirty="0" sz="1150" spc="50">
                <a:solidFill>
                  <a:srgbClr val="7C7E7E"/>
                </a:solidFill>
                <a:latin typeface="Times New Roman"/>
                <a:cs typeface="Times New Roman"/>
              </a:rPr>
              <a:t>Rich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7721164" y="2609161"/>
            <a:ext cx="1106170" cy="3416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20320">
              <a:lnSpc>
                <a:spcPts val="1265"/>
              </a:lnSpc>
              <a:spcBef>
                <a:spcPts val="120"/>
              </a:spcBef>
            </a:pPr>
            <a:r>
              <a:rPr dirty="0" sz="1150" spc="60">
                <a:solidFill>
                  <a:srgbClr val="7C7E7E"/>
                </a:solidFill>
                <a:latin typeface="Times New Roman"/>
                <a:cs typeface="Times New Roman"/>
              </a:rPr>
              <a:t>Dan</a:t>
            </a:r>
            <a:r>
              <a:rPr dirty="0" sz="1150" spc="10">
                <a:solidFill>
                  <a:srgbClr val="7C7E7E"/>
                </a:solidFill>
                <a:latin typeface="Times New Roman"/>
                <a:cs typeface="Times New Roman"/>
              </a:rPr>
              <a:t> </a:t>
            </a:r>
            <a:r>
              <a:rPr dirty="0" sz="1150" spc="20">
                <a:solidFill>
                  <a:srgbClr val="7C7E7E"/>
                </a:solidFill>
                <a:latin typeface="Times New Roman"/>
                <a:cs typeface="Times New Roman"/>
              </a:rPr>
              <a:t>Ropeon</a:t>
            </a: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ts val="1205"/>
              </a:lnSpc>
            </a:pPr>
            <a:r>
              <a:rPr dirty="0" sz="1100" spc="55">
                <a:solidFill>
                  <a:srgbClr val="7C7E7E"/>
                </a:solidFill>
                <a:latin typeface="Arial"/>
                <a:cs typeface="Arial"/>
              </a:rPr>
              <a:t>Mruiuel</a:t>
            </a:r>
            <a:r>
              <a:rPr dirty="0" sz="1100" spc="-145">
                <a:solidFill>
                  <a:srgbClr val="7C7E7E"/>
                </a:solidFill>
                <a:latin typeface="Arial"/>
                <a:cs typeface="Arial"/>
              </a:rPr>
              <a:t> </a:t>
            </a:r>
            <a:r>
              <a:rPr dirty="0" sz="1100" spc="-5">
                <a:solidFill>
                  <a:srgbClr val="7C7E7E"/>
                </a:solidFill>
                <a:latin typeface="Arial"/>
                <a:cs typeface="Arial"/>
              </a:rPr>
              <a:t>Sanchez</a:t>
            </a:r>
            <a:endParaRPr sz="110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7720609" y="4877723"/>
            <a:ext cx="1108710" cy="621665"/>
          </a:xfrm>
          <a:prstGeom prst="rect">
            <a:avLst/>
          </a:prstGeom>
        </p:spPr>
        <p:txBody>
          <a:bodyPr wrap="square" lIns="0" tIns="52705" rIns="0" bIns="0" rtlCol="0" vert="horz">
            <a:spAutoFit/>
          </a:bodyPr>
          <a:lstStyle/>
          <a:p>
            <a:pPr marL="20955" marR="5080" indent="-8890">
              <a:lnSpc>
                <a:spcPct val="78400"/>
              </a:lnSpc>
              <a:spcBef>
                <a:spcPts val="415"/>
              </a:spcBef>
            </a:pPr>
            <a:r>
              <a:rPr dirty="0" sz="1100" spc="55">
                <a:solidFill>
                  <a:srgbClr val="7C7E7E"/>
                </a:solidFill>
                <a:latin typeface="Arial"/>
                <a:cs typeface="Arial"/>
              </a:rPr>
              <a:t>Ronald </a:t>
            </a:r>
            <a:r>
              <a:rPr dirty="0" sz="1250" spc="55">
                <a:solidFill>
                  <a:srgbClr val="7C7E7E"/>
                </a:solidFill>
                <a:latin typeface="Times New Roman"/>
                <a:cs typeface="Times New Roman"/>
              </a:rPr>
              <a:t>Seay  </a:t>
            </a:r>
            <a:r>
              <a:rPr dirty="0" sz="1150" spc="80">
                <a:solidFill>
                  <a:srgbClr val="7C7E7E"/>
                </a:solidFill>
                <a:latin typeface="Times New Roman"/>
                <a:cs typeface="Times New Roman"/>
              </a:rPr>
              <a:t>Pntel </a:t>
            </a:r>
            <a:r>
              <a:rPr dirty="0" sz="1100" spc="40">
                <a:solidFill>
                  <a:srgbClr val="7C7E7E"/>
                </a:solidFill>
                <a:latin typeface="Arial"/>
                <a:cs typeface="Arial"/>
              </a:rPr>
              <a:t>Sharad  </a:t>
            </a:r>
            <a:r>
              <a:rPr dirty="0" sz="1150" spc="85">
                <a:solidFill>
                  <a:srgbClr val="7C7E7E"/>
                </a:solidFill>
                <a:latin typeface="Times New Roman"/>
                <a:cs typeface="Times New Roman"/>
              </a:rPr>
              <a:t>Dave </a:t>
            </a:r>
            <a:r>
              <a:rPr dirty="0" sz="1150" spc="55">
                <a:solidFill>
                  <a:srgbClr val="7C7E7E"/>
                </a:solidFill>
                <a:latin typeface="Times New Roman"/>
                <a:cs typeface="Times New Roman"/>
              </a:rPr>
              <a:t>Silvn  </a:t>
            </a:r>
            <a:r>
              <a:rPr dirty="0" sz="1100" spc="130">
                <a:solidFill>
                  <a:srgbClr val="7C7E7E"/>
                </a:solidFill>
                <a:latin typeface="Times New Roman"/>
                <a:cs typeface="Times New Roman"/>
              </a:rPr>
              <a:t>Paul</a:t>
            </a:r>
            <a:r>
              <a:rPr dirty="0" sz="1100" spc="-95">
                <a:solidFill>
                  <a:srgbClr val="7C7E7E"/>
                </a:solidFill>
                <a:latin typeface="Times New Roman"/>
                <a:cs typeface="Times New Roman"/>
              </a:rPr>
              <a:t> </a:t>
            </a:r>
            <a:r>
              <a:rPr dirty="0" sz="1100" spc="5">
                <a:solidFill>
                  <a:srgbClr val="7C7E7E"/>
                </a:solidFill>
                <a:latin typeface="Arial"/>
                <a:cs typeface="Arial"/>
              </a:rPr>
              <a:t>Shoemaker</a:t>
            </a:r>
            <a:endParaRPr sz="110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7734212" y="7136988"/>
            <a:ext cx="1198245" cy="612140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15875" marR="69215" indent="5080">
              <a:lnSpc>
                <a:spcPct val="79600"/>
              </a:lnSpc>
              <a:spcBef>
                <a:spcPts val="400"/>
              </a:spcBef>
            </a:pPr>
            <a:r>
              <a:rPr dirty="0" sz="1150" spc="20">
                <a:solidFill>
                  <a:srgbClr val="7C7E7E"/>
                </a:solidFill>
                <a:latin typeface="Times New Roman"/>
                <a:cs typeface="Times New Roman"/>
              </a:rPr>
              <a:t>Nnncy..Jo </a:t>
            </a:r>
            <a:r>
              <a:rPr dirty="0" sz="1150" spc="95">
                <a:solidFill>
                  <a:srgbClr val="7C7E7E"/>
                </a:solidFill>
                <a:latin typeface="Times New Roman"/>
                <a:cs typeface="Times New Roman"/>
              </a:rPr>
              <a:t>Smith  </a:t>
            </a:r>
            <a:r>
              <a:rPr dirty="0" sz="1150" spc="65">
                <a:solidFill>
                  <a:srgbClr val="7C7E7E"/>
                </a:solidFill>
                <a:latin typeface="Times New Roman"/>
                <a:cs typeface="Times New Roman"/>
              </a:rPr>
              <a:t>Jeffrey</a:t>
            </a:r>
            <a:r>
              <a:rPr dirty="0" sz="1150" spc="-130">
                <a:solidFill>
                  <a:srgbClr val="7C7E7E"/>
                </a:solidFill>
                <a:latin typeface="Times New Roman"/>
                <a:cs typeface="Times New Roman"/>
              </a:rPr>
              <a:t> </a:t>
            </a:r>
            <a:r>
              <a:rPr dirty="0" sz="1150" spc="65">
                <a:solidFill>
                  <a:srgbClr val="7C7E7E"/>
                </a:solidFill>
                <a:latin typeface="Times New Roman"/>
                <a:cs typeface="Times New Roman"/>
              </a:rPr>
              <a:t>Symonds</a:t>
            </a: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ts val="944"/>
              </a:lnSpc>
            </a:pPr>
            <a:r>
              <a:rPr dirty="0" sz="1150">
                <a:solidFill>
                  <a:srgbClr val="7C7E7E"/>
                </a:solidFill>
                <a:latin typeface="Times New Roman"/>
                <a:cs typeface="Times New Roman"/>
              </a:rPr>
              <a:t>?olary</a:t>
            </a:r>
            <a:r>
              <a:rPr dirty="0" sz="1150" spc="-125">
                <a:solidFill>
                  <a:srgbClr val="7C7E7E"/>
                </a:solidFill>
                <a:latin typeface="Times New Roman"/>
                <a:cs typeface="Times New Roman"/>
              </a:rPr>
              <a:t> </a:t>
            </a:r>
            <a:r>
              <a:rPr dirty="0" sz="1150" spc="125">
                <a:solidFill>
                  <a:srgbClr val="7C7E7E"/>
                </a:solidFill>
                <a:latin typeface="Times New Roman"/>
                <a:cs typeface="Times New Roman"/>
              </a:rPr>
              <a:t>Tebbltu</a:t>
            </a:r>
            <a:endParaRPr sz="1150">
              <a:latin typeface="Times New Roman"/>
              <a:cs typeface="Times New Roman"/>
            </a:endParaRPr>
          </a:p>
          <a:p>
            <a:pPr marL="26034">
              <a:lnSpc>
                <a:spcPts val="1165"/>
              </a:lnSpc>
            </a:pPr>
            <a:r>
              <a:rPr dirty="0" sz="1100" spc="75">
                <a:solidFill>
                  <a:srgbClr val="7C7E7E"/>
                </a:solidFill>
                <a:latin typeface="Times New Roman"/>
                <a:cs typeface="Times New Roman"/>
              </a:rPr>
              <a:t>Richard</a:t>
            </a:r>
            <a:r>
              <a:rPr dirty="0" sz="1100" spc="15">
                <a:solidFill>
                  <a:srgbClr val="7C7E7E"/>
                </a:solidFill>
                <a:latin typeface="Times New Roman"/>
                <a:cs typeface="Times New Roman"/>
              </a:rPr>
              <a:t> </a:t>
            </a:r>
            <a:r>
              <a:rPr dirty="0" sz="1100" spc="45">
                <a:solidFill>
                  <a:srgbClr val="7C7E7E"/>
                </a:solidFill>
                <a:latin typeface="Times New Roman"/>
                <a:cs typeface="Times New Roman"/>
              </a:rPr>
              <a:t>Thnt;cher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7740027" y="9386955"/>
            <a:ext cx="1707514" cy="5956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135"/>
              </a:lnSpc>
              <a:spcBef>
                <a:spcPts val="95"/>
              </a:spcBef>
            </a:pPr>
            <a:r>
              <a:rPr dirty="0" sz="1100" spc="75">
                <a:solidFill>
                  <a:srgbClr val="7C7E7E"/>
                </a:solidFill>
                <a:latin typeface="Arial"/>
                <a:cs typeface="Arial"/>
              </a:rPr>
              <a:t>Lolu</a:t>
            </a:r>
            <a:r>
              <a:rPr dirty="0" sz="1100" spc="-30">
                <a:solidFill>
                  <a:srgbClr val="7C7E7E"/>
                </a:solidFill>
                <a:latin typeface="Arial"/>
                <a:cs typeface="Arial"/>
              </a:rPr>
              <a:t> </a:t>
            </a:r>
            <a:r>
              <a:rPr dirty="0" sz="1000" spc="35">
                <a:solidFill>
                  <a:srgbClr val="7C7E7E"/>
                </a:solidFill>
                <a:latin typeface="Arial"/>
                <a:cs typeface="Arial"/>
              </a:rPr>
              <a:t>Thom(Ulan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075"/>
              </a:lnSpc>
            </a:pPr>
            <a:r>
              <a:rPr dirty="0" sz="1250" spc="-20">
                <a:solidFill>
                  <a:srgbClr val="8C9090"/>
                </a:solidFill>
                <a:latin typeface="Times New Roman"/>
                <a:cs typeface="Times New Roman"/>
              </a:rPr>
              <a:t>S'cott</a:t>
            </a:r>
            <a:r>
              <a:rPr dirty="0" sz="1250" spc="30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100" spc="65">
                <a:solidFill>
                  <a:srgbClr val="7C7E7E"/>
                </a:solidFill>
                <a:latin typeface="Times New Roman"/>
                <a:cs typeface="Times New Roman"/>
              </a:rPr>
              <a:t>Vall</a:t>
            </a:r>
            <a:endParaRPr sz="1100">
              <a:latin typeface="Times New Roman"/>
              <a:cs typeface="Times New Roman"/>
            </a:endParaRPr>
          </a:p>
          <a:p>
            <a:pPr marL="17145">
              <a:lnSpc>
                <a:spcPts val="1050"/>
              </a:lnSpc>
            </a:pPr>
            <a:r>
              <a:rPr dirty="0" sz="1150" spc="100">
                <a:solidFill>
                  <a:srgbClr val="7C7E7E"/>
                </a:solidFill>
                <a:latin typeface="Times New Roman"/>
                <a:cs typeface="Times New Roman"/>
              </a:rPr>
              <a:t>Grant</a:t>
            </a:r>
            <a:r>
              <a:rPr dirty="0" sz="1150" spc="-40">
                <a:solidFill>
                  <a:srgbClr val="7C7E7E"/>
                </a:solidFill>
                <a:latin typeface="Times New Roman"/>
                <a:cs typeface="Times New Roman"/>
              </a:rPr>
              <a:t> </a:t>
            </a:r>
            <a:r>
              <a:rPr dirty="0" sz="1250" spc="45">
                <a:solidFill>
                  <a:srgbClr val="7C7E7E"/>
                </a:solidFill>
                <a:latin typeface="Times New Roman"/>
                <a:cs typeface="Times New Roman"/>
              </a:rPr>
              <a:t>\\'nrtenburg</a:t>
            </a:r>
            <a:endParaRPr sz="1250">
              <a:latin typeface="Times New Roman"/>
              <a:cs typeface="Times New Roman"/>
            </a:endParaRPr>
          </a:p>
          <a:p>
            <a:pPr marL="17145">
              <a:lnSpc>
                <a:spcPts val="1225"/>
              </a:lnSpc>
            </a:pPr>
            <a:r>
              <a:rPr dirty="0" sz="1200" spc="35">
                <a:solidFill>
                  <a:srgbClr val="7C7E7E"/>
                </a:solidFill>
                <a:latin typeface="Times New Roman"/>
                <a:cs typeface="Times New Roman"/>
              </a:rPr>
              <a:t>Charlea H </a:t>
            </a:r>
            <a:r>
              <a:rPr dirty="0" sz="1200" spc="-110">
                <a:solidFill>
                  <a:srgbClr val="7C7E7E"/>
                </a:solidFill>
                <a:latin typeface="Times New Roman"/>
                <a:cs typeface="Times New Roman"/>
              </a:rPr>
              <a:t>W1111hburn</a:t>
            </a:r>
            <a:r>
              <a:rPr dirty="0" sz="1200" spc="-20">
                <a:solidFill>
                  <a:srgbClr val="7C7E7E"/>
                </a:solidFill>
                <a:latin typeface="Times New Roman"/>
                <a:cs typeface="Times New Roman"/>
              </a:rPr>
              <a:t> </a:t>
            </a:r>
            <a:r>
              <a:rPr dirty="0" sz="1200" spc="-75">
                <a:solidFill>
                  <a:srgbClr val="7C7E7E"/>
                </a:solidFill>
                <a:latin typeface="Times New Roman"/>
                <a:cs typeface="Times New Roman"/>
              </a:rPr>
              <a:t>UT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7710427" y="11548596"/>
            <a:ext cx="1153160" cy="535305"/>
          </a:xfrm>
          <a:prstGeom prst="rect">
            <a:avLst/>
          </a:prstGeom>
        </p:spPr>
        <p:txBody>
          <a:bodyPr wrap="square" lIns="0" tIns="80010" rIns="0" bIns="0" rtlCol="0" vert="horz">
            <a:spAutoFit/>
          </a:bodyPr>
          <a:lstStyle/>
          <a:p>
            <a:pPr marL="12700" marR="5080">
              <a:lnSpc>
                <a:spcPct val="73000"/>
              </a:lnSpc>
              <a:spcBef>
                <a:spcPts val="630"/>
              </a:spcBef>
            </a:pPr>
            <a:r>
              <a:rPr dirty="0" sz="1100" spc="65">
                <a:solidFill>
                  <a:srgbClr val="7C7E7E"/>
                </a:solidFill>
                <a:latin typeface="Times New Roman"/>
                <a:cs typeface="Times New Roman"/>
              </a:rPr>
              <a:t>Delay </a:t>
            </a:r>
            <a:r>
              <a:rPr dirty="0" sz="1650" spc="-70">
                <a:solidFill>
                  <a:srgbClr val="7C7E7E"/>
                </a:solidFill>
                <a:latin typeface="Arial"/>
                <a:cs typeface="Arial"/>
              </a:rPr>
              <a:t>o.</a:t>
            </a:r>
            <a:r>
              <a:rPr dirty="0" sz="1650" spc="-275">
                <a:solidFill>
                  <a:srgbClr val="7C7E7E"/>
                </a:solidFill>
                <a:latin typeface="Arial"/>
                <a:cs typeface="Arial"/>
              </a:rPr>
              <a:t> </a:t>
            </a:r>
            <a:r>
              <a:rPr dirty="0" sz="1100" spc="100">
                <a:solidFill>
                  <a:srgbClr val="7C7E7E"/>
                </a:solidFill>
                <a:latin typeface="Times New Roman"/>
                <a:cs typeface="Times New Roman"/>
              </a:rPr>
              <a:t>Weaver  </a:t>
            </a:r>
            <a:r>
              <a:rPr dirty="0" sz="1150" spc="45">
                <a:solidFill>
                  <a:srgbClr val="7C7E7E"/>
                </a:solidFill>
                <a:latin typeface="Times New Roman"/>
                <a:cs typeface="Times New Roman"/>
              </a:rPr>
              <a:t>Donald </a:t>
            </a:r>
            <a:r>
              <a:rPr dirty="0" sz="1150" spc="25">
                <a:solidFill>
                  <a:srgbClr val="676769"/>
                </a:solidFill>
                <a:latin typeface="Times New Roman"/>
                <a:cs typeface="Times New Roman"/>
              </a:rPr>
              <a:t>Wood  </a:t>
            </a:r>
            <a:r>
              <a:rPr dirty="0" sz="1200" spc="15">
                <a:solidFill>
                  <a:srgbClr val="7C7E7E"/>
                </a:solidFill>
                <a:latin typeface="Times New Roman"/>
                <a:cs typeface="Times New Roman"/>
              </a:rPr>
              <a:t>Donna</a:t>
            </a:r>
            <a:r>
              <a:rPr dirty="0" sz="1200" spc="105">
                <a:solidFill>
                  <a:srgbClr val="7C7E7E"/>
                </a:solidFill>
                <a:latin typeface="Times New Roman"/>
                <a:cs typeface="Times New Roman"/>
              </a:rPr>
              <a:t> </a:t>
            </a:r>
            <a:r>
              <a:rPr dirty="0" sz="1050" spc="45">
                <a:solidFill>
                  <a:srgbClr val="7C7E7E"/>
                </a:solidFill>
                <a:latin typeface="Arial"/>
                <a:cs typeface="Arial"/>
              </a:rPr>
              <a:t>Woody</a:t>
            </a:r>
            <a:endParaRPr sz="105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5137223" y="12924610"/>
            <a:ext cx="80010" cy="3435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050" spc="30">
                <a:solidFill>
                  <a:srgbClr val="575956"/>
                </a:solidFill>
                <a:latin typeface="Arial"/>
                <a:cs typeface="Arial"/>
              </a:rPr>
              <a:t>'</a:t>
            </a:r>
            <a:endParaRPr sz="205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5302011" y="12994340"/>
            <a:ext cx="102870" cy="4940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dirty="0" baseline="-2732" sz="4575" spc="-592">
                <a:solidFill>
                  <a:srgbClr val="444649"/>
                </a:solidFill>
                <a:latin typeface="Arial"/>
                <a:cs typeface="Arial"/>
              </a:rPr>
              <a:t>'</a:t>
            </a:r>
            <a:r>
              <a:rPr dirty="0" sz="950" spc="20">
                <a:solidFill>
                  <a:srgbClr val="444649"/>
                </a:solidFill>
                <a:latin typeface="Times New Roman"/>
                <a:cs typeface="Times New Roman"/>
              </a:rPr>
              <a:t>It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5314975" y="13380181"/>
            <a:ext cx="114935" cy="3886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2350" spc="65">
                <a:solidFill>
                  <a:srgbClr val="444649"/>
                </a:solidFill>
                <a:latin typeface="Arial"/>
                <a:cs typeface="Arial"/>
              </a:rPr>
              <a:t>"</a:t>
            </a:r>
            <a:endParaRPr sz="235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9752078" y="13501047"/>
            <a:ext cx="153035" cy="1543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850" spc="20" i="1">
                <a:solidFill>
                  <a:srgbClr val="676769"/>
                </a:solidFill>
                <a:latin typeface="Arial"/>
                <a:cs typeface="Arial"/>
              </a:rPr>
              <a:t>41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92176" y="277917"/>
            <a:ext cx="6195202" cy="28833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550965" y="4012427"/>
            <a:ext cx="1127977" cy="13201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637733" y="5732040"/>
            <a:ext cx="1058564" cy="13548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603026" y="7434281"/>
            <a:ext cx="1110624" cy="13722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724500" y="9188633"/>
            <a:ext cx="1023857" cy="13895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759207" y="10908246"/>
            <a:ext cx="867675" cy="10421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672440" y="12054654"/>
            <a:ext cx="381777" cy="2084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193045" y="12019915"/>
            <a:ext cx="590019" cy="24317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026014" y="3977688"/>
            <a:ext cx="1145331" cy="13374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043367" y="5679930"/>
            <a:ext cx="1127977" cy="138958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164841" y="7451652"/>
            <a:ext cx="1041210" cy="138958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112781" y="9206003"/>
            <a:ext cx="1127977" cy="13895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147488" y="12124133"/>
            <a:ext cx="277656" cy="19106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29265" y="10995095"/>
            <a:ext cx="590019" cy="43424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685447" y="12228352"/>
            <a:ext cx="329716" cy="8684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518416" y="3925578"/>
            <a:ext cx="1197391" cy="137221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553123" y="5645192"/>
            <a:ext cx="1145331" cy="142432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570476" y="7469022"/>
            <a:ext cx="1041210" cy="137221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622537" y="9223374"/>
            <a:ext cx="1145331" cy="138958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622537" y="10977725"/>
            <a:ext cx="1180038" cy="138958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080232" y="3873470"/>
            <a:ext cx="1197391" cy="142432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184352" y="5697301"/>
            <a:ext cx="1075917" cy="125062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114938" y="7451652"/>
            <a:ext cx="1197391" cy="138958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149645" y="9206003"/>
            <a:ext cx="1041210" cy="140695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236413" y="11029835"/>
            <a:ext cx="1127977" cy="133747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8659401" y="3856099"/>
            <a:ext cx="1127977" cy="1406955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8676751" y="5679931"/>
            <a:ext cx="1041210" cy="135484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850290" y="7416912"/>
            <a:ext cx="850321" cy="137221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8711458" y="9206003"/>
            <a:ext cx="1110624" cy="138958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728817" y="10908246"/>
            <a:ext cx="1093270" cy="140695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429463" y="434243"/>
            <a:ext cx="1093270" cy="142432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394755" y="2205970"/>
            <a:ext cx="1041210" cy="135484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0602993" y="3960318"/>
            <a:ext cx="850321" cy="72953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412104" y="5054617"/>
            <a:ext cx="468544" cy="29528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1002122" y="4759330"/>
            <a:ext cx="364423" cy="57320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0637701" y="5732040"/>
            <a:ext cx="937089" cy="132010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0533577" y="7555872"/>
            <a:ext cx="1058564" cy="130273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0429463" y="9223374"/>
            <a:ext cx="1127977" cy="137221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0464162" y="10925616"/>
            <a:ext cx="1127977" cy="130273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1921861" y="416875"/>
            <a:ext cx="1127977" cy="1372216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2095391" y="2136491"/>
            <a:ext cx="1023857" cy="142432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1956569" y="3942948"/>
            <a:ext cx="1162684" cy="1389585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2078042" y="5766780"/>
            <a:ext cx="1075917" cy="1320106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2095391" y="7538501"/>
            <a:ext cx="867675" cy="90323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1956569" y="8580690"/>
            <a:ext cx="381777" cy="277917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2546586" y="1511177"/>
            <a:ext cx="555312" cy="260547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2546586" y="8615430"/>
            <a:ext cx="277656" cy="243177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1973918" y="9258113"/>
            <a:ext cx="1180038" cy="133747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1991277" y="10908245"/>
            <a:ext cx="1058564" cy="1320106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3587798" y="364765"/>
            <a:ext cx="832968" cy="1007449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3466325" y="1545917"/>
            <a:ext cx="329716" cy="22580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4386055" y="1450377"/>
            <a:ext cx="225595" cy="303971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3483674" y="2171230"/>
            <a:ext cx="1006503" cy="138958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3501033" y="3942949"/>
            <a:ext cx="1162684" cy="1354845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3587798" y="5679930"/>
            <a:ext cx="1058564" cy="1372216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3518382" y="7451652"/>
            <a:ext cx="971796" cy="1389585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3657214" y="9153894"/>
            <a:ext cx="989150" cy="1372216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3501033" y="10873506"/>
            <a:ext cx="1145331" cy="1337476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5010781" y="434245"/>
            <a:ext cx="1127977" cy="1354845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4993432" y="2188595"/>
            <a:ext cx="1162684" cy="1354845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5010781" y="3873470"/>
            <a:ext cx="1127977" cy="1424324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5114905" y="5662560"/>
            <a:ext cx="937089" cy="1215887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5028140" y="9136525"/>
            <a:ext cx="1023857" cy="1354845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5010781" y="7434281"/>
            <a:ext cx="1127977" cy="1372216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4976081" y="10804028"/>
            <a:ext cx="1145331" cy="135484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6485829" y="434248"/>
            <a:ext cx="1145331" cy="1337476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6520537" y="2188600"/>
            <a:ext cx="1093270" cy="1372216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6520537" y="3873469"/>
            <a:ext cx="1093270" cy="1372216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6503188" y="5627820"/>
            <a:ext cx="1127977" cy="1372216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6589953" y="7399542"/>
            <a:ext cx="1041210" cy="1337476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6659369" y="9101785"/>
            <a:ext cx="850321" cy="885860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6485829" y="10109234"/>
            <a:ext cx="451191" cy="347396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7093206" y="10022385"/>
            <a:ext cx="537958" cy="416875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6555245" y="10751918"/>
            <a:ext cx="1006503" cy="1354845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0" y="12245724"/>
            <a:ext cx="8890" cy="756285"/>
          </a:xfrm>
          <a:custGeom>
            <a:avLst/>
            <a:gdLst/>
            <a:ahLst/>
            <a:cxnLst/>
            <a:rect l="l" t="t" r="r" b="b"/>
            <a:pathLst>
              <a:path w="8890" h="756284">
                <a:moveTo>
                  <a:pt x="0" y="0"/>
                </a:moveTo>
                <a:lnTo>
                  <a:pt x="8676" y="0"/>
                </a:lnTo>
                <a:lnTo>
                  <a:pt x="8676" y="755678"/>
                </a:lnTo>
                <a:lnTo>
                  <a:pt x="0" y="75567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8711458" y="8111706"/>
            <a:ext cx="0" cy="538480"/>
          </a:xfrm>
          <a:custGeom>
            <a:avLst/>
            <a:gdLst/>
            <a:ahLst/>
            <a:cxnLst/>
            <a:rect l="l" t="t" r="r" b="b"/>
            <a:pathLst>
              <a:path w="0" h="538479">
                <a:moveTo>
                  <a:pt x="0" y="538464"/>
                </a:moveTo>
                <a:lnTo>
                  <a:pt x="0" y="0"/>
                </a:lnTo>
              </a:path>
            </a:pathLst>
          </a:custGeom>
          <a:ln w="1735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10169152" y="11273014"/>
            <a:ext cx="0" cy="538480"/>
          </a:xfrm>
          <a:custGeom>
            <a:avLst/>
            <a:gdLst/>
            <a:ahLst/>
            <a:cxnLst/>
            <a:rect l="l" t="t" r="r" b="b"/>
            <a:pathLst>
              <a:path w="0" h="538479">
                <a:moveTo>
                  <a:pt x="0" y="538464"/>
                </a:moveTo>
                <a:lnTo>
                  <a:pt x="0" y="0"/>
                </a:lnTo>
              </a:path>
            </a:pathLst>
          </a:custGeom>
          <a:ln w="3175">
            <a:solidFill>
              <a:srgbClr val="ACAAA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10151798" y="9935537"/>
            <a:ext cx="0" cy="573405"/>
          </a:xfrm>
          <a:custGeom>
            <a:avLst/>
            <a:gdLst/>
            <a:ahLst/>
            <a:cxnLst/>
            <a:rect l="l" t="t" r="r" b="b"/>
            <a:pathLst>
              <a:path w="0" h="573404">
                <a:moveTo>
                  <a:pt x="0" y="573204"/>
                </a:moveTo>
                <a:lnTo>
                  <a:pt x="0" y="0"/>
                </a:lnTo>
              </a:path>
            </a:pathLst>
          </a:custGeom>
          <a:ln w="3175">
            <a:solidFill>
              <a:srgbClr val="ACAAA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10143121" y="7208476"/>
            <a:ext cx="0" cy="1919605"/>
          </a:xfrm>
          <a:custGeom>
            <a:avLst/>
            <a:gdLst/>
            <a:ahLst/>
            <a:cxnLst/>
            <a:rect l="l" t="t" r="r" b="b"/>
            <a:pathLst>
              <a:path w="0" h="1919604">
                <a:moveTo>
                  <a:pt x="0" y="1919365"/>
                </a:moveTo>
                <a:lnTo>
                  <a:pt x="0" y="0"/>
                </a:lnTo>
              </a:path>
            </a:pathLst>
          </a:custGeom>
          <a:ln w="3175">
            <a:solidFill>
              <a:srgbClr val="ACAAA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10134445" y="5558342"/>
            <a:ext cx="0" cy="1381125"/>
          </a:xfrm>
          <a:custGeom>
            <a:avLst/>
            <a:gdLst/>
            <a:ahLst/>
            <a:cxnLst/>
            <a:rect l="l" t="t" r="r" b="b"/>
            <a:pathLst>
              <a:path w="0" h="1381125">
                <a:moveTo>
                  <a:pt x="0" y="1380900"/>
                </a:moveTo>
                <a:lnTo>
                  <a:pt x="0" y="0"/>
                </a:lnTo>
              </a:path>
            </a:pathLst>
          </a:custGeom>
          <a:ln w="3175">
            <a:solidFill>
              <a:srgbClr val="ACAAA3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82" name="object 82"/>
          <p:cNvGrpSpPr/>
          <p:nvPr/>
        </p:nvGrpSpPr>
        <p:grpSpPr>
          <a:xfrm>
            <a:off x="10112753" y="3647662"/>
            <a:ext cx="8890" cy="1624330"/>
            <a:chOff x="10112753" y="3647662"/>
            <a:chExt cx="8890" cy="1624330"/>
          </a:xfrm>
        </p:grpSpPr>
        <p:sp>
          <p:nvSpPr>
            <p:cNvPr id="83" name="object 83"/>
            <p:cNvSpPr/>
            <p:nvPr/>
          </p:nvSpPr>
          <p:spPr>
            <a:xfrm>
              <a:off x="10117091" y="4585632"/>
              <a:ext cx="0" cy="686435"/>
            </a:xfrm>
            <a:custGeom>
              <a:avLst/>
              <a:gdLst/>
              <a:ahLst/>
              <a:cxnLst/>
              <a:rect l="l" t="t" r="r" b="b"/>
              <a:pathLst>
                <a:path w="0" h="686435">
                  <a:moveTo>
                    <a:pt x="0" y="686107"/>
                  </a:moveTo>
                  <a:lnTo>
                    <a:pt x="0" y="0"/>
                  </a:lnTo>
                </a:path>
              </a:pathLst>
            </a:custGeom>
            <a:ln w="867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10117091" y="3647662"/>
              <a:ext cx="0" cy="912494"/>
            </a:xfrm>
            <a:custGeom>
              <a:avLst/>
              <a:gdLst/>
              <a:ahLst/>
              <a:cxnLst/>
              <a:rect l="l" t="t" r="r" b="b"/>
              <a:pathLst>
                <a:path w="0" h="912495">
                  <a:moveTo>
                    <a:pt x="0" y="91191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CAA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5" name="object 85"/>
          <p:cNvSpPr/>
          <p:nvPr/>
        </p:nvSpPr>
        <p:spPr>
          <a:xfrm>
            <a:off x="10099738" y="225807"/>
            <a:ext cx="0" cy="3031490"/>
          </a:xfrm>
          <a:custGeom>
            <a:avLst/>
            <a:gdLst/>
            <a:ahLst/>
            <a:cxnLst/>
            <a:rect l="l" t="t" r="r" b="b"/>
            <a:pathLst>
              <a:path w="0" h="3031490">
                <a:moveTo>
                  <a:pt x="0" y="3031033"/>
                </a:moveTo>
                <a:lnTo>
                  <a:pt x="0" y="1389585"/>
                </a:lnTo>
              </a:path>
              <a:path w="0" h="3031490">
                <a:moveTo>
                  <a:pt x="0" y="1363530"/>
                </a:moveTo>
                <a:lnTo>
                  <a:pt x="0" y="0"/>
                </a:lnTo>
              </a:path>
            </a:pathLst>
          </a:custGeom>
          <a:ln w="3175">
            <a:solidFill>
              <a:srgbClr val="ACAAA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0429454" y="6739490"/>
            <a:ext cx="0" cy="321945"/>
          </a:xfrm>
          <a:custGeom>
            <a:avLst/>
            <a:gdLst/>
            <a:ahLst/>
            <a:cxnLst/>
            <a:rect l="l" t="t" r="r" b="b"/>
            <a:pathLst>
              <a:path w="0" h="321945">
                <a:moveTo>
                  <a:pt x="0" y="321341"/>
                </a:moveTo>
                <a:lnTo>
                  <a:pt x="0" y="0"/>
                </a:lnTo>
              </a:path>
            </a:pathLst>
          </a:custGeom>
          <a:ln w="1735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7982611" y="7026092"/>
            <a:ext cx="321310" cy="0"/>
          </a:xfrm>
          <a:custGeom>
            <a:avLst/>
            <a:gdLst/>
            <a:ahLst/>
            <a:cxnLst/>
            <a:rect l="l" t="t" r="r" b="b"/>
            <a:pathLst>
              <a:path w="321309" h="0">
                <a:moveTo>
                  <a:pt x="0" y="0"/>
                </a:moveTo>
                <a:lnTo>
                  <a:pt x="321039" y="0"/>
                </a:lnTo>
              </a:path>
            </a:pathLst>
          </a:custGeom>
          <a:ln w="173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10403424" y="7034777"/>
            <a:ext cx="434340" cy="0"/>
          </a:xfrm>
          <a:custGeom>
            <a:avLst/>
            <a:gdLst/>
            <a:ahLst/>
            <a:cxnLst/>
            <a:rect l="l" t="t" r="r" b="b"/>
            <a:pathLst>
              <a:path w="434340" h="0">
                <a:moveTo>
                  <a:pt x="0" y="0"/>
                </a:moveTo>
                <a:lnTo>
                  <a:pt x="433837" y="0"/>
                </a:lnTo>
              </a:path>
            </a:pathLst>
          </a:custGeom>
          <a:ln w="260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 txBox="1"/>
          <p:nvPr/>
        </p:nvSpPr>
        <p:spPr>
          <a:xfrm>
            <a:off x="622863" y="1520190"/>
            <a:ext cx="2807335" cy="6559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4100" spc="135">
                <a:solidFill>
                  <a:srgbClr val="565659"/>
                </a:solidFill>
                <a:latin typeface="Times New Roman"/>
                <a:cs typeface="Times New Roman"/>
              </a:rPr>
              <a:t>Sophomores</a:t>
            </a:r>
            <a:endParaRPr sz="410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3630530" y="3213595"/>
            <a:ext cx="5796915" cy="423545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dirty="0" sz="1200" spc="-25">
                <a:solidFill>
                  <a:srgbClr val="838585"/>
                </a:solidFill>
                <a:latin typeface="Times New Roman"/>
                <a:cs typeface="Times New Roman"/>
              </a:rPr>
              <a:t>Sophomore </a:t>
            </a:r>
            <a:r>
              <a:rPr dirty="0" sz="1200" spc="45">
                <a:solidFill>
                  <a:srgbClr val="838585"/>
                </a:solidFill>
                <a:latin typeface="Times New Roman"/>
                <a:cs typeface="Times New Roman"/>
              </a:rPr>
              <a:t>Officers-Jean </a:t>
            </a:r>
            <a:r>
              <a:rPr dirty="0" sz="1200" spc="-10">
                <a:solidFill>
                  <a:srgbClr val="727472"/>
                </a:solidFill>
                <a:latin typeface="Times New Roman"/>
                <a:cs typeface="Times New Roman"/>
              </a:rPr>
              <a:t>Me)'er, </a:t>
            </a:r>
            <a:r>
              <a:rPr dirty="0" sz="1200" spc="55">
                <a:solidFill>
                  <a:srgbClr val="727472"/>
                </a:solidFill>
                <a:latin typeface="Times New Roman"/>
                <a:cs typeface="Times New Roman"/>
              </a:rPr>
              <a:t>Pres., </a:t>
            </a:r>
            <a:r>
              <a:rPr dirty="0" sz="1200" spc="80">
                <a:solidFill>
                  <a:srgbClr val="727472"/>
                </a:solidFill>
                <a:latin typeface="Times New Roman"/>
                <a:cs typeface="Times New Roman"/>
              </a:rPr>
              <a:t>James </a:t>
            </a:r>
            <a:r>
              <a:rPr dirty="0" sz="1200" spc="105">
                <a:solidFill>
                  <a:srgbClr val="727472"/>
                </a:solidFill>
                <a:latin typeface="Times New Roman"/>
                <a:cs typeface="Times New Roman"/>
              </a:rPr>
              <a:t>Jensen,\' </a:t>
            </a:r>
            <a:r>
              <a:rPr dirty="0" sz="1150" spc="25">
                <a:solidFill>
                  <a:srgbClr val="727472"/>
                </a:solidFill>
                <a:latin typeface="Times New Roman"/>
                <a:cs typeface="Times New Roman"/>
              </a:rPr>
              <a:t>Pres..; </a:t>
            </a:r>
            <a:r>
              <a:rPr dirty="0" sz="1200" spc="45">
                <a:solidFill>
                  <a:srgbClr val="727472"/>
                </a:solidFill>
                <a:latin typeface="Times New Roman"/>
                <a:cs typeface="Times New Roman"/>
              </a:rPr>
              <a:t>Hilda </a:t>
            </a:r>
            <a:r>
              <a:rPr dirty="0" sz="1250" spc="5">
                <a:solidFill>
                  <a:srgbClr val="565659"/>
                </a:solidFill>
                <a:latin typeface="Times New Roman"/>
                <a:cs typeface="Times New Roman"/>
              </a:rPr>
              <a:t>Ann</a:t>
            </a:r>
            <a:r>
              <a:rPr dirty="0" sz="1250" spc="5">
                <a:solidFill>
                  <a:srgbClr val="727472"/>
                </a:solidFill>
                <a:latin typeface="Times New Roman"/>
                <a:cs typeface="Times New Roman"/>
              </a:rPr>
              <a:t>endan i,</a:t>
            </a:r>
            <a:r>
              <a:rPr dirty="0" sz="1250" spc="65">
                <a:solidFill>
                  <a:srgbClr val="727472"/>
                </a:solidFill>
                <a:latin typeface="Times New Roman"/>
                <a:cs typeface="Times New Roman"/>
              </a:rPr>
              <a:t> </a:t>
            </a:r>
            <a:r>
              <a:rPr dirty="0" sz="1200">
                <a:solidFill>
                  <a:srgbClr val="727472"/>
                </a:solidFill>
                <a:latin typeface="Times New Roman"/>
                <a:cs typeface="Times New Roman"/>
              </a:rPr>
              <a:t>Sec.­</a:t>
            </a:r>
            <a:endParaRPr sz="1200">
              <a:latin typeface="Times New Roman"/>
              <a:cs typeface="Times New Roman"/>
            </a:endParaRPr>
          </a:p>
          <a:p>
            <a:pPr marL="19050">
              <a:lnSpc>
                <a:spcPct val="100000"/>
              </a:lnSpc>
              <a:spcBef>
                <a:spcPts val="155"/>
              </a:spcBef>
            </a:pPr>
            <a:r>
              <a:rPr dirty="0" sz="1100" spc="-25">
                <a:solidFill>
                  <a:srgbClr val="838585"/>
                </a:solidFill>
                <a:latin typeface="Arial"/>
                <a:cs typeface="Arial"/>
              </a:rPr>
              <a:t>Tl't!a!-</a:t>
            </a:r>
            <a:endParaRPr sz="110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259867" y="3951956"/>
            <a:ext cx="1118870" cy="709295"/>
          </a:xfrm>
          <a:prstGeom prst="rect">
            <a:avLst/>
          </a:prstGeom>
        </p:spPr>
        <p:txBody>
          <a:bodyPr wrap="square" lIns="0" tIns="57150" rIns="0" bIns="0" rtlCol="0" vert="horz">
            <a:spAutoFit/>
          </a:bodyPr>
          <a:lstStyle/>
          <a:p>
            <a:pPr marL="12700" marR="5080">
              <a:lnSpc>
                <a:spcPct val="75600"/>
              </a:lnSpc>
              <a:spcBef>
                <a:spcPts val="450"/>
              </a:spcBef>
            </a:pPr>
            <a:r>
              <a:rPr dirty="0" sz="1100" spc="-25">
                <a:solidFill>
                  <a:srgbClr val="838585"/>
                </a:solidFill>
                <a:latin typeface="Times New Roman"/>
                <a:cs typeface="Times New Roman"/>
              </a:rPr>
              <a:t>Dolon11 </a:t>
            </a:r>
            <a:r>
              <a:rPr dirty="0" sz="1100" spc="5">
                <a:solidFill>
                  <a:srgbClr val="838585"/>
                </a:solidFill>
                <a:latin typeface="Times New Roman"/>
                <a:cs typeface="Times New Roman"/>
              </a:rPr>
              <a:t>Anllfll  </a:t>
            </a:r>
            <a:r>
              <a:rPr dirty="0" sz="1100" spc="45">
                <a:solidFill>
                  <a:srgbClr val="838585"/>
                </a:solidFill>
                <a:latin typeface="Times New Roman"/>
                <a:cs typeface="Times New Roman"/>
              </a:rPr>
              <a:t>Brent </a:t>
            </a:r>
            <a:r>
              <a:rPr dirty="0" sz="1100" spc="65">
                <a:solidFill>
                  <a:srgbClr val="838585"/>
                </a:solidFill>
                <a:latin typeface="Times New Roman"/>
                <a:cs typeface="Times New Roman"/>
              </a:rPr>
              <a:t>Andennn  </a:t>
            </a:r>
            <a:r>
              <a:rPr dirty="0" sz="1050" spc="55">
                <a:solidFill>
                  <a:srgbClr val="838585"/>
                </a:solidFill>
                <a:latin typeface="Times New Roman"/>
                <a:cs typeface="Times New Roman"/>
              </a:rPr>
              <a:t>Hilda </a:t>
            </a:r>
            <a:r>
              <a:rPr dirty="0" sz="1050" spc="20">
                <a:solidFill>
                  <a:srgbClr val="838585"/>
                </a:solidFill>
                <a:latin typeface="Times New Roman"/>
                <a:cs typeface="Times New Roman"/>
              </a:rPr>
              <a:t>Annenda.ril:  </a:t>
            </a:r>
            <a:r>
              <a:rPr dirty="0" sz="1100" spc="-15">
                <a:solidFill>
                  <a:srgbClr val="838585"/>
                </a:solidFill>
                <a:latin typeface="Arial"/>
                <a:cs typeface="Arial"/>
              </a:rPr>
              <a:t>Corine </a:t>
            </a:r>
            <a:r>
              <a:rPr dirty="0" sz="1200" spc="-45" b="1">
                <a:solidFill>
                  <a:srgbClr val="838585"/>
                </a:solidFill>
                <a:latin typeface="Times New Roman"/>
                <a:cs typeface="Times New Roman"/>
              </a:rPr>
              <a:t>Baca  </a:t>
            </a:r>
            <a:r>
              <a:rPr dirty="0" sz="1100" spc="75">
                <a:solidFill>
                  <a:srgbClr val="838585"/>
                </a:solidFill>
                <a:latin typeface="Times New Roman"/>
                <a:cs typeface="Times New Roman"/>
              </a:rPr>
              <a:t>Jame1</a:t>
            </a:r>
            <a:r>
              <a:rPr dirty="0" sz="1100" spc="-140">
                <a:solidFill>
                  <a:srgbClr val="838585"/>
                </a:solidFill>
                <a:latin typeface="Times New Roman"/>
                <a:cs typeface="Times New Roman"/>
              </a:rPr>
              <a:t> </a:t>
            </a:r>
            <a:r>
              <a:rPr dirty="0" sz="1100" spc="30">
                <a:solidFill>
                  <a:srgbClr val="838585"/>
                </a:solidFill>
                <a:latin typeface="Times New Roman"/>
                <a:cs typeface="Times New Roman"/>
              </a:rPr>
              <a:t>Baldo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259147" y="5667230"/>
            <a:ext cx="1026160" cy="704850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algn="just" marL="21590" marR="53340" indent="-9525">
              <a:lnSpc>
                <a:spcPct val="74800"/>
              </a:lnSpc>
              <a:spcBef>
                <a:spcPts val="459"/>
              </a:spcBef>
            </a:pPr>
            <a:r>
              <a:rPr dirty="0" sz="1100" spc="70">
                <a:solidFill>
                  <a:srgbClr val="838585"/>
                </a:solidFill>
                <a:latin typeface="Times New Roman"/>
                <a:cs typeface="Times New Roman"/>
              </a:rPr>
              <a:t>:Prixdlc </a:t>
            </a:r>
            <a:r>
              <a:rPr dirty="0" sz="1150" spc="114">
                <a:solidFill>
                  <a:srgbClr val="838585"/>
                </a:solidFill>
                <a:latin typeface="Times New Roman"/>
                <a:cs typeface="Times New Roman"/>
              </a:rPr>
              <a:t>&amp;!do  </a:t>
            </a:r>
            <a:r>
              <a:rPr dirty="0" sz="1100" spc="40">
                <a:solidFill>
                  <a:srgbClr val="838585"/>
                </a:solidFill>
                <a:latin typeface="Times New Roman"/>
                <a:cs typeface="Times New Roman"/>
              </a:rPr>
              <a:t>Jennifer </a:t>
            </a:r>
            <a:r>
              <a:rPr dirty="0" sz="1100" spc="30" b="1">
                <a:solidFill>
                  <a:srgbClr val="838585"/>
                </a:solidFill>
                <a:latin typeface="Times New Roman"/>
                <a:cs typeface="Times New Roman"/>
              </a:rPr>
              <a:t>Bates  </a:t>
            </a:r>
            <a:r>
              <a:rPr dirty="0" sz="1100" spc="535">
                <a:solidFill>
                  <a:srgbClr val="838585"/>
                </a:solidFill>
                <a:latin typeface="Times New Roman"/>
                <a:cs typeface="Times New Roman"/>
              </a:rPr>
              <a:t>G</a:t>
            </a:r>
            <a:r>
              <a:rPr dirty="0" sz="1100" spc="120">
                <a:solidFill>
                  <a:srgbClr val="838585"/>
                </a:solidFill>
                <a:latin typeface="Times New Roman"/>
                <a:cs typeface="Times New Roman"/>
              </a:rPr>
              <a:t> </a:t>
            </a:r>
            <a:r>
              <a:rPr dirty="0" sz="1100" spc="315">
                <a:solidFill>
                  <a:srgbClr val="838585"/>
                </a:solidFill>
                <a:latin typeface="Times New Roman"/>
                <a:cs typeface="Times New Roman"/>
              </a:rPr>
              <a:t>"Beatty</a:t>
            </a:r>
            <a:endParaRPr sz="1100">
              <a:latin typeface="Times New Roman"/>
              <a:cs typeface="Times New Roman"/>
            </a:endParaRPr>
          </a:p>
          <a:p>
            <a:pPr algn="just" marL="17145">
              <a:lnSpc>
                <a:spcPts val="850"/>
              </a:lnSpc>
            </a:pPr>
            <a:r>
              <a:rPr dirty="0" u="sng" sz="1150" spc="90">
                <a:solidFill>
                  <a:srgbClr val="838585"/>
                </a:solidFill>
                <a:uFill>
                  <a:solidFill>
                    <a:srgbClr val="838585"/>
                  </a:solidFill>
                </a:uFill>
                <a:latin typeface="Times New Roman"/>
                <a:cs typeface="Times New Roman"/>
              </a:rPr>
              <a:t>!lark</a:t>
            </a:r>
            <a:r>
              <a:rPr dirty="0" sz="1150" spc="-20">
                <a:solidFill>
                  <a:srgbClr val="838585"/>
                </a:solidFill>
                <a:latin typeface="Times New Roman"/>
                <a:cs typeface="Times New Roman"/>
              </a:rPr>
              <a:t> </a:t>
            </a:r>
            <a:r>
              <a:rPr dirty="0" sz="1100">
                <a:solidFill>
                  <a:srgbClr val="838585"/>
                </a:solidFill>
                <a:latin typeface="Times New Roman"/>
                <a:cs typeface="Times New Roman"/>
              </a:rPr>
              <a:t>Bloom</a:t>
            </a:r>
            <a:endParaRPr sz="1100">
              <a:latin typeface="Times New Roman"/>
              <a:cs typeface="Times New Roman"/>
            </a:endParaRPr>
          </a:p>
          <a:p>
            <a:pPr algn="just" marL="29845">
              <a:lnSpc>
                <a:spcPts val="1135"/>
              </a:lnSpc>
            </a:pPr>
            <a:r>
              <a:rPr dirty="0" sz="1100" spc="55">
                <a:solidFill>
                  <a:srgbClr val="838585"/>
                </a:solidFill>
                <a:latin typeface="Arial"/>
                <a:cs typeface="Arial"/>
              </a:rPr>
              <a:t>Jane</a:t>
            </a:r>
            <a:r>
              <a:rPr dirty="0" sz="1100" spc="55">
                <a:solidFill>
                  <a:srgbClr val="838585"/>
                </a:solidFill>
                <a:latin typeface="Times New Roman"/>
                <a:cs typeface="Times New Roman"/>
              </a:rPr>
              <a:t>Baurdinan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298119" y="7399870"/>
            <a:ext cx="922655" cy="20827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200" spc="-110">
                <a:solidFill>
                  <a:srgbClr val="838585"/>
                </a:solidFill>
                <a:latin typeface="Arial"/>
                <a:cs typeface="Arial"/>
              </a:rPr>
              <a:t>Gref:D?1</a:t>
            </a:r>
            <a:r>
              <a:rPr dirty="0" sz="1200" spc="-250">
                <a:solidFill>
                  <a:srgbClr val="838585"/>
                </a:solidFill>
                <a:latin typeface="Arial"/>
                <a:cs typeface="Arial"/>
              </a:rPr>
              <a:t> </a:t>
            </a:r>
            <a:r>
              <a:rPr dirty="0" sz="1050" spc="65">
                <a:solidFill>
                  <a:srgbClr val="838585"/>
                </a:solidFill>
                <a:latin typeface="Times New Roman"/>
                <a:cs typeface="Times New Roman"/>
              </a:rPr>
              <a:t>Borah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312630" y="7517117"/>
            <a:ext cx="1078865" cy="20320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150" spc="-35">
                <a:solidFill>
                  <a:srgbClr val="838585"/>
                </a:solidFill>
                <a:latin typeface="Times New Roman"/>
                <a:cs typeface="Times New Roman"/>
              </a:rPr>
              <a:t>Micbnel </a:t>
            </a:r>
            <a:r>
              <a:rPr dirty="0" sz="1100" spc="-40">
                <a:solidFill>
                  <a:srgbClr val="838585"/>
                </a:solidFill>
                <a:latin typeface="Arial"/>
                <a:cs typeface="Arial"/>
              </a:rPr>
              <a:t>J</a:t>
            </a:r>
            <a:r>
              <a:rPr dirty="0" sz="1100" spc="85">
                <a:solidFill>
                  <a:srgbClr val="838585"/>
                </a:solidFill>
                <a:latin typeface="Arial"/>
                <a:cs typeface="Arial"/>
              </a:rPr>
              <a:t> </a:t>
            </a:r>
            <a:r>
              <a:rPr dirty="0" sz="1150" spc="-120">
                <a:solidFill>
                  <a:srgbClr val="838585"/>
                </a:solidFill>
                <a:latin typeface="Times New Roman"/>
                <a:cs typeface="Times New Roman"/>
              </a:rPr>
              <a:t>Bro111ll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296145" y="7651732"/>
            <a:ext cx="1038860" cy="4406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26034">
              <a:lnSpc>
                <a:spcPts val="1225"/>
              </a:lnSpc>
              <a:spcBef>
                <a:spcPts val="125"/>
              </a:spcBef>
            </a:pPr>
            <a:r>
              <a:rPr dirty="0" sz="1100" spc="120">
                <a:solidFill>
                  <a:srgbClr val="838585"/>
                </a:solidFill>
                <a:latin typeface="Times New Roman"/>
                <a:cs typeface="Times New Roman"/>
              </a:rPr>
              <a:t>Genellpd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894"/>
              </a:lnSpc>
            </a:pPr>
            <a:r>
              <a:rPr dirty="0" sz="1000" spc="20">
                <a:solidFill>
                  <a:srgbClr val="838585"/>
                </a:solidFill>
                <a:latin typeface="Arial"/>
                <a:cs typeface="Arial"/>
              </a:rPr>
              <a:t>DonCIDllpbeU</a:t>
            </a:r>
            <a:endParaRPr sz="1000">
              <a:latin typeface="Arial"/>
              <a:cs typeface="Arial"/>
            </a:endParaRPr>
          </a:p>
          <a:p>
            <a:pPr marL="37465">
              <a:lnSpc>
                <a:spcPts val="1115"/>
              </a:lnSpc>
            </a:pPr>
            <a:r>
              <a:rPr dirty="0" sz="1100" spc="40">
                <a:solidFill>
                  <a:srgbClr val="838585"/>
                </a:solidFill>
                <a:latin typeface="Times New Roman"/>
                <a:cs typeface="Times New Roman"/>
              </a:rPr>
              <a:t>Brur,,</a:t>
            </a:r>
            <a:r>
              <a:rPr dirty="0" sz="1100" spc="-90">
                <a:solidFill>
                  <a:srgbClr val="838585"/>
                </a:solidFill>
                <a:latin typeface="Times New Roman"/>
                <a:cs typeface="Times New Roman"/>
              </a:rPr>
              <a:t> </a:t>
            </a:r>
            <a:r>
              <a:rPr dirty="0" sz="1100" spc="35">
                <a:solidFill>
                  <a:srgbClr val="838585"/>
                </a:solidFill>
                <a:latin typeface="Times New Roman"/>
                <a:cs typeface="Times New Roman"/>
              </a:rPr>
              <a:t>Carpenter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331997" y="9115140"/>
            <a:ext cx="868680" cy="687705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12700" marR="5080" indent="8255">
              <a:lnSpc>
                <a:spcPct val="77200"/>
              </a:lnSpc>
              <a:spcBef>
                <a:spcPts val="400"/>
              </a:spcBef>
            </a:pPr>
            <a:r>
              <a:rPr dirty="0" sz="1000" spc="85">
                <a:solidFill>
                  <a:srgbClr val="838585"/>
                </a:solidFill>
                <a:latin typeface="Arial"/>
                <a:cs typeface="Arial"/>
              </a:rPr>
              <a:t>\'tnct </a:t>
            </a:r>
            <a:r>
              <a:rPr dirty="0" sz="1000" spc="10">
                <a:solidFill>
                  <a:srgbClr val="838585"/>
                </a:solidFill>
                <a:latin typeface="Arial"/>
                <a:cs typeface="Arial"/>
              </a:rPr>
              <a:t>Chnve::  </a:t>
            </a:r>
            <a:r>
              <a:rPr dirty="0" sz="1100" spc="-15">
                <a:solidFill>
                  <a:srgbClr val="838585"/>
                </a:solidFill>
                <a:latin typeface="Times New Roman"/>
                <a:cs typeface="Times New Roman"/>
              </a:rPr>
              <a:t>St.eTc </a:t>
            </a:r>
            <a:r>
              <a:rPr dirty="0" sz="1100" spc="-70">
                <a:solidFill>
                  <a:srgbClr val="838585"/>
                </a:solidFill>
                <a:latin typeface="Times New Roman"/>
                <a:cs typeface="Times New Roman"/>
              </a:rPr>
              <a:t>Cl&amp;uff  </a:t>
            </a:r>
            <a:r>
              <a:rPr dirty="0" sz="1050" spc="40">
                <a:solidFill>
                  <a:srgbClr val="838585"/>
                </a:solidFill>
                <a:latin typeface="Times New Roman"/>
                <a:cs typeface="Times New Roman"/>
              </a:rPr>
              <a:t>Allen </a:t>
            </a:r>
            <a:r>
              <a:rPr dirty="0" sz="1050" spc="20">
                <a:solidFill>
                  <a:srgbClr val="838585"/>
                </a:solidFill>
                <a:latin typeface="Times New Roman"/>
                <a:cs typeface="Times New Roman"/>
              </a:rPr>
              <a:t>Cooper  </a:t>
            </a:r>
            <a:r>
              <a:rPr dirty="0" sz="1050" spc="65">
                <a:solidFill>
                  <a:srgbClr val="838585"/>
                </a:solidFill>
                <a:latin typeface="Times New Roman"/>
                <a:cs typeface="Times New Roman"/>
              </a:rPr>
              <a:t>T1mCmhmao  </a:t>
            </a:r>
            <a:r>
              <a:rPr dirty="0" sz="1100" spc="120">
                <a:solidFill>
                  <a:srgbClr val="838585"/>
                </a:solidFill>
                <a:latin typeface="Times New Roman"/>
                <a:cs typeface="Times New Roman"/>
              </a:rPr>
              <a:t>Thomu</a:t>
            </a:r>
            <a:r>
              <a:rPr dirty="0" sz="1100" spc="-75">
                <a:solidFill>
                  <a:srgbClr val="838585"/>
                </a:solidFill>
                <a:latin typeface="Times New Roman"/>
                <a:cs typeface="Times New Roman"/>
              </a:rPr>
              <a:t> </a:t>
            </a:r>
            <a:r>
              <a:rPr dirty="0" sz="1100" spc="15">
                <a:solidFill>
                  <a:srgbClr val="838585"/>
                </a:solidFill>
                <a:latin typeface="Times New Roman"/>
                <a:cs typeface="Times New Roman"/>
              </a:rPr>
              <a:t>Daly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372665" y="10813039"/>
            <a:ext cx="1175385" cy="702310"/>
          </a:xfrm>
          <a:prstGeom prst="rect">
            <a:avLst/>
          </a:prstGeom>
        </p:spPr>
        <p:txBody>
          <a:bodyPr wrap="square" lIns="0" tIns="57785" rIns="0" bIns="0" rtlCol="0" vert="horz">
            <a:spAutoFit/>
          </a:bodyPr>
          <a:lstStyle/>
          <a:p>
            <a:pPr marL="17780" marR="190500" indent="-5715">
              <a:lnSpc>
                <a:spcPct val="75100"/>
              </a:lnSpc>
              <a:spcBef>
                <a:spcPts val="455"/>
              </a:spcBef>
            </a:pPr>
            <a:r>
              <a:rPr dirty="0" sz="1100" spc="15">
                <a:solidFill>
                  <a:srgbClr val="838585"/>
                </a:solidFill>
                <a:latin typeface="Times New Roman"/>
                <a:cs typeface="Times New Roman"/>
              </a:rPr>
              <a:t>Jim </a:t>
            </a:r>
            <a:r>
              <a:rPr dirty="0" sz="1100" spc="-90">
                <a:solidFill>
                  <a:srgbClr val="838585"/>
                </a:solidFill>
                <a:latin typeface="Times New Roman"/>
                <a:cs typeface="Times New Roman"/>
              </a:rPr>
              <a:t>Demlr.0V1cb  </a:t>
            </a:r>
            <a:r>
              <a:rPr dirty="0" sz="1100" spc="-20">
                <a:solidFill>
                  <a:srgbClr val="838585"/>
                </a:solidFill>
                <a:latin typeface="Arial"/>
                <a:cs typeface="Arial"/>
              </a:rPr>
              <a:t>John </a:t>
            </a:r>
            <a:r>
              <a:rPr dirty="0" sz="1100" spc="-45">
                <a:solidFill>
                  <a:srgbClr val="838585"/>
                </a:solidFill>
                <a:latin typeface="Times New Roman"/>
                <a:cs typeface="Times New Roman"/>
              </a:rPr>
              <a:t>Del·•.:npon.  </a:t>
            </a:r>
            <a:r>
              <a:rPr dirty="0" sz="1100" spc="-45">
                <a:solidFill>
                  <a:srgbClr val="838585"/>
                </a:solidFill>
                <a:latin typeface="Arial"/>
                <a:cs typeface="Arial"/>
              </a:rPr>
              <a:t>'Tom</a:t>
            </a:r>
            <a:r>
              <a:rPr dirty="0" sz="1100" spc="-80">
                <a:solidFill>
                  <a:srgbClr val="838585"/>
                </a:solidFill>
                <a:latin typeface="Arial"/>
                <a:cs typeface="Arial"/>
              </a:rPr>
              <a:t> </a:t>
            </a:r>
            <a:r>
              <a:rPr dirty="0" sz="1100" spc="55">
                <a:solidFill>
                  <a:srgbClr val="838585"/>
                </a:solidFill>
                <a:latin typeface="Times New Roman"/>
                <a:cs typeface="Times New Roman"/>
              </a:rPr>
              <a:t>DoolitU</a:t>
            </a:r>
            <a:endParaRPr sz="1100">
              <a:latin typeface="Times New Roman"/>
              <a:cs typeface="Times New Roman"/>
            </a:endParaRPr>
          </a:p>
          <a:p>
            <a:pPr marL="31750">
              <a:lnSpc>
                <a:spcPts val="819"/>
              </a:lnSpc>
            </a:pPr>
            <a:r>
              <a:rPr dirty="0" sz="1100" spc="45">
                <a:solidFill>
                  <a:srgbClr val="838585"/>
                </a:solidFill>
                <a:latin typeface="Times New Roman"/>
                <a:cs typeface="Times New Roman"/>
              </a:rPr>
              <a:t>Andre</a:t>
            </a:r>
            <a:r>
              <a:rPr dirty="0" sz="1100" spc="-90">
                <a:solidFill>
                  <a:srgbClr val="838585"/>
                </a:solidFill>
                <a:latin typeface="Times New Roman"/>
                <a:cs typeface="Times New Roman"/>
              </a:rPr>
              <a:t> </a:t>
            </a:r>
            <a:r>
              <a:rPr dirty="0" sz="1100" spc="20">
                <a:solidFill>
                  <a:srgbClr val="838585"/>
                </a:solidFill>
                <a:latin typeface="Times New Roman"/>
                <a:cs typeface="Times New Roman"/>
              </a:rPr>
              <a:t>Dauchane</a:t>
            </a:r>
            <a:endParaRPr sz="1100">
              <a:latin typeface="Times New Roman"/>
              <a:cs typeface="Times New Roman"/>
            </a:endParaRPr>
          </a:p>
          <a:p>
            <a:pPr marL="38735">
              <a:lnSpc>
                <a:spcPts val="1175"/>
              </a:lnSpc>
            </a:pPr>
            <a:r>
              <a:rPr dirty="0" sz="1150" spc="5">
                <a:solidFill>
                  <a:srgbClr val="838585"/>
                </a:solidFill>
                <a:latin typeface="Times New Roman"/>
                <a:cs typeface="Times New Roman"/>
              </a:rPr>
              <a:t>Pamebi</a:t>
            </a:r>
            <a:r>
              <a:rPr dirty="0" sz="1150" spc="-100">
                <a:solidFill>
                  <a:srgbClr val="838585"/>
                </a:solidFill>
                <a:latin typeface="Times New Roman"/>
                <a:cs typeface="Times New Roman"/>
              </a:rPr>
              <a:t> </a:t>
            </a:r>
            <a:r>
              <a:rPr dirty="0" sz="1150" spc="-75">
                <a:solidFill>
                  <a:srgbClr val="838585"/>
                </a:solidFill>
                <a:latin typeface="Times New Roman"/>
                <a:cs typeface="Times New Roman"/>
              </a:rPr>
              <a:t>Duaenlr-""Y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4608717" y="11368873"/>
            <a:ext cx="136525" cy="489584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050" spc="-145">
                <a:solidFill>
                  <a:srgbClr val="565659"/>
                </a:solidFill>
                <a:latin typeface="Arial"/>
                <a:cs typeface="Arial"/>
              </a:rPr>
              <a:t>-</a:t>
            </a:r>
            <a:endParaRPr sz="305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4667589" y="11816146"/>
            <a:ext cx="319405" cy="2679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ctr" marR="6350">
              <a:lnSpc>
                <a:spcPts val="825"/>
              </a:lnSpc>
              <a:spcBef>
                <a:spcPts val="120"/>
              </a:spcBef>
            </a:pPr>
            <a:r>
              <a:rPr dirty="0" sz="800" spc="-35" i="1">
                <a:solidFill>
                  <a:srgbClr val="838585"/>
                </a:solidFill>
                <a:latin typeface="Times New Roman"/>
                <a:cs typeface="Times New Roman"/>
              </a:rPr>
              <a:t>•,t</a:t>
            </a:r>
            <a:endParaRPr sz="800">
              <a:latin typeface="Times New Roman"/>
              <a:cs typeface="Times New Roman"/>
            </a:endParaRPr>
          </a:p>
          <a:p>
            <a:pPr algn="ctr">
              <a:lnSpc>
                <a:spcPts val="1065"/>
              </a:lnSpc>
            </a:pPr>
            <a:r>
              <a:rPr dirty="0" sz="1000" spc="265">
                <a:solidFill>
                  <a:srgbClr val="727472"/>
                </a:solidFill>
                <a:latin typeface="Times New Roman"/>
                <a:cs typeface="Times New Roman"/>
              </a:rPr>
              <a:t>--,-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0722915" y="4681494"/>
            <a:ext cx="102235" cy="1663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900" spc="285">
                <a:solidFill>
                  <a:srgbClr val="838585"/>
                </a:solidFill>
                <a:latin typeface="Arial"/>
                <a:cs typeface="Arial"/>
              </a:rPr>
              <a:t>•</a:t>
            </a:r>
            <a:endParaRPr sz="90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2584740" y="7968731"/>
            <a:ext cx="398780" cy="7448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4700" spc="1370">
                <a:solidFill>
                  <a:srgbClr val="565659"/>
                </a:solidFill>
                <a:latin typeface="Arial"/>
                <a:cs typeface="Arial"/>
              </a:rPr>
              <a:t>-</a:t>
            </a:r>
            <a:endParaRPr sz="470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4004024" y="1350833"/>
            <a:ext cx="309880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spc="434">
                <a:solidFill>
                  <a:srgbClr val="727472"/>
                </a:solidFill>
                <a:latin typeface="Times New Roman"/>
                <a:cs typeface="Times New Roman"/>
              </a:rPr>
              <a:t>,</a:t>
            </a:r>
            <a:r>
              <a:rPr dirty="0" sz="1950" spc="380">
                <a:solidFill>
                  <a:srgbClr val="727472"/>
                </a:solidFill>
                <a:latin typeface="Times New Roman"/>
                <a:cs typeface="Times New Roman"/>
              </a:rPr>
              <a:t> </a:t>
            </a:r>
            <a:r>
              <a:rPr dirty="0" sz="1650" spc="-185">
                <a:solidFill>
                  <a:srgbClr val="838585"/>
                </a:solidFill>
                <a:latin typeface="Times New Roman"/>
                <a:cs typeface="Times New Roman"/>
              </a:rPr>
              <a:t>'.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3997441" y="1502813"/>
            <a:ext cx="401955" cy="3124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850" spc="-140">
                <a:solidFill>
                  <a:srgbClr val="838585"/>
                </a:solidFill>
                <a:latin typeface="Times New Roman"/>
                <a:cs typeface="Times New Roman"/>
              </a:rPr>
              <a:t>I </a:t>
            </a:r>
            <a:r>
              <a:rPr dirty="0" sz="850" spc="-105">
                <a:solidFill>
                  <a:srgbClr val="838585"/>
                </a:solidFill>
                <a:latin typeface="Times New Roman"/>
                <a:cs typeface="Times New Roman"/>
              </a:rPr>
              <a:t>..</a:t>
            </a:r>
            <a:r>
              <a:rPr dirty="0" sz="850" spc="-65">
                <a:solidFill>
                  <a:srgbClr val="838585"/>
                </a:solidFill>
                <a:latin typeface="Times New Roman"/>
                <a:cs typeface="Times New Roman"/>
              </a:rPr>
              <a:t> </a:t>
            </a:r>
            <a:r>
              <a:rPr dirty="0" sz="1850" spc="-365">
                <a:solidFill>
                  <a:srgbClr val="727472"/>
                </a:solidFill>
                <a:latin typeface="Times New Roman"/>
                <a:cs typeface="Times New Roman"/>
              </a:rPr>
              <a:t>C\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13468272" y="10200754"/>
            <a:ext cx="392430" cy="7759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900" spc="100">
                <a:solidFill>
                  <a:srgbClr val="383636"/>
                </a:solidFill>
                <a:latin typeface="Arial"/>
                <a:cs typeface="Arial"/>
              </a:rPr>
              <a:t>"'</a:t>
            </a:r>
            <a:endParaRPr sz="490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15279971" y="6835351"/>
            <a:ext cx="112395" cy="2184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250" spc="55">
                <a:solidFill>
                  <a:srgbClr val="565659"/>
                </a:solidFill>
                <a:latin typeface="Arial"/>
                <a:cs typeface="Arial"/>
              </a:rPr>
              <a:t>J</a:t>
            </a:r>
            <a:endParaRPr sz="125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15077916" y="10265890"/>
            <a:ext cx="258445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45" i="1">
                <a:solidFill>
                  <a:srgbClr val="727472"/>
                </a:solidFill>
                <a:latin typeface="Times New Roman"/>
                <a:cs typeface="Times New Roman"/>
              </a:rPr>
              <a:t>..L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6059743" y="6770214"/>
            <a:ext cx="109220" cy="3486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00" spc="-80">
                <a:solidFill>
                  <a:srgbClr val="838585"/>
                </a:solidFill>
                <a:latin typeface="Arial"/>
                <a:cs typeface="Arial"/>
              </a:rPr>
              <a:t>•</a:t>
            </a:r>
            <a:endParaRPr sz="210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17761108" y="382461"/>
            <a:ext cx="1120775" cy="709295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 marR="5080" indent="10795">
              <a:lnSpc>
                <a:spcPct val="74700"/>
              </a:lnSpc>
              <a:spcBef>
                <a:spcPts val="459"/>
              </a:spcBef>
            </a:pPr>
            <a:r>
              <a:rPr dirty="0" sz="1100" spc="-10">
                <a:solidFill>
                  <a:srgbClr val="727472"/>
                </a:solidFill>
                <a:latin typeface="Times New Roman"/>
                <a:cs typeface="Times New Roman"/>
              </a:rPr>
              <a:t>RUN </a:t>
            </a:r>
            <a:r>
              <a:rPr dirty="0" sz="1100" spc="-5">
                <a:solidFill>
                  <a:srgbClr val="727472"/>
                </a:solidFill>
                <a:latin typeface="Times New Roman"/>
                <a:cs typeface="Times New Roman"/>
              </a:rPr>
              <a:t>f' </a:t>
            </a:r>
            <a:r>
              <a:rPr dirty="0" sz="1100" spc="-5">
                <a:solidFill>
                  <a:srgbClr val="838585"/>
                </a:solidFill>
                <a:latin typeface="Times New Roman"/>
                <a:cs typeface="Times New Roman"/>
              </a:rPr>
              <a:t>.. her  </a:t>
            </a:r>
            <a:r>
              <a:rPr dirty="0" sz="1100" spc="50">
                <a:solidFill>
                  <a:srgbClr val="727472"/>
                </a:solidFill>
                <a:latin typeface="Times New Roman"/>
                <a:cs typeface="Times New Roman"/>
              </a:rPr>
              <a:t>Roger </a:t>
            </a:r>
            <a:r>
              <a:rPr dirty="0" sz="1100" spc="95">
                <a:solidFill>
                  <a:srgbClr val="727472"/>
                </a:solidFill>
                <a:latin typeface="Times New Roman"/>
                <a:cs typeface="Times New Roman"/>
              </a:rPr>
              <a:t>Fn1dhn"  </a:t>
            </a:r>
            <a:r>
              <a:rPr dirty="0" sz="1100" spc="35">
                <a:solidFill>
                  <a:srgbClr val="727472"/>
                </a:solidFill>
                <a:latin typeface="Times New Roman"/>
                <a:cs typeface="Times New Roman"/>
              </a:rPr>
              <a:t>Richard </a:t>
            </a:r>
            <a:r>
              <a:rPr dirty="0" sz="1100" spc="10">
                <a:solidFill>
                  <a:srgbClr val="727472"/>
                </a:solidFill>
                <a:latin typeface="Times New Roman"/>
                <a:cs typeface="Times New Roman"/>
              </a:rPr>
              <a:t>FrenLes1  </a:t>
            </a:r>
            <a:r>
              <a:rPr dirty="0" sz="1200">
                <a:solidFill>
                  <a:srgbClr val="727472"/>
                </a:solidFill>
                <a:latin typeface="Times New Roman"/>
                <a:cs typeface="Times New Roman"/>
              </a:rPr>
              <a:t>Robert </a:t>
            </a:r>
            <a:r>
              <a:rPr dirty="0" sz="1200" spc="-20">
                <a:solidFill>
                  <a:srgbClr val="838585"/>
                </a:solidFill>
                <a:latin typeface="Times New Roman"/>
                <a:cs typeface="Times New Roman"/>
              </a:rPr>
              <a:t>Glenn  </a:t>
            </a:r>
            <a:r>
              <a:rPr dirty="0" sz="1100" spc="65">
                <a:solidFill>
                  <a:srgbClr val="838585"/>
                </a:solidFill>
                <a:latin typeface="Times New Roman"/>
                <a:cs typeface="Times New Roman"/>
              </a:rPr>
              <a:t>Gerry</a:t>
            </a:r>
            <a:r>
              <a:rPr dirty="0" sz="1100" spc="-5">
                <a:solidFill>
                  <a:srgbClr val="838585"/>
                </a:solidFill>
                <a:latin typeface="Times New Roman"/>
                <a:cs typeface="Times New Roman"/>
              </a:rPr>
              <a:t> </a:t>
            </a:r>
            <a:r>
              <a:rPr dirty="0" sz="1050" spc="35">
                <a:solidFill>
                  <a:srgbClr val="838585"/>
                </a:solidFill>
                <a:latin typeface="Times New Roman"/>
                <a:cs typeface="Times New Roman"/>
              </a:rPr>
              <a:t>Graff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7741255" y="2102076"/>
            <a:ext cx="1059815" cy="709295"/>
          </a:xfrm>
          <a:prstGeom prst="rect">
            <a:avLst/>
          </a:prstGeom>
        </p:spPr>
        <p:txBody>
          <a:bodyPr wrap="square" lIns="0" tIns="62230" rIns="0" bIns="0" rtlCol="0" vert="horz">
            <a:spAutoFit/>
          </a:bodyPr>
          <a:lstStyle/>
          <a:p>
            <a:pPr marL="25400" marR="5080" indent="-13335">
              <a:lnSpc>
                <a:spcPct val="72300"/>
              </a:lnSpc>
              <a:spcBef>
                <a:spcPts val="490"/>
              </a:spcBef>
            </a:pPr>
            <a:r>
              <a:rPr dirty="0" sz="1100" spc="-5">
                <a:solidFill>
                  <a:srgbClr val="838585"/>
                </a:solidFill>
                <a:latin typeface="Times New Roman"/>
                <a:cs typeface="Times New Roman"/>
              </a:rPr>
              <a:t>!'rfiehael </a:t>
            </a:r>
            <a:r>
              <a:rPr dirty="0" sz="1100" spc="60">
                <a:solidFill>
                  <a:srgbClr val="838585"/>
                </a:solidFill>
                <a:latin typeface="Times New Roman"/>
                <a:cs typeface="Times New Roman"/>
              </a:rPr>
              <a:t>Graham  </a:t>
            </a:r>
            <a:r>
              <a:rPr dirty="0" sz="1250" spc="-55" i="1">
                <a:solidFill>
                  <a:srgbClr val="727472"/>
                </a:solidFill>
                <a:latin typeface="Times New Roman"/>
                <a:cs typeface="Times New Roman"/>
              </a:rPr>
              <a:t>Ken </a:t>
            </a:r>
            <a:r>
              <a:rPr dirty="0" sz="1100" spc="30">
                <a:solidFill>
                  <a:srgbClr val="838585"/>
                </a:solidFill>
                <a:latin typeface="Times New Roman"/>
                <a:cs typeface="Times New Roman"/>
              </a:rPr>
              <a:t>Gronaeth  </a:t>
            </a:r>
            <a:r>
              <a:rPr dirty="0" sz="1100" spc="120">
                <a:solidFill>
                  <a:srgbClr val="838585"/>
                </a:solidFill>
                <a:latin typeface="Times New Roman"/>
                <a:cs typeface="Times New Roman"/>
              </a:rPr>
              <a:t>Uslie </a:t>
            </a:r>
            <a:r>
              <a:rPr dirty="0" sz="1100" spc="65">
                <a:solidFill>
                  <a:srgbClr val="838585"/>
                </a:solidFill>
                <a:latin typeface="Times New Roman"/>
                <a:cs typeface="Times New Roman"/>
              </a:rPr>
              <a:t>Hunt  </a:t>
            </a:r>
            <a:r>
              <a:rPr dirty="0" sz="1200" spc="30">
                <a:solidFill>
                  <a:srgbClr val="727472"/>
                </a:solidFill>
                <a:latin typeface="Times New Roman"/>
                <a:cs typeface="Times New Roman"/>
              </a:rPr>
              <a:t>Barbara </a:t>
            </a:r>
            <a:r>
              <a:rPr dirty="0" sz="1050" spc="50">
                <a:solidFill>
                  <a:srgbClr val="727472"/>
                </a:solidFill>
                <a:latin typeface="Times New Roman"/>
                <a:cs typeface="Times New Roman"/>
              </a:rPr>
              <a:t>Hynd  </a:t>
            </a:r>
            <a:r>
              <a:rPr dirty="0" sz="1100" spc="75">
                <a:solidFill>
                  <a:srgbClr val="727472"/>
                </a:solidFill>
                <a:latin typeface="Times New Roman"/>
                <a:cs typeface="Times New Roman"/>
              </a:rPr>
              <a:t>James</a:t>
            </a:r>
            <a:r>
              <a:rPr dirty="0" sz="1100" spc="-40">
                <a:solidFill>
                  <a:srgbClr val="727472"/>
                </a:solidFill>
                <a:latin typeface="Times New Roman"/>
                <a:cs typeface="Times New Roman"/>
              </a:rPr>
              <a:t> </a:t>
            </a:r>
            <a:r>
              <a:rPr dirty="0" sz="1100" spc="75">
                <a:solidFill>
                  <a:srgbClr val="727472"/>
                </a:solidFill>
                <a:latin typeface="Times New Roman"/>
                <a:cs typeface="Times New Roman"/>
              </a:rPr>
              <a:t>Ivie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17763058" y="3830373"/>
            <a:ext cx="973455" cy="7219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1590">
              <a:lnSpc>
                <a:spcPts val="1285"/>
              </a:lnSpc>
              <a:spcBef>
                <a:spcPts val="95"/>
              </a:spcBef>
            </a:pPr>
            <a:r>
              <a:rPr dirty="0" sz="1200" spc="-15">
                <a:solidFill>
                  <a:srgbClr val="727472"/>
                </a:solidFill>
                <a:latin typeface="Times New Roman"/>
                <a:cs typeface="Times New Roman"/>
              </a:rPr>
              <a:t>Rny</a:t>
            </a:r>
            <a:r>
              <a:rPr dirty="0" sz="1200" spc="-35">
                <a:solidFill>
                  <a:srgbClr val="727472"/>
                </a:solidFill>
                <a:latin typeface="Times New Roman"/>
                <a:cs typeface="Times New Roman"/>
              </a:rPr>
              <a:t> </a:t>
            </a:r>
            <a:r>
              <a:rPr dirty="0" sz="1100" spc="114">
                <a:solidFill>
                  <a:srgbClr val="727472"/>
                </a:solidFill>
                <a:latin typeface="Times New Roman"/>
                <a:cs typeface="Times New Roman"/>
              </a:rPr>
              <a:t>Jarratt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940"/>
              </a:lnSpc>
            </a:pPr>
            <a:r>
              <a:rPr dirty="0" sz="1100" spc="80">
                <a:solidFill>
                  <a:srgbClr val="838585"/>
                </a:solidFill>
                <a:latin typeface="Times New Roman"/>
                <a:cs typeface="Times New Roman"/>
              </a:rPr>
              <a:t>Jomes</a:t>
            </a:r>
            <a:r>
              <a:rPr dirty="0" sz="1100" spc="-175">
                <a:solidFill>
                  <a:srgbClr val="838585"/>
                </a:solidFill>
                <a:latin typeface="Times New Roman"/>
                <a:cs typeface="Times New Roman"/>
              </a:rPr>
              <a:t> </a:t>
            </a:r>
            <a:r>
              <a:rPr dirty="0" sz="1100" spc="55">
                <a:solidFill>
                  <a:srgbClr val="727472"/>
                </a:solidFill>
                <a:latin typeface="Times New Roman"/>
                <a:cs typeface="Times New Roman"/>
              </a:rPr>
              <a:t>Jensen</a:t>
            </a:r>
            <a:endParaRPr sz="1100">
              <a:latin typeface="Times New Roman"/>
              <a:cs typeface="Times New Roman"/>
            </a:endParaRPr>
          </a:p>
          <a:p>
            <a:pPr marL="18415">
              <a:lnSpc>
                <a:spcPts val="1080"/>
              </a:lnSpc>
            </a:pPr>
            <a:r>
              <a:rPr dirty="0" sz="1250" spc="-45">
                <a:solidFill>
                  <a:srgbClr val="838585"/>
                </a:solidFill>
                <a:latin typeface="Times New Roman"/>
                <a:cs typeface="Times New Roman"/>
              </a:rPr>
              <a:t>Gene</a:t>
            </a:r>
            <a:r>
              <a:rPr dirty="0" sz="1250" spc="-185">
                <a:solidFill>
                  <a:srgbClr val="838585"/>
                </a:solidFill>
                <a:latin typeface="Times New Roman"/>
                <a:cs typeface="Times New Roman"/>
              </a:rPr>
              <a:t> </a:t>
            </a:r>
            <a:r>
              <a:rPr dirty="0" sz="1200" spc="-10">
                <a:solidFill>
                  <a:srgbClr val="727472"/>
                </a:solidFill>
                <a:latin typeface="Times New Roman"/>
                <a:cs typeface="Times New Roman"/>
              </a:rPr>
              <a:t>Jobnaon</a:t>
            </a:r>
            <a:endParaRPr sz="1200">
              <a:latin typeface="Times New Roman"/>
              <a:cs typeface="Times New Roman"/>
            </a:endParaRPr>
          </a:p>
          <a:p>
            <a:pPr marL="21590">
              <a:lnSpc>
                <a:spcPts val="900"/>
              </a:lnSpc>
            </a:pPr>
            <a:r>
              <a:rPr dirty="0" sz="1100" spc="50">
                <a:solidFill>
                  <a:srgbClr val="727472"/>
                </a:solidFill>
                <a:latin typeface="Times New Roman"/>
                <a:cs typeface="Times New Roman"/>
              </a:rPr>
              <a:t>Dave</a:t>
            </a:r>
            <a:r>
              <a:rPr dirty="0" sz="1100" spc="-90">
                <a:solidFill>
                  <a:srgbClr val="727472"/>
                </a:solidFill>
                <a:latin typeface="Times New Roman"/>
                <a:cs typeface="Times New Roman"/>
              </a:rPr>
              <a:t> </a:t>
            </a:r>
            <a:r>
              <a:rPr dirty="0" sz="1100" spc="50">
                <a:solidFill>
                  <a:srgbClr val="727472"/>
                </a:solidFill>
                <a:latin typeface="Times New Roman"/>
                <a:cs typeface="Times New Roman"/>
              </a:rPr>
              <a:t>Kalin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280"/>
              </a:lnSpc>
            </a:pPr>
            <a:r>
              <a:rPr dirty="0" sz="1250" spc="-45">
                <a:solidFill>
                  <a:srgbClr val="727472"/>
                </a:solidFill>
                <a:latin typeface="Times New Roman"/>
                <a:cs typeface="Times New Roman"/>
              </a:rPr>
              <a:t>Bnace</a:t>
            </a:r>
            <a:r>
              <a:rPr dirty="0" sz="1250" spc="-140">
                <a:solidFill>
                  <a:srgbClr val="727472"/>
                </a:solidFill>
                <a:latin typeface="Times New Roman"/>
                <a:cs typeface="Times New Roman"/>
              </a:rPr>
              <a:t> </a:t>
            </a:r>
            <a:r>
              <a:rPr dirty="0" sz="1200" spc="-10">
                <a:solidFill>
                  <a:srgbClr val="727472"/>
                </a:solidFill>
                <a:latin typeface="Times New Roman"/>
                <a:cs typeface="Times New Roman"/>
              </a:rPr>
              <a:t>Kennedy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17763058" y="5563012"/>
            <a:ext cx="1034415" cy="705485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marL="12700" marR="5080">
              <a:lnSpc>
                <a:spcPct val="76400"/>
              </a:lnSpc>
              <a:spcBef>
                <a:spcPts val="405"/>
              </a:spcBef>
            </a:pPr>
            <a:r>
              <a:rPr dirty="0" sz="1100" spc="254">
                <a:solidFill>
                  <a:srgbClr val="727472"/>
                </a:solidFill>
                <a:latin typeface="Times New Roman"/>
                <a:cs typeface="Times New Roman"/>
              </a:rPr>
              <a:t>L </a:t>
            </a:r>
            <a:r>
              <a:rPr dirty="0" sz="1100" spc="185">
                <a:solidFill>
                  <a:srgbClr val="727472"/>
                </a:solidFill>
                <a:latin typeface="Times New Roman"/>
                <a:cs typeface="Times New Roman"/>
              </a:rPr>
              <a:t>nard </a:t>
            </a:r>
            <a:r>
              <a:rPr dirty="0" sz="1100" spc="60">
                <a:solidFill>
                  <a:srgbClr val="727472"/>
                </a:solidFill>
                <a:latin typeface="Times New Roman"/>
                <a:cs typeface="Times New Roman"/>
              </a:rPr>
              <a:t>Ken,h  </a:t>
            </a:r>
            <a:r>
              <a:rPr dirty="0" sz="1100" spc="75">
                <a:solidFill>
                  <a:srgbClr val="727472"/>
                </a:solidFill>
                <a:latin typeface="Times New Roman"/>
                <a:cs typeface="Times New Roman"/>
              </a:rPr>
              <a:t>James </a:t>
            </a:r>
            <a:r>
              <a:rPr dirty="0" sz="1100" spc="35">
                <a:solidFill>
                  <a:srgbClr val="727472"/>
                </a:solidFill>
                <a:latin typeface="Times New Roman"/>
                <a:cs typeface="Times New Roman"/>
              </a:rPr>
              <a:t>Klein  </a:t>
            </a:r>
            <a:r>
              <a:rPr dirty="0" sz="1100" spc="60">
                <a:solidFill>
                  <a:srgbClr val="727472"/>
                </a:solidFill>
                <a:latin typeface="Times New Roman"/>
                <a:cs typeface="Times New Roman"/>
              </a:rPr>
              <a:t>Linda </a:t>
            </a:r>
            <a:r>
              <a:rPr dirty="0" sz="1100" spc="35">
                <a:solidFill>
                  <a:srgbClr val="727472"/>
                </a:solidFill>
                <a:latin typeface="Times New Roman"/>
                <a:cs typeface="Times New Roman"/>
              </a:rPr>
              <a:t>Klein  </a:t>
            </a:r>
            <a:r>
              <a:rPr dirty="0" sz="1100" spc="70">
                <a:solidFill>
                  <a:srgbClr val="727472"/>
                </a:solidFill>
                <a:latin typeface="Times New Roman"/>
                <a:cs typeface="Times New Roman"/>
              </a:rPr>
              <a:t>John </a:t>
            </a:r>
            <a:r>
              <a:rPr dirty="0" sz="1100" spc="55">
                <a:solidFill>
                  <a:srgbClr val="727472"/>
                </a:solidFill>
                <a:latin typeface="Times New Roman"/>
                <a:cs typeface="Times New Roman"/>
              </a:rPr>
              <a:t>Koster  </a:t>
            </a:r>
            <a:r>
              <a:rPr dirty="0" sz="1100" spc="300">
                <a:solidFill>
                  <a:srgbClr val="727472"/>
                </a:solidFill>
                <a:latin typeface="Times New Roman"/>
                <a:cs typeface="Times New Roman"/>
              </a:rPr>
              <a:t>deric</a:t>
            </a:r>
            <a:r>
              <a:rPr dirty="0" sz="1100">
                <a:solidFill>
                  <a:srgbClr val="727472"/>
                </a:solidFill>
                <a:latin typeface="Times New Roman"/>
                <a:cs typeface="Times New Roman"/>
              </a:rPr>
              <a:t> </a:t>
            </a:r>
            <a:r>
              <a:rPr dirty="0" sz="1100" spc="35">
                <a:solidFill>
                  <a:srgbClr val="838585"/>
                </a:solidFill>
                <a:latin typeface="Times New Roman"/>
                <a:cs typeface="Times New Roman"/>
              </a:rPr>
              <a:t>Lnquer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17763749" y="7282623"/>
            <a:ext cx="1340485" cy="695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125"/>
              </a:lnSpc>
              <a:spcBef>
                <a:spcPts val="95"/>
              </a:spcBef>
            </a:pPr>
            <a:r>
              <a:rPr dirty="0" sz="1100" spc="55">
                <a:solidFill>
                  <a:srgbClr val="727472"/>
                </a:solidFill>
                <a:latin typeface="Times New Roman"/>
                <a:cs typeface="Times New Roman"/>
              </a:rPr>
              <a:t>Kevin</a:t>
            </a:r>
            <a:r>
              <a:rPr dirty="0" sz="1100" spc="-130">
                <a:solidFill>
                  <a:srgbClr val="727472"/>
                </a:solidFill>
                <a:latin typeface="Times New Roman"/>
                <a:cs typeface="Times New Roman"/>
              </a:rPr>
              <a:t> </a:t>
            </a:r>
            <a:r>
              <a:rPr dirty="0" sz="1100" spc="65">
                <a:solidFill>
                  <a:srgbClr val="727472"/>
                </a:solidFill>
                <a:latin typeface="Times New Roman"/>
                <a:cs typeface="Times New Roman"/>
              </a:rPr>
              <a:t>Lehrke</a:t>
            </a:r>
            <a:endParaRPr sz="1100">
              <a:latin typeface="Times New Roman"/>
              <a:cs typeface="Times New Roman"/>
            </a:endParaRPr>
          </a:p>
          <a:p>
            <a:pPr marL="20955">
              <a:lnSpc>
                <a:spcPts val="1050"/>
              </a:lnSpc>
            </a:pPr>
            <a:r>
              <a:rPr dirty="0" sz="1150" spc="40">
                <a:solidFill>
                  <a:srgbClr val="838585"/>
                </a:solidFill>
                <a:latin typeface="Times New Roman"/>
                <a:cs typeface="Times New Roman"/>
              </a:rPr>
              <a:t>Fred</a:t>
            </a:r>
            <a:r>
              <a:rPr dirty="0" sz="1150" spc="5">
                <a:solidFill>
                  <a:srgbClr val="838585"/>
                </a:solidFill>
                <a:latin typeface="Times New Roman"/>
                <a:cs typeface="Times New Roman"/>
              </a:rPr>
              <a:t> </a:t>
            </a:r>
            <a:r>
              <a:rPr dirty="0" sz="1200" spc="-10">
                <a:solidFill>
                  <a:srgbClr val="838585"/>
                </a:solidFill>
                <a:latin typeface="Times New Roman"/>
                <a:cs typeface="Times New Roman"/>
              </a:rPr>
              <a:t>Leonard</a:t>
            </a:r>
            <a:endParaRPr sz="1200">
              <a:latin typeface="Times New Roman"/>
              <a:cs typeface="Times New Roman"/>
            </a:endParaRPr>
          </a:p>
          <a:p>
            <a:pPr marL="19050" marR="5080" indent="1905">
              <a:lnSpc>
                <a:spcPct val="71900"/>
              </a:lnSpc>
              <a:spcBef>
                <a:spcPts val="175"/>
              </a:spcBef>
            </a:pPr>
            <a:r>
              <a:rPr dirty="0" sz="1100" spc="45">
                <a:solidFill>
                  <a:srgbClr val="727472"/>
                </a:solidFill>
                <a:latin typeface="Times New Roman"/>
                <a:cs typeface="Times New Roman"/>
              </a:rPr>
              <a:t>Richard </a:t>
            </a:r>
            <a:r>
              <a:rPr dirty="0" sz="1100" spc="55">
                <a:solidFill>
                  <a:srgbClr val="838585"/>
                </a:solidFill>
                <a:latin typeface="Times New Roman"/>
                <a:cs typeface="Times New Roman"/>
              </a:rPr>
              <a:t>Littlestone  </a:t>
            </a:r>
            <a:r>
              <a:rPr dirty="0" sz="1100" spc="45">
                <a:solidFill>
                  <a:srgbClr val="727472"/>
                </a:solidFill>
                <a:latin typeface="Times New Roman"/>
                <a:cs typeface="Times New Roman"/>
              </a:rPr>
              <a:t>Richard </a:t>
            </a:r>
            <a:r>
              <a:rPr dirty="0" sz="1200" spc="75">
                <a:solidFill>
                  <a:srgbClr val="838585"/>
                </a:solidFill>
                <a:latin typeface="Times New Roman"/>
                <a:cs typeface="Times New Roman"/>
              </a:rPr>
              <a:t>T </a:t>
            </a:r>
            <a:r>
              <a:rPr dirty="0" sz="1200" spc="-60">
                <a:solidFill>
                  <a:srgbClr val="727472"/>
                </a:solidFill>
                <a:latin typeface="Times New Roman"/>
                <a:cs typeface="Times New Roman"/>
              </a:rPr>
              <a:t>ltfc:Cauley  </a:t>
            </a:r>
            <a:r>
              <a:rPr dirty="0" sz="1100" spc="20">
                <a:solidFill>
                  <a:srgbClr val="727472"/>
                </a:solidFill>
                <a:latin typeface="Times New Roman"/>
                <a:cs typeface="Times New Roman"/>
              </a:rPr>
              <a:t>lrlichael</a:t>
            </a:r>
            <a:r>
              <a:rPr dirty="0" sz="1100" spc="40">
                <a:solidFill>
                  <a:srgbClr val="727472"/>
                </a:solidFill>
                <a:latin typeface="Times New Roman"/>
                <a:cs typeface="Times New Roman"/>
              </a:rPr>
              <a:t> </a:t>
            </a:r>
            <a:r>
              <a:rPr dirty="0" sz="1100" spc="10">
                <a:solidFill>
                  <a:srgbClr val="727472"/>
                </a:solidFill>
                <a:latin typeface="Times New Roman"/>
                <a:cs typeface="Times New Roman"/>
              </a:rPr>
              <a:t>?itatoney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17778024" y="8989208"/>
            <a:ext cx="1224280" cy="6946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5875">
              <a:lnSpc>
                <a:spcPts val="1090"/>
              </a:lnSpc>
              <a:spcBef>
                <a:spcPts val="125"/>
              </a:spcBef>
            </a:pPr>
            <a:r>
              <a:rPr dirty="0" sz="1100" spc="15">
                <a:solidFill>
                  <a:srgbClr val="727472"/>
                </a:solidFill>
                <a:latin typeface="Times New Roman"/>
                <a:cs typeface="Times New Roman"/>
              </a:rPr>
              <a:t>Wllllom</a:t>
            </a:r>
            <a:r>
              <a:rPr dirty="0" sz="1100" spc="120">
                <a:solidFill>
                  <a:srgbClr val="727472"/>
                </a:solidFill>
                <a:latin typeface="Times New Roman"/>
                <a:cs typeface="Times New Roman"/>
              </a:rPr>
              <a:t> </a:t>
            </a:r>
            <a:r>
              <a:rPr dirty="0" sz="1100" spc="65">
                <a:solidFill>
                  <a:srgbClr val="727472"/>
                </a:solidFill>
                <a:latin typeface="Times New Roman"/>
                <a:cs typeface="Times New Roman"/>
              </a:rPr>
              <a:t>Marblt</a:t>
            </a:r>
            <a:endParaRPr sz="1100">
              <a:latin typeface="Times New Roman"/>
              <a:cs typeface="Times New Roman"/>
            </a:endParaRPr>
          </a:p>
          <a:p>
            <a:pPr marL="25400">
              <a:lnSpc>
                <a:spcPts val="1050"/>
              </a:lnSpc>
            </a:pPr>
            <a:r>
              <a:rPr dirty="0" sz="1200" spc="-20">
                <a:solidFill>
                  <a:srgbClr val="727472"/>
                </a:solidFill>
                <a:latin typeface="Times New Roman"/>
                <a:cs typeface="Times New Roman"/>
              </a:rPr>
              <a:t>Anthony </a:t>
            </a:r>
            <a:r>
              <a:rPr dirty="0" sz="1100" spc="25">
                <a:solidFill>
                  <a:srgbClr val="838585"/>
                </a:solidFill>
                <a:latin typeface="Arial"/>
                <a:cs typeface="Arial"/>
              </a:rPr>
              <a:t>S.</a:t>
            </a:r>
            <a:r>
              <a:rPr dirty="0" sz="1100" spc="190">
                <a:solidFill>
                  <a:srgbClr val="838585"/>
                </a:solidFill>
                <a:latin typeface="Arial"/>
                <a:cs typeface="Arial"/>
              </a:rPr>
              <a:t> </a:t>
            </a:r>
            <a:r>
              <a:rPr dirty="0" sz="1150" spc="30" b="1">
                <a:solidFill>
                  <a:srgbClr val="727472"/>
                </a:solidFill>
                <a:latin typeface="Times New Roman"/>
                <a:cs typeface="Times New Roman"/>
              </a:rPr>
              <a:t>Ieketa</a:t>
            </a: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ts val="930"/>
              </a:lnSpc>
            </a:pPr>
            <a:r>
              <a:rPr dirty="0" sz="1100" spc="-15">
                <a:solidFill>
                  <a:srgbClr val="838585"/>
                </a:solidFill>
                <a:latin typeface="Times New Roman"/>
                <a:cs typeface="Times New Roman"/>
              </a:rPr>
              <a:t>Ca.rl </a:t>
            </a:r>
            <a:r>
              <a:rPr dirty="0" sz="1100" spc="-30">
                <a:solidFill>
                  <a:srgbClr val="727472"/>
                </a:solidFill>
                <a:latin typeface="Arial"/>
                <a:cs typeface="Arial"/>
              </a:rPr>
              <a:t>J </a:t>
            </a:r>
            <a:r>
              <a:rPr dirty="0" sz="1100" spc="190">
                <a:solidFill>
                  <a:srgbClr val="727472"/>
                </a:solidFill>
                <a:latin typeface="Arial"/>
                <a:cs typeface="Arial"/>
              </a:rPr>
              <a:t> </a:t>
            </a:r>
            <a:r>
              <a:rPr dirty="0" sz="1100" spc="15">
                <a:solidFill>
                  <a:srgbClr val="727472"/>
                </a:solidFill>
                <a:latin typeface="Times New Roman"/>
                <a:cs typeface="Times New Roman"/>
              </a:rPr>
              <a:t>Mesrobillll</a:t>
            </a:r>
            <a:endParaRPr sz="1100">
              <a:latin typeface="Times New Roman"/>
              <a:cs typeface="Times New Roman"/>
            </a:endParaRPr>
          </a:p>
          <a:p>
            <a:pPr marL="14604">
              <a:lnSpc>
                <a:spcPts val="965"/>
              </a:lnSpc>
            </a:pPr>
            <a:r>
              <a:rPr dirty="0" sz="1100" spc="85">
                <a:solidFill>
                  <a:srgbClr val="727472"/>
                </a:solidFill>
                <a:latin typeface="Times New Roman"/>
                <a:cs typeface="Times New Roman"/>
              </a:rPr>
              <a:t>Jean</a:t>
            </a:r>
            <a:r>
              <a:rPr dirty="0" sz="1100" spc="50">
                <a:solidFill>
                  <a:srgbClr val="727472"/>
                </a:solidFill>
                <a:latin typeface="Times New Roman"/>
                <a:cs typeface="Times New Roman"/>
              </a:rPr>
              <a:t> </a:t>
            </a:r>
            <a:r>
              <a:rPr dirty="0" sz="1200" spc="-20">
                <a:solidFill>
                  <a:srgbClr val="727472"/>
                </a:solidFill>
                <a:latin typeface="Times New Roman"/>
                <a:cs typeface="Times New Roman"/>
              </a:rPr>
              <a:t>l\ieyur</a:t>
            </a:r>
            <a:endParaRPr sz="1200">
              <a:latin typeface="Times New Roman"/>
              <a:cs typeface="Times New Roman"/>
            </a:endParaRPr>
          </a:p>
          <a:p>
            <a:pPr marL="15240">
              <a:lnSpc>
                <a:spcPts val="1200"/>
              </a:lnSpc>
            </a:pPr>
            <a:r>
              <a:rPr dirty="0" sz="1100" spc="75">
                <a:solidFill>
                  <a:srgbClr val="727472"/>
                </a:solidFill>
                <a:latin typeface="Times New Roman"/>
                <a:cs typeface="Times New Roman"/>
              </a:rPr>
              <a:t>Brian</a:t>
            </a:r>
            <a:r>
              <a:rPr dirty="0" sz="1100">
                <a:solidFill>
                  <a:srgbClr val="727472"/>
                </a:solidFill>
                <a:latin typeface="Times New Roman"/>
                <a:cs typeface="Times New Roman"/>
              </a:rPr>
              <a:t> </a:t>
            </a:r>
            <a:r>
              <a:rPr dirty="0" sz="1200" spc="-45">
                <a:solidFill>
                  <a:srgbClr val="727472"/>
                </a:solidFill>
                <a:latin typeface="Times New Roman"/>
                <a:cs typeface="Times New Roman"/>
              </a:rPr>
              <a:t>l&gt;lurphy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7759446" y="10695792"/>
            <a:ext cx="1189990" cy="6978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4765">
              <a:lnSpc>
                <a:spcPts val="1150"/>
              </a:lnSpc>
              <a:spcBef>
                <a:spcPts val="95"/>
              </a:spcBef>
            </a:pPr>
            <a:r>
              <a:rPr dirty="0" sz="1100" spc="50">
                <a:solidFill>
                  <a:srgbClr val="727472"/>
                </a:solidFill>
                <a:latin typeface="Times New Roman"/>
                <a:cs typeface="Times New Roman"/>
              </a:rPr>
              <a:t>)ltchnel</a:t>
            </a:r>
            <a:r>
              <a:rPr dirty="0" sz="1100" spc="114">
                <a:solidFill>
                  <a:srgbClr val="727472"/>
                </a:solidFill>
                <a:latin typeface="Times New Roman"/>
                <a:cs typeface="Times New Roman"/>
              </a:rPr>
              <a:t> </a:t>
            </a:r>
            <a:r>
              <a:rPr dirty="0" sz="1100" spc="20">
                <a:solidFill>
                  <a:srgbClr val="727472"/>
                </a:solidFill>
                <a:latin typeface="Times New Roman"/>
                <a:cs typeface="Times New Roman"/>
              </a:rPr>
              <a:t>Noee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055"/>
              </a:lnSpc>
            </a:pPr>
            <a:r>
              <a:rPr dirty="0" sz="1100" spc="-45" b="1">
                <a:solidFill>
                  <a:srgbClr val="838585"/>
                </a:solidFill>
                <a:latin typeface="Arial"/>
                <a:cs typeface="Arial"/>
              </a:rPr>
              <a:t>Charles</a:t>
            </a:r>
            <a:r>
              <a:rPr dirty="0" sz="1100" b="1">
                <a:solidFill>
                  <a:srgbClr val="838585"/>
                </a:solidFill>
                <a:latin typeface="Arial"/>
                <a:cs typeface="Arial"/>
              </a:rPr>
              <a:t> </a:t>
            </a:r>
            <a:r>
              <a:rPr dirty="0" sz="1150" spc="-55">
                <a:solidFill>
                  <a:srgbClr val="838585"/>
                </a:solidFill>
                <a:latin typeface="Times New Roman"/>
                <a:cs typeface="Times New Roman"/>
              </a:rPr>
              <a:t>O'l\lelYet1y</a:t>
            </a:r>
            <a:endParaRPr sz="1150">
              <a:latin typeface="Times New Roman"/>
              <a:cs typeface="Times New Roman"/>
            </a:endParaRPr>
          </a:p>
          <a:p>
            <a:pPr marL="24765" marR="120014" indent="-8890">
              <a:lnSpc>
                <a:spcPct val="71200"/>
              </a:lnSpc>
              <a:spcBef>
                <a:spcPts val="225"/>
              </a:spcBef>
            </a:pPr>
            <a:r>
              <a:rPr dirty="0" sz="1100" spc="40">
                <a:solidFill>
                  <a:srgbClr val="727472"/>
                </a:solidFill>
                <a:latin typeface="Times New Roman"/>
                <a:cs typeface="Times New Roman"/>
              </a:rPr>
              <a:t>Kevin </a:t>
            </a:r>
            <a:r>
              <a:rPr dirty="0" sz="1100" spc="130">
                <a:solidFill>
                  <a:srgbClr val="727472"/>
                </a:solidFill>
                <a:latin typeface="Times New Roman"/>
                <a:cs typeface="Times New Roman"/>
              </a:rPr>
              <a:t>reanon  </a:t>
            </a:r>
            <a:r>
              <a:rPr dirty="0" sz="1100" spc="45">
                <a:solidFill>
                  <a:srgbClr val="727472"/>
                </a:solidFill>
                <a:latin typeface="Times New Roman"/>
                <a:cs typeface="Times New Roman"/>
              </a:rPr>
              <a:t>Donny</a:t>
            </a:r>
            <a:r>
              <a:rPr dirty="0" sz="1100" spc="-15">
                <a:solidFill>
                  <a:srgbClr val="727472"/>
                </a:solidFill>
                <a:latin typeface="Times New Roman"/>
                <a:cs typeface="Times New Roman"/>
              </a:rPr>
              <a:t> </a:t>
            </a:r>
            <a:r>
              <a:rPr dirty="0" sz="1100" spc="35">
                <a:solidFill>
                  <a:srgbClr val="727472"/>
                </a:solidFill>
                <a:latin typeface="Times New Roman"/>
                <a:cs typeface="Times New Roman"/>
              </a:rPr>
              <a:t>Pilkenton  </a:t>
            </a:r>
            <a:r>
              <a:rPr dirty="0" sz="1150" spc="10">
                <a:solidFill>
                  <a:srgbClr val="727472"/>
                </a:solidFill>
                <a:latin typeface="Times New Roman"/>
                <a:cs typeface="Times New Roman"/>
              </a:rPr>
              <a:t>Harold</a:t>
            </a:r>
            <a:r>
              <a:rPr dirty="0" sz="1150" spc="90">
                <a:solidFill>
                  <a:srgbClr val="727472"/>
                </a:solidFill>
                <a:latin typeface="Times New Roman"/>
                <a:cs typeface="Times New Roman"/>
              </a:rPr>
              <a:t> </a:t>
            </a:r>
            <a:r>
              <a:rPr dirty="0" sz="1150" spc="55">
                <a:solidFill>
                  <a:srgbClr val="727472"/>
                </a:solidFill>
                <a:latin typeface="Times New Roman"/>
                <a:cs typeface="Times New Roman"/>
              </a:rPr>
              <a:t>Porter</a:t>
            </a:r>
            <a:endParaRPr sz="11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507136" cy="2836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231814" y="531763"/>
            <a:ext cx="1062768" cy="1311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231814" y="2286585"/>
            <a:ext cx="1098193" cy="13648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408942" y="4076864"/>
            <a:ext cx="797076" cy="8862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727772" y="5104944"/>
            <a:ext cx="549097" cy="3367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408942" y="5849415"/>
            <a:ext cx="743937" cy="6381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267239" y="6806592"/>
            <a:ext cx="673086" cy="4254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284952" y="7887847"/>
            <a:ext cx="1098193" cy="1134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320378" y="9252711"/>
            <a:ext cx="1098193" cy="14003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674633" y="11025260"/>
            <a:ext cx="584522" cy="3367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355803" y="12053339"/>
            <a:ext cx="425107" cy="2304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028890" y="6593885"/>
            <a:ext cx="336543" cy="6203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869474" y="11521575"/>
            <a:ext cx="389681" cy="12407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391228" y="12585105"/>
            <a:ext cx="1098193" cy="136486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666551" y="372232"/>
            <a:ext cx="1151332" cy="14003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666551" y="2233416"/>
            <a:ext cx="1133620" cy="136486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772827" y="4023688"/>
            <a:ext cx="938779" cy="13116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701977" y="5813964"/>
            <a:ext cx="1115906" cy="116988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843679" y="7657415"/>
            <a:ext cx="867927" cy="8862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719690" y="8738670"/>
            <a:ext cx="301117" cy="3190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233361" y="8720945"/>
            <a:ext cx="655373" cy="33678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719690" y="9199534"/>
            <a:ext cx="1328461" cy="13294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808253" y="13276398"/>
            <a:ext cx="1257609" cy="47858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189852" y="301328"/>
            <a:ext cx="1204470" cy="141804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207565" y="2127062"/>
            <a:ext cx="1080481" cy="141804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189852" y="4041414"/>
            <a:ext cx="1239896" cy="134713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402406" y="5867140"/>
            <a:ext cx="1027342" cy="134713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242991" y="7639691"/>
            <a:ext cx="1204470" cy="143576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784005" y="301336"/>
            <a:ext cx="1239896" cy="136486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961134" y="2162509"/>
            <a:ext cx="867927" cy="83309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784005" y="3243768"/>
            <a:ext cx="230266" cy="28360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7226826" y="3155141"/>
            <a:ext cx="832501" cy="37223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801718" y="4005964"/>
            <a:ext cx="1204470" cy="138258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7031985" y="5831689"/>
            <a:ext cx="814789" cy="72674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7386241" y="6629337"/>
            <a:ext cx="690799" cy="58494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6872569" y="7692866"/>
            <a:ext cx="1169045" cy="136486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8555286" y="389958"/>
            <a:ext cx="797076" cy="65584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8431296" y="1347141"/>
            <a:ext cx="301117" cy="319059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8891829" y="1453486"/>
            <a:ext cx="655373" cy="283608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8590712" y="2162514"/>
            <a:ext cx="974204" cy="140031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8449009" y="4023688"/>
            <a:ext cx="1115906" cy="134713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8537574" y="5867140"/>
            <a:ext cx="1045056" cy="1311687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8608424" y="7657415"/>
            <a:ext cx="761650" cy="886275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6022354" y="9217259"/>
            <a:ext cx="3595700" cy="4555453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0840238" y="4147765"/>
            <a:ext cx="991917" cy="109898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0840238" y="5743062"/>
            <a:ext cx="1009629" cy="1116706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0911089" y="7302906"/>
            <a:ext cx="974204" cy="1116706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0857946" y="8951377"/>
            <a:ext cx="1027342" cy="1063529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0911089" y="10528946"/>
            <a:ext cx="974204" cy="1045804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0893380" y="12071065"/>
            <a:ext cx="1045056" cy="1028078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1991574" y="4112312"/>
            <a:ext cx="1062768" cy="1116706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2009282" y="5725335"/>
            <a:ext cx="1062768" cy="1116706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2044707" y="7302906"/>
            <a:ext cx="1009629" cy="1134431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2080133" y="8951376"/>
            <a:ext cx="1009629" cy="1045804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2168700" y="10493495"/>
            <a:ext cx="921065" cy="1081255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2080133" y="11929260"/>
            <a:ext cx="1027342" cy="1187608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3142900" y="744470"/>
            <a:ext cx="6358898" cy="2286589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3426312" y="4094594"/>
            <a:ext cx="602235" cy="1045804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3231468" y="5707610"/>
            <a:ext cx="1027342" cy="1116706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3249175" y="7302906"/>
            <a:ext cx="991917" cy="1098980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3266894" y="8845024"/>
            <a:ext cx="1009629" cy="1134431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3266894" y="12000162"/>
            <a:ext cx="974204" cy="1081255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4382804" y="4147763"/>
            <a:ext cx="1009629" cy="1045804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4559929" y="5707611"/>
            <a:ext cx="850214" cy="1098980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4418228" y="7320631"/>
            <a:ext cx="991917" cy="1063529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4435937" y="8880475"/>
            <a:ext cx="956491" cy="1081255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4418228" y="10387142"/>
            <a:ext cx="974204" cy="1134431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4435937" y="11964712"/>
            <a:ext cx="956491" cy="1081255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5569555" y="4059135"/>
            <a:ext cx="974204" cy="1116706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5569555" y="5689885"/>
            <a:ext cx="956491" cy="1081255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5569555" y="7285180"/>
            <a:ext cx="974204" cy="1063529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5551847" y="8791847"/>
            <a:ext cx="974204" cy="1116706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5728973" y="10404867"/>
            <a:ext cx="797076" cy="1045804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5569555" y="11929261"/>
            <a:ext cx="956491" cy="1063529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16685465" y="4112312"/>
            <a:ext cx="991917" cy="1063529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6880309" y="5636708"/>
            <a:ext cx="655373" cy="496314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16685465" y="6381179"/>
            <a:ext cx="974204" cy="354509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16703183" y="7267455"/>
            <a:ext cx="974204" cy="1063529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16685465" y="8862748"/>
            <a:ext cx="991917" cy="1010353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16703183" y="10369417"/>
            <a:ext cx="974204" cy="1045804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16685465" y="11893810"/>
            <a:ext cx="956491" cy="1063529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6040067" y="13949968"/>
            <a:ext cx="1310747" cy="159529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0" y="14127222"/>
            <a:ext cx="1239896" cy="150754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9901463" y="13932242"/>
            <a:ext cx="10202636" cy="345734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3790541" y="10653027"/>
            <a:ext cx="0" cy="1400810"/>
          </a:xfrm>
          <a:custGeom>
            <a:avLst/>
            <a:gdLst/>
            <a:ahLst/>
            <a:cxnLst/>
            <a:rect l="l" t="t" r="r" b="b"/>
            <a:pathLst>
              <a:path w="0" h="1400809">
                <a:moveTo>
                  <a:pt x="0" y="1400314"/>
                </a:moveTo>
                <a:lnTo>
                  <a:pt x="0" y="0"/>
                </a:lnTo>
              </a:path>
            </a:pathLst>
          </a:custGeom>
          <a:ln w="177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7182543" y="6895220"/>
            <a:ext cx="0" cy="310515"/>
          </a:xfrm>
          <a:custGeom>
            <a:avLst/>
            <a:gdLst/>
            <a:ahLst/>
            <a:cxnLst/>
            <a:rect l="l" t="t" r="r" b="b"/>
            <a:pathLst>
              <a:path w="0" h="310515">
                <a:moveTo>
                  <a:pt x="0" y="310196"/>
                </a:moveTo>
                <a:lnTo>
                  <a:pt x="0" y="0"/>
                </a:lnTo>
              </a:path>
            </a:pathLst>
          </a:custGeom>
          <a:ln w="265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7820204" y="6150749"/>
            <a:ext cx="0" cy="337185"/>
          </a:xfrm>
          <a:custGeom>
            <a:avLst/>
            <a:gdLst/>
            <a:ahLst/>
            <a:cxnLst/>
            <a:rect l="l" t="t" r="r" b="b"/>
            <a:pathLst>
              <a:path w="0" h="337185">
                <a:moveTo>
                  <a:pt x="0" y="336784"/>
                </a:moveTo>
                <a:lnTo>
                  <a:pt x="0" y="0"/>
                </a:lnTo>
              </a:path>
            </a:pathLst>
          </a:custGeom>
          <a:ln w="177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12080135" y="9040006"/>
            <a:ext cx="0" cy="594360"/>
          </a:xfrm>
          <a:custGeom>
            <a:avLst/>
            <a:gdLst/>
            <a:ahLst/>
            <a:cxnLst/>
            <a:rect l="l" t="t" r="r" b="b"/>
            <a:pathLst>
              <a:path w="0" h="594359">
                <a:moveTo>
                  <a:pt x="0" y="593804"/>
                </a:moveTo>
                <a:lnTo>
                  <a:pt x="0" y="0"/>
                </a:lnTo>
              </a:path>
            </a:pathLst>
          </a:custGeom>
          <a:ln w="177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13249180" y="3988238"/>
            <a:ext cx="0" cy="1002030"/>
          </a:xfrm>
          <a:custGeom>
            <a:avLst/>
            <a:gdLst/>
            <a:ahLst/>
            <a:cxnLst/>
            <a:rect l="l" t="t" r="r" b="b"/>
            <a:pathLst>
              <a:path w="0" h="1002029">
                <a:moveTo>
                  <a:pt x="0" y="1001490"/>
                </a:moveTo>
                <a:lnTo>
                  <a:pt x="0" y="0"/>
                </a:lnTo>
              </a:path>
            </a:pathLst>
          </a:custGeom>
          <a:ln w="177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14241098" y="12531931"/>
            <a:ext cx="0" cy="319405"/>
          </a:xfrm>
          <a:custGeom>
            <a:avLst/>
            <a:gdLst/>
            <a:ahLst/>
            <a:cxnLst/>
            <a:rect l="l" t="t" r="r" b="b"/>
            <a:pathLst>
              <a:path w="0" h="319404">
                <a:moveTo>
                  <a:pt x="0" y="319059"/>
                </a:moveTo>
                <a:lnTo>
                  <a:pt x="0" y="0"/>
                </a:lnTo>
              </a:path>
            </a:pathLst>
          </a:custGeom>
          <a:ln w="3175">
            <a:solidFill>
              <a:srgbClr val="959A9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14435939" y="7196554"/>
            <a:ext cx="0" cy="895350"/>
          </a:xfrm>
          <a:custGeom>
            <a:avLst/>
            <a:gdLst/>
            <a:ahLst/>
            <a:cxnLst/>
            <a:rect l="l" t="t" r="r" b="b"/>
            <a:pathLst>
              <a:path w="0" h="895350">
                <a:moveTo>
                  <a:pt x="0" y="895137"/>
                </a:moveTo>
                <a:lnTo>
                  <a:pt x="0" y="0"/>
                </a:lnTo>
              </a:path>
            </a:pathLst>
          </a:custGeom>
          <a:ln w="177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15587271" y="10688478"/>
            <a:ext cx="0" cy="673735"/>
          </a:xfrm>
          <a:custGeom>
            <a:avLst/>
            <a:gdLst/>
            <a:ahLst/>
            <a:cxnLst/>
            <a:rect l="l" t="t" r="r" b="b"/>
            <a:pathLst>
              <a:path w="0" h="673734">
                <a:moveTo>
                  <a:pt x="0" y="673569"/>
                </a:moveTo>
                <a:lnTo>
                  <a:pt x="0" y="0"/>
                </a:lnTo>
              </a:path>
            </a:pathLst>
          </a:custGeom>
          <a:ln w="177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16526050" y="9305889"/>
            <a:ext cx="0" cy="266065"/>
          </a:xfrm>
          <a:custGeom>
            <a:avLst/>
            <a:gdLst/>
            <a:ahLst/>
            <a:cxnLst/>
            <a:rect l="l" t="t" r="r" b="b"/>
            <a:pathLst>
              <a:path w="0" h="266065">
                <a:moveTo>
                  <a:pt x="0" y="265882"/>
                </a:moveTo>
                <a:lnTo>
                  <a:pt x="0" y="0"/>
                </a:lnTo>
              </a:path>
            </a:pathLst>
          </a:custGeom>
          <a:ln w="3175">
            <a:solidFill>
              <a:srgbClr val="959A9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16712035" y="6008945"/>
            <a:ext cx="0" cy="372745"/>
          </a:xfrm>
          <a:custGeom>
            <a:avLst/>
            <a:gdLst/>
            <a:ahLst/>
            <a:cxnLst/>
            <a:rect l="l" t="t" r="r" b="b"/>
            <a:pathLst>
              <a:path w="0" h="372745">
                <a:moveTo>
                  <a:pt x="0" y="372235"/>
                </a:moveTo>
                <a:lnTo>
                  <a:pt x="0" y="0"/>
                </a:lnTo>
              </a:path>
            </a:pathLst>
          </a:custGeom>
          <a:ln w="885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2586070" y="6726828"/>
            <a:ext cx="274955" cy="0"/>
          </a:xfrm>
          <a:custGeom>
            <a:avLst/>
            <a:gdLst/>
            <a:ahLst/>
            <a:cxnLst/>
            <a:rect l="l" t="t" r="r" b="b"/>
            <a:pathLst>
              <a:path w="274955" h="0">
                <a:moveTo>
                  <a:pt x="0" y="0"/>
                </a:moveTo>
                <a:lnTo>
                  <a:pt x="274548" y="0"/>
                </a:lnTo>
              </a:path>
            </a:pathLst>
          </a:custGeom>
          <a:ln w="2658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2754341" y="7684005"/>
            <a:ext cx="274955" cy="0"/>
          </a:xfrm>
          <a:custGeom>
            <a:avLst/>
            <a:gdLst/>
            <a:ahLst/>
            <a:cxnLst/>
            <a:rect l="l" t="t" r="r" b="b"/>
            <a:pathLst>
              <a:path w="274955" h="0">
                <a:moveTo>
                  <a:pt x="0" y="0"/>
                </a:moveTo>
                <a:lnTo>
                  <a:pt x="274548" y="0"/>
                </a:lnTo>
              </a:path>
            </a:pathLst>
          </a:custGeom>
          <a:ln w="2658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5065863" y="9243849"/>
            <a:ext cx="310515" cy="0"/>
          </a:xfrm>
          <a:custGeom>
            <a:avLst/>
            <a:gdLst/>
            <a:ahLst/>
            <a:cxnLst/>
            <a:rect l="l" t="t" r="r" b="b"/>
            <a:pathLst>
              <a:path w="310514" h="0">
                <a:moveTo>
                  <a:pt x="0" y="0"/>
                </a:moveTo>
                <a:lnTo>
                  <a:pt x="309974" y="0"/>
                </a:lnTo>
              </a:path>
            </a:pathLst>
          </a:custGeom>
          <a:ln w="886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1239896" y="14269029"/>
            <a:ext cx="1443990" cy="0"/>
          </a:xfrm>
          <a:custGeom>
            <a:avLst/>
            <a:gdLst/>
            <a:ahLst/>
            <a:cxnLst/>
            <a:rect l="l" t="t" r="r" b="b"/>
            <a:pathLst>
              <a:path w="1443989" h="0">
                <a:moveTo>
                  <a:pt x="0" y="0"/>
                </a:moveTo>
                <a:lnTo>
                  <a:pt x="1443593" y="0"/>
                </a:lnTo>
              </a:path>
            </a:pathLst>
          </a:custGeom>
          <a:ln w="5317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9901459" y="14277892"/>
            <a:ext cx="3959225" cy="0"/>
          </a:xfrm>
          <a:custGeom>
            <a:avLst/>
            <a:gdLst/>
            <a:ahLst/>
            <a:cxnLst/>
            <a:rect l="l" t="t" r="r" b="b"/>
            <a:pathLst>
              <a:path w="3959225" h="0">
                <a:moveTo>
                  <a:pt x="0" y="0"/>
                </a:moveTo>
                <a:lnTo>
                  <a:pt x="3958812" y="0"/>
                </a:lnTo>
              </a:path>
            </a:pathLst>
          </a:custGeom>
          <a:ln w="2658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9536293" y="203843"/>
            <a:ext cx="1807210" cy="0"/>
          </a:xfrm>
          <a:custGeom>
            <a:avLst/>
            <a:gdLst/>
            <a:ahLst/>
            <a:cxnLst/>
            <a:rect l="l" t="t" r="r" b="b"/>
            <a:pathLst>
              <a:path w="1807209" h="0">
                <a:moveTo>
                  <a:pt x="0" y="0"/>
                </a:moveTo>
                <a:lnTo>
                  <a:pt x="1806706" y="0"/>
                </a:lnTo>
              </a:path>
            </a:pathLst>
          </a:custGeom>
          <a:ln w="8862">
            <a:solidFill>
              <a:srgbClr val="605D5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 txBox="1"/>
          <p:nvPr/>
        </p:nvSpPr>
        <p:spPr>
          <a:xfrm>
            <a:off x="948392" y="496909"/>
            <a:ext cx="923290" cy="33210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ts val="1190"/>
              </a:lnSpc>
              <a:spcBef>
                <a:spcPts val="130"/>
              </a:spcBef>
            </a:pPr>
            <a:r>
              <a:rPr dirty="0" sz="1050" spc="40">
                <a:solidFill>
                  <a:srgbClr val="878A89"/>
                </a:solidFill>
                <a:latin typeface="Times New Roman"/>
                <a:cs typeface="Times New Roman"/>
              </a:rPr>
              <a:t>l)cnnit</a:t>
            </a:r>
            <a:r>
              <a:rPr dirty="0" sz="1050" spc="90">
                <a:solidFill>
                  <a:srgbClr val="878A89"/>
                </a:solidFill>
                <a:latin typeface="Times New Roman"/>
                <a:cs typeface="Times New Roman"/>
              </a:rPr>
              <a:t> </a:t>
            </a:r>
            <a:r>
              <a:rPr dirty="0" sz="1050" spc="110">
                <a:solidFill>
                  <a:srgbClr val="878A89"/>
                </a:solidFill>
                <a:latin typeface="Arial"/>
                <a:cs typeface="Arial"/>
              </a:rPr>
              <a:t>rttwl'tt</a:t>
            </a:r>
            <a:endParaRPr sz="1050">
              <a:latin typeface="Arial"/>
              <a:cs typeface="Arial"/>
            </a:endParaRPr>
          </a:p>
          <a:p>
            <a:pPr marL="48895">
              <a:lnSpc>
                <a:spcPts val="1190"/>
              </a:lnSpc>
            </a:pPr>
            <a:r>
              <a:rPr dirty="0" sz="1050" spc="200">
                <a:solidFill>
                  <a:srgbClr val="878A89"/>
                </a:solidFill>
                <a:latin typeface="Arial"/>
                <a:cs typeface="Arial"/>
              </a:rPr>
              <a:t>u </a:t>
            </a:r>
            <a:r>
              <a:rPr dirty="0" sz="1050" spc="160">
                <a:solidFill>
                  <a:srgbClr val="878A89"/>
                </a:solidFill>
                <a:latin typeface="Arial"/>
                <a:cs typeface="Arial"/>
              </a:rPr>
              <a:t>•n</a:t>
            </a:r>
            <a:r>
              <a:rPr dirty="0" sz="1050" spc="-215">
                <a:solidFill>
                  <a:srgbClr val="878A89"/>
                </a:solidFill>
                <a:latin typeface="Arial"/>
                <a:cs typeface="Arial"/>
              </a:rPr>
              <a:t> </a:t>
            </a:r>
            <a:r>
              <a:rPr dirty="0" sz="1050" spc="45">
                <a:solidFill>
                  <a:srgbClr val="878A89"/>
                </a:solidFill>
                <a:latin typeface="Arial"/>
                <a:cs typeface="Arial"/>
              </a:rPr>
              <a:t>Rix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930418" y="749494"/>
            <a:ext cx="806450" cy="2063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50" spc="-60">
                <a:solidFill>
                  <a:srgbClr val="878A89"/>
                </a:solidFill>
                <a:latin typeface="Times New Roman"/>
                <a:cs typeface="Times New Roman"/>
              </a:rPr>
              <a:t>Tom </a:t>
            </a:r>
            <a:r>
              <a:rPr dirty="0" sz="1150" spc="-105">
                <a:solidFill>
                  <a:srgbClr val="777975"/>
                </a:solidFill>
                <a:latin typeface="Times New Roman"/>
                <a:cs typeface="Times New Roman"/>
              </a:rPr>
              <a:t>H</a:t>
            </a:r>
            <a:r>
              <a:rPr dirty="0" sz="1150" spc="-105">
                <a:solidFill>
                  <a:srgbClr val="959A9A"/>
                </a:solidFill>
                <a:latin typeface="Times New Roman"/>
                <a:cs typeface="Times New Roman"/>
              </a:rPr>
              <a:t>ah</a:t>
            </a:r>
            <a:r>
              <a:rPr dirty="0" sz="1150" spc="-15">
                <a:solidFill>
                  <a:srgbClr val="959A9A"/>
                </a:solidFill>
                <a:latin typeface="Times New Roman"/>
                <a:cs typeface="Times New Roman"/>
              </a:rPr>
              <a:t> </a:t>
            </a:r>
            <a:r>
              <a:rPr dirty="0" sz="1150" spc="15">
                <a:solidFill>
                  <a:srgbClr val="959A9A"/>
                </a:solidFill>
                <a:latin typeface="Times New Roman"/>
                <a:cs typeface="Times New Roman"/>
              </a:rPr>
              <a:t>l•on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926690" y="855851"/>
            <a:ext cx="868680" cy="2279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300" spc="-30">
                <a:solidFill>
                  <a:srgbClr val="959A9A"/>
                </a:solidFill>
                <a:latin typeface="Times New Roman"/>
                <a:cs typeface="Times New Roman"/>
              </a:rPr>
              <a:t>sw, </a:t>
            </a:r>
            <a:r>
              <a:rPr dirty="0" sz="800" spc="-45">
                <a:solidFill>
                  <a:srgbClr val="878A89"/>
                </a:solidFill>
                <a:latin typeface="Times New Roman"/>
                <a:cs typeface="Times New Roman"/>
              </a:rPr>
              <a:t>11</a:t>
            </a:r>
            <a:r>
              <a:rPr dirty="0" sz="800" spc="-80">
                <a:solidFill>
                  <a:srgbClr val="878A89"/>
                </a:solidFill>
                <a:latin typeface="Times New Roman"/>
                <a:cs typeface="Times New Roman"/>
              </a:rPr>
              <a:t> </a:t>
            </a:r>
            <a:r>
              <a:rPr dirty="0" sz="1300" spc="-110">
                <a:solidFill>
                  <a:srgbClr val="878A89"/>
                </a:solidFill>
                <a:latin typeface="Times New Roman"/>
                <a:cs typeface="Times New Roman"/>
              </a:rPr>
              <a:t>Rochrh1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925932" y="1010947"/>
            <a:ext cx="836930" cy="201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50" spc="-60">
                <a:solidFill>
                  <a:srgbClr val="878A89"/>
                </a:solidFill>
                <a:latin typeface="Times New Roman"/>
                <a:cs typeface="Times New Roman"/>
              </a:rPr>
              <a:t>\\ </a:t>
            </a:r>
            <a:r>
              <a:rPr dirty="0" sz="1150" spc="-170">
                <a:solidFill>
                  <a:srgbClr val="878A89"/>
                </a:solidFill>
                <a:latin typeface="Times New Roman"/>
                <a:cs typeface="Times New Roman"/>
              </a:rPr>
              <a:t>1111nm</a:t>
            </a:r>
            <a:r>
              <a:rPr dirty="0" sz="1150" spc="-185">
                <a:solidFill>
                  <a:srgbClr val="878A89"/>
                </a:solidFill>
                <a:latin typeface="Times New Roman"/>
                <a:cs typeface="Times New Roman"/>
              </a:rPr>
              <a:t> </a:t>
            </a:r>
            <a:r>
              <a:rPr dirty="0" sz="1150" spc="5">
                <a:solidFill>
                  <a:srgbClr val="959A9A"/>
                </a:solidFill>
                <a:latin typeface="Times New Roman"/>
                <a:cs typeface="Times New Roman"/>
              </a:rPr>
              <a:t>$c(ltl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197524" y="2464440"/>
            <a:ext cx="68580" cy="12700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650" spc="10">
                <a:solidFill>
                  <a:srgbClr val="959A9A"/>
                </a:solidFill>
                <a:latin typeface="Arial"/>
                <a:cs typeface="Arial"/>
              </a:rPr>
              <a:t>J</a:t>
            </a:r>
            <a:endParaRPr sz="65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948117" y="2234009"/>
            <a:ext cx="1129030" cy="723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225"/>
              </a:lnSpc>
              <a:spcBef>
                <a:spcPts val="100"/>
              </a:spcBef>
            </a:pPr>
            <a:r>
              <a:rPr dirty="0" sz="1100" spc="-10">
                <a:solidFill>
                  <a:srgbClr val="878A89"/>
                </a:solidFill>
                <a:latin typeface="Times New Roman"/>
                <a:cs typeface="Times New Roman"/>
              </a:rPr>
              <a:t>llnbr:1. </a:t>
            </a:r>
            <a:r>
              <a:rPr dirty="0" sz="1150" spc="-20" b="1">
                <a:solidFill>
                  <a:srgbClr val="959A9A"/>
                </a:solidFill>
                <a:latin typeface="Arial"/>
                <a:cs typeface="Arial"/>
              </a:rPr>
              <a:t>G</a:t>
            </a:r>
            <a:r>
              <a:rPr dirty="0" sz="1150" spc="-65" b="1">
                <a:solidFill>
                  <a:srgbClr val="959A9A"/>
                </a:solidFill>
                <a:latin typeface="Arial"/>
                <a:cs typeface="Arial"/>
              </a:rPr>
              <a:t> </a:t>
            </a:r>
            <a:r>
              <a:rPr dirty="0" sz="1150" spc="-10">
                <a:solidFill>
                  <a:srgbClr val="959A9A"/>
                </a:solidFill>
                <a:latin typeface="Times New Roman"/>
                <a:cs typeface="Times New Roman"/>
              </a:rPr>
              <a:t>Sl:nbnl!r</a:t>
            </a:r>
            <a:endParaRPr sz="1150">
              <a:latin typeface="Times New Roman"/>
              <a:cs typeface="Times New Roman"/>
            </a:endParaRPr>
          </a:p>
          <a:p>
            <a:pPr marL="13970">
              <a:lnSpc>
                <a:spcPts val="1100"/>
              </a:lnSpc>
            </a:pPr>
            <a:r>
              <a:rPr dirty="0" sz="1200" spc="-35">
                <a:solidFill>
                  <a:srgbClr val="878A89"/>
                </a:solidFill>
                <a:latin typeface="Times New Roman"/>
                <a:cs typeface="Times New Roman"/>
              </a:rPr>
              <a:t>John</a:t>
            </a:r>
            <a:r>
              <a:rPr dirty="0" sz="1200" spc="-140">
                <a:solidFill>
                  <a:srgbClr val="878A89"/>
                </a:solidFill>
                <a:latin typeface="Times New Roman"/>
                <a:cs typeface="Times New Roman"/>
              </a:rPr>
              <a:t> </a:t>
            </a:r>
            <a:r>
              <a:rPr dirty="0" sz="1150" spc="-35">
                <a:solidFill>
                  <a:srgbClr val="959A9A"/>
                </a:solidFill>
                <a:latin typeface="Times New Roman"/>
                <a:cs typeface="Times New Roman"/>
              </a:rPr>
              <a:t>Sh10ey</a:t>
            </a:r>
            <a:endParaRPr sz="1150">
              <a:latin typeface="Times New Roman"/>
              <a:cs typeface="Times New Roman"/>
            </a:endParaRPr>
          </a:p>
          <a:p>
            <a:pPr marL="20955">
              <a:lnSpc>
                <a:spcPts val="900"/>
              </a:lnSpc>
            </a:pPr>
            <a:r>
              <a:rPr dirty="0" sz="1100" spc="25">
                <a:solidFill>
                  <a:srgbClr val="878A89"/>
                </a:solidFill>
                <a:latin typeface="Times New Roman"/>
                <a:cs typeface="Times New Roman"/>
              </a:rPr>
              <a:t>O.cv</a:t>
            </a:r>
            <a:r>
              <a:rPr dirty="0" sz="1100" spc="-10">
                <a:solidFill>
                  <a:srgbClr val="878A89"/>
                </a:solidFill>
                <a:latin typeface="Times New Roman"/>
                <a:cs typeface="Times New Roman"/>
              </a:rPr>
              <a:t> </a:t>
            </a:r>
            <a:r>
              <a:rPr dirty="0" sz="900" spc="-80">
                <a:solidFill>
                  <a:srgbClr val="878A89"/>
                </a:solidFill>
                <a:latin typeface="Times New Roman"/>
                <a:cs typeface="Times New Roman"/>
              </a:rPr>
              <a:t>S1111111r</a:t>
            </a:r>
            <a:endParaRPr sz="900">
              <a:latin typeface="Times New Roman"/>
              <a:cs typeface="Times New Roman"/>
            </a:endParaRPr>
          </a:p>
          <a:p>
            <a:pPr marL="13335">
              <a:lnSpc>
                <a:spcPts val="1105"/>
              </a:lnSpc>
              <a:tabLst>
                <a:tab pos="678815" algn="l"/>
              </a:tabLst>
            </a:pPr>
            <a:r>
              <a:rPr dirty="0" sz="1050" spc="-80">
                <a:solidFill>
                  <a:srgbClr val="878A89"/>
                </a:solidFill>
                <a:latin typeface="Arial"/>
                <a:cs typeface="Arial"/>
              </a:rPr>
              <a:t>J</a:t>
            </a:r>
            <a:r>
              <a:rPr dirty="0" sz="1050" spc="-195">
                <a:solidFill>
                  <a:srgbClr val="878A89"/>
                </a:solidFill>
                <a:latin typeface="Arial"/>
                <a:cs typeface="Arial"/>
              </a:rPr>
              <a:t> </a:t>
            </a:r>
            <a:r>
              <a:rPr dirty="0" sz="1300" spc="-114">
                <a:solidFill>
                  <a:srgbClr val="959A9A"/>
                </a:solidFill>
                <a:latin typeface="Times New Roman"/>
                <a:cs typeface="Times New Roman"/>
              </a:rPr>
              <a:t>l'lfrc!J </a:t>
            </a:r>
            <a:r>
              <a:rPr dirty="0" sz="1300" spc="-100">
                <a:solidFill>
                  <a:srgbClr val="959A9A"/>
                </a:solidFill>
                <a:latin typeface="Times New Roman"/>
                <a:cs typeface="Times New Roman"/>
              </a:rPr>
              <a:t> </a:t>
            </a:r>
            <a:r>
              <a:rPr dirty="0" sz="950" spc="-95">
                <a:solidFill>
                  <a:srgbClr val="959A9A"/>
                </a:solidFill>
                <a:latin typeface="Times New Roman"/>
                <a:cs typeface="Times New Roman"/>
              </a:rPr>
              <a:t>p.	</a:t>
            </a:r>
            <a:r>
              <a:rPr dirty="0" sz="1050" spc="-105">
                <a:solidFill>
                  <a:srgbClr val="878A89"/>
                </a:solidFill>
                <a:latin typeface="Arial"/>
                <a:cs typeface="Arial"/>
              </a:rPr>
              <a:t>th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165"/>
              </a:lnSpc>
            </a:pPr>
            <a:r>
              <a:rPr dirty="0" sz="1150" spc="5">
                <a:solidFill>
                  <a:srgbClr val="878A89"/>
                </a:solidFill>
                <a:latin typeface="Times New Roman"/>
                <a:cs typeface="Times New Roman"/>
              </a:rPr>
              <a:t>llavld </a:t>
            </a:r>
            <a:r>
              <a:rPr dirty="0" sz="1150" spc="-90">
                <a:solidFill>
                  <a:srgbClr val="878A89"/>
                </a:solidFill>
                <a:latin typeface="Times New Roman"/>
                <a:cs typeface="Times New Roman"/>
              </a:rPr>
              <a:t>11</a:t>
            </a:r>
            <a:r>
              <a:rPr dirty="0" sz="1150" spc="5">
                <a:solidFill>
                  <a:srgbClr val="878A89"/>
                </a:solidFill>
                <a:latin typeface="Times New Roman"/>
                <a:cs typeface="Times New Roman"/>
              </a:rPr>
              <a:t> </a:t>
            </a:r>
            <a:r>
              <a:rPr dirty="0" sz="1150" spc="-150">
                <a:solidFill>
                  <a:srgbClr val="959A9A"/>
                </a:solidFill>
                <a:latin typeface="Times New Roman"/>
                <a:cs typeface="Times New Roman"/>
              </a:rPr>
              <a:t>Sn)'111&amp;n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939991" y="4050870"/>
            <a:ext cx="929005" cy="452120"/>
          </a:xfrm>
          <a:prstGeom prst="rect">
            <a:avLst/>
          </a:prstGeom>
        </p:spPr>
        <p:txBody>
          <a:bodyPr wrap="square" lIns="0" tIns="57785" rIns="0" bIns="0" rtlCol="0" vert="horz">
            <a:spAutoFit/>
          </a:bodyPr>
          <a:lstStyle/>
          <a:p>
            <a:pPr marL="27305" marR="5080" indent="-15240">
              <a:lnSpc>
                <a:spcPct val="74400"/>
              </a:lnSpc>
              <a:spcBef>
                <a:spcPts val="455"/>
              </a:spcBef>
            </a:pPr>
            <a:r>
              <a:rPr dirty="0" sz="1050" spc="40">
                <a:solidFill>
                  <a:srgbClr val="878A89"/>
                </a:solidFill>
                <a:latin typeface="Arial"/>
                <a:cs typeface="Arial"/>
              </a:rPr>
              <a:t>Johll </a:t>
            </a:r>
            <a:r>
              <a:rPr dirty="0" sz="1050" spc="20">
                <a:solidFill>
                  <a:srgbClr val="959A9A"/>
                </a:solidFill>
                <a:latin typeface="Arial"/>
                <a:cs typeface="Arial"/>
              </a:rPr>
              <a:t>SUlllll r  </a:t>
            </a:r>
            <a:r>
              <a:rPr dirty="0" sz="1050" spc="30">
                <a:solidFill>
                  <a:srgbClr val="878A89"/>
                </a:solidFill>
                <a:latin typeface="Times New Roman"/>
                <a:cs typeface="Times New Roman"/>
              </a:rPr>
              <a:t>Roberta </a:t>
            </a:r>
            <a:r>
              <a:rPr dirty="0" sz="1050" spc="155">
                <a:solidFill>
                  <a:srgbClr val="959A9A"/>
                </a:solidFill>
                <a:latin typeface="Times New Roman"/>
                <a:cs typeface="Times New Roman"/>
              </a:rPr>
              <a:t>Steel  </a:t>
            </a:r>
            <a:r>
              <a:rPr dirty="0" sz="1250" spc="-130" b="1">
                <a:solidFill>
                  <a:srgbClr val="959A9A"/>
                </a:solidFill>
                <a:latin typeface="Times New Roman"/>
                <a:cs typeface="Times New Roman"/>
              </a:rPr>
              <a:t>Cami</a:t>
            </a:r>
            <a:r>
              <a:rPr dirty="0" sz="1250" spc="-65" b="1">
                <a:solidFill>
                  <a:srgbClr val="959A9A"/>
                </a:solidFill>
                <a:latin typeface="Times New Roman"/>
                <a:cs typeface="Times New Roman"/>
              </a:rPr>
              <a:t> </a:t>
            </a:r>
            <a:r>
              <a:rPr dirty="0" sz="1150" spc="-80">
                <a:solidFill>
                  <a:srgbClr val="959A9A"/>
                </a:solidFill>
                <a:latin typeface="Arial"/>
                <a:cs typeface="Arial"/>
              </a:rPr>
              <a:t>St.Tiddan</a:t>
            </a:r>
            <a:endParaRPr sz="115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948529" y="4431969"/>
            <a:ext cx="967105" cy="201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50" spc="105">
                <a:solidFill>
                  <a:srgbClr val="959A9A"/>
                </a:solidFill>
                <a:latin typeface="Times New Roman"/>
                <a:cs typeface="Times New Roman"/>
              </a:rPr>
              <a:t>Tbomu</a:t>
            </a:r>
            <a:r>
              <a:rPr dirty="0" sz="1050" spc="-45">
                <a:solidFill>
                  <a:srgbClr val="959A9A"/>
                </a:solidFill>
                <a:latin typeface="Times New Roman"/>
                <a:cs typeface="Times New Roman"/>
              </a:rPr>
              <a:t> </a:t>
            </a:r>
            <a:r>
              <a:rPr dirty="0" sz="1150">
                <a:solidFill>
                  <a:srgbClr val="959A9A"/>
                </a:solidFill>
                <a:latin typeface="Times New Roman"/>
                <a:cs typeface="Times New Roman"/>
              </a:rPr>
              <a:t>Stueber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957629" y="4533889"/>
            <a:ext cx="941069" cy="238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200" spc="-160">
                <a:solidFill>
                  <a:srgbClr val="959A9A"/>
                </a:solidFill>
                <a:latin typeface="Times New Roman"/>
                <a:cs typeface="Times New Roman"/>
              </a:rPr>
              <a:t>I</a:t>
            </a:r>
            <a:r>
              <a:rPr dirty="0" sz="1400" spc="-160" b="1">
                <a:solidFill>
                  <a:srgbClr val="878A89"/>
                </a:solidFill>
                <a:latin typeface="Times New Roman"/>
                <a:cs typeface="Times New Roman"/>
              </a:rPr>
              <a:t>•oran </a:t>
            </a:r>
            <a:r>
              <a:rPr dirty="0" sz="1400" spc="-120">
                <a:solidFill>
                  <a:srgbClr val="878A89"/>
                </a:solidFill>
                <a:latin typeface="Times New Roman"/>
                <a:cs typeface="Times New Roman"/>
              </a:rPr>
              <a:t>\</a:t>
            </a:r>
            <a:r>
              <a:rPr dirty="0" sz="1400" spc="-105">
                <a:solidFill>
                  <a:srgbClr val="878A89"/>
                </a:solidFill>
                <a:latin typeface="Times New Roman"/>
                <a:cs typeface="Times New Roman"/>
              </a:rPr>
              <a:t> </a:t>
            </a:r>
            <a:r>
              <a:rPr dirty="0" sz="1050" spc="-20">
                <a:solidFill>
                  <a:srgbClr val="959A9A"/>
                </a:solidFill>
                <a:latin typeface="Arial"/>
                <a:cs typeface="Arial"/>
              </a:rPr>
              <a:t>nughrm</a:t>
            </a:r>
            <a:endParaRPr sz="105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951443" y="5779106"/>
            <a:ext cx="935355" cy="742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ts val="1295"/>
              </a:lnSpc>
              <a:spcBef>
                <a:spcPts val="120"/>
              </a:spcBef>
            </a:pPr>
            <a:r>
              <a:rPr dirty="0" sz="1100" spc="-10">
                <a:solidFill>
                  <a:srgbClr val="959A9A"/>
                </a:solidFill>
                <a:latin typeface="Arial"/>
                <a:cs typeface="Arial"/>
              </a:rPr>
              <a:t>Vi </a:t>
            </a:r>
            <a:r>
              <a:rPr dirty="0" sz="1150" spc="-35">
                <a:solidFill>
                  <a:srgbClr val="959A9A"/>
                </a:solidFill>
                <a:latin typeface="Times New Roman"/>
                <a:cs typeface="Times New Roman"/>
              </a:rPr>
              <a:t>Ill </a:t>
            </a:r>
            <a:r>
              <a:rPr dirty="0" sz="1150" spc="-30">
                <a:solidFill>
                  <a:srgbClr val="959A9A"/>
                </a:solidFill>
                <a:latin typeface="Times New Roman"/>
                <a:cs typeface="Times New Roman"/>
              </a:rPr>
              <a:t>\  </a:t>
            </a:r>
            <a:r>
              <a:rPr dirty="0" sz="1150" spc="180">
                <a:solidFill>
                  <a:srgbClr val="959A9A"/>
                </a:solidFill>
                <a:latin typeface="Times New Roman"/>
                <a:cs typeface="Times New Roman"/>
              </a:rPr>
              <a:t> </a:t>
            </a:r>
            <a:r>
              <a:rPr dirty="0" sz="1200" spc="105">
                <a:solidFill>
                  <a:srgbClr val="959A9A"/>
                </a:solidFill>
                <a:latin typeface="Times New Roman"/>
                <a:cs typeface="Times New Roman"/>
              </a:rPr>
              <a:t>lbrn</a:t>
            </a:r>
            <a:endParaRPr sz="1200">
              <a:latin typeface="Times New Roman"/>
              <a:cs typeface="Times New Roman"/>
            </a:endParaRPr>
          </a:p>
          <a:p>
            <a:pPr marL="17780" marR="5080" indent="-5715">
              <a:lnSpc>
                <a:spcPct val="74900"/>
              </a:lnSpc>
              <a:spcBef>
                <a:spcPts val="185"/>
              </a:spcBef>
            </a:pPr>
            <a:r>
              <a:rPr dirty="0" sz="1100" spc="-40">
                <a:solidFill>
                  <a:srgbClr val="959A9A"/>
                </a:solidFill>
                <a:latin typeface="Times New Roman"/>
                <a:cs typeface="Times New Roman"/>
              </a:rPr>
              <a:t>.-,hnrvr. </a:t>
            </a:r>
            <a:r>
              <a:rPr dirty="0" sz="1050" spc="25">
                <a:solidFill>
                  <a:srgbClr val="959A9A"/>
                </a:solidFill>
                <a:latin typeface="Arial"/>
                <a:cs typeface="Arial"/>
              </a:rPr>
              <a:t>'-oodJII  </a:t>
            </a:r>
            <a:r>
              <a:rPr dirty="0" sz="1050" spc="50">
                <a:solidFill>
                  <a:srgbClr val="959A9A"/>
                </a:solidFill>
                <a:latin typeface="Times New Roman"/>
                <a:cs typeface="Times New Roman"/>
              </a:rPr>
              <a:t>l'lltnck </a:t>
            </a:r>
            <a:r>
              <a:rPr dirty="0" sz="1200" spc="50" b="1">
                <a:solidFill>
                  <a:srgbClr val="878A89"/>
                </a:solidFill>
                <a:latin typeface="Times New Roman"/>
                <a:cs typeface="Times New Roman"/>
              </a:rPr>
              <a:t>\\ad  </a:t>
            </a:r>
            <a:r>
              <a:rPr dirty="0" sz="1150" spc="5">
                <a:solidFill>
                  <a:srgbClr val="959A9A"/>
                </a:solidFill>
                <a:latin typeface="Times New Roman"/>
                <a:cs typeface="Times New Roman"/>
              </a:rPr>
              <a:t>ll1nl</a:t>
            </a:r>
            <a:r>
              <a:rPr dirty="0" sz="1150" spc="295">
                <a:solidFill>
                  <a:srgbClr val="959A9A"/>
                </a:solidFill>
                <a:latin typeface="Times New Roman"/>
                <a:cs typeface="Times New Roman"/>
              </a:rPr>
              <a:t> </a:t>
            </a:r>
            <a:r>
              <a:rPr dirty="0" sz="1150" spc="60">
                <a:solidFill>
                  <a:srgbClr val="959A9A"/>
                </a:solidFill>
                <a:latin typeface="Times New Roman"/>
                <a:cs typeface="Times New Roman"/>
              </a:rPr>
              <a:t>U'uncr  </a:t>
            </a:r>
            <a:r>
              <a:rPr dirty="0" sz="1150" spc="-15">
                <a:solidFill>
                  <a:srgbClr val="959A9A"/>
                </a:solidFill>
                <a:latin typeface="Times New Roman"/>
                <a:cs typeface="Times New Roman"/>
              </a:rPr>
              <a:t>tnd </a:t>
            </a:r>
            <a:r>
              <a:rPr dirty="0" sz="1150" spc="20">
                <a:solidFill>
                  <a:srgbClr val="878A89"/>
                </a:solidFill>
                <a:latin typeface="Times New Roman"/>
                <a:cs typeface="Times New Roman"/>
              </a:rPr>
              <a:t>11</a:t>
            </a:r>
            <a:r>
              <a:rPr dirty="0" sz="800" spc="20" b="1">
                <a:solidFill>
                  <a:srgbClr val="959A9A"/>
                </a:solidFill>
                <a:latin typeface="Arial"/>
                <a:cs typeface="Arial"/>
              </a:rPr>
              <a:t>lll"r</a:t>
            </a:r>
            <a:r>
              <a:rPr dirty="0" sz="800" spc="175" b="1">
                <a:solidFill>
                  <a:srgbClr val="959A9A"/>
                </a:solidFill>
                <a:latin typeface="Arial"/>
                <a:cs typeface="Arial"/>
              </a:rPr>
              <a:t> </a:t>
            </a:r>
            <a:r>
              <a:rPr dirty="0" sz="1000" spc="90">
                <a:solidFill>
                  <a:srgbClr val="959A9A"/>
                </a:solidFill>
                <a:latin typeface="Arial"/>
                <a:cs typeface="Arial"/>
              </a:rPr>
              <a:t>n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1097636" y="7516206"/>
            <a:ext cx="671195" cy="254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68960" algn="l"/>
              </a:tabLst>
            </a:pPr>
            <a:r>
              <a:rPr dirty="0" sz="1150" spc="-15">
                <a:solidFill>
                  <a:srgbClr val="959A9A"/>
                </a:solidFill>
                <a:latin typeface="Times New Roman"/>
                <a:cs typeface="Times New Roman"/>
              </a:rPr>
              <a:t>ehr</a:t>
            </a:r>
            <a:r>
              <a:rPr dirty="0" sz="1150" spc="-10">
                <a:solidFill>
                  <a:srgbClr val="959A9A"/>
                </a:solidFill>
                <a:latin typeface="Times New Roman"/>
                <a:cs typeface="Times New Roman"/>
              </a:rPr>
              <a:t>n</a:t>
            </a:r>
            <a:r>
              <a:rPr dirty="0" sz="1150" spc="35">
                <a:solidFill>
                  <a:srgbClr val="959A9A"/>
                </a:solidFill>
                <a:latin typeface="Times New Roman"/>
                <a:cs typeface="Times New Roman"/>
              </a:rPr>
              <a:t> </a:t>
            </a:r>
            <a:r>
              <a:rPr dirty="0" sz="1150" spc="-10">
                <a:solidFill>
                  <a:srgbClr val="959A9A"/>
                </a:solidFill>
                <a:latin typeface="Times New Roman"/>
                <a:cs typeface="Times New Roman"/>
              </a:rPr>
              <a:t>\</a:t>
            </a:r>
            <a:r>
              <a:rPr dirty="0" sz="1150" spc="-5">
                <a:solidFill>
                  <a:srgbClr val="959A9A"/>
                </a:solidFill>
                <a:latin typeface="Times New Roman"/>
                <a:cs typeface="Times New Roman"/>
              </a:rPr>
              <a:t>\</a:t>
            </a:r>
            <a:r>
              <a:rPr dirty="0" sz="1150">
                <a:solidFill>
                  <a:srgbClr val="959A9A"/>
                </a:solidFill>
                <a:latin typeface="Times New Roman"/>
                <a:cs typeface="Times New Roman"/>
              </a:rPr>
              <a:t>	</a:t>
            </a:r>
            <a:r>
              <a:rPr dirty="0" sz="1500" spc="30" b="1">
                <a:solidFill>
                  <a:srgbClr val="959A9A"/>
                </a:solidFill>
                <a:latin typeface="Times New Roman"/>
                <a:cs typeface="Times New Roman"/>
              </a:rPr>
              <a:t>r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1005524" y="7680166"/>
            <a:ext cx="666115" cy="1955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000" spc="35" b="1">
                <a:solidFill>
                  <a:srgbClr val="959A9A"/>
                </a:solidFill>
                <a:latin typeface="Arial"/>
                <a:cs typeface="Arial"/>
              </a:rPr>
              <a:t>Marl; </a:t>
            </a:r>
            <a:r>
              <a:rPr dirty="0" sz="1000" spc="20">
                <a:solidFill>
                  <a:srgbClr val="959A9A"/>
                </a:solidFill>
                <a:latin typeface="Arial"/>
                <a:cs typeface="Arial"/>
              </a:rPr>
              <a:t>\\ </a:t>
            </a:r>
            <a:r>
              <a:rPr dirty="0" sz="1100" spc="-50">
                <a:solidFill>
                  <a:srgbClr val="959A9A"/>
                </a:solidFill>
                <a:latin typeface="Times New Roman"/>
                <a:cs typeface="Times New Roman"/>
              </a:rPr>
              <a:t>I</a:t>
            </a:r>
            <a:r>
              <a:rPr dirty="0" sz="1100" spc="-150">
                <a:solidFill>
                  <a:srgbClr val="959A9A"/>
                </a:solidFill>
                <a:latin typeface="Times New Roman"/>
                <a:cs typeface="Times New Roman"/>
              </a:rPr>
              <a:t> </a:t>
            </a:r>
            <a:r>
              <a:rPr dirty="0" sz="1000" spc="-55">
                <a:solidFill>
                  <a:srgbClr val="959A9A"/>
                </a:solidFill>
                <a:latin typeface="Times New Roman"/>
                <a:cs typeface="Times New Roman"/>
              </a:rPr>
              <a:t>ry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2511375" y="7693461"/>
            <a:ext cx="374650" cy="1797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61315" algn="l"/>
              </a:tabLst>
            </a:pPr>
            <a:r>
              <a:rPr dirty="0" u="sng" sz="1000">
                <a:solidFill>
                  <a:srgbClr val="959A9A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1000">
                <a:solidFill>
                  <a:srgbClr val="959A9A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014553" y="7817539"/>
            <a:ext cx="1026160" cy="1905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050" spc="-40">
                <a:solidFill>
                  <a:srgbClr val="878A89"/>
                </a:solidFill>
                <a:latin typeface="Arial"/>
                <a:cs typeface="Arial"/>
              </a:rPr>
              <a:t>\\ </a:t>
            </a:r>
            <a:r>
              <a:rPr dirty="0" sz="1050" spc="-35">
                <a:solidFill>
                  <a:srgbClr val="959A9A"/>
                </a:solidFill>
                <a:latin typeface="Arial"/>
                <a:cs typeface="Arial"/>
              </a:rPr>
              <a:t>I </a:t>
            </a:r>
            <a:r>
              <a:rPr dirty="0" sz="1050" spc="-90">
                <a:solidFill>
                  <a:srgbClr val="959A9A"/>
                </a:solidFill>
                <a:latin typeface="Arial"/>
                <a:cs typeface="Arial"/>
              </a:rPr>
              <a:t>n1 </a:t>
            </a:r>
            <a:r>
              <a:rPr dirty="0" sz="1050" spc="130">
                <a:solidFill>
                  <a:srgbClr val="959A9A"/>
                </a:solidFill>
                <a:latin typeface="Arial"/>
                <a:cs typeface="Arial"/>
              </a:rPr>
              <a:t>W </a:t>
            </a:r>
            <a:r>
              <a:rPr dirty="0" sz="1050" spc="35">
                <a:solidFill>
                  <a:srgbClr val="959A9A"/>
                </a:solidFill>
                <a:latin typeface="Arial"/>
                <a:cs typeface="Arial"/>
              </a:rPr>
              <a:t>II</a:t>
            </a:r>
            <a:r>
              <a:rPr dirty="0" sz="1050" spc="-110">
                <a:solidFill>
                  <a:srgbClr val="959A9A"/>
                </a:solidFill>
                <a:latin typeface="Arial"/>
                <a:cs typeface="Arial"/>
              </a:rPr>
              <a:t> </a:t>
            </a:r>
            <a:r>
              <a:rPr dirty="0" sz="800" spc="55" b="1">
                <a:solidFill>
                  <a:srgbClr val="959A9A"/>
                </a:solidFill>
                <a:latin typeface="Times New Roman"/>
                <a:cs typeface="Times New Roman"/>
              </a:rPr>
              <a:t>&amp;m1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1004072" y="7937186"/>
            <a:ext cx="965200" cy="3365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4925">
              <a:lnSpc>
                <a:spcPts val="1265"/>
              </a:lnSpc>
              <a:spcBef>
                <a:spcPts val="135"/>
              </a:spcBef>
            </a:pPr>
            <a:r>
              <a:rPr dirty="0" sz="1150" spc="45">
                <a:solidFill>
                  <a:srgbClr val="959A9A"/>
                </a:solidFill>
                <a:latin typeface="Times New Roman"/>
                <a:cs typeface="Times New Roman"/>
              </a:rPr>
              <a:t>fol,; </a:t>
            </a:r>
            <a:r>
              <a:rPr dirty="0" sz="1150" spc="85">
                <a:solidFill>
                  <a:srgbClr val="959A9A"/>
                </a:solidFill>
                <a:latin typeface="Times New Roman"/>
                <a:cs typeface="Times New Roman"/>
              </a:rPr>
              <a:t>T</a:t>
            </a:r>
            <a:r>
              <a:rPr dirty="0" sz="1150" spc="75">
                <a:solidFill>
                  <a:srgbClr val="959A9A"/>
                </a:solidFill>
                <a:latin typeface="Times New Roman"/>
                <a:cs typeface="Times New Roman"/>
              </a:rPr>
              <a:t> </a:t>
            </a:r>
            <a:r>
              <a:rPr dirty="0" sz="1150" spc="229">
                <a:solidFill>
                  <a:srgbClr val="959A9A"/>
                </a:solidFill>
                <a:latin typeface="Times New Roman"/>
                <a:cs typeface="Times New Roman"/>
              </a:rPr>
              <a:t>Wtla</a:t>
            </a: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ts val="1145"/>
              </a:lnSpc>
              <a:tabLst>
                <a:tab pos="332740" algn="l"/>
                <a:tab pos="824865" algn="l"/>
              </a:tabLst>
            </a:pPr>
            <a:r>
              <a:rPr dirty="0" sz="1050" spc="315">
                <a:solidFill>
                  <a:srgbClr val="959A9A"/>
                </a:solidFill>
                <a:latin typeface="Arial"/>
                <a:cs typeface="Arial"/>
              </a:rPr>
              <a:t>D</a:t>
            </a:r>
            <a:r>
              <a:rPr dirty="0" sz="1050" spc="315">
                <a:solidFill>
                  <a:srgbClr val="959A9A"/>
                </a:solidFill>
                <a:latin typeface="Arial"/>
                <a:cs typeface="Arial"/>
              </a:rPr>
              <a:t>	</a:t>
            </a:r>
            <a:r>
              <a:rPr dirty="0" sz="1050" spc="-35">
                <a:solidFill>
                  <a:srgbClr val="878A89"/>
                </a:solidFill>
                <a:latin typeface="Times New Roman"/>
                <a:cs typeface="Times New Roman"/>
              </a:rPr>
              <a:t>\</a:t>
            </a:r>
            <a:r>
              <a:rPr dirty="0" sz="1050" spc="-45">
                <a:solidFill>
                  <a:srgbClr val="878A89"/>
                </a:solidFill>
                <a:latin typeface="Times New Roman"/>
                <a:cs typeface="Times New Roman"/>
              </a:rPr>
              <a:t>1/'m</a:t>
            </a:r>
            <a:r>
              <a:rPr dirty="0" sz="1050" spc="120">
                <a:solidFill>
                  <a:srgbClr val="878A89"/>
                </a:solidFill>
                <a:latin typeface="Times New Roman"/>
                <a:cs typeface="Times New Roman"/>
              </a:rPr>
              <a:t> </a:t>
            </a:r>
            <a:r>
              <a:rPr dirty="0" sz="1050" spc="-55">
                <a:solidFill>
                  <a:srgbClr val="959A9A"/>
                </a:solidFill>
                <a:latin typeface="Arial"/>
                <a:cs typeface="Arial"/>
              </a:rPr>
              <a:t>h</a:t>
            </a:r>
            <a:r>
              <a:rPr dirty="0" sz="1050">
                <a:solidFill>
                  <a:srgbClr val="959A9A"/>
                </a:solidFill>
                <a:latin typeface="Arial"/>
                <a:cs typeface="Arial"/>
              </a:rPr>
              <a:t>	</a:t>
            </a:r>
            <a:r>
              <a:rPr dirty="0" sz="1050" spc="-40">
                <a:solidFill>
                  <a:srgbClr val="959A9A"/>
                </a:solidFill>
                <a:latin typeface="Times New Roman"/>
                <a:cs typeface="Times New Roman"/>
              </a:rPr>
              <a:t>ler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1015988" y="9107070"/>
            <a:ext cx="226695" cy="1955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100" spc="-70">
                <a:solidFill>
                  <a:srgbClr val="959A9A"/>
                </a:solidFill>
                <a:latin typeface="Arial"/>
                <a:cs typeface="Arial"/>
              </a:rPr>
              <a:t>Gd,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1540181" y="9102638"/>
            <a:ext cx="470534" cy="201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3840" algn="l"/>
              </a:tabLst>
            </a:pPr>
            <a:r>
              <a:rPr dirty="0" sz="1150" spc="-40">
                <a:solidFill>
                  <a:srgbClr val="959A9A"/>
                </a:solidFill>
                <a:latin typeface="Times New Roman"/>
                <a:cs typeface="Times New Roman"/>
              </a:rPr>
              <a:t>'i</a:t>
            </a:r>
            <a:r>
              <a:rPr dirty="0" sz="1150" spc="-25">
                <a:solidFill>
                  <a:srgbClr val="959A9A"/>
                </a:solidFill>
                <a:latin typeface="Times New Roman"/>
                <a:cs typeface="Times New Roman"/>
              </a:rPr>
              <a:t>'</a:t>
            </a:r>
            <a:r>
              <a:rPr dirty="0" sz="1150">
                <a:solidFill>
                  <a:srgbClr val="959A9A"/>
                </a:solidFill>
                <a:latin typeface="Times New Roman"/>
                <a:cs typeface="Times New Roman"/>
              </a:rPr>
              <a:t>	</a:t>
            </a:r>
            <a:r>
              <a:rPr dirty="0" sz="1050" spc="-30">
                <a:solidFill>
                  <a:srgbClr val="959A9A"/>
                </a:solidFill>
                <a:latin typeface="Arial"/>
                <a:cs typeface="Arial"/>
              </a:rPr>
              <a:t>don</a:t>
            </a:r>
            <a:endParaRPr sz="105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1063388" y="10755541"/>
            <a:ext cx="831215" cy="1955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100" spc="-15">
                <a:solidFill>
                  <a:srgbClr val="878A89"/>
                </a:solidFill>
                <a:latin typeface="Times New Roman"/>
                <a:cs typeface="Times New Roman"/>
              </a:rPr>
              <a:t>ltoL, </a:t>
            </a:r>
            <a:r>
              <a:rPr dirty="0" sz="1000" spc="-10">
                <a:solidFill>
                  <a:srgbClr val="959A9A"/>
                </a:solidFill>
                <a:latin typeface="Times New Roman"/>
                <a:cs typeface="Times New Roman"/>
              </a:rPr>
              <a:t>rt</a:t>
            </a:r>
            <a:r>
              <a:rPr dirty="0" sz="1000" spc="135">
                <a:solidFill>
                  <a:srgbClr val="959A9A"/>
                </a:solidFill>
                <a:latin typeface="Times New Roman"/>
                <a:cs typeface="Times New Roman"/>
              </a:rPr>
              <a:t> </a:t>
            </a:r>
            <a:r>
              <a:rPr dirty="0" sz="1050" spc="-65">
                <a:solidFill>
                  <a:srgbClr val="959A9A"/>
                </a:solidFill>
                <a:latin typeface="Arial"/>
                <a:cs typeface="Arial"/>
              </a:rPr>
              <a:t>Youl\lC</a:t>
            </a:r>
            <a:endParaRPr sz="105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099443" y="12404012"/>
            <a:ext cx="253365" cy="2063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50">
                <a:solidFill>
                  <a:srgbClr val="959A9A"/>
                </a:solidFill>
                <a:latin typeface="Times New Roman"/>
                <a:cs typeface="Times New Roman"/>
              </a:rPr>
              <a:t>I.to'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534247" y="12408444"/>
            <a:ext cx="473075" cy="201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50" spc="-80">
                <a:solidFill>
                  <a:srgbClr val="959A9A"/>
                </a:solidFill>
                <a:latin typeface="Arial"/>
                <a:cs typeface="Arial"/>
              </a:rPr>
              <a:t>Zamora</a:t>
            </a:r>
            <a:endParaRPr sz="1150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2582651" y="6120323"/>
            <a:ext cx="219075" cy="7912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000" spc="-145">
                <a:solidFill>
                  <a:srgbClr val="777975"/>
                </a:solidFill>
                <a:latin typeface="Times New Roman"/>
                <a:cs typeface="Times New Roman"/>
              </a:rPr>
              <a:t>-</a:t>
            </a:r>
            <a:endParaRPr sz="5000">
              <a:latin typeface="Times New Roman"/>
              <a:cs typeface="Times New Roman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3013241" y="11544325"/>
            <a:ext cx="130810" cy="4832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175">
                <a:solidFill>
                  <a:srgbClr val="878A89"/>
                </a:solidFill>
                <a:latin typeface="Arial"/>
                <a:cs typeface="Arial"/>
              </a:rPr>
              <a:t>-</a:t>
            </a:r>
            <a:endParaRPr sz="3000">
              <a:latin typeface="Arial"/>
              <a:cs typeface="Arial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3004384" y="11615227"/>
            <a:ext cx="153670" cy="4832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5">
                <a:solidFill>
                  <a:srgbClr val="777975"/>
                </a:solidFill>
                <a:latin typeface="Arial"/>
                <a:cs typeface="Arial"/>
              </a:rPr>
              <a:t>-</a:t>
            </a:r>
            <a:endParaRPr sz="3000">
              <a:latin typeface="Arial"/>
              <a:cs typeface="Arial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2878366" y="11969737"/>
            <a:ext cx="194945" cy="2597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500" spc="10">
                <a:solidFill>
                  <a:srgbClr val="878A89"/>
                </a:solidFill>
                <a:latin typeface="Times New Roman"/>
                <a:cs typeface="Times New Roman"/>
              </a:rPr>
              <a:t>.rt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2877999" y="12186874"/>
            <a:ext cx="451484" cy="1162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600" spc="-5">
                <a:solidFill>
                  <a:srgbClr val="777975"/>
                </a:solidFill>
                <a:latin typeface="Times New Roman"/>
                <a:cs typeface="Times New Roman"/>
              </a:rPr>
              <a:t>..</a:t>
            </a:r>
            <a:r>
              <a:rPr dirty="0" sz="600" spc="105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600" spc="40">
                <a:solidFill>
                  <a:srgbClr val="777975"/>
                </a:solidFill>
                <a:latin typeface="Times New Roman"/>
                <a:cs typeface="Times New Roman"/>
              </a:rPr>
              <a:t>,.;;:i;.._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7138890" y="6749577"/>
            <a:ext cx="109220" cy="1854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50" spc="130" i="1">
                <a:solidFill>
                  <a:srgbClr val="777975"/>
                </a:solidFill>
                <a:latin typeface="Arial"/>
                <a:cs typeface="Arial"/>
              </a:rPr>
              <a:t>J</a:t>
            </a:r>
            <a:endParaRPr sz="1050">
              <a:latin typeface="Arial"/>
              <a:cs typeface="Arial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7313127" y="2916439"/>
            <a:ext cx="86360" cy="1905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050" spc="105">
                <a:solidFill>
                  <a:srgbClr val="777975"/>
                </a:solidFill>
                <a:latin typeface="Arial"/>
                <a:cs typeface="Arial"/>
              </a:rPr>
              <a:t>•</a:t>
            </a:r>
            <a:endParaRPr sz="1050">
              <a:latin typeface="Arial"/>
              <a:cs typeface="Arial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9044453" y="1006513"/>
            <a:ext cx="142240" cy="4832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85">
                <a:solidFill>
                  <a:srgbClr val="777975"/>
                </a:solidFill>
                <a:latin typeface="Arial"/>
                <a:cs typeface="Arial"/>
              </a:rPr>
              <a:t>-</a:t>
            </a:r>
            <a:endParaRPr sz="3000">
              <a:latin typeface="Arial"/>
              <a:cs typeface="Arial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9002910" y="8393617"/>
            <a:ext cx="174625" cy="32893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950" spc="-195">
                <a:solidFill>
                  <a:srgbClr val="4B4948"/>
                </a:solidFill>
                <a:latin typeface="Times New Roman"/>
                <a:cs typeface="Times New Roman"/>
              </a:rPr>
              <a:t>....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10558378" y="2065618"/>
            <a:ext cx="2496185" cy="6692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200" spc="-220" b="1">
                <a:solidFill>
                  <a:srgbClr val="777975"/>
                </a:solidFill>
                <a:latin typeface="Times New Roman"/>
                <a:cs typeface="Times New Roman"/>
              </a:rPr>
              <a:t>F</a:t>
            </a:r>
            <a:r>
              <a:rPr dirty="0" sz="4200" spc="-220" b="1">
                <a:solidFill>
                  <a:srgbClr val="605D5E"/>
                </a:solidFill>
                <a:latin typeface="Times New Roman"/>
                <a:cs typeface="Times New Roman"/>
              </a:rPr>
              <a:t>re </a:t>
            </a:r>
            <a:r>
              <a:rPr dirty="0" sz="4200" spc="85" b="1">
                <a:solidFill>
                  <a:srgbClr val="605D5E"/>
                </a:solidFill>
                <a:latin typeface="Times New Roman"/>
                <a:cs typeface="Times New Roman"/>
              </a:rPr>
              <a:t>sh</a:t>
            </a:r>
            <a:r>
              <a:rPr dirty="0" sz="4200" spc="-869" b="1">
                <a:solidFill>
                  <a:srgbClr val="605D5E"/>
                </a:solidFill>
                <a:latin typeface="Times New Roman"/>
                <a:cs typeface="Times New Roman"/>
              </a:rPr>
              <a:t> </a:t>
            </a:r>
            <a:r>
              <a:rPr dirty="0" sz="4200" spc="285" b="1">
                <a:solidFill>
                  <a:srgbClr val="605D5E"/>
                </a:solidFill>
                <a:latin typeface="Times New Roman"/>
                <a:cs typeface="Times New Roman"/>
              </a:rPr>
              <a:t>men</a:t>
            </a:r>
            <a:endParaRPr sz="4200">
              <a:latin typeface="Times New Roman"/>
              <a:cs typeface="Times New Roman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13180787" y="3106984"/>
            <a:ext cx="6296025" cy="358775"/>
          </a:xfrm>
          <a:prstGeom prst="rect">
            <a:avLst/>
          </a:prstGeom>
        </p:spPr>
        <p:txBody>
          <a:bodyPr wrap="square" lIns="0" tIns="62230" rIns="0" bIns="0" rtlCol="0" vert="horz">
            <a:spAutoFit/>
          </a:bodyPr>
          <a:lstStyle/>
          <a:p>
            <a:pPr marL="20955" marR="5080" indent="-8890">
              <a:lnSpc>
                <a:spcPct val="74400"/>
              </a:lnSpc>
              <a:spcBef>
                <a:spcPts val="490"/>
              </a:spcBef>
              <a:tabLst>
                <a:tab pos="5730875" algn="l"/>
              </a:tabLst>
            </a:pPr>
            <a:r>
              <a:rPr dirty="0" sz="1250" spc="-20">
                <a:solidFill>
                  <a:srgbClr val="777975"/>
                </a:solidFill>
                <a:latin typeface="Times New Roman"/>
                <a:cs typeface="Times New Roman"/>
              </a:rPr>
              <a:t>Freshm1,n </a:t>
            </a:r>
            <a:r>
              <a:rPr dirty="0" sz="1250" spc="-35">
                <a:solidFill>
                  <a:srgbClr val="777975"/>
                </a:solidFill>
                <a:latin typeface="Times New Roman"/>
                <a:cs typeface="Times New Roman"/>
              </a:rPr>
              <a:t>O(Ocer&amp;-Ru11i1 </a:t>
            </a:r>
            <a:r>
              <a:rPr dirty="0" sz="1250" spc="-5">
                <a:solidFill>
                  <a:srgbClr val="777975"/>
                </a:solidFill>
                <a:latin typeface="Times New Roman"/>
                <a:cs typeface="Times New Roman"/>
              </a:rPr>
              <a:t>Riese, </a:t>
            </a:r>
            <a:r>
              <a:rPr dirty="0" sz="1100" spc="-30">
                <a:solidFill>
                  <a:srgbClr val="777975"/>
                </a:solidFill>
                <a:latin typeface="Arial"/>
                <a:cs typeface="Arial"/>
              </a:rPr>
              <a:t>ProR,; </a:t>
            </a:r>
            <a:r>
              <a:rPr dirty="0" sz="1250" spc="-45">
                <a:solidFill>
                  <a:srgbClr val="777975"/>
                </a:solidFill>
                <a:latin typeface="Times New Roman"/>
                <a:cs typeface="Times New Roman"/>
              </a:rPr>
              <a:t>Guy </a:t>
            </a:r>
            <a:r>
              <a:rPr dirty="0" sz="1250" spc="-65">
                <a:solidFill>
                  <a:srgbClr val="777975"/>
                </a:solidFill>
                <a:latin typeface="Times New Roman"/>
                <a:cs typeface="Times New Roman"/>
              </a:rPr>
              <a:t>SpAnn. </a:t>
            </a:r>
            <a:r>
              <a:rPr dirty="0" sz="1250" spc="-10">
                <a:solidFill>
                  <a:srgbClr val="777975"/>
                </a:solidFill>
                <a:latin typeface="Times New Roman"/>
                <a:cs typeface="Times New Roman"/>
              </a:rPr>
              <a:t>Sec.-Troua: </a:t>
            </a:r>
            <a:r>
              <a:rPr dirty="0" sz="1250" spc="-60">
                <a:solidFill>
                  <a:srgbClr val="777975"/>
                </a:solidFill>
                <a:latin typeface="Times New Roman"/>
                <a:cs typeface="Times New Roman"/>
              </a:rPr>
              <a:t>Torn </a:t>
            </a:r>
            <a:r>
              <a:rPr dirty="0" sz="1250" spc="-114">
                <a:solidFill>
                  <a:srgbClr val="777975"/>
                </a:solidFill>
                <a:latin typeface="Times New Roman"/>
                <a:cs typeface="Times New Roman"/>
              </a:rPr>
              <a:t>Woller!IA, </a:t>
            </a:r>
            <a:r>
              <a:rPr dirty="0" sz="1250" spc="-60">
                <a:solidFill>
                  <a:srgbClr val="777975"/>
                </a:solidFill>
                <a:latin typeface="Times New Roman"/>
                <a:cs typeface="Times New Roman"/>
              </a:rPr>
              <a:t>V </a:t>
            </a:r>
            <a:r>
              <a:rPr dirty="0" sz="1250" spc="-40">
                <a:solidFill>
                  <a:srgbClr val="777975"/>
                </a:solidFill>
                <a:latin typeface="Times New Roman"/>
                <a:cs typeface="Times New Roman"/>
              </a:rPr>
              <a:t>Pl'f!t </a:t>
            </a:r>
            <a:r>
              <a:rPr dirty="0" sz="1250" spc="-35">
                <a:solidFill>
                  <a:srgbClr val="959A9A"/>
                </a:solidFill>
                <a:latin typeface="Times New Roman"/>
                <a:cs typeface="Times New Roman"/>
              </a:rPr>
              <a:t>• </a:t>
            </a:r>
            <a:r>
              <a:rPr dirty="0" sz="1250" spc="-50">
                <a:solidFill>
                  <a:srgbClr val="777975"/>
                </a:solidFill>
                <a:latin typeface="Times New Roman"/>
                <a:cs typeface="Times New Roman"/>
              </a:rPr>
              <a:t>Gl'l'ald  </a:t>
            </a:r>
            <a:r>
              <a:rPr dirty="0" sz="1250" spc="-105">
                <a:solidFill>
                  <a:srgbClr val="777975"/>
                </a:solidFill>
                <a:latin typeface="Times New Roman"/>
                <a:cs typeface="Times New Roman"/>
              </a:rPr>
              <a:t>Roynold11,  </a:t>
            </a:r>
            <a:r>
              <a:rPr dirty="0" sz="1250" spc="30">
                <a:solidFill>
                  <a:srgbClr val="878A89"/>
                </a:solidFill>
                <a:latin typeface="Times New Roman"/>
                <a:cs typeface="Times New Roman"/>
              </a:rPr>
              <a:t>Student</a:t>
            </a:r>
            <a:r>
              <a:rPr dirty="0" sz="1250" spc="120">
                <a:solidFill>
                  <a:srgbClr val="878A89"/>
                </a:solidFill>
                <a:latin typeface="Times New Roman"/>
                <a:cs typeface="Times New Roman"/>
              </a:rPr>
              <a:t> </a:t>
            </a:r>
            <a:r>
              <a:rPr dirty="0" sz="1250" spc="-30">
                <a:solidFill>
                  <a:srgbClr val="777975"/>
                </a:solidFill>
                <a:latin typeface="Times New Roman"/>
                <a:cs typeface="Times New Roman"/>
              </a:rPr>
              <a:t>Union</a:t>
            </a:r>
            <a:r>
              <a:rPr dirty="0" sz="1250" spc="90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150" spc="-10">
                <a:solidFill>
                  <a:srgbClr val="605D5E"/>
                </a:solidFill>
                <a:latin typeface="Times New Roman"/>
                <a:cs typeface="Times New Roman"/>
              </a:rPr>
              <a:t>R</a:t>
            </a:r>
            <a:r>
              <a:rPr dirty="0" sz="1150" spc="-10">
                <a:solidFill>
                  <a:srgbClr val="777975"/>
                </a:solidFill>
                <a:latin typeface="Times New Roman"/>
                <a:cs typeface="Times New Roman"/>
              </a:rPr>
              <a:t>llp	</a:t>
            </a:r>
            <a:r>
              <a:rPr dirty="0" sz="1150" spc="5">
                <a:solidFill>
                  <a:srgbClr val="777975"/>
                </a:solidFill>
                <a:latin typeface="Times New Roman"/>
                <a:cs typeface="Times New Roman"/>
              </a:rPr>
              <a:t>'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13432947" y="10604874"/>
            <a:ext cx="251460" cy="7912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000" spc="20">
                <a:solidFill>
                  <a:srgbClr val="959A9A"/>
                </a:solidFill>
                <a:latin typeface="Arial"/>
                <a:cs typeface="Arial"/>
              </a:rPr>
              <a:t>•</a:t>
            </a:r>
            <a:endParaRPr sz="5000">
              <a:latin typeface="Arial"/>
              <a:cs typeface="Arial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13680048" y="10932796"/>
            <a:ext cx="60960" cy="30226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800" spc="-175">
                <a:solidFill>
                  <a:srgbClr val="878A89"/>
                </a:solidFill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13592953" y="10970586"/>
            <a:ext cx="10033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209">
              <a:lnSpc>
                <a:spcPts val="1705"/>
              </a:lnSpc>
            </a:pPr>
            <a:r>
              <a:rPr dirty="0" sz="1800" spc="-175">
                <a:solidFill>
                  <a:srgbClr val="878A89"/>
                </a:solidFill>
                <a:latin typeface="Times New Roman"/>
                <a:cs typeface="Times New Roman"/>
              </a:rPr>
              <a:t>..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ts val="1710"/>
              </a:lnSpc>
            </a:pPr>
            <a:r>
              <a:rPr dirty="0" baseline="-16835" sz="2475" spc="-254">
                <a:solidFill>
                  <a:srgbClr val="777975"/>
                </a:solidFill>
                <a:latin typeface="Arial"/>
                <a:cs typeface="Arial"/>
              </a:rPr>
              <a:t>.</a:t>
            </a:r>
            <a:r>
              <a:rPr dirty="0" baseline="-16835" sz="2475" spc="-967">
                <a:solidFill>
                  <a:srgbClr val="777975"/>
                </a:solidFill>
                <a:latin typeface="Arial"/>
                <a:cs typeface="Arial"/>
              </a:rPr>
              <a:t>.</a:t>
            </a:r>
            <a:r>
              <a:rPr dirty="0" baseline="11494" sz="2175" spc="-284">
                <a:solidFill>
                  <a:srgbClr val="777975"/>
                </a:solidFill>
                <a:latin typeface="Times New Roman"/>
                <a:cs typeface="Times New Roman"/>
              </a:rPr>
              <a:t>.</a:t>
            </a:r>
            <a:r>
              <a:rPr dirty="0" sz="800" spc="-100">
                <a:solidFill>
                  <a:srgbClr val="777975"/>
                </a:solidFill>
                <a:latin typeface="Arial"/>
                <a:cs typeface="Arial"/>
              </a:rPr>
              <a:t>,·</a:t>
            </a:r>
            <a:endParaRPr sz="800">
              <a:latin typeface="Arial"/>
              <a:cs typeface="Arial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13338685" y="11203109"/>
            <a:ext cx="53975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80">
                <a:solidFill>
                  <a:srgbClr val="878A89"/>
                </a:solidFill>
                <a:latin typeface="Times New Roman"/>
                <a:cs typeface="Times New Roman"/>
              </a:rPr>
              <a:t>'/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13518202" y="11039106"/>
            <a:ext cx="160020" cy="745490"/>
          </a:xfrm>
          <a:custGeom>
            <a:avLst/>
            <a:gdLst/>
            <a:ahLst/>
            <a:cxnLst/>
            <a:rect l="l" t="t" r="r" b="b"/>
            <a:pathLst>
              <a:path w="160019" h="745490">
                <a:moveTo>
                  <a:pt x="159415" y="745025"/>
                </a:moveTo>
                <a:lnTo>
                  <a:pt x="0" y="745025"/>
                </a:lnTo>
                <a:lnTo>
                  <a:pt x="0" y="0"/>
                </a:lnTo>
                <a:lnTo>
                  <a:pt x="159415" y="0"/>
                </a:lnTo>
                <a:lnTo>
                  <a:pt x="159415" y="745025"/>
                </a:lnTo>
                <a:close/>
              </a:path>
            </a:pathLst>
          </a:custGeom>
          <a:solidFill>
            <a:srgbClr val="3F413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 txBox="1"/>
          <p:nvPr/>
        </p:nvSpPr>
        <p:spPr>
          <a:xfrm>
            <a:off x="13505504" y="11030286"/>
            <a:ext cx="146685" cy="7061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4450" spc="-535">
                <a:solidFill>
                  <a:srgbClr val="C3C4C1"/>
                </a:solidFill>
                <a:latin typeface="Times New Roman"/>
                <a:cs typeface="Times New Roman"/>
              </a:rPr>
              <a:t>-</a:t>
            </a:r>
            <a:endParaRPr sz="4450">
              <a:latin typeface="Times New Roman"/>
              <a:cs typeface="Times New Roman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15898961" y="12523659"/>
            <a:ext cx="205740" cy="53086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3300" spc="-355">
                <a:solidFill>
                  <a:srgbClr val="4B4948"/>
                </a:solidFill>
                <a:latin typeface="Times New Roman"/>
                <a:cs typeface="Times New Roman"/>
              </a:rPr>
              <a:t>...</a:t>
            </a:r>
            <a:endParaRPr sz="3300">
              <a:latin typeface="Times New Roman"/>
              <a:cs typeface="Times New Roman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17820751" y="3904632"/>
            <a:ext cx="1028700" cy="8604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1275"/>
              </a:lnSpc>
              <a:spcBef>
                <a:spcPts val="105"/>
              </a:spcBef>
            </a:pPr>
            <a:r>
              <a:rPr dirty="0" sz="1250" spc="-10">
                <a:solidFill>
                  <a:srgbClr val="777975"/>
                </a:solidFill>
                <a:latin typeface="Times New Roman"/>
                <a:cs typeface="Times New Roman"/>
              </a:rPr>
              <a:t>John</a:t>
            </a:r>
            <a:r>
              <a:rPr dirty="0" sz="1250" spc="-15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150" spc="25">
                <a:solidFill>
                  <a:srgbClr val="777975"/>
                </a:solidFill>
                <a:latin typeface="Times New Roman"/>
                <a:cs typeface="Times New Roman"/>
              </a:rPr>
              <a:t>Alderute</a:t>
            </a:r>
            <a:endParaRPr sz="1150">
              <a:latin typeface="Times New Roman"/>
              <a:cs typeface="Times New Roman"/>
            </a:endParaRPr>
          </a:p>
          <a:p>
            <a:pPr marL="21590">
              <a:lnSpc>
                <a:spcPts val="1010"/>
              </a:lnSpc>
            </a:pPr>
            <a:r>
              <a:rPr dirty="0" sz="1250" spc="-30">
                <a:solidFill>
                  <a:srgbClr val="777975"/>
                </a:solidFill>
                <a:latin typeface="Times New Roman"/>
                <a:cs typeface="Times New Roman"/>
              </a:rPr>
              <a:t>Ruy</a:t>
            </a:r>
            <a:r>
              <a:rPr dirty="0" sz="1250" spc="-20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250" spc="-35">
                <a:solidFill>
                  <a:srgbClr val="777975"/>
                </a:solidFill>
                <a:latin typeface="Times New Roman"/>
                <a:cs typeface="Times New Roman"/>
              </a:rPr>
              <a:t>Alencnr</a:t>
            </a:r>
            <a:endParaRPr sz="1250">
              <a:latin typeface="Times New Roman"/>
              <a:cs typeface="Times New Roman"/>
            </a:endParaRPr>
          </a:p>
          <a:p>
            <a:pPr marL="14604">
              <a:lnSpc>
                <a:spcPts val="985"/>
              </a:lnSpc>
            </a:pPr>
            <a:r>
              <a:rPr dirty="0" sz="1250" spc="-25">
                <a:solidFill>
                  <a:srgbClr val="777975"/>
                </a:solidFill>
                <a:latin typeface="Times New Roman"/>
                <a:cs typeface="Times New Roman"/>
              </a:rPr>
              <a:t>Sidney</a:t>
            </a:r>
            <a:r>
              <a:rPr dirty="0" sz="1250" spc="15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050" spc="65">
                <a:solidFill>
                  <a:srgbClr val="777975"/>
                </a:solidFill>
                <a:latin typeface="Arial"/>
                <a:cs typeface="Arial"/>
              </a:rPr>
              <a:t>Altuna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050"/>
              </a:lnSpc>
            </a:pPr>
            <a:r>
              <a:rPr dirty="0" sz="1300" spc="-30">
                <a:solidFill>
                  <a:srgbClr val="777975"/>
                </a:solidFill>
                <a:latin typeface="Times New Roman"/>
                <a:cs typeface="Times New Roman"/>
              </a:rPr>
              <a:t>Rey</a:t>
            </a:r>
            <a:r>
              <a:rPr dirty="0" sz="1300" spc="30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150" spc="-15">
                <a:solidFill>
                  <a:srgbClr val="777975"/>
                </a:solidFill>
                <a:latin typeface="Times New Roman"/>
                <a:cs typeface="Times New Roman"/>
              </a:rPr>
              <a:t>ArmHo</a:t>
            </a:r>
            <a:endParaRPr sz="1150">
              <a:latin typeface="Times New Roman"/>
              <a:cs typeface="Times New Roman"/>
            </a:endParaRPr>
          </a:p>
          <a:p>
            <a:pPr marL="13335">
              <a:lnSpc>
                <a:spcPts val="1110"/>
              </a:lnSpc>
            </a:pPr>
            <a:r>
              <a:rPr dirty="0" sz="1150" spc="45">
                <a:solidFill>
                  <a:srgbClr val="777975"/>
                </a:solidFill>
                <a:latin typeface="Times New Roman"/>
                <a:cs typeface="Times New Roman"/>
              </a:rPr>
              <a:t>Bruce</a:t>
            </a:r>
            <a:r>
              <a:rPr dirty="0" sz="1150" spc="-20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300" spc="-35" b="1">
                <a:solidFill>
                  <a:srgbClr val="777975"/>
                </a:solidFill>
                <a:latin typeface="Times New Roman"/>
                <a:cs typeface="Times New Roman"/>
              </a:rPr>
              <a:t>Ashc:ro</a:t>
            </a:r>
            <a:endParaRPr sz="1300">
              <a:latin typeface="Times New Roman"/>
              <a:cs typeface="Times New Roman"/>
            </a:endParaRPr>
          </a:p>
          <a:p>
            <a:pPr marL="22860">
              <a:lnSpc>
                <a:spcPts val="1130"/>
              </a:lnSpc>
            </a:pPr>
            <a:r>
              <a:rPr dirty="0" sz="1100">
                <a:solidFill>
                  <a:srgbClr val="777975"/>
                </a:solidFill>
                <a:latin typeface="Arial"/>
                <a:cs typeface="Arial"/>
              </a:rPr>
              <a:t>M</a:t>
            </a:r>
            <a:r>
              <a:rPr dirty="0" sz="1050">
                <a:solidFill>
                  <a:srgbClr val="777975"/>
                </a:solidFill>
                <a:latin typeface="Times New Roman"/>
                <a:cs typeface="Times New Roman"/>
              </a:rPr>
              <a:t>11rgt1rite</a:t>
            </a:r>
            <a:r>
              <a:rPr dirty="0" sz="1050" spc="-110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100" spc="-5">
                <a:solidFill>
                  <a:srgbClr val="777975"/>
                </a:solidFill>
                <a:latin typeface="Arial"/>
                <a:cs typeface="Arial"/>
              </a:rPr>
              <a:t>Bnca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17832199" y="5482204"/>
            <a:ext cx="997585" cy="608965"/>
          </a:xfrm>
          <a:prstGeom prst="rect">
            <a:avLst/>
          </a:prstGeom>
        </p:spPr>
        <p:txBody>
          <a:bodyPr wrap="square" lIns="0" tIns="80010" rIns="0" bIns="0" rtlCol="0" vert="horz">
            <a:spAutoFit/>
          </a:bodyPr>
          <a:lstStyle/>
          <a:p>
            <a:pPr marL="15240" marR="6985" indent="-1905">
              <a:lnSpc>
                <a:spcPct val="65100"/>
              </a:lnSpc>
              <a:spcBef>
                <a:spcPts val="630"/>
              </a:spcBef>
            </a:pPr>
            <a:r>
              <a:rPr dirty="0" sz="1050" spc="55">
                <a:solidFill>
                  <a:srgbClr val="777975"/>
                </a:solidFill>
                <a:latin typeface="Times New Roman"/>
                <a:cs typeface="Times New Roman"/>
              </a:rPr>
              <a:t>Steve </a:t>
            </a:r>
            <a:r>
              <a:rPr dirty="0" sz="1250" spc="10">
                <a:solidFill>
                  <a:srgbClr val="777975"/>
                </a:solidFill>
                <a:latin typeface="Times New Roman"/>
                <a:cs typeface="Times New Roman"/>
              </a:rPr>
              <a:t>Barnhart  </a:t>
            </a:r>
            <a:r>
              <a:rPr dirty="0" sz="1250" spc="-15">
                <a:solidFill>
                  <a:srgbClr val="777975"/>
                </a:solidFill>
                <a:latin typeface="Times New Roman"/>
                <a:cs typeface="Times New Roman"/>
              </a:rPr>
              <a:t>Nancy</a:t>
            </a:r>
            <a:r>
              <a:rPr dirty="0" sz="1250" spc="-20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050" spc="-10">
                <a:solidFill>
                  <a:srgbClr val="777975"/>
                </a:solidFill>
                <a:latin typeface="Times New Roman"/>
                <a:cs typeface="Times New Roman"/>
              </a:rPr>
              <a:t>Bh1ael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ts val="790"/>
              </a:lnSpc>
            </a:pPr>
            <a:r>
              <a:rPr dirty="0" sz="1200" spc="20">
                <a:solidFill>
                  <a:srgbClr val="777975"/>
                </a:solidFill>
                <a:latin typeface="Times New Roman"/>
                <a:cs typeface="Times New Roman"/>
              </a:rPr>
              <a:t>Slonley</a:t>
            </a:r>
            <a:r>
              <a:rPr dirty="0" sz="1200" spc="-40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150" spc="-55">
                <a:solidFill>
                  <a:srgbClr val="777975"/>
                </a:solidFill>
                <a:latin typeface="Times New Roman"/>
                <a:cs typeface="Times New Roman"/>
              </a:rPr>
              <a:t>B1ser.ll</a:t>
            </a:r>
            <a:endParaRPr sz="1150">
              <a:latin typeface="Times New Roman"/>
              <a:cs typeface="Times New Roman"/>
            </a:endParaRPr>
          </a:p>
          <a:p>
            <a:pPr marL="27940">
              <a:lnSpc>
                <a:spcPts val="1315"/>
              </a:lnSpc>
            </a:pPr>
            <a:r>
              <a:rPr dirty="0" sz="1300" spc="-110">
                <a:solidFill>
                  <a:srgbClr val="777975"/>
                </a:solidFill>
                <a:latin typeface="Times New Roman"/>
                <a:cs typeface="Times New Roman"/>
              </a:rPr>
              <a:t>Roooccn</a:t>
            </a:r>
            <a:r>
              <a:rPr dirty="0" sz="1300" spc="20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250" spc="-25">
                <a:solidFill>
                  <a:srgbClr val="777975"/>
                </a:solidFill>
                <a:latin typeface="Times New Roman"/>
                <a:cs typeface="Times New Roman"/>
              </a:rPr>
              <a:t>Blnlne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17836734" y="6027263"/>
            <a:ext cx="791845" cy="1905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050" spc="170">
                <a:solidFill>
                  <a:srgbClr val="777975"/>
                </a:solidFill>
                <a:latin typeface="Times New Roman"/>
                <a:cs typeface="Times New Roman"/>
              </a:rPr>
              <a:t>CTni</a:t>
            </a:r>
            <a:r>
              <a:rPr dirty="0" sz="1050" spc="-20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050" spc="85">
                <a:solidFill>
                  <a:srgbClr val="777975"/>
                </a:solidFill>
                <a:latin typeface="Times New Roman"/>
                <a:cs typeface="Times New Roman"/>
              </a:rPr>
              <a:t>Blatti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17847476" y="6129185"/>
            <a:ext cx="1158240" cy="2171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50" spc="-25">
                <a:solidFill>
                  <a:srgbClr val="777975"/>
                </a:solidFill>
                <a:latin typeface="Times New Roman"/>
                <a:cs typeface="Times New Roman"/>
              </a:rPr>
              <a:t>Lynn</a:t>
            </a:r>
            <a:r>
              <a:rPr dirty="0" sz="1250" spc="20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150" spc="-100">
                <a:solidFill>
                  <a:srgbClr val="777975"/>
                </a:solidFill>
                <a:latin typeface="Times New Roman"/>
                <a:cs typeface="Times New Roman"/>
              </a:rPr>
              <a:t>Bodenh1U11or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17812908" y="7050912"/>
            <a:ext cx="1497330" cy="34988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ts val="1200"/>
              </a:lnSpc>
              <a:spcBef>
                <a:spcPts val="135"/>
              </a:spcBef>
            </a:pPr>
            <a:r>
              <a:rPr dirty="0" sz="1050" spc="30" b="1">
                <a:solidFill>
                  <a:srgbClr val="777975"/>
                </a:solidFill>
                <a:latin typeface="Arial"/>
                <a:cs typeface="Arial"/>
              </a:rPr>
              <a:t>Jeffref </a:t>
            </a:r>
            <a:r>
              <a:rPr dirty="0" sz="1050" spc="40">
                <a:solidFill>
                  <a:srgbClr val="777975"/>
                </a:solidFill>
                <a:latin typeface="Arial"/>
                <a:cs typeface="Arial"/>
              </a:rPr>
              <a:t>J</a:t>
            </a:r>
            <a:r>
              <a:rPr dirty="0" sz="1050" spc="295">
                <a:solidFill>
                  <a:srgbClr val="777975"/>
                </a:solidFill>
                <a:latin typeface="Arial"/>
                <a:cs typeface="Arial"/>
              </a:rPr>
              <a:t> </a:t>
            </a:r>
            <a:r>
              <a:rPr dirty="0" sz="1150" spc="10">
                <a:solidFill>
                  <a:srgbClr val="777975"/>
                </a:solidFill>
                <a:latin typeface="Times New Roman"/>
                <a:cs typeface="Times New Roman"/>
              </a:rPr>
              <a:t>Bollschweller</a:t>
            </a:r>
            <a:endParaRPr sz="1150">
              <a:latin typeface="Times New Roman"/>
              <a:cs typeface="Times New Roman"/>
            </a:endParaRPr>
          </a:p>
          <a:p>
            <a:pPr marL="20955">
              <a:lnSpc>
                <a:spcPts val="1320"/>
              </a:lnSpc>
            </a:pPr>
            <a:r>
              <a:rPr dirty="0" sz="1150" spc="35">
                <a:solidFill>
                  <a:srgbClr val="777975"/>
                </a:solidFill>
                <a:latin typeface="Times New Roman"/>
                <a:cs typeface="Times New Roman"/>
              </a:rPr>
              <a:t>Dave</a:t>
            </a:r>
            <a:r>
              <a:rPr dirty="0" sz="1150" spc="-35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250" spc="-40">
                <a:solidFill>
                  <a:srgbClr val="777975"/>
                </a:solidFill>
                <a:latin typeface="Times New Roman"/>
                <a:cs typeface="Times New Roman"/>
              </a:rPr>
              <a:t>Bope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17828282" y="7316794"/>
            <a:ext cx="928369" cy="2063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50" spc="-114">
                <a:solidFill>
                  <a:srgbClr val="777975"/>
                </a:solidFill>
                <a:latin typeface="Times New Roman"/>
                <a:cs typeface="Times New Roman"/>
              </a:rPr>
              <a:t>l\111rk</a:t>
            </a:r>
            <a:r>
              <a:rPr dirty="0" sz="1150" spc="-30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150" spc="-95">
                <a:solidFill>
                  <a:srgbClr val="777975"/>
                </a:solidFill>
                <a:latin typeface="Times New Roman"/>
                <a:cs typeface="Times New Roman"/>
              </a:rPr>
              <a:t>Bowln11d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17827735" y="7423146"/>
            <a:ext cx="1285875" cy="4813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1310"/>
              </a:lnSpc>
              <a:spcBef>
                <a:spcPts val="105"/>
              </a:spcBef>
            </a:pPr>
            <a:r>
              <a:rPr dirty="0" sz="1050" spc="20">
                <a:solidFill>
                  <a:srgbClr val="777975"/>
                </a:solidFill>
                <a:latin typeface="Times New Roman"/>
                <a:cs typeface="Times New Roman"/>
              </a:rPr>
              <a:t>ft[n</a:t>
            </a:r>
            <a:r>
              <a:rPr dirty="0" sz="1050" spc="20">
                <a:solidFill>
                  <a:srgbClr val="605D5E"/>
                </a:solidFill>
                <a:latin typeface="Times New Roman"/>
                <a:cs typeface="Times New Roman"/>
              </a:rPr>
              <a:t>r</a:t>
            </a:r>
            <a:r>
              <a:rPr dirty="0" sz="1050" spc="20">
                <a:solidFill>
                  <a:srgbClr val="777975"/>
                </a:solidFill>
                <a:latin typeface="Times New Roman"/>
                <a:cs typeface="Times New Roman"/>
              </a:rPr>
              <a:t>gar </a:t>
            </a:r>
            <a:r>
              <a:rPr dirty="0" sz="1050" spc="5">
                <a:solidFill>
                  <a:srgbClr val="777975"/>
                </a:solidFill>
                <a:latin typeface="Times New Roman"/>
                <a:cs typeface="Times New Roman"/>
              </a:rPr>
              <a:t>e t </a:t>
            </a:r>
            <a:r>
              <a:rPr dirty="0" sz="1250" spc="-45">
                <a:solidFill>
                  <a:srgbClr val="777975"/>
                </a:solidFill>
                <a:latin typeface="Times New Roman"/>
                <a:cs typeface="Times New Roman"/>
              </a:rPr>
              <a:t>Budd</a:t>
            </a:r>
            <a:r>
              <a:rPr dirty="0" sz="1250" spc="-80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250" spc="-105">
                <a:solidFill>
                  <a:srgbClr val="777975"/>
                </a:solidFill>
                <a:latin typeface="Times New Roman"/>
                <a:cs typeface="Times New Roman"/>
              </a:rPr>
              <a:t>...</a:t>
            </a:r>
            <a:r>
              <a:rPr dirty="0" sz="1250" spc="-105">
                <a:solidFill>
                  <a:srgbClr val="959A9A"/>
                </a:solidFill>
                <a:latin typeface="Times New Roman"/>
                <a:cs typeface="Times New Roman"/>
              </a:rPr>
              <a:t>...,...</a:t>
            </a:r>
            <a:endParaRPr sz="1250">
              <a:latin typeface="Times New Roman"/>
              <a:cs typeface="Times New Roman"/>
            </a:endParaRPr>
          </a:p>
          <a:p>
            <a:pPr marL="15240">
              <a:lnSpc>
                <a:spcPts val="1095"/>
              </a:lnSpc>
            </a:pPr>
            <a:r>
              <a:rPr dirty="0" sz="1150" spc="10">
                <a:solidFill>
                  <a:srgbClr val="777975"/>
                </a:solidFill>
                <a:latin typeface="Times New Roman"/>
                <a:cs typeface="Times New Roman"/>
              </a:rPr>
              <a:t>David</a:t>
            </a:r>
            <a:r>
              <a:rPr dirty="0" sz="1150" spc="55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250" spc="-35">
                <a:solidFill>
                  <a:srgbClr val="878A89"/>
                </a:solidFill>
                <a:latin typeface="Times New Roman"/>
                <a:cs typeface="Times New Roman"/>
              </a:rPr>
              <a:t>Cohill</a:t>
            </a:r>
            <a:endParaRPr sz="1250">
              <a:latin typeface="Times New Roman"/>
              <a:cs typeface="Times New Roman"/>
            </a:endParaRPr>
          </a:p>
          <a:p>
            <a:pPr marL="24130">
              <a:lnSpc>
                <a:spcPts val="1170"/>
              </a:lnSpc>
            </a:pPr>
            <a:r>
              <a:rPr dirty="0" sz="1150" spc="-25">
                <a:solidFill>
                  <a:srgbClr val="777975"/>
                </a:solidFill>
                <a:latin typeface="Times New Roman"/>
                <a:cs typeface="Times New Roman"/>
              </a:rPr>
              <a:t>Rrtndy</a:t>
            </a:r>
            <a:r>
              <a:rPr dirty="0" sz="1150" spc="5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150" spc="-60">
                <a:solidFill>
                  <a:srgbClr val="878A89"/>
                </a:solidFill>
                <a:latin typeface="Times New Roman"/>
                <a:cs typeface="Times New Roman"/>
              </a:rPr>
              <a:t>Chapm11n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17810441" y="8610755"/>
            <a:ext cx="1044575" cy="461645"/>
          </a:xfrm>
          <a:prstGeom prst="rect">
            <a:avLst/>
          </a:prstGeom>
        </p:spPr>
        <p:txBody>
          <a:bodyPr wrap="square" lIns="0" tIns="61594" rIns="0" bIns="0" rtlCol="0" vert="horz">
            <a:spAutoFit/>
          </a:bodyPr>
          <a:lstStyle/>
          <a:p>
            <a:pPr marL="19685" marR="5080" indent="-7620">
              <a:lnSpc>
                <a:spcPct val="74700"/>
              </a:lnSpc>
              <a:spcBef>
                <a:spcPts val="484"/>
              </a:spcBef>
            </a:pPr>
            <a:r>
              <a:rPr dirty="0" sz="1150" spc="-5" b="1">
                <a:solidFill>
                  <a:srgbClr val="777975"/>
                </a:solidFill>
                <a:latin typeface="Times New Roman"/>
                <a:cs typeface="Times New Roman"/>
              </a:rPr>
              <a:t>fltike </a:t>
            </a:r>
            <a:r>
              <a:rPr dirty="0" sz="1150" spc="50">
                <a:solidFill>
                  <a:srgbClr val="878A89"/>
                </a:solidFill>
                <a:latin typeface="Times New Roman"/>
                <a:cs typeface="Times New Roman"/>
              </a:rPr>
              <a:t>Chnvei  </a:t>
            </a:r>
            <a:r>
              <a:rPr dirty="0" sz="1150" spc="-5">
                <a:solidFill>
                  <a:srgbClr val="777975"/>
                </a:solidFill>
                <a:latin typeface="Times New Roman"/>
                <a:cs typeface="Times New Roman"/>
              </a:rPr>
              <a:t>Nick </a:t>
            </a:r>
            <a:r>
              <a:rPr dirty="0" sz="1150" spc="-75">
                <a:solidFill>
                  <a:srgbClr val="878A89"/>
                </a:solidFill>
                <a:latin typeface="Times New Roman"/>
                <a:cs typeface="Times New Roman"/>
              </a:rPr>
              <a:t>Chert1mi11h  </a:t>
            </a:r>
            <a:r>
              <a:rPr dirty="0" sz="1100" spc="-65" b="1">
                <a:solidFill>
                  <a:srgbClr val="777975"/>
                </a:solidFill>
                <a:latin typeface="Arial"/>
                <a:cs typeface="Arial"/>
              </a:rPr>
              <a:t>Oney</a:t>
            </a:r>
            <a:r>
              <a:rPr dirty="0" sz="1100" spc="-40" b="1">
                <a:solidFill>
                  <a:srgbClr val="777975"/>
                </a:solidFill>
                <a:latin typeface="Arial"/>
                <a:cs typeface="Arial"/>
              </a:rPr>
              <a:t> </a:t>
            </a:r>
            <a:r>
              <a:rPr dirty="0" sz="1100" spc="-55" b="1">
                <a:solidFill>
                  <a:srgbClr val="878A89"/>
                </a:solidFill>
                <a:latin typeface="Arial"/>
                <a:cs typeface="Arial"/>
              </a:rPr>
              <a:t>Coates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17814765" y="9000717"/>
            <a:ext cx="807720" cy="2063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50" spc="25">
                <a:solidFill>
                  <a:srgbClr val="777975"/>
                </a:solidFill>
                <a:latin typeface="Times New Roman"/>
                <a:cs typeface="Times New Roman"/>
              </a:rPr>
              <a:t>Slovo</a:t>
            </a:r>
            <a:r>
              <a:rPr dirty="0" sz="1150" spc="-85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150" spc="5">
                <a:solidFill>
                  <a:srgbClr val="878A89"/>
                </a:solidFill>
                <a:latin typeface="Times New Roman"/>
                <a:cs typeface="Times New Roman"/>
              </a:rPr>
              <a:t>Cohen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17829609" y="9115931"/>
            <a:ext cx="990600" cy="348615"/>
          </a:xfrm>
          <a:prstGeom prst="rect">
            <a:avLst/>
          </a:prstGeom>
        </p:spPr>
        <p:txBody>
          <a:bodyPr wrap="square" lIns="0" tIns="61594" rIns="0" bIns="0" rtlCol="0" vert="horz">
            <a:spAutoFit/>
          </a:bodyPr>
          <a:lstStyle/>
          <a:p>
            <a:pPr marL="13335" marR="5080" indent="-1270">
              <a:lnSpc>
                <a:spcPct val="74800"/>
              </a:lnSpc>
              <a:spcBef>
                <a:spcPts val="484"/>
              </a:spcBef>
            </a:pPr>
            <a:r>
              <a:rPr dirty="0" sz="1250" spc="-5">
                <a:solidFill>
                  <a:srgbClr val="777975"/>
                </a:solidFill>
                <a:latin typeface="Times New Roman"/>
                <a:cs typeface="Times New Roman"/>
              </a:rPr>
              <a:t>Jim </a:t>
            </a:r>
            <a:r>
              <a:rPr dirty="0" sz="1150" spc="-120">
                <a:solidFill>
                  <a:srgbClr val="777975"/>
                </a:solidFill>
                <a:latin typeface="Times New Roman"/>
                <a:cs typeface="Times New Roman"/>
              </a:rPr>
              <a:t>Colet1111n  </a:t>
            </a:r>
            <a:r>
              <a:rPr dirty="0" sz="1150" spc="35">
                <a:solidFill>
                  <a:srgbClr val="777975"/>
                </a:solidFill>
                <a:latin typeface="Times New Roman"/>
                <a:cs typeface="Times New Roman"/>
              </a:rPr>
              <a:t>Belinda </a:t>
            </a:r>
            <a:r>
              <a:rPr dirty="0" sz="1100" spc="20">
                <a:solidFill>
                  <a:srgbClr val="878A89"/>
                </a:solidFill>
                <a:latin typeface="Times New Roman"/>
                <a:cs typeface="Times New Roman"/>
              </a:rPr>
              <a:t>Cook</a:t>
            </a:r>
            <a:r>
              <a:rPr dirty="0" sz="1100" spc="-30">
                <a:solidFill>
                  <a:srgbClr val="878A89"/>
                </a:solidFill>
                <a:latin typeface="Times New Roman"/>
                <a:cs typeface="Times New Roman"/>
              </a:rPr>
              <a:t> </a:t>
            </a:r>
            <a:r>
              <a:rPr dirty="0" sz="1100" spc="10">
                <a:solidFill>
                  <a:srgbClr val="878A89"/>
                </a:solidFill>
                <a:latin typeface="Times New Roman"/>
                <a:cs typeface="Times New Roman"/>
              </a:rPr>
              <a:t>./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17818072" y="10144011"/>
            <a:ext cx="926465" cy="8623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6510">
              <a:lnSpc>
                <a:spcPts val="1325"/>
              </a:lnSpc>
              <a:spcBef>
                <a:spcPts val="105"/>
              </a:spcBef>
            </a:pPr>
            <a:r>
              <a:rPr dirty="0" sz="1050" spc="-65">
                <a:solidFill>
                  <a:srgbClr val="777975"/>
                </a:solidFill>
                <a:latin typeface="Arial"/>
                <a:cs typeface="Arial"/>
              </a:rPr>
              <a:t>Wy11l.t</a:t>
            </a:r>
            <a:r>
              <a:rPr dirty="0" sz="1050" spc="-90">
                <a:solidFill>
                  <a:srgbClr val="777975"/>
                </a:solidFill>
                <a:latin typeface="Arial"/>
                <a:cs typeface="Arial"/>
              </a:rPr>
              <a:t> </a:t>
            </a:r>
            <a:r>
              <a:rPr dirty="0" sz="1250" spc="-45">
                <a:solidFill>
                  <a:srgbClr val="777975"/>
                </a:solidFill>
                <a:latin typeface="Times New Roman"/>
                <a:cs typeface="Times New Roman"/>
              </a:rPr>
              <a:t>Coy</a:t>
            </a: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ts val="1000"/>
              </a:lnSpc>
            </a:pPr>
            <a:r>
              <a:rPr dirty="0" sz="1150" spc="50">
                <a:solidFill>
                  <a:srgbClr val="777975"/>
                </a:solidFill>
                <a:latin typeface="Times New Roman"/>
                <a:cs typeface="Times New Roman"/>
              </a:rPr>
              <a:t>9herrlon</a:t>
            </a:r>
            <a:r>
              <a:rPr dirty="0" sz="1150" spc="10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050" spc="85">
                <a:solidFill>
                  <a:srgbClr val="878A89"/>
                </a:solidFill>
                <a:latin typeface="Times New Roman"/>
                <a:cs typeface="Times New Roman"/>
              </a:rPr>
              <a:t>Culp</a:t>
            </a:r>
            <a:endParaRPr sz="1050">
              <a:latin typeface="Times New Roman"/>
              <a:cs typeface="Times New Roman"/>
            </a:endParaRPr>
          </a:p>
          <a:p>
            <a:pPr marL="15240">
              <a:lnSpc>
                <a:spcPts val="1010"/>
              </a:lnSpc>
            </a:pPr>
            <a:r>
              <a:rPr dirty="0" sz="1150" spc="30">
                <a:solidFill>
                  <a:srgbClr val="777975"/>
                </a:solidFill>
                <a:latin typeface="Times New Roman"/>
                <a:cs typeface="Times New Roman"/>
              </a:rPr>
              <a:t>Lindn</a:t>
            </a:r>
            <a:r>
              <a:rPr dirty="0" sz="1150" spc="-95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150" spc="-55">
                <a:solidFill>
                  <a:srgbClr val="777975"/>
                </a:solidFill>
                <a:latin typeface="Times New Roman"/>
                <a:cs typeface="Times New Roman"/>
              </a:rPr>
              <a:t>DnwRon</a:t>
            </a:r>
            <a:endParaRPr sz="1150">
              <a:latin typeface="Times New Roman"/>
              <a:cs typeface="Times New Roman"/>
            </a:endParaRPr>
          </a:p>
          <a:p>
            <a:pPr marL="13335" marR="7620" indent="2540">
              <a:lnSpc>
                <a:spcPct val="73300"/>
              </a:lnSpc>
              <a:spcBef>
                <a:spcPts val="200"/>
              </a:spcBef>
            </a:pPr>
            <a:r>
              <a:rPr dirty="0" sz="1150">
                <a:solidFill>
                  <a:srgbClr val="777975"/>
                </a:solidFill>
                <a:latin typeface="Times New Roman"/>
                <a:cs typeface="Times New Roman"/>
              </a:rPr>
              <a:t>Don </a:t>
            </a:r>
            <a:r>
              <a:rPr dirty="0" sz="1150" spc="-20" b="1">
                <a:solidFill>
                  <a:srgbClr val="777975"/>
                </a:solidFill>
                <a:latin typeface="Times New Roman"/>
                <a:cs typeface="Times New Roman"/>
              </a:rPr>
              <a:t>Dul\lar  </a:t>
            </a:r>
            <a:r>
              <a:rPr dirty="0" sz="1150" spc="50">
                <a:solidFill>
                  <a:srgbClr val="777975"/>
                </a:solidFill>
                <a:latin typeface="Times New Roman"/>
                <a:cs typeface="Times New Roman"/>
              </a:rPr>
              <a:t>Frnnk </a:t>
            </a:r>
            <a:r>
              <a:rPr dirty="0" sz="1150" spc="35">
                <a:solidFill>
                  <a:srgbClr val="777975"/>
                </a:solidFill>
                <a:latin typeface="Times New Roman"/>
                <a:cs typeface="Times New Roman"/>
              </a:rPr>
              <a:t>Denaro  </a:t>
            </a:r>
            <a:r>
              <a:rPr dirty="0" sz="1150" spc="-15">
                <a:solidFill>
                  <a:srgbClr val="878A89"/>
                </a:solidFill>
                <a:latin typeface="Times New Roman"/>
                <a:cs typeface="Times New Roman"/>
              </a:rPr>
              <a:t>Gllff</a:t>
            </a:r>
            <a:r>
              <a:rPr dirty="0" sz="1150" spc="35">
                <a:solidFill>
                  <a:srgbClr val="878A89"/>
                </a:solidFill>
                <a:latin typeface="Times New Roman"/>
                <a:cs typeface="Times New Roman"/>
              </a:rPr>
              <a:t> </a:t>
            </a:r>
            <a:r>
              <a:rPr dirty="0" sz="1150" spc="30">
                <a:solidFill>
                  <a:srgbClr val="777975"/>
                </a:solidFill>
                <a:latin typeface="Times New Roman"/>
                <a:cs typeface="Times New Roman"/>
              </a:rPr>
              <a:t>Dllburt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17801716" y="11686129"/>
            <a:ext cx="789305" cy="349885"/>
          </a:xfrm>
          <a:prstGeom prst="rect">
            <a:avLst/>
          </a:prstGeom>
        </p:spPr>
        <p:txBody>
          <a:bodyPr wrap="square" lIns="0" tIns="71120" rIns="0" bIns="0" rtlCol="0" vert="horz">
            <a:spAutoFit/>
          </a:bodyPr>
          <a:lstStyle/>
          <a:p>
            <a:pPr marL="14604" marR="5080" indent="-2540">
              <a:lnSpc>
                <a:spcPct val="69800"/>
              </a:lnSpc>
              <a:spcBef>
                <a:spcPts val="560"/>
              </a:spcBef>
            </a:pPr>
            <a:r>
              <a:rPr dirty="0" sz="1150" spc="-150">
                <a:solidFill>
                  <a:srgbClr val="777975"/>
                </a:solidFill>
                <a:latin typeface="Times New Roman"/>
                <a:cs typeface="Times New Roman"/>
              </a:rPr>
              <a:t>l\</a:t>
            </a:r>
            <a:r>
              <a:rPr dirty="0" sz="1150" spc="-150">
                <a:solidFill>
                  <a:srgbClr val="605D5E"/>
                </a:solidFill>
                <a:latin typeface="Times New Roman"/>
                <a:cs typeface="Times New Roman"/>
              </a:rPr>
              <a:t>1</a:t>
            </a:r>
            <a:r>
              <a:rPr dirty="0" sz="1150" spc="-150">
                <a:solidFill>
                  <a:srgbClr val="777975"/>
                </a:solidFill>
                <a:latin typeface="Times New Roman"/>
                <a:cs typeface="Times New Roman"/>
              </a:rPr>
              <a:t>11r </a:t>
            </a:r>
            <a:r>
              <a:rPr dirty="0" sz="1150" spc="45">
                <a:solidFill>
                  <a:srgbClr val="777975"/>
                </a:solidFill>
                <a:latin typeface="Times New Roman"/>
                <a:cs typeface="Times New Roman"/>
              </a:rPr>
              <a:t>k</a:t>
            </a:r>
            <a:r>
              <a:rPr dirty="0" sz="1150" spc="-35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250" spc="-90">
                <a:solidFill>
                  <a:srgbClr val="777975"/>
                </a:solidFill>
                <a:latin typeface="Times New Roman"/>
                <a:cs typeface="Times New Roman"/>
              </a:rPr>
              <a:t>DahRe  </a:t>
            </a:r>
            <a:r>
              <a:rPr dirty="0" sz="1250" spc="-50">
                <a:solidFill>
                  <a:srgbClr val="777975"/>
                </a:solidFill>
                <a:latin typeface="Times New Roman"/>
                <a:cs typeface="Times New Roman"/>
              </a:rPr>
              <a:t>Robert.</a:t>
            </a:r>
            <a:r>
              <a:rPr dirty="0" sz="1250" spc="-120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150" spc="-40">
                <a:solidFill>
                  <a:srgbClr val="777975"/>
                </a:solidFill>
                <a:latin typeface="Times New Roman"/>
                <a:cs typeface="Times New Roman"/>
              </a:rPr>
              <a:t>Dow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17794458" y="11956443"/>
            <a:ext cx="682625" cy="201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50" spc="-45">
                <a:solidFill>
                  <a:srgbClr val="777975"/>
                </a:solidFill>
                <a:latin typeface="Times New Roman"/>
                <a:cs typeface="Times New Roman"/>
              </a:rPr>
              <a:t>Jim</a:t>
            </a:r>
            <a:r>
              <a:rPr dirty="0" sz="1150" spc="75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150" spc="-25">
                <a:solidFill>
                  <a:srgbClr val="777975"/>
                </a:solidFill>
                <a:latin typeface="Times New Roman"/>
                <a:cs typeface="Times New Roman"/>
              </a:rPr>
              <a:t>Ol'llkc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17785484" y="12067227"/>
            <a:ext cx="981075" cy="471805"/>
          </a:xfrm>
          <a:prstGeom prst="rect">
            <a:avLst/>
          </a:prstGeom>
        </p:spPr>
        <p:txBody>
          <a:bodyPr wrap="square" lIns="0" tIns="71120" rIns="0" bIns="0" rtlCol="0" vert="horz">
            <a:spAutoFit/>
          </a:bodyPr>
          <a:lstStyle/>
          <a:p>
            <a:pPr marL="22860" marR="5080" indent="-10795">
              <a:lnSpc>
                <a:spcPct val="69800"/>
              </a:lnSpc>
              <a:spcBef>
                <a:spcPts val="560"/>
              </a:spcBef>
            </a:pPr>
            <a:r>
              <a:rPr dirty="0" sz="1250" spc="60">
                <a:solidFill>
                  <a:srgbClr val="777975"/>
                </a:solidFill>
                <a:latin typeface="Times New Roman"/>
                <a:cs typeface="Times New Roman"/>
              </a:rPr>
              <a:t>Ezio </a:t>
            </a:r>
            <a:r>
              <a:rPr dirty="0" sz="1150" spc="-35">
                <a:solidFill>
                  <a:srgbClr val="777975"/>
                </a:solidFill>
                <a:latin typeface="Times New Roman"/>
                <a:cs typeface="Times New Roman"/>
              </a:rPr>
              <a:t>l!lboido  </a:t>
            </a:r>
            <a:r>
              <a:rPr dirty="0" sz="1250" spc="-100" b="1">
                <a:solidFill>
                  <a:srgbClr val="777975"/>
                </a:solidFill>
                <a:latin typeface="Times New Roman"/>
                <a:cs typeface="Times New Roman"/>
              </a:rPr>
              <a:t>WOiiam</a:t>
            </a:r>
            <a:r>
              <a:rPr dirty="0" sz="1250" spc="-165" b="1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150" spc="-45">
                <a:solidFill>
                  <a:srgbClr val="777975"/>
                </a:solidFill>
                <a:latin typeface="Times New Roman"/>
                <a:cs typeface="Times New Roman"/>
              </a:rPr>
              <a:t>1-'lorl•s  </a:t>
            </a:r>
            <a:r>
              <a:rPr dirty="0" sz="1000" spc="60">
                <a:solidFill>
                  <a:srgbClr val="777975"/>
                </a:solidFill>
                <a:latin typeface="Arial"/>
                <a:cs typeface="Arial"/>
              </a:rPr>
              <a:t>S </a:t>
            </a:r>
            <a:r>
              <a:rPr dirty="0" sz="1000" spc="45">
                <a:solidFill>
                  <a:srgbClr val="777975"/>
                </a:solidFill>
                <a:latin typeface="Arial"/>
                <a:cs typeface="Arial"/>
              </a:rPr>
              <a:t>v11n</a:t>
            </a:r>
            <a:r>
              <a:rPr dirty="0" sz="1000" spc="-100">
                <a:solidFill>
                  <a:srgbClr val="777975"/>
                </a:solidFill>
                <a:latin typeface="Arial"/>
                <a:cs typeface="Arial"/>
              </a:rPr>
              <a:t> </a:t>
            </a:r>
            <a:r>
              <a:rPr dirty="0" sz="1150" spc="65">
                <a:solidFill>
                  <a:srgbClr val="777975"/>
                </a:solidFill>
                <a:latin typeface="Times New Roman"/>
                <a:cs typeface="Times New Roman"/>
              </a:rPr>
              <a:t>Foster</a:t>
            </a:r>
            <a:endParaRPr sz="11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1317" y="748898"/>
            <a:ext cx="1076839" cy="8584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857820" y="4036737"/>
            <a:ext cx="967329" cy="8219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39569" y="5662391"/>
            <a:ext cx="1040335" cy="821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390947" y="821958"/>
            <a:ext cx="949078" cy="10959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354444" y="2429352"/>
            <a:ext cx="1003833" cy="1150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409199" y="4073268"/>
            <a:ext cx="930827" cy="11690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372695" y="5662391"/>
            <a:ext cx="967329" cy="122380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76072" y="7288045"/>
            <a:ext cx="985580" cy="80369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536958" y="7415905"/>
            <a:ext cx="821317" cy="11324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12574" y="8895433"/>
            <a:ext cx="967329" cy="8219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409199" y="9059824"/>
            <a:ext cx="967329" cy="11142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12574" y="10502821"/>
            <a:ext cx="1314108" cy="84022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445701" y="10703744"/>
            <a:ext cx="949078" cy="113247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30827" y="12091944"/>
            <a:ext cx="985580" cy="84022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518707" y="12256336"/>
            <a:ext cx="912574" cy="11872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540792" y="748899"/>
            <a:ext cx="985580" cy="113247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504289" y="2392815"/>
            <a:ext cx="1022084" cy="11507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504289" y="4091533"/>
            <a:ext cx="1022084" cy="113247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504289" y="5644125"/>
            <a:ext cx="1003833" cy="124207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522540" y="7434171"/>
            <a:ext cx="1003833" cy="113247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559043" y="9078090"/>
            <a:ext cx="985580" cy="113247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559043" y="10703745"/>
            <a:ext cx="1022084" cy="116900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577295" y="12256336"/>
            <a:ext cx="1003833" cy="124207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690637" y="694096"/>
            <a:ext cx="1022084" cy="115074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672386" y="2228426"/>
            <a:ext cx="1058586" cy="127860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690637" y="4109799"/>
            <a:ext cx="1040335" cy="109594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690637" y="5753719"/>
            <a:ext cx="1076839" cy="113247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4690637" y="7488968"/>
            <a:ext cx="1040335" cy="109594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708888" y="9132888"/>
            <a:ext cx="1076839" cy="111421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4745390" y="10758541"/>
            <a:ext cx="1058586" cy="115074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800145" y="12438993"/>
            <a:ext cx="1003833" cy="111421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913487" y="675832"/>
            <a:ext cx="1076839" cy="115074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931738" y="2319756"/>
            <a:ext cx="1058586" cy="118727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931738" y="4036737"/>
            <a:ext cx="1076839" cy="116900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931738" y="5644125"/>
            <a:ext cx="1076839" cy="124207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931738" y="7306310"/>
            <a:ext cx="1095090" cy="1260338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5968242" y="9114621"/>
            <a:ext cx="1058586" cy="1132478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5968242" y="10776808"/>
            <a:ext cx="1058586" cy="115074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5968242" y="12475525"/>
            <a:ext cx="1058586" cy="111421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7410111" y="675831"/>
            <a:ext cx="748311" cy="116900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7172842" y="2374552"/>
            <a:ext cx="1095090" cy="113247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7227596" y="4055002"/>
            <a:ext cx="949078" cy="115074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7227596" y="5771985"/>
            <a:ext cx="1040335" cy="111421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7191093" y="7434170"/>
            <a:ext cx="1076839" cy="1150744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7227596" y="9005027"/>
            <a:ext cx="1022084" cy="124207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7245848" y="10795073"/>
            <a:ext cx="1040335" cy="111421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7519620" y="12438993"/>
            <a:ext cx="657054" cy="913289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8413943" y="730632"/>
            <a:ext cx="967329" cy="1169009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8687716" y="2429344"/>
            <a:ext cx="565796" cy="94982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8413943" y="3963673"/>
            <a:ext cx="985580" cy="1242072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8413943" y="5717187"/>
            <a:ext cx="949078" cy="1187275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8559956" y="7379374"/>
            <a:ext cx="857820" cy="1169009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8450446" y="9096356"/>
            <a:ext cx="930827" cy="111421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8450446" y="10722009"/>
            <a:ext cx="857820" cy="1150744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8450446" y="12420727"/>
            <a:ext cx="967329" cy="1095946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9837563" y="3105179"/>
            <a:ext cx="73006" cy="547973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0494613" y="876761"/>
            <a:ext cx="1040335" cy="1077680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0531123" y="2465882"/>
            <a:ext cx="1040335" cy="1132478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0585870" y="4146330"/>
            <a:ext cx="1022084" cy="1095946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0786637" y="5790251"/>
            <a:ext cx="821317" cy="1095946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0604124" y="7397639"/>
            <a:ext cx="1022084" cy="1114212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0604124" y="9059825"/>
            <a:ext cx="1058586" cy="1077680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0640625" y="10685479"/>
            <a:ext cx="1003833" cy="1059415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1699210" y="803694"/>
            <a:ext cx="1095090" cy="1095946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1954733" y="2374550"/>
            <a:ext cx="857820" cy="1169009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1790476" y="4091533"/>
            <a:ext cx="1040335" cy="1132478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1808721" y="5662391"/>
            <a:ext cx="1040335" cy="1205540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1808721" y="7361107"/>
            <a:ext cx="1058586" cy="1150744"/>
          </a:xfrm>
          <a:prstGeom prst="rect">
            <a:avLst/>
          </a:prstGeom>
          <a:blipFill>
            <a:blip r:embed="rId6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1845232" y="9023293"/>
            <a:ext cx="1022084" cy="1132478"/>
          </a:xfrm>
          <a:prstGeom prst="rect">
            <a:avLst/>
          </a:prstGeom>
          <a:blipFill>
            <a:blip r:embed="rId7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1845232" y="10594151"/>
            <a:ext cx="1040335" cy="1169009"/>
          </a:xfrm>
          <a:prstGeom prst="rect">
            <a:avLst/>
          </a:prstGeom>
          <a:blipFill>
            <a:blip r:embed="rId7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3122830" y="675836"/>
            <a:ext cx="803066" cy="1205540"/>
          </a:xfrm>
          <a:prstGeom prst="rect">
            <a:avLst/>
          </a:prstGeom>
          <a:blipFill>
            <a:blip r:embed="rId7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2976818" y="2392815"/>
            <a:ext cx="1076839" cy="1150744"/>
          </a:xfrm>
          <a:prstGeom prst="rect">
            <a:avLst/>
          </a:prstGeom>
          <a:blipFill>
            <a:blip r:embed="rId7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3031573" y="4073268"/>
            <a:ext cx="1022084" cy="1132478"/>
          </a:xfrm>
          <a:prstGeom prst="rect">
            <a:avLst/>
          </a:prstGeom>
          <a:blipFill>
            <a:blip r:embed="rId7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3195841" y="5753719"/>
            <a:ext cx="876072" cy="1114212"/>
          </a:xfrm>
          <a:prstGeom prst="rect">
            <a:avLst/>
          </a:prstGeom>
          <a:blipFill>
            <a:blip r:embed="rId7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13013318" y="7379373"/>
            <a:ext cx="1076839" cy="1114212"/>
          </a:xfrm>
          <a:prstGeom prst="rect">
            <a:avLst/>
          </a:prstGeom>
          <a:blipFill>
            <a:blip r:embed="rId7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3122830" y="9005027"/>
            <a:ext cx="967329" cy="1114212"/>
          </a:xfrm>
          <a:prstGeom prst="rect">
            <a:avLst/>
          </a:prstGeom>
          <a:blipFill>
            <a:blip r:embed="rId7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13068075" y="10630682"/>
            <a:ext cx="1022084" cy="1095946"/>
          </a:xfrm>
          <a:prstGeom prst="rect">
            <a:avLst/>
          </a:prstGeom>
          <a:blipFill>
            <a:blip r:embed="rId7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14217925" y="767164"/>
            <a:ext cx="985580" cy="1114212"/>
          </a:xfrm>
          <a:prstGeom prst="rect">
            <a:avLst/>
          </a:prstGeom>
          <a:blipFill>
            <a:blip r:embed="rId7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14199671" y="2447612"/>
            <a:ext cx="1040335" cy="1095946"/>
          </a:xfrm>
          <a:prstGeom prst="rect">
            <a:avLst/>
          </a:prstGeom>
          <a:blipFill>
            <a:blip r:embed="rId8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14217925" y="4091533"/>
            <a:ext cx="1022084" cy="1095946"/>
          </a:xfrm>
          <a:prstGeom prst="rect">
            <a:avLst/>
          </a:prstGeom>
          <a:blipFill>
            <a:blip r:embed="rId8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14236171" y="5735453"/>
            <a:ext cx="1003833" cy="1095946"/>
          </a:xfrm>
          <a:prstGeom prst="rect">
            <a:avLst/>
          </a:prstGeom>
          <a:blipFill>
            <a:blip r:embed="rId8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14418693" y="7342841"/>
            <a:ext cx="730060" cy="1132478"/>
          </a:xfrm>
          <a:prstGeom prst="rect">
            <a:avLst/>
          </a:prstGeom>
          <a:blipFill>
            <a:blip r:embed="rId8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14272680" y="8986762"/>
            <a:ext cx="1003833" cy="1095946"/>
          </a:xfrm>
          <a:prstGeom prst="rect">
            <a:avLst/>
          </a:prstGeom>
          <a:blipFill>
            <a:blip r:embed="rId8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14254426" y="10575884"/>
            <a:ext cx="1003833" cy="1114212"/>
          </a:xfrm>
          <a:prstGeom prst="rect">
            <a:avLst/>
          </a:prstGeom>
          <a:blipFill>
            <a:blip r:embed="rId8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5386022" y="712368"/>
            <a:ext cx="1003833" cy="1169009"/>
          </a:xfrm>
          <a:prstGeom prst="rect">
            <a:avLst/>
          </a:prstGeom>
          <a:blipFill>
            <a:blip r:embed="rId8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15422522" y="2411082"/>
            <a:ext cx="985580" cy="1114212"/>
          </a:xfrm>
          <a:prstGeom prst="rect">
            <a:avLst/>
          </a:prstGeom>
          <a:blipFill>
            <a:blip r:embed="rId8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15459023" y="4000205"/>
            <a:ext cx="967329" cy="1169009"/>
          </a:xfrm>
          <a:prstGeom prst="rect">
            <a:avLst/>
          </a:prstGeom>
          <a:blipFill>
            <a:blip r:embed="rId8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15440778" y="5680656"/>
            <a:ext cx="1003833" cy="1132478"/>
          </a:xfrm>
          <a:prstGeom prst="rect">
            <a:avLst/>
          </a:prstGeom>
          <a:blipFill>
            <a:blip r:embed="rId8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15440778" y="7324576"/>
            <a:ext cx="1003833" cy="1114212"/>
          </a:xfrm>
          <a:prstGeom prst="rect">
            <a:avLst/>
          </a:prstGeom>
          <a:blipFill>
            <a:blip r:embed="rId9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15459023" y="8950230"/>
            <a:ext cx="967329" cy="1077680"/>
          </a:xfrm>
          <a:prstGeom prst="rect">
            <a:avLst/>
          </a:prstGeom>
          <a:blipFill>
            <a:blip r:embed="rId9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16572363" y="785428"/>
            <a:ext cx="1003833" cy="1114212"/>
          </a:xfrm>
          <a:prstGeom prst="rect">
            <a:avLst/>
          </a:prstGeom>
          <a:blipFill>
            <a:blip r:embed="rId9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16590619" y="2447614"/>
            <a:ext cx="1022084" cy="1077680"/>
          </a:xfrm>
          <a:prstGeom prst="rect">
            <a:avLst/>
          </a:prstGeom>
          <a:blipFill>
            <a:blip r:embed="rId9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16608874" y="4091533"/>
            <a:ext cx="1003833" cy="1077680"/>
          </a:xfrm>
          <a:prstGeom prst="rect">
            <a:avLst/>
          </a:prstGeom>
          <a:blipFill>
            <a:blip r:embed="rId9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16827887" y="5698923"/>
            <a:ext cx="602299" cy="1004617"/>
          </a:xfrm>
          <a:prstGeom prst="rect">
            <a:avLst/>
          </a:prstGeom>
          <a:blipFill>
            <a:blip r:embed="rId9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16590619" y="7306310"/>
            <a:ext cx="1003833" cy="1095946"/>
          </a:xfrm>
          <a:prstGeom prst="rect">
            <a:avLst/>
          </a:prstGeom>
          <a:blipFill>
            <a:blip r:embed="rId9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16718376" y="8931964"/>
            <a:ext cx="876072" cy="1059415"/>
          </a:xfrm>
          <a:prstGeom prst="rect">
            <a:avLst/>
          </a:prstGeom>
          <a:blipFill>
            <a:blip r:embed="rId9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15440778" y="10557618"/>
            <a:ext cx="967329" cy="1095946"/>
          </a:xfrm>
          <a:prstGeom prst="rect">
            <a:avLst/>
          </a:prstGeom>
          <a:blipFill>
            <a:blip r:embed="rId9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2436575" y="7653362"/>
            <a:ext cx="0" cy="457200"/>
          </a:xfrm>
          <a:custGeom>
            <a:avLst/>
            <a:gdLst/>
            <a:ahLst/>
            <a:cxnLst/>
            <a:rect l="l" t="t" r="r" b="b"/>
            <a:pathLst>
              <a:path w="0" h="457200">
                <a:moveTo>
                  <a:pt x="0" y="456644"/>
                </a:moveTo>
                <a:lnTo>
                  <a:pt x="0" y="0"/>
                </a:lnTo>
              </a:path>
            </a:pathLst>
          </a:custGeom>
          <a:ln w="91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2445700" y="8164804"/>
            <a:ext cx="0" cy="347345"/>
          </a:xfrm>
          <a:custGeom>
            <a:avLst/>
            <a:gdLst/>
            <a:ahLst/>
            <a:cxnLst/>
            <a:rect l="l" t="t" r="r" b="b"/>
            <a:pathLst>
              <a:path w="0" h="347345">
                <a:moveTo>
                  <a:pt x="0" y="347049"/>
                </a:moveTo>
                <a:lnTo>
                  <a:pt x="0" y="0"/>
                </a:lnTo>
              </a:path>
            </a:pathLst>
          </a:custGeom>
          <a:ln w="1825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7227593" y="5644126"/>
            <a:ext cx="0" cy="813435"/>
          </a:xfrm>
          <a:custGeom>
            <a:avLst/>
            <a:gdLst/>
            <a:ahLst/>
            <a:cxnLst/>
            <a:rect l="l" t="t" r="r" b="b"/>
            <a:pathLst>
              <a:path w="0" h="813435">
                <a:moveTo>
                  <a:pt x="0" y="812827"/>
                </a:moveTo>
                <a:lnTo>
                  <a:pt x="0" y="0"/>
                </a:lnTo>
              </a:path>
            </a:pathLst>
          </a:custGeom>
          <a:ln w="1825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7218467" y="4255927"/>
            <a:ext cx="0" cy="557530"/>
          </a:xfrm>
          <a:custGeom>
            <a:avLst/>
            <a:gdLst/>
            <a:ahLst/>
            <a:cxnLst/>
            <a:rect l="l" t="t" r="r" b="b"/>
            <a:pathLst>
              <a:path w="0" h="557529">
                <a:moveTo>
                  <a:pt x="0" y="557106"/>
                </a:moveTo>
                <a:lnTo>
                  <a:pt x="0" y="0"/>
                </a:lnTo>
              </a:path>
            </a:pathLst>
          </a:custGeom>
          <a:ln w="91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8450443" y="2246691"/>
            <a:ext cx="0" cy="1068705"/>
          </a:xfrm>
          <a:custGeom>
            <a:avLst/>
            <a:gdLst/>
            <a:ahLst/>
            <a:cxnLst/>
            <a:rect l="l" t="t" r="r" b="b"/>
            <a:pathLst>
              <a:path w="0" h="1068704">
                <a:moveTo>
                  <a:pt x="0" y="1068548"/>
                </a:moveTo>
                <a:lnTo>
                  <a:pt x="0" y="0"/>
                </a:lnTo>
              </a:path>
            </a:pathLst>
          </a:custGeom>
          <a:ln w="1825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9344767" y="3196511"/>
            <a:ext cx="0" cy="365760"/>
          </a:xfrm>
          <a:custGeom>
            <a:avLst/>
            <a:gdLst/>
            <a:ahLst/>
            <a:cxnLst/>
            <a:rect l="l" t="t" r="r" b="b"/>
            <a:pathLst>
              <a:path w="0" h="365760">
                <a:moveTo>
                  <a:pt x="0" y="365315"/>
                </a:moveTo>
                <a:lnTo>
                  <a:pt x="0" y="0"/>
                </a:lnTo>
              </a:path>
            </a:pathLst>
          </a:custGeom>
          <a:ln w="91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9910564" y="9260751"/>
            <a:ext cx="0" cy="474980"/>
          </a:xfrm>
          <a:custGeom>
            <a:avLst/>
            <a:gdLst/>
            <a:ahLst/>
            <a:cxnLst/>
            <a:rect l="l" t="t" r="r" b="b"/>
            <a:pathLst>
              <a:path w="0" h="474979">
                <a:moveTo>
                  <a:pt x="0" y="474910"/>
                </a:moveTo>
                <a:lnTo>
                  <a:pt x="0" y="0"/>
                </a:lnTo>
              </a:path>
            </a:pathLst>
          </a:custGeom>
          <a:ln w="1825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9874060" y="4876963"/>
            <a:ext cx="0" cy="328930"/>
          </a:xfrm>
          <a:custGeom>
            <a:avLst/>
            <a:gdLst/>
            <a:ahLst/>
            <a:cxnLst/>
            <a:rect l="l" t="t" r="r" b="b"/>
            <a:pathLst>
              <a:path w="0" h="328929">
                <a:moveTo>
                  <a:pt x="0" y="328784"/>
                </a:moveTo>
                <a:lnTo>
                  <a:pt x="0" y="0"/>
                </a:lnTo>
              </a:path>
            </a:pathLst>
          </a:custGeom>
          <a:ln w="1825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9855809" y="401847"/>
            <a:ext cx="0" cy="292735"/>
          </a:xfrm>
          <a:custGeom>
            <a:avLst/>
            <a:gdLst/>
            <a:ahLst/>
            <a:cxnLst/>
            <a:rect l="l" t="t" r="r" b="b"/>
            <a:pathLst>
              <a:path w="0" h="292734">
                <a:moveTo>
                  <a:pt x="0" y="292252"/>
                </a:moveTo>
                <a:lnTo>
                  <a:pt x="0" y="0"/>
                </a:lnTo>
              </a:path>
            </a:pathLst>
          </a:custGeom>
          <a:ln w="1825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9910564" y="8274398"/>
            <a:ext cx="0" cy="730885"/>
          </a:xfrm>
          <a:custGeom>
            <a:avLst/>
            <a:gdLst/>
            <a:ahLst/>
            <a:cxnLst/>
            <a:rect l="l" t="t" r="r" b="b"/>
            <a:pathLst>
              <a:path w="0" h="730884">
                <a:moveTo>
                  <a:pt x="0" y="730631"/>
                </a:moveTo>
                <a:lnTo>
                  <a:pt x="0" y="0"/>
                </a:lnTo>
              </a:path>
            </a:pathLst>
          </a:custGeom>
          <a:ln w="1825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11808720" y="5972910"/>
            <a:ext cx="0" cy="401955"/>
          </a:xfrm>
          <a:custGeom>
            <a:avLst/>
            <a:gdLst/>
            <a:ahLst/>
            <a:cxnLst/>
            <a:rect l="l" t="t" r="r" b="b"/>
            <a:pathLst>
              <a:path w="0" h="401954">
                <a:moveTo>
                  <a:pt x="0" y="401847"/>
                </a:moveTo>
                <a:lnTo>
                  <a:pt x="0" y="0"/>
                </a:lnTo>
              </a:path>
            </a:pathLst>
          </a:custGeom>
          <a:ln w="1825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13040695" y="6137302"/>
            <a:ext cx="0" cy="548005"/>
          </a:xfrm>
          <a:custGeom>
            <a:avLst/>
            <a:gdLst/>
            <a:ahLst/>
            <a:cxnLst/>
            <a:rect l="l" t="t" r="r" b="b"/>
            <a:pathLst>
              <a:path w="0" h="548004">
                <a:moveTo>
                  <a:pt x="0" y="547973"/>
                </a:moveTo>
                <a:lnTo>
                  <a:pt x="0" y="0"/>
                </a:lnTo>
              </a:path>
            </a:pathLst>
          </a:custGeom>
          <a:ln w="91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17576193" y="6283428"/>
            <a:ext cx="0" cy="320040"/>
          </a:xfrm>
          <a:custGeom>
            <a:avLst/>
            <a:gdLst/>
            <a:ahLst/>
            <a:cxnLst/>
            <a:rect l="l" t="t" r="r" b="b"/>
            <a:pathLst>
              <a:path w="0" h="320040">
                <a:moveTo>
                  <a:pt x="0" y="319651"/>
                </a:moveTo>
                <a:lnTo>
                  <a:pt x="0" y="0"/>
                </a:lnTo>
              </a:path>
            </a:pathLst>
          </a:custGeom>
          <a:ln w="91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 txBox="1"/>
          <p:nvPr/>
        </p:nvSpPr>
        <p:spPr>
          <a:xfrm>
            <a:off x="833485" y="2348147"/>
            <a:ext cx="902969" cy="9004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845">
              <a:lnSpc>
                <a:spcPts val="1290"/>
              </a:lnSpc>
              <a:spcBef>
                <a:spcPts val="105"/>
              </a:spcBef>
            </a:pPr>
            <a:r>
              <a:rPr dirty="0" sz="1250" spc="-50">
                <a:solidFill>
                  <a:srgbClr val="909595"/>
                </a:solidFill>
                <a:latin typeface="Times New Roman"/>
                <a:cs typeface="Times New Roman"/>
              </a:rPr>
              <a:t>Lln</a:t>
            </a:r>
            <a:r>
              <a:rPr dirty="0" sz="1250" spc="-50">
                <a:solidFill>
                  <a:srgbClr val="777975"/>
                </a:solidFill>
                <a:latin typeface="Times New Roman"/>
                <a:cs typeface="Times New Roman"/>
              </a:rPr>
              <a:t>d</a:t>
            </a:r>
            <a:r>
              <a:rPr dirty="0" sz="1250" spc="-50">
                <a:solidFill>
                  <a:srgbClr val="909595"/>
                </a:solidFill>
                <a:latin typeface="Times New Roman"/>
                <a:cs typeface="Times New Roman"/>
              </a:rPr>
              <a:t>n </a:t>
            </a:r>
            <a:r>
              <a:rPr dirty="0" sz="1200" spc="-110">
                <a:solidFill>
                  <a:srgbClr val="909595"/>
                </a:solidFill>
                <a:latin typeface="Arial"/>
                <a:cs typeface="Arial"/>
              </a:rPr>
              <a:t>G</a:t>
            </a:r>
            <a:r>
              <a:rPr dirty="0" sz="1200" spc="-100">
                <a:solidFill>
                  <a:srgbClr val="909595"/>
                </a:solidFill>
                <a:latin typeface="Arial"/>
                <a:cs typeface="Arial"/>
              </a:rPr>
              <a:t> </a:t>
            </a:r>
            <a:r>
              <a:rPr dirty="0" sz="1050" spc="10">
                <a:solidFill>
                  <a:srgbClr val="909595"/>
                </a:solidFill>
                <a:latin typeface="Times New Roman"/>
                <a:cs typeface="Times New Roman"/>
              </a:rPr>
              <a:t>mllD</a:t>
            </a:r>
            <a:endParaRPr sz="1050">
              <a:latin typeface="Times New Roman"/>
              <a:cs typeface="Times New Roman"/>
            </a:endParaRPr>
          </a:p>
          <a:p>
            <a:pPr marL="19050">
              <a:lnSpc>
                <a:spcPts val="1055"/>
              </a:lnSpc>
            </a:pPr>
            <a:r>
              <a:rPr dirty="0" sz="1050" spc="40">
                <a:solidFill>
                  <a:srgbClr val="909595"/>
                </a:solidFill>
                <a:latin typeface="Times New Roman"/>
                <a:cs typeface="Times New Roman"/>
              </a:rPr>
              <a:t>C\lrt</a:t>
            </a:r>
            <a:r>
              <a:rPr dirty="0" sz="1050" spc="5">
                <a:solidFill>
                  <a:srgbClr val="909595"/>
                </a:solidFill>
                <a:latin typeface="Times New Roman"/>
                <a:cs typeface="Times New Roman"/>
              </a:rPr>
              <a:t> </a:t>
            </a:r>
            <a:r>
              <a:rPr dirty="0" sz="1250" spc="-5">
                <a:solidFill>
                  <a:srgbClr val="909595"/>
                </a:solidFill>
                <a:latin typeface="Times New Roman"/>
                <a:cs typeface="Times New Roman"/>
              </a:rPr>
              <a:t>Gt</a:t>
            </a:r>
            <a:r>
              <a:rPr dirty="0" sz="1250" spc="-5">
                <a:solidFill>
                  <a:srgbClr val="777975"/>
                </a:solidFill>
                <a:latin typeface="Times New Roman"/>
                <a:cs typeface="Times New Roman"/>
              </a:rPr>
              <a:t>m</a:t>
            </a:r>
            <a:r>
              <a:rPr dirty="0" sz="1250" spc="-5">
                <a:solidFill>
                  <a:srgbClr val="909595"/>
                </a:solidFill>
                <a:latin typeface="Times New Roman"/>
                <a:cs typeface="Times New Roman"/>
              </a:rPr>
              <a:t>rd</a:t>
            </a:r>
            <a:endParaRPr sz="1250">
              <a:latin typeface="Times New Roman"/>
              <a:cs typeface="Times New Roman"/>
            </a:endParaRPr>
          </a:p>
          <a:p>
            <a:pPr marL="24130">
              <a:lnSpc>
                <a:spcPts val="1160"/>
              </a:lnSpc>
            </a:pPr>
            <a:r>
              <a:rPr dirty="0" sz="1150" spc="-130">
                <a:solidFill>
                  <a:srgbClr val="909595"/>
                </a:solidFill>
                <a:latin typeface="Arial"/>
                <a:cs typeface="Arial"/>
              </a:rPr>
              <a:t>ATI </a:t>
            </a:r>
            <a:r>
              <a:rPr dirty="0" sz="1150" spc="-90">
                <a:solidFill>
                  <a:srgbClr val="909595"/>
                </a:solidFill>
                <a:latin typeface="Times New Roman"/>
                <a:cs typeface="Times New Roman"/>
              </a:rPr>
              <a:t>ta </a:t>
            </a:r>
            <a:r>
              <a:rPr dirty="0" sz="1300" spc="-80">
                <a:solidFill>
                  <a:srgbClr val="909595"/>
                </a:solidFill>
                <a:latin typeface="Times New Roman"/>
                <a:cs typeface="Times New Roman"/>
              </a:rPr>
              <a:t>Gin</a:t>
            </a:r>
            <a:r>
              <a:rPr dirty="0" sz="1300" spc="150">
                <a:solidFill>
                  <a:srgbClr val="909595"/>
                </a:solidFill>
                <a:latin typeface="Times New Roman"/>
                <a:cs typeface="Times New Roman"/>
              </a:rPr>
              <a:t> </a:t>
            </a:r>
            <a:r>
              <a:rPr dirty="0" sz="1050" spc="30">
                <a:solidFill>
                  <a:srgbClr val="909595"/>
                </a:solidFill>
                <a:latin typeface="Arial"/>
                <a:cs typeface="Arial"/>
              </a:rPr>
              <a:t>on</a:t>
            </a:r>
            <a:endParaRPr sz="1050">
              <a:latin typeface="Arial"/>
              <a:cs typeface="Arial"/>
            </a:endParaRPr>
          </a:p>
          <a:p>
            <a:pPr marL="21590">
              <a:lnSpc>
                <a:spcPts val="1005"/>
              </a:lnSpc>
            </a:pPr>
            <a:r>
              <a:rPr dirty="0" sz="1150" spc="-85">
                <a:solidFill>
                  <a:srgbClr val="777975"/>
                </a:solidFill>
                <a:latin typeface="Times New Roman"/>
                <a:cs typeface="Times New Roman"/>
              </a:rPr>
              <a:t>B</a:t>
            </a:r>
            <a:r>
              <a:rPr dirty="0" sz="1150" spc="-85">
                <a:solidFill>
                  <a:srgbClr val="909595"/>
                </a:solidFill>
                <a:latin typeface="Times New Roman"/>
                <a:cs typeface="Times New Roman"/>
              </a:rPr>
              <a:t>cm</a:t>
            </a:r>
            <a:r>
              <a:rPr dirty="0" sz="1150" spc="-20">
                <a:solidFill>
                  <a:srgbClr val="909595"/>
                </a:solidFill>
                <a:latin typeface="Times New Roman"/>
                <a:cs typeface="Times New Roman"/>
              </a:rPr>
              <a:t> </a:t>
            </a:r>
            <a:r>
              <a:rPr dirty="0" sz="1150" spc="-40">
                <a:solidFill>
                  <a:srgbClr val="909595"/>
                </a:solidFill>
                <a:latin typeface="Times New Roman"/>
                <a:cs typeface="Times New Roman"/>
              </a:rPr>
              <a:t>G!lcl!</a:t>
            </a: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ts val="1110"/>
              </a:lnSpc>
            </a:pPr>
            <a:r>
              <a:rPr dirty="0" sz="1200" spc="-70">
                <a:solidFill>
                  <a:srgbClr val="909595"/>
                </a:solidFill>
                <a:latin typeface="Arial"/>
                <a:cs typeface="Arial"/>
              </a:rPr>
              <a:t>Mnn </a:t>
            </a:r>
            <a:r>
              <a:rPr dirty="0" sz="1050" spc="-65">
                <a:solidFill>
                  <a:srgbClr val="909595"/>
                </a:solidFill>
                <a:latin typeface="Arial"/>
                <a:cs typeface="Arial"/>
              </a:rPr>
              <a:t>Gr</a:t>
            </a:r>
            <a:r>
              <a:rPr dirty="0" sz="1050" spc="-195">
                <a:solidFill>
                  <a:srgbClr val="909595"/>
                </a:solidFill>
                <a:latin typeface="Arial"/>
                <a:cs typeface="Arial"/>
              </a:rPr>
              <a:t> </a:t>
            </a:r>
            <a:r>
              <a:rPr dirty="0" sz="1050" spc="-40">
                <a:solidFill>
                  <a:srgbClr val="909595"/>
                </a:solidFill>
                <a:latin typeface="Arial"/>
                <a:cs typeface="Arial"/>
              </a:rPr>
              <a:t>n</a:t>
            </a:r>
            <a:r>
              <a:rPr dirty="0" sz="1050" spc="-40">
                <a:solidFill>
                  <a:srgbClr val="777975"/>
                </a:solidFill>
                <a:latin typeface="Arial"/>
                <a:cs typeface="Arial"/>
              </a:rPr>
              <a:t>h</a:t>
            </a:r>
            <a:r>
              <a:rPr dirty="0" sz="1050" spc="-40">
                <a:solidFill>
                  <a:srgbClr val="909595"/>
                </a:solidFill>
                <a:latin typeface="Arial"/>
                <a:cs typeface="Arial"/>
              </a:rPr>
              <a:t>cm</a:t>
            </a:r>
            <a:endParaRPr sz="1050">
              <a:latin typeface="Arial"/>
              <a:cs typeface="Arial"/>
            </a:endParaRPr>
          </a:p>
          <a:p>
            <a:pPr marL="13335">
              <a:lnSpc>
                <a:spcPts val="1260"/>
              </a:lnSpc>
            </a:pPr>
            <a:r>
              <a:rPr dirty="0" sz="1150" spc="-30">
                <a:solidFill>
                  <a:srgbClr val="909595"/>
                </a:solidFill>
                <a:latin typeface="Times New Roman"/>
                <a:cs typeface="Times New Roman"/>
              </a:rPr>
              <a:t>.:lt </a:t>
            </a:r>
            <a:r>
              <a:rPr dirty="0" sz="1150" spc="-50">
                <a:solidFill>
                  <a:srgbClr val="909595"/>
                </a:solidFill>
                <a:latin typeface="Times New Roman"/>
                <a:cs typeface="Times New Roman"/>
              </a:rPr>
              <a:t>c </a:t>
            </a:r>
            <a:r>
              <a:rPr dirty="0" sz="1050" spc="65">
                <a:solidFill>
                  <a:srgbClr val="909595"/>
                </a:solidFill>
                <a:latin typeface="Times New Roman"/>
                <a:cs typeface="Times New Roman"/>
              </a:rPr>
              <a:t>l,N'</a:t>
            </a:r>
            <a:r>
              <a:rPr dirty="0" sz="1050" spc="180">
                <a:solidFill>
                  <a:srgbClr val="909595"/>
                </a:solidFill>
                <a:latin typeface="Times New Roman"/>
                <a:cs typeface="Times New Roman"/>
              </a:rPr>
              <a:t> </a:t>
            </a:r>
            <a:r>
              <a:rPr dirty="0" sz="1050" spc="70">
                <a:solidFill>
                  <a:srgbClr val="909595"/>
                </a:solidFill>
                <a:latin typeface="Times New Roman"/>
                <a:cs typeface="Times New Roman"/>
              </a:rPr>
              <a:t>•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8853196" y="3256874"/>
            <a:ext cx="140970" cy="6286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950" spc="150">
                <a:solidFill>
                  <a:srgbClr val="3A362A"/>
                </a:solidFill>
                <a:latin typeface="Arial"/>
                <a:cs typeface="Arial"/>
              </a:rPr>
              <a:t>'</a:t>
            </a:r>
            <a:endParaRPr sz="395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7722969" y="603767"/>
            <a:ext cx="1156970" cy="912494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ts val="1345"/>
              </a:lnSpc>
              <a:spcBef>
                <a:spcPts val="130"/>
              </a:spcBef>
            </a:pPr>
            <a:r>
              <a:rPr dirty="0" sz="1250" spc="45">
                <a:solidFill>
                  <a:srgbClr val="777975"/>
                </a:solidFill>
                <a:latin typeface="Times New Roman"/>
                <a:cs typeface="Times New Roman"/>
              </a:rPr>
              <a:t>Terri</a:t>
            </a:r>
            <a:r>
              <a:rPr dirty="0" sz="1250" spc="25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300" spc="-25" b="1">
                <a:solidFill>
                  <a:srgbClr val="777975"/>
                </a:solidFill>
                <a:latin typeface="Times New Roman"/>
                <a:cs typeface="Times New Roman"/>
              </a:rPr>
              <a:t>Novik</a:t>
            </a:r>
            <a:endParaRPr sz="1300">
              <a:latin typeface="Times New Roman"/>
              <a:cs typeface="Times New Roman"/>
            </a:endParaRPr>
          </a:p>
          <a:p>
            <a:pPr marL="85725">
              <a:lnSpc>
                <a:spcPts val="1075"/>
              </a:lnSpc>
            </a:pPr>
            <a:r>
              <a:rPr dirty="0" sz="1000" spc="190">
                <a:solidFill>
                  <a:srgbClr val="777975"/>
                </a:solidFill>
                <a:latin typeface="Arial"/>
                <a:cs typeface="Arial"/>
              </a:rPr>
              <a:t>g1·r</a:t>
            </a:r>
            <a:r>
              <a:rPr dirty="0" sz="1000" spc="-35">
                <a:solidFill>
                  <a:srgbClr val="777975"/>
                </a:solidFill>
                <a:latin typeface="Arial"/>
                <a:cs typeface="Arial"/>
              </a:rPr>
              <a:t> </a:t>
            </a:r>
            <a:r>
              <a:rPr dirty="0" sz="1250" spc="-20" b="1">
                <a:solidFill>
                  <a:srgbClr val="777975"/>
                </a:solidFill>
                <a:latin typeface="Times New Roman"/>
                <a:cs typeface="Times New Roman"/>
              </a:rPr>
              <a:t>Alan </a:t>
            </a:r>
            <a:r>
              <a:rPr dirty="0" sz="1150" spc="45">
                <a:solidFill>
                  <a:srgbClr val="777975"/>
                </a:solidFill>
                <a:latin typeface="Times New Roman"/>
                <a:cs typeface="Times New Roman"/>
              </a:rPr>
              <a:t>01t,,.</a:t>
            </a:r>
            <a:endParaRPr sz="1150">
              <a:latin typeface="Times New Roman"/>
              <a:cs typeface="Times New Roman"/>
            </a:endParaRPr>
          </a:p>
          <a:p>
            <a:pPr marL="21590" marR="5080" indent="8255">
              <a:lnSpc>
                <a:spcPct val="73000"/>
              </a:lnSpc>
              <a:spcBef>
                <a:spcPts val="195"/>
              </a:spcBef>
            </a:pPr>
            <a:r>
              <a:rPr dirty="0" sz="1250" spc="-80">
                <a:solidFill>
                  <a:srgbClr val="777975"/>
                </a:solidFill>
                <a:latin typeface="Times New Roman"/>
                <a:cs typeface="Times New Roman"/>
              </a:rPr>
              <a:t>Gf"rnld </a:t>
            </a:r>
            <a:r>
              <a:rPr dirty="0" sz="1250" spc="-15">
                <a:solidFill>
                  <a:srgbClr val="777975"/>
                </a:solidFill>
                <a:latin typeface="Times New Roman"/>
                <a:cs typeface="Times New Roman"/>
              </a:rPr>
              <a:t>Orman  </a:t>
            </a:r>
            <a:r>
              <a:rPr dirty="0" sz="1250" spc="30">
                <a:solidFill>
                  <a:srgbClr val="777975"/>
                </a:solidFill>
                <a:latin typeface="Times New Roman"/>
                <a:cs typeface="Times New Roman"/>
              </a:rPr>
              <a:t>Thoma,</a:t>
            </a:r>
            <a:r>
              <a:rPr dirty="0" sz="1250" spc="-200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150" spc="-80" b="1">
                <a:solidFill>
                  <a:srgbClr val="777975"/>
                </a:solidFill>
                <a:latin typeface="Arial"/>
                <a:cs typeface="Arial"/>
              </a:rPr>
              <a:t>F... </a:t>
            </a:r>
            <a:r>
              <a:rPr dirty="0" sz="1150" spc="35" b="1">
                <a:solidFill>
                  <a:srgbClr val="777975"/>
                </a:solidFill>
                <a:latin typeface="Arial"/>
                <a:cs typeface="Arial"/>
              </a:rPr>
              <a:t>Palt,i  </a:t>
            </a:r>
            <a:r>
              <a:rPr dirty="0" sz="1150" spc="-40">
                <a:solidFill>
                  <a:srgbClr val="676966"/>
                </a:solidFill>
                <a:latin typeface="Times New Roman"/>
                <a:cs typeface="Times New Roman"/>
              </a:rPr>
              <a:t>W</a:t>
            </a:r>
            <a:r>
              <a:rPr dirty="0" sz="1150" spc="-40">
                <a:solidFill>
                  <a:srgbClr val="777975"/>
                </a:solidFill>
                <a:latin typeface="Times New Roman"/>
                <a:cs typeface="Times New Roman"/>
              </a:rPr>
              <a:t>ullnc4': </a:t>
            </a:r>
            <a:r>
              <a:rPr dirty="0" sz="1150" spc="80">
                <a:solidFill>
                  <a:srgbClr val="777975"/>
                </a:solidFill>
                <a:latin typeface="Times New Roman"/>
                <a:cs typeface="Times New Roman"/>
              </a:rPr>
              <a:t>l'arham  </a:t>
            </a:r>
            <a:r>
              <a:rPr dirty="0" sz="1250" spc="-25">
                <a:solidFill>
                  <a:srgbClr val="676966"/>
                </a:solidFill>
                <a:latin typeface="Times New Roman"/>
                <a:cs typeface="Times New Roman"/>
              </a:rPr>
              <a:t>Dllllo</a:t>
            </a:r>
            <a:r>
              <a:rPr dirty="0" sz="1250" spc="-60">
                <a:solidFill>
                  <a:srgbClr val="676966"/>
                </a:solidFill>
                <a:latin typeface="Times New Roman"/>
                <a:cs typeface="Times New Roman"/>
              </a:rPr>
              <a:t> </a:t>
            </a:r>
            <a:r>
              <a:rPr dirty="0" sz="1300" spc="-55" b="1">
                <a:solidFill>
                  <a:srgbClr val="777975"/>
                </a:solidFill>
                <a:latin typeface="Times New Roman"/>
                <a:cs typeface="Times New Roman"/>
              </a:rPr>
              <a:t>Patrick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7740760" y="2247691"/>
            <a:ext cx="1120775" cy="89344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4130">
              <a:lnSpc>
                <a:spcPts val="1290"/>
              </a:lnSpc>
              <a:spcBef>
                <a:spcPts val="105"/>
              </a:spcBef>
            </a:pPr>
            <a:r>
              <a:rPr dirty="0" sz="1250" spc="-80">
                <a:solidFill>
                  <a:srgbClr val="676966"/>
                </a:solidFill>
                <a:latin typeface="Times New Roman"/>
                <a:cs typeface="Times New Roman"/>
              </a:rPr>
              <a:t>RobllJ't </a:t>
            </a:r>
            <a:r>
              <a:rPr dirty="0" sz="1250" spc="-30">
                <a:solidFill>
                  <a:srgbClr val="777975"/>
                </a:solidFill>
                <a:latin typeface="Times New Roman"/>
                <a:cs typeface="Times New Roman"/>
              </a:rPr>
              <a:t>D.</a:t>
            </a:r>
            <a:r>
              <a:rPr dirty="0" sz="1250" spc="15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250" spc="25">
                <a:solidFill>
                  <a:srgbClr val="777975"/>
                </a:solidFill>
                <a:latin typeface="Times New Roman"/>
                <a:cs typeface="Times New Roman"/>
              </a:rPr>
              <a:t>Pelrc"</a:t>
            </a:r>
            <a:endParaRPr sz="1250">
              <a:latin typeface="Times New Roman"/>
              <a:cs typeface="Times New Roman"/>
            </a:endParaRPr>
          </a:p>
          <a:p>
            <a:pPr marL="12700" marR="23495" indent="56515">
              <a:lnSpc>
                <a:spcPct val="70700"/>
              </a:lnSpc>
              <a:spcBef>
                <a:spcPts val="229"/>
              </a:spcBef>
            </a:pPr>
            <a:r>
              <a:rPr dirty="0" sz="1250" spc="25">
                <a:solidFill>
                  <a:srgbClr val="676966"/>
                </a:solidFill>
                <a:latin typeface="Times New Roman"/>
                <a:cs typeface="Times New Roman"/>
              </a:rPr>
              <a:t>tnrllyn </a:t>
            </a:r>
            <a:r>
              <a:rPr dirty="0" sz="1250" spc="-20">
                <a:solidFill>
                  <a:srgbClr val="777975"/>
                </a:solidFill>
                <a:latin typeface="Times New Roman"/>
                <a:cs typeface="Times New Roman"/>
              </a:rPr>
              <a:t>Pow•ll  </a:t>
            </a:r>
            <a:r>
              <a:rPr dirty="0" sz="1150" spc="-25">
                <a:solidFill>
                  <a:srgbClr val="777975"/>
                </a:solidFill>
                <a:latin typeface="Times New Roman"/>
                <a:cs typeface="Times New Roman"/>
              </a:rPr>
              <a:t>011ry </a:t>
            </a:r>
            <a:r>
              <a:rPr dirty="0" sz="1250" spc="-15">
                <a:solidFill>
                  <a:srgbClr val="676966"/>
                </a:solidFill>
                <a:latin typeface="Times New Roman"/>
                <a:cs typeface="Times New Roman"/>
              </a:rPr>
              <a:t>Rnrldey  </a:t>
            </a:r>
            <a:r>
              <a:rPr dirty="0" sz="1250" spc="20">
                <a:solidFill>
                  <a:srgbClr val="676966"/>
                </a:solidFill>
                <a:latin typeface="Times New Roman"/>
                <a:cs typeface="Times New Roman"/>
              </a:rPr>
              <a:t>l,aurl </a:t>
            </a:r>
            <a:r>
              <a:rPr dirty="0" sz="1250" spc="-80" b="1">
                <a:solidFill>
                  <a:srgbClr val="676966"/>
                </a:solidFill>
                <a:latin typeface="Times New Roman"/>
                <a:cs typeface="Times New Roman"/>
              </a:rPr>
              <a:t>Rathmann  </a:t>
            </a:r>
            <a:r>
              <a:rPr dirty="0" sz="1250" spc="-25">
                <a:solidFill>
                  <a:srgbClr val="777975"/>
                </a:solidFill>
                <a:latin typeface="Times New Roman"/>
                <a:cs typeface="Times New Roman"/>
              </a:rPr>
              <a:t>Gernld </a:t>
            </a:r>
            <a:r>
              <a:rPr dirty="0" sz="1250" spc="-10">
                <a:solidFill>
                  <a:srgbClr val="777975"/>
                </a:solidFill>
                <a:latin typeface="Times New Roman"/>
                <a:cs typeface="Times New Roman"/>
              </a:rPr>
              <a:t>Reynold•  </a:t>
            </a:r>
            <a:r>
              <a:rPr dirty="0" sz="1100" spc="30">
                <a:solidFill>
                  <a:srgbClr val="676966"/>
                </a:solidFill>
                <a:latin typeface="Arial"/>
                <a:cs typeface="Arial"/>
              </a:rPr>
              <a:t>Hu1ty</a:t>
            </a:r>
            <a:r>
              <a:rPr dirty="0" sz="1100">
                <a:solidFill>
                  <a:srgbClr val="676966"/>
                </a:solidFill>
                <a:latin typeface="Arial"/>
                <a:cs typeface="Arial"/>
              </a:rPr>
              <a:t> </a:t>
            </a:r>
            <a:r>
              <a:rPr dirty="0" sz="1250" spc="-145">
                <a:solidFill>
                  <a:srgbClr val="777975"/>
                </a:solidFill>
                <a:latin typeface="Times New Roman"/>
                <a:cs typeface="Times New Roman"/>
              </a:rPr>
              <a:t>Rle11c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17757694" y="3864208"/>
            <a:ext cx="1085850" cy="89344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6510">
              <a:lnSpc>
                <a:spcPts val="1290"/>
              </a:lnSpc>
              <a:spcBef>
                <a:spcPts val="105"/>
              </a:spcBef>
            </a:pPr>
            <a:r>
              <a:rPr dirty="0" sz="1250" spc="15">
                <a:solidFill>
                  <a:srgbClr val="777975"/>
                </a:solidFill>
                <a:latin typeface="Times New Roman"/>
                <a:cs typeface="Times New Roman"/>
              </a:rPr>
              <a:t>Paul </a:t>
            </a:r>
            <a:r>
              <a:rPr dirty="0" sz="1150" spc="40">
                <a:solidFill>
                  <a:srgbClr val="777975"/>
                </a:solidFill>
                <a:latin typeface="Times New Roman"/>
                <a:cs typeface="Times New Roman"/>
              </a:rPr>
              <a:t>E</a:t>
            </a:r>
            <a:r>
              <a:rPr dirty="0" sz="1150" spc="135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150" spc="40">
                <a:solidFill>
                  <a:srgbClr val="777975"/>
                </a:solidFill>
                <a:latin typeface="Times New Roman"/>
                <a:cs typeface="Times New Roman"/>
              </a:rPr>
              <a:t>Roth</a:t>
            </a:r>
            <a:endParaRPr sz="1150">
              <a:latin typeface="Times New Roman"/>
              <a:cs typeface="Times New Roman"/>
            </a:endParaRPr>
          </a:p>
          <a:p>
            <a:pPr marL="15875" marR="5080" indent="-2540">
              <a:lnSpc>
                <a:spcPct val="69500"/>
              </a:lnSpc>
              <a:spcBef>
                <a:spcPts val="250"/>
              </a:spcBef>
            </a:pPr>
            <a:r>
              <a:rPr dirty="0" sz="1250" spc="20">
                <a:solidFill>
                  <a:srgbClr val="777975"/>
                </a:solidFill>
                <a:latin typeface="Times New Roman"/>
                <a:cs typeface="Times New Roman"/>
              </a:rPr>
              <a:t>llhnbo </a:t>
            </a:r>
            <a:r>
              <a:rPr dirty="0" sz="1250">
                <a:solidFill>
                  <a:srgbClr val="777975"/>
                </a:solidFill>
                <a:latin typeface="Times New Roman"/>
                <a:cs typeface="Times New Roman"/>
              </a:rPr>
              <a:t>Sntlnn  </a:t>
            </a:r>
            <a:r>
              <a:rPr dirty="0" sz="1150" spc="-35">
                <a:solidFill>
                  <a:srgbClr val="676966"/>
                </a:solidFill>
                <a:latin typeface="Arial"/>
                <a:cs typeface="Arial"/>
              </a:rPr>
              <a:t>UlchlU'd </a:t>
            </a:r>
            <a:r>
              <a:rPr dirty="0" sz="1250" spc="10">
                <a:solidFill>
                  <a:srgbClr val="777975"/>
                </a:solidFill>
                <a:latin typeface="Times New Roman"/>
                <a:cs typeface="Times New Roman"/>
              </a:rPr>
              <a:t>Saylor  </a:t>
            </a:r>
            <a:r>
              <a:rPr dirty="0" sz="1250" spc="-60" b="1">
                <a:solidFill>
                  <a:srgbClr val="676966"/>
                </a:solidFill>
                <a:latin typeface="Times New Roman"/>
                <a:cs typeface="Times New Roman"/>
              </a:rPr>
              <a:t>David</a:t>
            </a:r>
            <a:r>
              <a:rPr dirty="0" sz="1250" spc="-40" b="1">
                <a:solidFill>
                  <a:srgbClr val="676966"/>
                </a:solidFill>
                <a:latin typeface="Times New Roman"/>
                <a:cs typeface="Times New Roman"/>
              </a:rPr>
              <a:t> </a:t>
            </a:r>
            <a:r>
              <a:rPr dirty="0" sz="1250" spc="-60">
                <a:solidFill>
                  <a:srgbClr val="777975"/>
                </a:solidFill>
                <a:latin typeface="Times New Roman"/>
                <a:cs typeface="Times New Roman"/>
              </a:rPr>
              <a:t>Sohn11id,r</a:t>
            </a: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ts val="894"/>
              </a:lnSpc>
            </a:pPr>
            <a:r>
              <a:rPr dirty="0" sz="1050" spc="45" b="1">
                <a:solidFill>
                  <a:srgbClr val="777975"/>
                </a:solidFill>
                <a:latin typeface="Arial"/>
                <a:cs typeface="Arial"/>
              </a:rPr>
              <a:t>Gary</a:t>
            </a:r>
            <a:r>
              <a:rPr dirty="0" sz="1050" spc="-40" b="1">
                <a:solidFill>
                  <a:srgbClr val="777975"/>
                </a:solidFill>
                <a:latin typeface="Arial"/>
                <a:cs typeface="Arial"/>
              </a:rPr>
              <a:t> </a:t>
            </a:r>
            <a:r>
              <a:rPr dirty="0" sz="1150" spc="-55">
                <a:solidFill>
                  <a:srgbClr val="777975"/>
                </a:solidFill>
                <a:latin typeface="Arial"/>
                <a:cs typeface="Arial"/>
              </a:rPr>
              <a:t>Schwede</a:t>
            </a:r>
            <a:endParaRPr sz="1150">
              <a:latin typeface="Arial"/>
              <a:cs typeface="Arial"/>
            </a:endParaRPr>
          </a:p>
          <a:p>
            <a:pPr marL="13335">
              <a:lnSpc>
                <a:spcPts val="1265"/>
              </a:lnSpc>
            </a:pPr>
            <a:r>
              <a:rPr dirty="0" sz="1250" spc="-5">
                <a:solidFill>
                  <a:srgbClr val="777975"/>
                </a:solidFill>
                <a:latin typeface="Times New Roman"/>
                <a:cs typeface="Times New Roman"/>
              </a:rPr>
              <a:t>Chnrle"</a:t>
            </a:r>
            <a:r>
              <a:rPr dirty="0" sz="1250" spc="30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250" spc="-30">
                <a:solidFill>
                  <a:srgbClr val="777975"/>
                </a:solidFill>
                <a:latin typeface="Times New Roman"/>
                <a:cs typeface="Times New Roman"/>
              </a:rPr>
              <a:t>'3henror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17722177" y="5508131"/>
            <a:ext cx="1111250" cy="900430"/>
          </a:xfrm>
          <a:prstGeom prst="rect">
            <a:avLst/>
          </a:prstGeom>
        </p:spPr>
        <p:txBody>
          <a:bodyPr wrap="square" lIns="0" tIns="67310" rIns="0" bIns="0" rtlCol="0" vert="horz">
            <a:spAutoFit/>
          </a:bodyPr>
          <a:lstStyle/>
          <a:p>
            <a:pPr marL="14604" marR="5080" indent="635">
              <a:lnSpc>
                <a:spcPct val="71900"/>
              </a:lnSpc>
              <a:spcBef>
                <a:spcPts val="530"/>
              </a:spcBef>
            </a:pPr>
            <a:r>
              <a:rPr dirty="0" sz="1250" spc="10">
                <a:solidFill>
                  <a:srgbClr val="777975"/>
                </a:solidFill>
                <a:latin typeface="Times New Roman"/>
                <a:cs typeface="Times New Roman"/>
              </a:rPr>
              <a:t>Robert</a:t>
            </a:r>
            <a:r>
              <a:rPr dirty="0" sz="1250" spc="-110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250" spc="-10">
                <a:solidFill>
                  <a:srgbClr val="777975"/>
                </a:solidFill>
                <a:latin typeface="Times New Roman"/>
                <a:cs typeface="Times New Roman"/>
              </a:rPr>
              <a:t>Shophnnl  </a:t>
            </a:r>
            <a:r>
              <a:rPr dirty="0" sz="1250" spc="35">
                <a:solidFill>
                  <a:srgbClr val="777975"/>
                </a:solidFill>
                <a:latin typeface="Times New Roman"/>
                <a:cs typeface="Times New Roman"/>
              </a:rPr>
              <a:t>Jerry</a:t>
            </a:r>
            <a:r>
              <a:rPr dirty="0" sz="1250" spc="-10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250" spc="-35">
                <a:solidFill>
                  <a:srgbClr val="777975"/>
                </a:solidFill>
                <a:latin typeface="Times New Roman"/>
                <a:cs typeface="Times New Roman"/>
              </a:rPr>
              <a:t>Slmmonr</a:t>
            </a:r>
            <a:endParaRPr sz="1250">
              <a:latin typeface="Times New Roman"/>
              <a:cs typeface="Times New Roman"/>
            </a:endParaRPr>
          </a:p>
          <a:p>
            <a:pPr marL="12700" marR="133985" indent="2540">
              <a:lnSpc>
                <a:spcPct val="70500"/>
              </a:lnSpc>
              <a:spcBef>
                <a:spcPts val="20"/>
              </a:spcBef>
            </a:pPr>
            <a:r>
              <a:rPr dirty="0" sz="1250" spc="5">
                <a:solidFill>
                  <a:srgbClr val="676966"/>
                </a:solidFill>
                <a:latin typeface="Times New Roman"/>
                <a:cs typeface="Times New Roman"/>
              </a:rPr>
              <a:t>Bnrbnro</a:t>
            </a:r>
            <a:r>
              <a:rPr dirty="0" sz="1250" spc="-130">
                <a:solidFill>
                  <a:srgbClr val="676966"/>
                </a:solidFill>
                <a:latin typeface="Times New Roman"/>
                <a:cs typeface="Times New Roman"/>
              </a:rPr>
              <a:t> </a:t>
            </a:r>
            <a:r>
              <a:rPr dirty="0" sz="1250">
                <a:solidFill>
                  <a:srgbClr val="777975"/>
                </a:solidFill>
                <a:latin typeface="Times New Roman"/>
                <a:cs typeface="Times New Roman"/>
              </a:rPr>
              <a:t>Smith  </a:t>
            </a:r>
            <a:r>
              <a:rPr dirty="0" sz="1300" spc="-75">
                <a:solidFill>
                  <a:srgbClr val="777975"/>
                </a:solidFill>
                <a:latin typeface="Times New Roman"/>
                <a:cs typeface="Times New Roman"/>
              </a:rPr>
              <a:t>Loo </a:t>
            </a:r>
            <a:r>
              <a:rPr dirty="0" sz="1250" spc="-15">
                <a:solidFill>
                  <a:srgbClr val="777975"/>
                </a:solidFill>
                <a:latin typeface="Times New Roman"/>
                <a:cs typeface="Times New Roman"/>
              </a:rPr>
              <a:t>Snowhltf  </a:t>
            </a:r>
            <a:r>
              <a:rPr dirty="0" sz="1250">
                <a:solidFill>
                  <a:srgbClr val="777975"/>
                </a:solidFill>
                <a:latin typeface="Times New Roman"/>
                <a:cs typeface="Times New Roman"/>
              </a:rPr>
              <a:t>Guy </a:t>
            </a:r>
            <a:r>
              <a:rPr dirty="0" sz="1250" spc="-125">
                <a:solidFill>
                  <a:srgbClr val="777975"/>
                </a:solidFill>
                <a:latin typeface="Times New Roman"/>
                <a:cs typeface="Times New Roman"/>
              </a:rPr>
              <a:t>R</a:t>
            </a:r>
            <a:r>
              <a:rPr dirty="0" sz="1250" spc="40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250" spc="-25">
                <a:solidFill>
                  <a:srgbClr val="777975"/>
                </a:solidFill>
                <a:latin typeface="Times New Roman"/>
                <a:cs typeface="Times New Roman"/>
              </a:rPr>
              <a:t>Spnnn</a:t>
            </a:r>
            <a:endParaRPr sz="1250">
              <a:latin typeface="Times New Roman"/>
              <a:cs typeface="Times New Roman"/>
            </a:endParaRPr>
          </a:p>
          <a:p>
            <a:pPr marL="24765">
              <a:lnSpc>
                <a:spcPts val="1060"/>
              </a:lnSpc>
            </a:pPr>
            <a:r>
              <a:rPr dirty="0" sz="1150" spc="45">
                <a:solidFill>
                  <a:srgbClr val="777975"/>
                </a:solidFill>
                <a:latin typeface="Times New Roman"/>
                <a:cs typeface="Times New Roman"/>
              </a:rPr>
              <a:t>Pnul</a:t>
            </a:r>
            <a:r>
              <a:rPr dirty="0" sz="1150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150" spc="-55">
                <a:solidFill>
                  <a:srgbClr val="777975"/>
                </a:solidFill>
                <a:latin typeface="Times New Roman"/>
                <a:cs typeface="Times New Roman"/>
              </a:rPr>
              <a:t>SJ)c!rr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17740441" y="7115519"/>
            <a:ext cx="1275080" cy="908685"/>
          </a:xfrm>
          <a:prstGeom prst="rect">
            <a:avLst/>
          </a:prstGeom>
        </p:spPr>
        <p:txBody>
          <a:bodyPr wrap="square" lIns="0" tIns="63500" rIns="0" bIns="0" rtlCol="0" vert="horz">
            <a:spAutoFit/>
          </a:bodyPr>
          <a:lstStyle/>
          <a:p>
            <a:pPr marL="15875" marR="5080" indent="-3810">
              <a:lnSpc>
                <a:spcPct val="73900"/>
              </a:lnSpc>
              <a:spcBef>
                <a:spcPts val="500"/>
              </a:spcBef>
            </a:pPr>
            <a:r>
              <a:rPr dirty="0" sz="1150" spc="-15">
                <a:solidFill>
                  <a:srgbClr val="777975"/>
                </a:solidFill>
                <a:latin typeface="Times New Roman"/>
                <a:cs typeface="Times New Roman"/>
              </a:rPr>
              <a:t>Cetrl </a:t>
            </a:r>
            <a:r>
              <a:rPr dirty="0" sz="1250" spc="-10">
                <a:solidFill>
                  <a:srgbClr val="777975"/>
                </a:solidFill>
                <a:latin typeface="Times New Roman"/>
                <a:cs typeface="Times New Roman"/>
              </a:rPr>
              <a:t>Stnhovlnk  </a:t>
            </a:r>
            <a:r>
              <a:rPr dirty="0" sz="1250" spc="-25">
                <a:solidFill>
                  <a:srgbClr val="676966"/>
                </a:solidFill>
                <a:latin typeface="Times New Roman"/>
                <a:cs typeface="Times New Roman"/>
              </a:rPr>
              <a:t>Wllllnm </a:t>
            </a:r>
            <a:r>
              <a:rPr dirty="0" sz="1250" spc="-90">
                <a:solidFill>
                  <a:srgbClr val="777975"/>
                </a:solidFill>
                <a:latin typeface="Times New Roman"/>
                <a:cs typeface="Times New Roman"/>
              </a:rPr>
              <a:t>ThompKon  </a:t>
            </a:r>
            <a:r>
              <a:rPr dirty="0" sz="1250" spc="-90">
                <a:solidFill>
                  <a:srgbClr val="676966"/>
                </a:solidFill>
                <a:latin typeface="Times New Roman"/>
                <a:cs typeface="Times New Roman"/>
              </a:rPr>
              <a:t>L11wronce </a:t>
            </a:r>
            <a:r>
              <a:rPr dirty="0" sz="1250" spc="-5">
                <a:solidFill>
                  <a:srgbClr val="777975"/>
                </a:solidFill>
                <a:latin typeface="Times New Roman"/>
                <a:cs typeface="Times New Roman"/>
              </a:rPr>
              <a:t>Torroa Jr  </a:t>
            </a:r>
            <a:r>
              <a:rPr dirty="0" sz="1250">
                <a:solidFill>
                  <a:srgbClr val="777975"/>
                </a:solidFill>
                <a:latin typeface="Times New Roman"/>
                <a:cs typeface="Times New Roman"/>
              </a:rPr>
              <a:t>'.\I</a:t>
            </a:r>
            <a:r>
              <a:rPr dirty="0" sz="850">
                <a:solidFill>
                  <a:srgbClr val="777975"/>
                </a:solidFill>
                <a:latin typeface="Times New Roman"/>
                <a:cs typeface="Times New Roman"/>
              </a:rPr>
              <a:t>Ill')' </a:t>
            </a:r>
            <a:r>
              <a:rPr dirty="0" sz="1250" spc="-85">
                <a:solidFill>
                  <a:srgbClr val="777975"/>
                </a:solidFill>
                <a:latin typeface="Times New Roman"/>
                <a:cs typeface="Times New Roman"/>
              </a:rPr>
              <a:t>lt0t1c </a:t>
            </a:r>
            <a:r>
              <a:rPr dirty="0" sz="1250" spc="15">
                <a:solidFill>
                  <a:srgbClr val="777975"/>
                </a:solidFill>
                <a:latin typeface="Times New Roman"/>
                <a:cs typeface="Times New Roman"/>
              </a:rPr>
              <a:t>Tm)lllo  I </a:t>
            </a:r>
            <a:r>
              <a:rPr dirty="0" sz="1250" spc="-70">
                <a:solidFill>
                  <a:srgbClr val="777975"/>
                </a:solidFill>
                <a:latin typeface="Times New Roman"/>
                <a:cs typeface="Times New Roman"/>
              </a:rPr>
              <a:t>nrk1'ru11lceU  </a:t>
            </a:r>
            <a:r>
              <a:rPr dirty="0" sz="1150" spc="20">
                <a:solidFill>
                  <a:srgbClr val="777975"/>
                </a:solidFill>
                <a:latin typeface="Times New Roman"/>
                <a:cs typeface="Times New Roman"/>
              </a:rPr>
              <a:t>Dnrrol E.</a:t>
            </a:r>
            <a:r>
              <a:rPr dirty="0" sz="1150" spc="60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150" spc="65">
                <a:solidFill>
                  <a:srgbClr val="777975"/>
                </a:solidFill>
                <a:latin typeface="Times New Roman"/>
                <a:cs typeface="Times New Roman"/>
              </a:rPr>
              <a:t>Turner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17740103" y="8713774"/>
            <a:ext cx="1304925" cy="8750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1255"/>
              </a:lnSpc>
              <a:spcBef>
                <a:spcPts val="105"/>
              </a:spcBef>
            </a:pPr>
            <a:r>
              <a:rPr dirty="0" sz="1250" spc="-25">
                <a:solidFill>
                  <a:srgbClr val="777975"/>
                </a:solidFill>
                <a:latin typeface="Times New Roman"/>
                <a:cs typeface="Times New Roman"/>
              </a:rPr>
              <a:t>Cnr-rlt</a:t>
            </a:r>
            <a:r>
              <a:rPr dirty="0" sz="1250" spc="30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250" spc="-10">
                <a:solidFill>
                  <a:srgbClr val="777975"/>
                </a:solidFill>
                <a:latin typeface="Times New Roman"/>
                <a:cs typeface="Times New Roman"/>
              </a:rPr>
              <a:t>Vall</a:t>
            </a:r>
            <a:endParaRPr sz="1250">
              <a:latin typeface="Times New Roman"/>
              <a:cs typeface="Times New Roman"/>
            </a:endParaRPr>
          </a:p>
          <a:p>
            <a:pPr marL="24765" marR="249554" indent="-11430">
              <a:lnSpc>
                <a:spcPct val="69500"/>
              </a:lnSpc>
              <a:spcBef>
                <a:spcPts val="215"/>
              </a:spcBef>
            </a:pPr>
            <a:r>
              <a:rPr dirty="0" sz="1250" spc="-15">
                <a:solidFill>
                  <a:srgbClr val="777975"/>
                </a:solidFill>
                <a:latin typeface="Times New Roman"/>
                <a:cs typeface="Times New Roman"/>
              </a:rPr>
              <a:t>Teddy </a:t>
            </a:r>
            <a:r>
              <a:rPr dirty="0" sz="1050" spc="65">
                <a:solidFill>
                  <a:srgbClr val="777975"/>
                </a:solidFill>
                <a:latin typeface="Times New Roman"/>
                <a:cs typeface="Times New Roman"/>
              </a:rPr>
              <a:t>V11ro  </a:t>
            </a:r>
            <a:r>
              <a:rPr dirty="0" sz="1250" spc="-45">
                <a:solidFill>
                  <a:srgbClr val="777975"/>
                </a:solidFill>
                <a:latin typeface="Times New Roman"/>
                <a:cs typeface="Times New Roman"/>
              </a:rPr>
              <a:t>Doloren </a:t>
            </a:r>
            <a:r>
              <a:rPr dirty="0" sz="1250" spc="-50">
                <a:solidFill>
                  <a:srgbClr val="777975"/>
                </a:solidFill>
                <a:latin typeface="Times New Roman"/>
                <a:cs typeface="Times New Roman"/>
              </a:rPr>
              <a:t>Voelkl!r  </a:t>
            </a:r>
            <a:r>
              <a:rPr dirty="0" sz="1250" spc="5">
                <a:solidFill>
                  <a:srgbClr val="777975"/>
                </a:solidFill>
                <a:latin typeface="Times New Roman"/>
                <a:cs typeface="Times New Roman"/>
              </a:rPr>
              <a:t>Lnrs</a:t>
            </a:r>
            <a:r>
              <a:rPr dirty="0" sz="1250" spc="-135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250" spc="-35">
                <a:solidFill>
                  <a:srgbClr val="676966"/>
                </a:solidFill>
                <a:latin typeface="Times New Roman"/>
                <a:cs typeface="Times New Roman"/>
              </a:rPr>
              <a:t>Wnkemnn</a:t>
            </a:r>
            <a:endParaRPr sz="1250">
              <a:latin typeface="Times New Roman"/>
              <a:cs typeface="Times New Roman"/>
            </a:endParaRPr>
          </a:p>
          <a:p>
            <a:pPr marL="35560" marR="5080" indent="-19685">
              <a:lnSpc>
                <a:spcPct val="67100"/>
              </a:lnSpc>
              <a:spcBef>
                <a:spcPts val="70"/>
              </a:spcBef>
            </a:pPr>
            <a:r>
              <a:rPr dirty="0" sz="1250" spc="-60">
                <a:solidFill>
                  <a:srgbClr val="676966"/>
                </a:solidFill>
                <a:latin typeface="Times New Roman"/>
                <a:cs typeface="Times New Roman"/>
              </a:rPr>
              <a:t>Well </a:t>
            </a:r>
            <a:r>
              <a:rPr dirty="0" sz="1250" spc="-25">
                <a:solidFill>
                  <a:srgbClr val="676966"/>
                </a:solidFill>
                <a:latin typeface="Times New Roman"/>
                <a:cs typeface="Times New Roman"/>
              </a:rPr>
              <a:t>Wnlkor  </a:t>
            </a:r>
            <a:r>
              <a:rPr dirty="0" sz="1250" spc="-40">
                <a:solidFill>
                  <a:srgbClr val="777975"/>
                </a:solidFill>
                <a:latin typeface="Times New Roman"/>
                <a:cs typeface="Times New Roman"/>
              </a:rPr>
              <a:t>r11ttlch1 </a:t>
            </a:r>
            <a:r>
              <a:rPr dirty="0" sz="1250" spc="-50">
                <a:solidFill>
                  <a:srgbClr val="777975"/>
                </a:solidFill>
                <a:latin typeface="Times New Roman"/>
                <a:cs typeface="Times New Roman"/>
              </a:rPr>
              <a:t>C</a:t>
            </a:r>
            <a:r>
              <a:rPr dirty="0" sz="1250" spc="-45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250" spc="-30">
                <a:solidFill>
                  <a:srgbClr val="676966"/>
                </a:solidFill>
                <a:latin typeface="Times New Roman"/>
                <a:cs typeface="Times New Roman"/>
              </a:rPr>
              <a:t>Wnllncc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7722969" y="10293764"/>
            <a:ext cx="1141730" cy="7562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6510">
              <a:lnSpc>
                <a:spcPts val="1290"/>
              </a:lnSpc>
              <a:spcBef>
                <a:spcPts val="105"/>
              </a:spcBef>
            </a:pPr>
            <a:r>
              <a:rPr dirty="0" sz="1250" spc="40">
                <a:solidFill>
                  <a:srgbClr val="777975"/>
                </a:solidFill>
                <a:latin typeface="Times New Roman"/>
                <a:cs typeface="Times New Roman"/>
              </a:rPr>
              <a:t>Sara</a:t>
            </a:r>
            <a:r>
              <a:rPr dirty="0" sz="1250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250" spc="20">
                <a:solidFill>
                  <a:srgbClr val="676966"/>
                </a:solidFill>
                <a:latin typeface="Times New Roman"/>
                <a:cs typeface="Times New Roman"/>
              </a:rPr>
              <a:t>\Y</a:t>
            </a:r>
            <a:r>
              <a:rPr dirty="0" sz="800" spc="20" b="1">
                <a:solidFill>
                  <a:srgbClr val="777975"/>
                </a:solidFill>
                <a:latin typeface="Times New Roman"/>
                <a:cs typeface="Times New Roman"/>
              </a:rPr>
              <a:t>01114!</a:t>
            </a:r>
            <a:endParaRPr sz="800">
              <a:latin typeface="Times New Roman"/>
              <a:cs typeface="Times New Roman"/>
            </a:endParaRPr>
          </a:p>
          <a:p>
            <a:pPr algn="just" marL="23495" marR="5080" indent="-11430">
              <a:lnSpc>
                <a:spcPct val="70300"/>
              </a:lnSpc>
              <a:spcBef>
                <a:spcPts val="235"/>
              </a:spcBef>
            </a:pPr>
            <a:r>
              <a:rPr dirty="0" sz="1250" spc="5">
                <a:solidFill>
                  <a:srgbClr val="676966"/>
                </a:solidFill>
                <a:latin typeface="Times New Roman"/>
                <a:cs typeface="Times New Roman"/>
              </a:rPr>
              <a:t>Thoma• </a:t>
            </a:r>
            <a:r>
              <a:rPr dirty="0" sz="1250" spc="-50">
                <a:solidFill>
                  <a:srgbClr val="676966"/>
                </a:solidFill>
                <a:latin typeface="Times New Roman"/>
                <a:cs typeface="Times New Roman"/>
              </a:rPr>
              <a:t>\Vollem1  </a:t>
            </a:r>
            <a:r>
              <a:rPr dirty="0" sz="1250" spc="85">
                <a:solidFill>
                  <a:srgbClr val="777975"/>
                </a:solidFill>
                <a:latin typeface="Times New Roman"/>
                <a:cs typeface="Times New Roman"/>
              </a:rPr>
              <a:t>D </a:t>
            </a:r>
            <a:r>
              <a:rPr dirty="0" sz="1250" spc="45">
                <a:solidFill>
                  <a:srgbClr val="777975"/>
                </a:solidFill>
                <a:latin typeface="Times New Roman"/>
                <a:cs typeface="Times New Roman"/>
              </a:rPr>
              <a:t>nnl• </a:t>
            </a:r>
            <a:r>
              <a:rPr dirty="0" sz="1250" spc="-70">
                <a:solidFill>
                  <a:srgbClr val="676966"/>
                </a:solidFill>
                <a:latin typeface="Times New Roman"/>
                <a:cs typeface="Times New Roman"/>
              </a:rPr>
              <a:t>\Vllllnmio  </a:t>
            </a:r>
            <a:r>
              <a:rPr dirty="0" sz="1250" spc="-95">
                <a:solidFill>
                  <a:srgbClr val="676966"/>
                </a:solidFill>
                <a:latin typeface="Times New Roman"/>
                <a:cs typeface="Times New Roman"/>
              </a:rPr>
              <a:t>Rob1•rt </a:t>
            </a:r>
            <a:r>
              <a:rPr dirty="0" sz="1250" spc="-75">
                <a:solidFill>
                  <a:srgbClr val="777975"/>
                </a:solidFill>
                <a:latin typeface="Times New Roman"/>
                <a:cs typeface="Times New Roman"/>
              </a:rPr>
              <a:t>\Vllll </a:t>
            </a:r>
            <a:r>
              <a:rPr dirty="0" sz="1250" spc="-55">
                <a:solidFill>
                  <a:srgbClr val="777975"/>
                </a:solidFill>
                <a:latin typeface="Times New Roman"/>
                <a:cs typeface="Times New Roman"/>
              </a:rPr>
              <a:t>nm</a:t>
            </a:r>
            <a:r>
              <a:rPr dirty="0" sz="1200" spc="-55">
                <a:solidFill>
                  <a:srgbClr val="777975"/>
                </a:solidFill>
                <a:latin typeface="Arial"/>
                <a:cs typeface="Arial"/>
              </a:rPr>
              <a:t>■  </a:t>
            </a:r>
            <a:r>
              <a:rPr dirty="0" sz="1250" spc="25">
                <a:solidFill>
                  <a:srgbClr val="777975"/>
                </a:solidFill>
                <a:latin typeface="Times New Roman"/>
                <a:cs typeface="Times New Roman"/>
              </a:rPr>
              <a:t>Frnn</a:t>
            </a:r>
            <a:r>
              <a:rPr dirty="0" sz="1250" spc="75">
                <a:solidFill>
                  <a:srgbClr val="777975"/>
                </a:solidFill>
                <a:latin typeface="Times New Roman"/>
                <a:cs typeface="Times New Roman"/>
              </a:rPr>
              <a:t> </a:t>
            </a:r>
            <a:r>
              <a:rPr dirty="0" sz="1250" spc="-85">
                <a:solidFill>
                  <a:srgbClr val="676966"/>
                </a:solidFill>
                <a:latin typeface="Times New Roman"/>
                <a:cs typeface="Times New Roman"/>
              </a:rPr>
              <a:t>\Vood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843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30622" y="91037"/>
            <a:ext cx="4275519" cy="5607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024726" y="0"/>
            <a:ext cx="9842791" cy="67368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00391" y="7446921"/>
            <a:ext cx="9260589" cy="63908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752470" y="8357302"/>
            <a:ext cx="8369100" cy="52255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715437" y="9103"/>
            <a:ext cx="309880" cy="0"/>
          </a:xfrm>
          <a:custGeom>
            <a:avLst/>
            <a:gdLst/>
            <a:ahLst/>
            <a:cxnLst/>
            <a:rect l="l" t="t" r="r" b="b"/>
            <a:pathLst>
              <a:path w="309879" h="0">
                <a:moveTo>
                  <a:pt x="0" y="0"/>
                </a:moveTo>
                <a:lnTo>
                  <a:pt x="309292" y="0"/>
                </a:lnTo>
              </a:path>
            </a:pathLst>
          </a:custGeom>
          <a:ln w="2731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186628"/>
            <a:ext cx="180975" cy="9525"/>
          </a:xfrm>
          <a:custGeom>
            <a:avLst/>
            <a:gdLst/>
            <a:ahLst/>
            <a:cxnLst/>
            <a:rect l="l" t="t" r="r" b="b"/>
            <a:pathLst>
              <a:path w="180975" h="9525">
                <a:moveTo>
                  <a:pt x="0" y="9103"/>
                </a:moveTo>
                <a:lnTo>
                  <a:pt x="0" y="0"/>
                </a:lnTo>
                <a:lnTo>
                  <a:pt x="180918" y="0"/>
                </a:lnTo>
                <a:lnTo>
                  <a:pt x="180918" y="9103"/>
                </a:lnTo>
                <a:lnTo>
                  <a:pt x="0" y="9103"/>
                </a:lnTo>
                <a:close/>
              </a:path>
            </a:pathLst>
          </a:custGeom>
          <a:solidFill>
            <a:srgbClr val="59545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619517" y="2290567"/>
            <a:ext cx="3987165" cy="2376170"/>
          </a:xfrm>
          <a:prstGeom prst="rect">
            <a:avLst/>
          </a:prstGeom>
        </p:spPr>
        <p:txBody>
          <a:bodyPr wrap="square" lIns="0" tIns="46355" rIns="0" bIns="0" rtlCol="0" vert="horz">
            <a:spAutoFit/>
          </a:bodyPr>
          <a:lstStyle/>
          <a:p>
            <a:pPr algn="r" marL="19685" marR="5080" indent="635">
              <a:lnSpc>
                <a:spcPct val="89800"/>
              </a:lnSpc>
              <a:spcBef>
                <a:spcPts val="365"/>
              </a:spcBef>
              <a:tabLst>
                <a:tab pos="461009" algn="l"/>
                <a:tab pos="1179830" algn="l"/>
              </a:tabLst>
            </a:pPr>
            <a:r>
              <a:rPr dirty="0" sz="1500" spc="-25">
                <a:solidFill>
                  <a:srgbClr val="9A9EA0"/>
                </a:solidFill>
                <a:latin typeface="Times New Roman"/>
                <a:cs typeface="Times New Roman"/>
              </a:rPr>
              <a:t>The	</a:t>
            </a:r>
            <a:r>
              <a:rPr dirty="0" sz="1500" spc="-30">
                <a:solidFill>
                  <a:srgbClr val="9A9EA0"/>
                </a:solidFill>
                <a:latin typeface="Times New Roman"/>
                <a:cs typeface="Times New Roman"/>
              </a:rPr>
              <a:t>tudcnt </a:t>
            </a:r>
            <a:r>
              <a:rPr dirty="0" sz="1500" spc="-5">
                <a:solidFill>
                  <a:srgbClr val="9A9EA0"/>
                </a:solidFill>
                <a:latin typeface="Times New Roman"/>
                <a:cs typeface="Times New Roman"/>
              </a:rPr>
              <a:t>rhaptcr </a:t>
            </a:r>
            <a:r>
              <a:rPr dirty="0" sz="1500" spc="-45">
                <a:solidFill>
                  <a:srgbClr val="9A9EA0"/>
                </a:solidFill>
                <a:latin typeface="Times New Roman"/>
                <a:cs typeface="Times New Roman"/>
              </a:rPr>
              <a:t>of </a:t>
            </a:r>
            <a:r>
              <a:rPr dirty="0" sz="1500" spc="15">
                <a:solidFill>
                  <a:srgbClr val="9A9EA0"/>
                </a:solidFill>
                <a:latin typeface="Times New Roman"/>
                <a:cs typeface="Times New Roman"/>
              </a:rPr>
              <a:t>the </a:t>
            </a:r>
            <a:r>
              <a:rPr dirty="0" sz="1500" spc="-100">
                <a:solidFill>
                  <a:srgbClr val="9A9EA0"/>
                </a:solidFill>
                <a:latin typeface="Times New Roman"/>
                <a:cs typeface="Times New Roman"/>
              </a:rPr>
              <a:t>Amcr1can </a:t>
            </a:r>
            <a:r>
              <a:rPr dirty="0" sz="1450" spc="-45">
                <a:solidFill>
                  <a:srgbClr val="858585"/>
                </a:solidFill>
                <a:latin typeface="Times New Roman"/>
                <a:cs typeface="Times New Roman"/>
              </a:rPr>
              <a:t>l </a:t>
            </a:r>
            <a:r>
              <a:rPr dirty="0" sz="1450" spc="-200">
                <a:solidFill>
                  <a:srgbClr val="9A9EA0"/>
                </a:solidFill>
                <a:latin typeface="Times New Roman"/>
                <a:cs typeface="Times New Roman"/>
              </a:rPr>
              <a:t>nr.1:1tu</a:t>
            </a:r>
            <a:r>
              <a:rPr dirty="0" sz="1450" spc="-120">
                <a:solidFill>
                  <a:srgbClr val="9A9EA0"/>
                </a:solidFill>
                <a:latin typeface="Times New Roman"/>
                <a:cs typeface="Times New Roman"/>
              </a:rPr>
              <a:t> </a:t>
            </a:r>
            <a:r>
              <a:rPr dirty="0" sz="1450" spc="-305">
                <a:solidFill>
                  <a:srgbClr val="9A9EA0"/>
                </a:solidFill>
                <a:latin typeface="Times New Roman"/>
                <a:cs typeface="Times New Roman"/>
              </a:rPr>
              <a:t>t&lt;&gt;</a:t>
            </a:r>
            <a:r>
              <a:rPr dirty="0" sz="1450" spc="-265">
                <a:solidFill>
                  <a:srgbClr val="9A9EA0"/>
                </a:solidFill>
                <a:latin typeface="Times New Roman"/>
                <a:cs typeface="Times New Roman"/>
              </a:rPr>
              <a:t> </a:t>
            </a:r>
            <a:r>
              <a:rPr dirty="0" sz="1900" spc="-105">
                <a:solidFill>
                  <a:srgbClr val="9A9EA0"/>
                </a:solidFill>
                <a:latin typeface="Arial"/>
                <a:cs typeface="Arial"/>
              </a:rPr>
              <a:t>or </a:t>
            </a:r>
            <a:r>
              <a:rPr dirty="0" sz="1900" spc="-70">
                <a:solidFill>
                  <a:srgbClr val="9A9EA0"/>
                </a:solidFill>
                <a:latin typeface="Arial"/>
                <a:cs typeface="Arial"/>
              </a:rPr>
              <a:t> </a:t>
            </a:r>
            <a:r>
              <a:rPr dirty="0" sz="1450" spc="-65">
                <a:solidFill>
                  <a:srgbClr val="9A9EA0"/>
                </a:solidFill>
                <a:latin typeface="Times New Roman"/>
                <a:cs typeface="Times New Roman"/>
              </a:rPr>
              <a:t>l\1inlns </a:t>
            </a:r>
            <a:r>
              <a:rPr dirty="0" sz="1450" spc="-120">
                <a:solidFill>
                  <a:srgbClr val="9A9EA0"/>
                </a:solidFill>
                <a:latin typeface="Times New Roman"/>
                <a:cs typeface="Times New Roman"/>
              </a:rPr>
              <a:t>1,1ctlllluri.11cal </a:t>
            </a:r>
            <a:r>
              <a:rPr dirty="0" sz="1450" spc="-50">
                <a:solidFill>
                  <a:srgbClr val="9A9EA0"/>
                </a:solidFill>
                <a:latin typeface="Times New Roman"/>
                <a:cs typeface="Times New Roman"/>
              </a:rPr>
              <a:t>nnd </a:t>
            </a:r>
            <a:r>
              <a:rPr dirty="0" sz="1450" spc="-20">
                <a:solidFill>
                  <a:srgbClr val="858585"/>
                </a:solidFill>
                <a:latin typeface="Times New Roman"/>
                <a:cs typeface="Times New Roman"/>
              </a:rPr>
              <a:t>P</a:t>
            </a:r>
            <a:r>
              <a:rPr dirty="0" sz="1450" spc="-20">
                <a:solidFill>
                  <a:srgbClr val="9A9EA0"/>
                </a:solidFill>
                <a:latin typeface="Times New Roman"/>
                <a:cs typeface="Times New Roman"/>
              </a:rPr>
              <a:t>C'troleumEnginocrs</a:t>
            </a:r>
            <a:r>
              <a:rPr dirty="0" sz="1450" spc="-55">
                <a:solidFill>
                  <a:srgbClr val="9A9EA0"/>
                </a:solidFill>
                <a:latin typeface="Times New Roman"/>
                <a:cs typeface="Times New Roman"/>
              </a:rPr>
              <a:t> </a:t>
            </a:r>
            <a:r>
              <a:rPr dirty="0" sz="1450" spc="-15">
                <a:solidFill>
                  <a:srgbClr val="9A9EA0"/>
                </a:solidFill>
                <a:latin typeface="Times New Roman"/>
                <a:cs typeface="Times New Roman"/>
              </a:rPr>
              <a:t>is</a:t>
            </a:r>
            <a:r>
              <a:rPr dirty="0" sz="1450" spc="-25">
                <a:solidFill>
                  <a:srgbClr val="9A9EA0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9A9EA0"/>
                </a:solidFill>
                <a:latin typeface="Times New Roman"/>
                <a:cs typeface="Times New Roman"/>
              </a:rPr>
              <a:t>onn </a:t>
            </a:r>
            <a:r>
              <a:rPr dirty="0" sz="1450" spc="10">
                <a:solidFill>
                  <a:srgbClr val="9A9EA0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9A9EA0"/>
                </a:solidFill>
                <a:latin typeface="Times New Roman"/>
                <a:cs typeface="Times New Roman"/>
              </a:rPr>
              <a:t>of </a:t>
            </a:r>
            <a:r>
              <a:rPr dirty="0" sz="1400" spc="35">
                <a:solidFill>
                  <a:srgbClr val="9A9EA0"/>
                </a:solidFill>
                <a:latin typeface="Times New Roman"/>
                <a:cs typeface="Times New Roman"/>
              </a:rPr>
              <a:t> </a:t>
            </a:r>
            <a:r>
              <a:rPr dirty="0" sz="1400" spc="-105">
                <a:solidFill>
                  <a:srgbClr val="9A9EA0"/>
                </a:solidFill>
                <a:latin typeface="Times New Roman"/>
                <a:cs typeface="Times New Roman"/>
              </a:rPr>
              <a:t>Ute</a:t>
            </a:r>
            <a:r>
              <a:rPr dirty="0" sz="1400" spc="95">
                <a:solidFill>
                  <a:srgbClr val="9A9EA0"/>
                </a:solidFill>
                <a:latin typeface="Times New Roman"/>
                <a:cs typeface="Times New Roman"/>
              </a:rPr>
              <a:t> </a:t>
            </a:r>
            <a:r>
              <a:rPr dirty="0" sz="1400" spc="-5">
                <a:solidFill>
                  <a:srgbClr val="9A9EA0"/>
                </a:solidFill>
                <a:latin typeface="Times New Roman"/>
                <a:cs typeface="Times New Roman"/>
              </a:rPr>
              <a:t>school	</a:t>
            </a:r>
            <a:r>
              <a:rPr dirty="0" sz="1400" spc="-25">
                <a:solidFill>
                  <a:srgbClr val="9A9EA0"/>
                </a:solidFill>
                <a:latin typeface="Times New Roman"/>
                <a:cs typeface="Times New Roman"/>
              </a:rPr>
              <a:t>moro </a:t>
            </a:r>
            <a:r>
              <a:rPr dirty="0" sz="1350" spc="-75">
                <a:solidFill>
                  <a:srgbClr val="9A9EA0"/>
                </a:solidFill>
                <a:latin typeface="Arial"/>
                <a:cs typeface="Arial"/>
              </a:rPr>
              <a:t>d\'nM11c </a:t>
            </a:r>
            <a:r>
              <a:rPr dirty="0" sz="1550" spc="-135">
                <a:solidFill>
                  <a:srgbClr val="9A9EA0"/>
                </a:solidFill>
                <a:latin typeface="Times New Roman"/>
                <a:cs typeface="Times New Roman"/>
              </a:rPr>
              <a:t>61:udr.nt</a:t>
            </a:r>
            <a:r>
              <a:rPr dirty="0" sz="1550" spc="-40">
                <a:solidFill>
                  <a:srgbClr val="9A9EA0"/>
                </a:solidFill>
                <a:latin typeface="Times New Roman"/>
                <a:cs typeface="Times New Roman"/>
              </a:rPr>
              <a:t> </a:t>
            </a:r>
            <a:r>
              <a:rPr dirty="0" sz="1350" spc="-25">
                <a:solidFill>
                  <a:srgbClr val="9A9EA0"/>
                </a:solidFill>
                <a:latin typeface="Arial"/>
                <a:cs typeface="Arial"/>
              </a:rPr>
              <a:t>orgnni1.otioni:</a:t>
            </a:r>
            <a:endParaRPr sz="1350">
              <a:latin typeface="Arial"/>
              <a:cs typeface="Arial"/>
            </a:endParaRPr>
          </a:p>
          <a:p>
            <a:pPr marL="206375">
              <a:lnSpc>
                <a:spcPts val="1490"/>
              </a:lnSpc>
            </a:pPr>
            <a:r>
              <a:rPr dirty="0" sz="1500" spc="-105">
                <a:solidFill>
                  <a:srgbClr val="9A9EA0"/>
                </a:solidFill>
                <a:latin typeface="Times New Roman"/>
                <a:cs typeface="Times New Roman"/>
              </a:rPr>
              <a:t>Amontt  </a:t>
            </a:r>
            <a:r>
              <a:rPr dirty="0" sz="1500" spc="-215">
                <a:solidFill>
                  <a:srgbClr val="9A9EA0"/>
                </a:solidFill>
                <a:latin typeface="Times New Roman"/>
                <a:cs typeface="Times New Roman"/>
              </a:rPr>
              <a:t>Lhc,   </a:t>
            </a:r>
            <a:r>
              <a:rPr dirty="0" sz="1400" spc="-25">
                <a:solidFill>
                  <a:srgbClr val="9A9EA0"/>
                </a:solidFill>
                <a:latin typeface="Times New Roman"/>
                <a:cs typeface="Times New Roman"/>
              </a:rPr>
              <a:t>proJccls </a:t>
            </a:r>
            <a:r>
              <a:rPr dirty="0" sz="1400">
                <a:solidFill>
                  <a:srgbClr val="9A9EA0"/>
                </a:solidFill>
                <a:latin typeface="Times New Roman"/>
                <a:cs typeface="Times New Roman"/>
              </a:rPr>
              <a:t>of </a:t>
            </a:r>
            <a:r>
              <a:rPr dirty="0" sz="1400" spc="-70">
                <a:solidFill>
                  <a:srgbClr val="9A9EA0"/>
                </a:solidFill>
                <a:latin typeface="Times New Roman"/>
                <a:cs typeface="Times New Roman"/>
              </a:rPr>
              <a:t>AlJ.1E </a:t>
            </a:r>
            <a:r>
              <a:rPr dirty="0" sz="1100" spc="95">
                <a:solidFill>
                  <a:srgbClr val="9A9EA0"/>
                </a:solidFill>
                <a:latin typeface="Times New Roman"/>
                <a:cs typeface="Times New Roman"/>
              </a:rPr>
              <a:t>WM </a:t>
            </a:r>
            <a:r>
              <a:rPr dirty="0" sz="1400" spc="-45">
                <a:solidFill>
                  <a:srgbClr val="9A9EA0"/>
                </a:solidFill>
                <a:latin typeface="Times New Roman"/>
                <a:cs typeface="Times New Roman"/>
              </a:rPr>
              <a:t>U,c</a:t>
            </a:r>
            <a:r>
              <a:rPr dirty="0" sz="1400" spc="140">
                <a:solidFill>
                  <a:srgbClr val="9A9EA0"/>
                </a:solidFill>
                <a:latin typeface="Times New Roman"/>
                <a:cs typeface="Times New Roman"/>
              </a:rPr>
              <a:t> </a:t>
            </a:r>
            <a:r>
              <a:rPr dirty="0" sz="1350" spc="-45">
                <a:solidFill>
                  <a:srgbClr val="9A9EA0"/>
                </a:solidFill>
                <a:latin typeface="Arial"/>
                <a:cs typeface="Arial"/>
              </a:rPr>
              <a:t>&lt;'onstruot1on</a:t>
            </a:r>
            <a:endParaRPr sz="1350">
              <a:latin typeface="Arial"/>
              <a:cs typeface="Arial"/>
            </a:endParaRPr>
          </a:p>
          <a:p>
            <a:pPr marL="12700" marR="20320" indent="6985">
              <a:lnSpc>
                <a:spcPct val="89300"/>
              </a:lnSpc>
              <a:spcBef>
                <a:spcPts val="120"/>
              </a:spcBef>
              <a:tabLst>
                <a:tab pos="515620" algn="l"/>
                <a:tab pos="2839720" algn="l"/>
              </a:tabLst>
            </a:pPr>
            <a:r>
              <a:rPr dirty="0" sz="1400">
                <a:solidFill>
                  <a:srgbClr val="9A9EA0"/>
                </a:solidFill>
                <a:latin typeface="Times New Roman"/>
                <a:cs typeface="Times New Roman"/>
              </a:rPr>
              <a:t>of </a:t>
            </a:r>
            <a:r>
              <a:rPr dirty="0" sz="1400" spc="30">
                <a:solidFill>
                  <a:srgbClr val="9A9EA0"/>
                </a:solidFill>
                <a:latin typeface="Times New Roman"/>
                <a:cs typeface="Times New Roman"/>
              </a:rPr>
              <a:t>the </a:t>
            </a:r>
            <a:r>
              <a:rPr dirty="0" sz="1500" spc="-20">
                <a:solidFill>
                  <a:srgbClr val="9A9EA0"/>
                </a:solidFill>
                <a:latin typeface="Times New Roman"/>
                <a:cs typeface="Times New Roman"/>
              </a:rPr>
              <a:t>Ore </a:t>
            </a:r>
            <a:r>
              <a:rPr dirty="0" sz="1400" spc="-100">
                <a:solidFill>
                  <a:srgbClr val="9A9EA0"/>
                </a:solidFill>
                <a:latin typeface="Times New Roman"/>
                <a:cs typeface="Times New Roman"/>
              </a:rPr>
              <a:t>l1oll3C, </a:t>
            </a:r>
            <a:r>
              <a:rPr dirty="0" sz="1350" spc="-75">
                <a:solidFill>
                  <a:srgbClr val="9A9EA0"/>
                </a:solidFill>
                <a:latin typeface="Arial"/>
                <a:cs typeface="Arial"/>
              </a:rPr>
              <a:t>v.h1ch </a:t>
            </a:r>
            <a:r>
              <a:rPr dirty="0" sz="1400" spc="-35">
                <a:solidFill>
                  <a:srgbClr val="9A9EA0"/>
                </a:solidFill>
                <a:latin typeface="Times New Roman"/>
                <a:cs typeface="Times New Roman"/>
              </a:rPr>
              <a:t>wns </a:t>
            </a:r>
            <a:r>
              <a:rPr dirty="0" sz="1400" spc="70">
                <a:solidFill>
                  <a:srgbClr val="9A9EA0"/>
                </a:solidFill>
                <a:latin typeface="Arial"/>
                <a:cs typeface="Arial"/>
              </a:rPr>
              <a:t>built </a:t>
            </a:r>
            <a:r>
              <a:rPr dirty="0" sz="1400" spc="55">
                <a:solidFill>
                  <a:srgbClr val="9A9EA0"/>
                </a:solidFill>
                <a:latin typeface="Times New Roman"/>
                <a:cs typeface="Times New Roman"/>
              </a:rPr>
              <a:t>in</a:t>
            </a:r>
            <a:r>
              <a:rPr dirty="0" sz="1400" spc="55">
                <a:solidFill>
                  <a:srgbClr val="858585"/>
                </a:solidFill>
                <a:latin typeface="Times New Roman"/>
                <a:cs typeface="Times New Roman"/>
              </a:rPr>
              <a:t>1</a:t>
            </a:r>
            <a:r>
              <a:rPr dirty="0" sz="1400" spc="55">
                <a:solidFill>
                  <a:srgbClr val="9A9EA0"/>
                </a:solidFill>
                <a:latin typeface="Times New Roman"/>
                <a:cs typeface="Times New Roman"/>
              </a:rPr>
              <a:t>he </a:t>
            </a:r>
            <a:r>
              <a:rPr dirty="0" sz="1400" spc="-65">
                <a:solidFill>
                  <a:srgbClr val="9A9EA0"/>
                </a:solidFill>
                <a:latin typeface="Times New Roman"/>
                <a:cs typeface="Times New Roman"/>
              </a:rPr>
              <a:t>hn!;cmc-nt </a:t>
            </a:r>
            <a:r>
              <a:rPr dirty="0" sz="1400" spc="-245">
                <a:solidFill>
                  <a:srgbClr val="9A9EA0"/>
                </a:solidFill>
                <a:latin typeface="Arial"/>
                <a:cs typeface="Arial"/>
              </a:rPr>
              <a:t>o</a:t>
            </a:r>
            <a:r>
              <a:rPr dirty="0" sz="1400" spc="-245">
                <a:solidFill>
                  <a:srgbClr val="858585"/>
                </a:solidFill>
                <a:latin typeface="Arial"/>
                <a:cs typeface="Arial"/>
              </a:rPr>
              <a:t>f  </a:t>
            </a:r>
            <a:r>
              <a:rPr dirty="0" sz="1400" spc="-130">
                <a:solidFill>
                  <a:srgbClr val="9A9EA0"/>
                </a:solidFill>
                <a:latin typeface="Arial"/>
                <a:cs typeface="Arial"/>
              </a:rPr>
              <a:t>Drl!ICoU </a:t>
            </a:r>
            <a:r>
              <a:rPr dirty="0" sz="1400" spc="65">
                <a:solidFill>
                  <a:srgbClr val="9A9EA0"/>
                </a:solidFill>
                <a:latin typeface="Arial"/>
                <a:cs typeface="Arial"/>
              </a:rPr>
              <a:t>flail </a:t>
            </a:r>
            <a:r>
              <a:rPr dirty="0" sz="1400" spc="-100">
                <a:solidFill>
                  <a:srgbClr val="9A9EA0"/>
                </a:solidFill>
                <a:latin typeface="Arial"/>
                <a:cs typeface="Arial"/>
              </a:rPr>
              <a:t>4Dd </a:t>
            </a:r>
            <a:r>
              <a:rPr dirty="0" sz="1150" spc="-135">
                <a:solidFill>
                  <a:srgbClr val="9A9EA0"/>
                </a:solidFill>
                <a:latin typeface="Times New Roman"/>
                <a:cs typeface="Times New Roman"/>
              </a:rPr>
              <a:t>1t1VCll </a:t>
            </a:r>
            <a:r>
              <a:rPr dirty="0" sz="1400" spc="-130">
                <a:solidFill>
                  <a:srgbClr val="9A9EA0"/>
                </a:solidFill>
                <a:latin typeface="Arial"/>
                <a:cs typeface="Arial"/>
              </a:rPr>
              <a:t>Lhe </a:t>
            </a:r>
            <a:r>
              <a:rPr dirty="0" sz="1500" spc="-210">
                <a:solidFill>
                  <a:srgbClr val="9A9EA0"/>
                </a:solidFill>
                <a:latin typeface="Times New Roman"/>
                <a:cs typeface="Times New Roman"/>
              </a:rPr>
              <a:t>lmpr&lt;?SS1on </a:t>
            </a:r>
            <a:r>
              <a:rPr dirty="0" sz="1350" spc="-155">
                <a:solidFill>
                  <a:srgbClr val="9A9EA0"/>
                </a:solidFill>
                <a:latin typeface="Arial"/>
                <a:cs typeface="Arial"/>
              </a:rPr>
              <a:t>of </a:t>
            </a:r>
            <a:r>
              <a:rPr dirty="0" sz="1400" spc="-10">
                <a:solidFill>
                  <a:srgbClr val="9A9EA0"/>
                </a:solidFill>
                <a:latin typeface="Arial"/>
                <a:cs typeface="Arial"/>
              </a:rPr>
              <a:t>being </a:t>
            </a:r>
            <a:r>
              <a:rPr dirty="0" sz="1400" spc="-235">
                <a:solidFill>
                  <a:srgbClr val="9A9EA0"/>
                </a:solidFill>
                <a:latin typeface="Arial"/>
                <a:cs typeface="Arial"/>
              </a:rPr>
              <a:t>an</a:t>
            </a:r>
            <a:r>
              <a:rPr dirty="0" sz="1250" spc="-235" b="1">
                <a:solidFill>
                  <a:srgbClr val="9A9EA0"/>
                </a:solidFill>
                <a:latin typeface="Arial"/>
                <a:cs typeface="Arial"/>
              </a:rPr>
              <a:t>a  </a:t>
            </a:r>
            <a:r>
              <a:rPr dirty="0" sz="1350" spc="-140">
                <a:solidFill>
                  <a:srgbClr val="9A9EA0"/>
                </a:solidFill>
                <a:latin typeface="Arial"/>
                <a:cs typeface="Arial"/>
              </a:rPr>
              <a:t>m1n1.   </a:t>
            </a:r>
            <a:r>
              <a:rPr dirty="0" sz="1450" spc="-195">
                <a:solidFill>
                  <a:srgbClr val="9A9EA0"/>
                </a:solidFill>
                <a:latin typeface="Times New Roman"/>
                <a:cs typeface="Times New Roman"/>
              </a:rPr>
              <a:t>TI11     </a:t>
            </a:r>
            <a:r>
              <a:rPr dirty="0" sz="1450" spc="-10">
                <a:solidFill>
                  <a:srgbClr val="9A9EA0"/>
                </a:solidFill>
                <a:latin typeface="Times New Roman"/>
                <a:cs typeface="Times New Roman"/>
              </a:rPr>
              <a:t>cnlranet'  </a:t>
            </a:r>
            <a:r>
              <a:rPr dirty="0" sz="1400" spc="-15" b="1">
                <a:solidFill>
                  <a:srgbClr val="9A9EA0"/>
                </a:solidFill>
                <a:latin typeface="Times New Roman"/>
                <a:cs typeface="Times New Roman"/>
              </a:rPr>
              <a:t>to   </a:t>
            </a:r>
            <a:r>
              <a:rPr dirty="0" sz="1200" spc="-55">
                <a:solidFill>
                  <a:srgbClr val="9A9EA0"/>
                </a:solidFill>
                <a:latin typeface="Times New Roman"/>
                <a:cs typeface="Times New Roman"/>
              </a:rPr>
              <a:t>U,c,</a:t>
            </a:r>
            <a:r>
              <a:rPr dirty="0" sz="1200" spc="135">
                <a:solidFill>
                  <a:srgbClr val="9A9EA0"/>
                </a:solidFill>
                <a:latin typeface="Times New Roman"/>
                <a:cs typeface="Times New Roman"/>
              </a:rPr>
              <a:t> </a:t>
            </a:r>
            <a:r>
              <a:rPr dirty="0" sz="1350" spc="-85">
                <a:solidFill>
                  <a:srgbClr val="9A9EA0"/>
                </a:solidFill>
                <a:latin typeface="Arial"/>
                <a:cs typeface="Arial"/>
              </a:rPr>
              <a:t>Hau!iC</a:t>
            </a:r>
            <a:r>
              <a:rPr dirty="0" sz="1350" spc="120">
                <a:solidFill>
                  <a:srgbClr val="9A9EA0"/>
                </a:solidFill>
                <a:latin typeface="Arial"/>
                <a:cs typeface="Arial"/>
              </a:rPr>
              <a:t> </a:t>
            </a:r>
            <a:r>
              <a:rPr dirty="0" sz="1300" spc="-40">
                <a:solidFill>
                  <a:srgbClr val="9A9EA0"/>
                </a:solidFill>
                <a:latin typeface="Times New Roman"/>
                <a:cs typeface="Times New Roman"/>
              </a:rPr>
              <a:t>i	</a:t>
            </a:r>
            <a:r>
              <a:rPr dirty="0" sz="1100" spc="-40">
                <a:solidFill>
                  <a:srgbClr val="9A9EA0"/>
                </a:solidFill>
                <a:latin typeface="Times New Roman"/>
                <a:cs typeface="Times New Roman"/>
              </a:rPr>
              <a:t>ii </a:t>
            </a:r>
            <a:r>
              <a:rPr dirty="0" sz="1450" spc="15">
                <a:solidFill>
                  <a:srgbClr val="9A9EA0"/>
                </a:solidFill>
                <a:latin typeface="Times New Roman"/>
                <a:cs typeface="Times New Roman"/>
              </a:rPr>
              <a:t>1</a:t>
            </a:r>
            <a:r>
              <a:rPr dirty="0" sz="1350" spc="15">
                <a:solidFill>
                  <a:srgbClr val="9A9EA0"/>
                </a:solidFill>
                <a:latin typeface="Arial"/>
                <a:cs typeface="Arial"/>
              </a:rPr>
              <a:t>unncl </a:t>
            </a:r>
            <a:r>
              <a:rPr dirty="0" sz="1350" spc="-190">
                <a:solidFill>
                  <a:srgbClr val="9A9EA0"/>
                </a:solidFill>
                <a:latin typeface="Arial"/>
                <a:cs typeface="Arial"/>
              </a:rPr>
              <a:t>f </a:t>
            </a:r>
            <a:r>
              <a:rPr dirty="0" sz="1350" spc="-90">
                <a:solidFill>
                  <a:srgbClr val="858585"/>
                </a:solidFill>
                <a:latin typeface="Arial"/>
                <a:cs typeface="Arial"/>
              </a:rPr>
              <a:t>r</a:t>
            </a:r>
            <a:r>
              <a:rPr dirty="0" sz="1350" spc="-90">
                <a:solidFill>
                  <a:srgbClr val="9A9EA0"/>
                </a:solidFill>
                <a:latin typeface="Arial"/>
                <a:cs typeface="Arial"/>
              </a:rPr>
              <a:t>o</a:t>
            </a:r>
            <a:r>
              <a:rPr dirty="0" sz="1350" spc="-90">
                <a:solidFill>
                  <a:srgbClr val="858585"/>
                </a:solidFill>
                <a:latin typeface="Arial"/>
                <a:cs typeface="Arial"/>
              </a:rPr>
              <a:t>m  </a:t>
            </a:r>
            <a:r>
              <a:rPr dirty="0" sz="1500" spc="-65">
                <a:solidFill>
                  <a:srgbClr val="9A9EA0"/>
                </a:solidFill>
                <a:latin typeface="Times New Roman"/>
                <a:cs typeface="Times New Roman"/>
              </a:rPr>
              <a:t>ground </a:t>
            </a:r>
            <a:r>
              <a:rPr dirty="0" sz="1500" spc="-100">
                <a:solidFill>
                  <a:srgbClr val="9A9EA0"/>
                </a:solidFill>
                <a:latin typeface="Times New Roman"/>
                <a:cs typeface="Times New Roman"/>
              </a:rPr>
              <a:t>lm·el, </a:t>
            </a:r>
            <a:r>
              <a:rPr dirty="0" sz="1450" spc="-145">
                <a:solidFill>
                  <a:srgbClr val="9A9EA0"/>
                </a:solidFill>
                <a:latin typeface="Times New Roman"/>
                <a:cs typeface="Times New Roman"/>
              </a:rPr>
              <a:t>goin11 </a:t>
            </a:r>
            <a:r>
              <a:rPr dirty="0" sz="1500" spc="-30">
                <a:solidFill>
                  <a:srgbClr val="9A9EA0"/>
                </a:solidFill>
                <a:latin typeface="Times New Roman"/>
                <a:cs typeface="Times New Roman"/>
              </a:rPr>
              <a:t>under </a:t>
            </a:r>
            <a:r>
              <a:rPr dirty="0" sz="1500" spc="20">
                <a:solidFill>
                  <a:srgbClr val="9A9EA0"/>
                </a:solidFill>
                <a:latin typeface="Times New Roman"/>
                <a:cs typeface="Times New Roman"/>
              </a:rPr>
              <a:t>thn </a:t>
            </a:r>
            <a:r>
              <a:rPr dirty="0" sz="1400" spc="-120">
                <a:solidFill>
                  <a:srgbClr val="9A9EA0"/>
                </a:solidFill>
                <a:latin typeface="Times New Roman"/>
                <a:cs typeface="Times New Roman"/>
              </a:rPr>
              <a:t>found11l1c1n </a:t>
            </a:r>
            <a:r>
              <a:rPr dirty="0" sz="1500" spc="-120">
                <a:solidFill>
                  <a:srgbClr val="9A9EA0"/>
                </a:solidFill>
                <a:latin typeface="Times New Roman"/>
                <a:cs typeface="Times New Roman"/>
              </a:rPr>
              <a:t>to </a:t>
            </a:r>
            <a:r>
              <a:rPr dirty="0" sz="1500" spc="-40">
                <a:solidFill>
                  <a:srgbClr val="9A9EA0"/>
                </a:solidFill>
                <a:latin typeface="Times New Roman"/>
                <a:cs typeface="Times New Roman"/>
              </a:rPr>
              <a:t>1hn </a:t>
            </a:r>
            <a:r>
              <a:rPr dirty="0" sz="1500" spc="-20">
                <a:solidFill>
                  <a:srgbClr val="9A9EA0"/>
                </a:solidFill>
                <a:latin typeface="Times New Roman"/>
                <a:cs typeface="Times New Roman"/>
              </a:rPr>
              <a:t>mai</a:t>
            </a:r>
            <a:r>
              <a:rPr dirty="0" sz="1500" spc="-20">
                <a:solidFill>
                  <a:srgbClr val="858585"/>
                </a:solidFill>
                <a:latin typeface="Times New Roman"/>
                <a:cs typeface="Times New Roman"/>
              </a:rPr>
              <a:t>n  </a:t>
            </a:r>
            <a:r>
              <a:rPr dirty="0" sz="1450" spc="-45">
                <a:solidFill>
                  <a:srgbClr val="9A9EA0"/>
                </a:solidFill>
                <a:latin typeface="Times New Roman"/>
                <a:cs typeface="Times New Roman"/>
              </a:rPr>
              <a:t>meeting </a:t>
            </a:r>
            <a:r>
              <a:rPr dirty="0" sz="1450" spc="10">
                <a:solidFill>
                  <a:srgbClr val="9A9EA0"/>
                </a:solidFill>
                <a:latin typeface="Times New Roman"/>
                <a:cs typeface="Times New Roman"/>
              </a:rPr>
              <a:t>room,, </a:t>
            </a:r>
            <a:r>
              <a:rPr dirty="0" sz="1450" spc="15">
                <a:solidFill>
                  <a:srgbClr val="9A9EA0"/>
                </a:solidFill>
                <a:latin typeface="Times New Roman"/>
                <a:cs typeface="Times New Roman"/>
              </a:rPr>
              <a:t>and </a:t>
            </a:r>
            <a:r>
              <a:rPr dirty="0" sz="1000" spc="5" i="1">
                <a:solidFill>
                  <a:srgbClr val="9A9EA0"/>
                </a:solidFill>
                <a:latin typeface="Arial"/>
                <a:cs typeface="Arial"/>
              </a:rPr>
              <a:t>is </a:t>
            </a:r>
            <a:r>
              <a:rPr dirty="0" sz="1150" spc="-100">
                <a:solidFill>
                  <a:srgbClr val="9A9EA0"/>
                </a:solidFill>
                <a:latin typeface="Times New Roman"/>
                <a:cs typeface="Times New Roman"/>
              </a:rPr>
              <a:t>11h10 </a:t>
            </a:r>
            <a:r>
              <a:rPr dirty="0" sz="1450" spc="45">
                <a:solidFill>
                  <a:srgbClr val="9A9EA0"/>
                </a:solidFill>
                <a:latin typeface="Times New Roman"/>
                <a:cs typeface="Times New Roman"/>
              </a:rPr>
              <a:t>conmuctcd </a:t>
            </a:r>
            <a:r>
              <a:rPr dirty="0" sz="1650" spc="-204">
                <a:solidFill>
                  <a:srgbClr val="9A9EA0"/>
                </a:solidFill>
                <a:latin typeface="Times New Roman"/>
                <a:cs typeface="Times New Roman"/>
              </a:rPr>
              <a:t>an </a:t>
            </a:r>
            <a:r>
              <a:rPr dirty="0" sz="1400" spc="-155">
                <a:solidFill>
                  <a:srgbClr val="9A9EA0"/>
                </a:solidFill>
                <a:latin typeface="Times New Roman"/>
                <a:cs typeface="Times New Roman"/>
              </a:rPr>
              <a:t>th </a:t>
            </a:r>
            <a:r>
              <a:rPr dirty="0" sz="1400" spc="-45">
                <a:solidFill>
                  <a:srgbClr val="858585"/>
                </a:solidFill>
                <a:latin typeface="Times New Roman"/>
                <a:cs typeface="Times New Roman"/>
              </a:rPr>
              <a:t>t</a:t>
            </a:r>
            <a:r>
              <a:rPr dirty="0" sz="1400" spc="-45">
                <a:solidFill>
                  <a:srgbClr val="9A9EA0"/>
                </a:solidFill>
                <a:latin typeface="Times New Roman"/>
                <a:cs typeface="Times New Roman"/>
              </a:rPr>
              <a:t>• </a:t>
            </a:r>
            <a:r>
              <a:rPr dirty="0" sz="1450" spc="-135">
                <a:solidFill>
                  <a:srgbClr val="9A9EA0"/>
                </a:solidFill>
                <a:latin typeface="Times New Roman"/>
                <a:cs typeface="Times New Roman"/>
              </a:rPr>
              <a:t>i-Omc  </a:t>
            </a:r>
            <a:r>
              <a:rPr dirty="0" sz="1500" spc="-65">
                <a:solidFill>
                  <a:srgbClr val="9A9EA0"/>
                </a:solidFill>
                <a:latin typeface="Times New Roman"/>
                <a:cs typeface="Times New Roman"/>
              </a:rPr>
              <a:t>mannl'r </a:t>
            </a:r>
            <a:r>
              <a:rPr dirty="0" sz="1500" spc="-60">
                <a:solidFill>
                  <a:srgbClr val="9A9EA0"/>
                </a:solidFill>
                <a:latin typeface="Times New Roman"/>
                <a:cs typeface="Times New Roman"/>
              </a:rPr>
              <a:t>os </a:t>
            </a:r>
            <a:r>
              <a:rPr dirty="0" sz="1450" spc="10">
                <a:solidFill>
                  <a:srgbClr val="9A9EA0"/>
                </a:solidFill>
                <a:latin typeface="Times New Roman"/>
                <a:cs typeface="Times New Roman"/>
              </a:rPr>
              <a:t>an </a:t>
            </a:r>
            <a:r>
              <a:rPr dirty="0" sz="1450" spc="-25">
                <a:solidFill>
                  <a:srgbClr val="9A9EA0"/>
                </a:solidFill>
                <a:latin typeface="Times New Roman"/>
                <a:cs typeface="Times New Roman"/>
              </a:rPr>
              <a:t>nctuel </a:t>
            </a:r>
            <a:r>
              <a:rPr dirty="0" sz="1500" spc="-40">
                <a:solidFill>
                  <a:srgbClr val="9A9EA0"/>
                </a:solidFill>
                <a:latin typeface="Times New Roman"/>
                <a:cs typeface="Times New Roman"/>
              </a:rPr>
              <a:t>mine </a:t>
            </a:r>
            <a:r>
              <a:rPr dirty="0" sz="1500" spc="-15">
                <a:solidFill>
                  <a:srgbClr val="9A9EA0"/>
                </a:solidFill>
                <a:latin typeface="Times New Roman"/>
                <a:cs typeface="Times New Roman"/>
              </a:rPr>
              <a:t>tunnel Tilts </a:t>
            </a:r>
            <a:r>
              <a:rPr dirty="0" sz="1450" spc="30">
                <a:solidFill>
                  <a:srgbClr val="9A9EA0"/>
                </a:solidFill>
                <a:latin typeface="Times New Roman"/>
                <a:cs typeface="Times New Roman"/>
              </a:rPr>
              <a:t>yl'ar </a:t>
            </a:r>
            <a:r>
              <a:rPr dirty="0" sz="1500" spc="-105">
                <a:solidFill>
                  <a:srgbClr val="9A9EA0"/>
                </a:solidFill>
                <a:latin typeface="Times New Roman"/>
                <a:cs typeface="Times New Roman"/>
              </a:rPr>
              <a:t>I.hr </a:t>
            </a:r>
            <a:r>
              <a:rPr dirty="0" sz="1500" spc="45">
                <a:solidFill>
                  <a:srgbClr val="9A9EA0"/>
                </a:solidFill>
                <a:latin typeface="Times New Roman"/>
                <a:cs typeface="Times New Roman"/>
              </a:rPr>
              <a:t>O</a:t>
            </a:r>
            <a:r>
              <a:rPr dirty="0" sz="1500" spc="45">
                <a:solidFill>
                  <a:srgbClr val="858585"/>
                </a:solidFill>
                <a:latin typeface="Times New Roman"/>
                <a:cs typeface="Times New Roman"/>
              </a:rPr>
              <a:t>n  </a:t>
            </a:r>
            <a:r>
              <a:rPr dirty="0" sz="1450" spc="-270">
                <a:solidFill>
                  <a:srgbClr val="9A9EA0"/>
                </a:solidFill>
                <a:latin typeface="Times New Roman"/>
                <a:cs typeface="Times New Roman"/>
              </a:rPr>
              <a:t>HOWi	</a:t>
            </a:r>
            <a:r>
              <a:rPr dirty="0" sz="1400" spc="-225">
                <a:solidFill>
                  <a:srgbClr val="9A9EA0"/>
                </a:solidFill>
                <a:latin typeface="Arial"/>
                <a:cs typeface="Arial"/>
              </a:rPr>
              <a:t>wu.q </a:t>
            </a:r>
            <a:r>
              <a:rPr dirty="0" sz="1500" spc="-65">
                <a:solidFill>
                  <a:srgbClr val="9A9EA0"/>
                </a:solidFill>
                <a:latin typeface="Times New Roman"/>
                <a:cs typeface="Times New Roman"/>
              </a:rPr>
              <a:t>opened </a:t>
            </a:r>
            <a:r>
              <a:rPr dirty="0" sz="1300" spc="-60">
                <a:solidFill>
                  <a:srgbClr val="9A9EA0"/>
                </a:solidFill>
                <a:latin typeface="Arial"/>
                <a:cs typeface="Arial"/>
              </a:rPr>
              <a:t>to </a:t>
            </a:r>
            <a:r>
              <a:rPr dirty="0" sz="1450" spc="20">
                <a:solidFill>
                  <a:srgbClr val="9A9EA0"/>
                </a:solidFill>
                <a:latin typeface="Times New Roman"/>
                <a:cs typeface="Times New Roman"/>
              </a:rPr>
              <a:t>thl'</a:t>
            </a:r>
            <a:r>
              <a:rPr dirty="0" sz="1450" spc="170">
                <a:solidFill>
                  <a:srgbClr val="9A9EA0"/>
                </a:solidFill>
                <a:latin typeface="Times New Roman"/>
                <a:cs typeface="Times New Roman"/>
              </a:rPr>
              <a:t> </a:t>
            </a:r>
            <a:r>
              <a:rPr dirty="0" sz="1450" spc="-15">
                <a:solidFill>
                  <a:srgbClr val="9A9EA0"/>
                </a:solidFill>
                <a:latin typeface="Times New Roman"/>
                <a:cs typeface="Times New Roman"/>
              </a:rPr>
              <a:t>public </a:t>
            </a:r>
            <a:r>
              <a:rPr dirty="0" sz="1450" spc="-85" b="1">
                <a:solidFill>
                  <a:srgbClr val="9A9EA0"/>
                </a:solidFill>
                <a:latin typeface="Arial"/>
                <a:cs typeface="Arial"/>
              </a:rPr>
              <a:t>on </a:t>
            </a:r>
            <a:r>
              <a:rPr dirty="0" sz="1450" spc="30">
                <a:solidFill>
                  <a:srgbClr val="9A9EA0"/>
                </a:solidFill>
                <a:latin typeface="Times New Roman"/>
                <a:cs typeface="Times New Roman"/>
              </a:rPr>
              <a:t>49cr's </a:t>
            </a:r>
            <a:r>
              <a:rPr dirty="0" sz="1450" spc="-25">
                <a:solidFill>
                  <a:srgbClr val="9A9EA0"/>
                </a:solidFill>
                <a:latin typeface="Times New Roman"/>
                <a:cs typeface="Times New Roman"/>
              </a:rPr>
              <a:t>nnd </a:t>
            </a:r>
            <a:r>
              <a:rPr dirty="0" sz="1450" spc="-15">
                <a:solidFill>
                  <a:srgbClr val="9A9EA0"/>
                </a:solidFill>
                <a:latin typeface="Times New Roman"/>
                <a:cs typeface="Times New Roman"/>
              </a:rPr>
              <a:t>,. </a:t>
            </a:r>
            <a:r>
              <a:rPr dirty="0" sz="1000" spc="-20">
                <a:solidFill>
                  <a:srgbClr val="9A9EA0"/>
                </a:solidFill>
                <a:latin typeface="Times New Roman"/>
                <a:cs typeface="Times New Roman"/>
              </a:rPr>
              <a:t>IS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0589" y="4698525"/>
            <a:ext cx="795655" cy="1949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74015" algn="l"/>
              </a:tabLst>
            </a:pPr>
            <a:r>
              <a:rPr dirty="0" sz="1100" spc="-195">
                <a:solidFill>
                  <a:srgbClr val="9A9EA0"/>
                </a:solidFill>
                <a:latin typeface="Times New Roman"/>
                <a:cs typeface="Times New Roman"/>
              </a:rPr>
              <a:t>UI	</a:t>
            </a:r>
            <a:r>
              <a:rPr dirty="0" sz="1100" spc="-105">
                <a:solidFill>
                  <a:srgbClr val="9A9EA0"/>
                </a:solidFill>
                <a:latin typeface="Times New Roman"/>
                <a:cs typeface="Times New Roman"/>
              </a:rPr>
              <a:t>Jr.OOSS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82493" y="4744044"/>
            <a:ext cx="3686810" cy="34798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  <a:tabLst>
                <a:tab pos="416559" algn="l"/>
              </a:tabLst>
            </a:pPr>
            <a:r>
              <a:rPr dirty="0" sz="2100" spc="-220">
                <a:solidFill>
                  <a:srgbClr val="9A9EA0"/>
                </a:solidFill>
                <a:latin typeface="Times New Roman"/>
                <a:cs typeface="Times New Roman"/>
              </a:rPr>
              <a:t>,ult	</a:t>
            </a:r>
            <a:r>
              <a:rPr dirty="0" sz="1500" spc="-130">
                <a:solidFill>
                  <a:srgbClr val="9A9EA0"/>
                </a:solidFill>
                <a:latin typeface="Times New Roman"/>
                <a:cs typeface="Times New Roman"/>
              </a:rPr>
              <a:t>nrQJccta </a:t>
            </a:r>
            <a:r>
              <a:rPr dirty="0" sz="1500" spc="-50">
                <a:solidFill>
                  <a:srgbClr val="9A9EA0"/>
                </a:solidFill>
                <a:latin typeface="Times New Roman"/>
                <a:cs typeface="Times New Roman"/>
              </a:rPr>
              <a:t>Include </a:t>
            </a:r>
            <a:r>
              <a:rPr dirty="0" sz="1500" spc="50">
                <a:solidFill>
                  <a:srgbClr val="9A9EA0"/>
                </a:solidFill>
                <a:latin typeface="Times New Roman"/>
                <a:cs typeface="Times New Roman"/>
              </a:rPr>
              <a:t>thr </a:t>
            </a:r>
            <a:r>
              <a:rPr dirty="0" sz="1500" spc="-265">
                <a:solidFill>
                  <a:srgbClr val="9A9EA0"/>
                </a:solidFill>
                <a:latin typeface="Times New Roman"/>
                <a:cs typeface="Times New Roman"/>
              </a:rPr>
              <a:t>f111l </a:t>
            </a:r>
            <a:r>
              <a:rPr dirty="0" sz="1500" spc="-30">
                <a:solidFill>
                  <a:srgbClr val="9A9EA0"/>
                </a:solidFill>
                <a:latin typeface="Times New Roman"/>
                <a:cs typeface="Times New Roman"/>
              </a:rPr>
              <a:t>enginron. </a:t>
            </a:r>
            <a:r>
              <a:rPr dirty="0" sz="1350" spc="-125">
                <a:solidFill>
                  <a:srgbClr val="9A9EA0"/>
                </a:solidFill>
                <a:latin typeface="Arial"/>
                <a:cs typeface="Arial"/>
              </a:rPr>
              <a:t>p1cn</a:t>
            </a:r>
            <a:r>
              <a:rPr dirty="0" sz="1350" spc="-125">
                <a:solidFill>
                  <a:srgbClr val="858585"/>
                </a:solidFill>
                <a:latin typeface="Arial"/>
                <a:cs typeface="Arial"/>
              </a:rPr>
              <a:t>1</a:t>
            </a:r>
            <a:r>
              <a:rPr dirty="0" sz="1350" spc="-125">
                <a:solidFill>
                  <a:srgbClr val="9A9EA0"/>
                </a:solidFill>
                <a:latin typeface="Arial"/>
                <a:cs typeface="Arial"/>
              </a:rPr>
              <a:t>c</a:t>
            </a:r>
            <a:r>
              <a:rPr dirty="0" sz="1350" spc="15">
                <a:solidFill>
                  <a:srgbClr val="9A9EA0"/>
                </a:solidFill>
                <a:latin typeface="Arial"/>
                <a:cs typeface="Arial"/>
              </a:rPr>
              <a:t> </a:t>
            </a:r>
            <a:r>
              <a:rPr dirty="0" sz="1500" spc="-20">
                <a:solidFill>
                  <a:srgbClr val="9A9EA0"/>
                </a:solidFill>
                <a:latin typeface="Times New Roman"/>
                <a:cs typeface="Times New Roman"/>
              </a:rPr>
              <a:t>the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8458" y="5026261"/>
            <a:ext cx="3937635" cy="2603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568960" algn="l"/>
              </a:tabLst>
            </a:pPr>
            <a:r>
              <a:rPr dirty="0" sz="1400" spc="-40">
                <a:solidFill>
                  <a:srgbClr val="9A9EA0"/>
                </a:solidFill>
                <a:latin typeface="Times New Roman"/>
                <a:cs typeface="Times New Roman"/>
              </a:rPr>
              <a:t>Fl</a:t>
            </a:r>
            <a:r>
              <a:rPr dirty="0" sz="1400" spc="-114">
                <a:solidFill>
                  <a:srgbClr val="9A9EA0"/>
                </a:solidFill>
                <a:latin typeface="Times New Roman"/>
                <a:cs typeface="Times New Roman"/>
              </a:rPr>
              <a:t> </a:t>
            </a:r>
            <a:r>
              <a:rPr dirty="0" sz="1000" spc="-20">
                <a:solidFill>
                  <a:srgbClr val="9A9EA0"/>
                </a:solidFill>
                <a:latin typeface="Times New Roman"/>
                <a:cs typeface="Times New Roman"/>
              </a:rPr>
              <a:t>1,	</a:t>
            </a:r>
            <a:r>
              <a:rPr dirty="0" sz="1450" spc="-60">
                <a:solidFill>
                  <a:srgbClr val="9A9EA0"/>
                </a:solidFill>
                <a:latin typeface="Times New Roman"/>
                <a:cs typeface="Times New Roman"/>
              </a:rPr>
              <a:t>nd </a:t>
            </a:r>
            <a:r>
              <a:rPr dirty="0" sz="1450" spc="45">
                <a:solidFill>
                  <a:srgbClr val="9A9EA0"/>
                </a:solidFill>
                <a:latin typeface="Times New Roman"/>
                <a:cs typeface="Times New Roman"/>
              </a:rPr>
              <a:t>Forg </a:t>
            </a:r>
            <a:r>
              <a:rPr dirty="0" sz="1450" spc="25">
                <a:solidFill>
                  <a:srgbClr val="9A9EA0"/>
                </a:solidFill>
                <a:latin typeface="Times New Roman"/>
                <a:cs typeface="Times New Roman"/>
              </a:rPr>
              <a:t>t </a:t>
            </a:r>
            <a:r>
              <a:rPr dirty="0" sz="1450" spc="-140">
                <a:solidFill>
                  <a:srgbClr val="9A9EA0"/>
                </a:solidFill>
                <a:latin typeface="Times New Roman"/>
                <a:cs typeface="Times New Roman"/>
              </a:rPr>
              <a:t>coc:1 </a:t>
            </a:r>
            <a:r>
              <a:rPr dirty="0" sz="1450" spc="-225">
                <a:solidFill>
                  <a:srgbClr val="9A9EA0"/>
                </a:solidFill>
                <a:latin typeface="Times New Roman"/>
                <a:cs typeface="Times New Roman"/>
              </a:rPr>
              <a:t>t.111 </a:t>
            </a:r>
            <a:r>
              <a:rPr dirty="0" sz="1550" spc="-30">
                <a:solidFill>
                  <a:srgbClr val="9A9EA0"/>
                </a:solidFill>
                <a:latin typeface="Times New Roman"/>
                <a:cs typeface="Times New Roman"/>
              </a:rPr>
              <a:t>pmtv, </a:t>
            </a:r>
            <a:r>
              <a:rPr dirty="0" sz="1400" spc="-50">
                <a:solidFill>
                  <a:srgbClr val="9A9EA0"/>
                </a:solidFill>
                <a:latin typeface="Times New Roman"/>
                <a:cs typeface="Times New Roman"/>
              </a:rPr>
              <a:t>1u,d </a:t>
            </a:r>
            <a:r>
              <a:rPr dirty="0" sz="1450" spc="-10" b="1">
                <a:solidFill>
                  <a:srgbClr val="9A9EA0"/>
                </a:solidFill>
                <a:latin typeface="Arial"/>
                <a:cs typeface="Arial"/>
              </a:rPr>
              <a:t>a </a:t>
            </a:r>
            <a:r>
              <a:rPr dirty="0" sz="1450" spc="-35">
                <a:solidFill>
                  <a:srgbClr val="9A9EA0"/>
                </a:solidFill>
                <a:latin typeface="Times New Roman"/>
                <a:cs typeface="Times New Roman"/>
              </a:rPr>
              <a:t>fieJd </a:t>
            </a:r>
            <a:r>
              <a:rPr dirty="0" sz="1450" spc="70">
                <a:solidFill>
                  <a:srgbClr val="9A9EA0"/>
                </a:solidFill>
                <a:latin typeface="Times New Roman"/>
                <a:cs typeface="Times New Roman"/>
              </a:rPr>
              <a:t>trip</a:t>
            </a:r>
            <a:r>
              <a:rPr dirty="0" sz="1450" spc="-60">
                <a:solidFill>
                  <a:srgbClr val="9A9EA0"/>
                </a:solidFill>
                <a:latin typeface="Times New Roman"/>
                <a:cs typeface="Times New Roman"/>
              </a:rPr>
              <a:t> </a:t>
            </a:r>
            <a:r>
              <a:rPr dirty="0" sz="1350" spc="75">
                <a:solidFill>
                  <a:srgbClr val="9A9EA0"/>
                </a:solidFill>
                <a:latin typeface="Arial"/>
                <a:cs typeface="Arial"/>
              </a:rPr>
              <a:t>to</a:t>
            </a:r>
            <a:endParaRPr sz="13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9987" y="5231098"/>
            <a:ext cx="3960495" cy="255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248025" algn="l"/>
              </a:tabLst>
            </a:pPr>
            <a:r>
              <a:rPr dirty="0" sz="1300" spc="60">
                <a:solidFill>
                  <a:srgbClr val="9A9EA0"/>
                </a:solidFill>
                <a:latin typeface="Arial"/>
                <a:cs typeface="Arial"/>
              </a:rPr>
              <a:t>Ln. </a:t>
            </a:r>
            <a:r>
              <a:rPr dirty="0" sz="1300" spc="40">
                <a:solidFill>
                  <a:srgbClr val="9A9EA0"/>
                </a:solidFill>
                <a:latin typeface="Arial"/>
                <a:cs typeface="Arial"/>
              </a:rPr>
              <a:t>,  </a:t>
            </a:r>
            <a:r>
              <a:rPr dirty="0" sz="1500" spc="-95">
                <a:solidFill>
                  <a:srgbClr val="9A9EA0"/>
                </a:solidFill>
                <a:latin typeface="Times New Roman"/>
                <a:cs typeface="Times New Roman"/>
              </a:rPr>
              <a:t>cgns </a:t>
            </a:r>
            <a:r>
              <a:rPr dirty="0" sz="1500" spc="185">
                <a:solidFill>
                  <a:srgbClr val="9A9EA0"/>
                </a:solidFill>
                <a:latin typeface="Times New Roman"/>
                <a:cs typeface="Times New Roman"/>
              </a:rPr>
              <a:t> </a:t>
            </a:r>
            <a:r>
              <a:rPr dirty="0" sz="1400" spc="-100">
                <a:solidFill>
                  <a:srgbClr val="9A9EA0"/>
                </a:solidFill>
                <a:latin typeface="Arial"/>
                <a:cs typeface="Arial"/>
              </a:rPr>
              <a:t>Nl"Vllda </a:t>
            </a:r>
            <a:r>
              <a:rPr dirty="0" sz="1400" spc="185">
                <a:solidFill>
                  <a:srgbClr val="9A9EA0"/>
                </a:solidFill>
                <a:latin typeface="Arial"/>
                <a:cs typeface="Arial"/>
              </a:rPr>
              <a:t> </a:t>
            </a:r>
            <a:r>
              <a:rPr dirty="0" sz="1500" spc="-110">
                <a:solidFill>
                  <a:srgbClr val="9A9EA0"/>
                </a:solidFill>
                <a:latin typeface="Times New Roman"/>
                <a:cs typeface="Times New Roman"/>
              </a:rPr>
              <a:t>ovts'!</a:t>
            </a:r>
            <a:r>
              <a:rPr dirty="0" sz="1500" spc="30">
                <a:solidFill>
                  <a:srgbClr val="9A9EA0"/>
                </a:solidFill>
                <a:latin typeface="Times New Roman"/>
                <a:cs typeface="Times New Roman"/>
              </a:rPr>
              <a:t> </a:t>
            </a:r>
            <a:r>
              <a:rPr dirty="0" sz="1500" spc="-65">
                <a:solidFill>
                  <a:srgbClr val="9A9EA0"/>
                </a:solidFill>
                <a:latin typeface="Times New Roman"/>
                <a:cs typeface="Times New Roman"/>
              </a:rPr>
              <a:t>EMier </a:t>
            </a:r>
            <a:r>
              <a:rPr dirty="0" sz="1500" spc="35">
                <a:solidFill>
                  <a:srgbClr val="9A9EA0"/>
                </a:solidFill>
                <a:latin typeface="Times New Roman"/>
                <a:cs typeface="Times New Roman"/>
              </a:rPr>
              <a:t> </a:t>
            </a:r>
            <a:r>
              <a:rPr dirty="0" sz="1500" spc="-135">
                <a:solidFill>
                  <a:srgbClr val="9A9EA0"/>
                </a:solidFill>
                <a:latin typeface="Times New Roman"/>
                <a:cs typeface="Times New Roman"/>
              </a:rPr>
              <a:t>vne11bon	</a:t>
            </a:r>
            <a:r>
              <a:rPr dirty="0" sz="1500" spc="-25">
                <a:solidFill>
                  <a:srgbClr val="9A9EA0"/>
                </a:solidFill>
                <a:latin typeface="Times New Roman"/>
                <a:cs typeface="Times New Roman"/>
              </a:rPr>
              <a:t>i\lso,</a:t>
            </a:r>
            <a:r>
              <a:rPr dirty="0" sz="1500" spc="320">
                <a:solidFill>
                  <a:srgbClr val="9A9EA0"/>
                </a:solidFill>
                <a:latin typeface="Times New Roman"/>
                <a:cs typeface="Times New Roman"/>
              </a:rPr>
              <a:t> </a:t>
            </a:r>
            <a:r>
              <a:rPr dirty="0" sz="1500" spc="15">
                <a:solidFill>
                  <a:srgbClr val="9A9EA0"/>
                </a:solidFill>
                <a:latin typeface="Times New Roman"/>
                <a:cs typeface="Times New Roman"/>
              </a:rPr>
              <a:t>the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4306" y="5353999"/>
            <a:ext cx="3969385" cy="757555"/>
          </a:xfrm>
          <a:prstGeom prst="rect">
            <a:avLst/>
          </a:prstGeom>
        </p:spPr>
        <p:txBody>
          <a:bodyPr wrap="square" lIns="0" tIns="46990" rIns="0" bIns="0" rtlCol="0" vert="horz">
            <a:spAutoFit/>
          </a:bodyPr>
          <a:lstStyle/>
          <a:p>
            <a:pPr algn="just" marL="12700" marR="5080" indent="1905">
              <a:lnSpc>
                <a:spcPct val="90800"/>
              </a:lnSpc>
              <a:spcBef>
                <a:spcPts val="370"/>
              </a:spcBef>
            </a:pPr>
            <a:r>
              <a:rPr dirty="0" sz="1500" spc="-35">
                <a:solidFill>
                  <a:srgbClr val="9A9EA0"/>
                </a:solidFill>
                <a:latin typeface="Times New Roman"/>
                <a:cs typeface="Times New Roman"/>
              </a:rPr>
              <a:t>chapter</a:t>
            </a:r>
            <a:r>
              <a:rPr dirty="0" sz="1500" spc="45">
                <a:solidFill>
                  <a:srgbClr val="9A9EA0"/>
                </a:solidFill>
                <a:latin typeface="Times New Roman"/>
                <a:cs typeface="Times New Roman"/>
              </a:rPr>
              <a:t> </a:t>
            </a:r>
            <a:r>
              <a:rPr dirty="0" sz="1500" spc="-75">
                <a:solidFill>
                  <a:srgbClr val="9A9EA0"/>
                </a:solidFill>
                <a:latin typeface="Times New Roman"/>
                <a:cs typeface="Times New Roman"/>
              </a:rPr>
              <a:t>hnd</a:t>
            </a:r>
            <a:r>
              <a:rPr dirty="0" sz="1500" spc="-20">
                <a:solidFill>
                  <a:srgbClr val="9A9EA0"/>
                </a:solidFill>
                <a:latin typeface="Times New Roman"/>
                <a:cs typeface="Times New Roman"/>
              </a:rPr>
              <a:t> </a:t>
            </a:r>
            <a:r>
              <a:rPr dirty="0" sz="1500" spc="-15">
                <a:solidFill>
                  <a:srgbClr val="9A9EA0"/>
                </a:solidFill>
                <a:latin typeface="Times New Roman"/>
                <a:cs typeface="Times New Roman"/>
              </a:rPr>
              <a:t>one</a:t>
            </a:r>
            <a:r>
              <a:rPr dirty="0" sz="1500" spc="-165">
                <a:solidFill>
                  <a:srgbClr val="9A9EA0"/>
                </a:solidFill>
                <a:latin typeface="Times New Roman"/>
                <a:cs typeface="Times New Roman"/>
              </a:rPr>
              <a:t> </a:t>
            </a:r>
            <a:r>
              <a:rPr dirty="0" sz="2150" spc="-215">
                <a:solidFill>
                  <a:srgbClr val="9A9EA0"/>
                </a:solidFill>
                <a:latin typeface="Times New Roman"/>
                <a:cs typeface="Times New Roman"/>
              </a:rPr>
              <a:t>or</a:t>
            </a:r>
            <a:r>
              <a:rPr dirty="0" sz="2150" spc="-275">
                <a:solidFill>
                  <a:srgbClr val="9A9EA0"/>
                </a:solidFill>
                <a:latin typeface="Times New Roman"/>
                <a:cs typeface="Times New Roman"/>
              </a:rPr>
              <a:t> </a:t>
            </a:r>
            <a:r>
              <a:rPr dirty="0" sz="1500" spc="-15">
                <a:solidFill>
                  <a:srgbClr val="9A9EA0"/>
                </a:solidFill>
                <a:latin typeface="Times New Roman"/>
                <a:cs typeface="Times New Roman"/>
              </a:rPr>
              <a:t>tho</a:t>
            </a:r>
            <a:r>
              <a:rPr dirty="0" sz="1500" spc="-114">
                <a:solidFill>
                  <a:srgbClr val="9A9EA0"/>
                </a:solidFill>
                <a:latin typeface="Times New Roman"/>
                <a:cs typeface="Times New Roman"/>
              </a:rPr>
              <a:t> </a:t>
            </a:r>
            <a:r>
              <a:rPr dirty="0" sz="1400" spc="-30">
                <a:solidFill>
                  <a:srgbClr val="9A9EA0"/>
                </a:solidFill>
                <a:latin typeface="Arial"/>
                <a:cs typeface="Arial"/>
              </a:rPr>
              <a:t>lnrgnst,</a:t>
            </a:r>
            <a:r>
              <a:rPr dirty="0" sz="1400" spc="-215">
                <a:solidFill>
                  <a:srgbClr val="9A9EA0"/>
                </a:solidFill>
                <a:latin typeface="Arial"/>
                <a:cs typeface="Arial"/>
              </a:rPr>
              <a:t> </a:t>
            </a:r>
            <a:r>
              <a:rPr dirty="0" sz="1500" spc="-10">
                <a:solidFill>
                  <a:srgbClr val="9A9EA0"/>
                </a:solidFill>
                <a:latin typeface="Times New Roman"/>
                <a:cs typeface="Times New Roman"/>
              </a:rPr>
              <a:t>tudent</a:t>
            </a:r>
            <a:r>
              <a:rPr dirty="0" sz="1500" spc="-15">
                <a:solidFill>
                  <a:srgbClr val="9A9EA0"/>
                </a:solidFill>
                <a:latin typeface="Times New Roman"/>
                <a:cs typeface="Times New Roman"/>
              </a:rPr>
              <a:t> </a:t>
            </a:r>
            <a:r>
              <a:rPr dirty="0" sz="1350" spc="-50">
                <a:solidFill>
                  <a:srgbClr val="9A9EA0"/>
                </a:solidFill>
                <a:latin typeface="Arial"/>
                <a:cs typeface="Arial"/>
              </a:rPr>
              <a:t>reprosont.et:lons  </a:t>
            </a:r>
            <a:r>
              <a:rPr dirty="0" sz="1500" spc="-60">
                <a:solidFill>
                  <a:srgbClr val="9A9EA0"/>
                </a:solidFill>
                <a:latin typeface="Times New Roman"/>
                <a:cs typeface="Times New Roman"/>
              </a:rPr>
              <a:t>nt </a:t>
            </a:r>
            <a:r>
              <a:rPr dirty="0" sz="1400" spc="-75">
                <a:solidFill>
                  <a:srgbClr val="9A9EA0"/>
                </a:solidFill>
                <a:latin typeface="Times New Roman"/>
                <a:cs typeface="Times New Roman"/>
              </a:rPr>
              <a:t>th1J </a:t>
            </a:r>
            <a:r>
              <a:rPr dirty="0" sz="1500" spc="-55">
                <a:solidFill>
                  <a:srgbClr val="9A9EA0"/>
                </a:solidFill>
                <a:latin typeface="Times New Roman"/>
                <a:cs typeface="Times New Roman"/>
              </a:rPr>
              <a:t>ycnr </a:t>
            </a:r>
            <a:r>
              <a:rPr dirty="0" sz="1500" spc="-50">
                <a:solidFill>
                  <a:srgbClr val="9A9EA0"/>
                </a:solidFill>
                <a:latin typeface="Times New Roman"/>
                <a:cs typeface="Times New Roman"/>
              </a:rPr>
              <a:t>s </a:t>
            </a:r>
            <a:r>
              <a:rPr dirty="0" sz="1500" spc="-85">
                <a:solidFill>
                  <a:srgbClr val="9A9EA0"/>
                </a:solidFill>
                <a:latin typeface="Times New Roman"/>
                <a:cs typeface="Times New Roman"/>
              </a:rPr>
              <a:t>nntionnJ </a:t>
            </a:r>
            <a:r>
              <a:rPr dirty="0" sz="1500" spc="-80">
                <a:solidFill>
                  <a:srgbClr val="9A9EA0"/>
                </a:solidFill>
                <a:latin typeface="Times New Roman"/>
                <a:cs typeface="Times New Roman"/>
              </a:rPr>
              <a:t>111E </a:t>
            </a:r>
            <a:r>
              <a:rPr dirty="0" sz="1500" spc="-114">
                <a:solidFill>
                  <a:srgbClr val="9A9EA0"/>
                </a:solidFill>
                <a:latin typeface="Times New Roman"/>
                <a:cs typeface="Times New Roman"/>
              </a:rPr>
              <a:t>mu!!Ung </a:t>
            </a:r>
            <a:r>
              <a:rPr dirty="0" sz="1250" spc="-30">
                <a:solidFill>
                  <a:srgbClr val="9A9EA0"/>
                </a:solidFill>
                <a:latin typeface="Arial"/>
                <a:cs typeface="Arial"/>
              </a:rPr>
              <a:t>1n </a:t>
            </a:r>
            <a:r>
              <a:rPr dirty="0" sz="1500" spc="-25">
                <a:solidFill>
                  <a:srgbClr val="9A9EA0"/>
                </a:solidFill>
                <a:latin typeface="Times New Roman"/>
                <a:cs typeface="Times New Roman"/>
              </a:rPr>
              <a:t>Denver,  </a:t>
            </a:r>
            <a:r>
              <a:rPr dirty="0" sz="1400" spc="-75">
                <a:solidFill>
                  <a:srgbClr val="9A9EA0"/>
                </a:solidFill>
                <a:latin typeface="Arial"/>
                <a:cs typeface="Arial"/>
              </a:rPr>
              <a:t>Colorndo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71331" y="5772775"/>
            <a:ext cx="3792854" cy="238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20">
                <a:solidFill>
                  <a:srgbClr val="858585"/>
                </a:solidFill>
                <a:latin typeface="Times New Roman"/>
                <a:cs typeface="Times New Roman"/>
              </a:rPr>
              <a:t>AIME </a:t>
            </a:r>
            <a:r>
              <a:rPr dirty="0" sz="1400" spc="-60">
                <a:solidFill>
                  <a:srgbClr val="858585"/>
                </a:solidFill>
                <a:latin typeface="Times New Roman"/>
                <a:cs typeface="Times New Roman"/>
              </a:rPr>
              <a:t>enllinccra </a:t>
            </a:r>
            <a:r>
              <a:rPr dirty="0" sz="1300" b="1">
                <a:solidFill>
                  <a:srgbClr val="858585"/>
                </a:solidFill>
                <a:latin typeface="Times New Roman"/>
                <a:cs typeface="Times New Roman"/>
              </a:rPr>
              <a:t>d</a:t>
            </a:r>
            <a:r>
              <a:rPr dirty="0" sz="1300" b="1">
                <a:solidFill>
                  <a:srgbClr val="9A9EA0"/>
                </a:solidFill>
                <a:latin typeface="Times New Roman"/>
                <a:cs typeface="Times New Roman"/>
              </a:rPr>
              <a:t>l</a:t>
            </a:r>
            <a:r>
              <a:rPr dirty="0" sz="1300" b="1">
                <a:solidFill>
                  <a:srgbClr val="858585"/>
                </a:solidFill>
                <a:latin typeface="Times New Roman"/>
                <a:cs typeface="Times New Roman"/>
              </a:rPr>
              <a:t>acuu </a:t>
            </a:r>
            <a:r>
              <a:rPr dirty="0" sz="1300" spc="55">
                <a:solidFill>
                  <a:srgbClr val="858585"/>
                </a:solidFill>
                <a:latin typeface="Times New Roman"/>
                <a:cs typeface="Times New Roman"/>
              </a:rPr>
              <a:t>Ore </a:t>
            </a:r>
            <a:r>
              <a:rPr dirty="0" sz="1300" spc="-25">
                <a:solidFill>
                  <a:srgbClr val="858585"/>
                </a:solidFill>
                <a:latin typeface="Times New Roman"/>
                <a:cs typeface="Times New Roman"/>
              </a:rPr>
              <a:t>HollM' </a:t>
            </a:r>
            <a:r>
              <a:rPr dirty="0" sz="1300">
                <a:solidFill>
                  <a:srgbClr val="858585"/>
                </a:solidFill>
                <a:latin typeface="Times New Roman"/>
                <a:cs typeface="Times New Roman"/>
              </a:rPr>
              <a:t>conatructlon</a:t>
            </a:r>
            <a:r>
              <a:rPr dirty="0" sz="1300" spc="15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dirty="0" sz="1350" spc="-50" b="1">
                <a:solidFill>
                  <a:srgbClr val="6E6969"/>
                </a:solidFill>
                <a:latin typeface="Times New Roman"/>
                <a:cs typeface="Times New Roman"/>
              </a:rPr>
              <a:t>d</a:t>
            </a:r>
            <a:r>
              <a:rPr dirty="0" sz="1350" spc="-50" b="1">
                <a:solidFill>
                  <a:srgbClr val="858585"/>
                </a:solidFill>
                <a:latin typeface="Times New Roman"/>
                <a:cs typeface="Times New Roman"/>
              </a:rPr>
              <a:t>ei</a:t>
            </a:r>
            <a:r>
              <a:rPr dirty="0" sz="1350" spc="-50" b="1">
                <a:solidFill>
                  <a:srgbClr val="6E6969"/>
                </a:solidFill>
                <a:latin typeface="Times New Roman"/>
                <a:cs typeface="Times New Roman"/>
              </a:rPr>
              <a:t>alll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10817" y="6491976"/>
            <a:ext cx="7419975" cy="76327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706245" algn="l"/>
                <a:tab pos="4608830" algn="l"/>
                <a:tab pos="5891530" algn="l"/>
              </a:tabLst>
            </a:pPr>
            <a:r>
              <a:rPr dirty="0" sz="4800" spc="-235">
                <a:solidFill>
                  <a:srgbClr val="858585"/>
                </a:solidFill>
                <a:latin typeface="Times New Roman"/>
                <a:cs typeface="Times New Roman"/>
              </a:rPr>
              <a:t>AIM</a:t>
            </a:r>
            <a:r>
              <a:rPr dirty="0" sz="4800" spc="-215">
                <a:solidFill>
                  <a:srgbClr val="858585"/>
                </a:solidFill>
                <a:latin typeface="Times New Roman"/>
                <a:cs typeface="Times New Roman"/>
              </a:rPr>
              <a:t>E</a:t>
            </a:r>
            <a:r>
              <a:rPr dirty="0" sz="4800">
                <a:solidFill>
                  <a:srgbClr val="858585"/>
                </a:solidFill>
                <a:latin typeface="Times New Roman"/>
                <a:cs typeface="Times New Roman"/>
              </a:rPr>
              <a:t>	</a:t>
            </a:r>
            <a:r>
              <a:rPr dirty="0" sz="4200" spc="105" b="1">
                <a:solidFill>
                  <a:srgbClr val="858585"/>
                </a:solidFill>
                <a:latin typeface="Times New Roman"/>
                <a:cs typeface="Times New Roman"/>
              </a:rPr>
              <a:t>C</a:t>
            </a:r>
            <a:r>
              <a:rPr dirty="0" sz="4200" spc="145" b="1">
                <a:solidFill>
                  <a:srgbClr val="858585"/>
                </a:solidFill>
                <a:latin typeface="Times New Roman"/>
                <a:cs typeface="Times New Roman"/>
              </a:rPr>
              <a:t>o</a:t>
            </a:r>
            <a:r>
              <a:rPr dirty="0" sz="4200" spc="215" b="1">
                <a:solidFill>
                  <a:srgbClr val="858585"/>
                </a:solidFill>
                <a:latin typeface="Times New Roman"/>
                <a:cs typeface="Times New Roman"/>
              </a:rPr>
              <a:t>n</a:t>
            </a:r>
            <a:r>
              <a:rPr dirty="0" sz="4200" spc="170" b="1">
                <a:solidFill>
                  <a:srgbClr val="858585"/>
                </a:solidFill>
                <a:latin typeface="Times New Roman"/>
                <a:cs typeface="Times New Roman"/>
              </a:rPr>
              <a:t>s</a:t>
            </a:r>
            <a:r>
              <a:rPr dirty="0" sz="4200" spc="170" b="1">
                <a:solidFill>
                  <a:srgbClr val="6E6969"/>
                </a:solidFill>
                <a:latin typeface="Times New Roman"/>
                <a:cs typeface="Times New Roman"/>
              </a:rPr>
              <a:t>t</a:t>
            </a:r>
            <a:r>
              <a:rPr dirty="0" sz="4200" spc="-295" b="1">
                <a:solidFill>
                  <a:srgbClr val="6E6969"/>
                </a:solidFill>
                <a:latin typeface="Times New Roman"/>
                <a:cs typeface="Times New Roman"/>
              </a:rPr>
              <a:t>r</a:t>
            </a:r>
            <a:r>
              <a:rPr dirty="0" sz="4200" spc="-365" b="1">
                <a:solidFill>
                  <a:srgbClr val="6E6969"/>
                </a:solidFill>
                <a:latin typeface="Times New Roman"/>
                <a:cs typeface="Times New Roman"/>
              </a:rPr>
              <a:t>u</a:t>
            </a:r>
            <a:r>
              <a:rPr dirty="0" sz="4200" spc="-375" b="1">
                <a:solidFill>
                  <a:srgbClr val="6E6969"/>
                </a:solidFill>
                <a:latin typeface="Times New Roman"/>
                <a:cs typeface="Times New Roman"/>
              </a:rPr>
              <a:t> </a:t>
            </a:r>
            <a:r>
              <a:rPr dirty="0" sz="4200" spc="-290" b="1">
                <a:solidFill>
                  <a:srgbClr val="6E6969"/>
                </a:solidFill>
                <a:latin typeface="Times New Roman"/>
                <a:cs typeface="Times New Roman"/>
              </a:rPr>
              <a:t>c</a:t>
            </a:r>
            <a:r>
              <a:rPr dirty="0" sz="4200" spc="-470" b="1">
                <a:solidFill>
                  <a:srgbClr val="6E6969"/>
                </a:solidFill>
                <a:latin typeface="Times New Roman"/>
                <a:cs typeface="Times New Roman"/>
              </a:rPr>
              <a:t> </a:t>
            </a:r>
            <a:r>
              <a:rPr dirty="0" sz="4200" spc="-220" b="1">
                <a:solidFill>
                  <a:srgbClr val="6E6969"/>
                </a:solidFill>
                <a:latin typeface="Times New Roman"/>
                <a:cs typeface="Times New Roman"/>
              </a:rPr>
              <a:t>t</a:t>
            </a:r>
            <a:r>
              <a:rPr dirty="0" sz="4200" spc="-610" b="1">
                <a:solidFill>
                  <a:srgbClr val="6E6969"/>
                </a:solidFill>
                <a:latin typeface="Times New Roman"/>
                <a:cs typeface="Times New Roman"/>
              </a:rPr>
              <a:t> </a:t>
            </a:r>
            <a:r>
              <a:rPr dirty="0" sz="4200" spc="-254" b="1">
                <a:solidFill>
                  <a:srgbClr val="6E6969"/>
                </a:solidFill>
                <a:latin typeface="Times New Roman"/>
                <a:cs typeface="Times New Roman"/>
              </a:rPr>
              <a:t>s</a:t>
            </a:r>
            <a:r>
              <a:rPr dirty="0" sz="4200" b="1">
                <a:solidFill>
                  <a:srgbClr val="6E6969"/>
                </a:solidFill>
                <a:latin typeface="Times New Roman"/>
                <a:cs typeface="Times New Roman"/>
              </a:rPr>
              <a:t>	</a:t>
            </a:r>
            <a:r>
              <a:rPr dirty="0" sz="4200" spc="265" b="1">
                <a:solidFill>
                  <a:srgbClr val="595454"/>
                </a:solidFill>
                <a:latin typeface="Times New Roman"/>
                <a:cs typeface="Times New Roman"/>
              </a:rPr>
              <a:t>Or</a:t>
            </a:r>
            <a:r>
              <a:rPr dirty="0" sz="4200" spc="195" b="1">
                <a:solidFill>
                  <a:srgbClr val="595454"/>
                </a:solidFill>
                <a:latin typeface="Times New Roman"/>
                <a:cs typeface="Times New Roman"/>
              </a:rPr>
              <a:t>e</a:t>
            </a:r>
            <a:r>
              <a:rPr dirty="0" sz="4200" b="1">
                <a:solidFill>
                  <a:srgbClr val="595454"/>
                </a:solidFill>
                <a:latin typeface="Times New Roman"/>
                <a:cs typeface="Times New Roman"/>
              </a:rPr>
              <a:t>	</a:t>
            </a:r>
            <a:r>
              <a:rPr dirty="0" sz="4200" spc="140" b="1">
                <a:solidFill>
                  <a:srgbClr val="595454"/>
                </a:solidFill>
                <a:latin typeface="Times New Roman"/>
                <a:cs typeface="Times New Roman"/>
              </a:rPr>
              <a:t>House</a:t>
            </a:r>
            <a:endParaRPr sz="42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41168" y="6769643"/>
            <a:ext cx="9050655" cy="1425575"/>
          </a:xfrm>
          <a:prstGeom prst="rect">
            <a:avLst/>
          </a:prstGeom>
        </p:spPr>
        <p:txBody>
          <a:bodyPr wrap="square" lIns="0" tIns="54610" rIns="0" bIns="0" rtlCol="0" vert="horz">
            <a:spAutoFit/>
          </a:bodyPr>
          <a:lstStyle/>
          <a:p>
            <a:pPr marL="12700" marR="5080" indent="87630">
              <a:lnSpc>
                <a:spcPct val="78100"/>
              </a:lnSpc>
              <a:spcBef>
                <a:spcPts val="430"/>
              </a:spcBef>
              <a:tabLst>
                <a:tab pos="729615" algn="l"/>
                <a:tab pos="1583055" algn="l"/>
                <a:tab pos="2274570" algn="l"/>
                <a:tab pos="7588250" algn="l"/>
                <a:tab pos="8789035" algn="l"/>
              </a:tabLst>
            </a:pPr>
            <a:r>
              <a:rPr dirty="0" sz="1300" spc="-229">
                <a:solidFill>
                  <a:srgbClr val="858585"/>
                </a:solidFill>
                <a:latin typeface="Times New Roman"/>
                <a:cs typeface="Times New Roman"/>
              </a:rPr>
              <a:t>AS</a:t>
            </a:r>
            <a:r>
              <a:rPr dirty="0" sz="1300" spc="-229">
                <a:solidFill>
                  <a:srgbClr val="9A9EA0"/>
                </a:solidFill>
                <a:latin typeface="Times New Roman"/>
                <a:cs typeface="Times New Roman"/>
              </a:rPr>
              <a:t>S </a:t>
            </a:r>
            <a:r>
              <a:rPr dirty="0" sz="1300" spc="-160">
                <a:solidFill>
                  <a:srgbClr val="858585"/>
                </a:solidFill>
                <a:latin typeface="Times New Roman"/>
                <a:cs typeface="Times New Roman"/>
              </a:rPr>
              <a:t>O</a:t>
            </a:r>
            <a:r>
              <a:rPr dirty="0" sz="1300" spc="-160">
                <a:solidFill>
                  <a:srgbClr val="9A9EA0"/>
                </a:solidFill>
                <a:latin typeface="Times New Roman"/>
                <a:cs typeface="Times New Roman"/>
              </a:rPr>
              <a:t>O</a:t>
            </a:r>
            <a:r>
              <a:rPr dirty="0" sz="1300" spc="-160">
                <a:solidFill>
                  <a:srgbClr val="858585"/>
                </a:solidFill>
                <a:latin typeface="Times New Roman"/>
                <a:cs typeface="Times New Roman"/>
              </a:rPr>
              <a:t>I </a:t>
            </a:r>
            <a:r>
              <a:rPr dirty="0" sz="1300" spc="-45">
                <a:solidFill>
                  <a:srgbClr val="858585"/>
                </a:solidFill>
                <a:latin typeface="Times New Roman"/>
                <a:cs typeface="Times New Roman"/>
              </a:rPr>
              <a:t>A </a:t>
            </a:r>
            <a:r>
              <a:rPr dirty="0" sz="1300" spc="50">
                <a:solidFill>
                  <a:srgbClr val="858585"/>
                </a:solidFill>
                <a:latin typeface="Times New Roman"/>
                <a:cs typeface="Times New Roman"/>
              </a:rPr>
              <a:t>TJON </a:t>
            </a:r>
            <a:r>
              <a:rPr dirty="0" sz="1300" spc="20">
                <a:solidFill>
                  <a:srgbClr val="858585"/>
                </a:solidFill>
                <a:latin typeface="Times New Roman"/>
                <a:cs typeface="Times New Roman"/>
              </a:rPr>
              <a:t>FOR </a:t>
            </a:r>
            <a:r>
              <a:rPr dirty="0" sz="1300" spc="-25">
                <a:solidFill>
                  <a:srgbClr val="9A9EA0"/>
                </a:solidFill>
                <a:latin typeface="Times New Roman"/>
                <a:cs typeface="Times New Roman"/>
              </a:rPr>
              <a:t>O</a:t>
            </a:r>
            <a:r>
              <a:rPr dirty="0" sz="1300" spc="-25">
                <a:solidFill>
                  <a:srgbClr val="858585"/>
                </a:solidFill>
                <a:latin typeface="Times New Roman"/>
                <a:cs typeface="Times New Roman"/>
              </a:rPr>
              <a:t>OM </a:t>
            </a:r>
            <a:r>
              <a:rPr dirty="0" sz="1300" spc="-10">
                <a:solidFill>
                  <a:srgbClr val="858585"/>
                </a:solidFill>
                <a:latin typeface="Times New Roman"/>
                <a:cs typeface="Times New Roman"/>
              </a:rPr>
              <a:t>PUTINO </a:t>
            </a:r>
            <a:r>
              <a:rPr dirty="0" sz="1300" spc="-15">
                <a:solidFill>
                  <a:srgbClr val="858585"/>
                </a:solidFill>
                <a:latin typeface="Times New Roman"/>
                <a:cs typeface="Times New Roman"/>
              </a:rPr>
              <a:t>MA</a:t>
            </a:r>
            <a:r>
              <a:rPr dirty="0" sz="1300" spc="-15">
                <a:solidFill>
                  <a:srgbClr val="9A9EA0"/>
                </a:solidFill>
                <a:latin typeface="Times New Roman"/>
                <a:cs typeface="Times New Roman"/>
              </a:rPr>
              <a:t>C</a:t>
            </a:r>
            <a:r>
              <a:rPr dirty="0" sz="1300" spc="-15">
                <a:solidFill>
                  <a:srgbClr val="858585"/>
                </a:solidFill>
                <a:latin typeface="Times New Roman"/>
                <a:cs typeface="Times New Roman"/>
              </a:rPr>
              <a:t>HINBRY </a:t>
            </a:r>
            <a:r>
              <a:rPr dirty="0" sz="1100" spc="10" b="1">
                <a:solidFill>
                  <a:srgbClr val="858585"/>
                </a:solidFill>
                <a:latin typeface="Arial"/>
                <a:cs typeface="Arial"/>
              </a:rPr>
              <a:t>l1 </a:t>
            </a:r>
            <a:r>
              <a:rPr dirty="0" sz="1100" spc="-215" b="1">
                <a:solidFill>
                  <a:srgbClr val="858585"/>
                </a:solidFill>
                <a:latin typeface="Arial"/>
                <a:cs typeface="Arial"/>
              </a:rPr>
              <a:t>11 </a:t>
            </a:r>
            <a:r>
              <a:rPr dirty="0" sz="1300" spc="-45">
                <a:solidFill>
                  <a:srgbClr val="858585"/>
                </a:solidFill>
                <a:latin typeface="Times New Roman"/>
                <a:cs typeface="Times New Roman"/>
              </a:rPr>
              <a:t>pror11•lon1l </a:t>
            </a:r>
            <a:r>
              <a:rPr dirty="0" sz="1300" spc="-55">
                <a:solidFill>
                  <a:srgbClr val="858585"/>
                </a:solidFill>
                <a:latin typeface="Times New Roman"/>
                <a:cs typeface="Times New Roman"/>
              </a:rPr>
              <a:t>o </a:t>
            </a:r>
            <a:r>
              <a:rPr dirty="0" sz="1300" spc="-100">
                <a:solidFill>
                  <a:srgbClr val="858585"/>
                </a:solidFill>
                <a:latin typeface="Times New Roman"/>
                <a:cs typeface="Times New Roman"/>
              </a:rPr>
              <a:t>l'lfa.n</a:t>
            </a:r>
            <a:r>
              <a:rPr dirty="0" sz="1300" spc="-100">
                <a:solidFill>
                  <a:srgbClr val="9A9EA0"/>
                </a:solidFill>
                <a:latin typeface="Times New Roman"/>
                <a:cs typeface="Times New Roman"/>
              </a:rPr>
              <a:t>l</a:t>
            </a:r>
            <a:r>
              <a:rPr dirty="0" sz="1300" spc="-100">
                <a:solidFill>
                  <a:srgbClr val="858585"/>
                </a:solidFill>
                <a:latin typeface="Times New Roman"/>
                <a:cs typeface="Times New Roman"/>
              </a:rPr>
              <a:t>u </a:t>
            </a:r>
            <a:r>
              <a:rPr dirty="0" sz="1300" spc="-80">
                <a:solidFill>
                  <a:srgbClr val="858585"/>
                </a:solidFill>
                <a:latin typeface="Times New Roman"/>
                <a:cs typeface="Times New Roman"/>
              </a:rPr>
              <a:t>tlo </a:t>
            </a:r>
            <a:r>
              <a:rPr dirty="0" sz="1300" spc="-10">
                <a:solidFill>
                  <a:srgbClr val="858585"/>
                </a:solidFill>
                <a:latin typeface="Times New Roman"/>
                <a:cs typeface="Times New Roman"/>
              </a:rPr>
              <a:t>n </a:t>
            </a:r>
            <a:r>
              <a:rPr dirty="0" sz="1300" spc="35">
                <a:solidFill>
                  <a:srgbClr val="858585"/>
                </a:solidFill>
                <a:latin typeface="Times New Roman"/>
                <a:cs typeface="Times New Roman"/>
              </a:rPr>
              <a:t>tor </a:t>
            </a:r>
            <a:r>
              <a:rPr dirty="0" sz="1100" spc="-15" b="1">
                <a:solidFill>
                  <a:srgbClr val="858585"/>
                </a:solidFill>
                <a:latin typeface="Arial"/>
                <a:cs typeface="Arial"/>
              </a:rPr>
              <a:t>tholO </a:t>
            </a:r>
            <a:r>
              <a:rPr dirty="0" sz="1300" spc="-114">
                <a:solidFill>
                  <a:srgbClr val="9A9EA0"/>
                </a:solidFill>
                <a:latin typeface="Times New Roman"/>
                <a:cs typeface="Times New Roman"/>
              </a:rPr>
              <a:t>l</a:t>
            </a:r>
            <a:r>
              <a:rPr dirty="0" sz="1300" spc="-114">
                <a:solidFill>
                  <a:srgbClr val="858585"/>
                </a:solidFill>
                <a:latin typeface="Times New Roman"/>
                <a:cs typeface="Times New Roman"/>
              </a:rPr>
              <a:t>ntor111l.ed </a:t>
            </a:r>
            <a:r>
              <a:rPr dirty="0" sz="1300" spc="-70">
                <a:solidFill>
                  <a:srgbClr val="9A9EA0"/>
                </a:solidFill>
                <a:latin typeface="Times New Roman"/>
                <a:cs typeface="Times New Roman"/>
              </a:rPr>
              <a:t>I</a:t>
            </a:r>
            <a:r>
              <a:rPr dirty="0" sz="1300" spc="-70">
                <a:solidFill>
                  <a:srgbClr val="858585"/>
                </a:solidFill>
                <a:latin typeface="Times New Roman"/>
                <a:cs typeface="Times New Roman"/>
              </a:rPr>
              <a:t>n </a:t>
            </a:r>
            <a:r>
              <a:rPr dirty="0" sz="1300" spc="-10">
                <a:solidFill>
                  <a:srgbClr val="858585"/>
                </a:solidFill>
                <a:latin typeface="Times New Roman"/>
                <a:cs typeface="Times New Roman"/>
              </a:rPr>
              <a:t>Computor </a:t>
            </a:r>
            <a:r>
              <a:rPr dirty="0" sz="1300" spc="-235">
                <a:solidFill>
                  <a:srgbClr val="9A9EA0"/>
                </a:solidFill>
                <a:latin typeface="Times New Roman"/>
                <a:cs typeface="Times New Roman"/>
              </a:rPr>
              <a:t>B</a:t>
            </a:r>
            <a:r>
              <a:rPr dirty="0" sz="1300" spc="-235">
                <a:solidFill>
                  <a:srgbClr val="858585"/>
                </a:solidFill>
                <a:latin typeface="Times New Roman"/>
                <a:cs typeface="Times New Roman"/>
              </a:rPr>
              <a:t>c </a:t>
            </a:r>
            <a:r>
              <a:rPr dirty="0" sz="1300" spc="-445">
                <a:solidFill>
                  <a:srgbClr val="858585"/>
                </a:solidFill>
                <a:latin typeface="Times New Roman"/>
                <a:cs typeface="Times New Roman"/>
              </a:rPr>
              <a:t>o</a:t>
            </a:r>
            <a:r>
              <a:rPr dirty="0" sz="1300" spc="-445">
                <a:solidFill>
                  <a:srgbClr val="9A9EA0"/>
                </a:solidFill>
                <a:latin typeface="Times New Roman"/>
                <a:cs typeface="Times New Roman"/>
              </a:rPr>
              <a:t>l</a:t>
            </a:r>
            <a:r>
              <a:rPr dirty="0" sz="1300" spc="140">
                <a:solidFill>
                  <a:srgbClr val="9A9EA0"/>
                </a:solidFill>
                <a:latin typeface="Times New Roman"/>
                <a:cs typeface="Times New Roman"/>
              </a:rPr>
              <a:t> </a:t>
            </a:r>
            <a:r>
              <a:rPr dirty="0" sz="1300" spc="-60">
                <a:solidFill>
                  <a:srgbClr val="858585"/>
                </a:solidFill>
                <a:latin typeface="Times New Roman"/>
                <a:cs typeface="Times New Roman"/>
              </a:rPr>
              <a:t>n </a:t>
            </a:r>
            <a:r>
              <a:rPr dirty="0" sz="1300" spc="25">
                <a:solidFill>
                  <a:srgbClr val="858585"/>
                </a:solidFill>
                <a:latin typeface="Times New Roman"/>
                <a:cs typeface="Times New Roman"/>
              </a:rPr>
              <a:t>ce Th•  </a:t>
            </a:r>
            <a:r>
              <a:rPr dirty="0" sz="1300" spc="-35">
                <a:solidFill>
                  <a:srgbClr val="858585"/>
                </a:solidFill>
                <a:latin typeface="Times New Roman"/>
                <a:cs typeface="Times New Roman"/>
              </a:rPr>
              <a:t>momb</a:t>
            </a:r>
            <a:r>
              <a:rPr dirty="0" sz="1300" spc="-35">
                <a:solidFill>
                  <a:srgbClr val="9A9EA0"/>
                </a:solidFill>
                <a:latin typeface="Times New Roman"/>
                <a:cs typeface="Times New Roman"/>
              </a:rPr>
              <a:t>t</a:t>
            </a:r>
            <a:r>
              <a:rPr dirty="0" sz="1300" spc="-35">
                <a:solidFill>
                  <a:srgbClr val="858585"/>
                </a:solidFill>
                <a:latin typeface="Times New Roman"/>
                <a:cs typeface="Times New Roman"/>
              </a:rPr>
              <a:t>•  </a:t>
            </a:r>
            <a:r>
              <a:rPr dirty="0" sz="1300" spc="-20">
                <a:solidFill>
                  <a:srgbClr val="858585"/>
                </a:solidFill>
                <a:latin typeface="Times New Roman"/>
                <a:cs typeface="Times New Roman"/>
              </a:rPr>
              <a:t>l'I  </a:t>
            </a:r>
            <a:r>
              <a:rPr dirty="0" sz="1300" spc="-120">
                <a:solidFill>
                  <a:srgbClr val="858585"/>
                </a:solidFill>
                <a:latin typeface="Times New Roman"/>
                <a:cs typeface="Times New Roman"/>
              </a:rPr>
              <a:t>nN!</a:t>
            </a:r>
            <a:r>
              <a:rPr dirty="0" sz="1300" spc="-8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dirty="0" sz="1300" spc="-150">
                <a:solidFill>
                  <a:srgbClr val="858585"/>
                </a:solidFill>
                <a:latin typeface="Times New Roman"/>
                <a:cs typeface="Times New Roman"/>
              </a:rPr>
              <a:t>l</a:t>
            </a:r>
            <a:r>
              <a:rPr dirty="0" sz="1300" spc="-150">
                <a:solidFill>
                  <a:srgbClr val="9A9EA0"/>
                </a:solidFill>
                <a:latin typeface="Times New Roman"/>
                <a:cs typeface="Times New Roman"/>
              </a:rPr>
              <a:t>o  </a:t>
            </a:r>
            <a:r>
              <a:rPr dirty="0" sz="1300" spc="10">
                <a:solidFill>
                  <a:srgbClr val="9A9EA0"/>
                </a:solidFill>
                <a:latin typeface="Times New Roman"/>
                <a:cs typeface="Times New Roman"/>
              </a:rPr>
              <a:t> </a:t>
            </a:r>
            <a:r>
              <a:rPr dirty="0" sz="1300" spc="25">
                <a:solidFill>
                  <a:srgbClr val="858585"/>
                </a:solidFill>
                <a:latin typeface="Times New Roman"/>
                <a:cs typeface="Times New Roman"/>
              </a:rPr>
              <a:t>rt	</a:t>
            </a:r>
            <a:r>
              <a:rPr dirty="0" sz="1300" spc="-310">
                <a:solidFill>
                  <a:srgbClr val="858585"/>
                </a:solidFill>
                <a:latin typeface="Times New Roman"/>
                <a:cs typeface="Times New Roman"/>
              </a:rPr>
              <a:t>rl                               </a:t>
            </a:r>
            <a:r>
              <a:rPr dirty="0" sz="1300" spc="-240">
                <a:solidFill>
                  <a:srgbClr val="858585"/>
                </a:solidFill>
                <a:latin typeface="Times New Roman"/>
                <a:cs typeface="Times New Roman"/>
              </a:rPr>
              <a:t>11h  </a:t>
            </a:r>
            <a:r>
              <a:rPr dirty="0" sz="1300" spc="-85">
                <a:solidFill>
                  <a:srgbClr val="858585"/>
                </a:solidFill>
                <a:latin typeface="Times New Roman"/>
                <a:cs typeface="Times New Roman"/>
              </a:rPr>
              <a:t>t</a:t>
            </a:r>
            <a:r>
              <a:rPr dirty="0" sz="1300" spc="-14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dirty="0" sz="1300" spc="-75">
                <a:solidFill>
                  <a:srgbClr val="9A9EA0"/>
                </a:solidFill>
                <a:latin typeface="Times New Roman"/>
                <a:cs typeface="Times New Roman"/>
              </a:rPr>
              <a:t>, </a:t>
            </a:r>
            <a:r>
              <a:rPr dirty="0" sz="1300" spc="65">
                <a:solidFill>
                  <a:srgbClr val="9A9EA0"/>
                </a:solidFill>
                <a:latin typeface="Times New Roman"/>
                <a:cs typeface="Times New Roman"/>
              </a:rPr>
              <a:t> </a:t>
            </a:r>
            <a:r>
              <a:rPr dirty="0" sz="1250" spc="-95">
                <a:solidFill>
                  <a:srgbClr val="858585"/>
                </a:solidFill>
                <a:latin typeface="Times New Roman"/>
                <a:cs typeface="Times New Roman"/>
              </a:rPr>
              <a:t>lat	</a:t>
            </a:r>
            <a:r>
              <a:rPr dirty="0" sz="1300" spc="-125">
                <a:solidFill>
                  <a:srgbClr val="858585"/>
                </a:solidFill>
                <a:latin typeface="Times New Roman"/>
                <a:cs typeface="Times New Roman"/>
              </a:rPr>
              <a:t>ro </a:t>
            </a:r>
            <a:r>
              <a:rPr dirty="0" sz="1300" spc="-15">
                <a:solidFill>
                  <a:srgbClr val="858585"/>
                </a:solidFill>
                <a:latin typeface="Times New Roman"/>
                <a:cs typeface="Times New Roman"/>
              </a:rPr>
              <a:t>w</a:t>
            </a:r>
            <a:r>
              <a:rPr dirty="0" sz="1300" spc="-15">
                <a:solidFill>
                  <a:srgbClr val="9A9EA0"/>
                </a:solidFill>
                <a:latin typeface="Times New Roman"/>
                <a:cs typeface="Times New Roman"/>
              </a:rPr>
              <a:t>; </a:t>
            </a:r>
            <a:r>
              <a:rPr dirty="0" sz="1300" spc="-20">
                <a:solidFill>
                  <a:srgbClr val="858585"/>
                </a:solidFill>
                <a:latin typeface="Times New Roman"/>
                <a:cs typeface="Times New Roman"/>
              </a:rPr>
              <a:t>Rona </a:t>
            </a:r>
            <a:r>
              <a:rPr dirty="0" sz="1300" spc="-65">
                <a:solidFill>
                  <a:srgbClr val="858585"/>
                </a:solidFill>
                <a:latin typeface="Times New Roman"/>
                <a:cs typeface="Times New Roman"/>
              </a:rPr>
              <a:t>Donum- </a:t>
            </a:r>
            <a:r>
              <a:rPr dirty="0" sz="1300" spc="-100">
                <a:solidFill>
                  <a:srgbClr val="858585"/>
                </a:solidFill>
                <a:latin typeface="Times New Roman"/>
                <a:cs typeface="Times New Roman"/>
              </a:rPr>
              <a:t>S </a:t>
            </a:r>
            <a:r>
              <a:rPr dirty="0" sz="1300" spc="-210">
                <a:solidFill>
                  <a:srgbClr val="858585"/>
                </a:solidFill>
                <a:latin typeface="Times New Roman"/>
                <a:cs typeface="Times New Roman"/>
              </a:rPr>
              <a:t>O&lt;!te </a:t>
            </a:r>
            <a:r>
              <a:rPr dirty="0" sz="1300" spc="10">
                <a:solidFill>
                  <a:srgbClr val="858585"/>
                </a:solidFill>
                <a:latin typeface="Times New Roman"/>
                <a:cs typeface="Times New Roman"/>
              </a:rPr>
              <a:t>tary</a:t>
            </a:r>
            <a:r>
              <a:rPr dirty="0" sz="1300" spc="10">
                <a:solidFill>
                  <a:srgbClr val="9A9EA0"/>
                </a:solidFill>
                <a:latin typeface="Times New Roman"/>
                <a:cs typeface="Times New Roman"/>
              </a:rPr>
              <a:t>, </a:t>
            </a:r>
            <a:r>
              <a:rPr dirty="0" sz="1300" spc="-30">
                <a:solidFill>
                  <a:srgbClr val="858585"/>
                </a:solidFill>
                <a:latin typeface="Times New Roman"/>
                <a:cs typeface="Times New Roman"/>
              </a:rPr>
              <a:t>Marilyn </a:t>
            </a:r>
            <a:r>
              <a:rPr dirty="0" sz="1300" spc="-40" b="1">
                <a:solidFill>
                  <a:srgbClr val="858585"/>
                </a:solidFill>
                <a:latin typeface="Times New Roman"/>
                <a:cs typeface="Times New Roman"/>
              </a:rPr>
              <a:t>Powell</a:t>
            </a:r>
            <a:r>
              <a:rPr dirty="0" sz="1300" spc="-40" b="1">
                <a:solidFill>
                  <a:srgbClr val="9A9EA0"/>
                </a:solidFill>
                <a:latin typeface="Times New Roman"/>
                <a:cs typeface="Times New Roman"/>
              </a:rPr>
              <a:t>, </a:t>
            </a:r>
            <a:r>
              <a:rPr dirty="0" sz="1300" spc="-114">
                <a:solidFill>
                  <a:srgbClr val="858585"/>
                </a:solidFill>
                <a:latin typeface="Times New Roman"/>
                <a:cs typeface="Times New Roman"/>
              </a:rPr>
              <a:t>SIU </a:t>
            </a:r>
            <a:r>
              <a:rPr dirty="0" sz="1300" spc="-185">
                <a:solidFill>
                  <a:srgbClr val="858585"/>
                </a:solidFill>
                <a:latin typeface="Times New Roman"/>
                <a:cs typeface="Times New Roman"/>
              </a:rPr>
              <a:t>L</a:t>
            </a:r>
            <a:r>
              <a:rPr dirty="0" sz="1300" spc="-185">
                <a:solidFill>
                  <a:srgbClr val="9A9EA0"/>
                </a:solidFill>
                <a:latin typeface="Times New Roman"/>
                <a:cs typeface="Times New Roman"/>
              </a:rPr>
              <a:t>l</a:t>
            </a:r>
            <a:r>
              <a:rPr dirty="0" sz="1300" spc="-185">
                <a:solidFill>
                  <a:srgbClr val="858585"/>
                </a:solidFill>
                <a:latin typeface="Times New Roman"/>
                <a:cs typeface="Times New Roman"/>
              </a:rPr>
              <a:t>11o </a:t>
            </a:r>
            <a:r>
              <a:rPr dirty="0" sz="1300" spc="-10">
                <a:solidFill>
                  <a:srgbClr val="858585"/>
                </a:solidFill>
                <a:latin typeface="Times New Roman"/>
                <a:cs typeface="Times New Roman"/>
              </a:rPr>
              <a:t>n </a:t>
            </a:r>
            <a:r>
              <a:rPr dirty="0" sz="1250" spc="-185">
                <a:solidFill>
                  <a:srgbClr val="858585"/>
                </a:solidFill>
                <a:latin typeface="Times New Roman"/>
                <a:cs typeface="Times New Roman"/>
              </a:rPr>
              <a:t>L11ur11 </a:t>
            </a:r>
            <a:r>
              <a:rPr dirty="0" sz="1300" spc="-245">
                <a:solidFill>
                  <a:srgbClr val="858585"/>
                </a:solidFill>
                <a:latin typeface="Times New Roman"/>
                <a:cs typeface="Times New Roman"/>
              </a:rPr>
              <a:t>Rot </a:t>
            </a:r>
            <a:r>
              <a:rPr dirty="0" sz="1300" spc="-150">
                <a:solidFill>
                  <a:srgbClr val="858585"/>
                </a:solidFill>
                <a:latin typeface="Times New Roman"/>
                <a:cs typeface="Times New Roman"/>
              </a:rPr>
              <a:t>h </a:t>
            </a:r>
            <a:r>
              <a:rPr dirty="0" sz="1300" spc="-180">
                <a:solidFill>
                  <a:srgbClr val="858585"/>
                </a:solidFill>
                <a:latin typeface="Times New Roman"/>
                <a:cs typeface="Times New Roman"/>
              </a:rPr>
              <a:t>ma</a:t>
            </a:r>
            <a:r>
              <a:rPr dirty="0" sz="1300" spc="-180">
                <a:solidFill>
                  <a:srgbClr val="9A9EA0"/>
                </a:solidFill>
                <a:latin typeface="Times New Roman"/>
                <a:cs typeface="Times New Roman"/>
              </a:rPr>
              <a:t>, </a:t>
            </a:r>
            <a:r>
              <a:rPr dirty="0" sz="1300" spc="-35">
                <a:solidFill>
                  <a:srgbClr val="858585"/>
                </a:solidFill>
                <a:latin typeface="Times New Roman"/>
                <a:cs typeface="Times New Roman"/>
              </a:rPr>
              <a:t>n </a:t>
            </a:r>
            <a:r>
              <a:rPr dirty="0" sz="1300" spc="-130">
                <a:solidFill>
                  <a:srgbClr val="9A9EA0"/>
                </a:solidFill>
                <a:latin typeface="Times New Roman"/>
                <a:cs typeface="Times New Roman"/>
              </a:rPr>
              <a:t>2</a:t>
            </a:r>
            <a:r>
              <a:rPr dirty="0" sz="1300" spc="-130">
                <a:solidFill>
                  <a:srgbClr val="858585"/>
                </a:solidFill>
                <a:latin typeface="Times New Roman"/>
                <a:cs typeface="Times New Roman"/>
              </a:rPr>
              <a:t>n </a:t>
            </a:r>
            <a:r>
              <a:rPr dirty="0" sz="1300" spc="-210">
                <a:solidFill>
                  <a:srgbClr val="858585"/>
                </a:solidFill>
                <a:latin typeface="Times New Roman"/>
                <a:cs typeface="Times New Roman"/>
              </a:rPr>
              <a:t>d </a:t>
            </a:r>
            <a:r>
              <a:rPr dirty="0" sz="1300" spc="10">
                <a:solidFill>
                  <a:srgbClr val="858585"/>
                </a:solidFill>
                <a:latin typeface="Times New Roman"/>
                <a:cs typeface="Times New Roman"/>
              </a:rPr>
              <a:t>row </a:t>
            </a:r>
            <a:r>
              <a:rPr dirty="0" sz="1300" spc="-55">
                <a:solidFill>
                  <a:srgbClr val="858585"/>
                </a:solidFill>
                <a:latin typeface="Times New Roman"/>
                <a:cs typeface="Times New Roman"/>
              </a:rPr>
              <a:t>l\ent</a:t>
            </a:r>
            <a:r>
              <a:rPr dirty="0" u="sng" sz="1300" spc="-55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Times New Roman"/>
                <a:cs typeface="Times New Roman"/>
              </a:rPr>
              <a:t>Br</a:t>
            </a:r>
            <a:r>
              <a:rPr dirty="0" u="sng" sz="1300" spc="-55">
                <a:solidFill>
                  <a:srgbClr val="9A9EA0"/>
                </a:solidFill>
                <a:uFill>
                  <a:solidFill>
                    <a:srgbClr val="858585"/>
                  </a:solidFill>
                </a:uFill>
                <a:latin typeface="Times New Roman"/>
                <a:cs typeface="Times New Roman"/>
              </a:rPr>
              <a:t>o </a:t>
            </a:r>
            <a:r>
              <a:rPr dirty="0" u="sng" sz="1300" spc="-65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Times New Roman"/>
                <a:cs typeface="Times New Roman"/>
              </a:rPr>
              <a:t>wnPr</a:t>
            </a:r>
            <a:r>
              <a:rPr dirty="0" sz="1300" spc="-65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dirty="0" u="sng" sz="1300" spc="30">
                <a:solidFill>
                  <a:srgbClr val="858585"/>
                </a:solidFill>
                <a:uFill>
                  <a:solidFill>
                    <a:srgbClr val="858585"/>
                  </a:solidFill>
                </a:uFill>
                <a:latin typeface="Times New Roman"/>
                <a:cs typeface="Times New Roman"/>
              </a:rPr>
              <a:t>n </a:t>
            </a:r>
            <a:r>
              <a:rPr dirty="0" sz="1300" spc="3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858585"/>
                </a:solidFill>
                <a:latin typeface="Times New Roman"/>
                <a:cs typeface="Times New Roman"/>
              </a:rPr>
              <a:t>Ha</a:t>
            </a:r>
            <a:r>
              <a:rPr dirty="0" sz="1300" spc="5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dirty="0" sz="1300" spc="-195">
                <a:solidFill>
                  <a:srgbClr val="858585"/>
                </a:solidFill>
                <a:latin typeface="Times New Roman"/>
                <a:cs typeface="Times New Roman"/>
              </a:rPr>
              <a:t>rm</a:t>
            </a:r>
            <a:r>
              <a:rPr dirty="0" sz="1300" spc="-195">
                <a:solidFill>
                  <a:srgbClr val="9A9EA0"/>
                </a:solidFill>
                <a:latin typeface="Times New Roman"/>
                <a:cs typeface="Times New Roman"/>
              </a:rPr>
              <a:t>o</a:t>
            </a:r>
            <a:r>
              <a:rPr dirty="0" sz="1300" spc="-195">
                <a:solidFill>
                  <a:srgbClr val="858585"/>
                </a:solidFill>
                <a:latin typeface="Times New Roman"/>
                <a:cs typeface="Times New Roman"/>
              </a:rPr>
              <a:t>n</a:t>
            </a:r>
            <a:r>
              <a:rPr dirty="0" sz="1300" spc="-195">
                <a:solidFill>
                  <a:srgbClr val="9A9EA0"/>
                </a:solidFill>
                <a:latin typeface="Times New Roman"/>
                <a:cs typeface="Times New Roman"/>
              </a:rPr>
              <a:t>,	</a:t>
            </a:r>
            <a:r>
              <a:rPr dirty="0" sz="1300" spc="-45">
                <a:solidFill>
                  <a:srgbClr val="858585"/>
                </a:solidFill>
                <a:latin typeface="Times New Roman"/>
                <a:cs typeface="Times New Roman"/>
              </a:rPr>
              <a:t>Hnn-y  </a:t>
            </a:r>
            <a:r>
              <a:rPr dirty="0" sz="1300" spc="-20">
                <a:solidFill>
                  <a:srgbClr val="858585"/>
                </a:solidFill>
                <a:latin typeface="Times New Roman"/>
                <a:cs typeface="Times New Roman"/>
              </a:rPr>
              <a:t>Dom </a:t>
            </a:r>
            <a:r>
              <a:rPr dirty="0" sz="1300" spc="-165">
                <a:solidFill>
                  <a:srgbClr val="858585"/>
                </a:solidFill>
                <a:latin typeface="Times New Roman"/>
                <a:cs typeface="Times New Roman"/>
              </a:rPr>
              <a:t>-'Jro'      </a:t>
            </a:r>
            <a:r>
              <a:rPr dirty="0" sz="1300" spc="-200">
                <a:solidFill>
                  <a:srgbClr val="858585"/>
                </a:solidFill>
                <a:latin typeface="Times New Roman"/>
                <a:cs typeface="Times New Roman"/>
              </a:rPr>
              <a:t>naUN</a:t>
            </a:r>
            <a:r>
              <a:rPr dirty="0" sz="1300" spc="-200">
                <a:solidFill>
                  <a:srgbClr val="9A9EA0"/>
                </a:solidFill>
                <a:latin typeface="Times New Roman"/>
                <a:cs typeface="Times New Roman"/>
              </a:rPr>
              <a:t>,</a:t>
            </a:r>
            <a:r>
              <a:rPr dirty="0" sz="1300" spc="-200">
                <a:solidFill>
                  <a:srgbClr val="858585"/>
                </a:solidFill>
                <a:latin typeface="Times New Roman"/>
                <a:cs typeface="Times New Roman"/>
              </a:rPr>
              <a:t>!T      </a:t>
            </a:r>
            <a:r>
              <a:rPr dirty="0" sz="1300" spc="10">
                <a:solidFill>
                  <a:srgbClr val="858585"/>
                </a:solidFill>
                <a:latin typeface="Times New Roman"/>
                <a:cs typeface="Times New Roman"/>
              </a:rPr>
              <a:t>Brent </a:t>
            </a:r>
            <a:r>
              <a:rPr dirty="0" sz="1300" spc="-90">
                <a:solidFill>
                  <a:srgbClr val="858585"/>
                </a:solidFill>
                <a:latin typeface="Times New Roman"/>
                <a:cs typeface="Times New Roman"/>
              </a:rPr>
              <a:t>Whlt </a:t>
            </a:r>
            <a:r>
              <a:rPr dirty="0" sz="1300">
                <a:solidFill>
                  <a:srgbClr val="858585"/>
                </a:solidFill>
                <a:latin typeface="Times New Roman"/>
                <a:cs typeface="Times New Roman"/>
              </a:rPr>
              <a:t>o-  </a:t>
            </a:r>
            <a:r>
              <a:rPr dirty="0" sz="1300" spc="-65">
                <a:solidFill>
                  <a:srgbClr val="858585"/>
                </a:solidFill>
                <a:latin typeface="Times New Roman"/>
                <a:cs typeface="Times New Roman"/>
              </a:rPr>
              <a:t>Vlco-Pro., </a:t>
            </a:r>
            <a:r>
              <a:rPr dirty="0" sz="1300" spc="-55">
                <a:solidFill>
                  <a:srgbClr val="9A9EA0"/>
                </a:solidFill>
                <a:latin typeface="Times New Roman"/>
                <a:cs typeface="Times New Roman"/>
              </a:rPr>
              <a:t>,  </a:t>
            </a:r>
            <a:r>
              <a:rPr dirty="0" sz="1300">
                <a:solidFill>
                  <a:srgbClr val="9A9EA0"/>
                </a:solidFill>
                <a:latin typeface="Times New Roman"/>
                <a:cs typeface="Times New Roman"/>
              </a:rPr>
              <a:t>3</a:t>
            </a:r>
            <a:r>
              <a:rPr dirty="0" sz="1300">
                <a:solidFill>
                  <a:srgbClr val="858585"/>
                </a:solidFill>
                <a:latin typeface="Times New Roman"/>
                <a:cs typeface="Times New Roman"/>
              </a:rPr>
              <a:t>rd </a:t>
            </a:r>
            <a:r>
              <a:rPr dirty="0" sz="1300" spc="-10">
                <a:solidFill>
                  <a:srgbClr val="858585"/>
                </a:solidFill>
                <a:latin typeface="Times New Roman"/>
                <a:cs typeface="Times New Roman"/>
              </a:rPr>
              <a:t>row</a:t>
            </a:r>
            <a:r>
              <a:rPr dirty="0" sz="1300" spc="-10">
                <a:solidFill>
                  <a:srgbClr val="9A9EA0"/>
                </a:solidFill>
                <a:latin typeface="Times New Roman"/>
                <a:cs typeface="Times New Roman"/>
              </a:rPr>
              <a:t>;  </a:t>
            </a:r>
            <a:r>
              <a:rPr dirty="0" sz="1300" spc="-50">
                <a:solidFill>
                  <a:srgbClr val="858585"/>
                </a:solidFill>
                <a:latin typeface="Times New Roman"/>
                <a:cs typeface="Times New Roman"/>
              </a:rPr>
              <a:t>DeLoy  </a:t>
            </a:r>
            <a:r>
              <a:rPr dirty="0" sz="1300" spc="-75">
                <a:solidFill>
                  <a:srgbClr val="858585"/>
                </a:solidFill>
                <a:latin typeface="Times New Roman"/>
                <a:cs typeface="Times New Roman"/>
              </a:rPr>
              <a:t>Weuver</a:t>
            </a:r>
            <a:r>
              <a:rPr dirty="0" sz="1300" spc="-75">
                <a:solidFill>
                  <a:srgbClr val="9A9EA0"/>
                </a:solidFill>
                <a:latin typeface="Times New Roman"/>
                <a:cs typeface="Times New Roman"/>
              </a:rPr>
              <a:t>,  </a:t>
            </a:r>
            <a:r>
              <a:rPr dirty="0" sz="1150" spc="45">
                <a:solidFill>
                  <a:srgbClr val="858585"/>
                </a:solidFill>
                <a:latin typeface="Times New Roman"/>
                <a:cs typeface="Times New Roman"/>
              </a:rPr>
              <a:t>Oary </a:t>
            </a:r>
            <a:r>
              <a:rPr dirty="0" sz="1300" spc="-55" b="1">
                <a:solidFill>
                  <a:srgbClr val="858585"/>
                </a:solidFill>
                <a:latin typeface="Times New Roman"/>
                <a:cs typeface="Times New Roman"/>
              </a:rPr>
              <a:t>Mol!ey   </a:t>
            </a:r>
            <a:r>
              <a:rPr dirty="0" sz="1300" spc="-30">
                <a:solidFill>
                  <a:srgbClr val="858585"/>
                </a:solidFill>
                <a:latin typeface="Times New Roman"/>
                <a:cs typeface="Times New Roman"/>
              </a:rPr>
              <a:t>Keith</a:t>
            </a:r>
            <a:r>
              <a:rPr dirty="0" sz="1300" spc="10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858585"/>
                </a:solidFill>
                <a:latin typeface="Times New Roman"/>
                <a:cs typeface="Times New Roman"/>
              </a:rPr>
              <a:t>S</a:t>
            </a:r>
            <a:r>
              <a:rPr dirty="0" sz="1300" spc="-165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dirty="0" sz="1300" spc="-190">
                <a:solidFill>
                  <a:srgbClr val="858585"/>
                </a:solidFill>
                <a:latin typeface="Times New Roman"/>
                <a:cs typeface="Times New Roman"/>
              </a:rPr>
              <a:t>tou</a:t>
            </a:r>
            <a:r>
              <a:rPr dirty="0" sz="1300" spc="-190">
                <a:solidFill>
                  <a:srgbClr val="9A9EA0"/>
                </a:solidFill>
                <a:latin typeface="Times New Roman"/>
                <a:cs typeface="Times New Roman"/>
              </a:rPr>
              <a:t>,</a:t>
            </a:r>
            <a:r>
              <a:rPr dirty="0" sz="1300" spc="-190">
                <a:solidFill>
                  <a:srgbClr val="858585"/>
                </a:solidFill>
                <a:latin typeface="Times New Roman"/>
                <a:cs typeface="Times New Roman"/>
              </a:rPr>
              <a:t>t	</a:t>
            </a:r>
            <a:r>
              <a:rPr dirty="0" sz="1300" spc="-35">
                <a:solidFill>
                  <a:srgbClr val="858585"/>
                </a:solidFill>
                <a:latin typeface="Times New Roman"/>
                <a:cs typeface="Times New Roman"/>
              </a:rPr>
              <a:t>John</a:t>
            </a:r>
            <a:r>
              <a:rPr dirty="0" sz="1300" spc="-35">
                <a:solidFill>
                  <a:srgbClr val="9A9EA0"/>
                </a:solidFill>
                <a:latin typeface="Times New Roman"/>
                <a:cs typeface="Times New Roman"/>
              </a:rPr>
              <a:t>B</a:t>
            </a:r>
            <a:r>
              <a:rPr dirty="0" sz="1300" spc="-35">
                <a:solidFill>
                  <a:srgbClr val="858585"/>
                </a:solidFill>
                <a:latin typeface="Times New Roman"/>
                <a:cs typeface="Times New Roman"/>
              </a:rPr>
              <a:t>h</a:t>
            </a:r>
            <a:r>
              <a:rPr dirty="0" sz="1300" spc="-13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dirty="0" sz="1300" spc="-250">
                <a:solidFill>
                  <a:srgbClr val="858585"/>
                </a:solidFill>
                <a:latin typeface="Times New Roman"/>
                <a:cs typeface="Times New Roman"/>
              </a:rPr>
              <a:t>lp          </a:t>
            </a:r>
            <a:r>
              <a:rPr dirty="0" sz="1300" spc="-225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dirty="0" sz="1300" spc="-95">
                <a:solidFill>
                  <a:srgbClr val="858585"/>
                </a:solidFill>
                <a:latin typeface="Times New Roman"/>
                <a:cs typeface="Times New Roman"/>
              </a:rPr>
              <a:t>ffllln	</a:t>
            </a:r>
            <a:r>
              <a:rPr dirty="0" sz="1300" spc="-75">
                <a:solidFill>
                  <a:srgbClr val="9A9EA0"/>
                </a:solidFill>
                <a:latin typeface="Times New Roman"/>
                <a:cs typeface="Times New Roman"/>
              </a:rPr>
              <a:t>.</a:t>
            </a:r>
            <a:endParaRPr sz="1300">
              <a:latin typeface="Times New Roman"/>
              <a:cs typeface="Times New Roman"/>
            </a:endParaRPr>
          </a:p>
          <a:p>
            <a:pPr marL="99060">
              <a:lnSpc>
                <a:spcPts val="1435"/>
              </a:lnSpc>
              <a:tabLst>
                <a:tab pos="560070" algn="l"/>
              </a:tabLst>
            </a:pPr>
            <a:r>
              <a:rPr dirty="0" sz="1300" spc="-110">
                <a:solidFill>
                  <a:srgbClr val="858585"/>
                </a:solidFill>
                <a:latin typeface="Times New Roman"/>
                <a:cs typeface="Times New Roman"/>
              </a:rPr>
              <a:t>Din</a:t>
            </a:r>
            <a:r>
              <a:rPr dirty="0" sz="1300" spc="-110">
                <a:solidFill>
                  <a:srgbClr val="9A9EA0"/>
                </a:solidFill>
                <a:latin typeface="Times New Roman"/>
                <a:cs typeface="Times New Roman"/>
              </a:rPr>
              <a:t>I</a:t>
            </a:r>
            <a:r>
              <a:rPr dirty="0" sz="1300" spc="-110">
                <a:solidFill>
                  <a:srgbClr val="858585"/>
                </a:solidFill>
                <a:latin typeface="Times New Roman"/>
                <a:cs typeface="Times New Roman"/>
              </a:rPr>
              <a:t>n	</a:t>
            </a:r>
            <a:r>
              <a:rPr dirty="0" sz="1300" spc="-45">
                <a:solidFill>
                  <a:srgbClr val="9A9EA0"/>
                </a:solidFill>
                <a:latin typeface="Times New Roman"/>
                <a:cs typeface="Times New Roman"/>
              </a:rPr>
              <a:t>On</a:t>
            </a:r>
            <a:r>
              <a:rPr dirty="0" sz="1300" spc="-45">
                <a:solidFill>
                  <a:srgbClr val="858585"/>
                </a:solidFill>
                <a:latin typeface="Times New Roman"/>
                <a:cs typeface="Times New Roman"/>
              </a:rPr>
              <a:t>ll </a:t>
            </a:r>
            <a:r>
              <a:rPr dirty="0" sz="1300" spc="-35">
                <a:solidFill>
                  <a:srgbClr val="858585"/>
                </a:solidFill>
                <a:latin typeface="Times New Roman"/>
                <a:cs typeface="Times New Roman"/>
              </a:rPr>
              <a:t>hf'I' </a:t>
            </a:r>
            <a:r>
              <a:rPr dirty="0" sz="1300" spc="-60">
                <a:solidFill>
                  <a:srgbClr val="9A9EA0"/>
                </a:solidFill>
                <a:latin typeface="Times New Roman"/>
                <a:cs typeface="Times New Roman"/>
              </a:rPr>
              <a:t>S</a:t>
            </a:r>
            <a:r>
              <a:rPr dirty="0" sz="1300" spc="-60">
                <a:solidFill>
                  <a:srgbClr val="858585"/>
                </a:solidFill>
                <a:latin typeface="Times New Roman"/>
                <a:cs typeface="Times New Roman"/>
              </a:rPr>
              <a:t>u1nn </a:t>
            </a:r>
            <a:r>
              <a:rPr dirty="0" sz="1300" spc="40">
                <a:solidFill>
                  <a:srgbClr val="858585"/>
                </a:solidFill>
                <a:latin typeface="Times New Roman"/>
                <a:cs typeface="Times New Roman"/>
              </a:rPr>
              <a:t>Rix </a:t>
            </a:r>
            <a:r>
              <a:rPr dirty="0" sz="1300" spc="-204">
                <a:solidFill>
                  <a:srgbClr val="9A9EA0"/>
                </a:solidFill>
                <a:latin typeface="Times New Roman"/>
                <a:cs typeface="Times New Roman"/>
              </a:rPr>
              <a:t>•</a:t>
            </a:r>
            <a:r>
              <a:rPr dirty="0" sz="1300" spc="-204">
                <a:solidFill>
                  <a:srgbClr val="858585"/>
                </a:solidFill>
                <a:latin typeface="Times New Roman"/>
                <a:cs typeface="Times New Roman"/>
              </a:rPr>
              <a:t>l </a:t>
            </a:r>
            <a:r>
              <a:rPr dirty="0" sz="1300" spc="30">
                <a:solidFill>
                  <a:srgbClr val="858585"/>
                </a:solidFill>
                <a:latin typeface="Times New Roman"/>
                <a:cs typeface="Times New Roman"/>
              </a:rPr>
              <a:t>th </a:t>
            </a:r>
            <a:r>
              <a:rPr dirty="0" sz="1300" spc="35">
                <a:solidFill>
                  <a:srgbClr val="858585"/>
                </a:solidFill>
                <a:latin typeface="Times New Roman"/>
                <a:cs typeface="Times New Roman"/>
              </a:rPr>
              <a:t>row</a:t>
            </a:r>
            <a:r>
              <a:rPr dirty="0" sz="1300" spc="35">
                <a:solidFill>
                  <a:srgbClr val="9A9EA0"/>
                </a:solidFill>
                <a:latin typeface="Times New Roman"/>
                <a:cs typeface="Times New Roman"/>
              </a:rPr>
              <a:t>, </a:t>
            </a:r>
            <a:r>
              <a:rPr dirty="0" sz="1300" spc="-200">
                <a:solidFill>
                  <a:srgbClr val="858585"/>
                </a:solidFill>
                <a:latin typeface="Times New Roman"/>
                <a:cs typeface="Times New Roman"/>
              </a:rPr>
              <a:t>Or111t </a:t>
            </a:r>
            <a:r>
              <a:rPr dirty="0" sz="1300" spc="5">
                <a:solidFill>
                  <a:srgbClr val="9A9EA0"/>
                </a:solidFill>
                <a:latin typeface="Times New Roman"/>
                <a:cs typeface="Times New Roman"/>
              </a:rPr>
              <a:t>C</a:t>
            </a:r>
            <a:r>
              <a:rPr dirty="0" sz="1300" spc="5">
                <a:solidFill>
                  <a:srgbClr val="858585"/>
                </a:solidFill>
                <a:latin typeface="Times New Roman"/>
                <a:cs typeface="Times New Roman"/>
              </a:rPr>
              <a:t>oyto </a:t>
            </a:r>
            <a:r>
              <a:rPr dirty="0" sz="1300" spc="35">
                <a:solidFill>
                  <a:srgbClr val="858585"/>
                </a:solidFill>
                <a:latin typeface="Times New Roman"/>
                <a:cs typeface="Times New Roman"/>
              </a:rPr>
              <a:t>Tom </a:t>
            </a:r>
            <a:r>
              <a:rPr dirty="0" sz="1300" spc="-35">
                <a:solidFill>
                  <a:srgbClr val="858585"/>
                </a:solidFill>
                <a:latin typeface="Times New Roman"/>
                <a:cs typeface="Times New Roman"/>
              </a:rPr>
              <a:t>OoolltUa </a:t>
            </a:r>
            <a:r>
              <a:rPr dirty="0" sz="1300" spc="-10">
                <a:solidFill>
                  <a:srgbClr val="858585"/>
                </a:solidFill>
                <a:latin typeface="Times New Roman"/>
                <a:cs typeface="Times New Roman"/>
              </a:rPr>
              <a:t>ond </a:t>
            </a:r>
            <a:r>
              <a:rPr dirty="0" sz="1300" spc="-70">
                <a:solidFill>
                  <a:srgbClr val="858585"/>
                </a:solidFill>
                <a:latin typeface="Times New Roman"/>
                <a:cs typeface="Times New Roman"/>
              </a:rPr>
              <a:t>Wayne</a:t>
            </a:r>
            <a:r>
              <a:rPr dirty="0" sz="1300" spc="4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dirty="0" sz="1300" spc="-190">
                <a:solidFill>
                  <a:srgbClr val="858585"/>
                </a:solidFill>
                <a:latin typeface="Times New Roman"/>
                <a:cs typeface="Times New Roman"/>
              </a:rPr>
              <a:t>M</a:t>
            </a:r>
            <a:r>
              <a:rPr dirty="0" sz="1300" spc="-190">
                <a:solidFill>
                  <a:srgbClr val="9A9EA0"/>
                </a:solidFill>
                <a:latin typeface="Times New Roman"/>
                <a:cs typeface="Times New Roman"/>
              </a:rPr>
              <a:t>i</a:t>
            </a:r>
            <a:r>
              <a:rPr dirty="0" sz="1300" spc="-190">
                <a:solidFill>
                  <a:srgbClr val="858585"/>
                </a:solidFill>
                <a:latin typeface="Times New Roman"/>
                <a:cs typeface="Times New Roman"/>
              </a:rPr>
              <a:t>xon</a:t>
            </a:r>
            <a:endParaRPr sz="1300">
              <a:latin typeface="Times New Roman"/>
              <a:cs typeface="Times New Roman"/>
            </a:endParaRPr>
          </a:p>
          <a:p>
            <a:pPr marL="119380">
              <a:lnSpc>
                <a:spcPct val="100000"/>
              </a:lnSpc>
              <a:spcBef>
                <a:spcPts val="135"/>
              </a:spcBef>
              <a:tabLst>
                <a:tab pos="2508885" algn="l"/>
                <a:tab pos="3640454" algn="l"/>
                <a:tab pos="5996305" algn="l"/>
                <a:tab pos="7566659" algn="l"/>
              </a:tabLst>
            </a:pPr>
            <a:r>
              <a:rPr dirty="0" sz="4550" spc="125">
                <a:solidFill>
                  <a:srgbClr val="595454"/>
                </a:solidFill>
                <a:latin typeface="Times New Roman"/>
                <a:cs typeface="Times New Roman"/>
              </a:rPr>
              <a:t>Biology,	</a:t>
            </a:r>
            <a:r>
              <a:rPr dirty="0" sz="4550" spc="-210">
                <a:solidFill>
                  <a:srgbClr val="595454"/>
                </a:solidFill>
                <a:latin typeface="Times New Roman"/>
                <a:cs typeface="Times New Roman"/>
              </a:rPr>
              <a:t>C.S.	</a:t>
            </a:r>
            <a:r>
              <a:rPr dirty="0" sz="4550" spc="85">
                <a:solidFill>
                  <a:srgbClr val="595454"/>
                </a:solidFill>
                <a:latin typeface="Times New Roman"/>
                <a:cs typeface="Times New Roman"/>
              </a:rPr>
              <a:t>Students	</a:t>
            </a:r>
            <a:r>
              <a:rPr dirty="0" sz="4550" spc="110">
                <a:solidFill>
                  <a:srgbClr val="595454"/>
                </a:solidFill>
                <a:latin typeface="Times New Roman"/>
                <a:cs typeface="Times New Roman"/>
              </a:rPr>
              <a:t>Form	</a:t>
            </a:r>
            <a:r>
              <a:rPr dirty="0" sz="4550" spc="95">
                <a:solidFill>
                  <a:srgbClr val="595454"/>
                </a:solidFill>
                <a:latin typeface="Times New Roman"/>
                <a:cs typeface="Times New Roman"/>
              </a:rPr>
              <a:t>Clubs</a:t>
            </a:r>
            <a:endParaRPr sz="45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135892" y="13365357"/>
            <a:ext cx="161290" cy="1841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1000" spc="20">
                <a:solidFill>
                  <a:srgbClr val="858585"/>
                </a:solidFill>
                <a:latin typeface="Times New Roman"/>
                <a:cs typeface="Times New Roman"/>
              </a:rPr>
              <a:t>.</a:t>
            </a:r>
            <a:r>
              <a:rPr dirty="0" sz="1000" spc="5">
                <a:solidFill>
                  <a:srgbClr val="858585"/>
                </a:solidFill>
                <a:latin typeface="Times New Roman"/>
                <a:cs typeface="Times New Roman"/>
              </a:rPr>
              <a:t>,</a:t>
            </a:r>
            <a:r>
              <a:rPr dirty="0" sz="1000" spc="40">
                <a:solidFill>
                  <a:srgbClr val="9A9EA0"/>
                </a:solidFill>
                <a:latin typeface="Times New Roman"/>
                <a:cs typeface="Times New Roman"/>
              </a:rPr>
              <a:t>1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12237" y="0"/>
            <a:ext cx="4332923" cy="55123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987760" y="0"/>
            <a:ext cx="9877600" cy="65780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58996" y="7294653"/>
            <a:ext cx="9326799" cy="64494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685429" y="8231750"/>
            <a:ext cx="8427169" cy="45936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90613" y="2143869"/>
            <a:ext cx="3228975" cy="259715"/>
          </a:xfrm>
          <a:custGeom>
            <a:avLst/>
            <a:gdLst/>
            <a:ahLst/>
            <a:cxnLst/>
            <a:rect l="l" t="t" r="r" b="b"/>
            <a:pathLst>
              <a:path w="3228975" h="259714">
                <a:moveTo>
                  <a:pt x="899490" y="23126"/>
                </a:moveTo>
                <a:lnTo>
                  <a:pt x="0" y="23126"/>
                </a:lnTo>
                <a:lnTo>
                  <a:pt x="0" y="252399"/>
                </a:lnTo>
                <a:lnTo>
                  <a:pt x="899490" y="252399"/>
                </a:lnTo>
                <a:lnTo>
                  <a:pt x="899490" y="23126"/>
                </a:lnTo>
                <a:close/>
              </a:path>
              <a:path w="3228975" h="259714">
                <a:moveTo>
                  <a:pt x="1565681" y="0"/>
                </a:moveTo>
                <a:lnTo>
                  <a:pt x="1024064" y="0"/>
                </a:lnTo>
                <a:lnTo>
                  <a:pt x="1024064" y="259448"/>
                </a:lnTo>
                <a:lnTo>
                  <a:pt x="1565681" y="259448"/>
                </a:lnTo>
                <a:lnTo>
                  <a:pt x="1565681" y="0"/>
                </a:lnTo>
                <a:close/>
              </a:path>
              <a:path w="3228975" h="259714">
                <a:moveTo>
                  <a:pt x="3228962" y="18681"/>
                </a:moveTo>
                <a:lnTo>
                  <a:pt x="1651876" y="18681"/>
                </a:lnTo>
                <a:lnTo>
                  <a:pt x="1651876" y="257048"/>
                </a:lnTo>
                <a:lnTo>
                  <a:pt x="3228962" y="257048"/>
                </a:lnTo>
                <a:lnTo>
                  <a:pt x="3228962" y="18681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77921" y="2132516"/>
            <a:ext cx="2526030" cy="2628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143000" algn="l"/>
              </a:tabLst>
            </a:pPr>
            <a:r>
              <a:rPr dirty="0" sz="1300" spc="85">
                <a:solidFill>
                  <a:srgbClr val="A3A7A8"/>
                </a:solidFill>
                <a:latin typeface="Times New Roman"/>
                <a:cs typeface="Times New Roman"/>
              </a:rPr>
              <a:t>The</a:t>
            </a:r>
            <a:r>
              <a:rPr dirty="0" sz="1300" spc="360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350" spc="35">
                <a:solidFill>
                  <a:srgbClr val="A3A7A8"/>
                </a:solidFill>
                <a:latin typeface="Times New Roman"/>
                <a:cs typeface="Times New Roman"/>
              </a:rPr>
              <a:t>i;wden'	</a:t>
            </a:r>
            <a:r>
              <a:rPr dirty="0" sz="1550" spc="615">
                <a:solidFill>
                  <a:srgbClr val="A3A7A8"/>
                </a:solidFill>
                <a:latin typeface="Times New Roman"/>
                <a:cs typeface="Times New Roman"/>
              </a:rPr>
              <a:t>.er</a:t>
            </a:r>
            <a:r>
              <a:rPr dirty="0" sz="1550" spc="245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300" spc="130">
                <a:solidFill>
                  <a:srgbClr val="A3A7A8"/>
                </a:solidFill>
                <a:latin typeface="Arial"/>
                <a:cs typeface="Arial"/>
              </a:rPr>
              <a:t>of</a:t>
            </a:r>
            <a:r>
              <a:rPr dirty="0" sz="1400" spc="130">
                <a:solidFill>
                  <a:srgbClr val="A3A7A8"/>
                </a:solidFill>
                <a:latin typeface="Arial"/>
                <a:cs typeface="Arial"/>
              </a:rPr>
              <a:t>the </a:t>
            </a:r>
            <a:r>
              <a:rPr dirty="0" sz="1400" spc="20">
                <a:solidFill>
                  <a:srgbClr val="A3A7A8"/>
                </a:solidFill>
                <a:latin typeface="Arial"/>
                <a:cs typeface="Arial"/>
              </a:rPr>
              <a:t>Am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80389" y="2162541"/>
            <a:ext cx="441325" cy="238760"/>
          </a:xfrm>
          <a:custGeom>
            <a:avLst/>
            <a:gdLst/>
            <a:ahLst/>
            <a:cxnLst/>
            <a:rect l="l" t="t" r="r" b="b"/>
            <a:pathLst>
              <a:path w="441325" h="238760">
                <a:moveTo>
                  <a:pt x="440789" y="238372"/>
                </a:moveTo>
                <a:lnTo>
                  <a:pt x="0" y="238372"/>
                </a:lnTo>
                <a:lnTo>
                  <a:pt x="0" y="0"/>
                </a:lnTo>
                <a:lnTo>
                  <a:pt x="440789" y="0"/>
                </a:lnTo>
                <a:lnTo>
                  <a:pt x="440789" y="238372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514102" y="2150890"/>
            <a:ext cx="873125" cy="2406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65760" algn="l"/>
              </a:tabLst>
            </a:pPr>
            <a:r>
              <a:rPr dirty="0" sz="1400" spc="10">
                <a:solidFill>
                  <a:srgbClr val="A3A7A8"/>
                </a:solidFill>
                <a:latin typeface="Arial"/>
                <a:cs typeface="Arial"/>
              </a:rPr>
              <a:t>Iru	</a:t>
            </a:r>
            <a:r>
              <a:rPr dirty="0" sz="1300" spc="85">
                <a:solidFill>
                  <a:srgbClr val="A3A7A8"/>
                </a:solidFill>
                <a:latin typeface="Arial"/>
                <a:cs typeface="Arial"/>
              </a:rPr>
              <a:t>tute</a:t>
            </a:r>
            <a:r>
              <a:rPr dirty="0" sz="1400" spc="85">
                <a:solidFill>
                  <a:srgbClr val="A3A7A8"/>
                </a:solidFill>
                <a:latin typeface="Arial"/>
                <a:cs typeface="Arial"/>
              </a:rPr>
              <a:t>o</a:t>
            </a:r>
            <a:r>
              <a:rPr dirty="0" sz="1400" spc="85">
                <a:solidFill>
                  <a:srgbClr val="8C908E"/>
                </a:solidFill>
                <a:latin typeface="Arial"/>
                <a:cs typeface="Arial"/>
              </a:rPr>
              <a:t>f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92824" y="2368984"/>
            <a:ext cx="3451860" cy="254000"/>
            <a:chOff x="492824" y="2368984"/>
            <a:chExt cx="3451860" cy="254000"/>
          </a:xfrm>
        </p:grpSpPr>
        <p:sp>
          <p:nvSpPr>
            <p:cNvPr id="11" name="object 11"/>
            <p:cNvSpPr/>
            <p:nvPr/>
          </p:nvSpPr>
          <p:spPr>
            <a:xfrm>
              <a:off x="492823" y="2368989"/>
              <a:ext cx="3451225" cy="254000"/>
            </a:xfrm>
            <a:custGeom>
              <a:avLst/>
              <a:gdLst/>
              <a:ahLst/>
              <a:cxnLst/>
              <a:rect l="l" t="t" r="r" b="b"/>
              <a:pathLst>
                <a:path w="3451225" h="254000">
                  <a:moveTo>
                    <a:pt x="1502613" y="0"/>
                  </a:moveTo>
                  <a:lnTo>
                    <a:pt x="0" y="0"/>
                  </a:lnTo>
                  <a:lnTo>
                    <a:pt x="0" y="253415"/>
                  </a:lnTo>
                  <a:lnTo>
                    <a:pt x="1502613" y="253415"/>
                  </a:lnTo>
                  <a:lnTo>
                    <a:pt x="1502613" y="0"/>
                  </a:lnTo>
                  <a:close/>
                </a:path>
                <a:path w="3451225" h="254000">
                  <a:moveTo>
                    <a:pt x="1832762" y="18503"/>
                  </a:moveTo>
                  <a:lnTo>
                    <a:pt x="1566545" y="18503"/>
                  </a:lnTo>
                  <a:lnTo>
                    <a:pt x="1566545" y="247777"/>
                  </a:lnTo>
                  <a:lnTo>
                    <a:pt x="1832762" y="247777"/>
                  </a:lnTo>
                  <a:lnTo>
                    <a:pt x="1832762" y="18503"/>
                  </a:lnTo>
                  <a:close/>
                </a:path>
                <a:path w="3451225" h="254000">
                  <a:moveTo>
                    <a:pt x="3450679" y="0"/>
                  </a:moveTo>
                  <a:lnTo>
                    <a:pt x="1890864" y="0"/>
                  </a:lnTo>
                  <a:lnTo>
                    <a:pt x="1890864" y="253415"/>
                  </a:lnTo>
                  <a:lnTo>
                    <a:pt x="3450679" y="253415"/>
                  </a:lnTo>
                  <a:lnTo>
                    <a:pt x="3450679" y="0"/>
                  </a:lnTo>
                  <a:close/>
                </a:path>
              </a:pathLst>
            </a:custGeom>
            <a:solidFill>
              <a:srgbClr val="D4D8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209117" y="2564873"/>
              <a:ext cx="652145" cy="0"/>
            </a:xfrm>
            <a:custGeom>
              <a:avLst/>
              <a:gdLst/>
              <a:ahLst/>
              <a:cxnLst/>
              <a:rect l="l" t="t" r="r" b="b"/>
              <a:pathLst>
                <a:path w="652145" h="0">
                  <a:moveTo>
                    <a:pt x="0" y="0"/>
                  </a:moveTo>
                  <a:lnTo>
                    <a:pt x="651774" y="0"/>
                  </a:lnTo>
                </a:path>
              </a:pathLst>
            </a:custGeom>
            <a:ln w="5912">
              <a:solidFill>
                <a:srgbClr val="A3A7A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209117" y="2559619"/>
              <a:ext cx="734695" cy="3175"/>
            </a:xfrm>
            <a:custGeom>
              <a:avLst/>
              <a:gdLst/>
              <a:ahLst/>
              <a:cxnLst/>
              <a:rect l="l" t="t" r="r" b="b"/>
              <a:pathLst>
                <a:path w="734695" h="3175">
                  <a:moveTo>
                    <a:pt x="0" y="2956"/>
                  </a:moveTo>
                  <a:lnTo>
                    <a:pt x="734393" y="2956"/>
                  </a:lnTo>
                </a:path>
                <a:path w="734695" h="3175">
                  <a:moveTo>
                    <a:pt x="0" y="0"/>
                  </a:moveTo>
                  <a:lnTo>
                    <a:pt x="734393" y="0"/>
                  </a:lnTo>
                </a:path>
              </a:pathLst>
            </a:custGeom>
            <a:ln w="3175">
              <a:solidFill>
                <a:srgbClr val="A3A7A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480124" y="2357604"/>
            <a:ext cx="3480435" cy="2571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688975" algn="l"/>
              </a:tabLst>
            </a:pPr>
            <a:r>
              <a:rPr dirty="0" sz="1500" spc="-85">
                <a:solidFill>
                  <a:srgbClr val="A3A7A8"/>
                </a:solidFill>
                <a:latin typeface="Times New Roman"/>
                <a:cs typeface="Times New Roman"/>
              </a:rPr>
              <a:t>Mtntng	</a:t>
            </a:r>
            <a:r>
              <a:rPr dirty="0" u="sng" sz="1500" spc="-40">
                <a:solidFill>
                  <a:srgbClr val="A3A7A8"/>
                </a:solidFill>
                <a:uFill>
                  <a:solidFill>
                    <a:srgbClr val="A3A7A8"/>
                  </a:solidFill>
                </a:uFill>
                <a:latin typeface="Times New Roman"/>
                <a:cs typeface="Times New Roman"/>
              </a:rPr>
              <a:t>ittallurgical</a:t>
            </a:r>
            <a:r>
              <a:rPr dirty="0" sz="1500" spc="-40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350" spc="70">
                <a:solidFill>
                  <a:srgbClr val="A3A7A8"/>
                </a:solidFill>
                <a:latin typeface="Times New Roman"/>
                <a:cs typeface="Times New Roman"/>
              </a:rPr>
              <a:t>and </a:t>
            </a:r>
            <a:r>
              <a:rPr dirty="0" sz="1500" spc="-95">
                <a:solidFill>
                  <a:srgbClr val="A3A7A8"/>
                </a:solidFill>
                <a:latin typeface="Times New Roman"/>
                <a:cs typeface="Times New Roman"/>
              </a:rPr>
              <a:t>PE!tloleum</a:t>
            </a:r>
            <a:r>
              <a:rPr dirty="0" sz="1500" spc="-25">
                <a:solidFill>
                  <a:srgbClr val="A3A7A8"/>
                </a:solidFill>
                <a:latin typeface="Times New Roman"/>
                <a:cs typeface="Times New Roman"/>
              </a:rPr>
              <a:t> Engineers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170117" y="2368984"/>
            <a:ext cx="285115" cy="254000"/>
          </a:xfrm>
          <a:custGeom>
            <a:avLst/>
            <a:gdLst/>
            <a:ahLst/>
            <a:cxnLst/>
            <a:rect l="l" t="t" r="r" b="b"/>
            <a:pathLst>
              <a:path w="285114" h="254000">
                <a:moveTo>
                  <a:pt x="284577" y="253411"/>
                </a:moveTo>
                <a:lnTo>
                  <a:pt x="0" y="253411"/>
                </a:lnTo>
                <a:lnTo>
                  <a:pt x="0" y="0"/>
                </a:lnTo>
                <a:lnTo>
                  <a:pt x="284577" y="0"/>
                </a:lnTo>
                <a:lnTo>
                  <a:pt x="284577" y="253411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157418" y="2357604"/>
            <a:ext cx="326390" cy="2571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500" spc="65">
                <a:solidFill>
                  <a:srgbClr val="A3A7A8"/>
                </a:solidFill>
                <a:latin typeface="Times New Roman"/>
                <a:cs typeface="Times New Roman"/>
              </a:rPr>
              <a:t>one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90105" y="2561928"/>
            <a:ext cx="3310890" cy="254000"/>
          </a:xfrm>
          <a:custGeom>
            <a:avLst/>
            <a:gdLst/>
            <a:ahLst/>
            <a:cxnLst/>
            <a:rect l="l" t="t" r="r" b="b"/>
            <a:pathLst>
              <a:path w="3310890" h="254000">
                <a:moveTo>
                  <a:pt x="453390" y="23291"/>
                </a:moveTo>
                <a:lnTo>
                  <a:pt x="0" y="23291"/>
                </a:lnTo>
                <a:lnTo>
                  <a:pt x="0" y="249428"/>
                </a:lnTo>
                <a:lnTo>
                  <a:pt x="453390" y="249428"/>
                </a:lnTo>
                <a:lnTo>
                  <a:pt x="453390" y="23291"/>
                </a:lnTo>
                <a:close/>
              </a:path>
              <a:path w="3310890" h="254000">
                <a:moveTo>
                  <a:pt x="932510" y="0"/>
                </a:moveTo>
                <a:lnTo>
                  <a:pt x="519417" y="0"/>
                </a:lnTo>
                <a:lnTo>
                  <a:pt x="519417" y="253403"/>
                </a:lnTo>
                <a:lnTo>
                  <a:pt x="932510" y="253403"/>
                </a:lnTo>
                <a:lnTo>
                  <a:pt x="932510" y="0"/>
                </a:lnTo>
                <a:close/>
              </a:path>
              <a:path w="3310890" h="254000">
                <a:moveTo>
                  <a:pt x="3310382" y="0"/>
                </a:moveTo>
                <a:lnTo>
                  <a:pt x="1160538" y="0"/>
                </a:lnTo>
                <a:lnTo>
                  <a:pt x="1160538" y="253403"/>
                </a:lnTo>
                <a:lnTo>
                  <a:pt x="3310382" y="253403"/>
                </a:lnTo>
                <a:lnTo>
                  <a:pt x="3310382" y="0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477411" y="2550535"/>
            <a:ext cx="3213100" cy="2571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172845" algn="l"/>
              </a:tabLst>
            </a:pPr>
            <a:r>
              <a:rPr dirty="0" sz="1300" spc="55">
                <a:solidFill>
                  <a:srgbClr val="A3A7A8"/>
                </a:solidFill>
                <a:latin typeface="Arial"/>
                <a:cs typeface="Arial"/>
              </a:rPr>
              <a:t>of</a:t>
            </a:r>
            <a:r>
              <a:rPr dirty="0" sz="1300" spc="130">
                <a:solidFill>
                  <a:srgbClr val="A3A7A8"/>
                </a:solidFill>
                <a:latin typeface="Arial"/>
                <a:cs typeface="Arial"/>
              </a:rPr>
              <a:t> </a:t>
            </a:r>
            <a:r>
              <a:rPr dirty="0" sz="1300" spc="60">
                <a:solidFill>
                  <a:srgbClr val="A3A7A8"/>
                </a:solidFill>
                <a:latin typeface="Arial"/>
                <a:cs typeface="Arial"/>
              </a:rPr>
              <a:t>ihe</a:t>
            </a:r>
            <a:r>
              <a:rPr dirty="0" sz="1300" spc="114">
                <a:solidFill>
                  <a:srgbClr val="A3A7A8"/>
                </a:solidFill>
                <a:latin typeface="Arial"/>
                <a:cs typeface="Arial"/>
              </a:rPr>
              <a:t> </a:t>
            </a:r>
            <a:r>
              <a:rPr dirty="0" sz="1500" spc="-35">
                <a:solidFill>
                  <a:srgbClr val="A3A7A8"/>
                </a:solidFill>
                <a:latin typeface="Times New Roman"/>
                <a:cs typeface="Times New Roman"/>
              </a:rPr>
              <a:t>schoo	</a:t>
            </a:r>
            <a:r>
              <a:rPr dirty="0" sz="1500" spc="-20">
                <a:solidFill>
                  <a:srgbClr val="A3A7A8"/>
                </a:solidFill>
                <a:latin typeface="Times New Roman"/>
                <a:cs typeface="Times New Roman"/>
              </a:rPr>
              <a:t>more </a:t>
            </a:r>
            <a:r>
              <a:rPr dirty="0" sz="1500" spc="-65">
                <a:solidFill>
                  <a:srgbClr val="A3A7A8"/>
                </a:solidFill>
                <a:latin typeface="Times New Roman"/>
                <a:cs typeface="Times New Roman"/>
              </a:rPr>
              <a:t>dynmruc </a:t>
            </a:r>
            <a:r>
              <a:rPr dirty="0" sz="1500" spc="-140">
                <a:solidFill>
                  <a:srgbClr val="A3A7A8"/>
                </a:solidFill>
                <a:latin typeface="Times New Roman"/>
                <a:cs typeface="Times New Roman"/>
              </a:rPr>
              <a:t>s--..ud0&gt;t</a:t>
            </a:r>
            <a:r>
              <a:rPr dirty="0" sz="1500" spc="-125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u="sng" sz="1500" spc="-160">
                <a:solidFill>
                  <a:srgbClr val="A3A7A8"/>
                </a:solidFill>
                <a:uFill>
                  <a:solidFill>
                    <a:srgbClr val="8C908E"/>
                  </a:solidFill>
                </a:uFill>
                <a:latin typeface="Times New Roman"/>
                <a:cs typeface="Times New Roman"/>
              </a:rPr>
              <a:t>orpn</a:t>
            </a:r>
            <a:r>
              <a:rPr dirty="0" u="sng" sz="1500" spc="-160">
                <a:solidFill>
                  <a:srgbClr val="8C908E"/>
                </a:solidFill>
                <a:uFill>
                  <a:solidFill>
                    <a:srgbClr val="8C908E"/>
                  </a:solidFill>
                </a:uFill>
                <a:latin typeface="Times New Roman"/>
                <a:cs typeface="Times New Roman"/>
              </a:rPr>
              <a:t>,</a:t>
            </a:r>
            <a:endParaRPr sz="1500">
              <a:latin typeface="Times New Roman"/>
              <a:cs typeface="Times New 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856128" y="2561916"/>
            <a:ext cx="601345" cy="254000"/>
            <a:chOff x="3856128" y="2561916"/>
            <a:chExt cx="601345" cy="254000"/>
          </a:xfrm>
        </p:grpSpPr>
        <p:sp>
          <p:nvSpPr>
            <p:cNvPr id="20" name="object 20"/>
            <p:cNvSpPr/>
            <p:nvPr/>
          </p:nvSpPr>
          <p:spPr>
            <a:xfrm>
              <a:off x="3860891" y="2561916"/>
              <a:ext cx="591820" cy="254000"/>
            </a:xfrm>
            <a:custGeom>
              <a:avLst/>
              <a:gdLst/>
              <a:ahLst/>
              <a:cxnLst/>
              <a:rect l="l" t="t" r="r" b="b"/>
              <a:pathLst>
                <a:path w="591820" h="254000">
                  <a:moveTo>
                    <a:pt x="591370" y="253411"/>
                  </a:moveTo>
                  <a:lnTo>
                    <a:pt x="0" y="253411"/>
                  </a:lnTo>
                  <a:lnTo>
                    <a:pt x="0" y="0"/>
                  </a:lnTo>
                  <a:lnTo>
                    <a:pt x="591370" y="0"/>
                  </a:lnTo>
                  <a:lnTo>
                    <a:pt x="591370" y="253411"/>
                  </a:lnTo>
                  <a:close/>
                </a:path>
              </a:pathLst>
            </a:custGeom>
            <a:solidFill>
              <a:srgbClr val="D4D8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860891" y="2756167"/>
              <a:ext cx="591820" cy="0"/>
            </a:xfrm>
            <a:custGeom>
              <a:avLst/>
              <a:gdLst/>
              <a:ahLst/>
              <a:cxnLst/>
              <a:rect l="l" t="t" r="r" b="b"/>
              <a:pathLst>
                <a:path w="591820" h="0">
                  <a:moveTo>
                    <a:pt x="0" y="0"/>
                  </a:moveTo>
                  <a:lnTo>
                    <a:pt x="591370" y="0"/>
                  </a:lnTo>
                </a:path>
              </a:pathLst>
            </a:custGeom>
            <a:ln w="9187">
              <a:solidFill>
                <a:srgbClr val="A3A7A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3848192" y="2550535"/>
            <a:ext cx="619125" cy="2571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500" spc="20">
                <a:solidFill>
                  <a:srgbClr val="A3A7A8"/>
                </a:solidFill>
                <a:latin typeface="Times New Roman"/>
                <a:cs typeface="Times New Roman"/>
              </a:rPr>
              <a:t>z</a:t>
            </a:r>
            <a:r>
              <a:rPr dirty="0" sz="1500" spc="-50">
                <a:solidFill>
                  <a:srgbClr val="A3A7A8"/>
                </a:solidFill>
                <a:latin typeface="Times New Roman"/>
                <a:cs typeface="Times New Roman"/>
              </a:rPr>
              <a:t>a</a:t>
            </a:r>
            <a:r>
              <a:rPr dirty="0" sz="1500" spc="30">
                <a:solidFill>
                  <a:srgbClr val="A3A7A8"/>
                </a:solidFill>
                <a:latin typeface="Times New Roman"/>
                <a:cs typeface="Times New Roman"/>
              </a:rPr>
              <a:t>t</a:t>
            </a:r>
            <a:r>
              <a:rPr dirty="0" sz="1500" spc="25">
                <a:solidFill>
                  <a:srgbClr val="A3A7A8"/>
                </a:solidFill>
                <a:latin typeface="Times New Roman"/>
                <a:cs typeface="Times New Roman"/>
              </a:rPr>
              <a:t>i</a:t>
            </a:r>
            <a:r>
              <a:rPr dirty="0" sz="1500" spc="-90">
                <a:solidFill>
                  <a:srgbClr val="A3A7A8"/>
                </a:solidFill>
                <a:latin typeface="Times New Roman"/>
                <a:cs typeface="Times New Roman"/>
              </a:rPr>
              <a:t>cms.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77773" y="2773230"/>
            <a:ext cx="3768090" cy="254000"/>
          </a:xfrm>
          <a:custGeom>
            <a:avLst/>
            <a:gdLst/>
            <a:ahLst/>
            <a:cxnLst/>
            <a:rect l="l" t="t" r="r" b="b"/>
            <a:pathLst>
              <a:path w="3768090" h="254000">
                <a:moveTo>
                  <a:pt x="783551" y="0"/>
                </a:moveTo>
                <a:lnTo>
                  <a:pt x="0" y="0"/>
                </a:lnTo>
                <a:lnTo>
                  <a:pt x="0" y="253403"/>
                </a:lnTo>
                <a:lnTo>
                  <a:pt x="783551" y="253403"/>
                </a:lnTo>
                <a:lnTo>
                  <a:pt x="783551" y="0"/>
                </a:lnTo>
                <a:close/>
              </a:path>
              <a:path w="3768090" h="254000">
                <a:moveTo>
                  <a:pt x="1422387" y="23291"/>
                </a:moveTo>
                <a:lnTo>
                  <a:pt x="853236" y="23291"/>
                </a:lnTo>
                <a:lnTo>
                  <a:pt x="853236" y="249440"/>
                </a:lnTo>
                <a:lnTo>
                  <a:pt x="1422387" y="249440"/>
                </a:lnTo>
                <a:lnTo>
                  <a:pt x="1422387" y="23291"/>
                </a:lnTo>
                <a:close/>
              </a:path>
              <a:path w="3768090" h="254000">
                <a:moveTo>
                  <a:pt x="2157285" y="0"/>
                </a:moveTo>
                <a:lnTo>
                  <a:pt x="1588020" y="0"/>
                </a:lnTo>
                <a:lnTo>
                  <a:pt x="1588020" y="253911"/>
                </a:lnTo>
                <a:lnTo>
                  <a:pt x="2157285" y="253911"/>
                </a:lnTo>
                <a:lnTo>
                  <a:pt x="2157285" y="0"/>
                </a:lnTo>
                <a:close/>
              </a:path>
              <a:path w="3768090" h="254000">
                <a:moveTo>
                  <a:pt x="2442337" y="23126"/>
                </a:moveTo>
                <a:lnTo>
                  <a:pt x="2185301" y="23126"/>
                </a:lnTo>
                <a:lnTo>
                  <a:pt x="2185301" y="246367"/>
                </a:lnTo>
                <a:lnTo>
                  <a:pt x="2442337" y="246367"/>
                </a:lnTo>
                <a:lnTo>
                  <a:pt x="2442337" y="23126"/>
                </a:lnTo>
                <a:close/>
              </a:path>
              <a:path w="3768090" h="254000">
                <a:moveTo>
                  <a:pt x="3767734" y="0"/>
                </a:moveTo>
                <a:lnTo>
                  <a:pt x="2524087" y="0"/>
                </a:lnTo>
                <a:lnTo>
                  <a:pt x="2524087" y="253403"/>
                </a:lnTo>
                <a:lnTo>
                  <a:pt x="3767734" y="253403"/>
                </a:lnTo>
                <a:lnTo>
                  <a:pt x="3767734" y="0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665081" y="2761839"/>
            <a:ext cx="3790315" cy="2571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600200" algn="l"/>
              </a:tabLst>
            </a:pPr>
            <a:r>
              <a:rPr dirty="0" sz="1500" spc="-80">
                <a:solidFill>
                  <a:srgbClr val="A3A7A8"/>
                </a:solidFill>
                <a:latin typeface="Times New Roman"/>
                <a:cs typeface="Times New Roman"/>
              </a:rPr>
              <a:t>Among</a:t>
            </a:r>
            <a:r>
              <a:rPr dirty="0" sz="1500" spc="-5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450" spc="-55" i="1">
                <a:solidFill>
                  <a:srgbClr val="A3A7A8"/>
                </a:solidFill>
                <a:latin typeface="Times New Roman"/>
                <a:cs typeface="Times New Roman"/>
              </a:rPr>
              <a:t>tht </a:t>
            </a:r>
            <a:r>
              <a:rPr dirty="0" sz="1450" spc="175" i="1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300" spc="40">
                <a:solidFill>
                  <a:srgbClr val="A3A7A8"/>
                </a:solidFill>
                <a:latin typeface="Arial"/>
                <a:cs typeface="Arial"/>
              </a:rPr>
              <a:t>pro;edli	</a:t>
            </a:r>
            <a:r>
              <a:rPr dirty="0" sz="1450" spc="20">
                <a:solidFill>
                  <a:srgbClr val="A3A7A8"/>
                </a:solidFill>
                <a:latin typeface="Arial"/>
                <a:cs typeface="Arial"/>
              </a:rPr>
              <a:t>f </a:t>
            </a:r>
            <a:r>
              <a:rPr dirty="0" sz="1500" spc="-35">
                <a:solidFill>
                  <a:srgbClr val="A3A7A8"/>
                </a:solidFill>
                <a:latin typeface="Times New Roman"/>
                <a:cs typeface="Times New Roman"/>
              </a:rPr>
              <a:t>AJ?/E </a:t>
            </a:r>
            <a:r>
              <a:rPr dirty="0" sz="1300" spc="-20">
                <a:solidFill>
                  <a:srgbClr val="A3A7A8"/>
                </a:solidFill>
                <a:latin typeface="Times New Roman"/>
                <a:cs typeface="Times New Roman"/>
              </a:rPr>
              <a:t>wa;  </a:t>
            </a:r>
            <a:r>
              <a:rPr dirty="0" sz="1500" spc="-30">
                <a:solidFill>
                  <a:srgbClr val="A3A7A8"/>
                </a:solidFill>
                <a:latin typeface="Times New Roman"/>
                <a:cs typeface="Times New Roman"/>
              </a:rPr>
              <a:t>the</a:t>
            </a:r>
            <a:r>
              <a:rPr dirty="0" sz="1500" spc="-110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500" spc="10">
                <a:solidFill>
                  <a:srgbClr val="A3A7A8"/>
                </a:solidFill>
                <a:latin typeface="Times New Roman"/>
                <a:cs typeface="Times New Roman"/>
              </a:rPr>
              <a:t>consiruction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92429" y="2933898"/>
            <a:ext cx="3963035" cy="506730"/>
          </a:xfrm>
          <a:custGeom>
            <a:avLst/>
            <a:gdLst/>
            <a:ahLst/>
            <a:cxnLst/>
            <a:rect l="l" t="t" r="r" b="b"/>
            <a:pathLst>
              <a:path w="3963035" h="506729">
                <a:moveTo>
                  <a:pt x="1783715" y="50634"/>
                </a:moveTo>
                <a:lnTo>
                  <a:pt x="817016" y="50634"/>
                </a:lnTo>
                <a:lnTo>
                  <a:pt x="817016" y="252755"/>
                </a:lnTo>
                <a:lnTo>
                  <a:pt x="768286" y="252755"/>
                </a:lnTo>
                <a:lnTo>
                  <a:pt x="768286" y="69138"/>
                </a:lnTo>
                <a:lnTo>
                  <a:pt x="212674" y="69138"/>
                </a:lnTo>
                <a:lnTo>
                  <a:pt x="212674" y="252755"/>
                </a:lnTo>
                <a:lnTo>
                  <a:pt x="152590" y="252755"/>
                </a:lnTo>
                <a:lnTo>
                  <a:pt x="152590" y="50634"/>
                </a:lnTo>
                <a:lnTo>
                  <a:pt x="5715" y="50634"/>
                </a:lnTo>
                <a:lnTo>
                  <a:pt x="5715" y="252755"/>
                </a:lnTo>
                <a:lnTo>
                  <a:pt x="0" y="252755"/>
                </a:lnTo>
                <a:lnTo>
                  <a:pt x="0" y="506171"/>
                </a:lnTo>
                <a:lnTo>
                  <a:pt x="1705241" y="506171"/>
                </a:lnTo>
                <a:lnTo>
                  <a:pt x="1705241" y="306044"/>
                </a:lnTo>
                <a:lnTo>
                  <a:pt x="1783715" y="306044"/>
                </a:lnTo>
                <a:lnTo>
                  <a:pt x="1783715" y="50634"/>
                </a:lnTo>
                <a:close/>
              </a:path>
              <a:path w="3963035" h="506729">
                <a:moveTo>
                  <a:pt x="3962577" y="50634"/>
                </a:moveTo>
                <a:lnTo>
                  <a:pt x="2722270" y="50634"/>
                </a:lnTo>
                <a:lnTo>
                  <a:pt x="2722270" y="252755"/>
                </a:lnTo>
                <a:lnTo>
                  <a:pt x="2667774" y="252755"/>
                </a:lnTo>
                <a:lnTo>
                  <a:pt x="2667774" y="0"/>
                </a:lnTo>
                <a:lnTo>
                  <a:pt x="2520899" y="0"/>
                </a:lnTo>
                <a:lnTo>
                  <a:pt x="2520899" y="252755"/>
                </a:lnTo>
                <a:lnTo>
                  <a:pt x="2509977" y="252755"/>
                </a:lnTo>
                <a:lnTo>
                  <a:pt x="2509977" y="50634"/>
                </a:lnTo>
                <a:lnTo>
                  <a:pt x="2142782" y="50634"/>
                </a:lnTo>
                <a:lnTo>
                  <a:pt x="2142782" y="252755"/>
                </a:lnTo>
                <a:lnTo>
                  <a:pt x="2095385" y="252755"/>
                </a:lnTo>
                <a:lnTo>
                  <a:pt x="2095385" y="96888"/>
                </a:lnTo>
                <a:lnTo>
                  <a:pt x="1838350" y="96888"/>
                </a:lnTo>
                <a:lnTo>
                  <a:pt x="1838350" y="275882"/>
                </a:lnTo>
                <a:lnTo>
                  <a:pt x="1791665" y="275882"/>
                </a:lnTo>
                <a:lnTo>
                  <a:pt x="1791665" y="499122"/>
                </a:lnTo>
                <a:lnTo>
                  <a:pt x="2011984" y="499122"/>
                </a:lnTo>
                <a:lnTo>
                  <a:pt x="2011984" y="289966"/>
                </a:lnTo>
                <a:lnTo>
                  <a:pt x="2092248" y="289966"/>
                </a:lnTo>
                <a:lnTo>
                  <a:pt x="2092248" y="506171"/>
                </a:lnTo>
                <a:lnTo>
                  <a:pt x="3053448" y="506171"/>
                </a:lnTo>
                <a:lnTo>
                  <a:pt x="3053448" y="304050"/>
                </a:lnTo>
                <a:lnTo>
                  <a:pt x="3177375" y="304050"/>
                </a:lnTo>
                <a:lnTo>
                  <a:pt x="3177375" y="503682"/>
                </a:lnTo>
                <a:lnTo>
                  <a:pt x="3599650" y="503682"/>
                </a:lnTo>
                <a:lnTo>
                  <a:pt x="3599650" y="304050"/>
                </a:lnTo>
                <a:lnTo>
                  <a:pt x="3655149" y="304050"/>
                </a:lnTo>
                <a:lnTo>
                  <a:pt x="3655149" y="506171"/>
                </a:lnTo>
                <a:lnTo>
                  <a:pt x="3958094" y="506171"/>
                </a:lnTo>
                <a:lnTo>
                  <a:pt x="3958094" y="304050"/>
                </a:lnTo>
                <a:lnTo>
                  <a:pt x="3962577" y="304050"/>
                </a:lnTo>
                <a:lnTo>
                  <a:pt x="3962577" y="50634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479738" y="2922613"/>
            <a:ext cx="3956050" cy="50990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7780">
              <a:lnSpc>
                <a:spcPts val="2135"/>
              </a:lnSpc>
              <a:spcBef>
                <a:spcPts val="114"/>
              </a:spcBef>
            </a:pPr>
            <a:r>
              <a:rPr dirty="0" sz="1500" spc="-70">
                <a:solidFill>
                  <a:srgbClr val="A3A7A8"/>
                </a:solidFill>
                <a:latin typeface="Times New Roman"/>
                <a:cs typeface="Times New Roman"/>
              </a:rPr>
              <a:t>of </a:t>
            </a:r>
            <a:r>
              <a:rPr dirty="0" sz="1350" spc="-65">
                <a:solidFill>
                  <a:srgbClr val="A3A7A8"/>
                </a:solidFill>
                <a:latin typeface="Times New Roman"/>
                <a:cs typeface="Times New Roman"/>
              </a:rPr>
              <a:t>the  </a:t>
            </a:r>
            <a:r>
              <a:rPr dirty="0" sz="1350" spc="-105">
                <a:solidFill>
                  <a:srgbClr val="A3A7A8"/>
                </a:solidFill>
                <a:latin typeface="Times New Roman"/>
                <a:cs typeface="Times New Roman"/>
              </a:rPr>
              <a:t>Ow   </a:t>
            </a:r>
            <a:r>
              <a:rPr dirty="0" sz="1500" spc="-50">
                <a:solidFill>
                  <a:srgbClr val="A3A7A8"/>
                </a:solidFill>
                <a:latin typeface="Times New Roman"/>
                <a:cs typeface="Times New Roman"/>
              </a:rPr>
              <a:t>House  </a:t>
            </a:r>
            <a:r>
              <a:rPr dirty="0" sz="1450" spc="-65">
                <a:solidFill>
                  <a:srgbClr val="A3A7A8"/>
                </a:solidFill>
                <a:latin typeface="Arial"/>
                <a:cs typeface="Arial"/>
              </a:rPr>
              <a:t>winch </a:t>
            </a:r>
            <a:r>
              <a:rPr dirty="0" sz="1150" spc="35">
                <a:solidFill>
                  <a:srgbClr val="A3A7A8"/>
                </a:solidFill>
                <a:latin typeface="Times New Roman"/>
                <a:cs typeface="Times New Roman"/>
              </a:rPr>
              <a:t>wa:; </a:t>
            </a:r>
            <a:r>
              <a:rPr dirty="0" sz="1500" spc="20">
                <a:solidFill>
                  <a:srgbClr val="A3A7A8"/>
                </a:solidFill>
                <a:latin typeface="Times New Roman"/>
                <a:cs typeface="Times New Roman"/>
              </a:rPr>
              <a:t>bailt</a:t>
            </a:r>
            <a:r>
              <a:rPr dirty="0" sz="1900" spc="20">
                <a:solidFill>
                  <a:srgbClr val="A3A7A8"/>
                </a:solidFill>
                <a:latin typeface="Arial"/>
                <a:cs typeface="Arial"/>
              </a:rPr>
              <a:t>m </a:t>
            </a:r>
            <a:r>
              <a:rPr dirty="0" sz="1450" spc="-70" i="1">
                <a:solidFill>
                  <a:srgbClr val="A3A7A8"/>
                </a:solidFill>
                <a:latin typeface="Times New Roman"/>
                <a:cs typeface="Times New Roman"/>
              </a:rPr>
              <a:t>the </a:t>
            </a:r>
            <a:r>
              <a:rPr dirty="0" sz="1450" spc="220" i="1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500">
                <a:solidFill>
                  <a:srgbClr val="A3A7A8"/>
                </a:solidFill>
                <a:latin typeface="Times New Roman"/>
                <a:cs typeface="Times New Roman"/>
              </a:rPr>
              <a:t>basement</a:t>
            </a:r>
            <a:r>
              <a:rPr dirty="0" sz="1500" spc="-125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450" spc="-10">
                <a:solidFill>
                  <a:srgbClr val="A3A7A8"/>
                </a:solidFill>
                <a:latin typeface="Times New Roman"/>
                <a:cs typeface="Times New Roman"/>
              </a:rPr>
              <a:t>of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ts val="1655"/>
              </a:lnSpc>
            </a:pPr>
            <a:r>
              <a:rPr dirty="0" sz="1500" spc="-75">
                <a:solidFill>
                  <a:srgbClr val="A3A7A8"/>
                </a:solidFill>
                <a:latin typeface="Times New Roman"/>
                <a:cs typeface="Times New Roman"/>
              </a:rPr>
              <a:t>Driscoll  </a:t>
            </a:r>
            <a:r>
              <a:rPr dirty="0" sz="1500" spc="-30">
                <a:solidFill>
                  <a:srgbClr val="A3A7A8"/>
                </a:solidFill>
                <a:latin typeface="Times New Roman"/>
                <a:cs typeface="Times New Roman"/>
              </a:rPr>
              <a:t>Ball. </a:t>
            </a:r>
            <a:r>
              <a:rPr dirty="0" sz="1500" spc="-55">
                <a:solidFill>
                  <a:srgbClr val="A3A7A8"/>
                </a:solidFill>
                <a:latin typeface="Times New Roman"/>
                <a:cs typeface="Times New Roman"/>
              </a:rPr>
              <a:t>and  </a:t>
            </a:r>
            <a:r>
              <a:rPr dirty="0" sz="1450" spc="50">
                <a:solidFill>
                  <a:srgbClr val="A3A7A8"/>
                </a:solidFill>
                <a:latin typeface="Times New Roman"/>
                <a:cs typeface="Times New Roman"/>
              </a:rPr>
              <a:t>gves </a:t>
            </a:r>
            <a:r>
              <a:rPr dirty="0" sz="1300" spc="55">
                <a:solidFill>
                  <a:srgbClr val="A3A7A8"/>
                </a:solidFill>
                <a:latin typeface="Times New Roman"/>
                <a:cs typeface="Times New Roman"/>
              </a:rPr>
              <a:t>the  </a:t>
            </a:r>
            <a:r>
              <a:rPr dirty="0" sz="1500" spc="-55">
                <a:solidFill>
                  <a:srgbClr val="A3A7A8"/>
                </a:solidFill>
                <a:latin typeface="Times New Roman"/>
                <a:cs typeface="Times New Roman"/>
              </a:rPr>
              <a:t>Jmprc;,gon  </a:t>
            </a:r>
            <a:r>
              <a:rPr dirty="0" u="sng" sz="1500" spc="35">
                <a:solidFill>
                  <a:srgbClr val="A3A7A8"/>
                </a:solidFill>
                <a:uFill>
                  <a:solidFill>
                    <a:srgbClr val="8C908E"/>
                  </a:solidFill>
                </a:uFill>
                <a:latin typeface="Times New Roman"/>
                <a:cs typeface="Times New Roman"/>
              </a:rPr>
              <a:t>o</a:t>
            </a:r>
            <a:r>
              <a:rPr dirty="0" u="sng" sz="1500" spc="35">
                <a:solidFill>
                  <a:srgbClr val="8C908E"/>
                </a:solidFill>
                <a:uFill>
                  <a:solidFill>
                    <a:srgbClr val="8C908E"/>
                  </a:solidFill>
                </a:uFill>
                <a:latin typeface="Times New Roman"/>
                <a:cs typeface="Times New Roman"/>
              </a:rPr>
              <a:t>f</a:t>
            </a:r>
            <a:r>
              <a:rPr dirty="0" sz="1500" spc="35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350" spc="130">
                <a:solidFill>
                  <a:srgbClr val="A3A7A8"/>
                </a:solidFill>
                <a:latin typeface="Arial"/>
                <a:cs typeface="Arial"/>
              </a:rPr>
              <a:t>bang</a:t>
            </a:r>
            <a:r>
              <a:rPr dirty="0" sz="1350" spc="-210">
                <a:solidFill>
                  <a:srgbClr val="A3A7A8"/>
                </a:solidFill>
                <a:latin typeface="Arial"/>
                <a:cs typeface="Arial"/>
              </a:rPr>
              <a:t> </a:t>
            </a:r>
            <a:r>
              <a:rPr dirty="0" sz="1500" spc="150">
                <a:solidFill>
                  <a:srgbClr val="A3A7A8"/>
                </a:solidFill>
                <a:latin typeface="Times New Roman"/>
                <a:cs typeface="Times New Roman"/>
              </a:rPr>
              <a:t>ma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91883" y="3361850"/>
            <a:ext cx="2758440" cy="299720"/>
          </a:xfrm>
          <a:custGeom>
            <a:avLst/>
            <a:gdLst/>
            <a:ahLst/>
            <a:cxnLst/>
            <a:rect l="l" t="t" r="r" b="b"/>
            <a:pathLst>
              <a:path w="2758440" h="299720">
                <a:moveTo>
                  <a:pt x="358013" y="0"/>
                </a:moveTo>
                <a:lnTo>
                  <a:pt x="0" y="0"/>
                </a:lnTo>
                <a:lnTo>
                  <a:pt x="0" y="299377"/>
                </a:lnTo>
                <a:lnTo>
                  <a:pt x="358013" y="299377"/>
                </a:lnTo>
                <a:lnTo>
                  <a:pt x="358013" y="0"/>
                </a:lnTo>
                <a:close/>
              </a:path>
              <a:path w="2758440" h="299720">
                <a:moveTo>
                  <a:pt x="760666" y="59232"/>
                </a:moveTo>
                <a:lnTo>
                  <a:pt x="485267" y="59232"/>
                </a:lnTo>
                <a:lnTo>
                  <a:pt x="485267" y="282473"/>
                </a:lnTo>
                <a:lnTo>
                  <a:pt x="760666" y="282473"/>
                </a:lnTo>
                <a:lnTo>
                  <a:pt x="760666" y="59232"/>
                </a:lnTo>
                <a:close/>
              </a:path>
              <a:path w="2758440" h="299720">
                <a:moveTo>
                  <a:pt x="1703095" y="22237"/>
                </a:moveTo>
                <a:lnTo>
                  <a:pt x="840740" y="22237"/>
                </a:lnTo>
                <a:lnTo>
                  <a:pt x="840740" y="293751"/>
                </a:lnTo>
                <a:lnTo>
                  <a:pt x="1703095" y="293751"/>
                </a:lnTo>
                <a:lnTo>
                  <a:pt x="1703095" y="22237"/>
                </a:lnTo>
                <a:close/>
              </a:path>
              <a:path w="2758440" h="299720">
                <a:moveTo>
                  <a:pt x="2035136" y="54610"/>
                </a:moveTo>
                <a:lnTo>
                  <a:pt x="1796465" y="54610"/>
                </a:lnTo>
                <a:lnTo>
                  <a:pt x="1796465" y="283883"/>
                </a:lnTo>
                <a:lnTo>
                  <a:pt x="2035136" y="283883"/>
                </a:lnTo>
                <a:lnTo>
                  <a:pt x="2035136" y="54610"/>
                </a:lnTo>
                <a:close/>
              </a:path>
              <a:path w="2758440" h="299720">
                <a:moveTo>
                  <a:pt x="2570696" y="22237"/>
                </a:moveTo>
                <a:lnTo>
                  <a:pt x="2111692" y="22237"/>
                </a:lnTo>
                <a:lnTo>
                  <a:pt x="2111692" y="293751"/>
                </a:lnTo>
                <a:lnTo>
                  <a:pt x="2570696" y="293751"/>
                </a:lnTo>
                <a:lnTo>
                  <a:pt x="2570696" y="22237"/>
                </a:lnTo>
                <a:close/>
              </a:path>
              <a:path w="2758440" h="299720">
                <a:moveTo>
                  <a:pt x="2758198" y="96367"/>
                </a:moveTo>
                <a:lnTo>
                  <a:pt x="2648039" y="96367"/>
                </a:lnTo>
                <a:lnTo>
                  <a:pt x="2648039" y="273621"/>
                </a:lnTo>
                <a:lnTo>
                  <a:pt x="2758198" y="273621"/>
                </a:lnTo>
                <a:lnTo>
                  <a:pt x="2758198" y="96367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479192" y="3354413"/>
            <a:ext cx="2758440" cy="2959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750" spc="-150" i="1">
                <a:solidFill>
                  <a:srgbClr val="A3A7A8"/>
                </a:solidFill>
                <a:latin typeface="Times New Roman"/>
                <a:cs typeface="Times New Roman"/>
              </a:rPr>
              <a:t>mme </a:t>
            </a:r>
            <a:r>
              <a:rPr dirty="0" sz="1300" spc="85">
                <a:solidFill>
                  <a:srgbClr val="A3A7A8"/>
                </a:solidFill>
                <a:latin typeface="Times New Roman"/>
                <a:cs typeface="Times New Roman"/>
              </a:rPr>
              <a:t>The </a:t>
            </a:r>
            <a:r>
              <a:rPr dirty="0" sz="1600" spc="-140">
                <a:solidFill>
                  <a:srgbClr val="A3A7A8"/>
                </a:solidFill>
                <a:latin typeface="Times New Roman"/>
                <a:cs typeface="Times New Roman"/>
              </a:rPr>
              <a:t>e.n;J'llllce </a:t>
            </a:r>
            <a:r>
              <a:rPr dirty="0" sz="1600" spc="45" i="1">
                <a:solidFill>
                  <a:srgbClr val="A3A7A8"/>
                </a:solidFill>
                <a:latin typeface="Times New Roman"/>
                <a:cs typeface="Times New Roman"/>
              </a:rPr>
              <a:t>to </a:t>
            </a:r>
            <a:r>
              <a:rPr dirty="0" sz="1350" spc="60">
                <a:solidFill>
                  <a:srgbClr val="A3A7A8"/>
                </a:solidFill>
                <a:latin typeface="Times New Roman"/>
                <a:cs typeface="Times New Roman"/>
              </a:rPr>
              <a:t>fhe </a:t>
            </a:r>
            <a:r>
              <a:rPr dirty="0" sz="1600" spc="-95">
                <a:solidFill>
                  <a:srgbClr val="A3A7A8"/>
                </a:solidFill>
                <a:latin typeface="Times New Roman"/>
                <a:cs typeface="Times New Roman"/>
              </a:rPr>
              <a:t>House</a:t>
            </a:r>
            <a:r>
              <a:rPr dirty="0" sz="1600" spc="200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050" spc="-55">
                <a:solidFill>
                  <a:srgbClr val="A3A7A8"/>
                </a:solidFill>
                <a:latin typeface="Arial"/>
                <a:cs typeface="Arial"/>
              </a:rPr>
              <a:t>is</a:t>
            </a:r>
            <a:endParaRPr sz="105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325076" y="3361850"/>
            <a:ext cx="965200" cy="299720"/>
          </a:xfrm>
          <a:custGeom>
            <a:avLst/>
            <a:gdLst/>
            <a:ahLst/>
            <a:cxnLst/>
            <a:rect l="l" t="t" r="r" b="b"/>
            <a:pathLst>
              <a:path w="965200" h="299720">
                <a:moveTo>
                  <a:pt x="666115" y="22237"/>
                </a:moveTo>
                <a:lnTo>
                  <a:pt x="0" y="22237"/>
                </a:lnTo>
                <a:lnTo>
                  <a:pt x="0" y="293751"/>
                </a:lnTo>
                <a:lnTo>
                  <a:pt x="666115" y="293751"/>
                </a:lnTo>
                <a:lnTo>
                  <a:pt x="666115" y="22237"/>
                </a:lnTo>
                <a:close/>
              </a:path>
              <a:path w="965200" h="299720">
                <a:moveTo>
                  <a:pt x="964603" y="0"/>
                </a:moveTo>
                <a:lnTo>
                  <a:pt x="863625" y="0"/>
                </a:lnTo>
                <a:lnTo>
                  <a:pt x="863625" y="299377"/>
                </a:lnTo>
                <a:lnTo>
                  <a:pt x="964603" y="299377"/>
                </a:lnTo>
                <a:lnTo>
                  <a:pt x="964603" y="0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3312383" y="3354413"/>
            <a:ext cx="1167130" cy="2959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600" spc="-75">
                <a:solidFill>
                  <a:srgbClr val="A3A7A8"/>
                </a:solidFill>
                <a:latin typeface="Times New Roman"/>
                <a:cs typeface="Times New Roman"/>
              </a:rPr>
              <a:t>a </a:t>
            </a:r>
            <a:r>
              <a:rPr dirty="0" u="sng" sz="1600" spc="-110">
                <a:solidFill>
                  <a:srgbClr val="A3A7A8"/>
                </a:solidFill>
                <a:uFill>
                  <a:solidFill>
                    <a:srgbClr val="A3A7A8"/>
                  </a:solidFill>
                </a:uFill>
                <a:latin typeface="Times New Roman"/>
                <a:cs typeface="Times New Roman"/>
              </a:rPr>
              <a:t>tt.Jnnel</a:t>
            </a:r>
            <a:r>
              <a:rPr dirty="0" sz="1600" spc="-110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750" spc="-160" i="1">
                <a:solidFill>
                  <a:srgbClr val="8C908E"/>
                </a:solidFill>
                <a:latin typeface="Times New Roman"/>
                <a:cs typeface="Times New Roman"/>
              </a:rPr>
              <a:t>u </a:t>
            </a:r>
            <a:r>
              <a:rPr dirty="0" sz="1750" spc="-160" i="1">
                <a:solidFill>
                  <a:srgbClr val="A3A7A8"/>
                </a:solidFill>
                <a:latin typeface="Times New Roman"/>
                <a:cs typeface="Times New Roman"/>
              </a:rPr>
              <a:t>o</a:t>
            </a:r>
            <a:r>
              <a:rPr dirty="0" sz="1750" spc="-165" i="1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750" spc="-40" i="1">
                <a:solidFill>
                  <a:srgbClr val="8C908E"/>
                </a:solidFill>
                <a:latin typeface="Times New Roman"/>
                <a:cs typeface="Times New Roman"/>
              </a:rPr>
              <a:t>m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90016" y="3604636"/>
            <a:ext cx="3941445" cy="259715"/>
          </a:xfrm>
          <a:custGeom>
            <a:avLst/>
            <a:gdLst/>
            <a:ahLst/>
            <a:cxnLst/>
            <a:rect l="l" t="t" r="r" b="b"/>
            <a:pathLst>
              <a:path w="3941445" h="259714">
                <a:moveTo>
                  <a:pt x="495719" y="18681"/>
                </a:moveTo>
                <a:lnTo>
                  <a:pt x="0" y="18681"/>
                </a:lnTo>
                <a:lnTo>
                  <a:pt x="0" y="257048"/>
                </a:lnTo>
                <a:lnTo>
                  <a:pt x="495719" y="257048"/>
                </a:lnTo>
                <a:lnTo>
                  <a:pt x="495719" y="18681"/>
                </a:lnTo>
                <a:close/>
              </a:path>
              <a:path w="3941445" h="259714">
                <a:moveTo>
                  <a:pt x="928738" y="64757"/>
                </a:moveTo>
                <a:lnTo>
                  <a:pt x="552361" y="64757"/>
                </a:lnTo>
                <a:lnTo>
                  <a:pt x="552361" y="239725"/>
                </a:lnTo>
                <a:lnTo>
                  <a:pt x="928738" y="239725"/>
                </a:lnTo>
                <a:lnTo>
                  <a:pt x="928738" y="64757"/>
                </a:lnTo>
                <a:close/>
              </a:path>
              <a:path w="3941445" h="259714">
                <a:moveTo>
                  <a:pt x="3011284" y="18681"/>
                </a:moveTo>
                <a:lnTo>
                  <a:pt x="1073835" y="18681"/>
                </a:lnTo>
                <a:lnTo>
                  <a:pt x="1073835" y="257048"/>
                </a:lnTo>
                <a:lnTo>
                  <a:pt x="3011284" y="257048"/>
                </a:lnTo>
                <a:lnTo>
                  <a:pt x="3011284" y="18681"/>
                </a:lnTo>
                <a:close/>
              </a:path>
              <a:path w="3941445" h="259714">
                <a:moveTo>
                  <a:pt x="3235045" y="0"/>
                </a:moveTo>
                <a:lnTo>
                  <a:pt x="3069818" y="0"/>
                </a:lnTo>
                <a:lnTo>
                  <a:pt x="3069818" y="259448"/>
                </a:lnTo>
                <a:lnTo>
                  <a:pt x="3235045" y="259448"/>
                </a:lnTo>
                <a:lnTo>
                  <a:pt x="3235045" y="0"/>
                </a:lnTo>
                <a:close/>
              </a:path>
              <a:path w="3941445" h="259714">
                <a:moveTo>
                  <a:pt x="3941254" y="18681"/>
                </a:moveTo>
                <a:lnTo>
                  <a:pt x="3289236" y="18681"/>
                </a:lnTo>
                <a:lnTo>
                  <a:pt x="3289236" y="257048"/>
                </a:lnTo>
                <a:lnTo>
                  <a:pt x="3941254" y="257048"/>
                </a:lnTo>
                <a:lnTo>
                  <a:pt x="3941254" y="18681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477321" y="3593279"/>
            <a:ext cx="3989704" cy="2628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85850" algn="l"/>
              </a:tabLst>
            </a:pPr>
            <a:r>
              <a:rPr dirty="0" sz="1400" spc="-60">
                <a:solidFill>
                  <a:srgbClr val="A3A7A8"/>
                </a:solidFill>
                <a:latin typeface="Arial"/>
                <a:cs typeface="Arial"/>
              </a:rPr>
              <a:t>ground</a:t>
            </a:r>
            <a:r>
              <a:rPr dirty="0" sz="1400" spc="-70">
                <a:solidFill>
                  <a:srgbClr val="A3A7A8"/>
                </a:solidFill>
                <a:latin typeface="Arial"/>
                <a:cs typeface="Arial"/>
              </a:rPr>
              <a:t> </a:t>
            </a:r>
            <a:r>
              <a:rPr dirty="0" sz="1050" spc="55">
                <a:solidFill>
                  <a:srgbClr val="A3A7A8"/>
                </a:solidFill>
                <a:latin typeface="Times New Roman"/>
                <a:cs typeface="Times New Roman"/>
              </a:rPr>
              <a:t>lPv!;I.	</a:t>
            </a:r>
            <a:r>
              <a:rPr dirty="0" sz="1400" spc="-65">
                <a:solidFill>
                  <a:srgbClr val="A3A7A8"/>
                </a:solidFill>
                <a:latin typeface="Arial"/>
                <a:cs typeface="Arial"/>
              </a:rPr>
              <a:t>omg</a:t>
            </a:r>
            <a:r>
              <a:rPr dirty="0" sz="1400" spc="-165">
                <a:solidFill>
                  <a:srgbClr val="A3A7A8"/>
                </a:solidFill>
                <a:latin typeface="Arial"/>
                <a:cs typeface="Arial"/>
              </a:rPr>
              <a:t> </a:t>
            </a:r>
            <a:r>
              <a:rPr dirty="0" sz="1300" spc="55">
                <a:solidFill>
                  <a:srgbClr val="A3A7A8"/>
                </a:solidFill>
                <a:latin typeface="Arial"/>
                <a:cs typeface="Arial"/>
              </a:rPr>
              <a:t>undfl'</a:t>
            </a:r>
            <a:r>
              <a:rPr dirty="0" sz="1300" spc="-75">
                <a:solidFill>
                  <a:srgbClr val="A3A7A8"/>
                </a:solidFill>
                <a:latin typeface="Arial"/>
                <a:cs typeface="Arial"/>
              </a:rPr>
              <a:t> </a:t>
            </a:r>
            <a:r>
              <a:rPr dirty="0" sz="1300" spc="65">
                <a:solidFill>
                  <a:srgbClr val="A3A7A8"/>
                </a:solidFill>
                <a:latin typeface="Arial"/>
                <a:cs typeface="Arial"/>
              </a:rPr>
              <a:t>!he</a:t>
            </a:r>
            <a:r>
              <a:rPr dirty="0" sz="1300" spc="-150">
                <a:solidFill>
                  <a:srgbClr val="A3A7A8"/>
                </a:solidFill>
                <a:latin typeface="Arial"/>
                <a:cs typeface="Arial"/>
              </a:rPr>
              <a:t> </a:t>
            </a:r>
            <a:r>
              <a:rPr dirty="0" sz="1300" spc="55">
                <a:solidFill>
                  <a:srgbClr val="A3A7A8"/>
                </a:solidFill>
                <a:latin typeface="Arial"/>
                <a:cs typeface="Arial"/>
              </a:rPr>
              <a:t>!oundauon</a:t>
            </a:r>
            <a:r>
              <a:rPr dirty="0" sz="1300" spc="-95">
                <a:solidFill>
                  <a:srgbClr val="A3A7A8"/>
                </a:solidFill>
                <a:latin typeface="Arial"/>
                <a:cs typeface="Arial"/>
              </a:rPr>
              <a:t> </a:t>
            </a:r>
            <a:r>
              <a:rPr dirty="0" sz="1550" spc="35">
                <a:solidFill>
                  <a:srgbClr val="A3A7A8"/>
                </a:solidFill>
                <a:latin typeface="Times New Roman"/>
                <a:cs typeface="Times New Roman"/>
              </a:rPr>
              <a:t>to</a:t>
            </a:r>
            <a:r>
              <a:rPr dirty="0" sz="1550" spc="55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400" spc="40">
                <a:solidFill>
                  <a:srgbClr val="A3A7A8"/>
                </a:solidFill>
                <a:latin typeface="Arial"/>
                <a:cs typeface="Arial"/>
              </a:rPr>
              <a:t>the</a:t>
            </a:r>
            <a:r>
              <a:rPr dirty="0" sz="1400" spc="-229">
                <a:solidFill>
                  <a:srgbClr val="A3A7A8"/>
                </a:solidFill>
                <a:latin typeface="Arial"/>
                <a:cs typeface="Arial"/>
              </a:rPr>
              <a:t> </a:t>
            </a:r>
            <a:r>
              <a:rPr dirty="0" sz="1400" spc="-15">
                <a:solidFill>
                  <a:srgbClr val="A3A7A8"/>
                </a:solidFill>
                <a:latin typeface="Arial"/>
                <a:cs typeface="Arial"/>
              </a:rPr>
              <a:t>mam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492282" y="3765066"/>
            <a:ext cx="3957320" cy="1145540"/>
            <a:chOff x="492282" y="3765066"/>
            <a:chExt cx="3957320" cy="1145540"/>
          </a:xfrm>
        </p:grpSpPr>
        <p:sp>
          <p:nvSpPr>
            <p:cNvPr id="34" name="object 34"/>
            <p:cNvSpPr/>
            <p:nvPr/>
          </p:nvSpPr>
          <p:spPr>
            <a:xfrm>
              <a:off x="493483" y="3765075"/>
              <a:ext cx="915669" cy="326390"/>
            </a:xfrm>
            <a:custGeom>
              <a:avLst/>
              <a:gdLst/>
              <a:ahLst/>
              <a:cxnLst/>
              <a:rect l="l" t="t" r="r" b="b"/>
              <a:pathLst>
                <a:path w="915669" h="326389">
                  <a:moveTo>
                    <a:pt x="569150" y="0"/>
                  </a:moveTo>
                  <a:lnTo>
                    <a:pt x="0" y="0"/>
                  </a:lnTo>
                  <a:lnTo>
                    <a:pt x="0" y="325805"/>
                  </a:lnTo>
                  <a:lnTo>
                    <a:pt x="569150" y="325805"/>
                  </a:lnTo>
                  <a:lnTo>
                    <a:pt x="569150" y="0"/>
                  </a:lnTo>
                  <a:close/>
                </a:path>
                <a:path w="915669" h="326389">
                  <a:moveTo>
                    <a:pt x="915301" y="78790"/>
                  </a:moveTo>
                  <a:lnTo>
                    <a:pt x="615416" y="78790"/>
                  </a:lnTo>
                  <a:lnTo>
                    <a:pt x="615416" y="304939"/>
                  </a:lnTo>
                  <a:lnTo>
                    <a:pt x="915301" y="304939"/>
                  </a:lnTo>
                  <a:lnTo>
                    <a:pt x="915301" y="78790"/>
                  </a:lnTo>
                  <a:close/>
                </a:path>
              </a:pathLst>
            </a:custGeom>
            <a:solidFill>
              <a:srgbClr val="D4D8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1372072" y="4014817"/>
              <a:ext cx="36830" cy="0"/>
            </a:xfrm>
            <a:custGeom>
              <a:avLst/>
              <a:gdLst/>
              <a:ahLst/>
              <a:cxnLst/>
              <a:rect l="l" t="t" r="r" b="b"/>
              <a:pathLst>
                <a:path w="36830" h="0">
                  <a:moveTo>
                    <a:pt x="0" y="0"/>
                  </a:moveTo>
                  <a:lnTo>
                    <a:pt x="36719" y="0"/>
                  </a:lnTo>
                </a:path>
              </a:pathLst>
            </a:custGeom>
            <a:ln w="9187">
              <a:solidFill>
                <a:srgbClr val="A3A7A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1676692" y="3765075"/>
              <a:ext cx="1766570" cy="326390"/>
            </a:xfrm>
            <a:custGeom>
              <a:avLst/>
              <a:gdLst/>
              <a:ahLst/>
              <a:cxnLst/>
              <a:rect l="l" t="t" r="r" b="b"/>
              <a:pathLst>
                <a:path w="1766570" h="326389">
                  <a:moveTo>
                    <a:pt x="266217" y="60312"/>
                  </a:moveTo>
                  <a:lnTo>
                    <a:pt x="0" y="60312"/>
                  </a:lnTo>
                  <a:lnTo>
                    <a:pt x="0" y="310908"/>
                  </a:lnTo>
                  <a:lnTo>
                    <a:pt x="266217" y="310908"/>
                  </a:lnTo>
                  <a:lnTo>
                    <a:pt x="266217" y="60312"/>
                  </a:lnTo>
                  <a:close/>
                </a:path>
                <a:path w="1766570" h="326389">
                  <a:moveTo>
                    <a:pt x="454901" y="106375"/>
                  </a:moveTo>
                  <a:lnTo>
                    <a:pt x="335559" y="106375"/>
                  </a:lnTo>
                  <a:lnTo>
                    <a:pt x="335559" y="293408"/>
                  </a:lnTo>
                  <a:lnTo>
                    <a:pt x="454901" y="293408"/>
                  </a:lnTo>
                  <a:lnTo>
                    <a:pt x="454901" y="106375"/>
                  </a:lnTo>
                  <a:close/>
                </a:path>
                <a:path w="1766570" h="326389">
                  <a:moveTo>
                    <a:pt x="827379" y="78790"/>
                  </a:moveTo>
                  <a:lnTo>
                    <a:pt x="533628" y="78790"/>
                  </a:lnTo>
                  <a:lnTo>
                    <a:pt x="533628" y="304939"/>
                  </a:lnTo>
                  <a:lnTo>
                    <a:pt x="827379" y="304939"/>
                  </a:lnTo>
                  <a:lnTo>
                    <a:pt x="827379" y="78790"/>
                  </a:lnTo>
                  <a:close/>
                </a:path>
                <a:path w="1766570" h="326389">
                  <a:moveTo>
                    <a:pt x="1766277" y="0"/>
                  </a:moveTo>
                  <a:lnTo>
                    <a:pt x="894181" y="0"/>
                  </a:lnTo>
                  <a:lnTo>
                    <a:pt x="894181" y="325805"/>
                  </a:lnTo>
                  <a:lnTo>
                    <a:pt x="1766277" y="325805"/>
                  </a:lnTo>
                  <a:lnTo>
                    <a:pt x="1766277" y="0"/>
                  </a:lnTo>
                  <a:close/>
                </a:path>
              </a:pathLst>
            </a:custGeom>
            <a:solidFill>
              <a:srgbClr val="D4D8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2570883" y="4014817"/>
              <a:ext cx="872490" cy="0"/>
            </a:xfrm>
            <a:custGeom>
              <a:avLst/>
              <a:gdLst/>
              <a:ahLst/>
              <a:cxnLst/>
              <a:rect l="l" t="t" r="r" b="b"/>
              <a:pathLst>
                <a:path w="872489" h="0">
                  <a:moveTo>
                    <a:pt x="0" y="0"/>
                  </a:moveTo>
                  <a:lnTo>
                    <a:pt x="872092" y="0"/>
                  </a:lnTo>
                </a:path>
              </a:pathLst>
            </a:custGeom>
            <a:ln w="9187">
              <a:solidFill>
                <a:srgbClr val="A3A7A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492277" y="3843866"/>
              <a:ext cx="3957320" cy="1066165"/>
            </a:xfrm>
            <a:custGeom>
              <a:avLst/>
              <a:gdLst/>
              <a:ahLst/>
              <a:cxnLst/>
              <a:rect l="l" t="t" r="r" b="b"/>
              <a:pathLst>
                <a:path w="3957320" h="1066164">
                  <a:moveTo>
                    <a:pt x="562152" y="197256"/>
                  </a:moveTo>
                  <a:lnTo>
                    <a:pt x="1778" y="197256"/>
                  </a:lnTo>
                  <a:lnTo>
                    <a:pt x="1778" y="380885"/>
                  </a:lnTo>
                  <a:lnTo>
                    <a:pt x="0" y="380885"/>
                  </a:lnTo>
                  <a:lnTo>
                    <a:pt x="0" y="646353"/>
                  </a:lnTo>
                  <a:lnTo>
                    <a:pt x="2146" y="646353"/>
                  </a:lnTo>
                  <a:lnTo>
                    <a:pt x="2146" y="879589"/>
                  </a:lnTo>
                  <a:lnTo>
                    <a:pt x="93941" y="879589"/>
                  </a:lnTo>
                  <a:lnTo>
                    <a:pt x="93941" y="646353"/>
                  </a:lnTo>
                  <a:lnTo>
                    <a:pt x="440639" y="646353"/>
                  </a:lnTo>
                  <a:lnTo>
                    <a:pt x="440639" y="438607"/>
                  </a:lnTo>
                  <a:lnTo>
                    <a:pt x="562152" y="438607"/>
                  </a:lnTo>
                  <a:lnTo>
                    <a:pt x="562152" y="197256"/>
                  </a:lnTo>
                  <a:close/>
                </a:path>
                <a:path w="3957320" h="1066164">
                  <a:moveTo>
                    <a:pt x="754316" y="450380"/>
                  </a:moveTo>
                  <a:lnTo>
                    <a:pt x="488099" y="450380"/>
                  </a:lnTo>
                  <a:lnTo>
                    <a:pt x="488099" y="627634"/>
                  </a:lnTo>
                  <a:lnTo>
                    <a:pt x="754316" y="627634"/>
                  </a:lnTo>
                  <a:lnTo>
                    <a:pt x="754316" y="450380"/>
                  </a:lnTo>
                  <a:close/>
                </a:path>
                <a:path w="3957320" h="1066164">
                  <a:moveTo>
                    <a:pt x="1415491" y="821994"/>
                  </a:moveTo>
                  <a:lnTo>
                    <a:pt x="878370" y="821994"/>
                  </a:lnTo>
                  <a:lnTo>
                    <a:pt x="878370" y="684631"/>
                  </a:lnTo>
                  <a:lnTo>
                    <a:pt x="373468" y="684631"/>
                  </a:lnTo>
                  <a:lnTo>
                    <a:pt x="373468" y="812749"/>
                  </a:lnTo>
                  <a:lnTo>
                    <a:pt x="180289" y="812749"/>
                  </a:lnTo>
                  <a:lnTo>
                    <a:pt x="180289" y="1066152"/>
                  </a:lnTo>
                  <a:lnTo>
                    <a:pt x="593382" y="1066152"/>
                  </a:lnTo>
                  <a:lnTo>
                    <a:pt x="593382" y="867994"/>
                  </a:lnTo>
                  <a:lnTo>
                    <a:pt x="643305" y="867994"/>
                  </a:lnTo>
                  <a:lnTo>
                    <a:pt x="643305" y="1063332"/>
                  </a:lnTo>
                  <a:lnTo>
                    <a:pt x="1415491" y="1063332"/>
                  </a:lnTo>
                  <a:lnTo>
                    <a:pt x="1415491" y="821994"/>
                  </a:lnTo>
                  <a:close/>
                </a:path>
                <a:path w="3957320" h="1066164">
                  <a:moveTo>
                    <a:pt x="2365222" y="821994"/>
                  </a:moveTo>
                  <a:lnTo>
                    <a:pt x="1631403" y="821994"/>
                  </a:lnTo>
                  <a:lnTo>
                    <a:pt x="1631403" y="1063332"/>
                  </a:lnTo>
                  <a:lnTo>
                    <a:pt x="2365222" y="1063332"/>
                  </a:lnTo>
                  <a:lnTo>
                    <a:pt x="2365222" y="821994"/>
                  </a:lnTo>
                  <a:close/>
                </a:path>
                <a:path w="3957320" h="1066164">
                  <a:moveTo>
                    <a:pt x="3097428" y="868375"/>
                  </a:moveTo>
                  <a:lnTo>
                    <a:pt x="2592540" y="868375"/>
                  </a:lnTo>
                  <a:lnTo>
                    <a:pt x="2592540" y="1051737"/>
                  </a:lnTo>
                  <a:lnTo>
                    <a:pt x="3097428" y="1051737"/>
                  </a:lnTo>
                  <a:lnTo>
                    <a:pt x="3097428" y="868375"/>
                  </a:lnTo>
                  <a:close/>
                </a:path>
                <a:path w="3957320" h="1066164">
                  <a:moveTo>
                    <a:pt x="3952913" y="380885"/>
                  </a:moveTo>
                  <a:lnTo>
                    <a:pt x="3951821" y="380885"/>
                  </a:lnTo>
                  <a:lnTo>
                    <a:pt x="3951821" y="226148"/>
                  </a:lnTo>
                  <a:lnTo>
                    <a:pt x="3952341" y="226148"/>
                  </a:lnTo>
                  <a:lnTo>
                    <a:pt x="3952341" y="0"/>
                  </a:lnTo>
                  <a:lnTo>
                    <a:pt x="3676434" y="0"/>
                  </a:lnTo>
                  <a:lnTo>
                    <a:pt x="3676434" y="226148"/>
                  </a:lnTo>
                  <a:lnTo>
                    <a:pt x="3676434" y="380885"/>
                  </a:lnTo>
                  <a:lnTo>
                    <a:pt x="3618484" y="380885"/>
                  </a:lnTo>
                  <a:lnTo>
                    <a:pt x="3618484" y="226148"/>
                  </a:lnTo>
                  <a:lnTo>
                    <a:pt x="3676434" y="226148"/>
                  </a:lnTo>
                  <a:lnTo>
                    <a:pt x="3676434" y="0"/>
                  </a:lnTo>
                  <a:lnTo>
                    <a:pt x="3021609" y="0"/>
                  </a:lnTo>
                  <a:lnTo>
                    <a:pt x="3021609" y="183388"/>
                  </a:lnTo>
                  <a:lnTo>
                    <a:pt x="814019" y="183388"/>
                  </a:lnTo>
                  <a:lnTo>
                    <a:pt x="814019" y="443420"/>
                  </a:lnTo>
                  <a:lnTo>
                    <a:pt x="822883" y="443420"/>
                  </a:lnTo>
                  <a:lnTo>
                    <a:pt x="822883" y="643547"/>
                  </a:lnTo>
                  <a:lnTo>
                    <a:pt x="1562138" y="643547"/>
                  </a:lnTo>
                  <a:lnTo>
                    <a:pt x="1562138" y="443420"/>
                  </a:lnTo>
                  <a:lnTo>
                    <a:pt x="1616379" y="443420"/>
                  </a:lnTo>
                  <a:lnTo>
                    <a:pt x="1616379" y="639572"/>
                  </a:lnTo>
                  <a:lnTo>
                    <a:pt x="1855063" y="639572"/>
                  </a:lnTo>
                  <a:lnTo>
                    <a:pt x="1855063" y="443420"/>
                  </a:lnTo>
                  <a:lnTo>
                    <a:pt x="1922627" y="443420"/>
                  </a:lnTo>
                  <a:lnTo>
                    <a:pt x="1922627" y="629462"/>
                  </a:lnTo>
                  <a:lnTo>
                    <a:pt x="2097036" y="629462"/>
                  </a:lnTo>
                  <a:lnTo>
                    <a:pt x="2097036" y="443420"/>
                  </a:lnTo>
                  <a:lnTo>
                    <a:pt x="2196211" y="443420"/>
                  </a:lnTo>
                  <a:lnTo>
                    <a:pt x="2196211" y="637908"/>
                  </a:lnTo>
                  <a:lnTo>
                    <a:pt x="2370632" y="637908"/>
                  </a:lnTo>
                  <a:lnTo>
                    <a:pt x="2370632" y="443420"/>
                  </a:lnTo>
                  <a:lnTo>
                    <a:pt x="2429040" y="443420"/>
                  </a:lnTo>
                  <a:lnTo>
                    <a:pt x="2429040" y="646353"/>
                  </a:lnTo>
                  <a:lnTo>
                    <a:pt x="2621826" y="646353"/>
                  </a:lnTo>
                  <a:lnTo>
                    <a:pt x="2621826" y="443420"/>
                  </a:lnTo>
                  <a:lnTo>
                    <a:pt x="2678226" y="443420"/>
                  </a:lnTo>
                  <a:lnTo>
                    <a:pt x="2678226" y="640727"/>
                  </a:lnTo>
                  <a:lnTo>
                    <a:pt x="3027070" y="640727"/>
                  </a:lnTo>
                  <a:lnTo>
                    <a:pt x="3027070" y="443420"/>
                  </a:lnTo>
                  <a:lnTo>
                    <a:pt x="3062376" y="443420"/>
                  </a:lnTo>
                  <a:lnTo>
                    <a:pt x="3062376" y="653402"/>
                  </a:lnTo>
                  <a:lnTo>
                    <a:pt x="3144990" y="653402"/>
                  </a:lnTo>
                  <a:lnTo>
                    <a:pt x="3144990" y="443420"/>
                  </a:lnTo>
                  <a:lnTo>
                    <a:pt x="3196221" y="443420"/>
                  </a:lnTo>
                  <a:lnTo>
                    <a:pt x="3196221" y="646353"/>
                  </a:lnTo>
                  <a:lnTo>
                    <a:pt x="3952913" y="646353"/>
                  </a:lnTo>
                  <a:lnTo>
                    <a:pt x="3952913" y="380885"/>
                  </a:lnTo>
                  <a:close/>
                </a:path>
                <a:path w="3957320" h="1066164">
                  <a:moveTo>
                    <a:pt x="3957256" y="826795"/>
                  </a:moveTo>
                  <a:lnTo>
                    <a:pt x="3131147" y="826795"/>
                  </a:lnTo>
                  <a:lnTo>
                    <a:pt x="3131147" y="1065161"/>
                  </a:lnTo>
                  <a:lnTo>
                    <a:pt x="3957256" y="1065161"/>
                  </a:lnTo>
                  <a:lnTo>
                    <a:pt x="3957256" y="826795"/>
                  </a:lnTo>
                  <a:close/>
                </a:path>
              </a:pathLst>
            </a:custGeom>
            <a:solidFill>
              <a:srgbClr val="D4D8D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9" name="object 39"/>
          <p:cNvSpPr txBox="1"/>
          <p:nvPr/>
        </p:nvSpPr>
        <p:spPr>
          <a:xfrm>
            <a:off x="479582" y="3754062"/>
            <a:ext cx="3996054" cy="1148080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algn="just" marL="12700" marR="5080" indent="635">
              <a:lnSpc>
                <a:spcPct val="81400"/>
              </a:lnSpc>
              <a:spcBef>
                <a:spcPts val="535"/>
              </a:spcBef>
            </a:pPr>
            <a:r>
              <a:rPr dirty="0" sz="1950" spc="-340">
                <a:solidFill>
                  <a:srgbClr val="A3A7A8"/>
                </a:solidFill>
                <a:latin typeface="Times New Roman"/>
                <a:cs typeface="Times New Roman"/>
              </a:rPr>
              <a:t>memm" </a:t>
            </a:r>
            <a:r>
              <a:rPr dirty="0" sz="1300" spc="-145">
                <a:solidFill>
                  <a:srgbClr val="A3A7A8"/>
                </a:solidFill>
                <a:latin typeface="Arial"/>
                <a:cs typeface="Arial"/>
              </a:rPr>
              <a:t>ro </a:t>
            </a:r>
            <a:r>
              <a:rPr dirty="0" sz="1300" spc="-90">
                <a:solidFill>
                  <a:srgbClr val="A3A7A8"/>
                </a:solidFill>
                <a:latin typeface="Arial"/>
                <a:cs typeface="Arial"/>
              </a:rPr>
              <a:t>, </a:t>
            </a:r>
            <a:r>
              <a:rPr dirty="0" sz="1450" spc="-10">
                <a:solidFill>
                  <a:srgbClr val="A3A7A8"/>
                </a:solidFill>
                <a:latin typeface="Arial"/>
                <a:cs typeface="Arial"/>
              </a:rPr>
              <a:t>mid </a:t>
            </a:r>
            <a:r>
              <a:rPr dirty="0" sz="1100" spc="10">
                <a:solidFill>
                  <a:srgbClr val="A3A7A8"/>
                </a:solidFill>
                <a:latin typeface="Times New Roman"/>
                <a:cs typeface="Times New Roman"/>
              </a:rPr>
              <a:t>1S </a:t>
            </a:r>
            <a:r>
              <a:rPr dirty="0" sz="1300" spc="75">
                <a:solidFill>
                  <a:srgbClr val="A3A7A8"/>
                </a:solidFill>
                <a:latin typeface="Arial"/>
                <a:cs typeface="Arial"/>
              </a:rPr>
              <a:t>£ho </a:t>
            </a:r>
            <a:r>
              <a:rPr dirty="0" sz="1950" spc="-204">
                <a:solidFill>
                  <a:srgbClr val="A3A7A8"/>
                </a:solidFill>
                <a:latin typeface="Times New Roman"/>
                <a:cs typeface="Times New Roman"/>
              </a:rPr>
              <a:t>oonsuucted </a:t>
            </a:r>
            <a:r>
              <a:rPr dirty="0" sz="1300" spc="-229">
                <a:solidFill>
                  <a:srgbClr val="A3A7A8"/>
                </a:solidFill>
                <a:latin typeface="Arial"/>
                <a:cs typeface="Arial"/>
              </a:rPr>
              <a:t>m </a:t>
            </a:r>
            <a:r>
              <a:rPr dirty="0" sz="1300" spc="-130">
                <a:solidFill>
                  <a:srgbClr val="A3A7A8"/>
                </a:solidFill>
                <a:latin typeface="Arial"/>
                <a:cs typeface="Arial"/>
              </a:rPr>
              <a:t>the </a:t>
            </a:r>
            <a:r>
              <a:rPr dirty="0" u="sng" sz="1300" spc="90">
                <a:solidFill>
                  <a:srgbClr val="A3A7A8"/>
                </a:solidFill>
                <a:uFill>
                  <a:solidFill>
                    <a:srgbClr val="A3A7A8"/>
                  </a:solidFill>
                </a:uFill>
                <a:latin typeface="Arial"/>
                <a:cs typeface="Arial"/>
              </a:rPr>
              <a:t>'3me </a:t>
            </a:r>
            <a:r>
              <a:rPr dirty="0" sz="1300" spc="90">
                <a:solidFill>
                  <a:srgbClr val="A3A7A8"/>
                </a:solidFill>
                <a:latin typeface="Arial"/>
                <a:cs typeface="Arial"/>
              </a:rPr>
              <a:t> </a:t>
            </a:r>
            <a:r>
              <a:rPr dirty="0" sz="1450" spc="-114">
                <a:solidFill>
                  <a:srgbClr val="A3A7A8"/>
                </a:solidFill>
                <a:latin typeface="Times New Roman"/>
                <a:cs typeface="Times New Roman"/>
              </a:rPr>
              <a:t>marme:r </a:t>
            </a:r>
            <a:r>
              <a:rPr dirty="0" sz="1450" spc="15">
                <a:solidFill>
                  <a:srgbClr val="A3A7A8"/>
                </a:solidFill>
                <a:latin typeface="Times New Roman"/>
                <a:cs typeface="Times New Roman"/>
              </a:rPr>
              <a:t>an </a:t>
            </a:r>
            <a:r>
              <a:rPr dirty="0" sz="1450" spc="-90">
                <a:solidFill>
                  <a:srgbClr val="A3A7A8"/>
                </a:solidFill>
                <a:latin typeface="Times New Roman"/>
                <a:cs typeface="Times New Roman"/>
              </a:rPr>
              <a:t>actc1sl </a:t>
            </a:r>
            <a:r>
              <a:rPr dirty="0" sz="1450" spc="-40">
                <a:solidFill>
                  <a:srgbClr val="A3A7A8"/>
                </a:solidFill>
                <a:latin typeface="Times New Roman"/>
                <a:cs typeface="Times New Roman"/>
              </a:rPr>
              <a:t>mme </a:t>
            </a:r>
            <a:r>
              <a:rPr dirty="0" sz="1550" spc="35">
                <a:solidFill>
                  <a:srgbClr val="A3A7A8"/>
                </a:solidFill>
                <a:latin typeface="Times New Roman"/>
                <a:cs typeface="Times New Roman"/>
              </a:rPr>
              <a:t>tanncl </a:t>
            </a:r>
            <a:r>
              <a:rPr dirty="0" sz="1450" spc="-30">
                <a:solidFill>
                  <a:srgbClr val="A3A7A8"/>
                </a:solidFill>
                <a:latin typeface="Arial"/>
                <a:cs typeface="Arial"/>
              </a:rPr>
              <a:t>Tirts </a:t>
            </a:r>
            <a:r>
              <a:rPr dirty="0" sz="1450" spc="-40">
                <a:solidFill>
                  <a:srgbClr val="A3A7A8"/>
                </a:solidFill>
                <a:latin typeface="Times New Roman"/>
                <a:cs typeface="Times New Roman"/>
              </a:rPr>
              <a:t>yeJir </a:t>
            </a:r>
            <a:r>
              <a:rPr dirty="0" sz="1450" spc="-60">
                <a:solidFill>
                  <a:srgbClr val="A3A7A8"/>
                </a:solidFill>
                <a:latin typeface="Times New Roman"/>
                <a:cs typeface="Times New Roman"/>
              </a:rPr>
              <a:t>the </a:t>
            </a:r>
            <a:r>
              <a:rPr dirty="0" sz="1300" spc="45">
                <a:solidFill>
                  <a:srgbClr val="A3A7A8"/>
                </a:solidFill>
                <a:latin typeface="Arial"/>
                <a:cs typeface="Arial"/>
              </a:rPr>
              <a:t>Ore  </a:t>
            </a:r>
            <a:r>
              <a:rPr dirty="0" sz="1600" spc="-80">
                <a:solidFill>
                  <a:srgbClr val="A3A7A8"/>
                </a:solidFill>
                <a:latin typeface="Times New Roman"/>
                <a:cs typeface="Times New Roman"/>
              </a:rPr>
              <a:t>Hmce </a:t>
            </a:r>
            <a:r>
              <a:rPr dirty="0" sz="1050" spc="225">
                <a:solidFill>
                  <a:srgbClr val="A3A7A8"/>
                </a:solidFill>
                <a:latin typeface="Arial"/>
                <a:cs typeface="Arial"/>
              </a:rPr>
              <a:t>,ra; </a:t>
            </a:r>
            <a:r>
              <a:rPr dirty="0" sz="1500" spc="-45">
                <a:solidFill>
                  <a:srgbClr val="A3A7A8"/>
                </a:solidFill>
                <a:latin typeface="Times New Roman"/>
                <a:cs typeface="Times New Roman"/>
              </a:rPr>
              <a:t>opened </a:t>
            </a:r>
            <a:r>
              <a:rPr dirty="0" sz="1450" spc="-35">
                <a:solidFill>
                  <a:srgbClr val="A3A7A8"/>
                </a:solidFill>
                <a:latin typeface="Times New Roman"/>
                <a:cs typeface="Times New Roman"/>
              </a:rPr>
              <a:t>to </a:t>
            </a:r>
            <a:r>
              <a:rPr dirty="0" sz="1300" spc="60">
                <a:solidFill>
                  <a:srgbClr val="A3A7A8"/>
                </a:solidFill>
                <a:latin typeface="Arial"/>
                <a:cs typeface="Arial"/>
              </a:rPr>
              <a:t>the </a:t>
            </a:r>
            <a:r>
              <a:rPr dirty="0" sz="1150" spc="30">
                <a:solidFill>
                  <a:srgbClr val="A3A7A8"/>
                </a:solidFill>
                <a:latin typeface="Times New Roman"/>
                <a:cs typeface="Times New Roman"/>
              </a:rPr>
              <a:t>p.i </a:t>
            </a:r>
            <a:r>
              <a:rPr dirty="0" sz="1350" spc="60">
                <a:solidFill>
                  <a:srgbClr val="A3A7A8"/>
                </a:solidFill>
                <a:latin typeface="Times New Roman"/>
                <a:cs typeface="Times New Roman"/>
              </a:rPr>
              <a:t>he </a:t>
            </a:r>
            <a:r>
              <a:rPr dirty="0" sz="1600" spc="-175">
                <a:solidFill>
                  <a:srgbClr val="A3A7A8"/>
                </a:solidFill>
                <a:latin typeface="Times New Roman"/>
                <a:cs typeface="Times New Roman"/>
              </a:rPr>
              <a:t>cm </a:t>
            </a:r>
            <a:r>
              <a:rPr dirty="0" sz="1450" spc="30" i="1">
                <a:solidFill>
                  <a:srgbClr val="A3A7A8"/>
                </a:solidFill>
                <a:latin typeface="Times New Roman"/>
                <a:cs typeface="Times New Roman"/>
              </a:rPr>
              <a:t>49er </a:t>
            </a:r>
            <a:r>
              <a:rPr dirty="0" sz="1750" spc="55" i="1">
                <a:solidFill>
                  <a:srgbClr val="A3A7A8"/>
                </a:solidFill>
                <a:latin typeface="Times New Roman"/>
                <a:cs typeface="Times New Roman"/>
              </a:rPr>
              <a:t>s </a:t>
            </a:r>
            <a:r>
              <a:rPr dirty="0" sz="1600" spc="60">
                <a:solidFill>
                  <a:srgbClr val="A3A7A8"/>
                </a:solidFill>
                <a:latin typeface="Times New Roman"/>
                <a:cs typeface="Times New Roman"/>
              </a:rPr>
              <a:t>md </a:t>
            </a:r>
            <a:r>
              <a:rPr dirty="0" sz="1600" spc="-85">
                <a:solidFill>
                  <a:srgbClr val="A3A7A8"/>
                </a:solidFill>
                <a:latin typeface="Times New Roman"/>
                <a:cs typeface="Times New Roman"/>
              </a:rPr>
              <a:t>was</a:t>
            </a:r>
            <a:r>
              <a:rPr dirty="0" sz="1600" spc="-229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600" spc="-70">
                <a:solidFill>
                  <a:srgbClr val="A3A7A8"/>
                </a:solidFill>
                <a:latin typeface="Times New Roman"/>
                <a:cs typeface="Times New Roman"/>
              </a:rPr>
              <a:t>a</a:t>
            </a:r>
            <a:endParaRPr sz="1600">
              <a:latin typeface="Times New Roman"/>
              <a:cs typeface="Times New Roman"/>
            </a:endParaRPr>
          </a:p>
          <a:p>
            <a:pPr algn="just" marL="14604">
              <a:lnSpc>
                <a:spcPts val="1570"/>
              </a:lnSpc>
              <a:spcBef>
                <a:spcPts val="85"/>
              </a:spcBef>
            </a:pPr>
            <a:r>
              <a:rPr dirty="0" sz="1450" spc="-70">
                <a:solidFill>
                  <a:srgbClr val="A3A7A8"/>
                </a:solidFill>
                <a:latin typeface="Times New Roman"/>
                <a:cs typeface="Times New Roman"/>
              </a:rPr>
              <a:t>h</a:t>
            </a:r>
            <a:r>
              <a:rPr dirty="0" sz="1450" spc="140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050" spc="75">
                <a:solidFill>
                  <a:srgbClr val="A3A7A8"/>
                </a:solidFill>
                <a:latin typeface="Arial"/>
                <a:cs typeface="Arial"/>
              </a:rPr>
              <a:t>SlltCeS</a:t>
            </a:r>
            <a:endParaRPr sz="1050">
              <a:latin typeface="Arial"/>
              <a:cs typeface="Arial"/>
            </a:endParaRPr>
          </a:p>
          <a:p>
            <a:pPr marL="192405">
              <a:lnSpc>
                <a:spcPts val="1630"/>
              </a:lnSpc>
              <a:tabLst>
                <a:tab pos="1644014" algn="l"/>
                <a:tab pos="2604770" algn="l"/>
              </a:tabLst>
            </a:pPr>
            <a:r>
              <a:rPr dirty="0" u="sng" sz="1500" spc="-25">
                <a:solidFill>
                  <a:srgbClr val="A3A7A8"/>
                </a:solidFill>
                <a:uFill>
                  <a:solidFill>
                    <a:srgbClr val="A3A7A8"/>
                  </a:solidFill>
                </a:uFill>
                <a:latin typeface="Times New Roman"/>
                <a:cs typeface="Times New Roman"/>
              </a:rPr>
              <a:t>Other</a:t>
            </a:r>
            <a:r>
              <a:rPr dirty="0" sz="1500" spc="-40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300" spc="-105">
                <a:solidFill>
                  <a:srgbClr val="A3A7A8"/>
                </a:solidFill>
                <a:latin typeface="Arial"/>
                <a:cs typeface="Arial"/>
              </a:rPr>
              <a:t>tJI'Ojecl&amp;</a:t>
            </a:r>
            <a:r>
              <a:rPr dirty="0" sz="1300" spc="95">
                <a:solidFill>
                  <a:srgbClr val="A3A7A8"/>
                </a:solidFill>
                <a:latin typeface="Arial"/>
                <a:cs typeface="Arial"/>
              </a:rPr>
              <a:t> </a:t>
            </a:r>
            <a:r>
              <a:rPr dirty="0" sz="1450" spc="95">
                <a:solidFill>
                  <a:srgbClr val="A3A7A8"/>
                </a:solidFill>
                <a:latin typeface="Times New Roman"/>
                <a:cs typeface="Times New Roman"/>
              </a:rPr>
              <a:t>m	</a:t>
            </a:r>
            <a:r>
              <a:rPr dirty="0" sz="1450" spc="55">
                <a:solidFill>
                  <a:srgbClr val="A3A7A8"/>
                </a:solidFill>
                <a:latin typeface="Times New Roman"/>
                <a:cs typeface="Times New Roman"/>
              </a:rPr>
              <a:t>de</a:t>
            </a:r>
            <a:r>
              <a:rPr dirty="0" sz="1450" spc="-150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u="sng" sz="1450" spc="45">
                <a:solidFill>
                  <a:srgbClr val="A3A7A8"/>
                </a:solidFill>
                <a:uFill>
                  <a:solidFill>
                    <a:srgbClr val="A3A7A8"/>
                  </a:solidFill>
                </a:uFill>
                <a:latin typeface="Times New Roman"/>
                <a:cs typeface="Times New Roman"/>
              </a:rPr>
              <a:t>the</a:t>
            </a:r>
            <a:r>
              <a:rPr dirty="0" u="sng" sz="1450" spc="-50">
                <a:solidFill>
                  <a:srgbClr val="A3A7A8"/>
                </a:solidFill>
                <a:uFill>
                  <a:solidFill>
                    <a:srgbClr val="A3A7A8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1350" spc="50">
                <a:solidFill>
                  <a:srgbClr val="A3A7A8"/>
                </a:solidFill>
                <a:uFill>
                  <a:solidFill>
                    <a:srgbClr val="A3A7A8"/>
                  </a:solidFill>
                </a:uFill>
                <a:latin typeface="Times New Roman"/>
                <a:cs typeface="Times New Roman"/>
              </a:rPr>
              <a:t>fall</a:t>
            </a:r>
            <a:r>
              <a:rPr dirty="0" sz="1350" spc="50">
                <a:solidFill>
                  <a:srgbClr val="A3A7A8"/>
                </a:solidFill>
                <a:latin typeface="Times New Roman"/>
                <a:cs typeface="Times New Roman"/>
              </a:rPr>
              <a:t>	</a:t>
            </a:r>
            <a:r>
              <a:rPr dirty="0" sz="1050">
                <a:solidFill>
                  <a:srgbClr val="A3A7A8"/>
                </a:solidFill>
                <a:latin typeface="Arial"/>
                <a:cs typeface="Arial"/>
              </a:rPr>
              <a:t>l!Il'lel.'li</a:t>
            </a:r>
            <a:r>
              <a:rPr dirty="0" sz="1400">
                <a:solidFill>
                  <a:srgbClr val="A3A7A8"/>
                </a:solidFill>
                <a:latin typeface="Arial"/>
                <a:cs typeface="Arial"/>
              </a:rPr>
              <a:t>plCTllC</a:t>
            </a:r>
            <a:r>
              <a:rPr dirty="0" sz="1400" spc="225">
                <a:solidFill>
                  <a:srgbClr val="A3A7A8"/>
                </a:solidFill>
                <a:latin typeface="Arial"/>
                <a:cs typeface="Arial"/>
              </a:rPr>
              <a:t> </a:t>
            </a:r>
            <a:r>
              <a:rPr dirty="0" sz="1300" spc="-100">
                <a:solidFill>
                  <a:srgbClr val="A3A7A8"/>
                </a:solidFill>
                <a:latin typeface="Arial"/>
                <a:cs typeface="Arial"/>
              </a:rPr>
              <a:t>the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484206" y="4855520"/>
            <a:ext cx="3966210" cy="681355"/>
            <a:chOff x="484206" y="4855520"/>
            <a:chExt cx="3966210" cy="681355"/>
          </a:xfrm>
        </p:grpSpPr>
        <p:sp>
          <p:nvSpPr>
            <p:cNvPr id="41" name="object 41"/>
            <p:cNvSpPr/>
            <p:nvPr/>
          </p:nvSpPr>
          <p:spPr>
            <a:xfrm>
              <a:off x="488962" y="4855523"/>
              <a:ext cx="3961765" cy="679450"/>
            </a:xfrm>
            <a:custGeom>
              <a:avLst/>
              <a:gdLst/>
              <a:ahLst/>
              <a:cxnLst/>
              <a:rect l="l" t="t" r="r" b="b"/>
              <a:pathLst>
                <a:path w="3961765" h="679450">
                  <a:moveTo>
                    <a:pt x="3071266" y="223761"/>
                  </a:moveTo>
                  <a:lnTo>
                    <a:pt x="2828061" y="223761"/>
                  </a:lnTo>
                  <a:lnTo>
                    <a:pt x="2828061" y="21704"/>
                  </a:lnTo>
                  <a:lnTo>
                    <a:pt x="2552662" y="21704"/>
                  </a:lnTo>
                  <a:lnTo>
                    <a:pt x="2552662" y="223761"/>
                  </a:lnTo>
                  <a:lnTo>
                    <a:pt x="2449284" y="223761"/>
                  </a:lnTo>
                  <a:lnTo>
                    <a:pt x="2449284" y="26327"/>
                  </a:lnTo>
                  <a:lnTo>
                    <a:pt x="2054542" y="26327"/>
                  </a:lnTo>
                  <a:lnTo>
                    <a:pt x="2054542" y="192506"/>
                  </a:lnTo>
                  <a:lnTo>
                    <a:pt x="1955482" y="192506"/>
                  </a:lnTo>
                  <a:lnTo>
                    <a:pt x="1955482" y="0"/>
                  </a:lnTo>
                  <a:lnTo>
                    <a:pt x="3810" y="0"/>
                  </a:lnTo>
                  <a:lnTo>
                    <a:pt x="3810" y="219138"/>
                  </a:lnTo>
                  <a:lnTo>
                    <a:pt x="2984" y="219138"/>
                  </a:lnTo>
                  <a:lnTo>
                    <a:pt x="2984" y="425818"/>
                  </a:lnTo>
                  <a:lnTo>
                    <a:pt x="0" y="425818"/>
                  </a:lnTo>
                  <a:lnTo>
                    <a:pt x="0" y="679234"/>
                  </a:lnTo>
                  <a:lnTo>
                    <a:pt x="523252" y="679234"/>
                  </a:lnTo>
                  <a:lnTo>
                    <a:pt x="523252" y="466509"/>
                  </a:lnTo>
                  <a:lnTo>
                    <a:pt x="753046" y="466509"/>
                  </a:lnTo>
                  <a:lnTo>
                    <a:pt x="753046" y="256616"/>
                  </a:lnTo>
                  <a:lnTo>
                    <a:pt x="1014882" y="256616"/>
                  </a:lnTo>
                  <a:lnTo>
                    <a:pt x="1014882" y="465112"/>
                  </a:lnTo>
                  <a:lnTo>
                    <a:pt x="1400441" y="465112"/>
                  </a:lnTo>
                  <a:lnTo>
                    <a:pt x="1400441" y="256616"/>
                  </a:lnTo>
                  <a:lnTo>
                    <a:pt x="1487728" y="256616"/>
                  </a:lnTo>
                  <a:lnTo>
                    <a:pt x="1487728" y="473557"/>
                  </a:lnTo>
                  <a:lnTo>
                    <a:pt x="2352764" y="473557"/>
                  </a:lnTo>
                  <a:lnTo>
                    <a:pt x="2352764" y="249580"/>
                  </a:lnTo>
                  <a:lnTo>
                    <a:pt x="2447023" y="249580"/>
                  </a:lnTo>
                  <a:lnTo>
                    <a:pt x="2447023" y="465112"/>
                  </a:lnTo>
                  <a:lnTo>
                    <a:pt x="3071266" y="465112"/>
                  </a:lnTo>
                  <a:lnTo>
                    <a:pt x="3071266" y="223761"/>
                  </a:lnTo>
                  <a:close/>
                </a:path>
                <a:path w="3961765" h="679450">
                  <a:moveTo>
                    <a:pt x="3961371" y="3200"/>
                  </a:moveTo>
                  <a:lnTo>
                    <a:pt x="3447288" y="3200"/>
                  </a:lnTo>
                  <a:lnTo>
                    <a:pt x="3447288" y="223761"/>
                  </a:lnTo>
                  <a:lnTo>
                    <a:pt x="3384956" y="223761"/>
                  </a:lnTo>
                  <a:lnTo>
                    <a:pt x="3384956" y="21704"/>
                  </a:lnTo>
                  <a:lnTo>
                    <a:pt x="3149003" y="21704"/>
                  </a:lnTo>
                  <a:lnTo>
                    <a:pt x="3149003" y="250977"/>
                  </a:lnTo>
                  <a:lnTo>
                    <a:pt x="3218256" y="250977"/>
                  </a:lnTo>
                  <a:lnTo>
                    <a:pt x="3218256" y="465112"/>
                  </a:lnTo>
                  <a:lnTo>
                    <a:pt x="3567099" y="465112"/>
                  </a:lnTo>
                  <a:lnTo>
                    <a:pt x="3567099" y="256616"/>
                  </a:lnTo>
                  <a:lnTo>
                    <a:pt x="3697694" y="256616"/>
                  </a:lnTo>
                  <a:lnTo>
                    <a:pt x="3697694" y="473557"/>
                  </a:lnTo>
                  <a:lnTo>
                    <a:pt x="3954729" y="473557"/>
                  </a:lnTo>
                  <a:lnTo>
                    <a:pt x="3954729" y="256616"/>
                  </a:lnTo>
                  <a:lnTo>
                    <a:pt x="3961371" y="256616"/>
                  </a:lnTo>
                  <a:lnTo>
                    <a:pt x="3961371" y="3200"/>
                  </a:lnTo>
                  <a:close/>
                </a:path>
              </a:pathLst>
            </a:custGeom>
            <a:solidFill>
              <a:srgbClr val="D4D8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488968" y="5475586"/>
              <a:ext cx="523875" cy="0"/>
            </a:xfrm>
            <a:custGeom>
              <a:avLst/>
              <a:gdLst/>
              <a:ahLst/>
              <a:cxnLst/>
              <a:rect l="l" t="t" r="r" b="b"/>
              <a:pathLst>
                <a:path w="523875" h="0">
                  <a:moveTo>
                    <a:pt x="0" y="0"/>
                  </a:moveTo>
                  <a:lnTo>
                    <a:pt x="523255" y="0"/>
                  </a:lnTo>
                </a:path>
              </a:pathLst>
            </a:custGeom>
            <a:ln w="9187">
              <a:solidFill>
                <a:srgbClr val="A3A7A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1080513" y="5304626"/>
              <a:ext cx="257175" cy="226695"/>
            </a:xfrm>
            <a:custGeom>
              <a:avLst/>
              <a:gdLst/>
              <a:ahLst/>
              <a:cxnLst/>
              <a:rect l="l" t="t" r="r" b="b"/>
              <a:pathLst>
                <a:path w="257175" h="226695">
                  <a:moveTo>
                    <a:pt x="257037" y="226147"/>
                  </a:moveTo>
                  <a:lnTo>
                    <a:pt x="0" y="226147"/>
                  </a:lnTo>
                  <a:lnTo>
                    <a:pt x="0" y="0"/>
                  </a:lnTo>
                  <a:lnTo>
                    <a:pt x="257037" y="0"/>
                  </a:lnTo>
                  <a:lnTo>
                    <a:pt x="257037" y="226147"/>
                  </a:lnTo>
                  <a:close/>
                </a:path>
              </a:pathLst>
            </a:custGeom>
            <a:solidFill>
              <a:srgbClr val="D4D8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1080513" y="5472598"/>
              <a:ext cx="257175" cy="5080"/>
            </a:xfrm>
            <a:custGeom>
              <a:avLst/>
              <a:gdLst/>
              <a:ahLst/>
              <a:cxnLst/>
              <a:rect l="l" t="t" r="r" b="b"/>
              <a:pathLst>
                <a:path w="257175" h="5079">
                  <a:moveTo>
                    <a:pt x="0" y="4593"/>
                  </a:moveTo>
                  <a:lnTo>
                    <a:pt x="257037" y="4593"/>
                  </a:lnTo>
                </a:path>
                <a:path w="257175" h="5079">
                  <a:moveTo>
                    <a:pt x="0" y="0"/>
                  </a:moveTo>
                  <a:lnTo>
                    <a:pt x="257037" y="0"/>
                  </a:lnTo>
                </a:path>
              </a:pathLst>
            </a:custGeom>
            <a:ln w="5975">
              <a:solidFill>
                <a:srgbClr val="A3A7A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1379410" y="5281341"/>
              <a:ext cx="3071495" cy="255904"/>
            </a:xfrm>
            <a:custGeom>
              <a:avLst/>
              <a:gdLst/>
              <a:ahLst/>
              <a:cxnLst/>
              <a:rect l="l" t="t" r="r" b="b"/>
              <a:pathLst>
                <a:path w="3071495" h="255904">
                  <a:moveTo>
                    <a:pt x="257048" y="0"/>
                  </a:moveTo>
                  <a:lnTo>
                    <a:pt x="0" y="0"/>
                  </a:lnTo>
                  <a:lnTo>
                    <a:pt x="0" y="253415"/>
                  </a:lnTo>
                  <a:lnTo>
                    <a:pt x="257048" y="253415"/>
                  </a:lnTo>
                  <a:lnTo>
                    <a:pt x="257048" y="0"/>
                  </a:lnTo>
                  <a:close/>
                </a:path>
                <a:path w="3071495" h="255904">
                  <a:moveTo>
                    <a:pt x="1863128" y="4622"/>
                  </a:moveTo>
                  <a:lnTo>
                    <a:pt x="302018" y="4622"/>
                  </a:lnTo>
                  <a:lnTo>
                    <a:pt x="302018" y="255409"/>
                  </a:lnTo>
                  <a:lnTo>
                    <a:pt x="1863128" y="255409"/>
                  </a:lnTo>
                  <a:lnTo>
                    <a:pt x="1863128" y="4622"/>
                  </a:lnTo>
                  <a:close/>
                </a:path>
                <a:path w="3071495" h="255904">
                  <a:moveTo>
                    <a:pt x="3070923" y="0"/>
                  </a:moveTo>
                  <a:lnTo>
                    <a:pt x="1964118" y="0"/>
                  </a:lnTo>
                  <a:lnTo>
                    <a:pt x="1964118" y="253415"/>
                  </a:lnTo>
                  <a:lnTo>
                    <a:pt x="3070923" y="253415"/>
                  </a:lnTo>
                  <a:lnTo>
                    <a:pt x="3070923" y="0"/>
                  </a:lnTo>
                  <a:close/>
                </a:path>
              </a:pathLst>
            </a:custGeom>
            <a:solidFill>
              <a:srgbClr val="D4D8D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6" name="object 46"/>
          <p:cNvSpPr txBox="1"/>
          <p:nvPr/>
        </p:nvSpPr>
        <p:spPr>
          <a:xfrm>
            <a:off x="476268" y="4847339"/>
            <a:ext cx="3996054" cy="680085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algn="just" marL="12700" marR="5080" indent="3810">
              <a:lnSpc>
                <a:spcPts val="1660"/>
              </a:lnSpc>
              <a:spcBef>
                <a:spcPts val="290"/>
              </a:spcBef>
            </a:pPr>
            <a:r>
              <a:rPr dirty="0" sz="1450" spc="-204">
                <a:solidFill>
                  <a:srgbClr val="A3A7A8"/>
                </a:solidFill>
                <a:latin typeface="Times New Roman"/>
                <a:cs typeface="Times New Roman"/>
              </a:rPr>
              <a:t>Fl,&amp;.lJn </a:t>
            </a:r>
            <a:r>
              <a:rPr dirty="0" sz="1450" spc="-30">
                <a:solidFill>
                  <a:srgbClr val="A3A7A8"/>
                </a:solidFill>
                <a:latin typeface="Times New Roman"/>
                <a:cs typeface="Times New Roman"/>
              </a:rPr>
              <a:t>end </a:t>
            </a:r>
            <a:r>
              <a:rPr dirty="0" sz="1500" spc="-20" i="1">
                <a:solidFill>
                  <a:srgbClr val="A3A7A8"/>
                </a:solidFill>
                <a:latin typeface="Times New Roman"/>
                <a:cs typeface="Times New Roman"/>
              </a:rPr>
              <a:t>Y </a:t>
            </a:r>
            <a:r>
              <a:rPr dirty="0" sz="1450" spc="-30">
                <a:solidFill>
                  <a:srgbClr val="A3A7A8"/>
                </a:solidFill>
                <a:latin typeface="Times New Roman"/>
                <a:cs typeface="Times New Roman"/>
              </a:rPr>
              <a:t>coc:tvill </a:t>
            </a:r>
            <a:r>
              <a:rPr dirty="0" sz="1300" spc="90">
                <a:solidFill>
                  <a:srgbClr val="A3A7A8"/>
                </a:solidFill>
                <a:latin typeface="Times New Roman"/>
                <a:cs typeface="Times New Roman"/>
              </a:rPr>
              <a:t>part</a:t>
            </a:r>
            <a:r>
              <a:rPr dirty="0" u="sng" sz="1300" spc="90">
                <a:solidFill>
                  <a:srgbClr val="A3A7A8"/>
                </a:solidFill>
                <a:uFill>
                  <a:solidFill>
                    <a:srgbClr val="A3A7A8"/>
                  </a:solidFill>
                </a:uFill>
                <a:latin typeface="Times New Roman"/>
                <a:cs typeface="Times New Roman"/>
              </a:rPr>
              <a:t>y</a:t>
            </a:r>
            <a:r>
              <a:rPr dirty="0" sz="1300" spc="90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350" spc="100">
                <a:solidFill>
                  <a:srgbClr val="A3A7A8"/>
                </a:solidFill>
                <a:latin typeface="Times New Roman"/>
                <a:cs typeface="Times New Roman"/>
              </a:rPr>
              <a:t>and </a:t>
            </a:r>
            <a:r>
              <a:rPr dirty="0" sz="1350" spc="45">
                <a:solidFill>
                  <a:srgbClr val="8C908E"/>
                </a:solidFill>
                <a:latin typeface="Times New Roman"/>
                <a:cs typeface="Times New Roman"/>
              </a:rPr>
              <a:t>fi</a:t>
            </a:r>
            <a:r>
              <a:rPr dirty="0" sz="1350" spc="45">
                <a:solidFill>
                  <a:srgbClr val="A3A7A8"/>
                </a:solidFill>
                <a:latin typeface="Times New Roman"/>
                <a:cs typeface="Times New Roman"/>
              </a:rPr>
              <a:t>eld </a:t>
            </a:r>
            <a:r>
              <a:rPr dirty="0" sz="1500" spc="90">
                <a:solidFill>
                  <a:srgbClr val="A3A7A8"/>
                </a:solidFill>
                <a:latin typeface="Times New Roman"/>
                <a:cs typeface="Times New Roman"/>
              </a:rPr>
              <a:t>tnp </a:t>
            </a:r>
            <a:r>
              <a:rPr dirty="0" sz="1500" spc="80">
                <a:solidFill>
                  <a:srgbClr val="A3A7A8"/>
                </a:solidFill>
                <a:latin typeface="Times New Roman"/>
                <a:cs typeface="Times New Roman"/>
              </a:rPr>
              <a:t>to  </a:t>
            </a:r>
            <a:r>
              <a:rPr dirty="0" sz="1450" spc="-40">
                <a:solidFill>
                  <a:srgbClr val="A3A7A8"/>
                </a:solidFill>
                <a:latin typeface="Times New Roman"/>
                <a:cs typeface="Times New Roman"/>
              </a:rPr>
              <a:t>Les </a:t>
            </a:r>
            <a:r>
              <a:rPr dirty="0" sz="1450" spc="-20">
                <a:solidFill>
                  <a:srgbClr val="A3A7A8"/>
                </a:solidFill>
                <a:latin typeface="Times New Roman"/>
                <a:cs typeface="Times New Roman"/>
              </a:rPr>
              <a:t>\ </a:t>
            </a:r>
            <a:r>
              <a:rPr dirty="0" sz="1350" spc="-45">
                <a:solidFill>
                  <a:srgbClr val="A3A7A8"/>
                </a:solidFill>
                <a:latin typeface="Arial"/>
                <a:cs typeface="Arial"/>
              </a:rPr>
              <a:t>egs </a:t>
            </a:r>
            <a:r>
              <a:rPr dirty="0" sz="1450" spc="-45">
                <a:solidFill>
                  <a:srgbClr val="A3A7A8"/>
                </a:solidFill>
                <a:latin typeface="Times New Roman"/>
                <a:cs typeface="Times New Roman"/>
              </a:rPr>
              <a:t>mid.a </a:t>
            </a:r>
            <a:r>
              <a:rPr dirty="0" sz="1650" spc="-30" i="1">
                <a:solidFill>
                  <a:srgbClr val="A3A7A8"/>
                </a:solidFill>
                <a:latin typeface="Times New Roman"/>
                <a:cs typeface="Times New Roman"/>
              </a:rPr>
              <a:t>u.er </a:t>
            </a:r>
            <a:r>
              <a:rPr dirty="0" sz="1600" spc="-70">
                <a:solidFill>
                  <a:srgbClr val="A3A7A8"/>
                </a:solidFill>
                <a:latin typeface="Times New Roman"/>
                <a:cs typeface="Times New Roman"/>
              </a:rPr>
              <a:t>Easter </a:t>
            </a:r>
            <a:r>
              <a:rPr dirty="0" sz="1450" spc="-5">
                <a:solidFill>
                  <a:srgbClr val="A3A7A8"/>
                </a:solidFill>
                <a:latin typeface="Times New Roman"/>
                <a:cs typeface="Times New Roman"/>
              </a:rPr>
              <a:t>vacation </a:t>
            </a:r>
            <a:r>
              <a:rPr dirty="0" sz="1450" spc="-10">
                <a:solidFill>
                  <a:srgbClr val="A3A7A8"/>
                </a:solidFill>
                <a:latin typeface="Times New Roman"/>
                <a:cs typeface="Times New Roman"/>
              </a:rPr>
              <a:t>Ako </a:t>
            </a:r>
            <a:r>
              <a:rPr dirty="0" sz="1650" spc="40" i="1">
                <a:solidFill>
                  <a:srgbClr val="A3A7A8"/>
                </a:solidFill>
                <a:latin typeface="Times New Roman"/>
                <a:cs typeface="Times New Roman"/>
              </a:rPr>
              <a:t>the  </a:t>
            </a:r>
            <a:r>
              <a:rPr dirty="0" sz="1500" spc="-5">
                <a:solidFill>
                  <a:srgbClr val="A3A7A8"/>
                </a:solidFill>
                <a:latin typeface="Times New Roman"/>
                <a:cs typeface="Times New Roman"/>
              </a:rPr>
              <a:t>ct:apt=</a:t>
            </a:r>
            <a:r>
              <a:rPr dirty="0" sz="1500" spc="105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300" spc="5">
                <a:solidFill>
                  <a:srgbClr val="A3A7A8"/>
                </a:solidFill>
                <a:latin typeface="Arial"/>
                <a:cs typeface="Arial"/>
              </a:rPr>
              <a:t>tad</a:t>
            </a:r>
            <a:r>
              <a:rPr dirty="0" sz="1300" spc="150">
                <a:solidFill>
                  <a:srgbClr val="A3A7A8"/>
                </a:solidFill>
                <a:latin typeface="Arial"/>
                <a:cs typeface="Arial"/>
              </a:rPr>
              <a:t> </a:t>
            </a:r>
            <a:r>
              <a:rPr dirty="0" sz="1500" spc="-10">
                <a:solidFill>
                  <a:srgbClr val="A3A7A8"/>
                </a:solidFill>
                <a:latin typeface="Times New Roman"/>
                <a:cs typeface="Times New Roman"/>
              </a:rPr>
              <a:t>one</a:t>
            </a:r>
            <a:r>
              <a:rPr dirty="0" sz="1500" spc="-145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350" spc="45" i="1">
                <a:solidFill>
                  <a:srgbClr val="A3A7A8"/>
                </a:solidFill>
                <a:latin typeface="Arial"/>
                <a:cs typeface="Arial"/>
              </a:rPr>
              <a:t>af</a:t>
            </a:r>
            <a:r>
              <a:rPr dirty="0" sz="1350" spc="-35" i="1">
                <a:solidFill>
                  <a:srgbClr val="A3A7A8"/>
                </a:solidFill>
                <a:latin typeface="Arial"/>
                <a:cs typeface="Arial"/>
              </a:rPr>
              <a:t> </a:t>
            </a:r>
            <a:r>
              <a:rPr dirty="0" sz="1450" spc="40" i="1">
                <a:solidFill>
                  <a:srgbClr val="A3A7A8"/>
                </a:solidFill>
                <a:latin typeface="Arial"/>
                <a:cs typeface="Arial"/>
              </a:rPr>
              <a:t>tile</a:t>
            </a:r>
            <a:r>
              <a:rPr dirty="0" sz="1450" spc="-204" i="1">
                <a:solidFill>
                  <a:srgbClr val="A3A7A8"/>
                </a:solidFill>
                <a:latin typeface="Arial"/>
                <a:cs typeface="Arial"/>
              </a:rPr>
              <a:t> </a:t>
            </a:r>
            <a:r>
              <a:rPr dirty="0" sz="1300" spc="60">
                <a:solidFill>
                  <a:srgbClr val="A3A7A8"/>
                </a:solidFill>
                <a:latin typeface="Times New Roman"/>
                <a:cs typeface="Times New Roman"/>
              </a:rPr>
              <a:t>hugest</a:t>
            </a:r>
            <a:r>
              <a:rPr dirty="0" sz="1300" spc="-90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450" spc="-80">
                <a:solidFill>
                  <a:srgbClr val="A3A7A8"/>
                </a:solidFill>
                <a:latin typeface="Times New Roman"/>
                <a:cs typeface="Times New Roman"/>
              </a:rPr>
              <a:t>fi1Udeni</a:t>
            </a:r>
            <a:r>
              <a:rPr dirty="0" sz="1450" spc="-5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500" spc="-35">
                <a:solidFill>
                  <a:srgbClr val="8C908E"/>
                </a:solidFill>
                <a:latin typeface="Times New Roman"/>
                <a:cs typeface="Times New Roman"/>
              </a:rPr>
              <a:t>r</a:t>
            </a:r>
            <a:r>
              <a:rPr dirty="0" sz="1500" spc="-35">
                <a:solidFill>
                  <a:srgbClr val="A3A7A8"/>
                </a:solidFill>
                <a:latin typeface="Times New Roman"/>
                <a:cs typeface="Times New Roman"/>
              </a:rPr>
              <a:t>epresen</a:t>
            </a:r>
            <a:r>
              <a:rPr dirty="0" sz="1500" spc="-225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500" spc="40">
                <a:solidFill>
                  <a:srgbClr val="A3A7A8"/>
                </a:solidFill>
                <a:latin typeface="Times New Roman"/>
                <a:cs typeface="Times New Roman"/>
              </a:rPr>
              <a:t>tauons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80098" y="5474216"/>
            <a:ext cx="3914140" cy="468630"/>
          </a:xfrm>
          <a:custGeom>
            <a:avLst/>
            <a:gdLst/>
            <a:ahLst/>
            <a:cxnLst/>
            <a:rect l="l" t="t" r="r" b="b"/>
            <a:pathLst>
              <a:path w="3914140" h="468629">
                <a:moveTo>
                  <a:pt x="156070" y="18491"/>
                </a:moveTo>
                <a:lnTo>
                  <a:pt x="0" y="18491"/>
                </a:lnTo>
                <a:lnTo>
                  <a:pt x="0" y="259842"/>
                </a:lnTo>
                <a:lnTo>
                  <a:pt x="156070" y="259842"/>
                </a:lnTo>
                <a:lnTo>
                  <a:pt x="156070" y="18491"/>
                </a:lnTo>
                <a:close/>
              </a:path>
              <a:path w="3914140" h="468629">
                <a:moveTo>
                  <a:pt x="570128" y="248462"/>
                </a:moveTo>
                <a:lnTo>
                  <a:pt x="527939" y="248462"/>
                </a:lnTo>
                <a:lnTo>
                  <a:pt x="527939" y="27749"/>
                </a:lnTo>
                <a:lnTo>
                  <a:pt x="270903" y="27749"/>
                </a:lnTo>
                <a:lnTo>
                  <a:pt x="270903" y="248462"/>
                </a:lnTo>
                <a:lnTo>
                  <a:pt x="258013" y="248462"/>
                </a:lnTo>
                <a:lnTo>
                  <a:pt x="258013" y="468503"/>
                </a:lnTo>
                <a:lnTo>
                  <a:pt x="570128" y="468503"/>
                </a:lnTo>
                <a:lnTo>
                  <a:pt x="570128" y="248462"/>
                </a:lnTo>
                <a:close/>
              </a:path>
              <a:path w="3914140" h="468629">
                <a:moveTo>
                  <a:pt x="3913644" y="0"/>
                </a:moveTo>
                <a:lnTo>
                  <a:pt x="648131" y="0"/>
                </a:lnTo>
                <a:lnTo>
                  <a:pt x="648131" y="265468"/>
                </a:lnTo>
                <a:lnTo>
                  <a:pt x="3913644" y="265468"/>
                </a:lnTo>
                <a:lnTo>
                  <a:pt x="3913644" y="0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467409" y="5462883"/>
            <a:ext cx="3945890" cy="47244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83210" algn="l"/>
                <a:tab pos="1891664" algn="l"/>
              </a:tabLst>
            </a:pPr>
            <a:r>
              <a:rPr dirty="0" sz="1450" spc="25">
                <a:solidFill>
                  <a:srgbClr val="A3A7A8"/>
                </a:solidFill>
                <a:latin typeface="Times New Roman"/>
                <a:cs typeface="Times New Roman"/>
              </a:rPr>
              <a:t>at	</a:t>
            </a:r>
            <a:r>
              <a:rPr dirty="0" sz="1350" spc="35">
                <a:solidFill>
                  <a:srgbClr val="A3A7A8"/>
                </a:solidFill>
                <a:latin typeface="Times New Roman"/>
                <a:cs typeface="Times New Roman"/>
              </a:rPr>
              <a:t>this  </a:t>
            </a:r>
            <a:r>
              <a:rPr dirty="0" sz="1500" spc="-45">
                <a:solidFill>
                  <a:srgbClr val="A3A7A8"/>
                </a:solidFill>
                <a:latin typeface="Times New Roman"/>
                <a:cs typeface="Times New Roman"/>
              </a:rPr>
              <a:t>year</a:t>
            </a:r>
            <a:r>
              <a:rPr dirty="0" sz="1500" spc="30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500" spc="-50">
                <a:solidFill>
                  <a:srgbClr val="A3A7A8"/>
                </a:solidFill>
                <a:latin typeface="Times New Roman"/>
                <a:cs typeface="Times New Roman"/>
              </a:rPr>
              <a:t>a </a:t>
            </a:r>
            <a:r>
              <a:rPr dirty="0" sz="1500" spc="-40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450" spc="-40">
                <a:solidFill>
                  <a:srgbClr val="A3A7A8"/>
                </a:solidFill>
                <a:latin typeface="Times New Roman"/>
                <a:cs typeface="Times New Roman"/>
              </a:rPr>
              <a:t>natum.al	</a:t>
            </a:r>
            <a:r>
              <a:rPr dirty="0" sz="1450" spc="-25">
                <a:solidFill>
                  <a:srgbClr val="A3A7A8"/>
                </a:solidFill>
                <a:latin typeface="Arial"/>
                <a:cs typeface="Arial"/>
              </a:rPr>
              <a:t>AIME </a:t>
            </a:r>
            <a:r>
              <a:rPr dirty="0" sz="1500" spc="-10">
                <a:solidFill>
                  <a:srgbClr val="A3A7A8"/>
                </a:solidFill>
                <a:latin typeface="Times New Roman"/>
                <a:cs typeface="Times New Roman"/>
              </a:rPr>
              <a:t>meeting </a:t>
            </a:r>
            <a:r>
              <a:rPr dirty="0" sz="1500" spc="60">
                <a:solidFill>
                  <a:srgbClr val="A3A7A8"/>
                </a:solidFill>
                <a:latin typeface="Times New Roman"/>
                <a:cs typeface="Times New Roman"/>
              </a:rPr>
              <a:t>m</a:t>
            </a:r>
            <a:r>
              <a:rPr dirty="0" sz="1500" spc="345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600" spc="-60">
                <a:solidFill>
                  <a:srgbClr val="A3A7A8"/>
                </a:solidFill>
                <a:latin typeface="Times New Roman"/>
                <a:cs typeface="Times New Roman"/>
              </a:rPr>
              <a:t>Denvei</a:t>
            </a:r>
            <a:endParaRPr sz="1600">
              <a:latin typeface="Times New Roman"/>
              <a:cs typeface="Times New Roman"/>
            </a:endParaRPr>
          </a:p>
          <a:p>
            <a:pPr marL="270510">
              <a:lnSpc>
                <a:spcPct val="100000"/>
              </a:lnSpc>
              <a:spcBef>
                <a:spcPts val="45"/>
              </a:spcBef>
            </a:pPr>
            <a:r>
              <a:rPr dirty="0" sz="1300" spc="35">
                <a:solidFill>
                  <a:srgbClr val="A3A7A8"/>
                </a:solidFill>
                <a:latin typeface="Arial"/>
                <a:cs typeface="Arial"/>
              </a:rPr>
              <a:t>onid</a:t>
            </a:r>
            <a:endParaRPr sz="13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264514" y="5591504"/>
            <a:ext cx="3572510" cy="24637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200" spc="75">
                <a:solidFill>
                  <a:srgbClr val="8C908E"/>
                </a:solidFill>
                <a:latin typeface="Times New Roman"/>
                <a:cs typeface="Times New Roman"/>
              </a:rPr>
              <a:t>AIME</a:t>
            </a:r>
            <a:r>
              <a:rPr dirty="0" sz="1200" spc="-1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200" spc="80">
                <a:solidFill>
                  <a:srgbClr val="8C908E"/>
                </a:solidFill>
                <a:latin typeface="Times New Roman"/>
                <a:cs typeface="Times New Roman"/>
              </a:rPr>
              <a:t>mgme-en</a:t>
            </a:r>
            <a:r>
              <a:rPr dirty="0" sz="1200" spc="15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200" spc="160">
                <a:solidFill>
                  <a:srgbClr val="8C908E"/>
                </a:solidFill>
                <a:latin typeface="Times New Roman"/>
                <a:cs typeface="Times New Roman"/>
              </a:rPr>
              <a:t>dilcuu</a:t>
            </a:r>
            <a:r>
              <a:rPr dirty="0" sz="1200" spc="-1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450" spc="-80">
                <a:solidFill>
                  <a:srgbClr val="8C908E"/>
                </a:solidFill>
                <a:latin typeface="Times New Roman"/>
                <a:cs typeface="Times New Roman"/>
              </a:rPr>
              <a:t>Ore.</a:t>
            </a:r>
            <a:r>
              <a:rPr dirty="0" sz="1450" spc="-20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200" spc="75">
                <a:solidFill>
                  <a:srgbClr val="7E807E"/>
                </a:solidFill>
                <a:latin typeface="Times New Roman"/>
                <a:cs typeface="Times New Roman"/>
              </a:rPr>
              <a:t>Houae</a:t>
            </a:r>
            <a:r>
              <a:rPr dirty="0" sz="1200" spc="-20">
                <a:solidFill>
                  <a:srgbClr val="7E807E"/>
                </a:solidFill>
                <a:latin typeface="Times New Roman"/>
                <a:cs typeface="Times New Roman"/>
              </a:rPr>
              <a:t> </a:t>
            </a:r>
            <a:r>
              <a:rPr dirty="0" sz="1200" spc="60">
                <a:solidFill>
                  <a:srgbClr val="7E807E"/>
                </a:solidFill>
                <a:latin typeface="Times New Roman"/>
                <a:cs typeface="Times New Roman"/>
              </a:rPr>
              <a:t>construction</a:t>
            </a:r>
            <a:r>
              <a:rPr dirty="0" sz="1200" spc="-20">
                <a:solidFill>
                  <a:srgbClr val="7E807E"/>
                </a:solidFill>
                <a:latin typeface="Times New Roman"/>
                <a:cs typeface="Times New Roman"/>
              </a:rPr>
              <a:t> </a:t>
            </a:r>
            <a:r>
              <a:rPr dirty="0" sz="1200" spc="75">
                <a:solidFill>
                  <a:srgbClr val="707070"/>
                </a:solidFill>
                <a:latin typeface="Times New Roman"/>
                <a:cs typeface="Times New Roman"/>
              </a:rPr>
              <a:t>de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570572" y="6321888"/>
            <a:ext cx="7474584" cy="7588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720850" algn="l"/>
                <a:tab pos="4650740" algn="l"/>
                <a:tab pos="5935980" algn="l"/>
              </a:tabLst>
            </a:pPr>
            <a:r>
              <a:rPr dirty="0" sz="4800" spc="-220">
                <a:solidFill>
                  <a:srgbClr val="7E807E"/>
                </a:solidFill>
                <a:latin typeface="Times New Roman"/>
                <a:cs typeface="Times New Roman"/>
              </a:rPr>
              <a:t>AIM</a:t>
            </a:r>
            <a:r>
              <a:rPr dirty="0" sz="4800" spc="-204">
                <a:solidFill>
                  <a:srgbClr val="7E807E"/>
                </a:solidFill>
                <a:latin typeface="Times New Roman"/>
                <a:cs typeface="Times New Roman"/>
              </a:rPr>
              <a:t>E</a:t>
            </a:r>
            <a:r>
              <a:rPr dirty="0" sz="4800">
                <a:solidFill>
                  <a:srgbClr val="7E807E"/>
                </a:solidFill>
                <a:latin typeface="Times New Roman"/>
                <a:cs typeface="Times New Roman"/>
              </a:rPr>
              <a:t>	</a:t>
            </a:r>
            <a:r>
              <a:rPr dirty="0" sz="4350" spc="-50" b="1">
                <a:solidFill>
                  <a:srgbClr val="7E807E"/>
                </a:solidFill>
                <a:latin typeface="Times New Roman"/>
                <a:cs typeface="Times New Roman"/>
              </a:rPr>
              <a:t>C</a:t>
            </a:r>
            <a:r>
              <a:rPr dirty="0" sz="4350" spc="165" b="1">
                <a:solidFill>
                  <a:srgbClr val="7E807E"/>
                </a:solidFill>
                <a:latin typeface="Times New Roman"/>
                <a:cs typeface="Times New Roman"/>
              </a:rPr>
              <a:t>o</a:t>
            </a:r>
            <a:r>
              <a:rPr dirty="0" sz="4350" spc="85" b="1">
                <a:solidFill>
                  <a:srgbClr val="7E807E"/>
                </a:solidFill>
                <a:latin typeface="Times New Roman"/>
                <a:cs typeface="Times New Roman"/>
              </a:rPr>
              <a:t>n</a:t>
            </a:r>
            <a:r>
              <a:rPr dirty="0" sz="4350" spc="130" b="1">
                <a:solidFill>
                  <a:srgbClr val="7E807E"/>
                </a:solidFill>
                <a:latin typeface="Times New Roman"/>
                <a:cs typeface="Times New Roman"/>
              </a:rPr>
              <a:t>s</a:t>
            </a:r>
            <a:r>
              <a:rPr dirty="0" sz="4350" spc="60" b="1">
                <a:solidFill>
                  <a:srgbClr val="7E807E"/>
                </a:solidFill>
                <a:latin typeface="Times New Roman"/>
                <a:cs typeface="Times New Roman"/>
              </a:rPr>
              <a:t>t</a:t>
            </a:r>
            <a:r>
              <a:rPr dirty="0" sz="4350" spc="-265" b="1">
                <a:solidFill>
                  <a:srgbClr val="7E807E"/>
                </a:solidFill>
                <a:latin typeface="Times New Roman"/>
                <a:cs typeface="Times New Roman"/>
              </a:rPr>
              <a:t>r</a:t>
            </a:r>
            <a:r>
              <a:rPr dirty="0" sz="4350" spc="-325" b="1">
                <a:solidFill>
                  <a:srgbClr val="7E807E"/>
                </a:solidFill>
                <a:latin typeface="Times New Roman"/>
                <a:cs typeface="Times New Roman"/>
              </a:rPr>
              <a:t>u</a:t>
            </a:r>
            <a:r>
              <a:rPr dirty="0" sz="4350" spc="-525" b="1">
                <a:solidFill>
                  <a:srgbClr val="7E807E"/>
                </a:solidFill>
                <a:latin typeface="Times New Roman"/>
                <a:cs typeface="Times New Roman"/>
              </a:rPr>
              <a:t> </a:t>
            </a:r>
            <a:r>
              <a:rPr dirty="0" sz="4350" spc="-260" b="1">
                <a:solidFill>
                  <a:srgbClr val="7E807E"/>
                </a:solidFill>
                <a:latin typeface="Times New Roman"/>
                <a:cs typeface="Times New Roman"/>
              </a:rPr>
              <a:t>c</a:t>
            </a:r>
            <a:r>
              <a:rPr dirty="0" sz="4350" spc="-515" b="1">
                <a:solidFill>
                  <a:srgbClr val="7E807E"/>
                </a:solidFill>
                <a:latin typeface="Times New Roman"/>
                <a:cs typeface="Times New Roman"/>
              </a:rPr>
              <a:t> </a:t>
            </a:r>
            <a:r>
              <a:rPr dirty="0" sz="4350" spc="185" b="1">
                <a:solidFill>
                  <a:srgbClr val="5D5959"/>
                </a:solidFill>
                <a:latin typeface="Times New Roman"/>
                <a:cs typeface="Times New Roman"/>
              </a:rPr>
              <a:t>t</a:t>
            </a:r>
            <a:r>
              <a:rPr dirty="0" sz="4350" spc="60" b="1">
                <a:solidFill>
                  <a:srgbClr val="5D5959"/>
                </a:solidFill>
                <a:latin typeface="Times New Roman"/>
                <a:cs typeface="Times New Roman"/>
              </a:rPr>
              <a:t>s</a:t>
            </a:r>
            <a:r>
              <a:rPr dirty="0" sz="4350" b="1">
                <a:solidFill>
                  <a:srgbClr val="5D5959"/>
                </a:solidFill>
                <a:latin typeface="Times New Roman"/>
                <a:cs typeface="Times New Roman"/>
              </a:rPr>
              <a:t>	</a:t>
            </a:r>
            <a:r>
              <a:rPr dirty="0" sz="4350" spc="195" b="1">
                <a:solidFill>
                  <a:srgbClr val="5D5959"/>
                </a:solidFill>
                <a:latin typeface="Times New Roman"/>
                <a:cs typeface="Times New Roman"/>
              </a:rPr>
              <a:t>Or</a:t>
            </a:r>
            <a:r>
              <a:rPr dirty="0" sz="4350" spc="145" b="1">
                <a:solidFill>
                  <a:srgbClr val="5D5959"/>
                </a:solidFill>
                <a:latin typeface="Times New Roman"/>
                <a:cs typeface="Times New Roman"/>
              </a:rPr>
              <a:t>e</a:t>
            </a:r>
            <a:r>
              <a:rPr dirty="0" sz="4350" b="1">
                <a:solidFill>
                  <a:srgbClr val="5D5959"/>
                </a:solidFill>
                <a:latin typeface="Times New Roman"/>
                <a:cs typeface="Times New Roman"/>
              </a:rPr>
              <a:t>	</a:t>
            </a:r>
            <a:r>
              <a:rPr dirty="0" baseline="-1915" sz="6525" spc="120" b="1">
                <a:solidFill>
                  <a:srgbClr val="524B42"/>
                </a:solidFill>
                <a:latin typeface="Times New Roman"/>
                <a:cs typeface="Times New Roman"/>
              </a:rPr>
              <a:t>House</a:t>
            </a:r>
            <a:endParaRPr baseline="-1915" sz="6525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451172" y="6611286"/>
            <a:ext cx="9069705" cy="2133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900804" algn="l"/>
              </a:tabLst>
            </a:pPr>
            <a:r>
              <a:rPr dirty="0" sz="1200" spc="35">
                <a:solidFill>
                  <a:srgbClr val="8C908E"/>
                </a:solidFill>
                <a:latin typeface="Times New Roman"/>
                <a:cs typeface="Times New Roman"/>
              </a:rPr>
              <a:t>ASSOCIATION   FOR   </a:t>
            </a:r>
            <a:r>
              <a:rPr dirty="0" sz="1200" spc="15">
                <a:solidFill>
                  <a:srgbClr val="8C908E"/>
                </a:solidFill>
                <a:latin typeface="Times New Roman"/>
                <a:cs typeface="Times New Roman"/>
              </a:rPr>
              <a:t>COMPU'I'JNO</a:t>
            </a:r>
            <a:r>
              <a:rPr dirty="0" sz="1200" spc="95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200" spc="30">
                <a:solidFill>
                  <a:srgbClr val="7E807E"/>
                </a:solidFill>
                <a:latin typeface="Times New Roman"/>
                <a:cs typeface="Times New Roman"/>
              </a:rPr>
              <a:t>MACHINERY </a:t>
            </a:r>
            <a:r>
              <a:rPr dirty="0" sz="1200" spc="160">
                <a:solidFill>
                  <a:srgbClr val="7E807E"/>
                </a:solidFill>
                <a:latin typeface="Times New Roman"/>
                <a:cs typeface="Times New Roman"/>
              </a:rPr>
              <a:t> </a:t>
            </a:r>
            <a:r>
              <a:rPr dirty="0" sz="1200" spc="15">
                <a:solidFill>
                  <a:srgbClr val="8C908E"/>
                </a:solidFill>
                <a:latin typeface="Times New Roman"/>
                <a:cs typeface="Times New Roman"/>
              </a:rPr>
              <a:t>I	</a:t>
            </a:r>
            <a:r>
              <a:rPr dirty="0" sz="1100" spc="20" b="1">
                <a:solidFill>
                  <a:srgbClr val="8C908E"/>
                </a:solidFill>
                <a:latin typeface="Arial"/>
                <a:cs typeface="Arial"/>
              </a:rPr>
              <a:t>a </a:t>
            </a:r>
            <a:r>
              <a:rPr dirty="0" sz="1100" spc="10" b="1">
                <a:solidFill>
                  <a:srgbClr val="7E807E"/>
                </a:solidFill>
                <a:latin typeface="Arial"/>
                <a:cs typeface="Arial"/>
              </a:rPr>
              <a:t>profea10nal </a:t>
            </a:r>
            <a:r>
              <a:rPr dirty="0" sz="1200" spc="75">
                <a:solidFill>
                  <a:srgbClr val="8C908E"/>
                </a:solidFill>
                <a:latin typeface="Times New Roman"/>
                <a:cs typeface="Times New Roman"/>
              </a:rPr>
              <a:t>orpa}zatioo </a:t>
            </a:r>
            <a:r>
              <a:rPr dirty="0" sz="1200" spc="65">
                <a:solidFill>
                  <a:srgbClr val="8C908E"/>
                </a:solidFill>
                <a:latin typeface="Times New Roman"/>
                <a:cs typeface="Times New Roman"/>
              </a:rPr>
              <a:t>far </a:t>
            </a:r>
            <a:r>
              <a:rPr dirty="0" sz="1200" spc="40">
                <a:solidFill>
                  <a:srgbClr val="8C908E"/>
                </a:solidFill>
                <a:latin typeface="Times New Roman"/>
                <a:cs typeface="Times New Roman"/>
              </a:rPr>
              <a:t>thosa </a:t>
            </a:r>
            <a:r>
              <a:rPr dirty="0" sz="1200" spc="850">
                <a:solidFill>
                  <a:srgbClr val="8C908E"/>
                </a:solidFill>
                <a:latin typeface="Times New Roman"/>
                <a:cs typeface="Times New Roman"/>
              </a:rPr>
              <a:t>ln </a:t>
            </a:r>
            <a:r>
              <a:rPr dirty="0" sz="1200" spc="75">
                <a:solidFill>
                  <a:srgbClr val="8C908E"/>
                </a:solidFill>
                <a:latin typeface="Times New Roman"/>
                <a:cs typeface="Times New Roman"/>
              </a:rPr>
              <a:t>dmCompu&amp;er </a:t>
            </a:r>
            <a:r>
              <a:rPr dirty="0" sz="1200" spc="-50">
                <a:solidFill>
                  <a:srgbClr val="8C908E"/>
                </a:solidFill>
                <a:latin typeface="Times New Roman"/>
                <a:cs typeface="Times New Roman"/>
              </a:rPr>
              <a:t>Sc:lenc:e</a:t>
            </a:r>
            <a:r>
              <a:rPr dirty="0" sz="1200" spc="-2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150" spc="45">
                <a:solidFill>
                  <a:srgbClr val="8C908E"/>
                </a:solidFill>
                <a:latin typeface="Arial"/>
                <a:cs typeface="Arial"/>
              </a:rPr>
              <a:t>The</a:t>
            </a:r>
            <a:endParaRPr sz="1150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3436753" y="6936354"/>
            <a:ext cx="1066800" cy="0"/>
          </a:xfrm>
          <a:custGeom>
            <a:avLst/>
            <a:gdLst/>
            <a:ahLst/>
            <a:cxnLst/>
            <a:rect l="l" t="t" r="r" b="b"/>
            <a:pathLst>
              <a:path w="1066800" h="0">
                <a:moveTo>
                  <a:pt x="0" y="0"/>
                </a:moveTo>
                <a:lnTo>
                  <a:pt x="1066459" y="0"/>
                </a:lnTo>
              </a:path>
            </a:pathLst>
          </a:custGeom>
          <a:ln w="9187">
            <a:solidFill>
              <a:srgbClr val="8C908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5762678" y="6779104"/>
            <a:ext cx="36830" cy="205740"/>
          </a:xfrm>
          <a:custGeom>
            <a:avLst/>
            <a:gdLst/>
            <a:ahLst/>
            <a:cxnLst/>
            <a:rect l="l" t="t" r="r" b="b"/>
            <a:pathLst>
              <a:path w="36830" h="205740">
                <a:moveTo>
                  <a:pt x="36719" y="205142"/>
                </a:moveTo>
                <a:lnTo>
                  <a:pt x="0" y="205142"/>
                </a:lnTo>
                <a:lnTo>
                  <a:pt x="0" y="0"/>
                </a:lnTo>
                <a:lnTo>
                  <a:pt x="36719" y="0"/>
                </a:lnTo>
                <a:lnTo>
                  <a:pt x="36719" y="205142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6234599" y="6779104"/>
            <a:ext cx="46355" cy="205740"/>
          </a:xfrm>
          <a:custGeom>
            <a:avLst/>
            <a:gdLst/>
            <a:ahLst/>
            <a:cxnLst/>
            <a:rect l="l" t="t" r="r" b="b"/>
            <a:pathLst>
              <a:path w="46355" h="205740">
                <a:moveTo>
                  <a:pt x="45899" y="205142"/>
                </a:moveTo>
                <a:lnTo>
                  <a:pt x="0" y="205142"/>
                </a:lnTo>
                <a:lnTo>
                  <a:pt x="0" y="0"/>
                </a:lnTo>
                <a:lnTo>
                  <a:pt x="45899" y="0"/>
                </a:lnTo>
                <a:lnTo>
                  <a:pt x="45899" y="205142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6524613" y="6779104"/>
            <a:ext cx="36830" cy="205740"/>
          </a:xfrm>
          <a:custGeom>
            <a:avLst/>
            <a:gdLst/>
            <a:ahLst/>
            <a:cxnLst/>
            <a:rect l="l" t="t" r="r" b="b"/>
            <a:pathLst>
              <a:path w="36830" h="205740">
                <a:moveTo>
                  <a:pt x="36719" y="205142"/>
                </a:moveTo>
                <a:lnTo>
                  <a:pt x="0" y="205142"/>
                </a:lnTo>
                <a:lnTo>
                  <a:pt x="0" y="0"/>
                </a:lnTo>
                <a:lnTo>
                  <a:pt x="36719" y="0"/>
                </a:lnTo>
                <a:lnTo>
                  <a:pt x="36719" y="205142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9044206" y="6779104"/>
            <a:ext cx="36830" cy="205740"/>
          </a:xfrm>
          <a:custGeom>
            <a:avLst/>
            <a:gdLst/>
            <a:ahLst/>
            <a:cxnLst/>
            <a:rect l="l" t="t" r="r" b="b"/>
            <a:pathLst>
              <a:path w="36830" h="205740">
                <a:moveTo>
                  <a:pt x="36719" y="205142"/>
                </a:moveTo>
                <a:lnTo>
                  <a:pt x="0" y="205142"/>
                </a:lnTo>
                <a:lnTo>
                  <a:pt x="0" y="0"/>
                </a:lnTo>
                <a:lnTo>
                  <a:pt x="36719" y="0"/>
                </a:lnTo>
                <a:lnTo>
                  <a:pt x="36719" y="205142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/>
          <p:nvPr/>
        </p:nvSpPr>
        <p:spPr>
          <a:xfrm>
            <a:off x="10451007" y="6762875"/>
            <a:ext cx="9054465" cy="2184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4298315" algn="l"/>
                <a:tab pos="7966709" algn="l"/>
                <a:tab pos="8240395" algn="l"/>
              </a:tabLst>
            </a:pPr>
            <a:r>
              <a:rPr dirty="0" sz="1200" spc="40">
                <a:solidFill>
                  <a:srgbClr val="8C908E"/>
                </a:solidFill>
                <a:latin typeface="Times New Roman"/>
                <a:cs typeface="Times New Roman"/>
              </a:rPr>
              <a:t>member» </a:t>
            </a:r>
            <a:r>
              <a:rPr dirty="0" sz="1200" spc="30">
                <a:solidFill>
                  <a:srgbClr val="8C908E"/>
                </a:solidFill>
                <a:latin typeface="Times New Roman"/>
                <a:cs typeface="Times New Roman"/>
              </a:rPr>
              <a:t>are </a:t>
            </a:r>
            <a:r>
              <a:rPr dirty="0" sz="1200" spc="36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200" spc="105">
                <a:solidFill>
                  <a:srgbClr val="8C908E"/>
                </a:solidFill>
                <a:latin typeface="Times New Roman"/>
                <a:cs typeface="Times New Roman"/>
              </a:rPr>
              <a:t>left </a:t>
            </a:r>
            <a:r>
              <a:rPr dirty="0" sz="1250" spc="125">
                <a:solidFill>
                  <a:srgbClr val="8C908E"/>
                </a:solidFill>
                <a:latin typeface="Times New Roman"/>
                <a:cs typeface="Times New Roman"/>
              </a:rPr>
              <a:t>to </a:t>
            </a:r>
            <a:r>
              <a:rPr dirty="0" sz="1100" spc="30">
                <a:solidFill>
                  <a:srgbClr val="8C908E"/>
                </a:solidFill>
                <a:latin typeface="Arial"/>
                <a:cs typeface="Arial"/>
              </a:rPr>
              <a:t>rig.ht</a:t>
            </a:r>
            <a:r>
              <a:rPr dirty="0" sz="1100" spc="365">
                <a:solidFill>
                  <a:srgbClr val="8C908E"/>
                </a:solidFill>
                <a:latin typeface="Arial"/>
                <a:cs typeface="Arial"/>
              </a:rPr>
              <a:t> </a:t>
            </a:r>
            <a:r>
              <a:rPr dirty="0" sz="1200" spc="35">
                <a:solidFill>
                  <a:srgbClr val="8C908E"/>
                </a:solidFill>
                <a:latin typeface="Times New Roman"/>
                <a:cs typeface="Times New Roman"/>
              </a:rPr>
              <a:t>1st  </a:t>
            </a:r>
            <a:r>
              <a:rPr dirty="0" sz="1200" spc="140">
                <a:solidFill>
                  <a:srgbClr val="8C908E"/>
                </a:solidFill>
                <a:latin typeface="Times New Roman"/>
                <a:cs typeface="Times New Roman"/>
              </a:rPr>
              <a:t>row,</a:t>
            </a:r>
            <a:r>
              <a:rPr dirty="0" sz="1200" spc="-19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200" spc="80">
                <a:solidFill>
                  <a:srgbClr val="8C908E"/>
                </a:solidFill>
                <a:latin typeface="Times New Roman"/>
                <a:cs typeface="Times New Roman"/>
              </a:rPr>
              <a:t>Rena</a:t>
            </a:r>
            <a:r>
              <a:rPr dirty="0" sz="1200" spc="16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200" spc="45">
                <a:solidFill>
                  <a:srgbClr val="8C908E"/>
                </a:solidFill>
                <a:latin typeface="Times New Roman"/>
                <a:cs typeface="Times New Roman"/>
              </a:rPr>
              <a:t>Bonem	</a:t>
            </a:r>
            <a:r>
              <a:rPr dirty="0" sz="1200" spc="25">
                <a:solidFill>
                  <a:srgbClr val="7E807E"/>
                </a:solidFill>
                <a:latin typeface="Times New Roman"/>
                <a:cs typeface="Times New Roman"/>
              </a:rPr>
              <a:t>Marilyn </a:t>
            </a:r>
            <a:r>
              <a:rPr dirty="0" sz="1200" spc="20">
                <a:solidFill>
                  <a:srgbClr val="8C908E"/>
                </a:solidFill>
                <a:latin typeface="Times New Roman"/>
                <a:cs typeface="Times New Roman"/>
              </a:rPr>
              <a:t>Powell</a:t>
            </a:r>
            <a:r>
              <a:rPr dirty="0" sz="1200" spc="20">
                <a:solidFill>
                  <a:srgbClr val="A3A7A8"/>
                </a:solidFill>
                <a:latin typeface="Times New Roman"/>
                <a:cs typeface="Times New Roman"/>
              </a:rPr>
              <a:t>, </a:t>
            </a:r>
            <a:r>
              <a:rPr dirty="0" sz="1200" spc="35">
                <a:solidFill>
                  <a:srgbClr val="8C908E"/>
                </a:solidFill>
                <a:latin typeface="Times New Roman"/>
                <a:cs typeface="Times New Roman"/>
              </a:rPr>
              <a:t>Bill </a:t>
            </a:r>
            <a:r>
              <a:rPr dirty="0" sz="1200" spc="20">
                <a:solidFill>
                  <a:srgbClr val="8C908E"/>
                </a:solidFill>
                <a:latin typeface="Times New Roman"/>
                <a:cs typeface="Times New Roman"/>
              </a:rPr>
              <a:t>L</a:t>
            </a:r>
            <a:r>
              <a:rPr dirty="0" sz="1200" spc="20">
                <a:solidFill>
                  <a:srgbClr val="A3A7A8"/>
                </a:solidFill>
                <a:latin typeface="Times New Roman"/>
                <a:cs typeface="Times New Roman"/>
              </a:rPr>
              <a:t>i</a:t>
            </a:r>
            <a:r>
              <a:rPr dirty="0" sz="1200" spc="20">
                <a:solidFill>
                  <a:srgbClr val="8C908E"/>
                </a:solidFill>
                <a:latin typeface="Times New Roman"/>
                <a:cs typeface="Times New Roman"/>
              </a:rPr>
              <a:t>gon</a:t>
            </a:r>
            <a:r>
              <a:rPr dirty="0" sz="1200" spc="20">
                <a:solidFill>
                  <a:srgbClr val="A3A7A8"/>
                </a:solidFill>
                <a:latin typeface="Times New Roman"/>
                <a:cs typeface="Times New Roman"/>
              </a:rPr>
              <a:t>, </a:t>
            </a:r>
            <a:r>
              <a:rPr dirty="0" sz="1200" spc="55">
                <a:solidFill>
                  <a:srgbClr val="8C908E"/>
                </a:solidFill>
                <a:latin typeface="Times New Roman"/>
                <a:cs typeface="Times New Roman"/>
              </a:rPr>
              <a:t>Laura Ralhnv.n,</a:t>
            </a:r>
            <a:r>
              <a:rPr dirty="0" sz="1200" spc="10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200" spc="65">
                <a:solidFill>
                  <a:srgbClr val="8C908E"/>
                </a:solidFill>
                <a:latin typeface="Times New Roman"/>
                <a:cs typeface="Times New Roman"/>
              </a:rPr>
              <a:t>2nd</a:t>
            </a:r>
            <a:r>
              <a:rPr dirty="0" sz="1200" spc="-45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200" spc="65">
                <a:solidFill>
                  <a:srgbClr val="8C908E"/>
                </a:solidFill>
                <a:latin typeface="Times New Roman"/>
                <a:cs typeface="Times New Roman"/>
              </a:rPr>
              <a:t>rmr	</a:t>
            </a:r>
            <a:r>
              <a:rPr dirty="0" sz="1050" spc="25">
                <a:solidFill>
                  <a:srgbClr val="8C908E"/>
                </a:solidFill>
                <a:latin typeface="Arial"/>
                <a:cs typeface="Arial"/>
              </a:rPr>
              <a:t>t	</a:t>
            </a:r>
            <a:r>
              <a:rPr dirty="0" sz="1200" spc="-15">
                <a:solidFill>
                  <a:srgbClr val="8C908E"/>
                </a:solidFill>
                <a:latin typeface="Times New Roman"/>
                <a:cs typeface="Times New Roman"/>
              </a:rPr>
              <a:t>Bro </a:t>
            </a:r>
            <a:r>
              <a:rPr dirty="0" sz="1200" spc="-180">
                <a:solidFill>
                  <a:srgbClr val="8C908E"/>
                </a:solidFill>
                <a:latin typeface="Times New Roman"/>
                <a:cs typeface="Times New Roman"/>
              </a:rPr>
              <a:t>w</a:t>
            </a:r>
            <a:r>
              <a:rPr dirty="0" sz="1200" spc="-180">
                <a:solidFill>
                  <a:srgbClr val="A3A7A8"/>
                </a:solidFill>
                <a:latin typeface="Times New Roman"/>
                <a:cs typeface="Times New Roman"/>
              </a:rPr>
              <a:t>, </a:t>
            </a:r>
            <a:r>
              <a:rPr dirty="0" sz="1200" spc="45">
                <a:solidFill>
                  <a:srgbClr val="8C908E"/>
                </a:solidFill>
                <a:latin typeface="Times New Roman"/>
                <a:cs typeface="Times New Roman"/>
              </a:rPr>
              <a:t>n</a:t>
            </a:r>
            <a:r>
              <a:rPr dirty="0" sz="1200" spc="15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200" spc="55">
                <a:solidFill>
                  <a:srgbClr val="8C908E"/>
                </a:solidFill>
                <a:latin typeface="Times New Roman"/>
                <a:cs typeface="Times New Roman"/>
              </a:rPr>
              <a:t>Jon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0901616" y="6926100"/>
            <a:ext cx="18415" cy="205740"/>
          </a:xfrm>
          <a:custGeom>
            <a:avLst/>
            <a:gdLst/>
            <a:ahLst/>
            <a:cxnLst/>
            <a:rect l="l" t="t" r="r" b="b"/>
            <a:pathLst>
              <a:path w="18415" h="205740">
                <a:moveTo>
                  <a:pt x="18359" y="205142"/>
                </a:moveTo>
                <a:lnTo>
                  <a:pt x="0" y="205142"/>
                </a:lnTo>
                <a:lnTo>
                  <a:pt x="0" y="0"/>
                </a:lnTo>
                <a:lnTo>
                  <a:pt x="18359" y="0"/>
                </a:lnTo>
                <a:lnTo>
                  <a:pt x="18359" y="205142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4353588" y="6926100"/>
            <a:ext cx="46355" cy="205740"/>
          </a:xfrm>
          <a:custGeom>
            <a:avLst/>
            <a:gdLst/>
            <a:ahLst/>
            <a:cxnLst/>
            <a:rect l="l" t="t" r="r" b="b"/>
            <a:pathLst>
              <a:path w="46355" h="205740">
                <a:moveTo>
                  <a:pt x="45899" y="205142"/>
                </a:moveTo>
                <a:lnTo>
                  <a:pt x="0" y="205142"/>
                </a:lnTo>
                <a:lnTo>
                  <a:pt x="0" y="0"/>
                </a:lnTo>
                <a:lnTo>
                  <a:pt x="45899" y="0"/>
                </a:lnTo>
                <a:lnTo>
                  <a:pt x="45899" y="205142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5074185" y="6926100"/>
            <a:ext cx="36830" cy="205740"/>
          </a:xfrm>
          <a:custGeom>
            <a:avLst/>
            <a:gdLst/>
            <a:ahLst/>
            <a:cxnLst/>
            <a:rect l="l" t="t" r="r" b="b"/>
            <a:pathLst>
              <a:path w="36830" h="205740">
                <a:moveTo>
                  <a:pt x="36719" y="205142"/>
                </a:moveTo>
                <a:lnTo>
                  <a:pt x="0" y="205142"/>
                </a:lnTo>
                <a:lnTo>
                  <a:pt x="0" y="0"/>
                </a:lnTo>
                <a:lnTo>
                  <a:pt x="36719" y="0"/>
                </a:lnTo>
                <a:lnTo>
                  <a:pt x="36719" y="205142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6139055" y="6926100"/>
            <a:ext cx="46355" cy="205740"/>
          </a:xfrm>
          <a:custGeom>
            <a:avLst/>
            <a:gdLst/>
            <a:ahLst/>
            <a:cxnLst/>
            <a:rect l="l" t="t" r="r" b="b"/>
            <a:pathLst>
              <a:path w="46355" h="205740">
                <a:moveTo>
                  <a:pt x="45899" y="205142"/>
                </a:moveTo>
                <a:lnTo>
                  <a:pt x="0" y="205142"/>
                </a:lnTo>
                <a:lnTo>
                  <a:pt x="0" y="0"/>
                </a:lnTo>
                <a:lnTo>
                  <a:pt x="45899" y="0"/>
                </a:lnTo>
                <a:lnTo>
                  <a:pt x="45899" y="205142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2" name="object 62"/>
          <p:cNvGrpSpPr/>
          <p:nvPr/>
        </p:nvGrpSpPr>
        <p:grpSpPr>
          <a:xfrm>
            <a:off x="18431933" y="6926100"/>
            <a:ext cx="934085" cy="205740"/>
            <a:chOff x="18431933" y="6926100"/>
            <a:chExt cx="934085" cy="205740"/>
          </a:xfrm>
        </p:grpSpPr>
        <p:sp>
          <p:nvSpPr>
            <p:cNvPr id="63" name="object 63"/>
            <p:cNvSpPr/>
            <p:nvPr/>
          </p:nvSpPr>
          <p:spPr>
            <a:xfrm>
              <a:off x="19328784" y="6926100"/>
              <a:ext cx="36830" cy="205740"/>
            </a:xfrm>
            <a:custGeom>
              <a:avLst/>
              <a:gdLst/>
              <a:ahLst/>
              <a:cxnLst/>
              <a:rect l="l" t="t" r="r" b="b"/>
              <a:pathLst>
                <a:path w="36830" h="205740">
                  <a:moveTo>
                    <a:pt x="36719" y="205142"/>
                  </a:moveTo>
                  <a:lnTo>
                    <a:pt x="0" y="205142"/>
                  </a:lnTo>
                  <a:lnTo>
                    <a:pt x="0" y="0"/>
                  </a:lnTo>
                  <a:lnTo>
                    <a:pt x="36719" y="0"/>
                  </a:lnTo>
                  <a:lnTo>
                    <a:pt x="36719" y="205142"/>
                  </a:lnTo>
                  <a:close/>
                </a:path>
              </a:pathLst>
            </a:custGeom>
            <a:solidFill>
              <a:srgbClr val="D4D8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18431933" y="7083350"/>
              <a:ext cx="934085" cy="0"/>
            </a:xfrm>
            <a:custGeom>
              <a:avLst/>
              <a:gdLst/>
              <a:ahLst/>
              <a:cxnLst/>
              <a:rect l="l" t="t" r="r" b="b"/>
              <a:pathLst>
                <a:path w="934084" h="0">
                  <a:moveTo>
                    <a:pt x="0" y="0"/>
                  </a:moveTo>
                  <a:lnTo>
                    <a:pt x="933570" y="0"/>
                  </a:lnTo>
                </a:path>
              </a:pathLst>
            </a:custGeom>
            <a:ln w="9187">
              <a:solidFill>
                <a:srgbClr val="A3A7A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5" name="object 65"/>
          <p:cNvSpPr/>
          <p:nvPr/>
        </p:nvSpPr>
        <p:spPr>
          <a:xfrm>
            <a:off x="14762315" y="7123656"/>
            <a:ext cx="36830" cy="199390"/>
          </a:xfrm>
          <a:custGeom>
            <a:avLst/>
            <a:gdLst/>
            <a:ahLst/>
            <a:cxnLst/>
            <a:rect l="l" t="t" r="r" b="b"/>
            <a:pathLst>
              <a:path w="36830" h="199390">
                <a:moveTo>
                  <a:pt x="36719" y="199108"/>
                </a:moveTo>
                <a:lnTo>
                  <a:pt x="0" y="199108"/>
                </a:lnTo>
                <a:lnTo>
                  <a:pt x="0" y="0"/>
                </a:lnTo>
                <a:lnTo>
                  <a:pt x="36719" y="0"/>
                </a:lnTo>
                <a:lnTo>
                  <a:pt x="36719" y="199108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 txBox="1"/>
          <p:nvPr/>
        </p:nvSpPr>
        <p:spPr>
          <a:xfrm>
            <a:off x="10458942" y="6900684"/>
            <a:ext cx="8932545" cy="419734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3800"/>
              </a:lnSpc>
              <a:spcBef>
                <a:spcPts val="80"/>
              </a:spcBef>
              <a:tabLst>
                <a:tab pos="682625" algn="l"/>
                <a:tab pos="2487930" algn="l"/>
                <a:tab pos="6153785" algn="l"/>
              </a:tabLst>
            </a:pPr>
            <a:r>
              <a:rPr dirty="0" sz="1200" spc="-100">
                <a:solidFill>
                  <a:srgbClr val="8C908E"/>
                </a:solidFill>
                <a:latin typeface="Times New Roman"/>
                <a:cs typeface="Times New Roman"/>
              </a:rPr>
              <a:t>Harmon</a:t>
            </a:r>
            <a:r>
              <a:rPr dirty="0" sz="1200" spc="-100">
                <a:solidFill>
                  <a:srgbClr val="A3A7A8"/>
                </a:solidFill>
                <a:latin typeface="Times New Roman"/>
                <a:cs typeface="Times New Roman"/>
              </a:rPr>
              <a:t>,	</a:t>
            </a:r>
            <a:r>
              <a:rPr dirty="0" sz="1200" spc="50">
                <a:solidFill>
                  <a:srgbClr val="8C908E"/>
                </a:solidFill>
                <a:latin typeface="Times New Roman"/>
                <a:cs typeface="Times New Roman"/>
              </a:rPr>
              <a:t>Karry </a:t>
            </a:r>
            <a:r>
              <a:rPr dirty="0" sz="1300" spc="20">
                <a:solidFill>
                  <a:srgbClr val="8C908E"/>
                </a:solidFill>
                <a:latin typeface="Arial"/>
                <a:cs typeface="Arial"/>
              </a:rPr>
              <a:t>Bom--'l'reuurer  </a:t>
            </a:r>
            <a:r>
              <a:rPr dirty="0" sz="1200" spc="150">
                <a:solidFill>
                  <a:srgbClr val="8C908E"/>
                </a:solidFill>
                <a:latin typeface="Times New Roman"/>
                <a:cs typeface="Times New Roman"/>
              </a:rPr>
              <a:t>Brmt </a:t>
            </a:r>
            <a:r>
              <a:rPr dirty="0" sz="1200" spc="65">
                <a:solidFill>
                  <a:srgbClr val="8C908E"/>
                </a:solidFill>
                <a:latin typeface="Times New Roman"/>
                <a:cs typeface="Times New Roman"/>
              </a:rPr>
              <a:t>Whiw-Vlce-Pru</a:t>
            </a:r>
            <a:r>
              <a:rPr dirty="0" sz="1200" spc="65">
                <a:solidFill>
                  <a:srgbClr val="A3A7A8"/>
                </a:solidFill>
                <a:latin typeface="Times New Roman"/>
                <a:cs typeface="Times New Roman"/>
              </a:rPr>
              <a:t>•   </a:t>
            </a:r>
            <a:r>
              <a:rPr dirty="0" sz="1200" spc="80">
                <a:solidFill>
                  <a:srgbClr val="8C908E"/>
                </a:solidFill>
                <a:latin typeface="Times New Roman"/>
                <a:cs typeface="Times New Roman"/>
              </a:rPr>
              <a:t>3rd </a:t>
            </a:r>
            <a:r>
              <a:rPr dirty="0" sz="1200" spc="40">
                <a:solidFill>
                  <a:srgbClr val="8C908E"/>
                </a:solidFill>
                <a:latin typeface="Times New Roman"/>
                <a:cs typeface="Times New Roman"/>
              </a:rPr>
              <a:t>row</a:t>
            </a:r>
            <a:r>
              <a:rPr dirty="0" sz="1200" spc="40">
                <a:solidFill>
                  <a:srgbClr val="A3A7A8"/>
                </a:solidFill>
                <a:latin typeface="Times New Roman"/>
                <a:cs typeface="Times New Roman"/>
              </a:rPr>
              <a:t>, </a:t>
            </a:r>
            <a:r>
              <a:rPr dirty="0" sz="1150" spc="75">
                <a:solidFill>
                  <a:srgbClr val="8C908E"/>
                </a:solidFill>
                <a:latin typeface="Times New Roman"/>
                <a:cs typeface="Times New Roman"/>
              </a:rPr>
              <a:t>DeLoy </a:t>
            </a:r>
            <a:r>
              <a:rPr dirty="0" sz="1200" spc="15">
                <a:solidFill>
                  <a:srgbClr val="8C908E"/>
                </a:solidFill>
                <a:latin typeface="Times New Roman"/>
                <a:cs typeface="Times New Roman"/>
              </a:rPr>
              <a:t>Wg</a:t>
            </a:r>
            <a:r>
              <a:rPr dirty="0" sz="1200" spc="15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200" spc="-35">
                <a:solidFill>
                  <a:srgbClr val="8C908E"/>
                </a:solidFill>
                <a:latin typeface="Times New Roman"/>
                <a:cs typeface="Times New Roman"/>
              </a:rPr>
              <a:t>Ter</a:t>
            </a:r>
            <a:r>
              <a:rPr dirty="0" sz="1200" spc="-35">
                <a:solidFill>
                  <a:srgbClr val="A3A7A8"/>
                </a:solidFill>
                <a:latin typeface="Times New Roman"/>
                <a:cs typeface="Times New Roman"/>
              </a:rPr>
              <a:t>,</a:t>
            </a:r>
            <a:r>
              <a:rPr dirty="0" sz="1200" spc="175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200" spc="-60">
                <a:solidFill>
                  <a:srgbClr val="8C908E"/>
                </a:solidFill>
                <a:latin typeface="Times New Roman"/>
                <a:cs typeface="Times New Roman"/>
              </a:rPr>
              <a:t>Guy	</a:t>
            </a:r>
            <a:r>
              <a:rPr dirty="0" sz="1200" spc="30">
                <a:solidFill>
                  <a:srgbClr val="7E807E"/>
                </a:solidFill>
                <a:latin typeface="Times New Roman"/>
                <a:cs typeface="Times New Roman"/>
              </a:rPr>
              <a:t>Mosley, </a:t>
            </a:r>
            <a:r>
              <a:rPr dirty="0" sz="1200" spc="50">
                <a:solidFill>
                  <a:srgbClr val="8C908E"/>
                </a:solidFill>
                <a:latin typeface="Times New Roman"/>
                <a:cs typeface="Times New Roman"/>
              </a:rPr>
              <a:t>Keith </a:t>
            </a:r>
            <a:r>
              <a:rPr dirty="0" sz="1200" spc="90">
                <a:solidFill>
                  <a:srgbClr val="8C908E"/>
                </a:solidFill>
                <a:latin typeface="Times New Roman"/>
                <a:cs typeface="Times New Roman"/>
              </a:rPr>
              <a:t>Stout, </a:t>
            </a:r>
            <a:r>
              <a:rPr dirty="0" sz="1200" spc="95">
                <a:solidFill>
                  <a:srgbClr val="8C908E"/>
                </a:solidFill>
                <a:latin typeface="Times New Roman"/>
                <a:cs typeface="Times New Roman"/>
              </a:rPr>
              <a:t>John </a:t>
            </a:r>
            <a:r>
              <a:rPr dirty="0" sz="1300" spc="-15">
                <a:solidFill>
                  <a:srgbClr val="8C908E"/>
                </a:solidFill>
                <a:latin typeface="Times New Roman"/>
                <a:cs typeface="Times New Roman"/>
              </a:rPr>
              <a:t>ShJpman </a:t>
            </a:r>
            <a:r>
              <a:rPr dirty="0" sz="1200" spc="-65">
                <a:solidFill>
                  <a:srgbClr val="7E807E"/>
                </a:solidFill>
                <a:latin typeface="Times New Roman"/>
                <a:cs typeface="Times New Roman"/>
              </a:rPr>
              <a:t>Pr </a:t>
            </a:r>
            <a:r>
              <a:rPr dirty="0" sz="1200" spc="-185">
                <a:solidFill>
                  <a:srgbClr val="7E807E"/>
                </a:solidFill>
                <a:latin typeface="Times New Roman"/>
                <a:cs typeface="Times New Roman"/>
              </a:rPr>
              <a:t>e</a:t>
            </a:r>
            <a:r>
              <a:rPr dirty="0" sz="1200" spc="-185">
                <a:solidFill>
                  <a:srgbClr val="A3A7A8"/>
                </a:solidFill>
                <a:latin typeface="Times New Roman"/>
                <a:cs typeface="Times New Roman"/>
              </a:rPr>
              <a:t>,</a:t>
            </a:r>
            <a:r>
              <a:rPr dirty="0" sz="1200" spc="-185">
                <a:solidFill>
                  <a:srgbClr val="7E807E"/>
                </a:solidFill>
                <a:latin typeface="Times New Roman"/>
                <a:cs typeface="Times New Roman"/>
              </a:rPr>
              <a:t>s  </a:t>
            </a:r>
            <a:r>
              <a:rPr dirty="0" sz="1200" spc="35">
                <a:solidFill>
                  <a:srgbClr val="8C908E"/>
                </a:solidFill>
                <a:latin typeface="Times New Roman"/>
                <a:cs typeface="Times New Roman"/>
              </a:rPr>
              <a:t>Blame </a:t>
            </a:r>
            <a:r>
              <a:rPr dirty="0" sz="1200" spc="75">
                <a:solidFill>
                  <a:srgbClr val="8C908E"/>
                </a:solidFill>
                <a:latin typeface="Times New Roman"/>
                <a:cs typeface="Times New Roman"/>
              </a:rPr>
              <a:t>GaJther,</a:t>
            </a:r>
            <a:r>
              <a:rPr dirty="0" u="sng" sz="1200" spc="75">
                <a:solidFill>
                  <a:srgbClr val="8C908E"/>
                </a:solidFill>
                <a:uFill>
                  <a:solidFill>
                    <a:srgbClr val="8C908E"/>
                  </a:solidFill>
                </a:uFill>
                <a:latin typeface="Times New Roman"/>
                <a:cs typeface="Times New Roman"/>
              </a:rPr>
              <a:t>Susan</a:t>
            </a:r>
            <a:r>
              <a:rPr dirty="0" sz="1200" spc="75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200" spc="-60">
                <a:solidFill>
                  <a:srgbClr val="8C908E"/>
                </a:solidFill>
                <a:latin typeface="Times New Roman"/>
                <a:cs typeface="Times New Roman"/>
              </a:rPr>
              <a:t>R.ax </a:t>
            </a:r>
            <a:r>
              <a:rPr dirty="0" sz="120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200" spc="-55">
                <a:solidFill>
                  <a:srgbClr val="8C908E"/>
                </a:solidFill>
                <a:latin typeface="Times New Roman"/>
                <a:cs typeface="Times New Roman"/>
              </a:rPr>
              <a:t>4th  </a:t>
            </a:r>
            <a:r>
              <a:rPr dirty="0" sz="1200" spc="25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200" spc="-65">
                <a:solidFill>
                  <a:srgbClr val="8C908E"/>
                </a:solidFill>
                <a:latin typeface="Times New Roman"/>
                <a:cs typeface="Times New Roman"/>
              </a:rPr>
              <a:t>row	</a:t>
            </a:r>
            <a:r>
              <a:rPr dirty="0" sz="1200" spc="70">
                <a:solidFill>
                  <a:srgbClr val="8C908E"/>
                </a:solidFill>
                <a:latin typeface="Times New Roman"/>
                <a:cs typeface="Times New Roman"/>
              </a:rPr>
              <a:t>Greg </a:t>
            </a:r>
            <a:r>
              <a:rPr dirty="0" sz="1200" spc="65">
                <a:solidFill>
                  <a:srgbClr val="8C908E"/>
                </a:solidFill>
                <a:latin typeface="Times New Roman"/>
                <a:cs typeface="Times New Roman"/>
              </a:rPr>
              <a:t>Coyle </a:t>
            </a:r>
            <a:r>
              <a:rPr dirty="0" sz="1200" spc="114">
                <a:solidFill>
                  <a:srgbClr val="8C908E"/>
                </a:solidFill>
                <a:latin typeface="Times New Roman"/>
                <a:cs typeface="Times New Roman"/>
              </a:rPr>
              <a:t>Tom </a:t>
            </a:r>
            <a:r>
              <a:rPr dirty="0" sz="1200" spc="5">
                <a:solidFill>
                  <a:srgbClr val="8C908E"/>
                </a:solidFill>
                <a:latin typeface="Times New Roman"/>
                <a:cs typeface="Times New Roman"/>
              </a:rPr>
              <a:t>DooliUJe</a:t>
            </a:r>
            <a:r>
              <a:rPr dirty="0" sz="1200" spc="5">
                <a:solidFill>
                  <a:srgbClr val="A3A7A8"/>
                </a:solidFill>
                <a:latin typeface="Times New Roman"/>
                <a:cs typeface="Times New Roman"/>
              </a:rPr>
              <a:t>, </a:t>
            </a:r>
            <a:r>
              <a:rPr dirty="0" sz="1200" spc="-5">
                <a:solidFill>
                  <a:srgbClr val="8C908E"/>
                </a:solidFill>
                <a:latin typeface="Times New Roman"/>
                <a:cs typeface="Times New Roman"/>
              </a:rPr>
              <a:t>and </a:t>
            </a:r>
            <a:r>
              <a:rPr dirty="0" sz="1200" spc="180">
                <a:solidFill>
                  <a:srgbClr val="8C908E"/>
                </a:solidFill>
                <a:latin typeface="Times New Roman"/>
                <a:cs typeface="Times New Roman"/>
              </a:rPr>
              <a:t>Wqoe</a:t>
            </a:r>
            <a:r>
              <a:rPr dirty="0" sz="1200" spc="-5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200" spc="20">
                <a:solidFill>
                  <a:srgbClr val="7E807E"/>
                </a:solidFill>
                <a:latin typeface="Times New Roman"/>
                <a:cs typeface="Times New Roman"/>
              </a:rPr>
              <a:t>Mixon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0469966" y="7309515"/>
            <a:ext cx="8959850" cy="7315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433320" algn="l"/>
                <a:tab pos="3575050" algn="l"/>
                <a:tab pos="5942965" algn="l"/>
                <a:tab pos="7537450" algn="l"/>
              </a:tabLst>
            </a:pPr>
            <a:r>
              <a:rPr dirty="0" sz="4600" spc="130">
                <a:solidFill>
                  <a:srgbClr val="5D5959"/>
                </a:solidFill>
                <a:latin typeface="Times New Roman"/>
                <a:cs typeface="Times New Roman"/>
              </a:rPr>
              <a:t>Biology</a:t>
            </a:r>
            <a:r>
              <a:rPr dirty="0" sz="4600" spc="75">
                <a:solidFill>
                  <a:srgbClr val="5D5959"/>
                </a:solidFill>
                <a:latin typeface="Times New Roman"/>
                <a:cs typeface="Times New Roman"/>
              </a:rPr>
              <a:t>,</a:t>
            </a:r>
            <a:r>
              <a:rPr dirty="0" sz="4600">
                <a:solidFill>
                  <a:srgbClr val="5D5959"/>
                </a:solidFill>
                <a:latin typeface="Times New Roman"/>
                <a:cs typeface="Times New Roman"/>
              </a:rPr>
              <a:t>	</a:t>
            </a:r>
            <a:r>
              <a:rPr dirty="0" sz="4600" spc="-245">
                <a:solidFill>
                  <a:srgbClr val="5D5959"/>
                </a:solidFill>
                <a:latin typeface="Times New Roman"/>
                <a:cs typeface="Times New Roman"/>
              </a:rPr>
              <a:t>C.S</a:t>
            </a:r>
            <a:r>
              <a:rPr dirty="0" sz="4600" spc="-125">
                <a:solidFill>
                  <a:srgbClr val="5D5959"/>
                </a:solidFill>
                <a:latin typeface="Times New Roman"/>
                <a:cs typeface="Times New Roman"/>
              </a:rPr>
              <a:t>.</a:t>
            </a:r>
            <a:r>
              <a:rPr dirty="0" sz="4600">
                <a:solidFill>
                  <a:srgbClr val="5D5959"/>
                </a:solidFill>
                <a:latin typeface="Times New Roman"/>
                <a:cs typeface="Times New Roman"/>
              </a:rPr>
              <a:t>	</a:t>
            </a:r>
            <a:r>
              <a:rPr dirty="0" sz="4600" spc="85">
                <a:solidFill>
                  <a:srgbClr val="5D5959"/>
                </a:solidFill>
                <a:latin typeface="Times New Roman"/>
                <a:cs typeface="Times New Roman"/>
              </a:rPr>
              <a:t>Student</a:t>
            </a:r>
            <a:r>
              <a:rPr dirty="0" sz="4600" spc="80">
                <a:solidFill>
                  <a:srgbClr val="5D5959"/>
                </a:solidFill>
                <a:latin typeface="Times New Roman"/>
                <a:cs typeface="Times New Roman"/>
              </a:rPr>
              <a:t>s</a:t>
            </a:r>
            <a:r>
              <a:rPr dirty="0" sz="4600">
                <a:solidFill>
                  <a:srgbClr val="5D5959"/>
                </a:solidFill>
                <a:latin typeface="Times New Roman"/>
                <a:cs typeface="Times New Roman"/>
              </a:rPr>
              <a:t>	</a:t>
            </a:r>
            <a:r>
              <a:rPr dirty="0" sz="4600" spc="90">
                <a:solidFill>
                  <a:srgbClr val="5D5959"/>
                </a:solidFill>
                <a:latin typeface="Times New Roman"/>
                <a:cs typeface="Times New Roman"/>
              </a:rPr>
              <a:t>For</a:t>
            </a:r>
            <a:r>
              <a:rPr dirty="0" sz="4600" spc="160">
                <a:solidFill>
                  <a:srgbClr val="5D5959"/>
                </a:solidFill>
                <a:latin typeface="Times New Roman"/>
                <a:cs typeface="Times New Roman"/>
              </a:rPr>
              <a:t>m</a:t>
            </a:r>
            <a:r>
              <a:rPr dirty="0" sz="4600">
                <a:solidFill>
                  <a:srgbClr val="5D5959"/>
                </a:solidFill>
                <a:latin typeface="Times New Roman"/>
                <a:cs typeface="Times New Roman"/>
              </a:rPr>
              <a:t>	</a:t>
            </a:r>
            <a:r>
              <a:rPr dirty="0" sz="4600" spc="70">
                <a:solidFill>
                  <a:srgbClr val="5D5959"/>
                </a:solidFill>
                <a:latin typeface="Times New Roman"/>
                <a:cs typeface="Times New Roman"/>
              </a:rPr>
              <a:t>Clubs</a:t>
            </a:r>
            <a:endParaRPr sz="460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5791715" y="10740942"/>
            <a:ext cx="518159" cy="4832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9240" algn="l"/>
              </a:tabLst>
            </a:pPr>
            <a:r>
              <a:rPr dirty="0" sz="2250" spc="15" b="1">
                <a:solidFill>
                  <a:srgbClr val="5D5959"/>
                </a:solidFill>
                <a:latin typeface="Arial"/>
                <a:cs typeface="Arial"/>
              </a:rPr>
              <a:t>f</a:t>
            </a:r>
            <a:r>
              <a:rPr dirty="0" sz="2250" spc="15" b="1">
                <a:solidFill>
                  <a:srgbClr val="5D5959"/>
                </a:solidFill>
                <a:latin typeface="Arial"/>
                <a:cs typeface="Arial"/>
              </a:rPr>
              <a:t>	</a:t>
            </a:r>
            <a:r>
              <a:rPr dirty="0" sz="3000" spc="50" b="1">
                <a:solidFill>
                  <a:srgbClr val="5D5959"/>
                </a:solidFill>
                <a:latin typeface="Courier New"/>
                <a:cs typeface="Courier New"/>
              </a:rPr>
              <a:t>I</a:t>
            </a:r>
            <a:endParaRPr sz="3000">
              <a:latin typeface="Courier New"/>
              <a:cs typeface="Courier New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3909113" y="12376267"/>
            <a:ext cx="125730" cy="4057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500" spc="-235">
                <a:solidFill>
                  <a:srgbClr val="8C908E"/>
                </a:solidFill>
                <a:latin typeface="Times New Roman"/>
                <a:cs typeface="Times New Roman"/>
              </a:rPr>
              <a:t>..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5037830" y="12789692"/>
            <a:ext cx="131445" cy="2076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254">
                <a:solidFill>
                  <a:srgbClr val="8C908E"/>
                </a:solidFill>
                <a:latin typeface="Times New Roman"/>
                <a:cs typeface="Times New Roman"/>
              </a:rPr>
              <a:t>Th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5637736" y="12775911"/>
            <a:ext cx="201930" cy="2241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55">
                <a:solidFill>
                  <a:srgbClr val="8C908E"/>
                </a:solidFill>
                <a:latin typeface="Times New Roman"/>
                <a:cs typeface="Times New Roman"/>
              </a:rPr>
              <a:t>b</a:t>
            </a:r>
            <a:r>
              <a:rPr dirty="0" sz="1200" spc="-125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300" spc="-185" b="1" i="1">
                <a:solidFill>
                  <a:srgbClr val="8C908E"/>
                </a:solidFill>
                <a:latin typeface="Times New Roman"/>
                <a:cs typeface="Times New Roman"/>
              </a:rPr>
              <a:t>n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7130735" y="12801360"/>
            <a:ext cx="27940" cy="199390"/>
          </a:xfrm>
          <a:custGeom>
            <a:avLst/>
            <a:gdLst/>
            <a:ahLst/>
            <a:cxnLst/>
            <a:rect l="l" t="t" r="r" b="b"/>
            <a:pathLst>
              <a:path w="27940" h="199390">
                <a:moveTo>
                  <a:pt x="27539" y="199108"/>
                </a:moveTo>
                <a:lnTo>
                  <a:pt x="0" y="199108"/>
                </a:lnTo>
                <a:lnTo>
                  <a:pt x="0" y="0"/>
                </a:lnTo>
                <a:lnTo>
                  <a:pt x="27539" y="0"/>
                </a:lnTo>
                <a:lnTo>
                  <a:pt x="27539" y="199108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8489116" y="12796739"/>
            <a:ext cx="36830" cy="205740"/>
          </a:xfrm>
          <a:custGeom>
            <a:avLst/>
            <a:gdLst/>
            <a:ahLst/>
            <a:cxnLst/>
            <a:rect l="l" t="t" r="r" b="b"/>
            <a:pathLst>
              <a:path w="36830" h="205740">
                <a:moveTo>
                  <a:pt x="36719" y="205142"/>
                </a:moveTo>
                <a:lnTo>
                  <a:pt x="0" y="205142"/>
                </a:lnTo>
                <a:lnTo>
                  <a:pt x="0" y="0"/>
                </a:lnTo>
                <a:lnTo>
                  <a:pt x="36719" y="0"/>
                </a:lnTo>
                <a:lnTo>
                  <a:pt x="36719" y="205142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 txBox="1"/>
          <p:nvPr/>
        </p:nvSpPr>
        <p:spPr>
          <a:xfrm>
            <a:off x="16312919" y="12752943"/>
            <a:ext cx="2810510" cy="2514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00" spc="80" b="1" i="1">
                <a:solidFill>
                  <a:srgbClr val="8C908E"/>
                </a:solidFill>
                <a:latin typeface="Arial"/>
                <a:cs typeface="Arial"/>
              </a:rPr>
              <a:t>I.ti </a:t>
            </a:r>
            <a:r>
              <a:rPr dirty="0" sz="1450" spc="40" i="1">
                <a:solidFill>
                  <a:srgbClr val="8C908E"/>
                </a:solidFill>
                <a:latin typeface="Arial"/>
                <a:cs typeface="Arial"/>
              </a:rPr>
              <a:t>w </a:t>
            </a:r>
            <a:r>
              <a:rPr dirty="0" sz="1200" spc="20">
                <a:solidFill>
                  <a:srgbClr val="8C908E"/>
                </a:solidFill>
                <a:latin typeface="Times New Roman"/>
                <a:cs typeface="Times New Roman"/>
              </a:rPr>
              <a:t>riaht </a:t>
            </a:r>
            <a:r>
              <a:rPr dirty="0" sz="1200" spc="25">
                <a:solidFill>
                  <a:srgbClr val="A3A7A8"/>
                </a:solidFill>
                <a:latin typeface="Times New Roman"/>
                <a:cs typeface="Times New Roman"/>
              </a:rPr>
              <a:t>, </a:t>
            </a:r>
            <a:r>
              <a:rPr dirty="0" sz="1100" spc="-70">
                <a:solidFill>
                  <a:srgbClr val="8C908E"/>
                </a:solidFill>
                <a:latin typeface="Times New Roman"/>
                <a:cs typeface="Times New Roman"/>
              </a:rPr>
              <a:t>l11t </a:t>
            </a:r>
            <a:r>
              <a:rPr dirty="0" sz="1200" spc="75">
                <a:solidFill>
                  <a:srgbClr val="8C908E"/>
                </a:solidFill>
                <a:latin typeface="Times New Roman"/>
                <a:cs typeface="Times New Roman"/>
              </a:rPr>
              <a:t>row, </a:t>
            </a:r>
            <a:r>
              <a:rPr dirty="0" sz="1200" spc="40">
                <a:solidFill>
                  <a:srgbClr val="8C908E"/>
                </a:solidFill>
                <a:latin typeface="Times New Roman"/>
                <a:cs typeface="Times New Roman"/>
              </a:rPr>
              <a:t>Paul </a:t>
            </a:r>
            <a:r>
              <a:rPr dirty="0" sz="1200" spc="75">
                <a:solidFill>
                  <a:srgbClr val="8C908E"/>
                </a:solidFill>
                <a:latin typeface="Times New Roman"/>
                <a:cs typeface="Times New Roman"/>
              </a:rPr>
              <a:t>Roth</a:t>
            </a:r>
            <a:r>
              <a:rPr dirty="0" sz="1200" spc="75">
                <a:solidFill>
                  <a:srgbClr val="A3A7A8"/>
                </a:solidFill>
                <a:latin typeface="Times New Roman"/>
                <a:cs typeface="Times New Roman"/>
              </a:rPr>
              <a:t>,</a:t>
            </a:r>
            <a:r>
              <a:rPr dirty="0" sz="1200" spc="-65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200" spc="45">
                <a:solidFill>
                  <a:srgbClr val="8C908E"/>
                </a:solidFill>
                <a:latin typeface="Times New Roman"/>
                <a:cs typeface="Times New Roman"/>
              </a:rPr>
              <a:t>Jennifer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17096420" y="12952921"/>
            <a:ext cx="153035" cy="205740"/>
          </a:xfrm>
          <a:custGeom>
            <a:avLst/>
            <a:gdLst/>
            <a:ahLst/>
            <a:cxnLst/>
            <a:rect l="l" t="t" r="r" b="b"/>
            <a:pathLst>
              <a:path w="153034" h="205740">
                <a:moveTo>
                  <a:pt x="152652" y="205142"/>
                </a:moveTo>
                <a:lnTo>
                  <a:pt x="0" y="205142"/>
                </a:lnTo>
                <a:lnTo>
                  <a:pt x="0" y="0"/>
                </a:lnTo>
                <a:lnTo>
                  <a:pt x="152652" y="0"/>
                </a:lnTo>
                <a:lnTo>
                  <a:pt x="152652" y="205142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17483069" y="12952921"/>
            <a:ext cx="46355" cy="205740"/>
          </a:xfrm>
          <a:custGeom>
            <a:avLst/>
            <a:gdLst/>
            <a:ahLst/>
            <a:cxnLst/>
            <a:rect l="l" t="t" r="r" b="b"/>
            <a:pathLst>
              <a:path w="46355" h="205740">
                <a:moveTo>
                  <a:pt x="45899" y="205142"/>
                </a:moveTo>
                <a:lnTo>
                  <a:pt x="0" y="205142"/>
                </a:lnTo>
                <a:lnTo>
                  <a:pt x="0" y="0"/>
                </a:lnTo>
                <a:lnTo>
                  <a:pt x="45899" y="0"/>
                </a:lnTo>
                <a:lnTo>
                  <a:pt x="45899" y="205142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8445244" y="12952921"/>
            <a:ext cx="27940" cy="205740"/>
          </a:xfrm>
          <a:custGeom>
            <a:avLst/>
            <a:gdLst/>
            <a:ahLst/>
            <a:cxnLst/>
            <a:rect l="l" t="t" r="r" b="b"/>
            <a:pathLst>
              <a:path w="27940" h="205740">
                <a:moveTo>
                  <a:pt x="27539" y="205142"/>
                </a:moveTo>
                <a:lnTo>
                  <a:pt x="0" y="205142"/>
                </a:lnTo>
                <a:lnTo>
                  <a:pt x="0" y="0"/>
                </a:lnTo>
                <a:lnTo>
                  <a:pt x="27539" y="0"/>
                </a:lnTo>
                <a:lnTo>
                  <a:pt x="27539" y="205142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18801233" y="12952921"/>
            <a:ext cx="36830" cy="205740"/>
          </a:xfrm>
          <a:custGeom>
            <a:avLst/>
            <a:gdLst/>
            <a:ahLst/>
            <a:cxnLst/>
            <a:rect l="l" t="t" r="r" b="b"/>
            <a:pathLst>
              <a:path w="36830" h="205740">
                <a:moveTo>
                  <a:pt x="36719" y="205142"/>
                </a:moveTo>
                <a:lnTo>
                  <a:pt x="0" y="205142"/>
                </a:lnTo>
                <a:lnTo>
                  <a:pt x="0" y="0"/>
                </a:lnTo>
                <a:lnTo>
                  <a:pt x="36719" y="0"/>
                </a:lnTo>
                <a:lnTo>
                  <a:pt x="36719" y="205142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 txBox="1"/>
          <p:nvPr/>
        </p:nvSpPr>
        <p:spPr>
          <a:xfrm>
            <a:off x="10733857" y="12789692"/>
            <a:ext cx="8409305" cy="3949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222500" algn="l"/>
              </a:tabLst>
            </a:pPr>
            <a:r>
              <a:rPr dirty="0" sz="1100" spc="60" b="1">
                <a:solidFill>
                  <a:srgbClr val="8C908E"/>
                </a:solidFill>
                <a:latin typeface="Arial"/>
                <a:cs typeface="Arial"/>
              </a:rPr>
              <a:t>The </a:t>
            </a:r>
            <a:r>
              <a:rPr dirty="0" sz="1200" spc="5">
                <a:solidFill>
                  <a:srgbClr val="8C908E"/>
                </a:solidFill>
                <a:latin typeface="Times New Roman"/>
                <a:cs typeface="Times New Roman"/>
              </a:rPr>
              <a:t>BIOJ...00 </a:t>
            </a:r>
            <a:r>
              <a:rPr dirty="0" sz="1100" spc="10" i="1">
                <a:solidFill>
                  <a:srgbClr val="8C908E"/>
                </a:solidFill>
                <a:latin typeface="Arial"/>
                <a:cs typeface="Arial"/>
              </a:rPr>
              <a:t>V </a:t>
            </a:r>
            <a:r>
              <a:rPr dirty="0" sz="1200" spc="80">
                <a:solidFill>
                  <a:srgbClr val="8C908E"/>
                </a:solidFill>
                <a:latin typeface="Times New Roman"/>
                <a:cs typeface="Times New Roman"/>
              </a:rPr>
              <a:t>CLUB </a:t>
            </a:r>
            <a:r>
              <a:rPr dirty="0" sz="1200" spc="40">
                <a:solidFill>
                  <a:srgbClr val="8C908E"/>
                </a:solidFill>
                <a:latin typeface="Times New Roman"/>
                <a:cs typeface="Times New Roman"/>
              </a:rPr>
              <a:t>I•</a:t>
            </a:r>
            <a:r>
              <a:rPr dirty="0" sz="1200" spc="-35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200" spc="40">
                <a:solidFill>
                  <a:srgbClr val="8C908E"/>
                </a:solidFill>
                <a:latin typeface="Times New Roman"/>
                <a:cs typeface="Times New Roman"/>
              </a:rPr>
              <a:t>• </a:t>
            </a:r>
            <a:r>
              <a:rPr dirty="0" sz="1200" spc="50">
                <a:solidFill>
                  <a:srgbClr val="8C908E"/>
                </a:solidFill>
                <a:latin typeface="Times New Roman"/>
                <a:cs typeface="Times New Roman"/>
              </a:rPr>
              <a:t> n-	</a:t>
            </a:r>
            <a:r>
              <a:rPr dirty="0" sz="1200" spc="65">
                <a:solidFill>
                  <a:srgbClr val="8C908E"/>
                </a:solidFill>
                <a:latin typeface="Times New Roman"/>
                <a:cs typeface="Times New Roman"/>
              </a:rPr>
              <a:t>o,ranlzatlon </a:t>
            </a:r>
            <a:r>
              <a:rPr dirty="0" sz="1200" spc="70">
                <a:solidFill>
                  <a:srgbClr val="8C908E"/>
                </a:solidFill>
                <a:latin typeface="Times New Roman"/>
                <a:cs typeface="Times New Roman"/>
              </a:rPr>
              <a:t>(onned </a:t>
            </a:r>
            <a:r>
              <a:rPr dirty="0" sz="1150" spc="-95">
                <a:solidFill>
                  <a:srgbClr val="8C908E"/>
                </a:solidFill>
                <a:latin typeface="Arial"/>
                <a:cs typeface="Arial"/>
              </a:rPr>
              <a:t>ll'tld• </a:t>
            </a:r>
            <a:r>
              <a:rPr dirty="0" sz="1200" spc="80">
                <a:solidFill>
                  <a:srgbClr val="8C908E"/>
                </a:solidFill>
                <a:latin typeface="Times New Roman"/>
                <a:cs typeface="Times New Roman"/>
              </a:rPr>
              <a:t>y•ar </a:t>
            </a:r>
            <a:r>
              <a:rPr dirty="0" sz="1200" spc="-114">
                <a:solidFill>
                  <a:srgbClr val="8C908E"/>
                </a:solidFill>
                <a:latin typeface="Times New Roman"/>
                <a:cs typeface="Times New Roman"/>
              </a:rPr>
              <a:t>Tce, </a:t>
            </a:r>
            <a:r>
              <a:rPr dirty="0" sz="2400" spc="-229">
                <a:solidFill>
                  <a:srgbClr val="8C908E"/>
                </a:solidFill>
                <a:latin typeface="Times New Roman"/>
                <a:cs typeface="Times New Roman"/>
              </a:rPr>
              <a:t>rr;i:c </a:t>
            </a:r>
            <a:r>
              <a:rPr dirty="0" sz="2400" spc="-260">
                <a:solidFill>
                  <a:srgbClr val="8C908E"/>
                </a:solidFill>
                <a:latin typeface="Times New Roman"/>
                <a:cs typeface="Times New Roman"/>
              </a:rPr>
              <a:t>J.</a:t>
            </a:r>
            <a:r>
              <a:rPr dirty="0" sz="2300" spc="-260">
                <a:solidFill>
                  <a:srgbClr val="8C908E"/>
                </a:solidFill>
                <a:latin typeface="Arial"/>
                <a:cs typeface="Arial"/>
              </a:rPr>
              <a:t>Clllfle </a:t>
            </a:r>
            <a:r>
              <a:rPr dirty="0" sz="1200" spc="60">
                <a:solidFill>
                  <a:srgbClr val="8C908E"/>
                </a:solidFill>
                <a:latin typeface="Times New Roman"/>
                <a:cs typeface="Times New Roman"/>
              </a:rPr>
              <a:t>Roybal </a:t>
            </a:r>
            <a:r>
              <a:rPr dirty="0" sz="1200" spc="-130">
                <a:solidFill>
                  <a:srgbClr val="A3A7A8"/>
                </a:solidFill>
                <a:latin typeface="Times New Roman"/>
                <a:cs typeface="Times New Roman"/>
              </a:rPr>
              <a:t>C1</a:t>
            </a:r>
            <a:r>
              <a:rPr dirty="0" sz="1200" spc="-130">
                <a:solidFill>
                  <a:srgbClr val="8C908E"/>
                </a:solidFill>
                <a:latin typeface="Times New Roman"/>
                <a:cs typeface="Times New Roman"/>
              </a:rPr>
              <a:t>, </a:t>
            </a:r>
            <a:r>
              <a:rPr dirty="0" sz="1200" spc="-10">
                <a:solidFill>
                  <a:srgbClr val="8C908E"/>
                </a:solidFill>
                <a:latin typeface="Times New Roman"/>
                <a:cs typeface="Times New Roman"/>
              </a:rPr>
              <a:t>rall</a:t>
            </a:r>
            <a:r>
              <a:rPr dirty="0" sz="1200" spc="-10">
                <a:solidFill>
                  <a:srgbClr val="A3A7A8"/>
                </a:solidFill>
                <a:latin typeface="Times New Roman"/>
                <a:cs typeface="Times New Roman"/>
              </a:rPr>
              <a:t>i </a:t>
            </a:r>
            <a:r>
              <a:rPr dirty="0" sz="1200" spc="-10">
                <a:solidFill>
                  <a:srgbClr val="8C908E"/>
                </a:solidFill>
                <a:latin typeface="Times New Roman"/>
                <a:cs typeface="Times New Roman"/>
              </a:rPr>
              <a:t>Brlerly- </a:t>
            </a:r>
            <a:r>
              <a:rPr dirty="0" sz="1200" spc="-15">
                <a:solidFill>
                  <a:srgbClr val="8C908E"/>
                </a:solidFill>
                <a:latin typeface="Times New Roman"/>
                <a:cs typeface="Times New Roman"/>
              </a:rPr>
              <a:t>Vlce</a:t>
            </a:r>
            <a:r>
              <a:rPr dirty="0" sz="1200" spc="-15">
                <a:solidFill>
                  <a:srgbClr val="A3A7A8"/>
                </a:solidFill>
                <a:latin typeface="Times New Roman"/>
                <a:cs typeface="Times New Roman"/>
              </a:rPr>
              <a:t>-</a:t>
            </a:r>
            <a:r>
              <a:rPr dirty="0" sz="1200" spc="-15">
                <a:solidFill>
                  <a:srgbClr val="8C908E"/>
                </a:solidFill>
                <a:latin typeface="Times New Roman"/>
                <a:cs typeface="Times New Roman"/>
              </a:rPr>
              <a:t>Pr </a:t>
            </a:r>
            <a:r>
              <a:rPr dirty="0" sz="1200" spc="-114">
                <a:solidFill>
                  <a:srgbClr val="8C908E"/>
                </a:solidFill>
                <a:latin typeface="Times New Roman"/>
                <a:cs typeface="Times New Roman"/>
              </a:rPr>
              <a:t>l!II </a:t>
            </a:r>
            <a:r>
              <a:rPr dirty="0" sz="1200" spc="-85">
                <a:solidFill>
                  <a:srgbClr val="A3A7A8"/>
                </a:solidFill>
                <a:latin typeface="Times New Roman"/>
                <a:cs typeface="Times New Roman"/>
              </a:rPr>
              <a:t>,</a:t>
            </a:r>
            <a:r>
              <a:rPr dirty="0" sz="1200" spc="10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200">
                <a:solidFill>
                  <a:srgbClr val="8C908E"/>
                </a:solidFill>
                <a:latin typeface="Times New Roman"/>
                <a:cs typeface="Times New Roman"/>
              </a:rPr>
              <a:t>Bill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3007985" y="13095351"/>
            <a:ext cx="36830" cy="199390"/>
          </a:xfrm>
          <a:custGeom>
            <a:avLst/>
            <a:gdLst/>
            <a:ahLst/>
            <a:cxnLst/>
            <a:rect l="l" t="t" r="r" b="b"/>
            <a:pathLst>
              <a:path w="36830" h="199390">
                <a:moveTo>
                  <a:pt x="36719" y="199108"/>
                </a:moveTo>
                <a:lnTo>
                  <a:pt x="0" y="199108"/>
                </a:lnTo>
                <a:lnTo>
                  <a:pt x="0" y="0"/>
                </a:lnTo>
                <a:lnTo>
                  <a:pt x="36719" y="0"/>
                </a:lnTo>
                <a:lnTo>
                  <a:pt x="36719" y="199108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16944043" y="13104741"/>
            <a:ext cx="36830" cy="189865"/>
          </a:xfrm>
          <a:custGeom>
            <a:avLst/>
            <a:gdLst/>
            <a:ahLst/>
            <a:cxnLst/>
            <a:rect l="l" t="t" r="r" b="b"/>
            <a:pathLst>
              <a:path w="36830" h="189865">
                <a:moveTo>
                  <a:pt x="36719" y="189475"/>
                </a:moveTo>
                <a:lnTo>
                  <a:pt x="0" y="189475"/>
                </a:lnTo>
                <a:lnTo>
                  <a:pt x="0" y="0"/>
                </a:lnTo>
                <a:lnTo>
                  <a:pt x="36719" y="0"/>
                </a:lnTo>
                <a:lnTo>
                  <a:pt x="36719" y="189475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11850903" y="13104744"/>
            <a:ext cx="187325" cy="347345"/>
          </a:xfrm>
          <a:custGeom>
            <a:avLst/>
            <a:gdLst/>
            <a:ahLst/>
            <a:cxnLst/>
            <a:rect l="l" t="t" r="r" b="b"/>
            <a:pathLst>
              <a:path w="187325" h="347344">
                <a:moveTo>
                  <a:pt x="186905" y="142176"/>
                </a:moveTo>
                <a:lnTo>
                  <a:pt x="36715" y="142176"/>
                </a:lnTo>
                <a:lnTo>
                  <a:pt x="36715" y="0"/>
                </a:lnTo>
                <a:lnTo>
                  <a:pt x="0" y="0"/>
                </a:lnTo>
                <a:lnTo>
                  <a:pt x="0" y="189471"/>
                </a:lnTo>
                <a:lnTo>
                  <a:pt x="28663" y="189471"/>
                </a:lnTo>
                <a:lnTo>
                  <a:pt x="28663" y="347319"/>
                </a:lnTo>
                <a:lnTo>
                  <a:pt x="186905" y="347319"/>
                </a:lnTo>
                <a:lnTo>
                  <a:pt x="186905" y="142176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12429680" y="13104744"/>
            <a:ext cx="120014" cy="347345"/>
          </a:xfrm>
          <a:custGeom>
            <a:avLst/>
            <a:gdLst/>
            <a:ahLst/>
            <a:cxnLst/>
            <a:rect l="l" t="t" r="r" b="b"/>
            <a:pathLst>
              <a:path w="120015" h="347344">
                <a:moveTo>
                  <a:pt x="36715" y="0"/>
                </a:moveTo>
                <a:lnTo>
                  <a:pt x="0" y="0"/>
                </a:lnTo>
                <a:lnTo>
                  <a:pt x="0" y="189471"/>
                </a:lnTo>
                <a:lnTo>
                  <a:pt x="36715" y="189471"/>
                </a:lnTo>
                <a:lnTo>
                  <a:pt x="36715" y="0"/>
                </a:lnTo>
                <a:close/>
              </a:path>
              <a:path w="120015" h="347344">
                <a:moveTo>
                  <a:pt x="120015" y="142176"/>
                </a:moveTo>
                <a:lnTo>
                  <a:pt x="74117" y="142176"/>
                </a:lnTo>
                <a:lnTo>
                  <a:pt x="74117" y="347319"/>
                </a:lnTo>
                <a:lnTo>
                  <a:pt x="120015" y="347319"/>
                </a:lnTo>
                <a:lnTo>
                  <a:pt x="120015" y="142176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 txBox="1"/>
          <p:nvPr/>
        </p:nvSpPr>
        <p:spPr>
          <a:xfrm>
            <a:off x="15840656" y="13092870"/>
            <a:ext cx="1172845" cy="1968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102995" algn="l"/>
              </a:tabLst>
            </a:pPr>
            <a:r>
              <a:rPr dirty="0" sz="1100" spc="45">
                <a:solidFill>
                  <a:srgbClr val="8C908E"/>
                </a:solidFill>
                <a:latin typeface="Arial"/>
                <a:cs typeface="Arial"/>
              </a:rPr>
              <a:t>,</a:t>
            </a:r>
            <a:r>
              <a:rPr dirty="0" sz="1100" spc="45">
                <a:solidFill>
                  <a:srgbClr val="8C908E"/>
                </a:solidFill>
                <a:latin typeface="Arial"/>
                <a:cs typeface="Arial"/>
              </a:rPr>
              <a:t>	</a:t>
            </a:r>
            <a:r>
              <a:rPr dirty="0" sz="1100" spc="55">
                <a:solidFill>
                  <a:srgbClr val="A3A7A8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13495238" y="13246913"/>
            <a:ext cx="36830" cy="205740"/>
          </a:xfrm>
          <a:custGeom>
            <a:avLst/>
            <a:gdLst/>
            <a:ahLst/>
            <a:cxnLst/>
            <a:rect l="l" t="t" r="r" b="b"/>
            <a:pathLst>
              <a:path w="36830" h="205740">
                <a:moveTo>
                  <a:pt x="36719" y="205142"/>
                </a:moveTo>
                <a:lnTo>
                  <a:pt x="0" y="205142"/>
                </a:lnTo>
                <a:lnTo>
                  <a:pt x="0" y="0"/>
                </a:lnTo>
                <a:lnTo>
                  <a:pt x="36719" y="0"/>
                </a:lnTo>
                <a:lnTo>
                  <a:pt x="36719" y="205142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 txBox="1"/>
          <p:nvPr/>
        </p:nvSpPr>
        <p:spPr>
          <a:xfrm>
            <a:off x="10715311" y="13079090"/>
            <a:ext cx="4744720" cy="36957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40640">
              <a:lnSpc>
                <a:spcPts val="1335"/>
              </a:lnSpc>
              <a:spcBef>
                <a:spcPts val="130"/>
              </a:spcBef>
              <a:tabLst>
                <a:tab pos="1135380" algn="l"/>
                <a:tab pos="1358265" algn="l"/>
                <a:tab pos="3971925" algn="l"/>
                <a:tab pos="4473575" algn="l"/>
              </a:tabLst>
            </a:pPr>
            <a:r>
              <a:rPr dirty="0" sz="1200" spc="-50" b="1">
                <a:solidFill>
                  <a:srgbClr val="8C908E"/>
                </a:solidFill>
                <a:latin typeface="Arial"/>
                <a:cs typeface="Arial"/>
              </a:rPr>
              <a:t>J:lata--See</a:t>
            </a:r>
            <a:r>
              <a:rPr dirty="0" sz="1200" spc="185" b="1">
                <a:solidFill>
                  <a:srgbClr val="8C908E"/>
                </a:solidFill>
                <a:latin typeface="Arial"/>
                <a:cs typeface="Arial"/>
              </a:rPr>
              <a:t> </a:t>
            </a:r>
            <a:r>
              <a:rPr dirty="0" sz="1100" spc="-25">
                <a:solidFill>
                  <a:srgbClr val="8C908E"/>
                </a:solidFill>
                <a:latin typeface="Arial"/>
                <a:cs typeface="Arial"/>
              </a:rPr>
              <a:t>1'r	</a:t>
            </a:r>
            <a:r>
              <a:rPr dirty="0" sz="1100" spc="-20">
                <a:solidFill>
                  <a:srgbClr val="A3A7A8"/>
                </a:solidFill>
                <a:latin typeface="Arial"/>
                <a:cs typeface="Arial"/>
              </a:rPr>
              <a:t>,</a:t>
            </a:r>
            <a:r>
              <a:rPr dirty="0" sz="1100" spc="-20">
                <a:solidFill>
                  <a:srgbClr val="A3A7A8"/>
                </a:solidFill>
                <a:latin typeface="Arial"/>
                <a:cs typeface="Arial"/>
              </a:rPr>
              <a:t>	</a:t>
            </a:r>
            <a:r>
              <a:rPr dirty="0" sz="1100" spc="-40">
                <a:solidFill>
                  <a:srgbClr val="8C908E"/>
                </a:solidFill>
                <a:latin typeface="Arial"/>
                <a:cs typeface="Arial"/>
              </a:rPr>
              <a:t>Oenn </a:t>
            </a:r>
            <a:r>
              <a:rPr dirty="0" sz="1100" spc="60">
                <a:solidFill>
                  <a:srgbClr val="A3A7A8"/>
                </a:solidFill>
                <a:latin typeface="Arial"/>
                <a:cs typeface="Arial"/>
              </a:rPr>
              <a:t>l</a:t>
            </a:r>
            <a:r>
              <a:rPr dirty="0" sz="1100" spc="60">
                <a:solidFill>
                  <a:srgbClr val="8C908E"/>
                </a:solidFill>
                <a:latin typeface="Arial"/>
                <a:cs typeface="Arial"/>
              </a:rPr>
              <a:t>a </a:t>
            </a:r>
            <a:r>
              <a:rPr dirty="0" sz="1200" spc="-100">
                <a:solidFill>
                  <a:srgbClr val="8C908E"/>
                </a:solidFill>
                <a:latin typeface="Times New Roman"/>
                <a:cs typeface="Times New Roman"/>
              </a:rPr>
              <a:t>Prew11</a:t>
            </a:r>
            <a:r>
              <a:rPr dirty="0" sz="1200" spc="-100">
                <a:solidFill>
                  <a:srgbClr val="A3A7A8"/>
                </a:solidFill>
                <a:latin typeface="Times New Roman"/>
                <a:cs typeface="Times New Roman"/>
              </a:rPr>
              <a:t>,</a:t>
            </a:r>
            <a:r>
              <a:rPr dirty="0" sz="1200" spc="-100">
                <a:solidFill>
                  <a:srgbClr val="8C908E"/>
                </a:solidFill>
                <a:latin typeface="Times New Roman"/>
                <a:cs typeface="Times New Roman"/>
              </a:rPr>
              <a:t>U     </a:t>
            </a:r>
            <a:r>
              <a:rPr dirty="0" sz="1200" spc="-65">
                <a:solidFill>
                  <a:srgbClr val="8C908E"/>
                </a:solidFill>
                <a:latin typeface="Times New Roman"/>
                <a:cs typeface="Times New Roman"/>
              </a:rPr>
              <a:t>Ot&amp;aO,Y </a:t>
            </a:r>
            <a:r>
              <a:rPr dirty="0" sz="1200" spc="-45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100" spc="55">
                <a:solidFill>
                  <a:srgbClr val="8C908E"/>
                </a:solidFill>
                <a:latin typeface="Arial"/>
                <a:cs typeface="Arial"/>
              </a:rPr>
              <a:t>Dol'llh,</a:t>
            </a:r>
            <a:r>
              <a:rPr dirty="0" sz="1100" spc="50">
                <a:solidFill>
                  <a:srgbClr val="8C908E"/>
                </a:solidFill>
                <a:latin typeface="Arial"/>
                <a:cs typeface="Arial"/>
              </a:rPr>
              <a:t> </a:t>
            </a:r>
            <a:r>
              <a:rPr dirty="0" baseline="13888" sz="1800" spc="67">
                <a:solidFill>
                  <a:srgbClr val="8C908E"/>
                </a:solidFill>
                <a:latin typeface="Times New Roman"/>
                <a:cs typeface="Times New Roman"/>
              </a:rPr>
              <a:t>2</a:t>
            </a:r>
            <a:r>
              <a:rPr dirty="0" sz="1100" spc="45">
                <a:solidFill>
                  <a:srgbClr val="8C908E"/>
                </a:solidFill>
                <a:latin typeface="Arial"/>
                <a:cs typeface="Arial"/>
              </a:rPr>
              <a:t>n	</a:t>
            </a:r>
            <a:r>
              <a:rPr dirty="0" sz="1100" spc="85">
                <a:solidFill>
                  <a:srgbClr val="8C908E"/>
                </a:solidFill>
                <a:latin typeface="Arial"/>
                <a:cs typeface="Arial"/>
              </a:rPr>
              <a:t>row	</a:t>
            </a:r>
            <a:r>
              <a:rPr dirty="0" sz="1100" spc="135">
                <a:solidFill>
                  <a:srgbClr val="8C908E"/>
                </a:solidFill>
                <a:latin typeface="Arial"/>
                <a:cs typeface="Arial"/>
              </a:rPr>
              <a:t>m</a:t>
            </a:r>
            <a:r>
              <a:rPr dirty="0" sz="1100" spc="-30">
                <a:solidFill>
                  <a:srgbClr val="8C908E"/>
                </a:solidFill>
                <a:latin typeface="Arial"/>
                <a:cs typeface="Arial"/>
              </a:rPr>
              <a:t> </a:t>
            </a:r>
            <a:r>
              <a:rPr dirty="0" sz="1100" spc="55">
                <a:solidFill>
                  <a:srgbClr val="8C908E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  <a:p>
            <a:pPr marL="38100">
              <a:lnSpc>
                <a:spcPts val="1335"/>
              </a:lnSpc>
              <a:tabLst>
                <a:tab pos="536575" algn="l"/>
              </a:tabLst>
            </a:pPr>
            <a:r>
              <a:rPr dirty="0" sz="1200" spc="90">
                <a:solidFill>
                  <a:srgbClr val="8C908E"/>
                </a:solidFill>
                <a:latin typeface="Times New Roman"/>
                <a:cs typeface="Times New Roman"/>
              </a:rPr>
              <a:t>Ou-	</a:t>
            </a:r>
            <a:r>
              <a:rPr dirty="0" sz="1200" spc="35">
                <a:solidFill>
                  <a:srgbClr val="8C908E"/>
                </a:solidFill>
                <a:latin typeface="Times New Roman"/>
                <a:cs typeface="Times New Roman"/>
              </a:rPr>
              <a:t>Pffaidrn</a:t>
            </a:r>
            <a:r>
              <a:rPr dirty="0" sz="1200" spc="-8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200" spc="65">
                <a:solidFill>
                  <a:srgbClr val="8C908E"/>
                </a:solidFill>
                <a:latin typeface="Times New Roman"/>
                <a:cs typeface="Times New Roman"/>
              </a:rPr>
              <a:t>t</a:t>
            </a:r>
            <a:r>
              <a:rPr dirty="0" sz="1200" spc="65">
                <a:solidFill>
                  <a:srgbClr val="A3A7A8"/>
                </a:solidFill>
                <a:latin typeface="Times New Roman"/>
                <a:cs typeface="Times New Roman"/>
              </a:rPr>
              <a:t>,</a:t>
            </a:r>
            <a:r>
              <a:rPr dirty="0" sz="1200" spc="45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200" spc="55">
                <a:solidFill>
                  <a:srgbClr val="A3A7A8"/>
                </a:solidFill>
                <a:latin typeface="Times New Roman"/>
                <a:cs typeface="Times New Roman"/>
              </a:rPr>
              <a:t>3</a:t>
            </a:r>
            <a:r>
              <a:rPr dirty="0" sz="1200" spc="55">
                <a:solidFill>
                  <a:srgbClr val="8C908E"/>
                </a:solidFill>
                <a:latin typeface="Times New Roman"/>
                <a:cs typeface="Times New Roman"/>
              </a:rPr>
              <a:t>rd</a:t>
            </a:r>
            <a:r>
              <a:rPr dirty="0" sz="1200" spc="7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200" spc="65">
                <a:solidFill>
                  <a:srgbClr val="8C908E"/>
                </a:solidFill>
                <a:latin typeface="Times New Roman"/>
                <a:cs typeface="Times New Roman"/>
              </a:rPr>
              <a:t>row</a:t>
            </a:r>
            <a:r>
              <a:rPr dirty="0" sz="1200" spc="65">
                <a:solidFill>
                  <a:srgbClr val="A3A7A8"/>
                </a:solidFill>
                <a:latin typeface="Times New Roman"/>
                <a:cs typeface="Times New Roman"/>
              </a:rPr>
              <a:t>,</a:t>
            </a:r>
            <a:r>
              <a:rPr dirty="0" sz="1200" spc="-30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200" spc="-100">
                <a:solidFill>
                  <a:srgbClr val="8C908E"/>
                </a:solidFill>
                <a:latin typeface="Times New Roman"/>
                <a:cs typeface="Times New Roman"/>
              </a:rPr>
              <a:t>C..'harSH</a:t>
            </a:r>
            <a:r>
              <a:rPr dirty="0" sz="1200" spc="-65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200" spc="-15">
                <a:solidFill>
                  <a:srgbClr val="8C908E"/>
                </a:solidFill>
                <a:latin typeface="Times New Roman"/>
                <a:cs typeface="Times New Roman"/>
              </a:rPr>
              <a:t>Rlack</a:t>
            </a:r>
            <a:r>
              <a:rPr dirty="0" sz="1200" spc="-13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200" spc="20">
                <a:solidFill>
                  <a:srgbClr val="A3A7A8"/>
                </a:solidFill>
                <a:latin typeface="Times New Roman"/>
                <a:cs typeface="Times New Roman"/>
              </a:rPr>
              <a:t>,</a:t>
            </a:r>
            <a:r>
              <a:rPr dirty="0" sz="1200" spc="-25">
                <a:solidFill>
                  <a:srgbClr val="A3A7A8"/>
                </a:solidFill>
                <a:latin typeface="Times New Roman"/>
                <a:cs typeface="Times New Roman"/>
              </a:rPr>
              <a:t> </a:t>
            </a:r>
            <a:r>
              <a:rPr dirty="0" sz="1200" spc="40">
                <a:solidFill>
                  <a:srgbClr val="8C908E"/>
                </a:solidFill>
                <a:latin typeface="Times New Roman"/>
                <a:cs typeface="Times New Roman"/>
              </a:rPr>
              <a:t>and</a:t>
            </a:r>
            <a:r>
              <a:rPr dirty="0" sz="1200" spc="95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200" spc="50">
                <a:solidFill>
                  <a:srgbClr val="8C908E"/>
                </a:solidFill>
                <a:latin typeface="Times New Roman"/>
                <a:cs typeface="Times New Roman"/>
              </a:rPr>
              <a:t>Lynda</a:t>
            </a:r>
            <a:r>
              <a:rPr dirty="0" sz="1200" spc="35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200" spc="15">
                <a:solidFill>
                  <a:srgbClr val="8C908E"/>
                </a:solidFill>
                <a:latin typeface="Times New Roman"/>
                <a:cs typeface="Times New Roman"/>
              </a:rPr>
              <a:t>Jlard1nf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53780" y="0"/>
            <a:ext cx="7120760" cy="44957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67569" y="6174669"/>
            <a:ext cx="3094361" cy="33764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548339" y="6864888"/>
            <a:ext cx="1770869" cy="27422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89707" y="10036169"/>
            <a:ext cx="8928911" cy="42999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233759" y="186545"/>
            <a:ext cx="5219405" cy="80401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5975111" y="3768227"/>
            <a:ext cx="4128987" cy="43838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271045" y="9569804"/>
            <a:ext cx="5759986" cy="46076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617460" y="6995473"/>
            <a:ext cx="0" cy="1940560"/>
          </a:xfrm>
          <a:custGeom>
            <a:avLst/>
            <a:gdLst/>
            <a:ahLst/>
            <a:cxnLst/>
            <a:rect l="l" t="t" r="r" b="b"/>
            <a:pathLst>
              <a:path w="0" h="1940559">
                <a:moveTo>
                  <a:pt x="0" y="1940077"/>
                </a:moveTo>
                <a:lnTo>
                  <a:pt x="0" y="0"/>
                </a:lnTo>
              </a:path>
            </a:pathLst>
          </a:custGeom>
          <a:ln w="93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004632" y="7461838"/>
            <a:ext cx="298450" cy="0"/>
          </a:xfrm>
          <a:custGeom>
            <a:avLst/>
            <a:gdLst/>
            <a:ahLst/>
            <a:cxnLst/>
            <a:rect l="l" t="t" r="r" b="b"/>
            <a:pathLst>
              <a:path w="298450" h="0">
                <a:moveTo>
                  <a:pt x="0" y="0"/>
                </a:moveTo>
                <a:lnTo>
                  <a:pt x="298251" y="0"/>
                </a:lnTo>
              </a:path>
            </a:pathLst>
          </a:custGeom>
          <a:ln w="279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80386" y="9989535"/>
            <a:ext cx="727075" cy="0"/>
          </a:xfrm>
          <a:custGeom>
            <a:avLst/>
            <a:gdLst/>
            <a:ahLst/>
            <a:cxnLst/>
            <a:rect l="l" t="t" r="r" b="b"/>
            <a:pathLst>
              <a:path w="727075" h="0">
                <a:moveTo>
                  <a:pt x="0" y="0"/>
                </a:moveTo>
                <a:lnTo>
                  <a:pt x="726988" y="0"/>
                </a:lnTo>
              </a:path>
            </a:pathLst>
          </a:custGeom>
          <a:ln w="932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363089" y="14336056"/>
            <a:ext cx="326390" cy="0"/>
          </a:xfrm>
          <a:custGeom>
            <a:avLst/>
            <a:gdLst/>
            <a:ahLst/>
            <a:cxnLst/>
            <a:rect l="l" t="t" r="r" b="b"/>
            <a:pathLst>
              <a:path w="326390" h="0">
                <a:moveTo>
                  <a:pt x="0" y="0"/>
                </a:moveTo>
                <a:lnTo>
                  <a:pt x="326212" y="0"/>
                </a:lnTo>
              </a:path>
            </a:pathLst>
          </a:custGeom>
          <a:ln w="279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5178792" y="3825477"/>
            <a:ext cx="187960" cy="6692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u="sng" sz="4200" spc="75">
                <a:solidFill>
                  <a:srgbClr val="909595"/>
                </a:solidFill>
                <a:uFill>
                  <a:solidFill>
                    <a:srgbClr val="909595"/>
                  </a:solidFill>
                </a:uFill>
                <a:latin typeface="Times New Roman"/>
                <a:cs typeface="Times New Roman"/>
              </a:rPr>
              <a:t>-</a:t>
            </a:r>
            <a:endParaRPr sz="4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91919" y="4231220"/>
            <a:ext cx="1409700" cy="697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10" b="1">
                <a:solidFill>
                  <a:srgbClr val="727472"/>
                </a:solidFill>
                <a:latin typeface="Times New Roman"/>
                <a:cs typeface="Times New Roman"/>
              </a:rPr>
              <a:t>Chess,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0554" y="5033366"/>
            <a:ext cx="6394450" cy="7753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095500" algn="l"/>
                <a:tab pos="3732529" algn="l"/>
                <a:tab pos="5201920" algn="l"/>
              </a:tabLst>
            </a:pPr>
            <a:r>
              <a:rPr dirty="0" sz="4500">
                <a:solidFill>
                  <a:srgbClr val="727472"/>
                </a:solidFill>
                <a:latin typeface="Times New Roman"/>
                <a:cs typeface="Times New Roman"/>
              </a:rPr>
              <a:t>Fencin</a:t>
            </a:r>
            <a:r>
              <a:rPr dirty="0" sz="4500" spc="5">
                <a:solidFill>
                  <a:srgbClr val="727472"/>
                </a:solidFill>
                <a:latin typeface="Times New Roman"/>
                <a:cs typeface="Times New Roman"/>
              </a:rPr>
              <a:t>g</a:t>
            </a:r>
            <a:r>
              <a:rPr dirty="0" sz="4500">
                <a:solidFill>
                  <a:srgbClr val="727472"/>
                </a:solidFill>
                <a:latin typeface="Times New Roman"/>
                <a:cs typeface="Times New Roman"/>
              </a:rPr>
              <a:t>	</a:t>
            </a:r>
            <a:r>
              <a:rPr dirty="0" sz="4900" spc="-95">
                <a:solidFill>
                  <a:srgbClr val="727472"/>
                </a:solidFill>
                <a:latin typeface="Times New Roman"/>
                <a:cs typeface="Times New Roman"/>
              </a:rPr>
              <a:t>Club</a:t>
            </a:r>
            <a:r>
              <a:rPr dirty="0" sz="4900" spc="-70">
                <a:solidFill>
                  <a:srgbClr val="727472"/>
                </a:solidFill>
                <a:latin typeface="Times New Roman"/>
                <a:cs typeface="Times New Roman"/>
              </a:rPr>
              <a:t>s</a:t>
            </a:r>
            <a:r>
              <a:rPr dirty="0" sz="4900">
                <a:solidFill>
                  <a:srgbClr val="727472"/>
                </a:solidFill>
                <a:latin typeface="Times New Roman"/>
                <a:cs typeface="Times New Roman"/>
              </a:rPr>
              <a:t>	</a:t>
            </a:r>
            <a:r>
              <a:rPr dirty="0" sz="4500" spc="-195">
                <a:solidFill>
                  <a:srgbClr val="727472"/>
                </a:solidFill>
                <a:latin typeface="Times New Roman"/>
                <a:cs typeface="Times New Roman"/>
              </a:rPr>
              <a:t>S</a:t>
            </a:r>
            <a:r>
              <a:rPr dirty="0" sz="4500" spc="20">
                <a:solidFill>
                  <a:srgbClr val="524D4D"/>
                </a:solidFill>
                <a:latin typeface="Times New Roman"/>
                <a:cs typeface="Times New Roman"/>
              </a:rPr>
              <a:t>e</a:t>
            </a:r>
            <a:r>
              <a:rPr dirty="0" sz="4500" spc="25">
                <a:solidFill>
                  <a:srgbClr val="524D4D"/>
                </a:solidFill>
                <a:latin typeface="Times New Roman"/>
                <a:cs typeface="Times New Roman"/>
              </a:rPr>
              <a:t>e</a:t>
            </a:r>
            <a:r>
              <a:rPr dirty="0" sz="4500" spc="-715">
                <a:solidFill>
                  <a:srgbClr val="524D4D"/>
                </a:solidFill>
                <a:latin typeface="Times New Roman"/>
                <a:cs typeface="Times New Roman"/>
              </a:rPr>
              <a:t> </a:t>
            </a:r>
            <a:r>
              <a:rPr dirty="0" sz="4500" spc="204">
                <a:solidFill>
                  <a:srgbClr val="524D4D"/>
                </a:solidFill>
                <a:latin typeface="Times New Roman"/>
                <a:cs typeface="Times New Roman"/>
              </a:rPr>
              <a:t>k</a:t>
            </a:r>
            <a:r>
              <a:rPr dirty="0" sz="4500">
                <a:solidFill>
                  <a:srgbClr val="524D4D"/>
                </a:solidFill>
                <a:latin typeface="Times New Roman"/>
                <a:cs typeface="Times New Roman"/>
              </a:rPr>
              <a:t>	</a:t>
            </a:r>
            <a:r>
              <a:rPr dirty="0" sz="4500" spc="254">
                <a:solidFill>
                  <a:srgbClr val="524D4D"/>
                </a:solidFill>
                <a:latin typeface="Times New Roman"/>
                <a:cs typeface="Times New Roman"/>
              </a:rPr>
              <a:t>New</a:t>
            </a:r>
            <a:endParaRPr sz="45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444315" y="5084667"/>
            <a:ext cx="2211705" cy="7143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4500" spc="25">
                <a:solidFill>
                  <a:srgbClr val="443D36"/>
                </a:solidFill>
                <a:latin typeface="Times New Roman"/>
                <a:cs typeface="Times New Roman"/>
              </a:rPr>
              <a:t>Members</a:t>
            </a:r>
            <a:endParaRPr sz="45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811449" y="4506377"/>
            <a:ext cx="6588125" cy="2330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5400">
              <a:lnSpc>
                <a:spcPct val="100000"/>
              </a:lnSpc>
              <a:spcBef>
                <a:spcPts val="105"/>
              </a:spcBef>
            </a:pPr>
            <a:r>
              <a:rPr dirty="0" sz="1250" spc="-15">
                <a:solidFill>
                  <a:srgbClr val="828382"/>
                </a:solidFill>
                <a:latin typeface="Times New Roman"/>
                <a:cs typeface="Times New Roman"/>
              </a:rPr>
              <a:t>CHESS</a:t>
            </a:r>
            <a:r>
              <a:rPr dirty="0" sz="1250" spc="-120">
                <a:solidFill>
                  <a:srgbClr val="828382"/>
                </a:solidFill>
                <a:latin typeface="Times New Roman"/>
                <a:cs typeface="Times New Roman"/>
              </a:rPr>
              <a:t> </a:t>
            </a:r>
            <a:r>
              <a:rPr dirty="0" sz="1250" spc="-15">
                <a:solidFill>
                  <a:srgbClr val="909595"/>
                </a:solidFill>
                <a:latin typeface="Times New Roman"/>
                <a:cs typeface="Times New Roman"/>
              </a:rPr>
              <a:t>CLUB</a:t>
            </a:r>
            <a:r>
              <a:rPr dirty="0" sz="1250" spc="-45">
                <a:solidFill>
                  <a:srgbClr val="909595"/>
                </a:solidFill>
                <a:latin typeface="Times New Roman"/>
                <a:cs typeface="Times New Roman"/>
              </a:rPr>
              <a:t> </a:t>
            </a:r>
            <a:r>
              <a:rPr dirty="0" sz="1350" spc="-25">
                <a:solidFill>
                  <a:srgbClr val="828382"/>
                </a:solidFill>
                <a:latin typeface="Times New Roman"/>
                <a:cs typeface="Times New Roman"/>
              </a:rPr>
              <a:t>membefs</a:t>
            </a:r>
            <a:r>
              <a:rPr dirty="0" sz="1350" spc="-30">
                <a:solidFill>
                  <a:srgbClr val="828382"/>
                </a:solidFill>
                <a:latin typeface="Times New Roman"/>
                <a:cs typeface="Times New Roman"/>
              </a:rPr>
              <a:t> </a:t>
            </a:r>
            <a:r>
              <a:rPr dirty="0" sz="1250" spc="25">
                <a:solidFill>
                  <a:srgbClr val="828382"/>
                </a:solidFill>
                <a:latin typeface="Times New Roman"/>
                <a:cs typeface="Times New Roman"/>
              </a:rPr>
              <a:t>Bill</a:t>
            </a:r>
            <a:r>
              <a:rPr dirty="0" sz="1250" spc="-175">
                <a:solidFill>
                  <a:srgbClr val="828382"/>
                </a:solidFill>
                <a:latin typeface="Times New Roman"/>
                <a:cs typeface="Times New Roman"/>
              </a:rPr>
              <a:t> </a:t>
            </a:r>
            <a:r>
              <a:rPr dirty="0" sz="1250" spc="-45">
                <a:solidFill>
                  <a:srgbClr val="828382"/>
                </a:solidFill>
                <a:latin typeface="Times New Roman"/>
                <a:cs typeface="Times New Roman"/>
              </a:rPr>
              <a:t>Y.iarble</a:t>
            </a:r>
            <a:r>
              <a:rPr dirty="0" sz="1250">
                <a:solidFill>
                  <a:srgbClr val="828382"/>
                </a:solidFill>
                <a:latin typeface="Times New Roman"/>
                <a:cs typeface="Times New Roman"/>
              </a:rPr>
              <a:t> </a:t>
            </a:r>
            <a:r>
              <a:rPr dirty="0" sz="1250" spc="-50">
                <a:solidFill>
                  <a:srgbClr val="828382"/>
                </a:solidFill>
                <a:latin typeface="Times New Roman"/>
                <a:cs typeface="Times New Roman"/>
              </a:rPr>
              <a:t>and</a:t>
            </a:r>
            <a:r>
              <a:rPr dirty="0" sz="1250" spc="210">
                <a:solidFill>
                  <a:srgbClr val="828382"/>
                </a:solidFill>
                <a:latin typeface="Times New Roman"/>
                <a:cs typeface="Times New Roman"/>
              </a:rPr>
              <a:t> </a:t>
            </a:r>
            <a:r>
              <a:rPr dirty="0" sz="1250" spc="5">
                <a:solidFill>
                  <a:srgbClr val="828382"/>
                </a:solidFill>
                <a:latin typeface="Times New Roman"/>
                <a:cs typeface="Times New Roman"/>
              </a:rPr>
              <a:t>DaTid</a:t>
            </a:r>
            <a:r>
              <a:rPr dirty="0" sz="1250" spc="-95">
                <a:solidFill>
                  <a:srgbClr val="828382"/>
                </a:solidFill>
                <a:latin typeface="Times New Roman"/>
                <a:cs typeface="Times New Roman"/>
              </a:rPr>
              <a:t> </a:t>
            </a:r>
            <a:r>
              <a:rPr dirty="0" sz="1250" spc="95">
                <a:solidFill>
                  <a:srgbClr val="828382"/>
                </a:solidFill>
                <a:latin typeface="Times New Roman"/>
                <a:cs typeface="Times New Roman"/>
              </a:rPr>
              <a:t>Snyman</a:t>
            </a:r>
            <a:r>
              <a:rPr dirty="0" sz="1250" spc="20">
                <a:solidFill>
                  <a:srgbClr val="828382"/>
                </a:solidFill>
                <a:latin typeface="Times New Roman"/>
                <a:cs typeface="Times New Roman"/>
              </a:rPr>
              <a:t> </a:t>
            </a:r>
            <a:r>
              <a:rPr dirty="0" sz="1250" spc="75">
                <a:solidFill>
                  <a:srgbClr val="828382"/>
                </a:solidFill>
                <a:latin typeface="Times New Roman"/>
                <a:cs typeface="Times New Roman"/>
              </a:rPr>
              <a:t>get</a:t>
            </a:r>
            <a:r>
              <a:rPr dirty="0" sz="1250" spc="165">
                <a:solidFill>
                  <a:srgbClr val="828382"/>
                </a:solidFill>
                <a:latin typeface="Times New Roman"/>
                <a:cs typeface="Times New Roman"/>
              </a:rPr>
              <a:t> </a:t>
            </a:r>
            <a:r>
              <a:rPr dirty="0" sz="1250" spc="135">
                <a:solidFill>
                  <a:srgbClr val="828382"/>
                </a:solidFill>
                <a:latin typeface="Times New Roman"/>
                <a:cs typeface="Times New Roman"/>
              </a:rPr>
              <a:t>to</a:t>
            </a:r>
            <a:r>
              <a:rPr dirty="0" sz="1250" spc="95">
                <a:solidFill>
                  <a:srgbClr val="828382"/>
                </a:solidFill>
                <a:latin typeface="Times New Roman"/>
                <a:cs typeface="Times New Roman"/>
              </a:rPr>
              <a:t> </a:t>
            </a:r>
            <a:r>
              <a:rPr dirty="0" sz="1250" spc="135">
                <a:solidFill>
                  <a:srgbClr val="828382"/>
                </a:solidFill>
                <a:latin typeface="Times New Roman"/>
                <a:cs typeface="Times New Roman"/>
              </a:rPr>
              <a:t>etber</a:t>
            </a:r>
            <a:r>
              <a:rPr dirty="0" sz="1250" spc="5">
                <a:solidFill>
                  <a:srgbClr val="828382"/>
                </a:solidFill>
                <a:latin typeface="Times New Roman"/>
                <a:cs typeface="Times New Roman"/>
              </a:rPr>
              <a:t> </a:t>
            </a:r>
            <a:r>
              <a:rPr dirty="0" sz="1250" spc="170">
                <a:solidFill>
                  <a:srgbClr val="727472"/>
                </a:solidFill>
                <a:latin typeface="Times New Roman"/>
                <a:cs typeface="Times New Roman"/>
              </a:rPr>
              <a:t>foran</a:t>
            </a:r>
            <a:r>
              <a:rPr dirty="0" sz="1250" spc="-60">
                <a:solidFill>
                  <a:srgbClr val="727472"/>
                </a:solidFill>
                <a:latin typeface="Times New Roman"/>
                <a:cs typeface="Times New Roman"/>
              </a:rPr>
              <a:t> </a:t>
            </a:r>
            <a:r>
              <a:rPr dirty="0" sz="1250" spc="70">
                <a:solidFill>
                  <a:srgbClr val="727472"/>
                </a:solidFill>
                <a:latin typeface="Times New Roman"/>
                <a:cs typeface="Times New Roman"/>
              </a:rPr>
              <a:t>infonnal</a:t>
            </a:r>
            <a:r>
              <a:rPr dirty="0" sz="1250" spc="-114">
                <a:solidFill>
                  <a:srgbClr val="727472"/>
                </a:solidFill>
                <a:latin typeface="Times New Roman"/>
                <a:cs typeface="Times New Roman"/>
              </a:rPr>
              <a:t> </a:t>
            </a:r>
            <a:r>
              <a:rPr dirty="0" baseline="-34188" sz="1950" spc="-157">
                <a:solidFill>
                  <a:srgbClr val="727472"/>
                </a:solidFill>
                <a:latin typeface="Times New Roman"/>
                <a:cs typeface="Times New Roman"/>
              </a:rPr>
              <a:t>'</a:t>
            </a:r>
            <a:r>
              <a:rPr dirty="0" sz="700" spc="-105">
                <a:solidFill>
                  <a:srgbClr val="727472"/>
                </a:solidFill>
                <a:latin typeface="Arial"/>
                <a:cs typeface="Arial"/>
              </a:rPr>
              <a:t>A</a:t>
            </a:r>
            <a:r>
              <a:rPr dirty="0" baseline="-34188" sz="1950" spc="-157">
                <a:solidFill>
                  <a:srgbClr val="727472"/>
                </a:solidFill>
                <a:latin typeface="Times New Roman"/>
                <a:cs typeface="Times New Roman"/>
              </a:rPr>
              <a:t>"</a:t>
            </a:r>
            <a:r>
              <a:rPr dirty="0" sz="700" spc="-105">
                <a:solidFill>
                  <a:srgbClr val="524D4D"/>
                </a:solidFill>
                <a:latin typeface="Arial"/>
                <a:cs typeface="Arial"/>
              </a:rPr>
              <a:t>l</a:t>
            </a:r>
            <a:r>
              <a:rPr dirty="0" baseline="-34188" sz="1950" spc="-157">
                <a:solidFill>
                  <a:srgbClr val="727472"/>
                </a:solidFill>
                <a:latin typeface="Times New Roman"/>
                <a:cs typeface="Times New Roman"/>
              </a:rPr>
              <a:t>'</a:t>
            </a:r>
            <a:r>
              <a:rPr dirty="0" sz="700" spc="-105">
                <a:solidFill>
                  <a:srgbClr val="524D4D"/>
                </a:solidFill>
                <a:latin typeface="Arial"/>
                <a:cs typeface="Arial"/>
              </a:rPr>
              <a:t>.</a:t>
            </a:r>
            <a:r>
              <a:rPr dirty="0" baseline="-34188" sz="1950" spc="-157">
                <a:solidFill>
                  <a:srgbClr val="727472"/>
                </a:solidFill>
                <a:latin typeface="Times New Roman"/>
                <a:cs typeface="Times New Roman"/>
              </a:rPr>
              <a:t>""</a:t>
            </a:r>
            <a:r>
              <a:rPr dirty="0" sz="700" spc="-105">
                <a:solidFill>
                  <a:srgbClr val="727472"/>
                </a:solidFill>
                <a:latin typeface="Arial"/>
                <a:cs typeface="Arial"/>
              </a:rPr>
              <a:t>­</a:t>
            </a:r>
            <a:r>
              <a:rPr dirty="0" baseline="-34188" sz="1950" spc="-157">
                <a:solidFill>
                  <a:srgbClr val="727472"/>
                </a:solidFill>
                <a:latin typeface="Times New Roman"/>
                <a:cs typeface="Times New Roman"/>
              </a:rPr>
              <a:t>"'</a:t>
            </a:r>
            <a:r>
              <a:rPr dirty="0" baseline="-34188" sz="1950" spc="-195">
                <a:solidFill>
                  <a:srgbClr val="727472"/>
                </a:solidFill>
                <a:latin typeface="Times New Roman"/>
                <a:cs typeface="Times New Roman"/>
              </a:rPr>
              <a:t> </a:t>
            </a:r>
            <a:r>
              <a:rPr dirty="0" baseline="-34188" sz="1950" spc="-112">
                <a:solidFill>
                  <a:srgbClr val="727472"/>
                </a:solidFill>
                <a:latin typeface="Times New Roman"/>
                <a:cs typeface="Times New Roman"/>
              </a:rPr>
              <a:t>game</a:t>
            </a:r>
            <a:endParaRPr baseline="-34188" sz="19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795315" y="9104730"/>
            <a:ext cx="2842260" cy="531495"/>
          </a:xfrm>
          <a:prstGeom prst="rect">
            <a:avLst/>
          </a:prstGeom>
        </p:spPr>
        <p:txBody>
          <a:bodyPr wrap="square" lIns="0" tIns="70485" rIns="0" bIns="0" rtlCol="0" vert="horz">
            <a:spAutoFit/>
          </a:bodyPr>
          <a:lstStyle/>
          <a:p>
            <a:pPr algn="just" marL="20955" marR="5080" indent="-8890">
              <a:lnSpc>
                <a:spcPct val="72500"/>
              </a:lnSpc>
              <a:spcBef>
                <a:spcPts val="555"/>
              </a:spcBef>
            </a:pPr>
            <a:r>
              <a:rPr dirty="0" sz="1350" spc="-85">
                <a:solidFill>
                  <a:srgbClr val="828382"/>
                </a:solidFill>
                <a:latin typeface="Times New Roman"/>
                <a:cs typeface="Times New Roman"/>
              </a:rPr>
              <a:t>The </a:t>
            </a:r>
            <a:r>
              <a:rPr dirty="0" sz="1350" spc="30">
                <a:solidFill>
                  <a:srgbClr val="828382"/>
                </a:solidFill>
                <a:latin typeface="Times New Roman"/>
                <a:cs typeface="Times New Roman"/>
              </a:rPr>
              <a:t>FENCING </a:t>
            </a:r>
            <a:r>
              <a:rPr dirty="0" sz="1350" spc="-10">
                <a:solidFill>
                  <a:srgbClr val="828382"/>
                </a:solidFill>
                <a:latin typeface="Times New Roman"/>
                <a:cs typeface="Times New Roman"/>
              </a:rPr>
              <a:t>CLUB </a:t>
            </a:r>
            <a:r>
              <a:rPr dirty="0" sz="1350" spc="-60">
                <a:solidFill>
                  <a:srgbClr val="727472"/>
                </a:solidFill>
                <a:latin typeface="Times New Roman"/>
                <a:cs typeface="Times New Roman"/>
              </a:rPr>
              <a:t>members </a:t>
            </a:r>
            <a:r>
              <a:rPr dirty="0" sz="1350" spc="-25">
                <a:solidFill>
                  <a:srgbClr val="727472"/>
                </a:solidFill>
                <a:latin typeface="Times New Roman"/>
                <a:cs typeface="Times New Roman"/>
              </a:rPr>
              <a:t>are, </a:t>
            </a:r>
            <a:r>
              <a:rPr dirty="0" sz="1350" spc="-90">
                <a:solidFill>
                  <a:srgbClr val="727472"/>
                </a:solidFill>
                <a:latin typeface="Times New Roman"/>
                <a:cs typeface="Times New Roman"/>
              </a:rPr>
              <a:t>le!\  </a:t>
            </a:r>
            <a:r>
              <a:rPr dirty="0" sz="1250" spc="-85">
                <a:solidFill>
                  <a:srgbClr val="828382"/>
                </a:solidFill>
                <a:latin typeface="Times New Roman"/>
                <a:cs typeface="Times New Roman"/>
              </a:rPr>
              <a:t>to </a:t>
            </a:r>
            <a:r>
              <a:rPr dirty="0" sz="1100" spc="165">
                <a:solidFill>
                  <a:srgbClr val="828382"/>
                </a:solidFill>
                <a:latin typeface="Times New Roman"/>
                <a:cs typeface="Times New Roman"/>
              </a:rPr>
              <a:t>right; </a:t>
            </a:r>
            <a:r>
              <a:rPr dirty="0" sz="1200" spc="120">
                <a:solidFill>
                  <a:srgbClr val="828382"/>
                </a:solidFill>
                <a:latin typeface="Times New Roman"/>
                <a:cs typeface="Times New Roman"/>
              </a:rPr>
              <a:t>Henry </a:t>
            </a:r>
            <a:r>
              <a:rPr dirty="0" u="sng" sz="1350" spc="-35">
                <a:solidFill>
                  <a:srgbClr val="727472"/>
                </a:solidFill>
                <a:uFill>
                  <a:solidFill>
                    <a:srgbClr val="727472"/>
                  </a:solidFill>
                </a:uFill>
                <a:latin typeface="Times New Roman"/>
                <a:cs typeface="Times New Roman"/>
              </a:rPr>
              <a:t>Luar1u1,</a:t>
            </a:r>
            <a:r>
              <a:rPr dirty="0" sz="1350" spc="-35">
                <a:solidFill>
                  <a:srgbClr val="727472"/>
                </a:solidFill>
                <a:latin typeface="Times New Roman"/>
                <a:cs typeface="Times New Roman"/>
              </a:rPr>
              <a:t> </a:t>
            </a:r>
            <a:r>
              <a:rPr dirty="0" sz="1200" spc="10">
                <a:solidFill>
                  <a:srgbClr val="727472"/>
                </a:solidFill>
                <a:latin typeface="Times New Roman"/>
                <a:cs typeface="Times New Roman"/>
              </a:rPr>
              <a:t>Nigel </a:t>
            </a:r>
            <a:r>
              <a:rPr dirty="0" sz="1350" spc="-150">
                <a:solidFill>
                  <a:srgbClr val="727472"/>
                </a:solidFill>
                <a:latin typeface="Times New Roman"/>
                <a:cs typeface="Times New Roman"/>
              </a:rPr>
              <a:t>.Meaos.  </a:t>
            </a:r>
            <a:r>
              <a:rPr dirty="0" sz="1350" spc="55">
                <a:solidFill>
                  <a:srgbClr val="828382"/>
                </a:solidFill>
                <a:latin typeface="Times New Roman"/>
                <a:cs typeface="Times New Roman"/>
              </a:rPr>
              <a:t>and</a:t>
            </a:r>
            <a:r>
              <a:rPr dirty="0" sz="1350" spc="-160">
                <a:solidFill>
                  <a:srgbClr val="828382"/>
                </a:solidFill>
                <a:latin typeface="Times New Roman"/>
                <a:cs typeface="Times New Roman"/>
              </a:rPr>
              <a:t> </a:t>
            </a:r>
            <a:r>
              <a:rPr dirty="0" sz="1350" spc="30">
                <a:solidFill>
                  <a:srgbClr val="828382"/>
                </a:solidFill>
                <a:latin typeface="Times New Roman"/>
                <a:cs typeface="Times New Roman"/>
              </a:rPr>
              <a:t>!i'rank</a:t>
            </a:r>
            <a:r>
              <a:rPr dirty="0" sz="1350" spc="-165">
                <a:solidFill>
                  <a:srgbClr val="828382"/>
                </a:solidFill>
                <a:latin typeface="Times New Roman"/>
                <a:cs typeface="Times New Roman"/>
              </a:rPr>
              <a:t> </a:t>
            </a:r>
            <a:r>
              <a:rPr dirty="0" sz="1350" spc="20">
                <a:solidFill>
                  <a:srgbClr val="727472"/>
                </a:solidFill>
                <a:latin typeface="Times New Roman"/>
                <a:cs typeface="Times New Roman"/>
              </a:rPr>
              <a:t>Denaro.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510698" y="7178643"/>
            <a:ext cx="239395" cy="51815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u="sng" sz="1650" spc="-254">
                <a:solidFill>
                  <a:srgbClr val="727472"/>
                </a:solidFill>
                <a:uFill>
                  <a:solidFill>
                    <a:srgbClr val="727472"/>
                  </a:solidFill>
                </a:uFill>
                <a:latin typeface="Times New Roman"/>
                <a:cs typeface="Times New Roman"/>
              </a:rPr>
              <a:t>.</a:t>
            </a:r>
            <a:r>
              <a:rPr dirty="0" u="sng" sz="3200" spc="-254">
                <a:solidFill>
                  <a:srgbClr val="524D4D"/>
                </a:solidFill>
                <a:uFill>
                  <a:solidFill>
                    <a:srgbClr val="727472"/>
                  </a:solidFill>
                </a:uFill>
                <a:latin typeface="Times New Roman"/>
                <a:cs typeface="Times New Roman"/>
              </a:rPr>
              <a:t>,</a:t>
            </a:r>
            <a:r>
              <a:rPr dirty="0" u="sng" sz="1650" spc="-254">
                <a:solidFill>
                  <a:srgbClr val="727472"/>
                </a:solidFill>
                <a:uFill>
                  <a:solidFill>
                    <a:srgbClr val="524D4D"/>
                  </a:solidFill>
                </a:uFill>
                <a:latin typeface="Times New Roman"/>
                <a:cs typeface="Times New Roman"/>
              </a:rPr>
              <a:t>....</a:t>
            </a:r>
            <a:r>
              <a:rPr dirty="0" sz="1650" spc="-254">
                <a:solidFill>
                  <a:srgbClr val="727472"/>
                </a:solidFill>
                <a:latin typeface="Times New Roman"/>
                <a:cs typeface="Times New Roman"/>
              </a:rPr>
              <a:t>..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653571" y="8321238"/>
            <a:ext cx="4573270" cy="2330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50" spc="50">
                <a:solidFill>
                  <a:srgbClr val="828382"/>
                </a:solidFill>
                <a:latin typeface="Times New Roman"/>
                <a:cs typeface="Times New Roman"/>
              </a:rPr>
              <a:t>Ohadeno</a:t>
            </a:r>
            <a:r>
              <a:rPr dirty="0" sz="1250" spc="-75">
                <a:solidFill>
                  <a:srgbClr val="828382"/>
                </a:solidFill>
                <a:latin typeface="Times New Roman"/>
                <a:cs typeface="Times New Roman"/>
              </a:rPr>
              <a:t> </a:t>
            </a:r>
            <a:r>
              <a:rPr dirty="0" sz="1250" spc="45">
                <a:solidFill>
                  <a:srgbClr val="828382"/>
                </a:solidFill>
                <a:latin typeface="Times New Roman"/>
                <a:cs typeface="Times New Roman"/>
              </a:rPr>
              <a:t>Jerclnovtc</a:t>
            </a:r>
            <a:r>
              <a:rPr dirty="0" sz="1250" spc="-105">
                <a:solidFill>
                  <a:srgbClr val="828382"/>
                </a:solidFill>
                <a:latin typeface="Times New Roman"/>
                <a:cs typeface="Times New Roman"/>
              </a:rPr>
              <a:t> </a:t>
            </a:r>
            <a:r>
              <a:rPr dirty="0" sz="1250" spc="55">
                <a:solidFill>
                  <a:srgbClr val="727472"/>
                </a:solidFill>
                <a:latin typeface="Times New Roman"/>
                <a:cs typeface="Times New Roman"/>
              </a:rPr>
              <a:t>and</a:t>
            </a:r>
            <a:r>
              <a:rPr dirty="0" sz="1250" spc="10">
                <a:solidFill>
                  <a:srgbClr val="727472"/>
                </a:solidFill>
                <a:latin typeface="Times New Roman"/>
                <a:cs typeface="Times New Roman"/>
              </a:rPr>
              <a:t> </a:t>
            </a:r>
            <a:r>
              <a:rPr dirty="0" sz="1350" spc="65">
                <a:solidFill>
                  <a:srgbClr val="727472"/>
                </a:solidFill>
                <a:latin typeface="Times New Roman"/>
                <a:cs typeface="Times New Roman"/>
              </a:rPr>
              <a:t>Scott</a:t>
            </a:r>
            <a:r>
              <a:rPr dirty="0" sz="1350" spc="-35">
                <a:solidFill>
                  <a:srgbClr val="727472"/>
                </a:solidFill>
                <a:latin typeface="Times New Roman"/>
                <a:cs typeface="Times New Roman"/>
              </a:rPr>
              <a:t> </a:t>
            </a:r>
            <a:r>
              <a:rPr dirty="0" sz="1250" spc="60">
                <a:solidFill>
                  <a:srgbClr val="727472"/>
                </a:solidFill>
                <a:latin typeface="Times New Roman"/>
                <a:cs typeface="Times New Roman"/>
              </a:rPr>
              <a:t>Kellytthearse</a:t>
            </a:r>
            <a:r>
              <a:rPr dirty="0" sz="1250" spc="-10">
                <a:solidFill>
                  <a:srgbClr val="727472"/>
                </a:solidFill>
                <a:latin typeface="Times New Roman"/>
                <a:cs typeface="Times New Roman"/>
              </a:rPr>
              <a:t> </a:t>
            </a:r>
            <a:r>
              <a:rPr dirty="0" sz="1250" spc="60">
                <a:solidFill>
                  <a:srgbClr val="727472"/>
                </a:solidFill>
                <a:latin typeface="Times New Roman"/>
                <a:cs typeface="Times New Roman"/>
              </a:rPr>
              <a:t>for</a:t>
            </a:r>
            <a:r>
              <a:rPr dirty="0" sz="1250" spc="-45">
                <a:solidFill>
                  <a:srgbClr val="727472"/>
                </a:solidFill>
                <a:latin typeface="Times New Roman"/>
                <a:cs typeface="Times New Roman"/>
              </a:rPr>
              <a:t> </a:t>
            </a:r>
            <a:r>
              <a:rPr dirty="0" sz="1250" spc="30">
                <a:solidFill>
                  <a:srgbClr val="727472"/>
                </a:solidFill>
                <a:latin typeface="Times New Roman"/>
                <a:cs typeface="Times New Roman"/>
              </a:rPr>
              <a:t>TIMES</a:t>
            </a:r>
            <a:r>
              <a:rPr dirty="0" sz="1250" spc="-170">
                <a:solidFill>
                  <a:srgbClr val="727472"/>
                </a:solidFill>
                <a:latin typeface="Times New Roman"/>
                <a:cs typeface="Times New Roman"/>
              </a:rPr>
              <a:t> </a:t>
            </a:r>
            <a:r>
              <a:rPr dirty="0" sz="1250" spc="35">
                <a:solidFill>
                  <a:srgbClr val="727472"/>
                </a:solidFill>
                <a:latin typeface="Times New Roman"/>
                <a:cs typeface="Times New Roman"/>
              </a:rPr>
              <a:t>SQUARE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976962" y="989990"/>
            <a:ext cx="3063240" cy="2506980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 marL="12700" marR="5080" indent="15240">
              <a:lnSpc>
                <a:spcPct val="129700"/>
              </a:lnSpc>
              <a:spcBef>
                <a:spcPts val="20"/>
              </a:spcBef>
            </a:pPr>
            <a:r>
              <a:rPr dirty="0" sz="4200" spc="155" b="1">
                <a:solidFill>
                  <a:srgbClr val="524D4D"/>
                </a:solidFill>
                <a:latin typeface="Times New Roman"/>
                <a:cs typeface="Times New Roman"/>
              </a:rPr>
              <a:t>Drama</a:t>
            </a:r>
            <a:r>
              <a:rPr dirty="0" sz="4200" spc="-590" b="1">
                <a:solidFill>
                  <a:srgbClr val="524D4D"/>
                </a:solidFill>
                <a:latin typeface="Times New Roman"/>
                <a:cs typeface="Times New Roman"/>
              </a:rPr>
              <a:t> </a:t>
            </a:r>
            <a:r>
              <a:rPr dirty="0" sz="4200" spc="150" b="1">
                <a:solidFill>
                  <a:srgbClr val="524D4D"/>
                </a:solidFill>
                <a:latin typeface="Times New Roman"/>
                <a:cs typeface="Times New Roman"/>
              </a:rPr>
              <a:t>techs  </a:t>
            </a:r>
            <a:r>
              <a:rPr dirty="0" sz="4200" spc="80" b="1">
                <a:solidFill>
                  <a:srgbClr val="524D4D"/>
                </a:solidFill>
                <a:latin typeface="Times New Roman"/>
                <a:cs typeface="Times New Roman"/>
              </a:rPr>
              <a:t>Present  </a:t>
            </a:r>
            <a:r>
              <a:rPr dirty="0" sz="4200" spc="125" b="1">
                <a:solidFill>
                  <a:srgbClr val="524D4D"/>
                </a:solidFill>
                <a:latin typeface="Times New Roman"/>
                <a:cs typeface="Times New Roman"/>
              </a:rPr>
              <a:t>Encounters</a:t>
            </a:r>
            <a:endParaRPr sz="4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9260777" y="7421153"/>
            <a:ext cx="886460" cy="8318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5250" spc="-560">
                <a:solidFill>
                  <a:srgbClr val="443D36"/>
                </a:solidFill>
                <a:latin typeface="Times New Roman"/>
                <a:cs typeface="Times New Roman"/>
              </a:rPr>
              <a:t>.........</a:t>
            </a:r>
            <a:endParaRPr sz="52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993940" y="8269937"/>
            <a:ext cx="2786380" cy="3911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5240">
              <a:lnSpc>
                <a:spcPts val="1260"/>
              </a:lnSpc>
              <a:spcBef>
                <a:spcPts val="95"/>
              </a:spcBef>
            </a:pPr>
            <a:r>
              <a:rPr dirty="0" sz="1250" spc="25">
                <a:solidFill>
                  <a:srgbClr val="727472"/>
                </a:solidFill>
                <a:latin typeface="Times New Roman"/>
                <a:cs typeface="Times New Roman"/>
              </a:rPr>
              <a:t>Ben </a:t>
            </a:r>
            <a:r>
              <a:rPr dirty="0" sz="1250" spc="-35">
                <a:solidFill>
                  <a:srgbClr val="727472"/>
                </a:solidFill>
                <a:latin typeface="Times New Roman"/>
                <a:cs typeface="Times New Roman"/>
              </a:rPr>
              <a:t>Glick. </a:t>
            </a:r>
            <a:r>
              <a:rPr dirty="0" sz="1250" spc="20">
                <a:solidFill>
                  <a:srgbClr val="727472"/>
                </a:solidFill>
                <a:latin typeface="Times New Roman"/>
                <a:cs typeface="Times New Roman"/>
              </a:rPr>
              <a:t>pteada </a:t>
            </a:r>
            <a:r>
              <a:rPr dirty="0" sz="1100" spc="-70" i="1">
                <a:solidFill>
                  <a:srgbClr val="727472"/>
                </a:solidFill>
                <a:latin typeface="Arial"/>
                <a:cs typeface="Arial"/>
              </a:rPr>
              <a:t>Cor </a:t>
            </a:r>
            <a:r>
              <a:rPr dirty="0" sz="1250" spc="5">
                <a:solidFill>
                  <a:srgbClr val="727472"/>
                </a:solidFill>
                <a:latin typeface="Times New Roman"/>
                <a:cs typeface="Times New Roman"/>
              </a:rPr>
              <a:t>Lillda</a:t>
            </a:r>
            <a:r>
              <a:rPr dirty="0" sz="1250" spc="70">
                <a:solidFill>
                  <a:srgbClr val="727472"/>
                </a:solidFill>
                <a:latin typeface="Times New Roman"/>
                <a:cs typeface="Times New Roman"/>
              </a:rPr>
              <a:t> </a:t>
            </a:r>
            <a:r>
              <a:rPr dirty="0" sz="1250" spc="-25">
                <a:solidFill>
                  <a:srgbClr val="727472"/>
                </a:solidFill>
                <a:latin typeface="Times New Roman"/>
                <a:cs typeface="Times New Roman"/>
              </a:rPr>
              <a:t>Dawso,n</a:t>
            </a:r>
            <a:r>
              <a:rPr dirty="0" sz="1250" spc="-25">
                <a:solidFill>
                  <a:srgbClr val="909595"/>
                </a:solidFill>
                <a:latin typeface="Times New Roman"/>
                <a:cs typeface="Times New Roman"/>
              </a:rPr>
              <a:t>'</a:t>
            </a: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ts val="1620"/>
              </a:lnSpc>
            </a:pPr>
            <a:r>
              <a:rPr dirty="0" sz="1550" spc="-75">
                <a:solidFill>
                  <a:srgbClr val="727472"/>
                </a:solidFill>
                <a:latin typeface="Courier New"/>
                <a:cs typeface="Courier New"/>
              </a:rPr>
              <a:t>FERRYBOAT</a:t>
            </a:r>
            <a:endParaRPr sz="1550">
              <a:latin typeface="Courier New"/>
              <a:cs typeface="Courier New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930060" y="8269937"/>
            <a:ext cx="892810" cy="2159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250" spc="50">
                <a:solidFill>
                  <a:srgbClr val="828382"/>
                </a:solidFill>
                <a:latin typeface="Times New Roman"/>
                <a:cs typeface="Times New Roman"/>
              </a:rPr>
              <a:t>attention</a:t>
            </a:r>
            <a:r>
              <a:rPr dirty="0" sz="1250" spc="190">
                <a:solidFill>
                  <a:srgbClr val="828382"/>
                </a:solidFill>
                <a:latin typeface="Times New Roman"/>
                <a:cs typeface="Times New Roman"/>
              </a:rPr>
              <a:t> </a:t>
            </a:r>
            <a:r>
              <a:rPr dirty="0" sz="1150" spc="55">
                <a:solidFill>
                  <a:srgbClr val="828382"/>
                </a:solidFill>
                <a:latin typeface="Times New Roman"/>
                <a:cs typeface="Times New Roman"/>
              </a:rPr>
              <a:t>in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718958" y="8652357"/>
            <a:ext cx="7033895" cy="65278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658110" algn="l"/>
                <a:tab pos="3967479" algn="l"/>
                <a:tab pos="5001895" algn="l"/>
                <a:tab pos="5767070" algn="l"/>
              </a:tabLst>
            </a:pPr>
            <a:r>
              <a:rPr dirty="0" sz="4100" spc="-55" b="1">
                <a:solidFill>
                  <a:srgbClr val="524D4D"/>
                </a:solidFill>
                <a:latin typeface="Times New Roman"/>
                <a:cs typeface="Times New Roman"/>
              </a:rPr>
              <a:t>UPRIGH</a:t>
            </a:r>
            <a:r>
              <a:rPr dirty="0" sz="4100" spc="-50" b="1">
                <a:solidFill>
                  <a:srgbClr val="524D4D"/>
                </a:solidFill>
                <a:latin typeface="Times New Roman"/>
                <a:cs typeface="Times New Roman"/>
              </a:rPr>
              <a:t>T</a:t>
            </a:r>
            <a:r>
              <a:rPr dirty="0" sz="4100" b="1">
                <a:solidFill>
                  <a:srgbClr val="524D4D"/>
                </a:solidFill>
                <a:latin typeface="Times New Roman"/>
                <a:cs typeface="Times New Roman"/>
              </a:rPr>
              <a:t>	</a:t>
            </a:r>
            <a:r>
              <a:rPr dirty="0" sz="4100" spc="-175" b="1">
                <a:solidFill>
                  <a:srgbClr val="524D4D"/>
                </a:solidFill>
                <a:latin typeface="Times New Roman"/>
                <a:cs typeface="Times New Roman"/>
              </a:rPr>
              <a:t>Play</a:t>
            </a:r>
            <a:r>
              <a:rPr dirty="0" sz="4100" spc="-145" b="1">
                <a:solidFill>
                  <a:srgbClr val="524D4D"/>
                </a:solidFill>
                <a:latin typeface="Times New Roman"/>
                <a:cs typeface="Times New Roman"/>
              </a:rPr>
              <a:t>s</a:t>
            </a:r>
            <a:r>
              <a:rPr dirty="0" sz="4100" b="1">
                <a:solidFill>
                  <a:srgbClr val="524D4D"/>
                </a:solidFill>
                <a:latin typeface="Times New Roman"/>
                <a:cs typeface="Times New Roman"/>
              </a:rPr>
              <a:t>	</a:t>
            </a:r>
            <a:r>
              <a:rPr dirty="0" sz="3750" spc="65" b="1">
                <a:solidFill>
                  <a:srgbClr val="524D4D"/>
                </a:solidFill>
                <a:latin typeface="Times New Roman"/>
                <a:cs typeface="Times New Roman"/>
              </a:rPr>
              <a:t>Ou</a:t>
            </a:r>
            <a:r>
              <a:rPr dirty="0" sz="3750" spc="35" b="1">
                <a:solidFill>
                  <a:srgbClr val="524D4D"/>
                </a:solidFill>
                <a:latin typeface="Times New Roman"/>
                <a:cs typeface="Times New Roman"/>
              </a:rPr>
              <a:t>t</a:t>
            </a:r>
            <a:r>
              <a:rPr dirty="0" sz="3750" b="1">
                <a:solidFill>
                  <a:srgbClr val="524D4D"/>
                </a:solidFill>
                <a:latin typeface="Times New Roman"/>
                <a:cs typeface="Times New Roman"/>
              </a:rPr>
              <a:t>	</a:t>
            </a:r>
            <a:r>
              <a:rPr dirty="0" sz="3750" spc="45" b="1">
                <a:solidFill>
                  <a:srgbClr val="524D4D"/>
                </a:solidFill>
                <a:latin typeface="Times New Roman"/>
                <a:cs typeface="Times New Roman"/>
              </a:rPr>
              <a:t>O</a:t>
            </a:r>
            <a:r>
              <a:rPr dirty="0" sz="3750" spc="20" b="1">
                <a:solidFill>
                  <a:srgbClr val="524D4D"/>
                </a:solidFill>
                <a:latin typeface="Times New Roman"/>
                <a:cs typeface="Times New Roman"/>
              </a:rPr>
              <a:t>f</a:t>
            </a:r>
            <a:r>
              <a:rPr dirty="0" sz="3750" b="1">
                <a:solidFill>
                  <a:srgbClr val="524D4D"/>
                </a:solidFill>
                <a:latin typeface="Times New Roman"/>
                <a:cs typeface="Times New Roman"/>
              </a:rPr>
              <a:t>	</a:t>
            </a:r>
            <a:r>
              <a:rPr dirty="0" sz="3750" spc="170" b="1">
                <a:solidFill>
                  <a:srgbClr val="524D4D"/>
                </a:solidFill>
                <a:latin typeface="Times New Roman"/>
                <a:cs typeface="Times New Roman"/>
              </a:rPr>
              <a:t>Town</a:t>
            </a:r>
            <a:endParaRPr sz="37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098853" y="12420583"/>
            <a:ext cx="3689985" cy="1393825"/>
          </a:xfrm>
          <a:prstGeom prst="rect">
            <a:avLst/>
          </a:prstGeom>
        </p:spPr>
        <p:txBody>
          <a:bodyPr wrap="square" lIns="0" tIns="59054" rIns="0" bIns="0" rtlCol="0" vert="horz">
            <a:spAutoFit/>
          </a:bodyPr>
          <a:lstStyle/>
          <a:p>
            <a:pPr algn="just" marL="12700" marR="5080" indent="53975">
              <a:lnSpc>
                <a:spcPct val="75600"/>
              </a:lnSpc>
              <a:spcBef>
                <a:spcPts val="464"/>
              </a:spcBef>
            </a:pPr>
            <a:r>
              <a:rPr dirty="0" sz="1250" spc="5">
                <a:solidFill>
                  <a:srgbClr val="727472"/>
                </a:solidFill>
                <a:latin typeface="Times New Roman"/>
                <a:cs typeface="Times New Roman"/>
              </a:rPr>
              <a:t>Tecll</a:t>
            </a:r>
            <a:r>
              <a:rPr dirty="0" sz="1250" spc="5">
                <a:solidFill>
                  <a:srgbClr val="909595"/>
                </a:solidFill>
                <a:latin typeface="Times New Roman"/>
                <a:cs typeface="Times New Roman"/>
              </a:rPr>
              <a:t>'</a:t>
            </a:r>
            <a:r>
              <a:rPr dirty="0" sz="1250" spc="5">
                <a:solidFill>
                  <a:srgbClr val="727472"/>
                </a:solidFill>
                <a:latin typeface="Times New Roman"/>
                <a:cs typeface="Times New Roman"/>
              </a:rPr>
              <a:t>a </a:t>
            </a:r>
            <a:r>
              <a:rPr dirty="0" sz="1250" spc="35">
                <a:solidFill>
                  <a:srgbClr val="727472"/>
                </a:solidFill>
                <a:latin typeface="Times New Roman"/>
                <a:cs typeface="Times New Roman"/>
              </a:rPr>
              <a:t>popular </a:t>
            </a:r>
            <a:r>
              <a:rPr dirty="0" sz="1250" spc="45">
                <a:solidFill>
                  <a:srgbClr val="727472"/>
                </a:solidFill>
                <a:latin typeface="Times New Roman"/>
                <a:cs typeface="Times New Roman"/>
              </a:rPr>
              <a:t>band</a:t>
            </a:r>
            <a:r>
              <a:rPr dirty="0" sz="1250" spc="45">
                <a:solidFill>
                  <a:srgbClr val="909595"/>
                </a:solidFill>
                <a:latin typeface="Times New Roman"/>
                <a:cs typeface="Times New Roman"/>
              </a:rPr>
              <a:t>, </a:t>
            </a:r>
            <a:r>
              <a:rPr dirty="0" sz="1250" spc="55">
                <a:solidFill>
                  <a:srgbClr val="727472"/>
                </a:solidFill>
                <a:latin typeface="Times New Roman"/>
                <a:cs typeface="Times New Roman"/>
              </a:rPr>
              <a:t>THREE </a:t>
            </a:r>
            <a:r>
              <a:rPr dirty="0" sz="1250">
                <a:solidFill>
                  <a:srgbClr val="727472"/>
                </a:solidFill>
                <a:latin typeface="Times New Roman"/>
                <a:cs typeface="Times New Roman"/>
              </a:rPr>
              <a:t>PENNY </a:t>
            </a:r>
            <a:r>
              <a:rPr dirty="0" sz="1250" spc="-15">
                <a:solidFill>
                  <a:srgbClr val="727472"/>
                </a:solidFill>
                <a:latin typeface="Times New Roman"/>
                <a:cs typeface="Times New Roman"/>
              </a:rPr>
              <a:t>UPRIGII</a:t>
            </a:r>
            <a:r>
              <a:rPr dirty="0" sz="1250" spc="-15">
                <a:solidFill>
                  <a:srgbClr val="909595"/>
                </a:solidFill>
                <a:latin typeface="Times New Roman"/>
                <a:cs typeface="Times New Roman"/>
              </a:rPr>
              <a:t>,</a:t>
            </a:r>
            <a:r>
              <a:rPr dirty="0" sz="1250" spc="-15">
                <a:solidFill>
                  <a:srgbClr val="727472"/>
                </a:solidFill>
                <a:latin typeface="Times New Roman"/>
                <a:cs typeface="Times New Roman"/>
              </a:rPr>
              <a:t>T  </a:t>
            </a:r>
            <a:r>
              <a:rPr dirty="0" sz="1200" spc="70">
                <a:solidFill>
                  <a:srgbClr val="727472"/>
                </a:solidFill>
                <a:latin typeface="Times New Roman"/>
                <a:cs typeface="Times New Roman"/>
              </a:rPr>
              <a:t>1pent </a:t>
            </a:r>
            <a:r>
              <a:rPr dirty="0" sz="1000" spc="10">
                <a:solidFill>
                  <a:srgbClr val="727472"/>
                </a:solidFill>
                <a:latin typeface="Times New Roman"/>
                <a:cs typeface="Times New Roman"/>
              </a:rPr>
              <a:t>-9\11.ral </a:t>
            </a:r>
            <a:r>
              <a:rPr dirty="0" sz="1350" spc="-85">
                <a:solidFill>
                  <a:srgbClr val="727472"/>
                </a:solidFill>
                <a:latin typeface="Times New Roman"/>
                <a:cs typeface="Times New Roman"/>
              </a:rPr>
              <a:t>weekend.a </a:t>
            </a:r>
            <a:r>
              <a:rPr dirty="0" sz="1150" spc="60">
                <a:solidFill>
                  <a:srgbClr val="727472"/>
                </a:solidFill>
                <a:latin typeface="Times New Roman"/>
                <a:cs typeface="Times New Roman"/>
              </a:rPr>
              <a:t>playina </a:t>
            </a:r>
            <a:r>
              <a:rPr dirty="0" sz="1350" spc="-45">
                <a:solidFill>
                  <a:srgbClr val="727472"/>
                </a:solidFill>
                <a:latin typeface="Times New Roman"/>
                <a:cs typeface="Times New Roman"/>
              </a:rPr>
              <a:t>In </a:t>
            </a:r>
            <a:r>
              <a:rPr dirty="0" sz="1200" spc="75">
                <a:solidFill>
                  <a:srgbClr val="727472"/>
                </a:solidFill>
                <a:latin typeface="Times New Roman"/>
                <a:cs typeface="Times New Roman"/>
              </a:rPr>
              <a:t>other </a:t>
            </a:r>
            <a:r>
              <a:rPr dirty="0" sz="1200" spc="110">
                <a:solidFill>
                  <a:srgbClr val="727472"/>
                </a:solidFill>
                <a:latin typeface="Times New Roman"/>
                <a:cs typeface="Times New Roman"/>
              </a:rPr>
              <a:t>towm </a:t>
            </a:r>
            <a:r>
              <a:rPr dirty="0" sz="1200" spc="60">
                <a:solidFill>
                  <a:srgbClr val="727472"/>
                </a:solidFill>
                <a:latin typeface="Times New Roman"/>
                <a:cs typeface="Times New Roman"/>
              </a:rPr>
              <a:t>such </a:t>
            </a:r>
            <a:r>
              <a:rPr dirty="0" sz="1350" spc="75">
                <a:solidFill>
                  <a:srgbClr val="727472"/>
                </a:solidFill>
                <a:latin typeface="Times New Roman"/>
                <a:cs typeface="Times New Roman"/>
              </a:rPr>
              <a:t>u  </a:t>
            </a:r>
            <a:r>
              <a:rPr dirty="0" sz="1250" spc="15">
                <a:solidFill>
                  <a:srgbClr val="727472"/>
                </a:solidFill>
                <a:latin typeface="Times New Roman"/>
                <a:cs typeface="Times New Roman"/>
              </a:rPr>
              <a:t>Lubbock </a:t>
            </a:r>
            <a:r>
              <a:rPr dirty="0" sz="1250" spc="110">
                <a:solidFill>
                  <a:srgbClr val="828382"/>
                </a:solidFill>
                <a:latin typeface="Times New Roman"/>
                <a:cs typeface="Times New Roman"/>
              </a:rPr>
              <a:t>Clom, </a:t>
            </a:r>
            <a:r>
              <a:rPr dirty="0" sz="1250" spc="105">
                <a:solidFill>
                  <a:srgbClr val="727472"/>
                </a:solidFill>
                <a:latin typeface="Times New Roman"/>
                <a:cs typeface="Times New Roman"/>
              </a:rPr>
              <a:t>and </a:t>
            </a:r>
            <a:r>
              <a:rPr dirty="0" sz="1250" spc="25">
                <a:solidFill>
                  <a:srgbClr val="727472"/>
                </a:solidFill>
                <a:latin typeface="Times New Roman"/>
                <a:cs typeface="Times New Roman"/>
              </a:rPr>
              <a:t>Albuquerque </a:t>
            </a:r>
            <a:r>
              <a:rPr dirty="0" sz="1250" spc="50">
                <a:solidFill>
                  <a:srgbClr val="727472"/>
                </a:solidFill>
                <a:latin typeface="Times New Roman"/>
                <a:cs typeface="Times New Roman"/>
              </a:rPr>
              <a:t>Tbey </a:t>
            </a:r>
            <a:r>
              <a:rPr dirty="0" sz="1250" spc="45">
                <a:solidFill>
                  <a:srgbClr val="727472"/>
                </a:solidFill>
                <a:latin typeface="Times New Roman"/>
                <a:cs typeface="Times New Roman"/>
              </a:rPr>
              <a:t>are </a:t>
            </a:r>
            <a:r>
              <a:rPr dirty="0" sz="1200" spc="65">
                <a:solidFill>
                  <a:srgbClr val="727472"/>
                </a:solidFill>
                <a:latin typeface="Arial"/>
                <a:cs typeface="Arial"/>
              </a:rPr>
              <a:t>Jim  </a:t>
            </a:r>
            <a:r>
              <a:rPr dirty="0" sz="1250" spc="25">
                <a:solidFill>
                  <a:srgbClr val="727472"/>
                </a:solidFill>
                <a:latin typeface="Times New Roman"/>
                <a:cs typeface="Times New Roman"/>
              </a:rPr>
              <a:t>Quy-&lt;&gt;rtfflllt </a:t>
            </a:r>
            <a:r>
              <a:rPr dirty="0" sz="1200" spc="105">
                <a:solidFill>
                  <a:srgbClr val="828382"/>
                </a:solidFill>
                <a:latin typeface="Times New Roman"/>
                <a:cs typeface="Times New Roman"/>
              </a:rPr>
              <a:t>(not </a:t>
            </a:r>
            <a:r>
              <a:rPr dirty="0" sz="1250" spc="15">
                <a:solidFill>
                  <a:srgbClr val="727472"/>
                </a:solidFill>
                <a:latin typeface="Times New Roman"/>
                <a:cs typeface="Times New Roman"/>
              </a:rPr>
              <a:t>llhown), Charlie </a:t>
            </a:r>
            <a:r>
              <a:rPr dirty="0" sz="1250" spc="-35">
                <a:solidFill>
                  <a:srgbClr val="727472"/>
                </a:solidFill>
                <a:latin typeface="Times New Roman"/>
                <a:cs typeface="Times New Roman"/>
              </a:rPr>
              <a:t>Black- </a:t>
            </a:r>
            <a:r>
              <a:rPr dirty="0" sz="1250" spc="-40">
                <a:solidFill>
                  <a:srgbClr val="727472"/>
                </a:solidFill>
                <a:latin typeface="Times New Roman"/>
                <a:cs typeface="Times New Roman"/>
              </a:rPr>
              <a:t>Bus </a:t>
            </a:r>
            <a:r>
              <a:rPr dirty="0" sz="1250" spc="-20">
                <a:solidFill>
                  <a:srgbClr val="909595"/>
                </a:solidFill>
                <a:latin typeface="Times New Roman"/>
                <a:cs typeface="Times New Roman"/>
              </a:rPr>
              <a:t>, </a:t>
            </a:r>
            <a:r>
              <a:rPr dirty="0" sz="1250" spc="20">
                <a:solidFill>
                  <a:srgbClr val="828382"/>
                </a:solidFill>
                <a:latin typeface="Times New Roman"/>
                <a:cs typeface="Times New Roman"/>
              </a:rPr>
              <a:t>Gale  </a:t>
            </a:r>
            <a:r>
              <a:rPr dirty="0" sz="1350" spc="-85">
                <a:solidFill>
                  <a:srgbClr val="727472"/>
                </a:solidFill>
                <a:latin typeface="Times New Roman"/>
                <a:cs typeface="Times New Roman"/>
              </a:rPr>
              <a:t>Fa </a:t>
            </a:r>
            <a:r>
              <a:rPr dirty="0" sz="1350" spc="40">
                <a:solidFill>
                  <a:srgbClr val="727472"/>
                </a:solidFill>
                <a:latin typeface="Times New Roman"/>
                <a:cs typeface="Times New Roman"/>
              </a:rPr>
              <a:t>nner-d </a:t>
            </a:r>
            <a:r>
              <a:rPr dirty="0" sz="1350" spc="-5">
                <a:solidFill>
                  <a:srgbClr val="727472"/>
                </a:solidFill>
                <a:latin typeface="Times New Roman"/>
                <a:cs typeface="Times New Roman"/>
              </a:rPr>
              <a:t>rummer</a:t>
            </a:r>
            <a:r>
              <a:rPr dirty="0" sz="1350" spc="-5">
                <a:solidFill>
                  <a:srgbClr val="909595"/>
                </a:solidFill>
                <a:latin typeface="Times New Roman"/>
                <a:cs typeface="Times New Roman"/>
              </a:rPr>
              <a:t>, </a:t>
            </a:r>
            <a:r>
              <a:rPr dirty="0" sz="1250" spc="40">
                <a:solidFill>
                  <a:srgbClr val="727472"/>
                </a:solidFill>
                <a:latin typeface="Times New Roman"/>
                <a:cs typeface="Times New Roman"/>
              </a:rPr>
              <a:t>Bob </a:t>
            </a:r>
            <a:r>
              <a:rPr dirty="0" sz="1250" spc="-70">
                <a:solidFill>
                  <a:srgbClr val="727472"/>
                </a:solidFill>
                <a:latin typeface="Times New Roman"/>
                <a:cs typeface="Times New Roman"/>
              </a:rPr>
              <a:t>t-tetb </a:t>
            </a:r>
            <a:r>
              <a:rPr dirty="0" sz="1250" spc="-80">
                <a:solidFill>
                  <a:srgbClr val="909595"/>
                </a:solidFill>
                <a:latin typeface="Times New Roman"/>
                <a:cs typeface="Times New Roman"/>
              </a:rPr>
              <a:t>· </a:t>
            </a:r>
            <a:r>
              <a:rPr dirty="0" sz="1250" spc="-10">
                <a:solidFill>
                  <a:srgbClr val="828382"/>
                </a:solidFill>
                <a:latin typeface="Times New Roman"/>
                <a:cs typeface="Times New Roman"/>
              </a:rPr>
              <a:t>-vocallat, </a:t>
            </a:r>
            <a:r>
              <a:rPr dirty="0" sz="1250" spc="30">
                <a:solidFill>
                  <a:srgbClr val="727472"/>
                </a:solidFill>
                <a:latin typeface="Times New Roman"/>
                <a:cs typeface="Times New Roman"/>
              </a:rPr>
              <a:t>Brent</a:t>
            </a:r>
            <a:r>
              <a:rPr dirty="0" sz="1250" spc="-114">
                <a:solidFill>
                  <a:srgbClr val="727472"/>
                </a:solidFill>
                <a:latin typeface="Times New Roman"/>
                <a:cs typeface="Times New Roman"/>
              </a:rPr>
              <a:t> </a:t>
            </a:r>
            <a:r>
              <a:rPr dirty="0" sz="1350" spc="-130">
                <a:solidFill>
                  <a:srgbClr val="727472"/>
                </a:solidFill>
                <a:latin typeface="Times New Roman"/>
                <a:cs typeface="Times New Roman"/>
              </a:rPr>
              <a:t>Whi</a:t>
            </a:r>
            <a:r>
              <a:rPr dirty="0" sz="1350" spc="-130">
                <a:solidFill>
                  <a:srgbClr val="909595"/>
                </a:solidFill>
                <a:latin typeface="Times New Roman"/>
                <a:cs typeface="Times New Roman"/>
              </a:rPr>
              <a:t>-</a:t>
            </a:r>
            <a:r>
              <a:rPr dirty="0" sz="1350" spc="-130">
                <a:solidFill>
                  <a:srgbClr val="727472"/>
                </a:solidFill>
                <a:latin typeface="Times New Roman"/>
                <a:cs typeface="Times New Roman"/>
              </a:rPr>
              <a:t>hr</a:t>
            </a:r>
            <a:endParaRPr sz="1350">
              <a:latin typeface="Times New Roman"/>
              <a:cs typeface="Times New Roman"/>
            </a:endParaRPr>
          </a:p>
          <a:p>
            <a:pPr marL="57150">
              <a:lnSpc>
                <a:spcPts val="1450"/>
              </a:lnSpc>
            </a:pPr>
            <a:r>
              <a:rPr dirty="0" sz="1250" spc="15">
                <a:solidFill>
                  <a:srgbClr val="727472"/>
                </a:solidFill>
                <a:latin typeface="Times New Roman"/>
                <a:cs typeface="Times New Roman"/>
              </a:rPr>
              <a:t>lead1'hytbm</a:t>
            </a:r>
            <a:endParaRPr sz="12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50">
              <a:latin typeface="Times New Roman"/>
              <a:cs typeface="Times New Roman"/>
            </a:endParaRPr>
          </a:p>
          <a:p>
            <a:pPr algn="r" marR="213360">
              <a:lnSpc>
                <a:spcPct val="100000"/>
              </a:lnSpc>
            </a:pPr>
            <a:r>
              <a:rPr dirty="0" sz="1000" spc="15">
                <a:solidFill>
                  <a:srgbClr val="828382"/>
                </a:solidFill>
                <a:latin typeface="Times New Roman"/>
                <a:cs typeface="Times New Roman"/>
              </a:rPr>
              <a:t>53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81756"/>
            <a:ext cx="7456165" cy="39615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8410" y="5730442"/>
            <a:ext cx="5154879" cy="3132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8410" y="9415613"/>
            <a:ext cx="4841905" cy="36483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707189" y="6651734"/>
            <a:ext cx="1693746" cy="14003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707189" y="8623302"/>
            <a:ext cx="1399181" cy="12345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725598" y="10005242"/>
            <a:ext cx="1748977" cy="16214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621858" y="6670161"/>
            <a:ext cx="1822618" cy="26348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658679" y="9507743"/>
            <a:ext cx="1785798" cy="208212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125657" y="184258"/>
            <a:ext cx="4602571" cy="49012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5446233" y="626476"/>
            <a:ext cx="4602571" cy="316924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5556695" y="7333491"/>
            <a:ext cx="368205" cy="12898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199302" y="7609879"/>
            <a:ext cx="9462884" cy="47907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3012" y="9305063"/>
            <a:ext cx="0" cy="995044"/>
          </a:xfrm>
          <a:custGeom>
            <a:avLst/>
            <a:gdLst/>
            <a:ahLst/>
            <a:cxnLst/>
            <a:rect l="l" t="t" r="r" b="b"/>
            <a:pathLst>
              <a:path w="0" h="995045">
                <a:moveTo>
                  <a:pt x="0" y="994996"/>
                </a:moveTo>
                <a:lnTo>
                  <a:pt x="0" y="0"/>
                </a:lnTo>
              </a:path>
            </a:pathLst>
          </a:custGeom>
          <a:ln w="5523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744008" y="8052103"/>
            <a:ext cx="0" cy="571500"/>
          </a:xfrm>
          <a:custGeom>
            <a:avLst/>
            <a:gdLst/>
            <a:ahLst/>
            <a:cxnLst/>
            <a:rect l="l" t="t" r="r" b="b"/>
            <a:pathLst>
              <a:path w="0" h="571500">
                <a:moveTo>
                  <a:pt x="0" y="571201"/>
                </a:moveTo>
                <a:lnTo>
                  <a:pt x="0" y="0"/>
                </a:lnTo>
              </a:path>
            </a:pathLst>
          </a:custGeom>
          <a:ln w="1841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511395" y="10539596"/>
            <a:ext cx="0" cy="792480"/>
          </a:xfrm>
          <a:custGeom>
            <a:avLst/>
            <a:gdLst/>
            <a:ahLst/>
            <a:cxnLst/>
            <a:rect l="l" t="t" r="r" b="b"/>
            <a:pathLst>
              <a:path w="0" h="792479">
                <a:moveTo>
                  <a:pt x="0" y="792312"/>
                </a:moveTo>
                <a:lnTo>
                  <a:pt x="0" y="0"/>
                </a:lnTo>
              </a:path>
            </a:pathLst>
          </a:custGeom>
          <a:ln w="1841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9867911" y="9784136"/>
            <a:ext cx="0" cy="949325"/>
          </a:xfrm>
          <a:custGeom>
            <a:avLst/>
            <a:gdLst/>
            <a:ahLst/>
            <a:cxnLst/>
            <a:rect l="l" t="t" r="r" b="b"/>
            <a:pathLst>
              <a:path w="0" h="949325">
                <a:moveTo>
                  <a:pt x="0" y="948932"/>
                </a:moveTo>
                <a:lnTo>
                  <a:pt x="0" y="0"/>
                </a:lnTo>
              </a:path>
            </a:pathLst>
          </a:custGeom>
          <a:ln w="1841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849501" y="8660158"/>
            <a:ext cx="0" cy="525145"/>
          </a:xfrm>
          <a:custGeom>
            <a:avLst/>
            <a:gdLst/>
            <a:ahLst/>
            <a:cxnLst/>
            <a:rect l="l" t="t" r="r" b="b"/>
            <a:pathLst>
              <a:path w="0" h="525145">
                <a:moveTo>
                  <a:pt x="0" y="525137"/>
                </a:moveTo>
                <a:lnTo>
                  <a:pt x="0" y="0"/>
                </a:lnTo>
              </a:path>
            </a:pathLst>
          </a:custGeom>
          <a:ln w="1841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9" name="object 19"/>
          <p:cNvGrpSpPr/>
          <p:nvPr/>
        </p:nvGrpSpPr>
        <p:grpSpPr>
          <a:xfrm>
            <a:off x="9803476" y="4588041"/>
            <a:ext cx="50800" cy="3234055"/>
            <a:chOff x="9803476" y="4588041"/>
            <a:chExt cx="50800" cy="3234055"/>
          </a:xfrm>
        </p:grpSpPr>
        <p:sp>
          <p:nvSpPr>
            <p:cNvPr id="20" name="object 20"/>
            <p:cNvSpPr/>
            <p:nvPr/>
          </p:nvSpPr>
          <p:spPr>
            <a:xfrm>
              <a:off x="9840296" y="6172665"/>
              <a:ext cx="0" cy="1649730"/>
            </a:xfrm>
            <a:custGeom>
              <a:avLst/>
              <a:gdLst/>
              <a:ahLst/>
              <a:cxnLst/>
              <a:rect l="l" t="t" r="r" b="b"/>
              <a:pathLst>
                <a:path w="0" h="1649729">
                  <a:moveTo>
                    <a:pt x="0" y="1649115"/>
                  </a:moveTo>
                  <a:lnTo>
                    <a:pt x="0" y="0"/>
                  </a:lnTo>
                </a:path>
              </a:pathLst>
            </a:custGeom>
            <a:ln w="276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9812681" y="4588041"/>
              <a:ext cx="0" cy="1557020"/>
            </a:xfrm>
            <a:custGeom>
              <a:avLst/>
              <a:gdLst/>
              <a:ahLst/>
              <a:cxnLst/>
              <a:rect l="l" t="t" r="r" b="b"/>
              <a:pathLst>
                <a:path w="0" h="1557020">
                  <a:moveTo>
                    <a:pt x="0" y="1556985"/>
                  </a:moveTo>
                  <a:lnTo>
                    <a:pt x="0" y="0"/>
                  </a:lnTo>
                </a:path>
              </a:pathLst>
            </a:custGeom>
            <a:ln w="184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/>
          <p:nvPr/>
        </p:nvSpPr>
        <p:spPr>
          <a:xfrm>
            <a:off x="9803476" y="0"/>
            <a:ext cx="0" cy="4533265"/>
          </a:xfrm>
          <a:custGeom>
            <a:avLst/>
            <a:gdLst/>
            <a:ahLst/>
            <a:cxnLst/>
            <a:rect l="l" t="t" r="r" b="b"/>
            <a:pathLst>
              <a:path w="0" h="4533265">
                <a:moveTo>
                  <a:pt x="0" y="4532763"/>
                </a:moveTo>
                <a:lnTo>
                  <a:pt x="0" y="0"/>
                </a:lnTo>
              </a:path>
            </a:pathLst>
          </a:custGeom>
          <a:ln w="368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245322" y="7241365"/>
            <a:ext cx="0" cy="368935"/>
          </a:xfrm>
          <a:custGeom>
            <a:avLst/>
            <a:gdLst/>
            <a:ahLst/>
            <a:cxnLst/>
            <a:rect l="l" t="t" r="r" b="b"/>
            <a:pathLst>
              <a:path w="0" h="368934">
                <a:moveTo>
                  <a:pt x="0" y="368517"/>
                </a:moveTo>
                <a:lnTo>
                  <a:pt x="0" y="0"/>
                </a:lnTo>
              </a:path>
            </a:pathLst>
          </a:custGeom>
          <a:ln w="2761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4286379" y="193471"/>
            <a:ext cx="0" cy="1115060"/>
          </a:xfrm>
          <a:custGeom>
            <a:avLst/>
            <a:gdLst/>
            <a:ahLst/>
            <a:cxnLst/>
            <a:rect l="l" t="t" r="r" b="b"/>
            <a:pathLst>
              <a:path w="0" h="1115060">
                <a:moveTo>
                  <a:pt x="0" y="1114765"/>
                </a:moveTo>
                <a:lnTo>
                  <a:pt x="0" y="0"/>
                </a:lnTo>
              </a:path>
            </a:pathLst>
          </a:custGeom>
          <a:ln w="368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4406046" y="515924"/>
            <a:ext cx="0" cy="295275"/>
          </a:xfrm>
          <a:custGeom>
            <a:avLst/>
            <a:gdLst/>
            <a:ahLst/>
            <a:cxnLst/>
            <a:rect l="l" t="t" r="r" b="b"/>
            <a:pathLst>
              <a:path w="0" h="295275">
                <a:moveTo>
                  <a:pt x="0" y="294813"/>
                </a:moveTo>
                <a:lnTo>
                  <a:pt x="0" y="0"/>
                </a:lnTo>
              </a:path>
            </a:pathLst>
          </a:custGeom>
          <a:ln w="1841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4654586" y="644905"/>
            <a:ext cx="0" cy="359410"/>
          </a:xfrm>
          <a:custGeom>
            <a:avLst/>
            <a:gdLst/>
            <a:ahLst/>
            <a:cxnLst/>
            <a:rect l="l" t="t" r="r" b="b"/>
            <a:pathLst>
              <a:path w="0" h="359409">
                <a:moveTo>
                  <a:pt x="0" y="359304"/>
                </a:moveTo>
                <a:lnTo>
                  <a:pt x="0" y="0"/>
                </a:lnTo>
              </a:path>
            </a:pathLst>
          </a:custGeom>
          <a:ln w="1841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5473843" y="202684"/>
            <a:ext cx="0" cy="424180"/>
          </a:xfrm>
          <a:custGeom>
            <a:avLst/>
            <a:gdLst/>
            <a:ahLst/>
            <a:cxnLst/>
            <a:rect l="l" t="t" r="r" b="b"/>
            <a:pathLst>
              <a:path w="0" h="424180">
                <a:moveTo>
                  <a:pt x="0" y="423794"/>
                </a:moveTo>
                <a:lnTo>
                  <a:pt x="0" y="0"/>
                </a:lnTo>
              </a:path>
            </a:pathLst>
          </a:custGeom>
          <a:ln w="1841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9597746" y="7130810"/>
            <a:ext cx="0" cy="479425"/>
          </a:xfrm>
          <a:custGeom>
            <a:avLst/>
            <a:gdLst/>
            <a:ahLst/>
            <a:cxnLst/>
            <a:rect l="l" t="t" r="r" b="b"/>
            <a:pathLst>
              <a:path w="0" h="479425">
                <a:moveTo>
                  <a:pt x="0" y="479072"/>
                </a:moveTo>
                <a:lnTo>
                  <a:pt x="0" y="0"/>
                </a:lnTo>
              </a:path>
            </a:pathLst>
          </a:custGeom>
          <a:ln w="2761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514756" y="6670164"/>
            <a:ext cx="469900" cy="0"/>
          </a:xfrm>
          <a:custGeom>
            <a:avLst/>
            <a:gdLst/>
            <a:ahLst/>
            <a:cxnLst/>
            <a:rect l="l" t="t" r="r" b="b"/>
            <a:pathLst>
              <a:path w="469900" h="0">
                <a:moveTo>
                  <a:pt x="0" y="0"/>
                </a:moveTo>
                <a:lnTo>
                  <a:pt x="469462" y="0"/>
                </a:lnTo>
              </a:path>
            </a:pathLst>
          </a:custGeom>
          <a:ln w="184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226912" y="7278217"/>
            <a:ext cx="1463675" cy="0"/>
          </a:xfrm>
          <a:custGeom>
            <a:avLst/>
            <a:gdLst/>
            <a:ahLst/>
            <a:cxnLst/>
            <a:rect l="l" t="t" r="r" b="b"/>
            <a:pathLst>
              <a:path w="1463675" h="0">
                <a:moveTo>
                  <a:pt x="0" y="0"/>
                </a:moveTo>
                <a:lnTo>
                  <a:pt x="1463617" y="0"/>
                </a:lnTo>
              </a:path>
            </a:pathLst>
          </a:custGeom>
          <a:ln w="2763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7931615" y="7158449"/>
            <a:ext cx="1712595" cy="0"/>
          </a:xfrm>
          <a:custGeom>
            <a:avLst/>
            <a:gdLst/>
            <a:ahLst/>
            <a:cxnLst/>
            <a:rect l="l" t="t" r="r" b="b"/>
            <a:pathLst>
              <a:path w="1712594" h="0">
                <a:moveTo>
                  <a:pt x="0" y="0"/>
                </a:moveTo>
                <a:lnTo>
                  <a:pt x="1712156" y="0"/>
                </a:lnTo>
              </a:path>
            </a:pathLst>
          </a:custGeom>
          <a:ln w="184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1736555" y="7315069"/>
            <a:ext cx="1224280" cy="0"/>
          </a:xfrm>
          <a:custGeom>
            <a:avLst/>
            <a:gdLst/>
            <a:ahLst/>
            <a:cxnLst/>
            <a:rect l="l" t="t" r="r" b="b"/>
            <a:pathLst>
              <a:path w="1224279" h="0">
                <a:moveTo>
                  <a:pt x="0" y="0"/>
                </a:moveTo>
                <a:lnTo>
                  <a:pt x="1224283" y="0"/>
                </a:lnTo>
              </a:path>
            </a:pathLst>
          </a:custGeom>
          <a:ln w="3685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430157" y="8789138"/>
            <a:ext cx="304165" cy="0"/>
          </a:xfrm>
          <a:custGeom>
            <a:avLst/>
            <a:gdLst/>
            <a:ahLst/>
            <a:cxnLst/>
            <a:rect l="l" t="t" r="r" b="b"/>
            <a:pathLst>
              <a:path w="304164" h="0">
                <a:moveTo>
                  <a:pt x="0" y="0"/>
                </a:moveTo>
                <a:lnTo>
                  <a:pt x="303769" y="0"/>
                </a:lnTo>
              </a:path>
            </a:pathLst>
          </a:custGeom>
          <a:ln w="92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3641" y="13119217"/>
            <a:ext cx="1500505" cy="0"/>
          </a:xfrm>
          <a:custGeom>
            <a:avLst/>
            <a:gdLst/>
            <a:ahLst/>
            <a:cxnLst/>
            <a:rect l="l" t="t" r="r" b="b"/>
            <a:pathLst>
              <a:path w="1500505" h="0">
                <a:moveTo>
                  <a:pt x="0" y="0"/>
                </a:moveTo>
                <a:lnTo>
                  <a:pt x="1500438" y="0"/>
                </a:lnTo>
              </a:path>
            </a:pathLst>
          </a:custGeom>
          <a:ln w="2763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451928" y="13331114"/>
            <a:ext cx="598805" cy="0"/>
          </a:xfrm>
          <a:custGeom>
            <a:avLst/>
            <a:gdLst/>
            <a:ahLst/>
            <a:cxnLst/>
            <a:rect l="l" t="t" r="r" b="b"/>
            <a:pathLst>
              <a:path w="598804" h="0">
                <a:moveTo>
                  <a:pt x="0" y="0"/>
                </a:moveTo>
                <a:lnTo>
                  <a:pt x="598334" y="0"/>
                </a:lnTo>
              </a:path>
            </a:pathLst>
          </a:custGeom>
          <a:ln w="92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703827" y="13358753"/>
            <a:ext cx="506730" cy="0"/>
          </a:xfrm>
          <a:custGeom>
            <a:avLst/>
            <a:gdLst/>
            <a:ahLst/>
            <a:cxnLst/>
            <a:rect l="l" t="t" r="r" b="b"/>
            <a:pathLst>
              <a:path w="506729" h="0">
                <a:moveTo>
                  <a:pt x="0" y="0"/>
                </a:moveTo>
                <a:lnTo>
                  <a:pt x="506282" y="0"/>
                </a:lnTo>
              </a:path>
            </a:pathLst>
          </a:custGeom>
          <a:ln w="2763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7" name="object 37"/>
          <p:cNvGrpSpPr/>
          <p:nvPr/>
        </p:nvGrpSpPr>
        <p:grpSpPr>
          <a:xfrm>
            <a:off x="2825978" y="11244385"/>
            <a:ext cx="276225" cy="27940"/>
            <a:chOff x="2825978" y="11244385"/>
            <a:chExt cx="276225" cy="27940"/>
          </a:xfrm>
        </p:grpSpPr>
        <p:sp>
          <p:nvSpPr>
            <p:cNvPr id="38" name="object 38"/>
            <p:cNvSpPr/>
            <p:nvPr/>
          </p:nvSpPr>
          <p:spPr>
            <a:xfrm>
              <a:off x="2825978" y="11258205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 h="0">
                  <a:moveTo>
                    <a:pt x="0" y="0"/>
                  </a:moveTo>
                  <a:lnTo>
                    <a:pt x="101256" y="0"/>
                  </a:lnTo>
                </a:path>
              </a:pathLst>
            </a:custGeom>
            <a:ln w="2763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2927235" y="11258205"/>
              <a:ext cx="175260" cy="0"/>
            </a:xfrm>
            <a:custGeom>
              <a:avLst/>
              <a:gdLst/>
              <a:ahLst/>
              <a:cxnLst/>
              <a:rect l="l" t="t" r="r" b="b"/>
              <a:pathLst>
                <a:path w="175260" h="0">
                  <a:moveTo>
                    <a:pt x="0" y="0"/>
                  </a:moveTo>
                  <a:lnTo>
                    <a:pt x="174897" y="0"/>
                  </a:lnTo>
                </a:path>
              </a:pathLst>
            </a:custGeom>
            <a:ln w="92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0" name="object 40"/>
          <p:cNvSpPr/>
          <p:nvPr/>
        </p:nvSpPr>
        <p:spPr>
          <a:xfrm>
            <a:off x="3102132" y="11553018"/>
            <a:ext cx="1638935" cy="0"/>
          </a:xfrm>
          <a:custGeom>
            <a:avLst/>
            <a:gdLst/>
            <a:ahLst/>
            <a:cxnLst/>
            <a:rect l="l" t="t" r="r" b="b"/>
            <a:pathLst>
              <a:path w="1638935" h="0">
                <a:moveTo>
                  <a:pt x="0" y="0"/>
                </a:moveTo>
                <a:lnTo>
                  <a:pt x="1638515" y="0"/>
                </a:lnTo>
              </a:path>
            </a:pathLst>
          </a:custGeom>
          <a:ln w="2763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887054" y="11553018"/>
            <a:ext cx="0" cy="1428115"/>
          </a:xfrm>
          <a:custGeom>
            <a:avLst/>
            <a:gdLst/>
            <a:ahLst/>
            <a:cxnLst/>
            <a:rect l="l" t="t" r="r" b="b"/>
            <a:pathLst>
              <a:path w="0" h="1428115">
                <a:moveTo>
                  <a:pt x="0" y="1428004"/>
                </a:moveTo>
                <a:lnTo>
                  <a:pt x="0" y="0"/>
                </a:lnTo>
              </a:path>
            </a:pathLst>
          </a:custGeom>
          <a:ln w="1841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2927235" y="11884684"/>
            <a:ext cx="0" cy="203200"/>
          </a:xfrm>
          <a:custGeom>
            <a:avLst/>
            <a:gdLst/>
            <a:ahLst/>
            <a:cxnLst/>
            <a:rect l="l" t="t" r="r" b="b"/>
            <a:pathLst>
              <a:path w="0" h="203200">
                <a:moveTo>
                  <a:pt x="0" y="202684"/>
                </a:moveTo>
                <a:lnTo>
                  <a:pt x="0" y="0"/>
                </a:lnTo>
              </a:path>
            </a:pathLst>
          </a:custGeom>
          <a:ln w="1841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745616" y="12262415"/>
            <a:ext cx="0" cy="516255"/>
          </a:xfrm>
          <a:custGeom>
            <a:avLst/>
            <a:gdLst/>
            <a:ahLst/>
            <a:cxnLst/>
            <a:rect l="l" t="t" r="r" b="b"/>
            <a:pathLst>
              <a:path w="0" h="516254">
                <a:moveTo>
                  <a:pt x="0" y="515924"/>
                </a:moveTo>
                <a:lnTo>
                  <a:pt x="0" y="0"/>
                </a:lnTo>
              </a:path>
            </a:pathLst>
          </a:custGeom>
          <a:ln w="2761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44" name="object 44"/>
          <p:cNvGrpSpPr/>
          <p:nvPr/>
        </p:nvGrpSpPr>
        <p:grpSpPr>
          <a:xfrm>
            <a:off x="1744374" y="12428247"/>
            <a:ext cx="152400" cy="553085"/>
            <a:chOff x="1744374" y="12428247"/>
            <a:chExt cx="152400" cy="553085"/>
          </a:xfrm>
        </p:grpSpPr>
        <p:sp>
          <p:nvSpPr>
            <p:cNvPr id="45" name="object 45"/>
            <p:cNvSpPr/>
            <p:nvPr/>
          </p:nvSpPr>
          <p:spPr>
            <a:xfrm>
              <a:off x="1758182" y="12437460"/>
              <a:ext cx="138430" cy="0"/>
            </a:xfrm>
            <a:custGeom>
              <a:avLst/>
              <a:gdLst/>
              <a:ahLst/>
              <a:cxnLst/>
              <a:rect l="l" t="t" r="r" b="b"/>
              <a:pathLst>
                <a:path w="138430" h="0">
                  <a:moveTo>
                    <a:pt x="0" y="0"/>
                  </a:moveTo>
                  <a:lnTo>
                    <a:pt x="138077" y="0"/>
                  </a:lnTo>
                </a:path>
              </a:pathLst>
            </a:custGeom>
            <a:ln w="184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1758182" y="12437460"/>
              <a:ext cx="0" cy="340995"/>
            </a:xfrm>
            <a:custGeom>
              <a:avLst/>
              <a:gdLst/>
              <a:ahLst/>
              <a:cxnLst/>
              <a:rect l="l" t="t" r="r" b="b"/>
              <a:pathLst>
                <a:path w="0" h="340995">
                  <a:moveTo>
                    <a:pt x="0" y="340878"/>
                  </a:moveTo>
                  <a:lnTo>
                    <a:pt x="0" y="0"/>
                  </a:lnTo>
                </a:path>
              </a:pathLst>
            </a:custGeom>
            <a:ln w="276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1758182" y="12778339"/>
              <a:ext cx="0" cy="203200"/>
            </a:xfrm>
            <a:custGeom>
              <a:avLst/>
              <a:gdLst/>
              <a:ahLst/>
              <a:cxnLst/>
              <a:rect l="l" t="t" r="r" b="b"/>
              <a:pathLst>
                <a:path w="0" h="203200">
                  <a:moveTo>
                    <a:pt x="0" y="202684"/>
                  </a:moveTo>
                  <a:lnTo>
                    <a:pt x="0" y="0"/>
                  </a:lnTo>
                </a:path>
              </a:pathLst>
            </a:custGeom>
            <a:ln w="184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8" name="object 48"/>
          <p:cNvSpPr/>
          <p:nvPr/>
        </p:nvSpPr>
        <p:spPr>
          <a:xfrm>
            <a:off x="4740647" y="12778339"/>
            <a:ext cx="0" cy="295275"/>
          </a:xfrm>
          <a:custGeom>
            <a:avLst/>
            <a:gdLst/>
            <a:ahLst/>
            <a:cxnLst/>
            <a:rect l="l" t="t" r="r" b="b"/>
            <a:pathLst>
              <a:path w="0" h="295275">
                <a:moveTo>
                  <a:pt x="0" y="294813"/>
                </a:moveTo>
                <a:lnTo>
                  <a:pt x="0" y="0"/>
                </a:lnTo>
              </a:path>
            </a:pathLst>
          </a:custGeom>
          <a:ln w="5523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5386581" y="4478602"/>
            <a:ext cx="125730" cy="4070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-235">
                <a:solidFill>
                  <a:srgbClr val="676660"/>
                </a:solidFill>
                <a:latin typeface="Times New Roman"/>
                <a:cs typeface="Times New Roman"/>
              </a:rPr>
              <a:t>..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613254" y="2838705"/>
            <a:ext cx="1788795" cy="230504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350" spc="60">
                <a:solidFill>
                  <a:srgbClr val="757977"/>
                </a:solidFill>
                <a:latin typeface="Times New Roman"/>
                <a:cs typeface="Times New Roman"/>
              </a:rPr>
              <a:t>The</a:t>
            </a:r>
            <a:r>
              <a:rPr dirty="0" sz="1350" spc="-114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350" spc="-30">
                <a:solidFill>
                  <a:srgbClr val="757977"/>
                </a:solidFill>
                <a:latin typeface="Times New Roman"/>
                <a:cs typeface="Times New Roman"/>
              </a:rPr>
              <a:t>GUN</a:t>
            </a:r>
            <a:r>
              <a:rPr dirty="0" sz="1350" spc="-85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350" spc="-55">
                <a:solidFill>
                  <a:srgbClr val="757977"/>
                </a:solidFill>
                <a:latin typeface="Times New Roman"/>
                <a:cs typeface="Times New Roman"/>
              </a:rPr>
              <a:t>CLUB</a:t>
            </a:r>
            <a:r>
              <a:rPr dirty="0" sz="1350" spc="-210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350" spc="15">
                <a:solidFill>
                  <a:srgbClr val="676660"/>
                </a:solidFill>
                <a:latin typeface="Times New Roman"/>
                <a:cs typeface="Times New Roman"/>
              </a:rPr>
              <a:t>set</a:t>
            </a:r>
            <a:r>
              <a:rPr dirty="0" sz="1350" spc="-180">
                <a:solidFill>
                  <a:srgbClr val="676660"/>
                </a:solidFill>
                <a:latin typeface="Times New Roman"/>
                <a:cs typeface="Times New Roman"/>
              </a:rPr>
              <a:t> </a:t>
            </a:r>
            <a:r>
              <a:rPr dirty="0" sz="1350" spc="10">
                <a:solidFill>
                  <a:srgbClr val="676660"/>
                </a:solidFill>
                <a:latin typeface="Times New Roman"/>
                <a:cs typeface="Times New Roman"/>
              </a:rPr>
              <a:t>u</a:t>
            </a:r>
            <a:r>
              <a:rPr dirty="0" sz="1350" spc="10">
                <a:solidFill>
                  <a:srgbClr val="4F4D4B"/>
                </a:solidFill>
                <a:latin typeface="Times New Roman"/>
                <a:cs typeface="Times New Roman"/>
              </a:rPr>
              <a:t>p</a:t>
            </a:r>
            <a:r>
              <a:rPr dirty="0" sz="1350" spc="-210">
                <a:solidFill>
                  <a:srgbClr val="4F4D4B"/>
                </a:solidFill>
                <a:latin typeface="Times New Roman"/>
                <a:cs typeface="Times New Roman"/>
              </a:rPr>
              <a:t> </a:t>
            </a:r>
            <a:r>
              <a:rPr dirty="0" sz="1300" spc="-50">
                <a:solidFill>
                  <a:srgbClr val="676660"/>
                </a:solidFill>
                <a:latin typeface="Times New Roman"/>
                <a:cs typeface="Times New Roman"/>
              </a:rPr>
              <a:t>the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603359" y="2949255"/>
            <a:ext cx="1808480" cy="20167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27940">
              <a:lnSpc>
                <a:spcPts val="1810"/>
              </a:lnSpc>
              <a:spcBef>
                <a:spcPts val="105"/>
              </a:spcBef>
            </a:pPr>
            <a:r>
              <a:rPr dirty="0" sz="1300" spc="35">
                <a:solidFill>
                  <a:srgbClr val="757977"/>
                </a:solidFill>
                <a:latin typeface="Times New Roman"/>
                <a:cs typeface="Times New Roman"/>
              </a:rPr>
              <a:t>present </a:t>
            </a:r>
            <a:r>
              <a:rPr dirty="0" sz="1000" spc="50">
                <a:solidFill>
                  <a:srgbClr val="676660"/>
                </a:solidFill>
                <a:latin typeface="Times New Roman"/>
                <a:cs typeface="Times New Roman"/>
              </a:rPr>
              <a:t>gllJl  </a:t>
            </a:r>
            <a:r>
              <a:rPr dirty="0" sz="1700" spc="-155">
                <a:solidFill>
                  <a:srgbClr val="676660"/>
                </a:solidFill>
                <a:latin typeface="Times New Roman"/>
                <a:cs typeface="Times New Roman"/>
              </a:rPr>
              <a:t>ranre </a:t>
            </a:r>
            <a:r>
              <a:rPr dirty="0" sz="1350" spc="-120">
                <a:solidFill>
                  <a:srgbClr val="676660"/>
                </a:solidFill>
                <a:latin typeface="Times New Roman"/>
                <a:cs typeface="Times New Roman"/>
              </a:rPr>
              <a:t>la.at</a:t>
            </a:r>
            <a:r>
              <a:rPr dirty="0" sz="1350" spc="-185">
                <a:solidFill>
                  <a:srgbClr val="676660"/>
                </a:solidFill>
                <a:latin typeface="Times New Roman"/>
                <a:cs typeface="Times New Roman"/>
              </a:rPr>
              <a:t> </a:t>
            </a:r>
            <a:r>
              <a:rPr dirty="0" sz="1300" spc="-85">
                <a:solidFill>
                  <a:srgbClr val="676660"/>
                </a:solidFill>
                <a:latin typeface="Times New Roman"/>
                <a:cs typeface="Times New Roman"/>
              </a:rPr>
              <a:t>year</a:t>
            </a:r>
            <a:endParaRPr sz="1300">
              <a:latin typeface="Times New Roman"/>
              <a:cs typeface="Times New Roman"/>
            </a:endParaRPr>
          </a:p>
          <a:p>
            <a:pPr algn="just" marL="30480">
              <a:lnSpc>
                <a:spcPts val="1200"/>
              </a:lnSpc>
            </a:pPr>
            <a:r>
              <a:rPr dirty="0" sz="1350" spc="20">
                <a:solidFill>
                  <a:srgbClr val="676660"/>
                </a:solidFill>
                <a:latin typeface="Times New Roman"/>
                <a:cs typeface="Times New Roman"/>
              </a:rPr>
              <a:t>and  </a:t>
            </a:r>
            <a:r>
              <a:rPr dirty="0" sz="950">
                <a:solidFill>
                  <a:srgbClr val="676660"/>
                </a:solidFill>
                <a:latin typeface="Arial"/>
                <a:cs typeface="Arial"/>
              </a:rPr>
              <a:t>ate   </a:t>
            </a:r>
            <a:r>
              <a:rPr dirty="0" sz="1350" spc="-10">
                <a:solidFill>
                  <a:srgbClr val="676660"/>
                </a:solidFill>
                <a:latin typeface="Times New Roman"/>
                <a:cs typeface="Times New Roman"/>
              </a:rPr>
              <a:t>now </a:t>
            </a:r>
            <a:r>
              <a:rPr dirty="0" sz="1350" spc="-60">
                <a:solidFill>
                  <a:srgbClr val="676660"/>
                </a:solidFill>
                <a:latin typeface="Times New Roman"/>
                <a:cs typeface="Times New Roman"/>
              </a:rPr>
              <a:t>making</a:t>
            </a:r>
            <a:r>
              <a:rPr dirty="0" sz="1350" spc="-114">
                <a:solidFill>
                  <a:srgbClr val="676660"/>
                </a:solidFill>
                <a:latin typeface="Times New Roman"/>
                <a:cs typeface="Times New Roman"/>
              </a:rPr>
              <a:t> </a:t>
            </a:r>
            <a:r>
              <a:rPr dirty="0" sz="1350" spc="-95">
                <a:solidFill>
                  <a:srgbClr val="676660"/>
                </a:solidFill>
                <a:latin typeface="Times New Roman"/>
                <a:cs typeface="Times New Roman"/>
              </a:rPr>
              <a:t>plans</a:t>
            </a:r>
            <a:endParaRPr sz="1350">
              <a:latin typeface="Times New Roman"/>
              <a:cs typeface="Times New Roman"/>
            </a:endParaRPr>
          </a:p>
          <a:p>
            <a:pPr algn="just" marL="12700" marR="5080" indent="19050">
              <a:lnSpc>
                <a:spcPct val="77700"/>
              </a:lnSpc>
              <a:spcBef>
                <a:spcPts val="165"/>
              </a:spcBef>
            </a:pPr>
            <a:r>
              <a:rPr dirty="0" sz="1350" spc="-25">
                <a:solidFill>
                  <a:srgbClr val="676660"/>
                </a:solidFill>
                <a:latin typeface="Times New Roman"/>
                <a:cs typeface="Times New Roman"/>
              </a:rPr>
              <a:t>£or </a:t>
            </a:r>
            <a:r>
              <a:rPr dirty="0" sz="1350" spc="20">
                <a:solidFill>
                  <a:srgbClr val="676660"/>
                </a:solidFill>
                <a:latin typeface="Times New Roman"/>
                <a:cs typeface="Times New Roman"/>
              </a:rPr>
              <a:t>another </a:t>
            </a:r>
            <a:r>
              <a:rPr dirty="0" sz="1200" spc="45">
                <a:solidFill>
                  <a:srgbClr val="676660"/>
                </a:solidFill>
                <a:latin typeface="Times New Roman"/>
                <a:cs typeface="Times New Roman"/>
              </a:rPr>
              <a:t>one </a:t>
            </a:r>
            <a:r>
              <a:rPr dirty="0" sz="1350" spc="-15">
                <a:solidFill>
                  <a:srgbClr val="676660"/>
                </a:solidFill>
                <a:latin typeface="Times New Roman"/>
                <a:cs typeface="Times New Roman"/>
              </a:rPr>
              <a:t>The </a:t>
            </a:r>
            <a:r>
              <a:rPr dirty="0" sz="1350" spc="-150">
                <a:solidFill>
                  <a:srgbClr val="676660"/>
                </a:solidFill>
                <a:latin typeface="Times New Roman"/>
                <a:cs typeface="Times New Roman"/>
              </a:rPr>
              <a:t>mem  </a:t>
            </a:r>
            <a:r>
              <a:rPr dirty="0" sz="1300" spc="75">
                <a:solidFill>
                  <a:srgbClr val="757977"/>
                </a:solidFill>
                <a:latin typeface="Times New Roman"/>
                <a:cs typeface="Times New Roman"/>
              </a:rPr>
              <a:t>bers </a:t>
            </a:r>
            <a:r>
              <a:rPr dirty="0" sz="1300" spc="50">
                <a:solidFill>
                  <a:srgbClr val="676660"/>
                </a:solidFill>
                <a:latin typeface="Times New Roman"/>
                <a:cs typeface="Times New Roman"/>
              </a:rPr>
              <a:t>are</a:t>
            </a:r>
            <a:r>
              <a:rPr dirty="0" sz="1300" spc="50">
                <a:solidFill>
                  <a:srgbClr val="898C8E"/>
                </a:solidFill>
                <a:latin typeface="Times New Roman"/>
                <a:cs typeface="Times New Roman"/>
              </a:rPr>
              <a:t>: </a:t>
            </a:r>
            <a:r>
              <a:rPr dirty="0" sz="1300" spc="50">
                <a:solidFill>
                  <a:srgbClr val="757977"/>
                </a:solidFill>
                <a:latin typeface="Times New Roman"/>
                <a:cs typeface="Times New Roman"/>
              </a:rPr>
              <a:t>left </a:t>
            </a:r>
            <a:r>
              <a:rPr dirty="0" sz="1300" spc="65">
                <a:solidFill>
                  <a:srgbClr val="676660"/>
                </a:solidFill>
                <a:latin typeface="Times New Roman"/>
                <a:cs typeface="Times New Roman"/>
              </a:rPr>
              <a:t>to </a:t>
            </a:r>
            <a:r>
              <a:rPr dirty="0" sz="1500" spc="-55">
                <a:solidFill>
                  <a:srgbClr val="676660"/>
                </a:solidFill>
                <a:latin typeface="Times New Roman"/>
                <a:cs typeface="Times New Roman"/>
              </a:rPr>
              <a:t>rlahi·</a:t>
            </a:r>
            <a:r>
              <a:rPr dirty="0" sz="1300" spc="-55">
                <a:solidFill>
                  <a:srgbClr val="676660"/>
                </a:solidFill>
                <a:latin typeface="Times New Roman"/>
                <a:cs typeface="Times New Roman"/>
              </a:rPr>
              <a:t>Bfn  </a:t>
            </a:r>
            <a:r>
              <a:rPr dirty="0" sz="1300" spc="-65">
                <a:solidFill>
                  <a:srgbClr val="676660"/>
                </a:solidFill>
                <a:latin typeface="Times New Roman"/>
                <a:cs typeface="Times New Roman"/>
              </a:rPr>
              <a:t>GllcJL, </a:t>
            </a:r>
            <a:r>
              <a:rPr dirty="0" sz="1350" spc="60">
                <a:solidFill>
                  <a:srgbClr val="676660"/>
                </a:solidFill>
                <a:latin typeface="Times New Roman"/>
                <a:cs typeface="Times New Roman"/>
              </a:rPr>
              <a:t>Joe </a:t>
            </a:r>
            <a:r>
              <a:rPr dirty="0" sz="1300" spc="-35">
                <a:solidFill>
                  <a:srgbClr val="676660"/>
                </a:solidFill>
                <a:latin typeface="Times New Roman"/>
                <a:cs typeface="Times New Roman"/>
              </a:rPr>
              <a:t>Voro2ilclal:  </a:t>
            </a:r>
            <a:r>
              <a:rPr dirty="0" sz="1200" spc="90">
                <a:solidFill>
                  <a:srgbClr val="676660"/>
                </a:solidFill>
                <a:latin typeface="Times New Roman"/>
                <a:cs typeface="Times New Roman"/>
              </a:rPr>
              <a:t>Jerry </a:t>
            </a:r>
            <a:r>
              <a:rPr dirty="0" sz="1200" spc="10">
                <a:solidFill>
                  <a:srgbClr val="676660"/>
                </a:solidFill>
                <a:latin typeface="Times New Roman"/>
                <a:cs typeface="Times New Roman"/>
              </a:rPr>
              <a:t>Reynolds., </a:t>
            </a:r>
            <a:r>
              <a:rPr dirty="0" sz="1200" spc="85">
                <a:solidFill>
                  <a:srgbClr val="676660"/>
                </a:solidFill>
                <a:latin typeface="Times New Roman"/>
                <a:cs typeface="Times New Roman"/>
              </a:rPr>
              <a:t>Alie  </a:t>
            </a:r>
            <a:r>
              <a:rPr dirty="0" sz="1350" spc="30">
                <a:solidFill>
                  <a:srgbClr val="757977"/>
                </a:solidFill>
                <a:latin typeface="Times New Roman"/>
                <a:cs typeface="Times New Roman"/>
              </a:rPr>
              <a:t>Cooper </a:t>
            </a:r>
            <a:r>
              <a:rPr dirty="0" sz="1200" spc="-45">
                <a:solidFill>
                  <a:srgbClr val="676660"/>
                </a:solidFill>
                <a:latin typeface="Arial"/>
                <a:cs typeface="Arial"/>
              </a:rPr>
              <a:t>Steve </a:t>
            </a:r>
            <a:r>
              <a:rPr dirty="0" sz="1350" spc="5">
                <a:solidFill>
                  <a:srgbClr val="676660"/>
                </a:solidFill>
                <a:latin typeface="Times New Roman"/>
                <a:cs typeface="Times New Roman"/>
              </a:rPr>
              <a:t>Ruifis,  </a:t>
            </a:r>
            <a:r>
              <a:rPr dirty="0" sz="1200" spc="40">
                <a:solidFill>
                  <a:srgbClr val="676660"/>
                </a:solidFill>
                <a:latin typeface="Times New Roman"/>
                <a:cs typeface="Times New Roman"/>
              </a:rPr>
              <a:t>Tom </a:t>
            </a:r>
            <a:r>
              <a:rPr dirty="0" u="sng" sz="1300" spc="-75">
                <a:solidFill>
                  <a:srgbClr val="676660"/>
                </a:solidFill>
                <a:uFill>
                  <a:solidFill>
                    <a:srgbClr val="676660"/>
                  </a:solidFill>
                </a:uFill>
                <a:latin typeface="Arial"/>
                <a:cs typeface="Arial"/>
              </a:rPr>
              <a:t>Park:hm </a:t>
            </a:r>
            <a:r>
              <a:rPr dirty="0" u="sng" sz="1200" spc="70">
                <a:solidFill>
                  <a:srgbClr val="676660"/>
                </a:solidFill>
                <a:uFill>
                  <a:solidFill>
                    <a:srgbClr val="676660"/>
                  </a:solidFill>
                </a:uFill>
                <a:latin typeface="Times New Roman"/>
                <a:cs typeface="Times New Roman"/>
              </a:rPr>
              <a:t>Prbidtnl </a:t>
            </a:r>
            <a:r>
              <a:rPr dirty="0" sz="1200" spc="70">
                <a:solidFill>
                  <a:srgbClr val="676660"/>
                </a:solidFill>
                <a:latin typeface="Times New Roman"/>
                <a:cs typeface="Times New Roman"/>
              </a:rPr>
              <a:t> </a:t>
            </a:r>
            <a:r>
              <a:rPr dirty="0" sz="1350" spc="110">
                <a:solidFill>
                  <a:srgbClr val="676660"/>
                </a:solidFill>
                <a:latin typeface="Times New Roman"/>
                <a:cs typeface="Times New Roman"/>
              </a:rPr>
              <a:t>Bob </a:t>
            </a:r>
            <a:r>
              <a:rPr dirty="0" sz="1350" spc="70">
                <a:solidFill>
                  <a:srgbClr val="676660"/>
                </a:solidFill>
                <a:latin typeface="Times New Roman"/>
                <a:cs typeface="Times New Roman"/>
              </a:rPr>
              <a:t>Gorczyca-Sec </a:t>
            </a:r>
            <a:r>
              <a:rPr dirty="0" sz="1350" spc="25">
                <a:solidFill>
                  <a:srgbClr val="676660"/>
                </a:solidFill>
                <a:latin typeface="Times New Roman"/>
                <a:cs typeface="Times New Roman"/>
              </a:rPr>
              <a:t>'  </a:t>
            </a:r>
            <a:r>
              <a:rPr dirty="0" sz="1350" spc="5">
                <a:solidFill>
                  <a:srgbClr val="676660"/>
                </a:solidFill>
                <a:latin typeface="Times New Roman"/>
                <a:cs typeface="Times New Roman"/>
              </a:rPr>
              <a:t>Treas</a:t>
            </a:r>
            <a:r>
              <a:rPr dirty="0" sz="1350" spc="5">
                <a:solidFill>
                  <a:srgbClr val="898C8E"/>
                </a:solidFill>
                <a:latin typeface="Times New Roman"/>
                <a:cs typeface="Times New Roman"/>
              </a:rPr>
              <a:t>., </a:t>
            </a:r>
            <a:r>
              <a:rPr dirty="0" sz="1300" spc="-65">
                <a:solidFill>
                  <a:srgbClr val="676660"/>
                </a:solidFill>
                <a:latin typeface="Arial"/>
                <a:cs typeface="Arial"/>
              </a:rPr>
              <a:t>Wil1anl </a:t>
            </a:r>
            <a:r>
              <a:rPr dirty="0" sz="1350" spc="-50">
                <a:solidFill>
                  <a:srgbClr val="676660"/>
                </a:solidFill>
                <a:latin typeface="Times New Roman"/>
                <a:cs typeface="Times New Roman"/>
              </a:rPr>
              <a:t>Cbrisl.ottu  </a:t>
            </a:r>
            <a:r>
              <a:rPr dirty="0" sz="1350" spc="20">
                <a:solidFill>
                  <a:srgbClr val="676660"/>
                </a:solidFill>
                <a:latin typeface="Times New Roman"/>
                <a:cs typeface="Times New Roman"/>
              </a:rPr>
              <a:t>Rena </a:t>
            </a:r>
            <a:r>
              <a:rPr dirty="0" sz="1350">
                <a:solidFill>
                  <a:srgbClr val="676660"/>
                </a:solidFill>
                <a:latin typeface="Times New Roman"/>
                <a:cs typeface="Times New Roman"/>
              </a:rPr>
              <a:t>Bonem, and </a:t>
            </a:r>
            <a:r>
              <a:rPr dirty="0" sz="1350" spc="-125">
                <a:solidFill>
                  <a:srgbClr val="676660"/>
                </a:solidFill>
                <a:latin typeface="Times New Roman"/>
                <a:cs typeface="Times New Roman"/>
              </a:rPr>
              <a:t>Bl.am;  </a:t>
            </a:r>
            <a:r>
              <a:rPr dirty="0" sz="1300" spc="50">
                <a:solidFill>
                  <a:srgbClr val="757977"/>
                </a:solidFill>
                <a:latin typeface="Times New Roman"/>
                <a:cs typeface="Times New Roman"/>
              </a:rPr>
              <a:t>Gaither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4558554" y="208408"/>
            <a:ext cx="162560" cy="5010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100" spc="-240">
                <a:solidFill>
                  <a:srgbClr val="676660"/>
                </a:solidFill>
                <a:latin typeface="Times New Roman"/>
                <a:cs typeface="Times New Roman"/>
              </a:rPr>
              <a:t>..</a:t>
            </a:r>
            <a:endParaRPr sz="31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5661101" y="88636"/>
            <a:ext cx="106680" cy="5340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300" spc="-280">
                <a:solidFill>
                  <a:srgbClr val="4F4D4B"/>
                </a:solidFill>
                <a:latin typeface="Arial"/>
                <a:cs typeface="Arial"/>
              </a:rPr>
              <a:t>I</a:t>
            </a:r>
            <a:endParaRPr sz="33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368639" y="7279333"/>
            <a:ext cx="69215" cy="2413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400" spc="-150">
                <a:solidFill>
                  <a:srgbClr val="898C8E"/>
                </a:solidFill>
                <a:latin typeface="Arial"/>
                <a:cs typeface="Arial"/>
              </a:rPr>
              <a:t>•</a:t>
            </a:r>
            <a:endParaRPr sz="14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884022" y="7376069"/>
            <a:ext cx="67945" cy="2355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350" spc="-140">
                <a:solidFill>
                  <a:srgbClr val="898C8E"/>
                </a:solidFill>
                <a:latin typeface="Times New Roman"/>
                <a:cs typeface="Times New Roman"/>
              </a:rPr>
              <a:t>•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745482" y="10075457"/>
            <a:ext cx="424180" cy="8216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u="sng" sz="5200" spc="495">
                <a:solidFill>
                  <a:srgbClr val="757977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dirty="0" sz="5200" spc="-535">
                <a:solidFill>
                  <a:srgbClr val="757977"/>
                </a:solidFill>
                <a:latin typeface="Arial"/>
                <a:cs typeface="Arial"/>
              </a:rPr>
              <a:t>-</a:t>
            </a:r>
            <a:endParaRPr sz="52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830147" y="10448581"/>
            <a:ext cx="267335" cy="3073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50" spc="50" b="1">
                <a:solidFill>
                  <a:srgbClr val="757977"/>
                </a:solidFill>
                <a:latin typeface="Times New Roman"/>
                <a:cs typeface="Times New Roman"/>
              </a:rPr>
              <a:t>!!l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08973" y="11337628"/>
            <a:ext cx="979805" cy="2025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150" spc="1540">
                <a:solidFill>
                  <a:srgbClr val="757977"/>
                </a:solidFill>
                <a:latin typeface="Arial"/>
                <a:cs typeface="Arial"/>
              </a:rPr>
              <a:t>,:-'</a:t>
            </a:r>
            <a:endParaRPr sz="11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312106" y="10485433"/>
            <a:ext cx="932180" cy="6724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sz="4250" spc="-800">
                <a:solidFill>
                  <a:srgbClr val="757977"/>
                </a:solidFill>
                <a:latin typeface="Courier New"/>
                <a:cs typeface="Courier New"/>
              </a:rPr>
              <a:t>e</a:t>
            </a:r>
            <a:r>
              <a:rPr dirty="0" baseline="-25720" sz="4050" spc="-1200">
                <a:solidFill>
                  <a:srgbClr val="898C8E"/>
                </a:solidFill>
                <a:latin typeface="Times New Roman"/>
                <a:cs typeface="Times New Roman"/>
              </a:rPr>
              <a:t>-</a:t>
            </a:r>
            <a:r>
              <a:rPr dirty="0" sz="4250" spc="-800">
                <a:solidFill>
                  <a:srgbClr val="757977"/>
                </a:solidFill>
                <a:latin typeface="Courier New"/>
                <a:cs typeface="Courier New"/>
              </a:rPr>
              <a:t>·</a:t>
            </a:r>
            <a:r>
              <a:rPr dirty="0" sz="4250" spc="-620">
                <a:solidFill>
                  <a:srgbClr val="757977"/>
                </a:solidFill>
                <a:latin typeface="Courier New"/>
                <a:cs typeface="Courier New"/>
              </a:rPr>
              <a:t> </a:t>
            </a:r>
            <a:r>
              <a:rPr dirty="0" baseline="-31635" sz="5400" spc="-675">
                <a:solidFill>
                  <a:srgbClr val="676660"/>
                </a:solidFill>
                <a:latin typeface="Arial"/>
                <a:cs typeface="Arial"/>
              </a:rPr>
              <a:t>,.</a:t>
            </a:r>
            <a:endParaRPr baseline="-31635" sz="54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593621" y="10826312"/>
            <a:ext cx="144780" cy="5727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600" spc="-380">
                <a:solidFill>
                  <a:srgbClr val="898C8E"/>
                </a:solidFill>
                <a:latin typeface="Arial"/>
                <a:cs typeface="Arial"/>
              </a:rPr>
              <a:t>'I</a:t>
            </a:r>
            <a:endParaRPr sz="36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856239" y="11162582"/>
            <a:ext cx="146685" cy="5010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100" spc="-80">
                <a:solidFill>
                  <a:srgbClr val="757977"/>
                </a:solidFill>
                <a:latin typeface="Arial"/>
                <a:cs typeface="Arial"/>
              </a:rPr>
              <a:t>-</a:t>
            </a:r>
            <a:endParaRPr sz="31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981133" y="11134945"/>
            <a:ext cx="259079" cy="6445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dirty="0" sz="4050" spc="-600">
                <a:solidFill>
                  <a:srgbClr val="4F4D4B"/>
                </a:solidFill>
                <a:latin typeface="Arial"/>
                <a:cs typeface="Arial"/>
              </a:rPr>
              <a:t>-</a:t>
            </a:r>
            <a:r>
              <a:rPr dirty="0" baseline="-7215" sz="5775" spc="-900">
                <a:solidFill>
                  <a:srgbClr val="757977"/>
                </a:solidFill>
                <a:latin typeface="Arial"/>
                <a:cs typeface="Arial"/>
              </a:rPr>
              <a:t>-</a:t>
            </a:r>
            <a:endParaRPr baseline="-7215" sz="5775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29317" y="11503462"/>
            <a:ext cx="156845" cy="5232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3250" spc="-55">
                <a:solidFill>
                  <a:srgbClr val="757977"/>
                </a:solidFill>
                <a:latin typeface="Times New Roman"/>
                <a:cs typeface="Times New Roman"/>
              </a:rPr>
              <a:t>-</a:t>
            </a:r>
            <a:endParaRPr sz="32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071097" y="11715359"/>
            <a:ext cx="114300" cy="3797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300" spc="-75">
                <a:solidFill>
                  <a:srgbClr val="898C8E"/>
                </a:solidFill>
                <a:latin typeface="Arial"/>
                <a:cs typeface="Arial"/>
              </a:rPr>
              <a:t>-</a:t>
            </a:r>
            <a:endParaRPr sz="23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389047" y="11881191"/>
            <a:ext cx="212725" cy="810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150" spc="-245">
                <a:solidFill>
                  <a:srgbClr val="757977"/>
                </a:solidFill>
                <a:latin typeface="Arial"/>
                <a:cs typeface="Arial"/>
              </a:rPr>
              <a:t>r</a:t>
            </a:r>
            <a:endParaRPr sz="515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88589" y="12194431"/>
            <a:ext cx="215265" cy="8216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5200" spc="-240">
                <a:solidFill>
                  <a:srgbClr val="898C8E"/>
                </a:solidFill>
                <a:latin typeface="Times New Roman"/>
                <a:cs typeface="Times New Roman"/>
              </a:rPr>
              <a:t>-</a:t>
            </a:r>
            <a:endParaRPr sz="52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2997022" y="12424754"/>
            <a:ext cx="111760" cy="45656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800" spc="-105">
                <a:solidFill>
                  <a:srgbClr val="898C8E"/>
                </a:solidFill>
                <a:latin typeface="Times New Roman"/>
                <a:cs typeface="Times New Roman"/>
              </a:rPr>
              <a:t>\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233825" y="12737994"/>
            <a:ext cx="227965" cy="2247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00" spc="-60">
                <a:solidFill>
                  <a:srgbClr val="757977"/>
                </a:solidFill>
                <a:latin typeface="Arial"/>
                <a:cs typeface="Arial"/>
              </a:rPr>
              <a:t>L,..</a:t>
            </a:r>
            <a:endParaRPr sz="13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565374" y="12747207"/>
            <a:ext cx="84455" cy="346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 spc="-65">
                <a:solidFill>
                  <a:srgbClr val="757977"/>
                </a:solidFill>
                <a:latin typeface="Times New Roman"/>
                <a:cs typeface="Times New Roman"/>
              </a:rPr>
              <a:t>,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274780" y="5565729"/>
            <a:ext cx="4144010" cy="473709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5240">
              <a:lnSpc>
                <a:spcPts val="2020"/>
              </a:lnSpc>
              <a:spcBef>
                <a:spcPts val="120"/>
              </a:spcBef>
            </a:pPr>
            <a:r>
              <a:rPr dirty="0" sz="1200" spc="120">
                <a:solidFill>
                  <a:srgbClr val="757977"/>
                </a:solidFill>
                <a:latin typeface="Times New Roman"/>
                <a:cs typeface="Times New Roman"/>
              </a:rPr>
              <a:t>Rena </a:t>
            </a:r>
            <a:r>
              <a:rPr dirty="0" sz="1200" spc="90">
                <a:solidFill>
                  <a:srgbClr val="757977"/>
                </a:solidFill>
                <a:latin typeface="Times New Roman"/>
                <a:cs typeface="Times New Roman"/>
              </a:rPr>
              <a:t>Bonem </a:t>
            </a:r>
            <a:r>
              <a:rPr dirty="0" sz="1300" spc="65">
                <a:solidFill>
                  <a:srgbClr val="757977"/>
                </a:solidFill>
                <a:latin typeface="Times New Roman"/>
                <a:cs typeface="Times New Roman"/>
              </a:rPr>
              <a:t>and </a:t>
            </a:r>
            <a:r>
              <a:rPr dirty="0" sz="1200" spc="100">
                <a:solidFill>
                  <a:srgbClr val="757977"/>
                </a:solidFill>
                <a:latin typeface="Times New Roman"/>
                <a:cs typeface="Times New Roman"/>
              </a:rPr>
              <a:t>Tom</a:t>
            </a:r>
            <a:r>
              <a:rPr dirty="0" sz="1200" spc="-105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300" spc="25">
                <a:solidFill>
                  <a:srgbClr val="757977"/>
                </a:solidFill>
                <a:latin typeface="Times New Roman"/>
                <a:cs typeface="Times New Roman"/>
              </a:rPr>
              <a:t>Parkhill </a:t>
            </a:r>
            <a:r>
              <a:rPr dirty="0" sz="1250" spc="30">
                <a:solidFill>
                  <a:srgbClr val="676660"/>
                </a:solidFill>
                <a:latin typeface="Times New Roman"/>
                <a:cs typeface="Times New Roman"/>
              </a:rPr>
              <a:t>try </a:t>
            </a:r>
            <a:r>
              <a:rPr dirty="0" sz="1200" spc="80">
                <a:solidFill>
                  <a:srgbClr val="757977"/>
                </a:solidFill>
                <a:latin typeface="Times New Roman"/>
                <a:cs typeface="Times New Roman"/>
              </a:rPr>
              <a:t>their </a:t>
            </a:r>
            <a:r>
              <a:rPr dirty="0" sz="1200" spc="35">
                <a:solidFill>
                  <a:srgbClr val="676660"/>
                </a:solidFill>
                <a:latin typeface="Times New Roman"/>
                <a:cs typeface="Times New Roman"/>
              </a:rPr>
              <a:t>hand </a:t>
            </a:r>
            <a:r>
              <a:rPr dirty="0" sz="1200" spc="25">
                <a:solidFill>
                  <a:srgbClr val="676660"/>
                </a:solidFill>
                <a:latin typeface="Times New Roman"/>
                <a:cs typeface="Times New Roman"/>
              </a:rPr>
              <a:t>at </a:t>
            </a:r>
            <a:r>
              <a:rPr dirty="0" sz="1200" spc="-70">
                <a:solidFill>
                  <a:srgbClr val="676660"/>
                </a:solidFill>
                <a:latin typeface="Times New Roman"/>
                <a:cs typeface="Times New Roman"/>
              </a:rPr>
              <a:t>al.ow </a:t>
            </a:r>
            <a:r>
              <a:rPr dirty="0" sz="1900" spc="120">
                <a:solidFill>
                  <a:srgbClr val="676660"/>
                </a:solidFill>
                <a:latin typeface="Times New Roman"/>
                <a:cs typeface="Times New Roman"/>
              </a:rPr>
              <a:t>m</a:t>
            </a: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ts val="1480"/>
              </a:lnSpc>
            </a:pPr>
            <a:r>
              <a:rPr dirty="0" sz="1200" spc="55">
                <a:solidFill>
                  <a:srgbClr val="757977"/>
                </a:solidFill>
                <a:latin typeface="Times New Roman"/>
                <a:cs typeface="Times New Roman"/>
              </a:rPr>
              <a:t>on </a:t>
            </a:r>
            <a:r>
              <a:rPr dirty="0" sz="1200" spc="40">
                <a:solidFill>
                  <a:srgbClr val="757977"/>
                </a:solidFill>
                <a:latin typeface="Times New Roman"/>
                <a:cs typeface="Times New Roman"/>
              </a:rPr>
              <a:t>the </a:t>
            </a:r>
            <a:r>
              <a:rPr dirty="0" sz="1200" spc="50">
                <a:solidFill>
                  <a:srgbClr val="757977"/>
                </a:solidFill>
                <a:latin typeface="Arial"/>
                <a:cs typeface="Arial"/>
              </a:rPr>
              <a:t>Tech</a:t>
            </a:r>
            <a:r>
              <a:rPr dirty="0" sz="1200" spc="-245">
                <a:solidFill>
                  <a:srgbClr val="757977"/>
                </a:solidFill>
                <a:latin typeface="Arial"/>
                <a:cs typeface="Arial"/>
              </a:rPr>
              <a:t> </a:t>
            </a:r>
            <a:r>
              <a:rPr dirty="0" sz="1450" spc="40">
                <a:solidFill>
                  <a:srgbClr val="757977"/>
                </a:solidFill>
                <a:latin typeface="Arial"/>
                <a:cs typeface="Arial"/>
              </a:rPr>
              <a:t>run</a:t>
            </a:r>
            <a:r>
              <a:rPr dirty="0" sz="1200" spc="40">
                <a:solidFill>
                  <a:srgbClr val="757977"/>
                </a:solidFill>
                <a:latin typeface="Times New Roman"/>
                <a:cs typeface="Times New Roman"/>
              </a:rPr>
              <a:t>l'llllge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905610" y="7145746"/>
            <a:ext cx="165735" cy="7886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000" spc="-650">
                <a:solidFill>
                  <a:srgbClr val="676660"/>
                </a:solidFill>
                <a:latin typeface="Times New Roman"/>
                <a:cs typeface="Times New Roman"/>
              </a:rPr>
              <a:t>•</a:t>
            </a:r>
            <a:endParaRPr sz="500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5367613" y="12171399"/>
            <a:ext cx="4111625" cy="7277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34010" algn="l"/>
              </a:tabLst>
            </a:pPr>
            <a:r>
              <a:rPr dirty="0" sz="1200" spc="-225">
                <a:solidFill>
                  <a:srgbClr val="757977"/>
                </a:solidFill>
                <a:latin typeface="Times New Roman"/>
                <a:cs typeface="Times New Roman"/>
              </a:rPr>
              <a:t>The	</a:t>
            </a:r>
            <a:r>
              <a:rPr dirty="0" sz="1200" spc="75">
                <a:solidFill>
                  <a:srgbClr val="757977"/>
                </a:solidFill>
                <a:latin typeface="Times New Roman"/>
                <a:cs typeface="Times New Roman"/>
              </a:rPr>
              <a:t>GYM </a:t>
            </a:r>
            <a:r>
              <a:rPr dirty="0" sz="1200" spc="114">
                <a:solidFill>
                  <a:srgbClr val="757977"/>
                </a:solidFill>
                <a:latin typeface="Times New Roman"/>
                <a:cs typeface="Times New Roman"/>
              </a:rPr>
              <a:t>CLUB </a:t>
            </a:r>
            <a:r>
              <a:rPr dirty="0" sz="1200" spc="70">
                <a:solidFill>
                  <a:srgbClr val="757977"/>
                </a:solidFill>
                <a:latin typeface="Times New Roman"/>
                <a:cs typeface="Times New Roman"/>
              </a:rPr>
              <a:t>meeta </a:t>
            </a:r>
            <a:r>
              <a:rPr dirty="0" sz="1200" spc="110">
                <a:solidFill>
                  <a:srgbClr val="757977"/>
                </a:solidFill>
                <a:latin typeface="Times New Roman"/>
                <a:cs typeface="Times New Roman"/>
              </a:rPr>
              <a:t>once </a:t>
            </a:r>
            <a:r>
              <a:rPr dirty="0" sz="1200" spc="105">
                <a:solidFill>
                  <a:srgbClr val="757977"/>
                </a:solidFill>
                <a:latin typeface="Times New Roman"/>
                <a:cs typeface="Times New Roman"/>
              </a:rPr>
              <a:t>a </a:t>
            </a:r>
            <a:r>
              <a:rPr dirty="0" sz="1350" spc="-25">
                <a:solidFill>
                  <a:srgbClr val="757977"/>
                </a:solidFill>
                <a:latin typeface="Times New Roman"/>
                <a:cs typeface="Times New Roman"/>
              </a:rPr>
              <a:t>week </a:t>
            </a:r>
            <a:r>
              <a:rPr dirty="0" sz="1200">
                <a:solidFill>
                  <a:srgbClr val="757977"/>
                </a:solidFill>
                <a:latin typeface="Times New Roman"/>
                <a:cs typeface="Times New Roman"/>
              </a:rPr>
              <a:t>in </a:t>
            </a:r>
            <a:r>
              <a:rPr dirty="0" sz="1200" spc="-5">
                <a:solidFill>
                  <a:srgbClr val="757977"/>
                </a:solidFill>
                <a:latin typeface="Times New Roman"/>
                <a:cs typeface="Times New Roman"/>
              </a:rPr>
              <a:t>the </a:t>
            </a:r>
            <a:r>
              <a:rPr dirty="0" sz="1450">
                <a:solidFill>
                  <a:srgbClr val="676660"/>
                </a:solidFill>
                <a:latin typeface="Arial"/>
                <a:cs typeface="Arial"/>
              </a:rPr>
              <a:t>am </a:t>
            </a:r>
            <a:r>
              <a:rPr dirty="0" sz="4600" spc="-365" i="1">
                <a:solidFill>
                  <a:srgbClr val="676660"/>
                </a:solidFill>
                <a:latin typeface="Times New Roman"/>
                <a:cs typeface="Times New Roman"/>
              </a:rPr>
              <a:t>to</a:t>
            </a:r>
            <a:r>
              <a:rPr dirty="0" sz="4600" spc="-360" i="1">
                <a:solidFill>
                  <a:srgbClr val="676660"/>
                </a:solidFill>
                <a:latin typeface="Times New Roman"/>
                <a:cs typeface="Times New Roman"/>
              </a:rPr>
              <a:t> </a:t>
            </a:r>
            <a:r>
              <a:rPr dirty="0" sz="4600" spc="-310" i="1">
                <a:solidFill>
                  <a:srgbClr val="676660"/>
                </a:solidFill>
                <a:latin typeface="Times New Roman"/>
                <a:cs typeface="Times New Roman"/>
              </a:rPr>
              <a:t>:</a:t>
            </a:r>
            <a:endParaRPr sz="460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370698" y="12733387"/>
            <a:ext cx="4069715" cy="24130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  <a:tabLst>
                <a:tab pos="2506980" algn="l"/>
                <a:tab pos="3552825" algn="l"/>
                <a:tab pos="3805554" algn="l"/>
              </a:tabLst>
            </a:pPr>
            <a:r>
              <a:rPr dirty="0" u="sng" sz="1250" spc="65">
                <a:solidFill>
                  <a:srgbClr val="757977"/>
                </a:solidFill>
                <a:uFill>
                  <a:solidFill>
                    <a:srgbClr val="757977"/>
                  </a:solidFill>
                </a:uFill>
                <a:latin typeface="Times New Roman"/>
                <a:cs typeface="Times New Roman"/>
              </a:rPr>
              <a:t>thei</a:t>
            </a:r>
            <a:r>
              <a:rPr dirty="0" u="sng" sz="1250" spc="65">
                <a:solidFill>
                  <a:srgbClr val="757977"/>
                </a:solidFill>
                <a:uFill>
                  <a:solidFill>
                    <a:srgbClr val="757977"/>
                  </a:solidFill>
                </a:uFill>
                <a:latin typeface="Times New Roman"/>
                <a:cs typeface="Times New Roman"/>
              </a:rPr>
              <a:t>r</a:t>
            </a:r>
            <a:r>
              <a:rPr dirty="0" sz="1250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250" spc="30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300" spc="425">
                <a:solidFill>
                  <a:srgbClr val="757977"/>
                </a:solidFill>
                <a:latin typeface="Times New Roman"/>
                <a:cs typeface="Times New Roman"/>
              </a:rPr>
              <a:t>cnmw</a:t>
            </a:r>
            <a:r>
              <a:rPr dirty="0" sz="1300" spc="310">
                <a:solidFill>
                  <a:srgbClr val="757977"/>
                </a:solidFill>
                <a:latin typeface="Times New Roman"/>
                <a:cs typeface="Times New Roman"/>
              </a:rPr>
              <a:t>c</a:t>
            </a:r>
            <a:r>
              <a:rPr dirty="0" sz="1300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300" spc="105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050" spc="30">
                <a:solidFill>
                  <a:srgbClr val="757977"/>
                </a:solidFill>
                <a:latin typeface="Arial"/>
                <a:cs typeface="Arial"/>
              </a:rPr>
              <a:t>tecbnlQUe6</a:t>
            </a:r>
            <a:r>
              <a:rPr dirty="0" sz="1050" spc="15">
                <a:solidFill>
                  <a:srgbClr val="757977"/>
                </a:solidFill>
                <a:latin typeface="Arial"/>
                <a:cs typeface="Arial"/>
              </a:rPr>
              <a:t>.</a:t>
            </a:r>
            <a:r>
              <a:rPr dirty="0" sz="1050">
                <a:solidFill>
                  <a:srgbClr val="757977"/>
                </a:solidFill>
                <a:latin typeface="Arial"/>
                <a:cs typeface="Arial"/>
              </a:rPr>
              <a:t> </a:t>
            </a:r>
            <a:r>
              <a:rPr dirty="0" sz="1050" spc="-50">
                <a:solidFill>
                  <a:srgbClr val="757977"/>
                </a:solidFill>
                <a:latin typeface="Arial"/>
                <a:cs typeface="Arial"/>
              </a:rPr>
              <a:t> </a:t>
            </a:r>
            <a:r>
              <a:rPr dirty="0" sz="1300" spc="20">
                <a:solidFill>
                  <a:srgbClr val="757977"/>
                </a:solidFill>
                <a:latin typeface="Times New Roman"/>
                <a:cs typeface="Times New Roman"/>
              </a:rPr>
              <a:t>1be</a:t>
            </a:r>
            <a:r>
              <a:rPr dirty="0" sz="1300">
                <a:solidFill>
                  <a:srgbClr val="757977"/>
                </a:solidFill>
                <a:latin typeface="Times New Roman"/>
                <a:cs typeface="Times New Roman"/>
              </a:rPr>
              <a:t>	</a:t>
            </a:r>
            <a:r>
              <a:rPr dirty="0" sz="1300" spc="-65">
                <a:solidFill>
                  <a:srgbClr val="757977"/>
                </a:solidFill>
                <a:latin typeface="Times New Roman"/>
                <a:cs typeface="Times New Roman"/>
              </a:rPr>
              <a:t>membe.c</a:t>
            </a:r>
            <a:r>
              <a:rPr dirty="0" sz="1300" spc="-50">
                <a:solidFill>
                  <a:srgbClr val="757977"/>
                </a:solidFill>
                <a:latin typeface="Times New Roman"/>
                <a:cs typeface="Times New Roman"/>
              </a:rPr>
              <a:t>a</a:t>
            </a:r>
            <a:r>
              <a:rPr dirty="0" sz="1300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400" spc="-155" b="1">
                <a:solidFill>
                  <a:srgbClr val="676660"/>
                </a:solidFill>
                <a:latin typeface="Arial"/>
                <a:cs typeface="Arial"/>
              </a:rPr>
              <a:t>ar</a:t>
            </a:r>
            <a:r>
              <a:rPr dirty="0" sz="1400" spc="-175" b="1">
                <a:solidFill>
                  <a:srgbClr val="676660"/>
                </a:solidFill>
                <a:latin typeface="Arial"/>
                <a:cs typeface="Arial"/>
              </a:rPr>
              <a:t>e</a:t>
            </a:r>
            <a:r>
              <a:rPr dirty="0" sz="1400" b="1">
                <a:solidFill>
                  <a:srgbClr val="676660"/>
                </a:solidFill>
                <a:latin typeface="Arial"/>
                <a:cs typeface="Arial"/>
              </a:rPr>
              <a:t>	</a:t>
            </a:r>
            <a:r>
              <a:rPr dirty="0" sz="1300" spc="-90">
                <a:solidFill>
                  <a:srgbClr val="676660"/>
                </a:solidFill>
                <a:latin typeface="Times New Roman"/>
                <a:cs typeface="Times New Roman"/>
              </a:rPr>
              <a:t>li</a:t>
            </a:r>
            <a:r>
              <a:rPr dirty="0" sz="1300" spc="-85">
                <a:solidFill>
                  <a:srgbClr val="676660"/>
                </a:solidFill>
                <a:latin typeface="Times New Roman"/>
                <a:cs typeface="Times New Roman"/>
              </a:rPr>
              <a:t>t</a:t>
            </a:r>
            <a:r>
              <a:rPr dirty="0" sz="1300">
                <a:solidFill>
                  <a:srgbClr val="676660"/>
                </a:solidFill>
                <a:latin typeface="Times New Roman"/>
                <a:cs typeface="Times New Roman"/>
              </a:rPr>
              <a:t>	</a:t>
            </a:r>
            <a:r>
              <a:rPr dirty="0" sz="1300" spc="-20">
                <a:solidFill>
                  <a:srgbClr val="676660"/>
                </a:solidFill>
                <a:latin typeface="Times New Roman"/>
                <a:cs typeface="Times New Roman"/>
              </a:rPr>
              <a:t>r</a:t>
            </a:r>
            <a:r>
              <a:rPr dirty="0" sz="1300" spc="-75">
                <a:solidFill>
                  <a:srgbClr val="676660"/>
                </a:solidFill>
                <a:latin typeface="Times New Roman"/>
                <a:cs typeface="Times New Roman"/>
              </a:rPr>
              <a:t>o</a:t>
            </a:r>
            <a:r>
              <a:rPr dirty="0" sz="1400" spc="-25" i="1">
                <a:solidFill>
                  <a:srgbClr val="676660"/>
                </a:solidFill>
                <a:latin typeface="Times New Roman"/>
                <a:cs typeface="Times New Roman"/>
              </a:rPr>
              <a:t>r­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8610579" y="13073153"/>
            <a:ext cx="478790" cy="0"/>
          </a:xfrm>
          <a:custGeom>
            <a:avLst/>
            <a:gdLst/>
            <a:ahLst/>
            <a:cxnLst/>
            <a:rect l="l" t="t" r="r" b="b"/>
            <a:pathLst>
              <a:path w="478790" h="0">
                <a:moveTo>
                  <a:pt x="0" y="0"/>
                </a:moveTo>
                <a:lnTo>
                  <a:pt x="478310" y="0"/>
                </a:lnTo>
              </a:path>
            </a:pathLst>
          </a:custGeom>
          <a:ln w="9212">
            <a:solidFill>
              <a:srgbClr val="75797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9024278" y="13146856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 h="0">
                <a:moveTo>
                  <a:pt x="0" y="0"/>
                </a:moveTo>
                <a:lnTo>
                  <a:pt x="101256" y="0"/>
                </a:lnTo>
              </a:path>
            </a:pathLst>
          </a:custGeom>
          <a:ln w="9212">
            <a:solidFill>
              <a:srgbClr val="75797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 txBox="1"/>
          <p:nvPr/>
        </p:nvSpPr>
        <p:spPr>
          <a:xfrm>
            <a:off x="9011580" y="12968317"/>
            <a:ext cx="97155" cy="2247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00" spc="-395">
                <a:solidFill>
                  <a:srgbClr val="757977"/>
                </a:solidFill>
                <a:latin typeface="Times New Roman"/>
                <a:cs typeface="Times New Roman"/>
              </a:rPr>
              <a:t>0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9088190" y="13073153"/>
            <a:ext cx="347980" cy="0"/>
          </a:xfrm>
          <a:custGeom>
            <a:avLst/>
            <a:gdLst/>
            <a:ahLst/>
            <a:cxnLst/>
            <a:rect l="l" t="t" r="r" b="b"/>
            <a:pathLst>
              <a:path w="347979" h="0">
                <a:moveTo>
                  <a:pt x="0" y="0"/>
                </a:moveTo>
                <a:lnTo>
                  <a:pt x="347724" y="0"/>
                </a:lnTo>
              </a:path>
            </a:pathLst>
          </a:custGeom>
          <a:ln w="9212">
            <a:solidFill>
              <a:srgbClr val="75797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 txBox="1"/>
          <p:nvPr/>
        </p:nvSpPr>
        <p:spPr>
          <a:xfrm>
            <a:off x="5378034" y="12774846"/>
            <a:ext cx="4085590" cy="3683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300" spc="-35">
                <a:solidFill>
                  <a:srgbClr val="757977"/>
                </a:solidFill>
                <a:latin typeface="Times New Roman"/>
                <a:cs typeface="Times New Roman"/>
              </a:rPr>
              <a:t>Juh_l </a:t>
            </a:r>
            <a:r>
              <a:rPr dirty="0" sz="1300" spc="100">
                <a:solidFill>
                  <a:srgbClr val="757977"/>
                </a:solidFill>
                <a:latin typeface="Times New Roman"/>
                <a:cs typeface="Times New Roman"/>
              </a:rPr>
              <a:t>Culteri- </a:t>
            </a:r>
            <a:r>
              <a:rPr dirty="0" sz="1200" spc="85">
                <a:solidFill>
                  <a:srgbClr val="757977"/>
                </a:solidFill>
                <a:latin typeface="Times New Roman"/>
                <a:cs typeface="Times New Roman"/>
              </a:rPr>
              <a:t>Viee-Pru </a:t>
            </a:r>
            <a:r>
              <a:rPr dirty="0" sz="1200" spc="50">
                <a:solidFill>
                  <a:srgbClr val="757977"/>
                </a:solidFill>
                <a:latin typeface="Times New Roman"/>
                <a:cs typeface="Times New Roman"/>
              </a:rPr>
              <a:t>. </a:t>
            </a:r>
            <a:r>
              <a:rPr dirty="0" sz="1300" spc="170">
                <a:solidFill>
                  <a:srgbClr val="757977"/>
                </a:solidFill>
                <a:latin typeface="Times New Roman"/>
                <a:cs typeface="Times New Roman"/>
              </a:rPr>
              <a:t>Fonk </a:t>
            </a:r>
            <a:r>
              <a:rPr dirty="0" sz="1300" spc="30">
                <a:solidFill>
                  <a:srgbClr val="757977"/>
                </a:solidFill>
                <a:latin typeface="Times New Roman"/>
                <a:cs typeface="Times New Roman"/>
              </a:rPr>
              <a:t>Denaro, </a:t>
            </a:r>
            <a:r>
              <a:rPr dirty="0" sz="1300" spc="-70">
                <a:solidFill>
                  <a:srgbClr val="676660"/>
                </a:solidFill>
                <a:latin typeface="Times New Roman"/>
                <a:cs typeface="Times New Roman"/>
              </a:rPr>
              <a:t>Paul</a:t>
            </a:r>
            <a:r>
              <a:rPr dirty="0" sz="1200" spc="-70">
                <a:solidFill>
                  <a:srgbClr val="757977"/>
                </a:solidFill>
                <a:latin typeface="Times New Roman"/>
                <a:cs typeface="Times New Roman"/>
              </a:rPr>
              <a:t>Sho </a:t>
            </a:r>
            <a:r>
              <a:rPr dirty="0" sz="1200" spc="-390">
                <a:solidFill>
                  <a:srgbClr val="757977"/>
                </a:solidFill>
                <a:latin typeface="Times New Roman"/>
                <a:cs typeface="Times New Roman"/>
              </a:rPr>
              <a:t>eai</a:t>
            </a:r>
            <a:r>
              <a:rPr dirty="0" sz="2250" spc="-390">
                <a:solidFill>
                  <a:srgbClr val="757977"/>
                </a:solidFill>
                <a:latin typeface="Times New Roman"/>
                <a:cs typeface="Times New Roman"/>
              </a:rPr>
              <a:t>•Xb</a:t>
            </a:r>
            <a:r>
              <a:rPr dirty="0" sz="2250" spc="-295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2250" spc="-400">
                <a:solidFill>
                  <a:srgbClr val="757977"/>
                </a:solidFill>
                <a:latin typeface="Times New Roman"/>
                <a:cs typeface="Times New Roman"/>
              </a:rPr>
              <a:t>ie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5360930" y="13051234"/>
            <a:ext cx="3500120" cy="38989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12700" marR="5080" indent="8255">
              <a:lnSpc>
                <a:spcPct val="81100"/>
              </a:lnSpc>
              <a:spcBef>
                <a:spcPts val="434"/>
              </a:spcBef>
              <a:tabLst>
                <a:tab pos="859155" algn="l"/>
                <a:tab pos="1457960" algn="l"/>
              </a:tabLst>
            </a:pPr>
            <a:r>
              <a:rPr dirty="0" sz="1200" spc="145">
                <a:solidFill>
                  <a:srgbClr val="757977"/>
                </a:solidFill>
                <a:latin typeface="Times New Roman"/>
                <a:cs typeface="Times New Roman"/>
              </a:rPr>
              <a:t>P</a:t>
            </a:r>
            <a:r>
              <a:rPr dirty="0" sz="1200" spc="70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200" spc="110">
                <a:solidFill>
                  <a:srgbClr val="757977"/>
                </a:solidFill>
                <a:latin typeface="Times New Roman"/>
                <a:cs typeface="Times New Roman"/>
              </a:rPr>
              <a:t>11deol,	</a:t>
            </a:r>
            <a:r>
              <a:rPr dirty="0" sz="1200" spc="35">
                <a:solidFill>
                  <a:srgbClr val="757977"/>
                </a:solidFill>
                <a:latin typeface="Arial"/>
                <a:cs typeface="Arial"/>
              </a:rPr>
              <a:t>Danny	</a:t>
            </a:r>
            <a:r>
              <a:rPr dirty="0" sz="1200" spc="25">
                <a:solidFill>
                  <a:srgbClr val="757977"/>
                </a:solidFill>
                <a:latin typeface="Times New Roman"/>
                <a:cs typeface="Times New Roman"/>
              </a:rPr>
              <a:t>.Belk. </a:t>
            </a:r>
            <a:r>
              <a:rPr dirty="0" sz="1350" spc="-20">
                <a:solidFill>
                  <a:srgbClr val="757977"/>
                </a:solidFill>
                <a:latin typeface="Times New Roman"/>
                <a:cs typeface="Times New Roman"/>
              </a:rPr>
              <a:t>Bill  </a:t>
            </a:r>
            <a:r>
              <a:rPr dirty="0" sz="1200" spc="114">
                <a:solidFill>
                  <a:srgbClr val="757977"/>
                </a:solidFill>
                <a:latin typeface="Times New Roman"/>
                <a:cs typeface="Times New Roman"/>
              </a:rPr>
              <a:t>Oliff, </a:t>
            </a:r>
            <a:r>
              <a:rPr dirty="0" sz="1200" spc="160">
                <a:solidFill>
                  <a:srgbClr val="676660"/>
                </a:solidFill>
                <a:latin typeface="Times New Roman"/>
                <a:cs typeface="Times New Roman"/>
              </a:rPr>
              <a:t>2nd </a:t>
            </a:r>
            <a:r>
              <a:rPr dirty="0" sz="1200" spc="-80">
                <a:solidFill>
                  <a:srgbClr val="676660"/>
                </a:solidFill>
                <a:latin typeface="Times New Roman"/>
                <a:cs typeface="Times New Roman"/>
              </a:rPr>
              <a:t>raw</a:t>
            </a:r>
            <a:r>
              <a:rPr dirty="0" sz="1200" spc="-80">
                <a:solidFill>
                  <a:srgbClr val="898C8E"/>
                </a:solidFill>
                <a:latin typeface="Times New Roman"/>
                <a:cs typeface="Times New Roman"/>
              </a:rPr>
              <a:t>•  </a:t>
            </a:r>
            <a:r>
              <a:rPr dirty="0" sz="1200" spc="85">
                <a:solidFill>
                  <a:srgbClr val="757977"/>
                </a:solidFill>
                <a:latin typeface="Times New Roman"/>
                <a:cs typeface="Times New Roman"/>
              </a:rPr>
              <a:t>W'uey-Sec </a:t>
            </a:r>
            <a:r>
              <a:rPr dirty="0" sz="1200" spc="35">
                <a:solidFill>
                  <a:srgbClr val="898C8E"/>
                </a:solidFill>
                <a:latin typeface="Times New Roman"/>
                <a:cs typeface="Times New Roman"/>
              </a:rPr>
              <a:t>•Treas </a:t>
            </a:r>
            <a:r>
              <a:rPr dirty="0" sz="1200" spc="20">
                <a:solidFill>
                  <a:srgbClr val="898C8E"/>
                </a:solidFill>
                <a:latin typeface="Times New Roman"/>
                <a:cs typeface="Times New Roman"/>
              </a:rPr>
              <a:t>, </a:t>
            </a:r>
            <a:r>
              <a:rPr dirty="0" sz="1200" spc="80">
                <a:solidFill>
                  <a:srgbClr val="757977"/>
                </a:solidFill>
                <a:latin typeface="Times New Roman"/>
                <a:cs typeface="Times New Roman"/>
              </a:rPr>
              <a:t>Kim </a:t>
            </a:r>
            <a:r>
              <a:rPr dirty="0" sz="1150" spc="60" b="1">
                <a:solidFill>
                  <a:srgbClr val="757977"/>
                </a:solidFill>
                <a:latin typeface="Arial"/>
                <a:cs typeface="Arial"/>
              </a:rPr>
              <a:t>Cook </a:t>
            </a:r>
            <a:r>
              <a:rPr dirty="0" sz="1150" spc="-50" b="1">
                <a:solidFill>
                  <a:srgbClr val="757977"/>
                </a:solidFill>
                <a:latin typeface="Arial"/>
                <a:cs typeface="Arial"/>
              </a:rPr>
              <a:t>&amp;nd </a:t>
            </a:r>
            <a:r>
              <a:rPr dirty="0" sz="1200" spc="-5">
                <a:solidFill>
                  <a:srgbClr val="676660"/>
                </a:solidFill>
                <a:latin typeface="Times New Roman"/>
                <a:cs typeface="Times New Roman"/>
              </a:rPr>
              <a:t>Lou11e </a:t>
            </a:r>
            <a:r>
              <a:rPr dirty="0" sz="1250" spc="265">
                <a:solidFill>
                  <a:srgbClr val="676660"/>
                </a:solidFill>
                <a:latin typeface="Arial"/>
                <a:cs typeface="Arial"/>
              </a:rPr>
              <a:t>Byr</a:t>
            </a:r>
            <a:r>
              <a:rPr dirty="0" sz="1250" spc="160">
                <a:solidFill>
                  <a:srgbClr val="676660"/>
                </a:solidFill>
                <a:latin typeface="Arial"/>
                <a:cs typeface="Arial"/>
              </a:rPr>
              <a:t> </a:t>
            </a:r>
            <a:r>
              <a:rPr dirty="0" sz="1250" spc="185">
                <a:solidFill>
                  <a:srgbClr val="676660"/>
                </a:solidFill>
                <a:latin typeface="Arial"/>
                <a:cs typeface="Arial"/>
              </a:rPr>
              <a:t>•</a:t>
            </a:r>
            <a:endParaRPr sz="125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4160231" y="701304"/>
            <a:ext cx="193675" cy="5397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350" spc="385">
                <a:solidFill>
                  <a:srgbClr val="898C8E"/>
                </a:solidFill>
                <a:latin typeface="Arial"/>
                <a:cs typeface="Arial"/>
              </a:rPr>
              <a:t>I</a:t>
            </a:r>
            <a:endParaRPr sz="335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4628809" y="1042180"/>
            <a:ext cx="118110" cy="3962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400" spc="60">
                <a:solidFill>
                  <a:srgbClr val="898C8E"/>
                </a:solidFill>
                <a:latin typeface="Times New Roman"/>
                <a:cs typeface="Times New Roman"/>
              </a:rPr>
              <a:t>j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5455760" y="4377261"/>
            <a:ext cx="4178935" cy="1061085"/>
          </a:xfrm>
          <a:prstGeom prst="rect">
            <a:avLst/>
          </a:prstGeom>
        </p:spPr>
        <p:txBody>
          <a:bodyPr wrap="square" lIns="0" tIns="22860" rIns="0" bIns="0" rtlCol="0" vert="horz">
            <a:spAutoFit/>
          </a:bodyPr>
          <a:lstStyle/>
          <a:p>
            <a:pPr algn="just" marL="14604" marR="5080" indent="-2540">
              <a:lnSpc>
                <a:spcPct val="96100"/>
              </a:lnSpc>
              <a:spcBef>
                <a:spcPts val="180"/>
              </a:spcBef>
            </a:pPr>
            <a:r>
              <a:rPr dirty="0" sz="1400" spc="60">
                <a:solidFill>
                  <a:srgbClr val="757977"/>
                </a:solidFill>
                <a:latin typeface="Times New Roman"/>
                <a:cs typeface="Times New Roman"/>
              </a:rPr>
              <a:t>The </a:t>
            </a:r>
            <a:r>
              <a:rPr dirty="0" sz="1400" spc="30">
                <a:solidFill>
                  <a:srgbClr val="757977"/>
                </a:solidFill>
                <a:latin typeface="Times New Roman"/>
                <a:cs typeface="Times New Roman"/>
              </a:rPr>
              <a:t>INTERNATIONAL</a:t>
            </a:r>
            <a:r>
              <a:rPr dirty="0" sz="1400" spc="409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400" spc="20">
                <a:solidFill>
                  <a:srgbClr val="757977"/>
                </a:solidFill>
                <a:latin typeface="Times New Roman"/>
                <a:cs typeface="Times New Roman"/>
              </a:rPr>
              <a:t>CLUB </a:t>
            </a:r>
            <a:r>
              <a:rPr dirty="0" sz="1400" spc="60">
                <a:solidFill>
                  <a:srgbClr val="757977"/>
                </a:solidFill>
                <a:latin typeface="Times New Roman"/>
                <a:cs typeface="Times New Roman"/>
              </a:rPr>
              <a:t>held a </a:t>
            </a:r>
            <a:r>
              <a:rPr dirty="0" sz="1400" spc="65">
                <a:solidFill>
                  <a:srgbClr val="757977"/>
                </a:solidFill>
                <a:latin typeface="Times New Roman"/>
                <a:cs typeface="Times New Roman"/>
              </a:rPr>
              <a:t>dinner </a:t>
            </a:r>
            <a:r>
              <a:rPr dirty="0" sz="1400" spc="75">
                <a:solidFill>
                  <a:srgbClr val="757977"/>
                </a:solidFill>
                <a:latin typeface="Times New Roman"/>
                <a:cs typeface="Times New Roman"/>
              </a:rPr>
              <a:t>on  </a:t>
            </a:r>
            <a:r>
              <a:rPr dirty="0" sz="1400" spc="50">
                <a:solidFill>
                  <a:srgbClr val="757977"/>
                </a:solidFill>
                <a:latin typeface="Times New Roman"/>
                <a:cs typeface="Times New Roman"/>
              </a:rPr>
              <a:t>December </a:t>
            </a:r>
            <a:r>
              <a:rPr dirty="0" sz="1400" spc="40">
                <a:solidFill>
                  <a:srgbClr val="757977"/>
                </a:solidFill>
                <a:latin typeface="Times New Roman"/>
                <a:cs typeface="Times New Roman"/>
              </a:rPr>
              <a:t>7, </a:t>
            </a:r>
            <a:r>
              <a:rPr dirty="0" sz="1400" spc="35">
                <a:solidFill>
                  <a:srgbClr val="757977"/>
                </a:solidFill>
                <a:latin typeface="Times New Roman"/>
                <a:cs typeface="Times New Roman"/>
              </a:rPr>
              <a:t>where </a:t>
            </a:r>
            <a:r>
              <a:rPr dirty="0" sz="1400" spc="90">
                <a:solidFill>
                  <a:srgbClr val="757977"/>
                </a:solidFill>
                <a:latin typeface="Times New Roman"/>
                <a:cs typeface="Times New Roman"/>
              </a:rPr>
              <a:t>they </a:t>
            </a:r>
            <a:r>
              <a:rPr dirty="0" sz="1400" spc="25">
                <a:solidFill>
                  <a:srgbClr val="898C8E"/>
                </a:solidFill>
                <a:latin typeface="Times New Roman"/>
                <a:cs typeface="Times New Roman"/>
              </a:rPr>
              <a:t>served </a:t>
            </a:r>
            <a:r>
              <a:rPr dirty="0" sz="1400" spc="10">
                <a:solidFill>
                  <a:srgbClr val="898C8E"/>
                </a:solidFill>
                <a:latin typeface="Times New Roman"/>
                <a:cs typeface="Times New Roman"/>
              </a:rPr>
              <a:t>several </a:t>
            </a:r>
            <a:r>
              <a:rPr dirty="0" sz="1400" spc="40">
                <a:solidFill>
                  <a:srgbClr val="757977"/>
                </a:solidFill>
                <a:latin typeface="Times New Roman"/>
                <a:cs typeface="Times New Roman"/>
              </a:rPr>
              <a:t>dishes </a:t>
            </a:r>
            <a:r>
              <a:rPr dirty="0" sz="1400" spc="80">
                <a:solidFill>
                  <a:srgbClr val="757977"/>
                </a:solidFill>
                <a:latin typeface="Times New Roman"/>
                <a:cs typeface="Times New Roman"/>
              </a:rPr>
              <a:t>from  </a:t>
            </a:r>
            <a:r>
              <a:rPr dirty="0" sz="1400" spc="65">
                <a:solidFill>
                  <a:srgbClr val="757977"/>
                </a:solidFill>
                <a:latin typeface="Times New Roman"/>
                <a:cs typeface="Times New Roman"/>
              </a:rPr>
              <a:t>around </a:t>
            </a:r>
            <a:r>
              <a:rPr dirty="0" sz="1400" spc="55">
                <a:solidFill>
                  <a:srgbClr val="757977"/>
                </a:solidFill>
                <a:latin typeface="Times New Roman"/>
                <a:cs typeface="Times New Roman"/>
              </a:rPr>
              <a:t>the </a:t>
            </a:r>
            <a:r>
              <a:rPr dirty="0" sz="1400" spc="40">
                <a:solidFill>
                  <a:srgbClr val="757977"/>
                </a:solidFill>
                <a:latin typeface="Times New Roman"/>
                <a:cs typeface="Times New Roman"/>
              </a:rPr>
              <a:t>world </a:t>
            </a:r>
            <a:r>
              <a:rPr dirty="0" sz="1400" spc="35">
                <a:solidFill>
                  <a:srgbClr val="757977"/>
                </a:solidFill>
                <a:latin typeface="Times New Roman"/>
                <a:cs typeface="Times New Roman"/>
              </a:rPr>
              <a:t>Precedmg </a:t>
            </a:r>
            <a:r>
              <a:rPr dirty="0" sz="1400" spc="30">
                <a:solidFill>
                  <a:srgbClr val="757977"/>
                </a:solidFill>
                <a:latin typeface="Times New Roman"/>
                <a:cs typeface="Times New Roman"/>
              </a:rPr>
              <a:t>the </a:t>
            </a:r>
            <a:r>
              <a:rPr dirty="0" sz="1400" spc="75">
                <a:solidFill>
                  <a:srgbClr val="757977"/>
                </a:solidFill>
                <a:latin typeface="Times New Roman"/>
                <a:cs typeface="Times New Roman"/>
              </a:rPr>
              <a:t>dinner, </a:t>
            </a:r>
            <a:r>
              <a:rPr dirty="0" sz="1400" spc="5">
                <a:solidFill>
                  <a:srgbClr val="757977"/>
                </a:solidFill>
                <a:latin typeface="Times New Roman"/>
                <a:cs typeface="Times New Roman"/>
              </a:rPr>
              <a:t>diSplays </a:t>
            </a:r>
            <a:r>
              <a:rPr dirty="0" sz="1400" spc="65">
                <a:solidFill>
                  <a:srgbClr val="757977"/>
                </a:solidFill>
                <a:latin typeface="Times New Roman"/>
                <a:cs typeface="Times New Roman"/>
              </a:rPr>
              <a:t>from  </a:t>
            </a:r>
            <a:r>
              <a:rPr dirty="0" sz="1400" spc="20">
                <a:solidFill>
                  <a:srgbClr val="757977"/>
                </a:solidFill>
                <a:latin typeface="Times New Roman"/>
                <a:cs typeface="Times New Roman"/>
              </a:rPr>
              <a:t>several </a:t>
            </a:r>
            <a:r>
              <a:rPr dirty="0" sz="1400" spc="25">
                <a:solidFill>
                  <a:srgbClr val="757977"/>
                </a:solidFill>
                <a:latin typeface="Times New Roman"/>
                <a:cs typeface="Times New Roman"/>
              </a:rPr>
              <a:t>foreign </a:t>
            </a:r>
            <a:r>
              <a:rPr dirty="0" sz="1400" spc="50">
                <a:solidFill>
                  <a:srgbClr val="898C8E"/>
                </a:solidFill>
                <a:latin typeface="Times New Roman"/>
                <a:cs typeface="Times New Roman"/>
              </a:rPr>
              <a:t>countries </a:t>
            </a:r>
            <a:r>
              <a:rPr dirty="0" sz="1400" spc="20">
                <a:solidFill>
                  <a:srgbClr val="757977"/>
                </a:solidFill>
                <a:latin typeface="Times New Roman"/>
                <a:cs typeface="Times New Roman"/>
              </a:rPr>
              <a:t>were </a:t>
            </a:r>
            <a:r>
              <a:rPr dirty="0" sz="1400" spc="15">
                <a:solidFill>
                  <a:srgbClr val="898C8E"/>
                </a:solidFill>
                <a:latin typeface="Times New Roman"/>
                <a:cs typeface="Times New Roman"/>
              </a:rPr>
              <a:t>set </a:t>
            </a:r>
            <a:r>
              <a:rPr dirty="0" sz="1400" spc="25">
                <a:solidFill>
                  <a:srgbClr val="757977"/>
                </a:solidFill>
                <a:latin typeface="Times New Roman"/>
                <a:cs typeface="Times New Roman"/>
              </a:rPr>
              <a:t>up </a:t>
            </a:r>
            <a:r>
              <a:rPr dirty="0" sz="1400" spc="125" i="1">
                <a:solidFill>
                  <a:srgbClr val="757977"/>
                </a:solidFill>
                <a:latin typeface="Arial"/>
                <a:cs typeface="Arial"/>
              </a:rPr>
              <a:t>m </a:t>
            </a:r>
            <a:r>
              <a:rPr dirty="0" sz="1400" spc="55">
                <a:solidFill>
                  <a:srgbClr val="757977"/>
                </a:solidFill>
                <a:latin typeface="Times New Roman"/>
                <a:cs typeface="Times New Roman"/>
              </a:rPr>
              <a:t>the </a:t>
            </a:r>
            <a:r>
              <a:rPr dirty="0" sz="1400" spc="50">
                <a:solidFill>
                  <a:srgbClr val="757977"/>
                </a:solidFill>
                <a:latin typeface="Times New Roman"/>
                <a:cs typeface="Times New Roman"/>
              </a:rPr>
              <a:t>lounge </a:t>
            </a:r>
            <a:r>
              <a:rPr dirty="0" sz="1400" spc="45">
                <a:solidFill>
                  <a:srgbClr val="757977"/>
                </a:solidFill>
                <a:latin typeface="Times New Roman"/>
                <a:cs typeface="Times New Roman"/>
              </a:rPr>
              <a:t>for  </a:t>
            </a:r>
            <a:r>
              <a:rPr dirty="0" sz="1400" spc="35">
                <a:solidFill>
                  <a:srgbClr val="757977"/>
                </a:solidFill>
                <a:latin typeface="Times New Roman"/>
                <a:cs typeface="Times New Roman"/>
              </a:rPr>
              <a:t>guests </a:t>
            </a:r>
            <a:r>
              <a:rPr dirty="0" sz="1400" spc="55">
                <a:solidFill>
                  <a:srgbClr val="757977"/>
                </a:solidFill>
                <a:latin typeface="Times New Roman"/>
                <a:cs typeface="Times New Roman"/>
              </a:rPr>
              <a:t>Tlus </a:t>
            </a:r>
            <a:r>
              <a:rPr dirty="0" sz="1400" spc="60">
                <a:solidFill>
                  <a:srgbClr val="757977"/>
                </a:solidFill>
                <a:latin typeface="Times New Roman"/>
                <a:cs typeface="Times New Roman"/>
              </a:rPr>
              <a:t>annual </a:t>
            </a:r>
            <a:r>
              <a:rPr dirty="0" sz="1400" spc="35">
                <a:solidFill>
                  <a:srgbClr val="757977"/>
                </a:solidFill>
                <a:latin typeface="Times New Roman"/>
                <a:cs typeface="Times New Roman"/>
              </a:rPr>
              <a:t>event </a:t>
            </a:r>
            <a:r>
              <a:rPr dirty="0" sz="1350" spc="-65" i="1">
                <a:solidFill>
                  <a:srgbClr val="757977"/>
                </a:solidFill>
                <a:latin typeface="Arial"/>
                <a:cs typeface="Arial"/>
              </a:rPr>
              <a:t>wos </a:t>
            </a:r>
            <a:r>
              <a:rPr dirty="0" sz="1400" spc="25">
                <a:solidFill>
                  <a:srgbClr val="757977"/>
                </a:solidFill>
                <a:latin typeface="Times New Roman"/>
                <a:cs typeface="Times New Roman"/>
              </a:rPr>
              <a:t>well</a:t>
            </a:r>
            <a:r>
              <a:rPr dirty="0" sz="1400" spc="-114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400" spc="80">
                <a:solidFill>
                  <a:srgbClr val="757977"/>
                </a:solidFill>
                <a:latin typeface="Times New Roman"/>
                <a:cs typeface="Times New Roman"/>
              </a:rPr>
              <a:t>attended.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0218127" y="6252092"/>
            <a:ext cx="9339580" cy="7219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3714750" algn="l"/>
                <a:tab pos="5182870" algn="l"/>
                <a:tab pos="7583805" algn="l"/>
              </a:tabLst>
            </a:pPr>
            <a:r>
              <a:rPr dirty="0" sz="4550" spc="280">
                <a:solidFill>
                  <a:srgbClr val="676660"/>
                </a:solidFill>
                <a:latin typeface="Times New Roman"/>
                <a:cs typeface="Times New Roman"/>
              </a:rPr>
              <a:t>Inter</a:t>
            </a:r>
            <a:r>
              <a:rPr dirty="0" sz="4550" spc="280">
                <a:solidFill>
                  <a:srgbClr val="4F4D4B"/>
                </a:solidFill>
                <a:latin typeface="Times New Roman"/>
                <a:cs typeface="Times New Roman"/>
              </a:rPr>
              <a:t>national	</a:t>
            </a:r>
            <a:r>
              <a:rPr dirty="0" sz="4550" spc="180">
                <a:solidFill>
                  <a:srgbClr val="4F4D4B"/>
                </a:solidFill>
                <a:latin typeface="Times New Roman"/>
                <a:cs typeface="Times New Roman"/>
              </a:rPr>
              <a:t>Club	</a:t>
            </a:r>
            <a:r>
              <a:rPr dirty="0" sz="4550">
                <a:solidFill>
                  <a:srgbClr val="4F4D4B"/>
                </a:solidFill>
                <a:latin typeface="Times New Roman"/>
                <a:cs typeface="Times New Roman"/>
              </a:rPr>
              <a:t>Sponsors	</a:t>
            </a:r>
            <a:r>
              <a:rPr dirty="0" sz="4550" spc="175">
                <a:solidFill>
                  <a:srgbClr val="4F4D4B"/>
                </a:solidFill>
                <a:latin typeface="Times New Roman"/>
                <a:cs typeface="Times New Roman"/>
              </a:rPr>
              <a:t>Din</a:t>
            </a:r>
            <a:r>
              <a:rPr dirty="0" sz="4550" spc="175">
                <a:solidFill>
                  <a:srgbClr val="676660"/>
                </a:solidFill>
                <a:latin typeface="Times New Roman"/>
                <a:cs typeface="Times New Roman"/>
              </a:rPr>
              <a:t>ner</a:t>
            </a:r>
            <a:endParaRPr sz="455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2051676" y="6712738"/>
            <a:ext cx="314325" cy="8216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dirty="0" u="sng" baseline="-13888" sz="7800" spc="-157">
                <a:solidFill>
                  <a:srgbClr val="757977"/>
                </a:solidFill>
                <a:uFill>
                  <a:solidFill>
                    <a:srgbClr val="757977"/>
                  </a:solidFill>
                </a:uFill>
                <a:latin typeface="Times New Roman"/>
                <a:cs typeface="Times New Roman"/>
              </a:rPr>
              <a:t>-</a:t>
            </a:r>
            <a:r>
              <a:rPr dirty="0" u="sng" sz="950" spc="-25">
                <a:solidFill>
                  <a:srgbClr val="757977"/>
                </a:solidFill>
                <a:uFill>
                  <a:solidFill>
                    <a:srgbClr val="757977"/>
                  </a:solidFill>
                </a:uFill>
                <a:latin typeface="Times New Roman"/>
                <a:cs typeface="Times New Roman"/>
              </a:rPr>
              <a:t>t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0611784" y="12424754"/>
            <a:ext cx="9027795" cy="3816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1395"/>
              </a:lnSpc>
              <a:spcBef>
                <a:spcPts val="105"/>
              </a:spcBef>
              <a:tabLst>
                <a:tab pos="2162810" algn="l"/>
              </a:tabLst>
            </a:pPr>
            <a:r>
              <a:rPr dirty="0" sz="1300" spc="-65">
                <a:solidFill>
                  <a:srgbClr val="757977"/>
                </a:solidFill>
                <a:latin typeface="Arial"/>
                <a:cs typeface="Arial"/>
              </a:rPr>
              <a:t>'1HB</a:t>
            </a:r>
            <a:r>
              <a:rPr dirty="0" sz="1300" spc="-220">
                <a:solidFill>
                  <a:srgbClr val="757977"/>
                </a:solidFill>
                <a:latin typeface="Arial"/>
                <a:cs typeface="Arial"/>
              </a:rPr>
              <a:t> </a:t>
            </a:r>
            <a:r>
              <a:rPr dirty="0" sz="1200" spc="10">
                <a:solidFill>
                  <a:srgbClr val="757977"/>
                </a:solidFill>
                <a:latin typeface="Times New Roman"/>
                <a:cs typeface="Times New Roman"/>
              </a:rPr>
              <a:t>1NIERNA1100AL </a:t>
            </a:r>
            <a:r>
              <a:rPr dirty="0" sz="1200" spc="180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200" spc="55">
                <a:solidFill>
                  <a:srgbClr val="757977"/>
                </a:solidFill>
                <a:latin typeface="Times New Roman"/>
                <a:cs typeface="Times New Roman"/>
              </a:rPr>
              <a:t>U.UB	</a:t>
            </a:r>
            <a:r>
              <a:rPr dirty="0" sz="1200" spc="45">
                <a:solidFill>
                  <a:srgbClr val="757977"/>
                </a:solidFill>
                <a:latin typeface="Times New Roman"/>
                <a:cs typeface="Times New Roman"/>
              </a:rPr>
              <a:t>t.1emben  </a:t>
            </a:r>
            <a:r>
              <a:rPr dirty="0" sz="1200" spc="30">
                <a:solidFill>
                  <a:srgbClr val="757977"/>
                </a:solidFill>
                <a:latin typeface="Times New Roman"/>
                <a:cs typeface="Times New Roman"/>
              </a:rPr>
              <a:t>ar.i   </a:t>
            </a:r>
            <a:r>
              <a:rPr dirty="0" sz="1200" spc="55">
                <a:solidFill>
                  <a:srgbClr val="757977"/>
                </a:solidFill>
                <a:latin typeface="Times New Roman"/>
                <a:cs typeface="Times New Roman"/>
              </a:rPr>
              <a:t>Kneellni, </a:t>
            </a:r>
            <a:r>
              <a:rPr dirty="0" sz="1200" spc="50">
                <a:solidFill>
                  <a:srgbClr val="757977"/>
                </a:solidFill>
                <a:latin typeface="Times New Roman"/>
                <a:cs typeface="Times New Roman"/>
              </a:rPr>
              <a:t>left </a:t>
            </a:r>
            <a:r>
              <a:rPr dirty="0" sz="1200" spc="60">
                <a:solidFill>
                  <a:srgbClr val="757977"/>
                </a:solidFill>
                <a:latin typeface="Times New Roman"/>
                <a:cs typeface="Times New Roman"/>
              </a:rPr>
              <a:t>to </a:t>
            </a:r>
            <a:r>
              <a:rPr dirty="0" sz="1200" spc="-65">
                <a:solidFill>
                  <a:srgbClr val="757977"/>
                </a:solidFill>
                <a:latin typeface="Times New Roman"/>
                <a:cs typeface="Times New Roman"/>
              </a:rPr>
              <a:t>ri11ht    </a:t>
            </a:r>
            <a:r>
              <a:rPr dirty="0" sz="1200" spc="30">
                <a:solidFill>
                  <a:srgbClr val="898C8E"/>
                </a:solidFill>
                <a:latin typeface="Times New Roman"/>
                <a:cs typeface="Times New Roman"/>
              </a:rPr>
              <a:t>Ch</a:t>
            </a:r>
            <a:r>
              <a:rPr dirty="0" sz="1200" spc="30">
                <a:solidFill>
                  <a:srgbClr val="676660"/>
                </a:solidFill>
                <a:latin typeface="Times New Roman"/>
                <a:cs typeface="Times New Roman"/>
              </a:rPr>
              <a:t>ana</a:t>
            </a:r>
            <a:r>
              <a:rPr dirty="0" sz="1200" spc="30">
                <a:solidFill>
                  <a:srgbClr val="898C8E"/>
                </a:solidFill>
                <a:latin typeface="Times New Roman"/>
                <a:cs typeface="Times New Roman"/>
              </a:rPr>
              <a:t>, </a:t>
            </a:r>
            <a:r>
              <a:rPr dirty="0" sz="1200" spc="-5">
                <a:solidFill>
                  <a:srgbClr val="757977"/>
                </a:solidFill>
                <a:latin typeface="Times New Roman"/>
                <a:cs typeface="Times New Roman"/>
              </a:rPr>
              <a:t>ChunlfPlnll, </a:t>
            </a:r>
            <a:r>
              <a:rPr dirty="0" sz="1200" spc="60">
                <a:solidFill>
                  <a:srgbClr val="757977"/>
                </a:solidFill>
                <a:latin typeface="Times New Roman"/>
                <a:cs typeface="Times New Roman"/>
              </a:rPr>
              <a:t>Shafi, </a:t>
            </a:r>
            <a:r>
              <a:rPr dirty="0" sz="1200" spc="50">
                <a:solidFill>
                  <a:srgbClr val="757977"/>
                </a:solidFill>
                <a:latin typeface="Times New Roman"/>
                <a:cs typeface="Times New Roman"/>
              </a:rPr>
              <a:t>Kapta, </a:t>
            </a:r>
            <a:r>
              <a:rPr dirty="0" sz="1200" spc="-25">
                <a:solidFill>
                  <a:srgbClr val="757977"/>
                </a:solidFill>
                <a:latin typeface="Times New Roman"/>
                <a:cs typeface="Times New Roman"/>
              </a:rPr>
              <a:t>LIQ, </a:t>
            </a:r>
            <a:r>
              <a:rPr dirty="0" sz="1200" spc="30">
                <a:solidFill>
                  <a:srgbClr val="757977"/>
                </a:solidFill>
                <a:latin typeface="Times New Roman"/>
                <a:cs typeface="Times New Roman"/>
              </a:rPr>
              <a:t>Che-chen,</a:t>
            </a:r>
            <a:r>
              <a:rPr dirty="0" sz="1200" spc="100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200" spc="35">
                <a:solidFill>
                  <a:srgbClr val="676660"/>
                </a:solidFill>
                <a:latin typeface="Times New Roman"/>
                <a:cs typeface="Times New Roman"/>
              </a:rPr>
              <a:t>Moahre!noory,</a:t>
            </a:r>
            <a:endParaRPr sz="1200">
              <a:latin typeface="Times New Roman"/>
              <a:cs typeface="Times New Roman"/>
            </a:endParaRPr>
          </a:p>
          <a:p>
            <a:pPr marL="22225">
              <a:lnSpc>
                <a:spcPts val="1395"/>
              </a:lnSpc>
            </a:pPr>
            <a:r>
              <a:rPr dirty="0" sz="1300" spc="75">
                <a:solidFill>
                  <a:srgbClr val="757977"/>
                </a:solidFill>
                <a:latin typeface="Times New Roman"/>
                <a:cs typeface="Times New Roman"/>
              </a:rPr>
              <a:t>NH</a:t>
            </a:r>
            <a:r>
              <a:rPr dirty="0" sz="1300" spc="45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300" spc="55">
                <a:solidFill>
                  <a:srgbClr val="757977"/>
                </a:solidFill>
                <a:latin typeface="Times New Roman"/>
                <a:cs typeface="Times New Roman"/>
              </a:rPr>
              <a:t>-Pre,udnet,</a:t>
            </a:r>
            <a:r>
              <a:rPr dirty="0" sz="1300" spc="245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200" spc="50">
                <a:solidFill>
                  <a:srgbClr val="757977"/>
                </a:solidFill>
                <a:latin typeface="Times New Roman"/>
                <a:cs typeface="Times New Roman"/>
              </a:rPr>
              <a:t>Oulcln</a:t>
            </a:r>
            <a:r>
              <a:rPr dirty="0" sz="1200" spc="114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300" spc="-40">
                <a:solidFill>
                  <a:srgbClr val="757977"/>
                </a:solidFill>
                <a:latin typeface="Times New Roman"/>
                <a:cs typeface="Times New Roman"/>
              </a:rPr>
              <a:t>Kandt1mlr;</a:t>
            </a:r>
            <a:r>
              <a:rPr dirty="0" sz="1300" spc="-190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200" spc="95">
                <a:solidFill>
                  <a:srgbClr val="757977"/>
                </a:solidFill>
                <a:latin typeface="Times New Roman"/>
                <a:cs typeface="Times New Roman"/>
              </a:rPr>
              <a:t>Tandon,</a:t>
            </a:r>
            <a:r>
              <a:rPr dirty="0" sz="1200" spc="-10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300" spc="5">
                <a:solidFill>
                  <a:srgbClr val="757977"/>
                </a:solidFill>
                <a:latin typeface="Times New Roman"/>
                <a:cs typeface="Times New Roman"/>
              </a:rPr>
              <a:t>A.-un,Sinha,</a:t>
            </a:r>
            <a:r>
              <a:rPr dirty="0" sz="1300" spc="-110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300" spc="-65">
                <a:solidFill>
                  <a:srgbClr val="757977"/>
                </a:solidFill>
                <a:latin typeface="Times New Roman"/>
                <a:cs typeface="Times New Roman"/>
              </a:rPr>
              <a:t>U</a:t>
            </a:r>
            <a:r>
              <a:rPr dirty="0" sz="1300" spc="-20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250" spc="35">
                <a:solidFill>
                  <a:srgbClr val="757977"/>
                </a:solidFill>
                <a:latin typeface="Times New Roman"/>
                <a:cs typeface="Times New Roman"/>
              </a:rPr>
              <a:t>!&lt;;</a:t>
            </a:r>
            <a:r>
              <a:rPr dirty="0" sz="1200" spc="35">
                <a:solidFill>
                  <a:srgbClr val="757977"/>
                </a:solidFill>
                <a:latin typeface="Times New Roman"/>
                <a:cs typeface="Times New Roman"/>
              </a:rPr>
              <a:t>Standll'li</a:t>
            </a:r>
            <a:r>
              <a:rPr dirty="0" sz="1200" spc="-65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300" spc="15">
                <a:solidFill>
                  <a:srgbClr val="757977"/>
                </a:solidFill>
                <a:latin typeface="Times New Roman"/>
                <a:cs typeface="Times New Roman"/>
              </a:rPr>
              <a:t>left</a:t>
            </a:r>
            <a:r>
              <a:rPr dirty="0" sz="1300" spc="-5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250" spc="25">
                <a:solidFill>
                  <a:srgbClr val="757977"/>
                </a:solidFill>
                <a:latin typeface="Times New Roman"/>
                <a:cs typeface="Times New Roman"/>
              </a:rPr>
              <a:t>to</a:t>
            </a:r>
            <a:r>
              <a:rPr dirty="0" sz="1250" spc="50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300" spc="20">
                <a:solidFill>
                  <a:srgbClr val="757977"/>
                </a:solidFill>
                <a:latin typeface="Times New Roman"/>
                <a:cs typeface="Times New Roman"/>
              </a:rPr>
              <a:t>right,</a:t>
            </a:r>
            <a:r>
              <a:rPr dirty="0" sz="1300" spc="-140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200" spc="35">
                <a:solidFill>
                  <a:srgbClr val="757977"/>
                </a:solidFill>
                <a:latin typeface="Times New Roman"/>
                <a:cs typeface="Times New Roman"/>
              </a:rPr>
              <a:t>Rodphophonlf,</a:t>
            </a:r>
            <a:r>
              <a:rPr dirty="0" sz="1200" spc="-85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200" spc="65">
                <a:solidFill>
                  <a:srgbClr val="757977"/>
                </a:solidFill>
                <a:latin typeface="Times New Roman"/>
                <a:cs typeface="Times New Roman"/>
              </a:rPr>
              <a:t>Somphona,</a:t>
            </a:r>
            <a:r>
              <a:rPr dirty="0" sz="1200" spc="40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757977"/>
                </a:solidFill>
                <a:latin typeface="Times New Roman"/>
                <a:cs typeface="Times New Roman"/>
              </a:rPr>
              <a:t>Chiu,</a:t>
            </a:r>
            <a:r>
              <a:rPr dirty="0" sz="1300" spc="-160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300" spc="-105">
                <a:solidFill>
                  <a:srgbClr val="757977"/>
                </a:solidFill>
                <a:latin typeface="Times New Roman"/>
                <a:cs typeface="Times New Roman"/>
              </a:rPr>
              <a:t>Chln..h1111,</a:t>
            </a:r>
            <a:r>
              <a:rPr dirty="0" sz="1300" spc="-30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300" spc="-75">
                <a:solidFill>
                  <a:srgbClr val="757977"/>
                </a:solidFill>
                <a:latin typeface="Times New Roman"/>
                <a:cs typeface="Times New Roman"/>
              </a:rPr>
              <a:t>Mni.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0625787" y="12756420"/>
            <a:ext cx="8968105" cy="2133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8554720" algn="l"/>
              </a:tabLst>
            </a:pPr>
            <a:r>
              <a:rPr dirty="0" sz="1200" spc="75">
                <a:solidFill>
                  <a:srgbClr val="757977"/>
                </a:solidFill>
                <a:latin typeface="Times New Roman"/>
                <a:cs typeface="Times New Roman"/>
              </a:rPr>
              <a:t>Rodphophong,  </a:t>
            </a:r>
            <a:r>
              <a:rPr dirty="0" sz="1200" spc="70">
                <a:solidFill>
                  <a:srgbClr val="757977"/>
                </a:solidFill>
                <a:latin typeface="Times New Roman"/>
                <a:cs typeface="Times New Roman"/>
              </a:rPr>
              <a:t>Wonplwa&amp;.  </a:t>
            </a:r>
            <a:r>
              <a:rPr dirty="0" sz="1200" spc="65">
                <a:solidFill>
                  <a:srgbClr val="757977"/>
                </a:solidFill>
                <a:latin typeface="Times New Roman"/>
                <a:cs typeface="Times New Roman"/>
              </a:rPr>
              <a:t>K,</a:t>
            </a:r>
            <a:r>
              <a:rPr dirty="0" sz="1200" spc="430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200" spc="65">
                <a:solidFill>
                  <a:srgbClr val="757977"/>
                </a:solidFill>
                <a:latin typeface="Times New Roman"/>
                <a:cs typeface="Times New Roman"/>
              </a:rPr>
              <a:t>Yu,</a:t>
            </a:r>
            <a:r>
              <a:rPr dirty="0" sz="1200" spc="430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200" spc="45">
                <a:solidFill>
                  <a:srgbClr val="757977"/>
                </a:solidFill>
                <a:latin typeface="Times New Roman"/>
                <a:cs typeface="Times New Roman"/>
              </a:rPr>
              <a:t>Tung•hal,</a:t>
            </a:r>
            <a:r>
              <a:rPr dirty="0" sz="1200" spc="390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200" spc="55">
                <a:solidFill>
                  <a:srgbClr val="757977"/>
                </a:solidFill>
                <a:latin typeface="Times New Roman"/>
                <a:cs typeface="Times New Roman"/>
              </a:rPr>
              <a:t>Rohlol,  </a:t>
            </a:r>
            <a:r>
              <a:rPr dirty="0" sz="1200" spc="50">
                <a:solidFill>
                  <a:srgbClr val="898C8E"/>
                </a:solidFill>
                <a:latin typeface="Times New Roman"/>
                <a:cs typeface="Times New Roman"/>
              </a:rPr>
              <a:t>9,  </a:t>
            </a:r>
            <a:r>
              <a:rPr dirty="0" sz="1200" spc="-15">
                <a:solidFill>
                  <a:srgbClr val="676660"/>
                </a:solidFill>
                <a:latin typeface="Times New Roman"/>
                <a:cs typeface="Times New Roman"/>
              </a:rPr>
              <a:t>Way   </a:t>
            </a:r>
            <a:r>
              <a:rPr dirty="0" sz="1200" spc="-15">
                <a:solidFill>
                  <a:srgbClr val="757977"/>
                </a:solidFill>
                <a:latin typeface="Times New Roman"/>
                <a:cs typeface="Times New Roman"/>
              </a:rPr>
              <a:t>8hoo-&lt;!hln,  </a:t>
            </a:r>
            <a:r>
              <a:rPr dirty="0" sz="1200" spc="15">
                <a:solidFill>
                  <a:srgbClr val="757977"/>
                </a:solidFill>
                <a:latin typeface="Times New Roman"/>
                <a:cs typeface="Times New Roman"/>
              </a:rPr>
              <a:t>Okutnlll'I, </a:t>
            </a:r>
            <a:r>
              <a:rPr dirty="0" sz="1200" spc="80">
                <a:solidFill>
                  <a:srgbClr val="757977"/>
                </a:solidFill>
                <a:latin typeface="Times New Roman"/>
                <a:cs typeface="Times New Roman"/>
              </a:rPr>
              <a:t>Muanorl, Rai, </a:t>
            </a:r>
            <a:r>
              <a:rPr dirty="0" sz="1200" spc="50">
                <a:solidFill>
                  <a:srgbClr val="757977"/>
                </a:solidFill>
                <a:latin typeface="Times New Roman"/>
                <a:cs typeface="Times New Roman"/>
              </a:rPr>
              <a:t>Gbamhyam,</a:t>
            </a:r>
            <a:r>
              <a:rPr dirty="0" sz="1200" spc="-55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200" spc="75">
                <a:solidFill>
                  <a:srgbClr val="757977"/>
                </a:solidFill>
                <a:latin typeface="Times New Roman"/>
                <a:cs typeface="Times New Roman"/>
              </a:rPr>
              <a:t>D</a:t>
            </a:r>
            <a:r>
              <a:rPr dirty="0" sz="1200" spc="35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200" spc="25">
                <a:solidFill>
                  <a:srgbClr val="757977"/>
                </a:solidFill>
                <a:latin typeface="Times New Roman"/>
                <a:cs typeface="Times New Roman"/>
              </a:rPr>
              <a:t>.	</a:t>
            </a:r>
            <a:r>
              <a:rPr dirty="0" sz="1200">
                <a:solidFill>
                  <a:srgbClr val="757977"/>
                </a:solidFill>
                <a:latin typeface="Times New Roman"/>
                <a:cs typeface="Times New Roman"/>
              </a:rPr>
              <a:t>Fra.alt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0617995" y="12871582"/>
            <a:ext cx="9018905" cy="230504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75">
                <a:solidFill>
                  <a:srgbClr val="757977"/>
                </a:solidFill>
                <a:latin typeface="Times New Roman"/>
                <a:cs typeface="Times New Roman"/>
              </a:rPr>
              <a:t>Ardlwll1111a, </a:t>
            </a:r>
            <a:r>
              <a:rPr dirty="0" sz="1300" spc="-80">
                <a:solidFill>
                  <a:srgbClr val="757977"/>
                </a:solidFill>
                <a:latin typeface="Times New Roman"/>
                <a:cs typeface="Times New Roman"/>
              </a:rPr>
              <a:t>S, </a:t>
            </a:r>
            <a:r>
              <a:rPr dirty="0" sz="1300" spc="70">
                <a:solidFill>
                  <a:srgbClr val="757977"/>
                </a:solidFill>
                <a:latin typeface="Arial"/>
                <a:cs typeface="Arial"/>
              </a:rPr>
              <a:t>Kalluh, </a:t>
            </a:r>
            <a:r>
              <a:rPr dirty="0" sz="1200" spc="65">
                <a:solidFill>
                  <a:srgbClr val="757977"/>
                </a:solidFill>
                <a:latin typeface="Arial"/>
                <a:cs typeface="Arial"/>
              </a:rPr>
              <a:t>Oowri, </a:t>
            </a:r>
            <a:r>
              <a:rPr dirty="0" sz="1200" spc="85" b="1">
                <a:solidFill>
                  <a:srgbClr val="757977"/>
                </a:solidFill>
                <a:latin typeface="Times New Roman"/>
                <a:cs typeface="Times New Roman"/>
              </a:rPr>
              <a:t>Shand </a:t>
            </a:r>
            <a:r>
              <a:rPr dirty="0" sz="1300" spc="-90">
                <a:solidFill>
                  <a:srgbClr val="757977"/>
                </a:solidFill>
                <a:latin typeface="Times New Roman"/>
                <a:cs typeface="Times New Roman"/>
              </a:rPr>
              <a:t>Pet.t-V1111-' </a:t>
            </a:r>
            <a:r>
              <a:rPr dirty="0" sz="1350" spc="165">
                <a:solidFill>
                  <a:srgbClr val="757977"/>
                </a:solidFill>
                <a:latin typeface="Times New Roman"/>
                <a:cs typeface="Times New Roman"/>
              </a:rPr>
              <a:t>Pru, </a:t>
            </a:r>
            <a:r>
              <a:rPr dirty="0" sz="1300" spc="-40">
                <a:solidFill>
                  <a:srgbClr val="757977"/>
                </a:solidFill>
                <a:latin typeface="Times New Roman"/>
                <a:cs typeface="Times New Roman"/>
              </a:rPr>
              <a:t>Dorla </a:t>
            </a:r>
            <a:r>
              <a:rPr dirty="0" sz="1300" spc="-60">
                <a:solidFill>
                  <a:srgbClr val="757977"/>
                </a:solidFill>
                <a:latin typeface="Times New Roman"/>
                <a:cs typeface="Times New Roman"/>
              </a:rPr>
              <a:t>#.1allard, </a:t>
            </a:r>
            <a:r>
              <a:rPr dirty="0" sz="1300" spc="5">
                <a:solidFill>
                  <a:srgbClr val="757977"/>
                </a:solidFill>
                <a:latin typeface="Times New Roman"/>
                <a:cs typeface="Times New Roman"/>
              </a:rPr>
              <a:t>8lnlfh, </a:t>
            </a:r>
            <a:r>
              <a:rPr dirty="0" sz="1300" spc="-25">
                <a:solidFill>
                  <a:srgbClr val="757977"/>
                </a:solidFill>
                <a:latin typeface="Times New Roman"/>
                <a:cs typeface="Times New Roman"/>
              </a:rPr>
              <a:t>Gurparlap,</a:t>
            </a:r>
            <a:r>
              <a:rPr dirty="0" sz="1300" spc="-25">
                <a:solidFill>
                  <a:srgbClr val="676660"/>
                </a:solidFill>
                <a:latin typeface="Times New Roman"/>
                <a:cs typeface="Times New Roman"/>
              </a:rPr>
              <a:t>Dur </a:t>
            </a:r>
            <a:r>
              <a:rPr dirty="0" sz="1300" spc="-150">
                <a:solidFill>
                  <a:srgbClr val="676660"/>
                </a:solidFill>
                <a:latin typeface="Times New Roman"/>
                <a:cs typeface="Times New Roman"/>
              </a:rPr>
              <a:t>ha</a:t>
            </a:r>
            <a:r>
              <a:rPr dirty="0" sz="1300" spc="-150">
                <a:solidFill>
                  <a:srgbClr val="898C8E"/>
                </a:solidFill>
                <a:latin typeface="Times New Roman"/>
                <a:cs typeface="Times New Roman"/>
              </a:rPr>
              <a:t>, </a:t>
            </a:r>
            <a:r>
              <a:rPr dirty="0" sz="1300" spc="20">
                <a:solidFill>
                  <a:srgbClr val="676660"/>
                </a:solidFill>
                <a:latin typeface="Times New Roman"/>
                <a:cs typeface="Times New Roman"/>
              </a:rPr>
              <a:t>n </a:t>
            </a:r>
            <a:r>
              <a:rPr dirty="0" sz="1300" spc="-114">
                <a:solidFill>
                  <a:srgbClr val="757977"/>
                </a:solidFill>
                <a:latin typeface="Times New Roman"/>
                <a:cs typeface="Times New Roman"/>
              </a:rPr>
              <a:t>Kar111emlr, </a:t>
            </a:r>
            <a:r>
              <a:rPr dirty="0" sz="1300" spc="10">
                <a:solidFill>
                  <a:srgbClr val="757977"/>
                </a:solidFill>
                <a:latin typeface="Times New Roman"/>
                <a:cs typeface="Times New Roman"/>
              </a:rPr>
              <a:t>Auza, Edvm,</a:t>
            </a:r>
            <a:r>
              <a:rPr dirty="0" sz="1300" spc="125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300" spc="40">
                <a:solidFill>
                  <a:srgbClr val="757977"/>
                </a:solidFill>
                <a:latin typeface="Times New Roman"/>
                <a:cs typeface="Times New Roman"/>
              </a:rPr>
              <a:t>Georll•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0616424" y="13046628"/>
            <a:ext cx="3808095" cy="2965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300" spc="-10">
                <a:solidFill>
                  <a:srgbClr val="757977"/>
                </a:solidFill>
                <a:latin typeface="Times New Roman"/>
                <a:cs typeface="Times New Roman"/>
              </a:rPr>
              <a:t>Dalley </a:t>
            </a:r>
            <a:r>
              <a:rPr dirty="0" sz="1200" spc="110">
                <a:solidFill>
                  <a:srgbClr val="898C8E"/>
                </a:solidFill>
                <a:latin typeface="Times New Roman"/>
                <a:cs typeface="Times New Roman"/>
              </a:rPr>
              <a:t>Shokat, </a:t>
            </a:r>
            <a:r>
              <a:rPr dirty="0" sz="1300" spc="-30">
                <a:solidFill>
                  <a:srgbClr val="757977"/>
                </a:solidFill>
                <a:latin typeface="Times New Roman"/>
                <a:cs typeface="Times New Roman"/>
              </a:rPr>
              <a:t>Alencu, </a:t>
            </a:r>
            <a:r>
              <a:rPr dirty="0" sz="1300" spc="70">
                <a:solidFill>
                  <a:srgbClr val="757977"/>
                </a:solidFill>
                <a:latin typeface="Times New Roman"/>
                <a:cs typeface="Times New Roman"/>
              </a:rPr>
              <a:t>R </a:t>
            </a:r>
            <a:r>
              <a:rPr dirty="0" sz="1300" spc="25">
                <a:solidFill>
                  <a:srgbClr val="898C8E"/>
                </a:solidFill>
                <a:latin typeface="Times New Roman"/>
                <a:cs typeface="Times New Roman"/>
              </a:rPr>
              <a:t>, </a:t>
            </a:r>
            <a:r>
              <a:rPr dirty="0" sz="1300" spc="-114">
                <a:solidFill>
                  <a:srgbClr val="757977"/>
                </a:solidFill>
                <a:latin typeface="Times New Roman"/>
                <a:cs typeface="Times New Roman"/>
              </a:rPr>
              <a:t>EGClllwa </a:t>
            </a:r>
            <a:r>
              <a:rPr dirty="0" sz="1750" spc="-204">
                <a:solidFill>
                  <a:srgbClr val="757977"/>
                </a:solidFill>
                <a:latin typeface="Arial"/>
                <a:cs typeface="Arial"/>
              </a:rPr>
              <a:t>K,</a:t>
            </a:r>
            <a:r>
              <a:rPr dirty="0" sz="1300" spc="-204">
                <a:solidFill>
                  <a:srgbClr val="757977"/>
                </a:solidFill>
                <a:latin typeface="Times New Roman"/>
                <a:cs typeface="Times New Roman"/>
              </a:rPr>
              <a:t>1111d </a:t>
            </a:r>
            <a:r>
              <a:rPr dirty="0" sz="1300" spc="140">
                <a:solidFill>
                  <a:srgbClr val="757977"/>
                </a:solidFill>
                <a:latin typeface="Times New Roman"/>
                <a:cs typeface="Times New Roman"/>
              </a:rPr>
              <a:t>£eaten</a:t>
            </a:r>
            <a:r>
              <a:rPr dirty="0" sz="1300" spc="10">
                <a:solidFill>
                  <a:srgbClr val="757977"/>
                </a:solidFill>
                <a:latin typeface="Times New Roman"/>
                <a:cs typeface="Times New Roman"/>
              </a:rPr>
              <a:t> </a:t>
            </a:r>
            <a:r>
              <a:rPr dirty="0" sz="1200" spc="-40" i="1">
                <a:solidFill>
                  <a:srgbClr val="757977"/>
                </a:solidFill>
                <a:latin typeface="Times New Roman"/>
                <a:cs typeface="Times New Roman"/>
              </a:rPr>
              <a:t>)3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9230" y="324189"/>
            <a:ext cx="9851921" cy="75707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201400" y="13787597"/>
            <a:ext cx="705070" cy="1716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192309" y="9306151"/>
            <a:ext cx="6097904" cy="49772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10995287" y="1830718"/>
            <a:ext cx="4783455" cy="4958715"/>
            <a:chOff x="10995287" y="1830718"/>
            <a:chExt cx="4783455" cy="4958715"/>
          </a:xfrm>
        </p:grpSpPr>
        <p:sp>
          <p:nvSpPr>
            <p:cNvPr id="6" name="object 6"/>
            <p:cNvSpPr/>
            <p:nvPr/>
          </p:nvSpPr>
          <p:spPr>
            <a:xfrm>
              <a:off x="10995287" y="1830718"/>
              <a:ext cx="4783044" cy="326096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2919936" y="2917708"/>
              <a:ext cx="362063" cy="1525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014336" y="5110754"/>
              <a:ext cx="4763987" cy="167815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/>
          <p:nvPr/>
        </p:nvSpPr>
        <p:spPr>
          <a:xfrm>
            <a:off x="11014336" y="6865192"/>
            <a:ext cx="1924650" cy="9153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3472562" y="6998682"/>
            <a:ext cx="1695979" cy="8009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995287" y="9248940"/>
            <a:ext cx="4744931" cy="52157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6064165" y="3241896"/>
            <a:ext cx="4039935" cy="615960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6330948" y="13825737"/>
            <a:ext cx="1638812" cy="15255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90559" y="1201409"/>
            <a:ext cx="19050" cy="13263880"/>
          </a:xfrm>
          <a:custGeom>
            <a:avLst/>
            <a:gdLst/>
            <a:ahLst/>
            <a:cxnLst/>
            <a:rect l="l" t="t" r="r" b="b"/>
            <a:pathLst>
              <a:path w="19050" h="13263880">
                <a:moveTo>
                  <a:pt x="0" y="0"/>
                </a:moveTo>
                <a:lnTo>
                  <a:pt x="19055" y="0"/>
                </a:lnTo>
                <a:lnTo>
                  <a:pt x="19055" y="13263273"/>
                </a:lnTo>
                <a:lnTo>
                  <a:pt x="0" y="1326327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66870" y="1659088"/>
            <a:ext cx="0" cy="858519"/>
          </a:xfrm>
          <a:custGeom>
            <a:avLst/>
            <a:gdLst/>
            <a:ahLst/>
            <a:cxnLst/>
            <a:rect l="l" t="t" r="r" b="b"/>
            <a:pathLst>
              <a:path w="0" h="858519">
                <a:moveTo>
                  <a:pt x="0" y="858149"/>
                </a:moveTo>
                <a:lnTo>
                  <a:pt x="0" y="0"/>
                </a:lnTo>
              </a:path>
            </a:pathLst>
          </a:custGeom>
          <a:ln w="190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033393" y="1763973"/>
            <a:ext cx="0" cy="2240915"/>
          </a:xfrm>
          <a:custGeom>
            <a:avLst/>
            <a:gdLst/>
            <a:ahLst/>
            <a:cxnLst/>
            <a:rect l="l" t="t" r="r" b="b"/>
            <a:pathLst>
              <a:path w="0" h="2240915">
                <a:moveTo>
                  <a:pt x="0" y="2240723"/>
                </a:moveTo>
                <a:lnTo>
                  <a:pt x="0" y="0"/>
                </a:lnTo>
              </a:path>
            </a:pathLst>
          </a:custGeom>
          <a:ln w="190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2043359" y="6445654"/>
            <a:ext cx="0" cy="419734"/>
          </a:xfrm>
          <a:custGeom>
            <a:avLst/>
            <a:gdLst/>
            <a:ahLst/>
            <a:cxnLst/>
            <a:rect l="l" t="t" r="r" b="b"/>
            <a:pathLst>
              <a:path w="0" h="419734">
                <a:moveTo>
                  <a:pt x="0" y="419539"/>
                </a:moveTo>
                <a:lnTo>
                  <a:pt x="0" y="0"/>
                </a:lnTo>
              </a:path>
            </a:pathLst>
          </a:custGeom>
          <a:ln w="2858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4215736" y="5253780"/>
            <a:ext cx="0" cy="305435"/>
          </a:xfrm>
          <a:custGeom>
            <a:avLst/>
            <a:gdLst/>
            <a:ahLst/>
            <a:cxnLst/>
            <a:rect l="l" t="t" r="r" b="b"/>
            <a:pathLst>
              <a:path w="0" h="305435">
                <a:moveTo>
                  <a:pt x="0" y="305119"/>
                </a:moveTo>
                <a:lnTo>
                  <a:pt x="0" y="0"/>
                </a:lnTo>
              </a:path>
            </a:pathLst>
          </a:custGeom>
          <a:ln w="2858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660491" y="247909"/>
            <a:ext cx="12444095" cy="38735"/>
          </a:xfrm>
          <a:custGeom>
            <a:avLst/>
            <a:gdLst/>
            <a:ahLst/>
            <a:cxnLst/>
            <a:rect l="l" t="t" r="r" b="b"/>
            <a:pathLst>
              <a:path w="12444094" h="38735">
                <a:moveTo>
                  <a:pt x="0" y="0"/>
                </a:moveTo>
                <a:lnTo>
                  <a:pt x="12443607" y="0"/>
                </a:lnTo>
                <a:lnTo>
                  <a:pt x="12443607" y="38139"/>
                </a:lnTo>
                <a:lnTo>
                  <a:pt x="0" y="381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1014337" y="1783043"/>
            <a:ext cx="4745355" cy="0"/>
          </a:xfrm>
          <a:custGeom>
            <a:avLst/>
            <a:gdLst/>
            <a:ahLst/>
            <a:cxnLst/>
            <a:rect l="l" t="t" r="r" b="b"/>
            <a:pathLst>
              <a:path w="4745355" h="0">
                <a:moveTo>
                  <a:pt x="0" y="0"/>
                </a:moveTo>
                <a:lnTo>
                  <a:pt x="4744931" y="0"/>
                </a:lnTo>
              </a:path>
            </a:pathLst>
          </a:custGeom>
          <a:ln w="190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6092747" y="3098872"/>
            <a:ext cx="4011929" cy="19685"/>
          </a:xfrm>
          <a:custGeom>
            <a:avLst/>
            <a:gdLst/>
            <a:ahLst/>
            <a:cxnLst/>
            <a:rect l="l" t="t" r="r" b="b"/>
            <a:pathLst>
              <a:path w="4011930" h="19685">
                <a:moveTo>
                  <a:pt x="0" y="0"/>
                </a:moveTo>
                <a:lnTo>
                  <a:pt x="4011350" y="0"/>
                </a:lnTo>
                <a:lnTo>
                  <a:pt x="4011350" y="19069"/>
                </a:lnTo>
                <a:lnTo>
                  <a:pt x="0" y="190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2748429" y="3260967"/>
            <a:ext cx="1905635" cy="0"/>
          </a:xfrm>
          <a:custGeom>
            <a:avLst/>
            <a:gdLst/>
            <a:ahLst/>
            <a:cxnLst/>
            <a:rect l="l" t="t" r="r" b="b"/>
            <a:pathLst>
              <a:path w="1905634" h="0">
                <a:moveTo>
                  <a:pt x="0" y="0"/>
                </a:moveTo>
                <a:lnTo>
                  <a:pt x="1905594" y="0"/>
                </a:lnTo>
              </a:path>
            </a:pathLst>
          </a:custGeom>
          <a:ln w="381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2805597" y="3518411"/>
            <a:ext cx="1848485" cy="0"/>
          </a:xfrm>
          <a:custGeom>
            <a:avLst/>
            <a:gdLst/>
            <a:ahLst/>
            <a:cxnLst/>
            <a:rect l="l" t="t" r="r" b="b"/>
            <a:pathLst>
              <a:path w="1848484" h="0">
                <a:moveTo>
                  <a:pt x="0" y="0"/>
                </a:moveTo>
                <a:lnTo>
                  <a:pt x="1848426" y="0"/>
                </a:lnTo>
              </a:path>
            </a:pathLst>
          </a:custGeom>
          <a:ln w="2860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3129548" y="4147721"/>
            <a:ext cx="1467485" cy="0"/>
          </a:xfrm>
          <a:custGeom>
            <a:avLst/>
            <a:gdLst/>
            <a:ahLst/>
            <a:cxnLst/>
            <a:rect l="l" t="t" r="r" b="b"/>
            <a:pathLst>
              <a:path w="1467484" h="0">
                <a:moveTo>
                  <a:pt x="0" y="0"/>
                </a:moveTo>
                <a:lnTo>
                  <a:pt x="1467308" y="0"/>
                </a:lnTo>
              </a:path>
            </a:pathLst>
          </a:custGeom>
          <a:ln w="381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3224828" y="5263315"/>
            <a:ext cx="1410335" cy="0"/>
          </a:xfrm>
          <a:custGeom>
            <a:avLst/>
            <a:gdLst/>
            <a:ahLst/>
            <a:cxnLst/>
            <a:rect l="l" t="t" r="r" b="b"/>
            <a:pathLst>
              <a:path w="1410334" h="0">
                <a:moveTo>
                  <a:pt x="0" y="0"/>
                </a:moveTo>
                <a:lnTo>
                  <a:pt x="1410140" y="0"/>
                </a:lnTo>
              </a:path>
            </a:pathLst>
          </a:custGeom>
          <a:ln w="190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1014337" y="7780553"/>
            <a:ext cx="4726305" cy="0"/>
          </a:xfrm>
          <a:custGeom>
            <a:avLst/>
            <a:gdLst/>
            <a:ahLst/>
            <a:cxnLst/>
            <a:rect l="l" t="t" r="r" b="b"/>
            <a:pathLst>
              <a:path w="4726305" h="0">
                <a:moveTo>
                  <a:pt x="0" y="0"/>
                </a:moveTo>
                <a:lnTo>
                  <a:pt x="4725875" y="0"/>
                </a:lnTo>
              </a:path>
            </a:pathLst>
          </a:custGeom>
          <a:ln w="190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791259" y="7875903"/>
            <a:ext cx="8194675" cy="0"/>
          </a:xfrm>
          <a:custGeom>
            <a:avLst/>
            <a:gdLst/>
            <a:ahLst/>
            <a:cxnLst/>
            <a:rect l="l" t="t" r="r" b="b"/>
            <a:pathLst>
              <a:path w="8194675" h="0">
                <a:moveTo>
                  <a:pt x="0" y="0"/>
                </a:moveTo>
                <a:lnTo>
                  <a:pt x="8194057" y="0"/>
                </a:lnTo>
              </a:path>
            </a:pathLst>
          </a:custGeom>
          <a:ln w="190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6102276" y="9496852"/>
            <a:ext cx="4002404" cy="19685"/>
          </a:xfrm>
          <a:custGeom>
            <a:avLst/>
            <a:gdLst/>
            <a:ahLst/>
            <a:cxnLst/>
            <a:rect l="l" t="t" r="r" b="b"/>
            <a:pathLst>
              <a:path w="4002405" h="19684">
                <a:moveTo>
                  <a:pt x="0" y="0"/>
                </a:moveTo>
                <a:lnTo>
                  <a:pt x="4001822" y="0"/>
                </a:lnTo>
                <a:lnTo>
                  <a:pt x="4001822" y="19069"/>
                </a:lnTo>
                <a:lnTo>
                  <a:pt x="0" y="1906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8092833" y="225673"/>
            <a:ext cx="213360" cy="758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4800" spc="80">
                <a:solidFill>
                  <a:srgbClr val="545450"/>
                </a:solidFill>
                <a:latin typeface="Times New Roman"/>
                <a:cs typeface="Times New Roman"/>
              </a:rPr>
              <a:t>-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018338" y="936029"/>
            <a:ext cx="98425" cy="36322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dirty="0" sz="2200" spc="40" b="1">
                <a:solidFill>
                  <a:srgbClr val="545450"/>
                </a:solidFill>
                <a:latin typeface="Arial"/>
                <a:cs typeface="Arial"/>
              </a:rPr>
              <a:t>t</a:t>
            </a:r>
            <a:endParaRPr sz="2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405504" y="1436615"/>
            <a:ext cx="130810" cy="6553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100" spc="40">
                <a:solidFill>
                  <a:srgbClr val="545450"/>
                </a:solidFill>
                <a:latin typeface="Arial"/>
                <a:cs typeface="Arial"/>
              </a:rPr>
              <a:t>'</a:t>
            </a:r>
            <a:endParaRPr sz="41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026701" y="2208951"/>
            <a:ext cx="265430" cy="8496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400" spc="90">
                <a:solidFill>
                  <a:srgbClr val="545450"/>
                </a:solidFill>
                <a:latin typeface="Arial"/>
                <a:cs typeface="Arial"/>
              </a:rPr>
              <a:t>-</a:t>
            </a:r>
            <a:endParaRPr sz="54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568270" y="7972854"/>
            <a:ext cx="1325245" cy="2260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20">
                <a:solidFill>
                  <a:srgbClr val="8C8C89"/>
                </a:solidFill>
                <a:latin typeface="Times New Roman"/>
                <a:cs typeface="Times New Roman"/>
              </a:rPr>
              <a:t>1n </a:t>
            </a:r>
            <a:r>
              <a:rPr dirty="0" sz="1300" spc="25">
                <a:solidFill>
                  <a:srgbClr val="8C8C89"/>
                </a:solidFill>
                <a:latin typeface="Times New Roman"/>
                <a:cs typeface="Times New Roman"/>
              </a:rPr>
              <a:t>the </a:t>
            </a:r>
            <a:r>
              <a:rPr dirty="0" sz="1300" spc="40">
                <a:solidFill>
                  <a:srgbClr val="757570"/>
                </a:solidFill>
                <a:latin typeface="Times New Roman"/>
                <a:cs typeface="Times New Roman"/>
              </a:rPr>
              <a:t>Tn </a:t>
            </a:r>
            <a:r>
              <a:rPr dirty="0" sz="1300" spc="-5">
                <a:solidFill>
                  <a:srgbClr val="8C8C89"/>
                </a:solidFill>
                <a:latin typeface="Times New Roman"/>
                <a:cs typeface="Times New Roman"/>
              </a:rPr>
              <a:t>ttum</a:t>
            </a:r>
            <a:r>
              <a:rPr dirty="0" sz="1300" spc="110">
                <a:solidFill>
                  <a:srgbClr val="8C8C89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757570"/>
                </a:solidFill>
                <a:latin typeface="Times New Roman"/>
                <a:cs typeface="Times New Roman"/>
              </a:rPr>
              <a:t>Lab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920277" y="8277974"/>
            <a:ext cx="7006590" cy="7410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279015" algn="l"/>
                <a:tab pos="4594225" algn="l"/>
              </a:tabLst>
            </a:pPr>
            <a:r>
              <a:rPr dirty="0" sz="4550" spc="-125" b="1">
                <a:solidFill>
                  <a:srgbClr val="8C8C89"/>
                </a:solidFill>
                <a:latin typeface="Times New Roman"/>
                <a:cs typeface="Times New Roman"/>
              </a:rPr>
              <a:t>Student</a:t>
            </a:r>
            <a:r>
              <a:rPr dirty="0" sz="4550" spc="-100" b="1">
                <a:solidFill>
                  <a:srgbClr val="8C8C89"/>
                </a:solidFill>
                <a:latin typeface="Times New Roman"/>
                <a:cs typeface="Times New Roman"/>
              </a:rPr>
              <a:t>s</a:t>
            </a:r>
            <a:r>
              <a:rPr dirty="0" sz="4550" b="1">
                <a:solidFill>
                  <a:srgbClr val="8C8C89"/>
                </a:solidFill>
                <a:latin typeface="Times New Roman"/>
                <a:cs typeface="Times New Roman"/>
              </a:rPr>
              <a:t>	</a:t>
            </a:r>
            <a:r>
              <a:rPr dirty="0" sz="4700" spc="-135" b="1">
                <a:solidFill>
                  <a:srgbClr val="646462"/>
                </a:solidFill>
                <a:latin typeface="Times New Roman"/>
                <a:cs typeface="Times New Roman"/>
              </a:rPr>
              <a:t>Bec</a:t>
            </a:r>
            <a:r>
              <a:rPr dirty="0" sz="4700" spc="-125" b="1">
                <a:solidFill>
                  <a:srgbClr val="646462"/>
                </a:solidFill>
                <a:latin typeface="Times New Roman"/>
                <a:cs typeface="Times New Roman"/>
              </a:rPr>
              <a:t>o</a:t>
            </a:r>
            <a:r>
              <a:rPr dirty="0" sz="4700" spc="-415" b="1">
                <a:solidFill>
                  <a:srgbClr val="646462"/>
                </a:solidFill>
                <a:latin typeface="Times New Roman"/>
                <a:cs typeface="Times New Roman"/>
              </a:rPr>
              <a:t> </a:t>
            </a:r>
            <a:r>
              <a:rPr dirty="0" sz="4700" spc="275" b="1">
                <a:solidFill>
                  <a:srgbClr val="44413D"/>
                </a:solidFill>
                <a:latin typeface="Times New Roman"/>
                <a:cs typeface="Times New Roman"/>
              </a:rPr>
              <a:t>m</a:t>
            </a:r>
            <a:r>
              <a:rPr dirty="0" sz="4700" spc="200" b="1">
                <a:solidFill>
                  <a:srgbClr val="44413D"/>
                </a:solidFill>
                <a:latin typeface="Times New Roman"/>
                <a:cs typeface="Times New Roman"/>
              </a:rPr>
              <a:t>e</a:t>
            </a:r>
            <a:r>
              <a:rPr dirty="0" sz="4700" b="1">
                <a:solidFill>
                  <a:srgbClr val="44413D"/>
                </a:solidFill>
                <a:latin typeface="Times New Roman"/>
                <a:cs typeface="Times New Roman"/>
              </a:rPr>
              <a:t>	</a:t>
            </a:r>
            <a:r>
              <a:rPr dirty="0" sz="4700" spc="270" b="1">
                <a:solidFill>
                  <a:srgbClr val="44413D"/>
                </a:solidFill>
                <a:latin typeface="Times New Roman"/>
                <a:cs typeface="Times New Roman"/>
              </a:rPr>
              <a:t>I</a:t>
            </a:r>
            <a:r>
              <a:rPr dirty="0" sz="4700" spc="275" b="1">
                <a:solidFill>
                  <a:srgbClr val="44413D"/>
                </a:solidFill>
                <a:latin typeface="Times New Roman"/>
                <a:cs typeface="Times New Roman"/>
              </a:rPr>
              <a:t>n</a:t>
            </a:r>
            <a:r>
              <a:rPr dirty="0" sz="4700" spc="370" b="1">
                <a:solidFill>
                  <a:srgbClr val="44413D"/>
                </a:solidFill>
                <a:latin typeface="Times New Roman"/>
                <a:cs typeface="Times New Roman"/>
              </a:rPr>
              <a:t>v</a:t>
            </a:r>
            <a:r>
              <a:rPr dirty="0" sz="4700" spc="350" b="1">
                <a:solidFill>
                  <a:srgbClr val="44413D"/>
                </a:solidFill>
                <a:latin typeface="Times New Roman"/>
                <a:cs typeface="Times New Roman"/>
              </a:rPr>
              <a:t>o</a:t>
            </a:r>
            <a:r>
              <a:rPr dirty="0" sz="4700" spc="465" b="1">
                <a:solidFill>
                  <a:srgbClr val="44413D"/>
                </a:solidFill>
                <a:latin typeface="Times New Roman"/>
                <a:cs typeface="Times New Roman"/>
              </a:rPr>
              <a:t>l</a:t>
            </a:r>
            <a:r>
              <a:rPr dirty="0" sz="4700" spc="85" b="1">
                <a:solidFill>
                  <a:srgbClr val="44413D"/>
                </a:solidFill>
                <a:latin typeface="Times New Roman"/>
                <a:cs typeface="Times New Roman"/>
              </a:rPr>
              <a:t>v</a:t>
            </a:r>
            <a:r>
              <a:rPr dirty="0" sz="4700" spc="-165" b="1">
                <a:solidFill>
                  <a:srgbClr val="44413D"/>
                </a:solidFill>
                <a:latin typeface="Times New Roman"/>
                <a:cs typeface="Times New Roman"/>
              </a:rPr>
              <a:t>e</a:t>
            </a:r>
            <a:r>
              <a:rPr dirty="0" sz="4700" spc="-295" b="1">
                <a:solidFill>
                  <a:srgbClr val="36281C"/>
                </a:solidFill>
                <a:latin typeface="Times New Roman"/>
                <a:cs typeface="Times New Roman"/>
              </a:rPr>
              <a:t>d</a:t>
            </a:r>
            <a:endParaRPr sz="47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094473" y="3019431"/>
            <a:ext cx="144145" cy="4489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750" spc="15">
                <a:solidFill>
                  <a:srgbClr val="8C8C89"/>
                </a:solidFill>
                <a:latin typeface="Arial"/>
                <a:cs typeface="Arial"/>
              </a:rPr>
              <a:t>)</a:t>
            </a:r>
            <a:endParaRPr sz="27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557989" y="3701174"/>
            <a:ext cx="103505" cy="19177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050" spc="25" b="1">
                <a:solidFill>
                  <a:srgbClr val="44413D"/>
                </a:solidFill>
                <a:latin typeface="Arial"/>
                <a:cs typeface="Arial"/>
              </a:rPr>
              <a:t>0</a:t>
            </a:r>
            <a:endParaRPr sz="10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883969" y="2552215"/>
            <a:ext cx="17526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5">
                <a:solidFill>
                  <a:srgbClr val="8C8C89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4290710" y="2819196"/>
            <a:ext cx="196850" cy="6896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350" spc="-1405">
                <a:solidFill>
                  <a:srgbClr val="646462"/>
                </a:solidFill>
                <a:latin typeface="Arial"/>
                <a:cs typeface="Arial"/>
              </a:rPr>
              <a:t>-</a:t>
            </a:r>
            <a:endParaRPr sz="435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3683828" y="3375387"/>
            <a:ext cx="105410" cy="0"/>
          </a:xfrm>
          <a:custGeom>
            <a:avLst/>
            <a:gdLst/>
            <a:ahLst/>
            <a:cxnLst/>
            <a:rect l="l" t="t" r="r" b="b"/>
            <a:pathLst>
              <a:path w="105409" h="0">
                <a:moveTo>
                  <a:pt x="0" y="0"/>
                </a:moveTo>
                <a:lnTo>
                  <a:pt x="104807" y="0"/>
                </a:lnTo>
              </a:path>
            </a:pathLst>
          </a:custGeom>
          <a:ln w="9534">
            <a:solidFill>
              <a:srgbClr val="64646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13671126" y="2742912"/>
            <a:ext cx="840740" cy="7696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80670" algn="l"/>
              </a:tabLst>
            </a:pPr>
            <a:r>
              <a:rPr dirty="0" sz="1650" spc="-15">
                <a:solidFill>
                  <a:srgbClr val="646462"/>
                </a:solidFill>
                <a:latin typeface="Arial"/>
                <a:cs typeface="Arial"/>
              </a:rPr>
              <a:t>,.	</a:t>
            </a:r>
            <a:r>
              <a:rPr dirty="0" sz="4850" spc="-710">
                <a:solidFill>
                  <a:srgbClr val="646462"/>
                </a:solidFill>
                <a:latin typeface="Times New Roman"/>
                <a:cs typeface="Times New Roman"/>
              </a:rPr>
              <a:t>--</a:t>
            </a:r>
            <a:r>
              <a:rPr dirty="0" sz="4850" spc="-325">
                <a:solidFill>
                  <a:srgbClr val="646462"/>
                </a:solidFill>
                <a:latin typeface="Times New Roman"/>
                <a:cs typeface="Times New Roman"/>
              </a:rPr>
              <a:t> </a:t>
            </a:r>
            <a:r>
              <a:rPr dirty="0" sz="2650" spc="-285">
                <a:solidFill>
                  <a:srgbClr val="646462"/>
                </a:solidFill>
                <a:latin typeface="Times New Roman"/>
                <a:cs typeface="Times New Roman"/>
              </a:rPr>
              <a:t>....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3433338" y="3556551"/>
            <a:ext cx="114935" cy="0"/>
          </a:xfrm>
          <a:custGeom>
            <a:avLst/>
            <a:gdLst/>
            <a:ahLst/>
            <a:cxnLst/>
            <a:rect l="l" t="t" r="r" b="b"/>
            <a:pathLst>
              <a:path w="114934" h="0">
                <a:moveTo>
                  <a:pt x="0" y="0"/>
                </a:moveTo>
                <a:lnTo>
                  <a:pt x="114335" y="0"/>
                </a:lnTo>
              </a:path>
            </a:pathLst>
          </a:custGeom>
          <a:ln w="9534">
            <a:solidFill>
              <a:srgbClr val="64646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13420642" y="3114777"/>
            <a:ext cx="765175" cy="5403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516255" algn="l"/>
              </a:tabLst>
            </a:pPr>
            <a:r>
              <a:rPr dirty="0" sz="2700" spc="-380">
                <a:solidFill>
                  <a:srgbClr val="646462"/>
                </a:solidFill>
                <a:latin typeface="Arial"/>
                <a:cs typeface="Arial"/>
              </a:rPr>
              <a:t>--</a:t>
            </a:r>
            <a:r>
              <a:rPr dirty="0" sz="2700" spc="-380">
                <a:solidFill>
                  <a:srgbClr val="646462"/>
                </a:solidFill>
                <a:latin typeface="Arial"/>
                <a:cs typeface="Arial"/>
              </a:rPr>
              <a:t>	</a:t>
            </a:r>
            <a:r>
              <a:rPr dirty="0" sz="3350" spc="-500">
                <a:solidFill>
                  <a:srgbClr val="757570"/>
                </a:solidFill>
                <a:latin typeface="Arial"/>
                <a:cs typeface="Arial"/>
              </a:rPr>
              <a:t>·--</a:t>
            </a:r>
            <a:endParaRPr sz="33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3056696" y="3396060"/>
            <a:ext cx="133350" cy="23749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350" spc="-130">
                <a:solidFill>
                  <a:srgbClr val="8C8C89"/>
                </a:solidFill>
                <a:latin typeface="Times New Roman"/>
                <a:cs typeface="Times New Roman"/>
              </a:rPr>
              <a:t>....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2608690" y="3162453"/>
            <a:ext cx="1218565" cy="5175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547370" algn="l"/>
                <a:tab pos="841375" algn="l"/>
              </a:tabLst>
            </a:pPr>
            <a:r>
              <a:rPr dirty="0" sz="3200" spc="105">
                <a:solidFill>
                  <a:srgbClr val="8C8C89"/>
                </a:solidFill>
                <a:latin typeface="Arial"/>
                <a:cs typeface="Arial"/>
              </a:rPr>
              <a:t>-</a:t>
            </a:r>
            <a:r>
              <a:rPr dirty="0" sz="3200" spc="-484">
                <a:solidFill>
                  <a:srgbClr val="8C8C89"/>
                </a:solidFill>
                <a:latin typeface="Arial"/>
                <a:cs typeface="Arial"/>
              </a:rPr>
              <a:t> </a:t>
            </a:r>
            <a:r>
              <a:rPr dirty="0" sz="3200" spc="-475">
                <a:solidFill>
                  <a:srgbClr val="545450"/>
                </a:solidFill>
                <a:latin typeface="Arial"/>
                <a:cs typeface="Arial"/>
              </a:rPr>
              <a:t>--</a:t>
            </a:r>
            <a:r>
              <a:rPr dirty="0" sz="3200">
                <a:solidFill>
                  <a:srgbClr val="545450"/>
                </a:solidFill>
                <a:latin typeface="Arial"/>
                <a:cs typeface="Arial"/>
              </a:rPr>
              <a:t>	</a:t>
            </a:r>
            <a:r>
              <a:rPr dirty="0" sz="2850" spc="-390">
                <a:solidFill>
                  <a:srgbClr val="646462"/>
                </a:solidFill>
                <a:latin typeface="Arial"/>
                <a:cs typeface="Arial"/>
              </a:rPr>
              <a:t>--</a:t>
            </a:r>
            <a:r>
              <a:rPr dirty="0" sz="2850">
                <a:solidFill>
                  <a:srgbClr val="646462"/>
                </a:solidFill>
                <a:latin typeface="Arial"/>
                <a:cs typeface="Arial"/>
              </a:rPr>
              <a:t>	</a:t>
            </a:r>
            <a:r>
              <a:rPr dirty="0" sz="3200" spc="-495">
                <a:solidFill>
                  <a:srgbClr val="646462"/>
                </a:solidFill>
                <a:latin typeface="Arial"/>
                <a:cs typeface="Arial"/>
              </a:rPr>
              <a:t>-----</a:t>
            </a:r>
            <a:endParaRPr sz="32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2816834" y="3219663"/>
            <a:ext cx="15684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615">
                <a:solidFill>
                  <a:srgbClr val="545450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4484193" y="3562925"/>
            <a:ext cx="177800" cy="4146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27777" sz="3000" spc="-615">
                <a:solidFill>
                  <a:srgbClr val="8C8C89"/>
                </a:solidFill>
                <a:latin typeface="Arial"/>
                <a:cs typeface="Arial"/>
              </a:rPr>
              <a:t>I</a:t>
            </a:r>
            <a:r>
              <a:rPr dirty="0" baseline="-27777" sz="3000" spc="-585">
                <a:solidFill>
                  <a:srgbClr val="8C8C89"/>
                </a:solidFill>
                <a:latin typeface="Arial"/>
                <a:cs typeface="Arial"/>
              </a:rPr>
              <a:t> </a:t>
            </a:r>
            <a:r>
              <a:rPr dirty="0" sz="2550" spc="-270">
                <a:solidFill>
                  <a:srgbClr val="8C8C89"/>
                </a:solidFill>
                <a:latin typeface="Arial"/>
                <a:cs typeface="Arial"/>
              </a:rPr>
              <a:t>\</a:t>
            </a:r>
            <a:endParaRPr sz="25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2801506" y="3381758"/>
            <a:ext cx="1587500" cy="7810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17475" indent="-80010">
              <a:lnSpc>
                <a:spcPct val="100000"/>
              </a:lnSpc>
              <a:spcBef>
                <a:spcPts val="105"/>
              </a:spcBef>
              <a:buClr>
                <a:srgbClr val="545450"/>
              </a:buClr>
              <a:buSzPct val="38383"/>
              <a:buFont typeface="Arial"/>
              <a:buChar char="•"/>
              <a:tabLst>
                <a:tab pos="118110" algn="l"/>
              </a:tabLst>
            </a:pPr>
            <a:r>
              <a:rPr dirty="0" baseline="-16835" sz="7425" spc="-179">
                <a:solidFill>
                  <a:srgbClr val="8C8C89"/>
                </a:solidFill>
                <a:latin typeface="Times New Roman"/>
                <a:cs typeface="Times New Roman"/>
              </a:rPr>
              <a:t>-</a:t>
            </a:r>
            <a:r>
              <a:rPr dirty="0" baseline="-16835" sz="7425" spc="-1829">
                <a:solidFill>
                  <a:srgbClr val="757570"/>
                </a:solidFill>
                <a:latin typeface="Times New Roman"/>
                <a:cs typeface="Times New Roman"/>
              </a:rPr>
              <a:t>-</a:t>
            </a:r>
            <a:r>
              <a:rPr dirty="0" baseline="-16835" sz="7425" spc="-914">
                <a:solidFill>
                  <a:srgbClr val="757570"/>
                </a:solidFill>
                <a:latin typeface="Times New Roman"/>
                <a:cs typeface="Times New Roman"/>
              </a:rPr>
              <a:t> </a:t>
            </a:r>
            <a:r>
              <a:rPr dirty="0" baseline="-16835" sz="7425" spc="127">
                <a:solidFill>
                  <a:srgbClr val="757570"/>
                </a:solidFill>
                <a:latin typeface="Times New Roman"/>
                <a:cs typeface="Times New Roman"/>
              </a:rPr>
              <a:t>·</a:t>
            </a:r>
            <a:r>
              <a:rPr dirty="0" sz="650" spc="-60" b="1">
                <a:solidFill>
                  <a:srgbClr val="646462"/>
                </a:solidFill>
                <a:latin typeface="Times New Roman"/>
                <a:cs typeface="Times New Roman"/>
              </a:rPr>
              <a:t>..</a:t>
            </a:r>
            <a:r>
              <a:rPr dirty="0" sz="650" b="1">
                <a:solidFill>
                  <a:srgbClr val="646462"/>
                </a:solidFill>
                <a:latin typeface="Times New Roman"/>
                <a:cs typeface="Times New Roman"/>
              </a:rPr>
              <a:t> </a:t>
            </a:r>
            <a:r>
              <a:rPr dirty="0" sz="650" spc="65" b="1">
                <a:solidFill>
                  <a:srgbClr val="646462"/>
                </a:solidFill>
                <a:latin typeface="Times New Roman"/>
                <a:cs typeface="Times New Roman"/>
              </a:rPr>
              <a:t> </a:t>
            </a:r>
            <a:r>
              <a:rPr dirty="0" sz="650" spc="150" b="1">
                <a:solidFill>
                  <a:srgbClr val="646462"/>
                </a:solidFill>
                <a:latin typeface="Times New Roman"/>
                <a:cs typeface="Times New Roman"/>
              </a:rPr>
              <a:t>..........</a:t>
            </a:r>
            <a:r>
              <a:rPr dirty="0" sz="650" spc="-5" b="1">
                <a:solidFill>
                  <a:srgbClr val="646462"/>
                </a:solidFill>
                <a:latin typeface="Times New Roman"/>
                <a:cs typeface="Times New Roman"/>
              </a:rPr>
              <a:t>.</a:t>
            </a:r>
            <a:r>
              <a:rPr dirty="0" sz="650" spc="40" b="1">
                <a:solidFill>
                  <a:srgbClr val="8C8C89"/>
                </a:solidFill>
                <a:latin typeface="Times New Roman"/>
                <a:cs typeface="Times New Roman"/>
              </a:rPr>
              <a:t>.w,lli</a:t>
            </a:r>
            <a:r>
              <a:rPr dirty="0" sz="650" spc="30" b="1">
                <a:solidFill>
                  <a:srgbClr val="8C8C89"/>
                </a:solidFill>
                <a:latin typeface="Times New Roman"/>
                <a:cs typeface="Times New Roman"/>
              </a:rPr>
              <a:t> </a:t>
            </a:r>
            <a:r>
              <a:rPr dirty="0" baseline="21786" sz="3825" spc="-254">
                <a:solidFill>
                  <a:srgbClr val="646462"/>
                </a:solidFill>
                <a:latin typeface="Arial"/>
                <a:cs typeface="Arial"/>
              </a:rPr>
              <a:t>_</a:t>
            </a:r>
            <a:endParaRPr baseline="21786" sz="3825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4504761" y="3829902"/>
            <a:ext cx="128270" cy="5175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u="sng" sz="3200" spc="-260">
                <a:solidFill>
                  <a:srgbClr val="545450"/>
                </a:solidFill>
                <a:uFill>
                  <a:solidFill>
                    <a:srgbClr val="545450"/>
                  </a:solidFill>
                </a:uFill>
                <a:latin typeface="Arial"/>
                <a:cs typeface="Arial"/>
              </a:rPr>
              <a:t>-</a:t>
            </a:r>
            <a:endParaRPr sz="32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3443942" y="5288754"/>
            <a:ext cx="605790" cy="231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50" spc="-5" b="1">
                <a:solidFill>
                  <a:srgbClr val="44413D"/>
                </a:solidFill>
                <a:latin typeface="Times New Roman"/>
                <a:cs typeface="Times New Roman"/>
              </a:rPr>
              <a:t>•</a:t>
            </a:r>
            <a:r>
              <a:rPr dirty="0" sz="1350" spc="-5" b="1">
                <a:solidFill>
                  <a:srgbClr val="646462"/>
                </a:solidFill>
                <a:latin typeface="Times New Roman"/>
                <a:cs typeface="Times New Roman"/>
              </a:rPr>
              <a:t>t </a:t>
            </a:r>
            <a:r>
              <a:rPr dirty="0" sz="1350" spc="-20">
                <a:solidFill>
                  <a:srgbClr val="44413D"/>
                </a:solidFill>
                <a:latin typeface="Times New Roman"/>
                <a:cs typeface="Times New Roman"/>
              </a:rPr>
              <a:t>•</a:t>
            </a:r>
            <a:r>
              <a:rPr dirty="0" sz="1350" spc="-20">
                <a:solidFill>
                  <a:srgbClr val="646462"/>
                </a:solidFill>
                <a:latin typeface="Times New Roman"/>
                <a:cs typeface="Times New Roman"/>
              </a:rPr>
              <a:t>•</a:t>
            </a:r>
            <a:r>
              <a:rPr dirty="0" sz="1350" spc="80">
                <a:solidFill>
                  <a:srgbClr val="646462"/>
                </a:solidFill>
                <a:latin typeface="Times New Roman"/>
                <a:cs typeface="Times New Roman"/>
              </a:rPr>
              <a:t> </a:t>
            </a:r>
            <a:r>
              <a:rPr dirty="0" sz="1350" spc="-20">
                <a:solidFill>
                  <a:srgbClr val="44413D"/>
                </a:solidFill>
                <a:latin typeface="Times New Roman"/>
                <a:cs typeface="Times New Roman"/>
              </a:rPr>
              <a:t>•</a:t>
            </a:r>
            <a:r>
              <a:rPr dirty="0" sz="1350" spc="-20">
                <a:solidFill>
                  <a:srgbClr val="646462"/>
                </a:solidFill>
                <a:latin typeface="Times New Roman"/>
                <a:cs typeface="Times New Roman"/>
              </a:rPr>
              <a:t>•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3334406" y="5617711"/>
            <a:ext cx="69850" cy="1803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00" spc="-5">
                <a:solidFill>
                  <a:srgbClr val="44413D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4197646" y="5617711"/>
            <a:ext cx="471805" cy="1803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82245" indent="-170180">
              <a:lnSpc>
                <a:spcPct val="100000"/>
              </a:lnSpc>
              <a:spcBef>
                <a:spcPts val="110"/>
              </a:spcBef>
              <a:buChar char="·"/>
              <a:tabLst>
                <a:tab pos="182880" algn="l"/>
              </a:tabLst>
            </a:pPr>
            <a:r>
              <a:rPr dirty="0" sz="1000" spc="140">
                <a:solidFill>
                  <a:srgbClr val="44413D"/>
                </a:solidFill>
                <a:latin typeface="Arial"/>
                <a:cs typeface="Arial"/>
              </a:rPr>
              <a:t>•</a:t>
            </a:r>
            <a:r>
              <a:rPr dirty="0" sz="1000" spc="140">
                <a:solidFill>
                  <a:srgbClr val="8C8C89"/>
                </a:solidFill>
                <a:latin typeface="Arial"/>
                <a:cs typeface="Arial"/>
              </a:rPr>
              <a:t>'</a:t>
            </a:r>
            <a:r>
              <a:rPr dirty="0" sz="1000" spc="245">
                <a:solidFill>
                  <a:srgbClr val="8C8C89"/>
                </a:solidFill>
                <a:latin typeface="Arial"/>
                <a:cs typeface="Arial"/>
              </a:rPr>
              <a:t> </a:t>
            </a:r>
            <a:r>
              <a:rPr dirty="0" sz="1000" spc="100">
                <a:solidFill>
                  <a:srgbClr val="44413D"/>
                </a:solidFill>
                <a:latin typeface="Arial"/>
                <a:cs typeface="Arial"/>
              </a:rPr>
              <a:t>•</a:t>
            </a:r>
            <a:r>
              <a:rPr dirty="0" sz="1000" spc="100">
                <a:solidFill>
                  <a:srgbClr val="8C8C89"/>
                </a:solidFill>
                <a:latin typeface="Arial"/>
                <a:cs typeface="Arial"/>
              </a:rPr>
              <a:t>'</a:t>
            </a:r>
            <a:endParaRPr sz="10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3618751" y="5674921"/>
            <a:ext cx="497205" cy="1803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dirty="0" sz="1000" spc="-100" i="1">
                <a:solidFill>
                  <a:srgbClr val="757570"/>
                </a:solidFill>
                <a:latin typeface="Times New Roman"/>
                <a:cs typeface="Times New Roman"/>
              </a:rPr>
              <a:t>J</a:t>
            </a:r>
            <a:r>
              <a:rPr dirty="0" baseline="25000" sz="1500" spc="-150">
                <a:solidFill>
                  <a:srgbClr val="757570"/>
                </a:solidFill>
                <a:latin typeface="Arial"/>
                <a:cs typeface="Arial"/>
              </a:rPr>
              <a:t>J</a:t>
            </a:r>
            <a:r>
              <a:rPr dirty="0" sz="1000" spc="-100" i="1">
                <a:solidFill>
                  <a:srgbClr val="757570"/>
                </a:solidFill>
                <a:latin typeface="Times New Roman"/>
                <a:cs typeface="Times New Roman"/>
              </a:rPr>
              <a:t>.</a:t>
            </a:r>
            <a:r>
              <a:rPr dirty="0" baseline="25000" sz="1500" spc="-150">
                <a:solidFill>
                  <a:srgbClr val="757570"/>
                </a:solidFill>
                <a:latin typeface="Arial"/>
                <a:cs typeface="Arial"/>
              </a:rPr>
              <a:t>,</a:t>
            </a:r>
            <a:r>
              <a:rPr dirty="0" sz="1000" spc="-100" i="1">
                <a:solidFill>
                  <a:srgbClr val="757570"/>
                </a:solidFill>
                <a:latin typeface="Times New Roman"/>
                <a:cs typeface="Times New Roman"/>
              </a:rPr>
              <a:t>J</a:t>
            </a:r>
            <a:r>
              <a:rPr dirty="0" baseline="25000" sz="1500" spc="-150">
                <a:solidFill>
                  <a:srgbClr val="757570"/>
                </a:solidFill>
                <a:latin typeface="Arial"/>
                <a:cs typeface="Arial"/>
              </a:rPr>
              <a:t>J</a:t>
            </a:r>
            <a:r>
              <a:rPr dirty="0" sz="1000" spc="-100" i="1">
                <a:solidFill>
                  <a:srgbClr val="757570"/>
                </a:solidFill>
                <a:latin typeface="Times New Roman"/>
                <a:cs typeface="Times New Roman"/>
              </a:rPr>
              <a:t>.J</a:t>
            </a:r>
            <a:r>
              <a:rPr dirty="0" baseline="25000" sz="1500" spc="-150">
                <a:solidFill>
                  <a:srgbClr val="757570"/>
                </a:solidFill>
                <a:latin typeface="Arial"/>
                <a:cs typeface="Arial"/>
              </a:rPr>
              <a:t>J</a:t>
            </a:r>
            <a:endParaRPr baseline="25000" sz="15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3412407" y="5722597"/>
            <a:ext cx="1294765" cy="28321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233679" indent="-221615">
              <a:lnSpc>
                <a:spcPct val="100000"/>
              </a:lnSpc>
              <a:spcBef>
                <a:spcPts val="140"/>
              </a:spcBef>
              <a:buClr>
                <a:srgbClr val="44413D"/>
              </a:buClr>
              <a:buFont typeface="Arial"/>
              <a:buChar char="•"/>
              <a:tabLst>
                <a:tab pos="233679" algn="l"/>
                <a:tab pos="234315" algn="l"/>
                <a:tab pos="782320" algn="l"/>
              </a:tabLst>
            </a:pPr>
            <a:r>
              <a:rPr dirty="0" sz="1350" spc="65" b="1">
                <a:solidFill>
                  <a:srgbClr val="646462"/>
                </a:solidFill>
                <a:latin typeface="Arial"/>
                <a:cs typeface="Arial"/>
              </a:rPr>
              <a:t>o</a:t>
            </a:r>
            <a:r>
              <a:rPr dirty="0" sz="1350" spc="-225" b="1">
                <a:solidFill>
                  <a:srgbClr val="646462"/>
                </a:solidFill>
                <a:latin typeface="Arial"/>
                <a:cs typeface="Arial"/>
              </a:rPr>
              <a:t> </a:t>
            </a:r>
            <a:r>
              <a:rPr dirty="0" sz="1350" spc="-40" b="1">
                <a:solidFill>
                  <a:srgbClr val="8C8C89"/>
                </a:solidFill>
                <a:latin typeface="Arial"/>
                <a:cs typeface="Arial"/>
              </a:rPr>
              <a:t>_,</a:t>
            </a:r>
            <a:r>
              <a:rPr dirty="0" sz="1350" spc="-40" b="1">
                <a:solidFill>
                  <a:srgbClr val="757570"/>
                </a:solidFill>
                <a:latin typeface="Arial"/>
                <a:cs typeface="Arial"/>
              </a:rPr>
              <a:t>_	</a:t>
            </a:r>
            <a:r>
              <a:rPr dirty="0" u="sng" sz="1650" spc="-290">
                <a:solidFill>
                  <a:srgbClr val="8C8C89"/>
                </a:solidFill>
                <a:uFill>
                  <a:solidFill>
                    <a:srgbClr val="8C8C89"/>
                  </a:solidFill>
                </a:uFill>
                <a:latin typeface="Times New Roman"/>
                <a:cs typeface="Times New Roman"/>
              </a:rPr>
              <a:t>r</a:t>
            </a:r>
            <a:r>
              <a:rPr dirty="0" u="sng" sz="1650" spc="-290">
                <a:solidFill>
                  <a:srgbClr val="646462"/>
                </a:solidFill>
                <a:uFill>
                  <a:solidFill>
                    <a:srgbClr val="8C8C89"/>
                  </a:solidFill>
                </a:uFill>
                <a:latin typeface="Times New Roman"/>
                <a:cs typeface="Times New Roman"/>
              </a:rPr>
              <a:t>o</a:t>
            </a:r>
            <a:r>
              <a:rPr dirty="0" sz="1650" spc="-265">
                <a:solidFill>
                  <a:srgbClr val="8C8C89"/>
                </a:solidFill>
                <a:latin typeface="Times New Roman"/>
                <a:cs typeface="Times New Roman"/>
              </a:rPr>
              <a:t> </a:t>
            </a:r>
            <a:r>
              <a:rPr dirty="0" u="sng" sz="1650" spc="-40">
                <a:solidFill>
                  <a:srgbClr val="8C8C89"/>
                </a:solidFill>
                <a:uFill>
                  <a:solidFill>
                    <a:srgbClr val="8C8C89"/>
                  </a:solidFill>
                </a:uFill>
                <a:latin typeface="Times New Roman"/>
                <a:cs typeface="Times New Roman"/>
              </a:rPr>
              <a:t>ai.,</a:t>
            </a:r>
            <a:r>
              <a:rPr dirty="0" u="sng" sz="1650" spc="5">
                <a:solidFill>
                  <a:srgbClr val="8C8C89"/>
                </a:solidFill>
                <a:uFill>
                  <a:solidFill>
                    <a:srgbClr val="8C8C89"/>
                  </a:solidFill>
                </a:uFill>
                <a:latin typeface="Times New Roman"/>
                <a:cs typeface="Times New Roman"/>
              </a:rPr>
              <a:t> 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4177333" y="5894226"/>
            <a:ext cx="534670" cy="28321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387985" algn="l"/>
              </a:tabLst>
            </a:pPr>
            <a:r>
              <a:rPr dirty="0" sz="1650" spc="-40">
                <a:solidFill>
                  <a:srgbClr val="8C8C89"/>
                </a:solidFill>
                <a:latin typeface="Arial"/>
                <a:cs typeface="Arial"/>
              </a:rPr>
              <a:t>-</a:t>
            </a:r>
            <a:r>
              <a:rPr dirty="0" sz="1650" spc="-40">
                <a:solidFill>
                  <a:srgbClr val="8C8C89"/>
                </a:solidFill>
                <a:latin typeface="Arial"/>
                <a:cs typeface="Arial"/>
              </a:rPr>
              <a:t>	</a:t>
            </a:r>
            <a:r>
              <a:rPr dirty="0" sz="1650" spc="-240">
                <a:solidFill>
                  <a:srgbClr val="8C8C89"/>
                </a:solidFill>
                <a:latin typeface="Arial"/>
                <a:cs typeface="Arial"/>
              </a:rPr>
              <a:t>=-</a:t>
            </a:r>
            <a:endParaRPr sz="165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3767110" y="5784574"/>
            <a:ext cx="450850" cy="3803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300" spc="-30">
                <a:solidFill>
                  <a:srgbClr val="646462"/>
                </a:solidFill>
                <a:latin typeface="Times New Roman"/>
                <a:cs typeface="Times New Roman"/>
              </a:rPr>
              <a:t>_.._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4363690" y="6413884"/>
            <a:ext cx="235585" cy="8153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5150" spc="-65">
                <a:solidFill>
                  <a:srgbClr val="545450"/>
                </a:solidFill>
                <a:latin typeface="Arial"/>
                <a:cs typeface="Arial"/>
              </a:rPr>
              <a:t>-</a:t>
            </a:r>
            <a:endParaRPr sz="515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1241694" y="7927270"/>
            <a:ext cx="38735" cy="207010"/>
          </a:xfrm>
          <a:custGeom>
            <a:avLst/>
            <a:gdLst/>
            <a:ahLst/>
            <a:cxnLst/>
            <a:rect l="l" t="t" r="r" b="b"/>
            <a:pathLst>
              <a:path w="38734" h="207009">
                <a:moveTo>
                  <a:pt x="38111" y="206645"/>
                </a:moveTo>
                <a:lnTo>
                  <a:pt x="0" y="206645"/>
                </a:lnTo>
                <a:lnTo>
                  <a:pt x="0" y="0"/>
                </a:lnTo>
                <a:lnTo>
                  <a:pt x="38111" y="0"/>
                </a:lnTo>
                <a:lnTo>
                  <a:pt x="38111" y="206645"/>
                </a:lnTo>
                <a:close/>
              </a:path>
            </a:pathLst>
          </a:custGeom>
          <a:solidFill>
            <a:srgbClr val="CDC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 txBox="1"/>
          <p:nvPr/>
        </p:nvSpPr>
        <p:spPr>
          <a:xfrm>
            <a:off x="11105361" y="7898350"/>
            <a:ext cx="3670935" cy="1049655"/>
          </a:xfrm>
          <a:prstGeom prst="rect">
            <a:avLst/>
          </a:prstGeom>
        </p:spPr>
        <p:txBody>
          <a:bodyPr wrap="square" lIns="0" tIns="34925" rIns="0" bIns="0" rtlCol="0" vert="horz">
            <a:spAutoFit/>
          </a:bodyPr>
          <a:lstStyle/>
          <a:p>
            <a:pPr marL="300355" indent="-165100">
              <a:lnSpc>
                <a:spcPct val="100000"/>
              </a:lnSpc>
              <a:spcBef>
                <a:spcPts val="275"/>
              </a:spcBef>
              <a:buClr>
                <a:srgbClr val="A8A5A1"/>
              </a:buClr>
              <a:buChar char="•"/>
              <a:tabLst>
                <a:tab pos="300990" algn="l"/>
              </a:tabLst>
            </a:pPr>
            <a:r>
              <a:rPr dirty="0" sz="1200" spc="-15">
                <a:solidFill>
                  <a:srgbClr val="8C8C89"/>
                </a:solidFill>
                <a:latin typeface="Times New Roman"/>
                <a:cs typeface="Times New Roman"/>
              </a:rPr>
              <a:t>1n lhe </a:t>
            </a:r>
            <a:r>
              <a:rPr dirty="0" sz="1200" spc="70">
                <a:solidFill>
                  <a:srgbClr val="8C8C89"/>
                </a:solidFill>
                <a:latin typeface="Times New Roman"/>
                <a:cs typeface="Times New Roman"/>
              </a:rPr>
              <a:t>Computl'r</a:t>
            </a:r>
            <a:r>
              <a:rPr dirty="0" sz="1200" spc="-95">
                <a:solidFill>
                  <a:srgbClr val="8C8C89"/>
                </a:solidFill>
                <a:latin typeface="Times New Roman"/>
                <a:cs typeface="Times New Roman"/>
              </a:rPr>
              <a:t> </a:t>
            </a:r>
            <a:r>
              <a:rPr dirty="0" sz="1200" spc="80">
                <a:solidFill>
                  <a:srgbClr val="8C8C89"/>
                </a:solidFill>
                <a:latin typeface="Times New Roman"/>
                <a:cs typeface="Times New Roman"/>
              </a:rPr>
              <a:t>Center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  <a:tabLst>
                <a:tab pos="967105" algn="l"/>
              </a:tabLst>
            </a:pPr>
            <a:r>
              <a:rPr dirty="0" sz="4900" spc="-170">
                <a:solidFill>
                  <a:srgbClr val="44413D"/>
                </a:solidFill>
                <a:latin typeface="Times New Roman"/>
                <a:cs typeface="Times New Roman"/>
              </a:rPr>
              <a:t>By	</a:t>
            </a:r>
            <a:r>
              <a:rPr dirty="0" sz="4700" spc="90">
                <a:solidFill>
                  <a:srgbClr val="44413D"/>
                </a:solidFill>
                <a:latin typeface="Times New Roman"/>
                <a:cs typeface="Times New Roman"/>
              </a:rPr>
              <a:t>Working...</a:t>
            </a:r>
            <a:endParaRPr sz="470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2647909" y="14184901"/>
            <a:ext cx="273050" cy="231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7329" algn="l"/>
              </a:tabLst>
            </a:pPr>
            <a:r>
              <a:rPr dirty="0" sz="1350" spc="-120">
                <a:solidFill>
                  <a:srgbClr val="44413D"/>
                </a:solidFill>
                <a:latin typeface="Arial"/>
                <a:cs typeface="Arial"/>
              </a:rPr>
              <a:t>I</a:t>
            </a:r>
            <a:r>
              <a:rPr dirty="0" sz="1350" spc="-120">
                <a:solidFill>
                  <a:srgbClr val="44413D"/>
                </a:solidFill>
                <a:latin typeface="Arial"/>
                <a:cs typeface="Arial"/>
              </a:rPr>
              <a:t>	</a:t>
            </a:r>
            <a:r>
              <a:rPr dirty="0" sz="1350" spc="-120">
                <a:solidFill>
                  <a:srgbClr val="44413D"/>
                </a:solidFill>
                <a:latin typeface="Arial"/>
                <a:cs typeface="Arial"/>
              </a:rPr>
              <a:t>I</a:t>
            </a:r>
            <a:endParaRPr sz="135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6272150" y="9634032"/>
            <a:ext cx="38735" cy="207010"/>
          </a:xfrm>
          <a:custGeom>
            <a:avLst/>
            <a:gdLst/>
            <a:ahLst/>
            <a:cxnLst/>
            <a:rect l="l" t="t" r="r" b="b"/>
            <a:pathLst>
              <a:path w="38734" h="207009">
                <a:moveTo>
                  <a:pt x="38111" y="206645"/>
                </a:moveTo>
                <a:lnTo>
                  <a:pt x="0" y="206645"/>
                </a:lnTo>
                <a:lnTo>
                  <a:pt x="0" y="0"/>
                </a:lnTo>
                <a:lnTo>
                  <a:pt x="38111" y="0"/>
                </a:lnTo>
                <a:lnTo>
                  <a:pt x="38111" y="206645"/>
                </a:lnTo>
                <a:close/>
              </a:path>
            </a:pathLst>
          </a:custGeom>
          <a:solidFill>
            <a:srgbClr val="CDCF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 txBox="1"/>
          <p:nvPr/>
        </p:nvSpPr>
        <p:spPr>
          <a:xfrm>
            <a:off x="16259447" y="9622408"/>
            <a:ext cx="3018790" cy="21462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94945" algn="l"/>
              </a:tabLst>
            </a:pPr>
            <a:r>
              <a:rPr dirty="0" sz="1200" spc="-90">
                <a:solidFill>
                  <a:srgbClr val="A8A5A1"/>
                </a:solidFill>
                <a:latin typeface="Times New Roman"/>
                <a:cs typeface="Times New Roman"/>
              </a:rPr>
              <a:t>.	</a:t>
            </a:r>
            <a:r>
              <a:rPr dirty="0" sz="1200" spc="-140">
                <a:solidFill>
                  <a:srgbClr val="8C8C89"/>
                </a:solidFill>
                <a:latin typeface="Times New Roman"/>
                <a:cs typeface="Times New Roman"/>
              </a:rPr>
              <a:t>ut </a:t>
            </a:r>
            <a:r>
              <a:rPr dirty="0" sz="1100" spc="50">
                <a:solidFill>
                  <a:srgbClr val="8C8C89"/>
                </a:solidFill>
                <a:latin typeface="Times New Roman"/>
                <a:cs typeface="Times New Roman"/>
              </a:rPr>
              <a:t>Llln,rmuar </a:t>
            </a:r>
            <a:r>
              <a:rPr dirty="0" sz="1200" spc="80">
                <a:solidFill>
                  <a:srgbClr val="8C8C89"/>
                </a:solidFill>
                <a:latin typeface="Times New Roman"/>
                <a:cs typeface="Times New Roman"/>
              </a:rPr>
              <a:t>Lnb </a:t>
            </a:r>
            <a:r>
              <a:rPr dirty="0" sz="1100" spc="55">
                <a:solidFill>
                  <a:srgbClr val="8C8C89"/>
                </a:solidFill>
                <a:latin typeface="Times New Roman"/>
                <a:cs typeface="Times New Roman"/>
              </a:rPr>
              <a:t>In </a:t>
            </a:r>
            <a:r>
              <a:rPr dirty="0" sz="1200" spc="85">
                <a:solidFill>
                  <a:srgbClr val="8C8C89"/>
                </a:solidFill>
                <a:latin typeface="Times New Roman"/>
                <a:cs typeface="Times New Roman"/>
              </a:rPr>
              <a:t>atmoi1phen</a:t>
            </a:r>
            <a:r>
              <a:rPr dirty="0" sz="1200" spc="160">
                <a:solidFill>
                  <a:srgbClr val="8C8C89"/>
                </a:solidFill>
                <a:latin typeface="Times New Roman"/>
                <a:cs typeface="Times New Roman"/>
              </a:rPr>
              <a:t> </a:t>
            </a:r>
            <a:r>
              <a:rPr dirty="0" sz="1100" spc="15">
                <a:solidFill>
                  <a:srgbClr val="8C8C89"/>
                </a:solidFill>
                <a:latin typeface="Times New Roman"/>
                <a:cs typeface="Times New Roman"/>
              </a:rPr>
              <a:t>ph)'lllt'S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7313" y="344850"/>
            <a:ext cx="8832353" cy="6134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736067" y="8221966"/>
            <a:ext cx="5876146" cy="52272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700387" y="925655"/>
            <a:ext cx="5694782" cy="32307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754797" y="5662811"/>
            <a:ext cx="5114422" cy="37933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809207" y="9801019"/>
            <a:ext cx="9294892" cy="43288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120028" y="8566813"/>
            <a:ext cx="0" cy="299720"/>
          </a:xfrm>
          <a:custGeom>
            <a:avLst/>
            <a:gdLst/>
            <a:ahLst/>
            <a:cxnLst/>
            <a:rect l="l" t="t" r="r" b="b"/>
            <a:pathLst>
              <a:path w="0" h="299720">
                <a:moveTo>
                  <a:pt x="0" y="299475"/>
                </a:moveTo>
                <a:lnTo>
                  <a:pt x="0" y="0"/>
                </a:lnTo>
              </a:path>
            </a:pathLst>
          </a:custGeom>
          <a:ln w="90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358899" y="3121804"/>
            <a:ext cx="0" cy="454025"/>
          </a:xfrm>
          <a:custGeom>
            <a:avLst/>
            <a:gdLst/>
            <a:ahLst/>
            <a:cxnLst/>
            <a:rect l="l" t="t" r="r" b="b"/>
            <a:pathLst>
              <a:path w="0" h="454025">
                <a:moveTo>
                  <a:pt x="0" y="453750"/>
                </a:moveTo>
                <a:lnTo>
                  <a:pt x="0" y="0"/>
                </a:lnTo>
              </a:path>
            </a:pathLst>
          </a:custGeom>
          <a:ln w="90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6685352" y="14129797"/>
            <a:ext cx="553720" cy="0"/>
          </a:xfrm>
          <a:custGeom>
            <a:avLst/>
            <a:gdLst/>
            <a:ahLst/>
            <a:cxnLst/>
            <a:rect l="l" t="t" r="r" b="b"/>
            <a:pathLst>
              <a:path w="553719" h="0">
                <a:moveTo>
                  <a:pt x="0" y="0"/>
                </a:moveTo>
                <a:lnTo>
                  <a:pt x="553155" y="0"/>
                </a:lnTo>
              </a:path>
            </a:pathLst>
          </a:custGeom>
          <a:ln w="363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104085" y="7097577"/>
            <a:ext cx="8154034" cy="6953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448435" algn="l"/>
                <a:tab pos="2878455" algn="l"/>
                <a:tab pos="5325110" algn="l"/>
                <a:tab pos="7129145" algn="l"/>
              </a:tabLst>
            </a:pPr>
            <a:r>
              <a:rPr dirty="0" sz="4400" spc="75">
                <a:solidFill>
                  <a:srgbClr val="828583"/>
                </a:solidFill>
                <a:latin typeface="Times New Roman"/>
                <a:cs typeface="Times New Roman"/>
              </a:rPr>
              <a:t>Tec</a:t>
            </a:r>
            <a:r>
              <a:rPr dirty="0" sz="4400" spc="80">
                <a:solidFill>
                  <a:srgbClr val="828583"/>
                </a:solidFill>
                <a:latin typeface="Times New Roman"/>
                <a:cs typeface="Times New Roman"/>
              </a:rPr>
              <a:t>h</a:t>
            </a:r>
            <a:r>
              <a:rPr dirty="0" sz="4400">
                <a:solidFill>
                  <a:srgbClr val="828583"/>
                </a:solidFill>
                <a:latin typeface="Times New Roman"/>
                <a:cs typeface="Times New Roman"/>
              </a:rPr>
              <a:t>	</a:t>
            </a:r>
            <a:r>
              <a:rPr dirty="0" sz="4400" spc="140">
                <a:solidFill>
                  <a:srgbClr val="828583"/>
                </a:solidFill>
                <a:latin typeface="Times New Roman"/>
                <a:cs typeface="Times New Roman"/>
              </a:rPr>
              <a:t>Aut</a:t>
            </a:r>
            <a:r>
              <a:rPr dirty="0" sz="4400" spc="145">
                <a:solidFill>
                  <a:srgbClr val="828583"/>
                </a:solidFill>
                <a:latin typeface="Times New Roman"/>
                <a:cs typeface="Times New Roman"/>
              </a:rPr>
              <a:t>o</a:t>
            </a:r>
            <a:r>
              <a:rPr dirty="0" sz="4400">
                <a:solidFill>
                  <a:srgbClr val="828583"/>
                </a:solidFill>
                <a:latin typeface="Times New Roman"/>
                <a:cs typeface="Times New Roman"/>
              </a:rPr>
              <a:t>	</a:t>
            </a:r>
            <a:r>
              <a:rPr dirty="0" sz="4400" spc="110">
                <a:solidFill>
                  <a:srgbClr val="676469"/>
                </a:solidFill>
                <a:latin typeface="Times New Roman"/>
                <a:cs typeface="Times New Roman"/>
              </a:rPr>
              <a:t>Sponsor</a:t>
            </a:r>
            <a:r>
              <a:rPr dirty="0" sz="4400" spc="95">
                <a:solidFill>
                  <a:srgbClr val="676469"/>
                </a:solidFill>
                <a:latin typeface="Times New Roman"/>
                <a:cs typeface="Times New Roman"/>
              </a:rPr>
              <a:t>s</a:t>
            </a:r>
            <a:r>
              <a:rPr dirty="0" sz="4400">
                <a:solidFill>
                  <a:srgbClr val="676469"/>
                </a:solidFill>
                <a:latin typeface="Times New Roman"/>
                <a:cs typeface="Times New Roman"/>
              </a:rPr>
              <a:t>	</a:t>
            </a:r>
            <a:r>
              <a:rPr dirty="0" sz="4400" spc="340">
                <a:solidFill>
                  <a:srgbClr val="3F3A38"/>
                </a:solidFill>
                <a:latin typeface="Times New Roman"/>
                <a:cs typeface="Times New Roman"/>
              </a:rPr>
              <a:t>Poke</a:t>
            </a:r>
            <a:r>
              <a:rPr dirty="0" sz="4400" spc="229">
                <a:solidFill>
                  <a:srgbClr val="3F3A38"/>
                </a:solidFill>
                <a:latin typeface="Times New Roman"/>
                <a:cs typeface="Times New Roman"/>
              </a:rPr>
              <a:t>r</a:t>
            </a:r>
            <a:r>
              <a:rPr dirty="0" sz="4400">
                <a:solidFill>
                  <a:srgbClr val="3F3A38"/>
                </a:solidFill>
                <a:latin typeface="Times New Roman"/>
                <a:cs typeface="Times New Roman"/>
              </a:rPr>
              <a:t>	</a:t>
            </a:r>
            <a:r>
              <a:rPr dirty="0" sz="4400" spc="204">
                <a:solidFill>
                  <a:srgbClr val="3F3A38"/>
                </a:solidFill>
                <a:latin typeface="Times New Roman"/>
                <a:cs typeface="Times New Roman"/>
              </a:rPr>
              <a:t>Run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40805" y="11902799"/>
            <a:ext cx="2435860" cy="2216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50" spc="60">
                <a:solidFill>
                  <a:srgbClr val="828583"/>
                </a:solidFill>
                <a:latin typeface="Arial"/>
                <a:cs typeface="Arial"/>
              </a:rPr>
              <a:t>On </a:t>
            </a:r>
            <a:r>
              <a:rPr dirty="0" sz="1250" spc="285">
                <a:solidFill>
                  <a:srgbClr val="828583"/>
                </a:solidFill>
                <a:latin typeface="Times New Roman"/>
                <a:cs typeface="Times New Roman"/>
              </a:rPr>
              <a:t>N </a:t>
            </a:r>
            <a:r>
              <a:rPr dirty="0" sz="1250" spc="195">
                <a:solidFill>
                  <a:srgbClr val="828583"/>
                </a:solidFill>
                <a:latin typeface="Times New Roman"/>
                <a:cs typeface="Times New Roman"/>
              </a:rPr>
              <a:t>mber </a:t>
            </a:r>
            <a:r>
              <a:rPr dirty="0" sz="1250" spc="145">
                <a:solidFill>
                  <a:srgbClr val="95999A"/>
                </a:solidFill>
                <a:latin typeface="Times New Roman"/>
                <a:cs typeface="Times New Roman"/>
              </a:rPr>
              <a:t>7, </a:t>
            </a:r>
            <a:r>
              <a:rPr dirty="0" sz="1250" spc="155">
                <a:solidFill>
                  <a:srgbClr val="828583"/>
                </a:solidFill>
                <a:latin typeface="Times New Roman"/>
                <a:cs typeface="Times New Roman"/>
              </a:rPr>
              <a:t>the </a:t>
            </a:r>
            <a:r>
              <a:rPr dirty="0" sz="1250" spc="-15">
                <a:solidFill>
                  <a:srgbClr val="828583"/>
                </a:solidFill>
                <a:latin typeface="Times New Roman"/>
                <a:cs typeface="Times New Roman"/>
              </a:rPr>
              <a:t>TECH</a:t>
            </a:r>
            <a:r>
              <a:rPr dirty="0" sz="1250" spc="60">
                <a:solidFill>
                  <a:srgbClr val="828583"/>
                </a:solidFill>
                <a:latin typeface="Times New Roman"/>
                <a:cs typeface="Times New Roman"/>
              </a:rPr>
              <a:t> </a:t>
            </a:r>
            <a:r>
              <a:rPr dirty="0" sz="1250" spc="25">
                <a:solidFill>
                  <a:srgbClr val="828583"/>
                </a:solidFill>
                <a:latin typeface="Times New Roman"/>
                <a:cs typeface="Times New Roman"/>
              </a:rPr>
              <a:t>AUl'O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45628" y="11939099"/>
            <a:ext cx="2421255" cy="4502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407795" algn="l"/>
              </a:tabLst>
            </a:pPr>
            <a:r>
              <a:rPr dirty="0" sz="1200" spc="140">
                <a:solidFill>
                  <a:srgbClr val="828583"/>
                </a:solidFill>
                <a:latin typeface="Times New Roman"/>
                <a:cs typeface="Times New Roman"/>
              </a:rPr>
              <a:t>W'u</a:t>
            </a:r>
            <a:r>
              <a:rPr dirty="0" sz="1200" spc="-65">
                <a:solidFill>
                  <a:srgbClr val="828583"/>
                </a:solidFill>
                <a:latin typeface="Times New Roman"/>
                <a:cs typeface="Times New Roman"/>
              </a:rPr>
              <a:t>n</a:t>
            </a:r>
            <a:r>
              <a:rPr dirty="0" u="sng" sz="2750" spc="-265" b="1">
                <a:solidFill>
                  <a:srgbClr val="828583"/>
                </a:solidFill>
                <a:uFill>
                  <a:solidFill>
                    <a:srgbClr val="828583"/>
                  </a:solidFill>
                </a:uFill>
                <a:latin typeface="Times New Roman"/>
                <a:cs typeface="Times New Roman"/>
              </a:rPr>
              <a:t>wi::!':</a:t>
            </a:r>
            <a:r>
              <a:rPr dirty="0" u="sng" sz="2750" spc="-165" b="1">
                <a:solidFill>
                  <a:srgbClr val="828583"/>
                </a:solidFill>
                <a:uFill>
                  <a:solidFill>
                    <a:srgbClr val="828583"/>
                  </a:solidFill>
                </a:uFill>
                <a:latin typeface="Times New Roman"/>
                <a:cs typeface="Times New Roman"/>
              </a:rPr>
              <a:t>:</a:t>
            </a:r>
            <a:r>
              <a:rPr dirty="0" sz="1200" spc="60" b="1">
                <a:solidFill>
                  <a:srgbClr val="828583"/>
                </a:solidFill>
                <a:latin typeface="Times New Roman"/>
                <a:cs typeface="Times New Roman"/>
              </a:rPr>
              <a:t>a</a:t>
            </a:r>
            <a:r>
              <a:rPr dirty="0" sz="1200" b="1">
                <a:solidFill>
                  <a:srgbClr val="828583"/>
                </a:solidFill>
                <a:latin typeface="Times New Roman"/>
                <a:cs typeface="Times New Roman"/>
              </a:rPr>
              <a:t>	</a:t>
            </a:r>
            <a:r>
              <a:rPr dirty="0" sz="2650" spc="-70">
                <a:solidFill>
                  <a:srgbClr val="828583"/>
                </a:solidFill>
                <a:latin typeface="Times New Roman"/>
                <a:cs typeface="Times New Roman"/>
              </a:rPr>
              <a:t>t</a:t>
            </a:r>
            <a:r>
              <a:rPr dirty="0" sz="2650" spc="-70">
                <a:solidFill>
                  <a:srgbClr val="828583"/>
                </a:solidFill>
                <a:latin typeface="Times New Roman"/>
                <a:cs typeface="Times New Roman"/>
              </a:rPr>
              <a:t> </a:t>
            </a:r>
            <a:r>
              <a:rPr dirty="0" sz="2650" spc="-105">
                <a:solidFill>
                  <a:srgbClr val="828583"/>
                </a:solidFill>
                <a:latin typeface="Times New Roman"/>
                <a:cs typeface="Times New Roman"/>
              </a:rPr>
              <a:t>uat</a:t>
            </a:r>
            <a:r>
              <a:rPr dirty="0" sz="2650" spc="65">
                <a:solidFill>
                  <a:srgbClr val="828583"/>
                </a:solidFill>
                <a:latin typeface="Times New Roman"/>
                <a:cs typeface="Times New Roman"/>
              </a:rPr>
              <a:t> </a:t>
            </a:r>
            <a:r>
              <a:rPr dirty="0" sz="1200" spc="20">
                <a:solidFill>
                  <a:srgbClr val="828583"/>
                </a:solidFill>
                <a:latin typeface="Times New Roman"/>
                <a:cs typeface="Times New Roman"/>
              </a:rPr>
              <a:t>Poker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55432" y="12247650"/>
            <a:ext cx="600075" cy="2216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50" spc="-190" b="1">
                <a:solidFill>
                  <a:srgbClr val="828583"/>
                </a:solidFill>
                <a:latin typeface="Times New Roman"/>
                <a:cs typeface="Times New Roman"/>
              </a:rPr>
              <a:t>111d</a:t>
            </a:r>
            <a:r>
              <a:rPr dirty="0" sz="1250" spc="-114" b="1">
                <a:solidFill>
                  <a:srgbClr val="828583"/>
                </a:solidFill>
                <a:latin typeface="Times New Roman"/>
                <a:cs typeface="Times New Roman"/>
              </a:rPr>
              <a:t> </a:t>
            </a:r>
            <a:r>
              <a:rPr dirty="0" sz="1250" spc="10" b="1">
                <a:solidFill>
                  <a:srgbClr val="828583"/>
                </a:solidFill>
                <a:latin typeface="Times New Roman"/>
                <a:cs typeface="Times New Roman"/>
              </a:rPr>
              <a:t>alto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57054" y="12261262"/>
            <a:ext cx="1323975" cy="205104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150" spc="-60" b="1">
                <a:solidFill>
                  <a:srgbClr val="828583"/>
                </a:solidFill>
                <a:latin typeface="Arial"/>
                <a:cs typeface="Arial"/>
              </a:rPr>
              <a:t>car </a:t>
            </a:r>
            <a:r>
              <a:rPr dirty="0" sz="1150" spc="55">
                <a:solidFill>
                  <a:srgbClr val="828583"/>
                </a:solidFill>
                <a:latin typeface="Arial"/>
                <a:cs typeface="Arial"/>
              </a:rPr>
              <a:t>p....._ </a:t>
            </a:r>
            <a:r>
              <a:rPr dirty="0" sz="1150" spc="75">
                <a:solidFill>
                  <a:srgbClr val="828583"/>
                </a:solidFill>
                <a:latin typeface="Arial"/>
                <a:cs typeface="Arial"/>
              </a:rPr>
              <a:t>up•</a:t>
            </a:r>
            <a:r>
              <a:rPr dirty="0" sz="1150" spc="180">
                <a:solidFill>
                  <a:srgbClr val="828583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828583"/>
                </a:solidFill>
                <a:latin typeface="Arial"/>
                <a:cs typeface="Arial"/>
              </a:rPr>
              <a:t>card</a:t>
            </a:r>
            <a:endParaRPr sz="115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424103" y="12395417"/>
            <a:ext cx="36830" cy="203200"/>
          </a:xfrm>
          <a:custGeom>
            <a:avLst/>
            <a:gdLst/>
            <a:ahLst/>
            <a:cxnLst/>
            <a:rect l="l" t="t" r="r" b="b"/>
            <a:pathLst>
              <a:path w="36830" h="203200">
                <a:moveTo>
                  <a:pt x="36272" y="202636"/>
                </a:moveTo>
                <a:lnTo>
                  <a:pt x="0" y="202636"/>
                </a:lnTo>
                <a:lnTo>
                  <a:pt x="0" y="0"/>
                </a:lnTo>
                <a:lnTo>
                  <a:pt x="36272" y="0"/>
                </a:lnTo>
                <a:lnTo>
                  <a:pt x="36272" y="202636"/>
                </a:lnTo>
                <a:close/>
              </a:path>
            </a:pathLst>
          </a:custGeom>
          <a:solidFill>
            <a:srgbClr val="D8DB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411403" y="12383775"/>
            <a:ext cx="2265680" cy="21082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441959" indent="-429895">
              <a:lnSpc>
                <a:spcPct val="100000"/>
              </a:lnSpc>
              <a:spcBef>
                <a:spcPts val="115"/>
              </a:spcBef>
              <a:buClr>
                <a:srgbClr val="ACAFAE"/>
              </a:buClr>
              <a:buChar char="·"/>
              <a:tabLst>
                <a:tab pos="441959" algn="l"/>
                <a:tab pos="442595" algn="l"/>
                <a:tab pos="672465" algn="l"/>
              </a:tabLst>
            </a:pPr>
            <a:r>
              <a:rPr dirty="0" sz="1200" spc="-5">
                <a:solidFill>
                  <a:srgbClr val="828583"/>
                </a:solidFill>
                <a:latin typeface="Times New Roman"/>
                <a:cs typeface="Times New Roman"/>
              </a:rPr>
              <a:t>'	</a:t>
            </a:r>
            <a:r>
              <a:rPr dirty="0" sz="1200" spc="25">
                <a:solidFill>
                  <a:srgbClr val="828583"/>
                </a:solidFill>
                <a:latin typeface="Times New Roman"/>
                <a:cs typeface="Times New Roman"/>
              </a:rPr>
              <a:t>map </a:t>
            </a:r>
            <a:r>
              <a:rPr dirty="0" sz="1150" spc="20">
                <a:solidFill>
                  <a:srgbClr val="828583"/>
                </a:solidFill>
                <a:latin typeface="Times New Roman"/>
                <a:cs typeface="Times New Roman"/>
              </a:rPr>
              <a:t>to </a:t>
            </a:r>
            <a:r>
              <a:rPr dirty="0" sz="1200">
                <a:solidFill>
                  <a:srgbClr val="828583"/>
                </a:solidFill>
                <a:latin typeface="Times New Roman"/>
                <a:cs typeface="Times New Roman"/>
              </a:rPr>
              <a:t>I.ht </a:t>
            </a:r>
            <a:r>
              <a:rPr dirty="0" sz="1200" spc="45">
                <a:solidFill>
                  <a:srgbClr val="828583"/>
                </a:solidFill>
                <a:latin typeface="Times New Roman"/>
                <a:cs typeface="Times New Roman"/>
              </a:rPr>
              <a:t>next</a:t>
            </a:r>
            <a:r>
              <a:rPr dirty="0" sz="1200" spc="15">
                <a:solidFill>
                  <a:srgbClr val="828583"/>
                </a:solidFill>
                <a:latin typeface="Times New Roman"/>
                <a:cs typeface="Times New Roman"/>
              </a:rPr>
              <a:t> </a:t>
            </a:r>
            <a:r>
              <a:rPr dirty="0" sz="1150" spc="35">
                <a:solidFill>
                  <a:srgbClr val="828583"/>
                </a:solidFill>
                <a:latin typeface="Times New Roman"/>
                <a:cs typeface="Times New Roman"/>
              </a:rPr>
              <a:t>check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66486" y="12451837"/>
            <a:ext cx="1428115" cy="2597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50" spc="-95">
                <a:solidFill>
                  <a:srgbClr val="828583"/>
                </a:solidFill>
                <a:latin typeface="Times New Roman"/>
                <a:cs typeface="Times New Roman"/>
              </a:rPr>
              <a:t>po111t </a:t>
            </a:r>
            <a:r>
              <a:rPr dirty="0" sz="1200" spc="50">
                <a:solidFill>
                  <a:srgbClr val="828583"/>
                </a:solidFill>
                <a:latin typeface="Times New Roman"/>
                <a:cs typeface="Times New Roman"/>
              </a:rPr>
              <a:t>The </a:t>
            </a:r>
            <a:r>
              <a:rPr dirty="0" sz="1500" spc="-90">
                <a:solidFill>
                  <a:srgbClr val="828583"/>
                </a:solidFill>
                <a:latin typeface="Times New Roman"/>
                <a:cs typeface="Times New Roman"/>
              </a:rPr>
              <a:t>one</a:t>
            </a:r>
            <a:r>
              <a:rPr dirty="0" sz="1500" spc="100">
                <a:solidFill>
                  <a:srgbClr val="828583"/>
                </a:solidFill>
                <a:latin typeface="Times New Roman"/>
                <a:cs typeface="Times New Roman"/>
              </a:rPr>
              <a:t> </a:t>
            </a:r>
            <a:r>
              <a:rPr dirty="0" sz="1200" spc="25">
                <a:solidFill>
                  <a:srgbClr val="828583"/>
                </a:solidFill>
                <a:latin typeface="Arial"/>
                <a:cs typeface="Arial"/>
              </a:rPr>
              <a:t>with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016489" y="12501750"/>
            <a:ext cx="282575" cy="2000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50" spc="40">
                <a:solidFill>
                  <a:srgbClr val="828583"/>
                </a:solidFill>
                <a:latin typeface="Times New Roman"/>
                <a:cs typeface="Times New Roman"/>
              </a:rPr>
              <a:t>best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65565" y="12597038"/>
            <a:ext cx="2423160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1630045" algn="l"/>
              </a:tabLst>
            </a:pPr>
            <a:r>
              <a:rPr dirty="0" sz="1050" spc="75">
                <a:solidFill>
                  <a:srgbClr val="828583"/>
                </a:solidFill>
                <a:latin typeface="Arial"/>
                <a:cs typeface="Arial"/>
              </a:rPr>
              <a:t>won  </a:t>
            </a:r>
            <a:r>
              <a:rPr dirty="0" sz="1150" spc="25">
                <a:solidFill>
                  <a:srgbClr val="828583"/>
                </a:solidFill>
                <a:latin typeface="Times New Roman"/>
                <a:cs typeface="Times New Roman"/>
              </a:rPr>
              <a:t>lt  </a:t>
            </a:r>
            <a:r>
              <a:rPr dirty="0" sz="1150" spc="45">
                <a:solidFill>
                  <a:srgbClr val="828583"/>
                </a:solidFill>
                <a:latin typeface="Arial"/>
                <a:cs typeface="Arial"/>
              </a:rPr>
              <a:t>all</a:t>
            </a:r>
            <a:r>
              <a:rPr dirty="0" sz="1150" spc="65">
                <a:solidFill>
                  <a:srgbClr val="828583"/>
                </a:solidFill>
                <a:latin typeface="Arial"/>
                <a:cs typeface="Arial"/>
              </a:rPr>
              <a:t> </a:t>
            </a:r>
            <a:r>
              <a:rPr dirty="0" sz="1050" spc="25">
                <a:solidFill>
                  <a:srgbClr val="828583"/>
                </a:solidFill>
                <a:latin typeface="Arial"/>
                <a:cs typeface="Arial"/>
              </a:rPr>
              <a:t>ended</a:t>
            </a:r>
            <a:r>
              <a:rPr dirty="0" sz="1050" spc="30">
                <a:solidFill>
                  <a:srgbClr val="828583"/>
                </a:solidFill>
                <a:latin typeface="Arial"/>
                <a:cs typeface="Arial"/>
              </a:rPr>
              <a:t> </a:t>
            </a:r>
            <a:r>
              <a:rPr dirty="0" sz="1200" spc="-70">
                <a:solidFill>
                  <a:srgbClr val="828583"/>
                </a:solidFill>
                <a:latin typeface="Times New Roman"/>
                <a:cs typeface="Times New Roman"/>
              </a:rPr>
              <a:t>wit.Ji	</a:t>
            </a:r>
            <a:r>
              <a:rPr dirty="0" sz="1400" spc="-150">
                <a:solidFill>
                  <a:srgbClr val="828583"/>
                </a:solidFill>
                <a:latin typeface="Arial"/>
                <a:cs typeface="Arial"/>
              </a:rPr>
              <a:t>,._~ </a:t>
            </a:r>
            <a:r>
              <a:rPr dirty="0" sz="1150" spc="-85">
                <a:solidFill>
                  <a:srgbClr val="828583"/>
                </a:solidFill>
                <a:latin typeface="Times New Roman"/>
                <a:cs typeface="Times New Roman"/>
              </a:rPr>
              <a:t>b</a:t>
            </a:r>
            <a:r>
              <a:rPr dirty="0" sz="1150" spc="-60">
                <a:solidFill>
                  <a:srgbClr val="828583"/>
                </a:solidFill>
                <a:latin typeface="Times New Roman"/>
                <a:cs typeface="Times New Roman"/>
              </a:rPr>
              <a:t> </a:t>
            </a:r>
            <a:r>
              <a:rPr dirty="0" sz="1150" spc="-20">
                <a:solidFill>
                  <a:srgbClr val="828583"/>
                </a:solidFill>
                <a:latin typeface="Times New Roman"/>
                <a:cs typeface="Times New Roman"/>
              </a:rPr>
              <a:t>ha:od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71574" y="12728625"/>
            <a:ext cx="789940" cy="2216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50" spc="-10" b="1">
                <a:solidFill>
                  <a:srgbClr val="828583"/>
                </a:solidFill>
                <a:latin typeface="Times New Roman"/>
                <a:cs typeface="Times New Roman"/>
              </a:rPr>
              <a:t>Box</a:t>
            </a:r>
            <a:r>
              <a:rPr dirty="0" sz="1250" spc="-235" b="1">
                <a:solidFill>
                  <a:srgbClr val="828583"/>
                </a:solidFill>
                <a:latin typeface="Times New Roman"/>
                <a:cs typeface="Times New Roman"/>
              </a:rPr>
              <a:t> </a:t>
            </a:r>
            <a:r>
              <a:rPr dirty="0" sz="1150" spc="15">
                <a:solidFill>
                  <a:srgbClr val="828583"/>
                </a:solidFill>
                <a:latin typeface="Times New Roman"/>
                <a:cs typeface="Times New Roman"/>
              </a:rPr>
              <a:t>CU!yon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680480" y="12728625"/>
            <a:ext cx="1022350" cy="2216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50" spc="35" b="1">
                <a:solidFill>
                  <a:srgbClr val="828583"/>
                </a:solidFill>
                <a:latin typeface="Times New Roman"/>
                <a:cs typeface="Times New Roman"/>
              </a:rPr>
              <a:t>a </a:t>
            </a:r>
            <a:r>
              <a:rPr dirty="0" sz="1150" spc="45">
                <a:solidFill>
                  <a:srgbClr val="828583"/>
                </a:solidFill>
                <a:latin typeface="Times New Roman"/>
                <a:cs typeface="Times New Roman"/>
              </a:rPr>
              <a:t>"""'r </a:t>
            </a:r>
            <a:r>
              <a:rPr dirty="0" sz="1200" spc="65">
                <a:solidFill>
                  <a:srgbClr val="828583"/>
                </a:solidFill>
                <a:latin typeface="Times New Roman"/>
                <a:cs typeface="Times New Roman"/>
              </a:rPr>
              <a:t>ll.t</a:t>
            </a:r>
            <a:r>
              <a:rPr dirty="0" sz="1200" spc="-145">
                <a:solidFill>
                  <a:srgbClr val="828583"/>
                </a:solidFill>
                <a:latin typeface="Times New Roman"/>
                <a:cs typeface="Times New Roman"/>
              </a:rPr>
              <a:t> </a:t>
            </a:r>
            <a:r>
              <a:rPr dirty="0" sz="1150" spc="180">
                <a:solidFill>
                  <a:srgbClr val="828583"/>
                </a:solidFill>
                <a:latin typeface="Times New Roman"/>
                <a:cs typeface="Times New Roman"/>
              </a:rPr>
              <a:t>m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746541" y="4018399"/>
            <a:ext cx="5690870" cy="447040"/>
          </a:xfrm>
          <a:prstGeom prst="rect">
            <a:avLst/>
          </a:prstGeom>
        </p:spPr>
        <p:txBody>
          <a:bodyPr wrap="square" lIns="0" tIns="46990" rIns="0" bIns="0" rtlCol="0" vert="horz">
            <a:spAutoFit/>
          </a:bodyPr>
          <a:lstStyle/>
          <a:p>
            <a:pPr marL="398780">
              <a:lnSpc>
                <a:spcPct val="100000"/>
              </a:lnSpc>
              <a:spcBef>
                <a:spcPts val="370"/>
              </a:spcBef>
            </a:pPr>
            <a:r>
              <a:rPr dirty="0" sz="1000" spc="125" b="1" i="1">
                <a:solidFill>
                  <a:srgbClr val="828583"/>
                </a:solidFill>
                <a:latin typeface="Times New Roman"/>
                <a:cs typeface="Times New Roman"/>
              </a:rPr>
              <a:t>J</a:t>
            </a: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200" spc="80">
                <a:solidFill>
                  <a:srgbClr val="828583"/>
                </a:solidFill>
                <a:latin typeface="Times New Roman"/>
                <a:cs typeface="Times New Roman"/>
              </a:rPr>
              <a:t>THE </a:t>
            </a:r>
            <a:r>
              <a:rPr dirty="0" sz="1200" spc="45">
                <a:solidFill>
                  <a:srgbClr val="828583"/>
                </a:solidFill>
                <a:latin typeface="Times New Roman"/>
                <a:cs typeface="Times New Roman"/>
              </a:rPr>
              <a:t>ROCKHOUNDS </a:t>
            </a:r>
            <a:r>
              <a:rPr dirty="0" sz="1250" spc="35">
                <a:solidFill>
                  <a:srgbClr val="828583"/>
                </a:solidFill>
                <a:latin typeface="Times New Roman"/>
                <a:cs typeface="Times New Roman"/>
              </a:rPr>
              <a:t>aponsored a </a:t>
            </a:r>
            <a:r>
              <a:rPr dirty="0" sz="1200" spc="85">
                <a:solidFill>
                  <a:srgbClr val="828583"/>
                </a:solidFill>
                <a:latin typeface="Times New Roman"/>
                <a:cs typeface="Times New Roman"/>
              </a:rPr>
              <a:t>Rock </a:t>
            </a:r>
            <a:r>
              <a:rPr dirty="0" sz="1200" spc="90">
                <a:solidFill>
                  <a:srgbClr val="828583"/>
                </a:solidFill>
                <a:latin typeface="Times New Roman"/>
                <a:cs typeface="Times New Roman"/>
              </a:rPr>
              <a:t>Show </a:t>
            </a:r>
            <a:r>
              <a:rPr dirty="0" sz="1200" spc="60">
                <a:solidFill>
                  <a:srgbClr val="828583"/>
                </a:solidFill>
                <a:latin typeface="Times New Roman"/>
                <a:cs typeface="Times New Roman"/>
              </a:rPr>
              <a:t>during </a:t>
            </a:r>
            <a:r>
              <a:rPr dirty="0" sz="1250" spc="5">
                <a:solidFill>
                  <a:srgbClr val="828583"/>
                </a:solidFill>
                <a:latin typeface="Times New Roman"/>
                <a:cs typeface="Times New Roman"/>
              </a:rPr>
              <a:t>49era </a:t>
            </a:r>
            <a:r>
              <a:rPr dirty="0" sz="1200" spc="50">
                <a:solidFill>
                  <a:srgbClr val="828583"/>
                </a:solidFill>
                <a:latin typeface="Times New Roman"/>
                <a:cs typeface="Times New Roman"/>
              </a:rPr>
              <a:t>alone </a:t>
            </a:r>
            <a:r>
              <a:rPr dirty="0" sz="1250" spc="40">
                <a:solidFill>
                  <a:srgbClr val="828583"/>
                </a:solidFill>
                <a:latin typeface="Arial"/>
                <a:cs typeface="Arial"/>
              </a:rPr>
              <a:t>with </a:t>
            </a:r>
            <a:r>
              <a:rPr dirty="0" sz="1200" spc="30">
                <a:solidFill>
                  <a:srgbClr val="828583"/>
                </a:solidFill>
                <a:latin typeface="Times New Roman"/>
                <a:cs typeface="Times New Roman"/>
              </a:rPr>
              <a:t>field</a:t>
            </a:r>
            <a:r>
              <a:rPr dirty="0" sz="1200" spc="140">
                <a:solidFill>
                  <a:srgbClr val="828583"/>
                </a:solidFill>
                <a:latin typeface="Times New Roman"/>
                <a:cs typeface="Times New Roman"/>
              </a:rPr>
              <a:t> </a:t>
            </a:r>
            <a:r>
              <a:rPr dirty="0" sz="1200" spc="50">
                <a:solidFill>
                  <a:srgbClr val="828583"/>
                </a:solidFill>
                <a:latin typeface="Times New Roman"/>
                <a:cs typeface="Times New Roman"/>
              </a:rPr>
              <a:t>lrips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764066" y="4388688"/>
            <a:ext cx="5617210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spc="75">
                <a:solidFill>
                  <a:srgbClr val="828583"/>
                </a:solidFill>
                <a:latin typeface="Times New Roman"/>
                <a:cs typeface="Times New Roman"/>
              </a:rPr>
              <a:t>and </a:t>
            </a:r>
            <a:r>
              <a:rPr dirty="0" sz="1150" spc="-25">
                <a:solidFill>
                  <a:srgbClr val="828583"/>
                </a:solidFill>
                <a:latin typeface="Arial"/>
                <a:cs typeface="Arial"/>
              </a:rPr>
              <a:t>gueat </a:t>
            </a:r>
            <a:r>
              <a:rPr dirty="0" sz="1150" spc="70">
                <a:solidFill>
                  <a:srgbClr val="828583"/>
                </a:solidFill>
                <a:latin typeface="Times New Roman"/>
                <a:cs typeface="Times New Roman"/>
              </a:rPr>
              <a:t>lecturers at </a:t>
            </a:r>
            <a:r>
              <a:rPr dirty="0" sz="1150" spc="95">
                <a:solidFill>
                  <a:srgbClr val="828583"/>
                </a:solidFill>
                <a:latin typeface="Times New Roman"/>
                <a:cs typeface="Times New Roman"/>
              </a:rPr>
              <a:t>their </a:t>
            </a:r>
            <a:r>
              <a:rPr dirty="0" sz="1200" spc="50">
                <a:solidFill>
                  <a:srgbClr val="828583"/>
                </a:solidFill>
                <a:latin typeface="Times New Roman"/>
                <a:cs typeface="Times New Roman"/>
              </a:rPr>
              <a:t>meetings </a:t>
            </a:r>
            <a:r>
              <a:rPr dirty="0" sz="1150" spc="65">
                <a:solidFill>
                  <a:srgbClr val="828583"/>
                </a:solidFill>
                <a:latin typeface="Times New Roman"/>
                <a:cs typeface="Times New Roman"/>
              </a:rPr>
              <a:t>The </a:t>
            </a:r>
            <a:r>
              <a:rPr dirty="0" sz="1150" spc="70">
                <a:solidFill>
                  <a:srgbClr val="828583"/>
                </a:solidFill>
                <a:latin typeface="Times New Roman"/>
                <a:cs typeface="Times New Roman"/>
              </a:rPr>
              <a:t>memhem </a:t>
            </a:r>
            <a:r>
              <a:rPr dirty="0" sz="950" spc="-45">
                <a:solidFill>
                  <a:srgbClr val="828583"/>
                </a:solidFill>
                <a:latin typeface="Times New Roman"/>
                <a:cs typeface="Times New Roman"/>
              </a:rPr>
              <a:t>1110 </a:t>
            </a:r>
            <a:r>
              <a:rPr dirty="0" sz="1150" spc="5">
                <a:solidFill>
                  <a:srgbClr val="828583"/>
                </a:solidFill>
                <a:latin typeface="Times New Roman"/>
                <a:cs typeface="Times New Roman"/>
              </a:rPr>
              <a:t>lefL </a:t>
            </a:r>
            <a:r>
              <a:rPr dirty="0" sz="1350">
                <a:solidFill>
                  <a:srgbClr val="828583"/>
                </a:solidFill>
                <a:latin typeface="Times New Roman"/>
                <a:cs typeface="Times New Roman"/>
              </a:rPr>
              <a:t>to </a:t>
            </a:r>
            <a:r>
              <a:rPr dirty="0" sz="1150" spc="-50">
                <a:solidFill>
                  <a:srgbClr val="828583"/>
                </a:solidFill>
                <a:latin typeface="Times New Roman"/>
                <a:cs typeface="Times New Roman"/>
              </a:rPr>
              <a:t>ri11bt </a:t>
            </a:r>
            <a:r>
              <a:rPr dirty="0" sz="1200" spc="30">
                <a:solidFill>
                  <a:srgbClr val="828583"/>
                </a:solidFill>
                <a:latin typeface="Times New Roman"/>
                <a:cs typeface="Times New Roman"/>
              </a:rPr>
              <a:t>Doris</a:t>
            </a:r>
            <a:r>
              <a:rPr dirty="0" sz="1200" spc="-35">
                <a:solidFill>
                  <a:srgbClr val="828583"/>
                </a:solidFill>
                <a:latin typeface="Times New Roman"/>
                <a:cs typeface="Times New Roman"/>
              </a:rPr>
              <a:t> </a:t>
            </a:r>
            <a:r>
              <a:rPr dirty="0" sz="1150" spc="25">
                <a:solidFill>
                  <a:srgbClr val="828583"/>
                </a:solidFill>
                <a:latin typeface="Times New Roman"/>
                <a:cs typeface="Times New Roman"/>
              </a:rPr>
              <a:t>Mallard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2043305" y="4577321"/>
            <a:ext cx="45720" cy="196850"/>
          </a:xfrm>
          <a:custGeom>
            <a:avLst/>
            <a:gdLst/>
            <a:ahLst/>
            <a:cxnLst/>
            <a:rect l="l" t="t" r="r" b="b"/>
            <a:pathLst>
              <a:path w="45720" h="196850">
                <a:moveTo>
                  <a:pt x="45340" y="196676"/>
                </a:moveTo>
                <a:lnTo>
                  <a:pt x="0" y="196676"/>
                </a:lnTo>
                <a:lnTo>
                  <a:pt x="0" y="0"/>
                </a:lnTo>
                <a:lnTo>
                  <a:pt x="45340" y="0"/>
                </a:lnTo>
                <a:lnTo>
                  <a:pt x="45340" y="196676"/>
                </a:lnTo>
                <a:close/>
              </a:path>
            </a:pathLst>
          </a:custGeom>
          <a:solidFill>
            <a:srgbClr val="D8DB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2430850" y="4577321"/>
            <a:ext cx="18415" cy="196850"/>
          </a:xfrm>
          <a:custGeom>
            <a:avLst/>
            <a:gdLst/>
            <a:ahLst/>
            <a:cxnLst/>
            <a:rect l="l" t="t" r="r" b="b"/>
            <a:pathLst>
              <a:path w="18415" h="196850">
                <a:moveTo>
                  <a:pt x="18136" y="196676"/>
                </a:moveTo>
                <a:lnTo>
                  <a:pt x="0" y="196676"/>
                </a:lnTo>
                <a:lnTo>
                  <a:pt x="0" y="0"/>
                </a:lnTo>
                <a:lnTo>
                  <a:pt x="18136" y="0"/>
                </a:lnTo>
                <a:lnTo>
                  <a:pt x="18136" y="196676"/>
                </a:lnTo>
                <a:close/>
              </a:path>
            </a:pathLst>
          </a:custGeom>
          <a:solidFill>
            <a:srgbClr val="D8DBD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0766754" y="4465821"/>
            <a:ext cx="5659755" cy="495934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ts val="2320"/>
              </a:lnSpc>
              <a:spcBef>
                <a:spcPts val="114"/>
              </a:spcBef>
            </a:pPr>
            <a:r>
              <a:rPr dirty="0" sz="1150" spc="95">
                <a:solidFill>
                  <a:srgbClr val="828583"/>
                </a:solidFill>
                <a:latin typeface="Times New Roman"/>
                <a:cs typeface="Times New Roman"/>
              </a:rPr>
              <a:t>Rena </a:t>
            </a:r>
            <a:r>
              <a:rPr dirty="0" sz="1150" spc="110">
                <a:solidFill>
                  <a:srgbClr val="828583"/>
                </a:solidFill>
                <a:latin typeface="Times New Roman"/>
                <a:cs typeface="Times New Roman"/>
              </a:rPr>
              <a:t>Bonem-Bec </a:t>
            </a:r>
            <a:r>
              <a:rPr dirty="0" sz="1150" spc="10">
                <a:solidFill>
                  <a:srgbClr val="ACAFAE"/>
                </a:solidFill>
                <a:latin typeface="Times New Roman"/>
                <a:cs typeface="Times New Roman"/>
              </a:rPr>
              <a:t>•</a:t>
            </a:r>
            <a:r>
              <a:rPr dirty="0" sz="1150" spc="10">
                <a:solidFill>
                  <a:srgbClr val="828583"/>
                </a:solidFill>
                <a:latin typeface="Times New Roman"/>
                <a:cs typeface="Times New Roman"/>
              </a:rPr>
              <a:t>tren.s</a:t>
            </a:r>
            <a:r>
              <a:rPr dirty="0" sz="1150" spc="10">
                <a:solidFill>
                  <a:srgbClr val="ACAFAE"/>
                </a:solidFill>
                <a:latin typeface="Times New Roman"/>
                <a:cs typeface="Times New Roman"/>
              </a:rPr>
              <a:t>.</a:t>
            </a:r>
            <a:r>
              <a:rPr dirty="0" sz="1150" spc="10">
                <a:solidFill>
                  <a:srgbClr val="828583"/>
                </a:solidFill>
                <a:latin typeface="Times New Roman"/>
                <a:cs typeface="Times New Roman"/>
              </a:rPr>
              <a:t>, </a:t>
            </a:r>
            <a:r>
              <a:rPr dirty="0" sz="1150">
                <a:solidFill>
                  <a:srgbClr val="828583"/>
                </a:solidFill>
                <a:latin typeface="Times New Roman"/>
                <a:cs typeface="Times New Roman"/>
              </a:rPr>
              <a:t>Dlo.ne </a:t>
            </a:r>
            <a:r>
              <a:rPr dirty="0" sz="1200" spc="80">
                <a:solidFill>
                  <a:srgbClr val="828583"/>
                </a:solidFill>
                <a:latin typeface="Times New Roman"/>
                <a:cs typeface="Times New Roman"/>
              </a:rPr>
              <a:t>Larkin, </a:t>
            </a:r>
            <a:r>
              <a:rPr dirty="0" sz="1150" spc="120">
                <a:solidFill>
                  <a:srgbClr val="828583"/>
                </a:solidFill>
                <a:latin typeface="Times New Roman"/>
                <a:cs typeface="Times New Roman"/>
              </a:rPr>
              <a:t>Don </a:t>
            </a:r>
            <a:r>
              <a:rPr dirty="0" sz="1150" spc="105">
                <a:solidFill>
                  <a:srgbClr val="828583"/>
                </a:solidFill>
                <a:latin typeface="Times New Roman"/>
                <a:cs typeface="Times New Roman"/>
              </a:rPr>
              <a:t>Adema-2nd </a:t>
            </a:r>
            <a:r>
              <a:rPr dirty="0" sz="1150" spc="80">
                <a:solidFill>
                  <a:srgbClr val="828583"/>
                </a:solidFill>
                <a:latin typeface="Times New Roman"/>
                <a:cs typeface="Times New Roman"/>
              </a:rPr>
              <a:t>Vice </a:t>
            </a:r>
            <a:r>
              <a:rPr dirty="0" sz="1150" spc="150">
                <a:solidFill>
                  <a:srgbClr val="828583"/>
                </a:solidFill>
                <a:latin typeface="Times New Roman"/>
                <a:cs typeface="Times New Roman"/>
              </a:rPr>
              <a:t>Ptcs,</a:t>
            </a:r>
            <a:r>
              <a:rPr dirty="0" sz="1150" spc="-210">
                <a:solidFill>
                  <a:srgbClr val="828583"/>
                </a:solidFill>
                <a:latin typeface="Times New Roman"/>
                <a:cs typeface="Times New Roman"/>
              </a:rPr>
              <a:t> </a:t>
            </a:r>
            <a:r>
              <a:rPr dirty="0" sz="1150" spc="-95">
                <a:solidFill>
                  <a:srgbClr val="828583"/>
                </a:solidFill>
                <a:latin typeface="Times New Roman"/>
                <a:cs typeface="Times New Roman"/>
              </a:rPr>
              <a:t>BU</a:t>
            </a:r>
            <a:r>
              <a:rPr dirty="0" sz="1150" spc="-95">
                <a:solidFill>
                  <a:srgbClr val="676469"/>
                </a:solidFill>
                <a:latin typeface="Times New Roman"/>
                <a:cs typeface="Times New Roman"/>
              </a:rPr>
              <a:t>I </a:t>
            </a:r>
            <a:r>
              <a:rPr dirty="0" sz="1150" spc="-140">
                <a:solidFill>
                  <a:srgbClr val="828583"/>
                </a:solidFill>
                <a:latin typeface="Times New Roman"/>
                <a:cs typeface="Times New Roman"/>
              </a:rPr>
              <a:t>G1111e, </a:t>
            </a:r>
            <a:r>
              <a:rPr dirty="0" sz="1950" spc="-305">
                <a:solidFill>
                  <a:srgbClr val="828583"/>
                </a:solidFill>
                <a:latin typeface="Times New Roman"/>
                <a:cs typeface="Times New Roman"/>
              </a:rPr>
              <a:t>and</a:t>
            </a:r>
            <a:endParaRPr sz="1950">
              <a:latin typeface="Times New Roman"/>
              <a:cs typeface="Times New Roman"/>
            </a:endParaRPr>
          </a:p>
          <a:p>
            <a:pPr marL="12700">
              <a:lnSpc>
                <a:spcPts val="1360"/>
              </a:lnSpc>
            </a:pPr>
            <a:r>
              <a:rPr dirty="0" sz="1150" spc="100">
                <a:solidFill>
                  <a:srgbClr val="828583"/>
                </a:solidFill>
                <a:latin typeface="Times New Roman"/>
                <a:cs typeface="Times New Roman"/>
              </a:rPr>
              <a:t>Roberl</a:t>
            </a:r>
            <a:r>
              <a:rPr dirty="0" sz="1150" spc="-70">
                <a:solidFill>
                  <a:srgbClr val="828583"/>
                </a:solidFill>
                <a:latin typeface="Times New Roman"/>
                <a:cs typeface="Times New Roman"/>
              </a:rPr>
              <a:t> </a:t>
            </a:r>
            <a:r>
              <a:rPr dirty="0" sz="1150" spc="105">
                <a:solidFill>
                  <a:srgbClr val="828583"/>
                </a:solidFill>
                <a:latin typeface="Times New Roman"/>
                <a:cs typeface="Times New Roman"/>
              </a:rPr>
              <a:t>Mead-President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263256" y="2836851"/>
            <a:ext cx="133985" cy="4286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650" spc="-30">
                <a:solidFill>
                  <a:srgbClr val="95999A"/>
                </a:solidFill>
                <a:latin typeface="Arial"/>
                <a:cs typeface="Arial"/>
              </a:rPr>
              <a:t>-</a:t>
            </a:r>
            <a:endParaRPr sz="2650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16770185" y="941087"/>
            <a:ext cx="3004185" cy="244856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algn="ctr" marL="12700" marR="5080">
              <a:lnSpc>
                <a:spcPct val="113999"/>
              </a:lnSpc>
              <a:spcBef>
                <a:spcPts val="90"/>
              </a:spcBef>
            </a:pPr>
            <a:r>
              <a:rPr dirty="0" sz="4650" spc="-130" b="1">
                <a:solidFill>
                  <a:srgbClr val="5D5454"/>
                </a:solidFill>
                <a:latin typeface="Times New Roman"/>
                <a:cs typeface="Times New Roman"/>
              </a:rPr>
              <a:t>Rockhounds  </a:t>
            </a:r>
            <a:r>
              <a:rPr dirty="0" sz="4650" spc="-220" b="1">
                <a:solidFill>
                  <a:srgbClr val="5D5454"/>
                </a:solidFill>
                <a:latin typeface="Times New Roman"/>
                <a:cs typeface="Times New Roman"/>
              </a:rPr>
              <a:t>And</a:t>
            </a:r>
            <a:endParaRPr sz="4650">
              <a:latin typeface="Times New Roman"/>
              <a:cs typeface="Times New Roman"/>
            </a:endParaRPr>
          </a:p>
          <a:p>
            <a:pPr algn="ctr" marL="40640">
              <a:lnSpc>
                <a:spcPct val="100000"/>
              </a:lnSpc>
              <a:spcBef>
                <a:spcPts val="780"/>
              </a:spcBef>
              <a:tabLst>
                <a:tab pos="1500505" algn="l"/>
              </a:tabLst>
            </a:pPr>
            <a:r>
              <a:rPr dirty="0" sz="4650" spc="-120" b="1">
                <a:solidFill>
                  <a:srgbClr val="5D5454"/>
                </a:solidFill>
                <a:latin typeface="Times New Roman"/>
                <a:cs typeface="Times New Roman"/>
              </a:rPr>
              <a:t>Skin,	</a:t>
            </a:r>
            <a:r>
              <a:rPr dirty="0" sz="4650" spc="-260" b="1">
                <a:solidFill>
                  <a:srgbClr val="5D5454"/>
                </a:solidFill>
                <a:latin typeface="Times New Roman"/>
                <a:cs typeface="Times New Roman"/>
              </a:rPr>
              <a:t>Scuba</a:t>
            </a:r>
            <a:endParaRPr sz="46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6726647" y="3485715"/>
            <a:ext cx="3225800" cy="6953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032635" algn="l"/>
              </a:tabLst>
            </a:pPr>
            <a:r>
              <a:rPr dirty="0" sz="4400" spc="270">
                <a:solidFill>
                  <a:srgbClr val="5D5454"/>
                </a:solidFill>
                <a:latin typeface="Times New Roman"/>
                <a:cs typeface="Times New Roman"/>
              </a:rPr>
              <a:t>Divin</a:t>
            </a:r>
            <a:r>
              <a:rPr dirty="0" sz="4400" spc="300">
                <a:solidFill>
                  <a:srgbClr val="5D5454"/>
                </a:solidFill>
                <a:latin typeface="Times New Roman"/>
                <a:cs typeface="Times New Roman"/>
              </a:rPr>
              <a:t>g</a:t>
            </a:r>
            <a:r>
              <a:rPr dirty="0" sz="4400">
                <a:solidFill>
                  <a:srgbClr val="5D5454"/>
                </a:solidFill>
                <a:latin typeface="Times New Roman"/>
                <a:cs typeface="Times New Roman"/>
              </a:rPr>
              <a:t>	</a:t>
            </a:r>
            <a:r>
              <a:rPr dirty="0" sz="4400" spc="180">
                <a:solidFill>
                  <a:srgbClr val="5D5454"/>
                </a:solidFill>
                <a:latin typeface="Times New Roman"/>
                <a:cs typeface="Times New Roman"/>
              </a:rPr>
              <a:t>Club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953874" y="5768086"/>
            <a:ext cx="3722370" cy="36703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3335">
              <a:lnSpc>
                <a:spcPts val="1300"/>
              </a:lnSpc>
              <a:spcBef>
                <a:spcPts val="115"/>
              </a:spcBef>
            </a:pPr>
            <a:r>
              <a:rPr dirty="0" sz="1200" spc="30">
                <a:solidFill>
                  <a:srgbClr val="828583"/>
                </a:solidFill>
                <a:latin typeface="Times New Roman"/>
                <a:cs typeface="Times New Roman"/>
              </a:rPr>
              <a:t>Annulilly, the </a:t>
            </a:r>
            <a:r>
              <a:rPr dirty="0" sz="1200" spc="15">
                <a:solidFill>
                  <a:srgbClr val="828583"/>
                </a:solidFill>
                <a:latin typeface="Times New Roman"/>
                <a:cs typeface="Times New Roman"/>
              </a:rPr>
              <a:t>akin </a:t>
            </a:r>
            <a:r>
              <a:rPr dirty="0" sz="1150" spc="25">
                <a:solidFill>
                  <a:srgbClr val="828583"/>
                </a:solidFill>
                <a:latin typeface="Times New Roman"/>
                <a:cs typeface="Times New Roman"/>
              </a:rPr>
              <a:t>and </a:t>
            </a:r>
            <a:r>
              <a:rPr dirty="0" sz="1200" spc="50">
                <a:solidFill>
                  <a:srgbClr val="828583"/>
                </a:solidFill>
                <a:latin typeface="Times New Roman"/>
                <a:cs typeface="Times New Roman"/>
              </a:rPr>
              <a:t>scuba </a:t>
            </a:r>
            <a:r>
              <a:rPr dirty="0" sz="1150" spc="90">
                <a:solidFill>
                  <a:srgbClr val="828583"/>
                </a:solidFill>
                <a:latin typeface="Times New Roman"/>
                <a:cs typeface="Times New Roman"/>
              </a:rPr>
              <a:t>diven </a:t>
            </a:r>
            <a:r>
              <a:rPr dirty="0" sz="1150" spc="100">
                <a:solidFill>
                  <a:srgbClr val="828583"/>
                </a:solidFill>
                <a:latin typeface="Times New Roman"/>
                <a:cs typeface="Times New Roman"/>
              </a:rPr>
              <a:t>go </a:t>
            </a:r>
            <a:r>
              <a:rPr dirty="0" sz="1000" spc="-10">
                <a:solidFill>
                  <a:srgbClr val="828583"/>
                </a:solidFill>
                <a:latin typeface="Arial"/>
                <a:cs typeface="Arial"/>
              </a:rPr>
              <a:t>t,o </a:t>
            </a:r>
            <a:r>
              <a:rPr dirty="0" sz="1150" spc="10">
                <a:solidFill>
                  <a:srgbClr val="828583"/>
                </a:solidFill>
                <a:latin typeface="Times New Roman"/>
                <a:cs typeface="Times New Roman"/>
              </a:rPr>
              <a:t>Guaytn.lS</a:t>
            </a:r>
            <a:r>
              <a:rPr dirty="0" sz="1150" spc="-145">
                <a:solidFill>
                  <a:srgbClr val="828583"/>
                </a:solidFill>
                <a:latin typeface="Times New Roman"/>
                <a:cs typeface="Times New Roman"/>
              </a:rPr>
              <a:t> </a:t>
            </a:r>
            <a:r>
              <a:rPr dirty="0" sz="1150" spc="55">
                <a:solidFill>
                  <a:srgbClr val="828583"/>
                </a:solidFill>
                <a:latin typeface="Times New Roman"/>
                <a:cs typeface="Times New Roman"/>
              </a:rPr>
              <a:t>over</a:t>
            </a: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ts val="1360"/>
              </a:lnSpc>
            </a:pPr>
            <a:r>
              <a:rPr dirty="0" sz="1150" spc="-60">
                <a:solidFill>
                  <a:srgbClr val="828583"/>
                </a:solidFill>
                <a:latin typeface="Arial"/>
                <a:cs typeface="Arial"/>
              </a:rPr>
              <a:t>El1:rter </a:t>
            </a:r>
            <a:r>
              <a:rPr dirty="0" sz="1200" spc="20">
                <a:solidFill>
                  <a:srgbClr val="828583"/>
                </a:solidFill>
                <a:latin typeface="Times New Roman"/>
                <a:cs typeface="Times New Roman"/>
              </a:rPr>
              <a:t>vacation </a:t>
            </a:r>
            <a:r>
              <a:rPr dirty="0" sz="1250" spc="25">
                <a:solidFill>
                  <a:srgbClr val="828583"/>
                </a:solidFill>
                <a:latin typeface="Times New Roman"/>
                <a:cs typeface="Times New Roman"/>
              </a:rPr>
              <a:t>to </a:t>
            </a:r>
            <a:r>
              <a:rPr dirty="0" sz="1200" spc="50">
                <a:solidFill>
                  <a:srgbClr val="828583"/>
                </a:solidFill>
                <a:latin typeface="Times New Roman"/>
                <a:cs typeface="Times New Roman"/>
              </a:rPr>
              <a:t>enjoy </a:t>
            </a:r>
            <a:r>
              <a:rPr dirty="0" sz="1200" spc="45">
                <a:solidFill>
                  <a:srgbClr val="828583"/>
                </a:solidFill>
                <a:latin typeface="Times New Roman"/>
                <a:cs typeface="Times New Roman"/>
              </a:rPr>
              <a:t>the</a:t>
            </a:r>
            <a:r>
              <a:rPr dirty="0" sz="1200" spc="-75">
                <a:solidFill>
                  <a:srgbClr val="828583"/>
                </a:solidFill>
                <a:latin typeface="Times New Roman"/>
                <a:cs typeface="Times New Roman"/>
              </a:rPr>
              <a:t> </a:t>
            </a:r>
            <a:r>
              <a:rPr dirty="0" sz="1200" spc="35">
                <a:solidFill>
                  <a:srgbClr val="828583"/>
                </a:solidFill>
                <a:latin typeface="Times New Roman"/>
                <a:cs typeface="Times New Roman"/>
              </a:rPr>
              <a:t>surf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5969915" y="8885355"/>
            <a:ext cx="3723640" cy="849630"/>
          </a:xfrm>
          <a:prstGeom prst="rect">
            <a:avLst/>
          </a:prstGeom>
        </p:spPr>
        <p:txBody>
          <a:bodyPr wrap="square" lIns="0" tIns="80010" rIns="0" bIns="0" rtlCol="0" vert="horz">
            <a:spAutoFit/>
          </a:bodyPr>
          <a:lstStyle/>
          <a:p>
            <a:pPr marL="20955" marR="6350" indent="-8890">
              <a:lnSpc>
                <a:spcPct val="68100"/>
              </a:lnSpc>
              <a:spcBef>
                <a:spcPts val="630"/>
              </a:spcBef>
              <a:tabLst>
                <a:tab pos="430530" algn="l"/>
                <a:tab pos="840105" algn="l"/>
                <a:tab pos="1130935" algn="l"/>
                <a:tab pos="1652905" algn="l"/>
                <a:tab pos="2115185" algn="l"/>
                <a:tab pos="3449954" algn="l"/>
              </a:tabLst>
            </a:pPr>
            <a:r>
              <a:rPr dirty="0" sz="1150" spc="60">
                <a:solidFill>
                  <a:srgbClr val="828583"/>
                </a:solidFill>
                <a:latin typeface="Times New Roman"/>
                <a:cs typeface="Times New Roman"/>
              </a:rPr>
              <a:t>The</a:t>
            </a:r>
            <a:r>
              <a:rPr dirty="0" sz="1150" spc="250">
                <a:solidFill>
                  <a:srgbClr val="828583"/>
                </a:solidFill>
                <a:latin typeface="Times New Roman"/>
                <a:cs typeface="Times New Roman"/>
              </a:rPr>
              <a:t> </a:t>
            </a:r>
            <a:r>
              <a:rPr dirty="0" sz="1150" spc="50">
                <a:solidFill>
                  <a:srgbClr val="828583"/>
                </a:solidFill>
                <a:latin typeface="Times New Roman"/>
                <a:cs typeface="Times New Roman"/>
              </a:rPr>
              <a:t>members</a:t>
            </a:r>
            <a:r>
              <a:rPr dirty="0" sz="1150" spc="65">
                <a:solidFill>
                  <a:srgbClr val="828583"/>
                </a:solidFill>
                <a:latin typeface="Times New Roman"/>
                <a:cs typeface="Times New Roman"/>
              </a:rPr>
              <a:t> </a:t>
            </a:r>
            <a:r>
              <a:rPr dirty="0" sz="1400" spc="30" i="1">
                <a:solidFill>
                  <a:srgbClr val="828583"/>
                </a:solidFill>
                <a:latin typeface="Times New Roman"/>
                <a:cs typeface="Times New Roman"/>
              </a:rPr>
              <a:t>ot</a:t>
            </a:r>
            <a:r>
              <a:rPr dirty="0" sz="1400" spc="-55" i="1">
                <a:solidFill>
                  <a:srgbClr val="828583"/>
                </a:solidFill>
                <a:latin typeface="Times New Roman"/>
                <a:cs typeface="Times New Roman"/>
              </a:rPr>
              <a:t> </a:t>
            </a:r>
            <a:r>
              <a:rPr dirty="0" sz="1200" spc="35">
                <a:solidFill>
                  <a:srgbClr val="828583"/>
                </a:solidFill>
                <a:latin typeface="Times New Roman"/>
                <a:cs typeface="Times New Roman"/>
              </a:rPr>
              <a:t>the</a:t>
            </a:r>
            <a:r>
              <a:rPr dirty="0" sz="1200" spc="-95">
                <a:solidFill>
                  <a:srgbClr val="828583"/>
                </a:solidFill>
                <a:latin typeface="Times New Roman"/>
                <a:cs typeface="Times New Roman"/>
              </a:rPr>
              <a:t> </a:t>
            </a:r>
            <a:r>
              <a:rPr dirty="0" sz="1150" spc="65">
                <a:solidFill>
                  <a:srgbClr val="828583"/>
                </a:solidFill>
                <a:latin typeface="Times New Roman"/>
                <a:cs typeface="Times New Roman"/>
              </a:rPr>
              <a:t>SKIN</a:t>
            </a:r>
            <a:r>
              <a:rPr dirty="0" sz="1150" spc="-55">
                <a:solidFill>
                  <a:srgbClr val="828583"/>
                </a:solidFill>
                <a:latin typeface="Times New Roman"/>
                <a:cs typeface="Times New Roman"/>
              </a:rPr>
              <a:t> </a:t>
            </a:r>
            <a:r>
              <a:rPr dirty="0" sz="1150" spc="75">
                <a:solidFill>
                  <a:srgbClr val="828583"/>
                </a:solidFill>
                <a:latin typeface="Times New Roman"/>
                <a:cs typeface="Times New Roman"/>
              </a:rPr>
              <a:t>AND</a:t>
            </a:r>
            <a:r>
              <a:rPr dirty="0" sz="1150" spc="-155">
                <a:solidFill>
                  <a:srgbClr val="828583"/>
                </a:solidFill>
                <a:latin typeface="Times New Roman"/>
                <a:cs typeface="Times New Roman"/>
              </a:rPr>
              <a:t> </a:t>
            </a:r>
            <a:r>
              <a:rPr dirty="0" sz="1150" spc="45">
                <a:solidFill>
                  <a:srgbClr val="828583"/>
                </a:solidFill>
                <a:latin typeface="Times New Roman"/>
                <a:cs typeface="Times New Roman"/>
              </a:rPr>
              <a:t>SCUBA</a:t>
            </a:r>
            <a:r>
              <a:rPr dirty="0" sz="1150" spc="30">
                <a:solidFill>
                  <a:srgbClr val="828583"/>
                </a:solidFill>
                <a:latin typeface="Times New Roman"/>
                <a:cs typeface="Times New Roman"/>
              </a:rPr>
              <a:t> DIVING</a:t>
            </a:r>
            <a:r>
              <a:rPr dirty="0" sz="1150" spc="15">
                <a:solidFill>
                  <a:srgbClr val="828583"/>
                </a:solidFill>
                <a:latin typeface="Times New Roman"/>
                <a:cs typeface="Times New Roman"/>
              </a:rPr>
              <a:t> </a:t>
            </a:r>
            <a:r>
              <a:rPr dirty="0" sz="1150" spc="45">
                <a:solidFill>
                  <a:srgbClr val="828583"/>
                </a:solidFill>
                <a:latin typeface="Times New Roman"/>
                <a:cs typeface="Times New Roman"/>
              </a:rPr>
              <a:t>CLUB  </a:t>
            </a:r>
            <a:r>
              <a:rPr dirty="0" sz="1150" spc="20">
                <a:solidFill>
                  <a:srgbClr val="828583"/>
                </a:solidFill>
                <a:latin typeface="Times New Roman"/>
                <a:cs typeface="Times New Roman"/>
              </a:rPr>
              <a:t>ar</a:t>
            </a:r>
            <a:r>
              <a:rPr dirty="0" sz="1150" spc="30">
                <a:solidFill>
                  <a:srgbClr val="828583"/>
                </a:solidFill>
                <a:latin typeface="Times New Roman"/>
                <a:cs typeface="Times New Roman"/>
              </a:rPr>
              <a:t>e</a:t>
            </a:r>
            <a:r>
              <a:rPr dirty="0" sz="1150">
                <a:solidFill>
                  <a:srgbClr val="828583"/>
                </a:solidFill>
                <a:latin typeface="Times New Roman"/>
                <a:cs typeface="Times New Roman"/>
              </a:rPr>
              <a:t>	</a:t>
            </a:r>
            <a:r>
              <a:rPr dirty="0" sz="1200" spc="45">
                <a:solidFill>
                  <a:srgbClr val="828583"/>
                </a:solidFill>
                <a:latin typeface="Times New Roman"/>
                <a:cs typeface="Times New Roman"/>
              </a:rPr>
              <a:t>Je!</a:t>
            </a:r>
            <a:r>
              <a:rPr dirty="0" sz="1200" spc="35">
                <a:solidFill>
                  <a:srgbClr val="828583"/>
                </a:solidFill>
                <a:latin typeface="Times New Roman"/>
                <a:cs typeface="Times New Roman"/>
              </a:rPr>
              <a:t>t</a:t>
            </a:r>
            <a:r>
              <a:rPr dirty="0" sz="1200">
                <a:solidFill>
                  <a:srgbClr val="828583"/>
                </a:solidFill>
                <a:latin typeface="Times New Roman"/>
                <a:cs typeface="Times New Roman"/>
              </a:rPr>
              <a:t>	</a:t>
            </a:r>
            <a:r>
              <a:rPr dirty="0" sz="1400">
                <a:solidFill>
                  <a:srgbClr val="828583"/>
                </a:solidFill>
                <a:latin typeface="Times New Roman"/>
                <a:cs typeface="Times New Roman"/>
              </a:rPr>
              <a:t>t</a:t>
            </a:r>
            <a:r>
              <a:rPr dirty="0" sz="1400" spc="10">
                <a:solidFill>
                  <a:srgbClr val="828583"/>
                </a:solidFill>
                <a:latin typeface="Times New Roman"/>
                <a:cs typeface="Times New Roman"/>
              </a:rPr>
              <a:t>o</a:t>
            </a:r>
            <a:r>
              <a:rPr dirty="0" sz="1400">
                <a:solidFill>
                  <a:srgbClr val="828583"/>
                </a:solidFill>
                <a:latin typeface="Times New Roman"/>
                <a:cs typeface="Times New Roman"/>
              </a:rPr>
              <a:t>	</a:t>
            </a:r>
            <a:r>
              <a:rPr dirty="0" sz="1150" spc="40">
                <a:solidFill>
                  <a:srgbClr val="828583"/>
                </a:solidFill>
                <a:latin typeface="Times New Roman"/>
                <a:cs typeface="Times New Roman"/>
              </a:rPr>
              <a:t>right</a:t>
            </a:r>
            <a:r>
              <a:rPr dirty="0" sz="1150">
                <a:solidFill>
                  <a:srgbClr val="828583"/>
                </a:solidFill>
                <a:latin typeface="Times New Roman"/>
                <a:cs typeface="Times New Roman"/>
              </a:rPr>
              <a:t>	</a:t>
            </a:r>
            <a:r>
              <a:rPr dirty="0" sz="1150" spc="30">
                <a:solidFill>
                  <a:srgbClr val="828583"/>
                </a:solidFill>
                <a:latin typeface="Times New Roman"/>
                <a:cs typeface="Times New Roman"/>
              </a:rPr>
              <a:t>Gre</a:t>
            </a:r>
            <a:r>
              <a:rPr dirty="0" sz="1150" spc="35">
                <a:solidFill>
                  <a:srgbClr val="828583"/>
                </a:solidFill>
                <a:latin typeface="Times New Roman"/>
                <a:cs typeface="Times New Roman"/>
              </a:rPr>
              <a:t>g</a:t>
            </a:r>
            <a:r>
              <a:rPr dirty="0" sz="1150">
                <a:solidFill>
                  <a:srgbClr val="828583"/>
                </a:solidFill>
                <a:latin typeface="Times New Roman"/>
                <a:cs typeface="Times New Roman"/>
              </a:rPr>
              <a:t>	</a:t>
            </a:r>
            <a:r>
              <a:rPr dirty="0" sz="1200" spc="140">
                <a:solidFill>
                  <a:srgbClr val="828583"/>
                </a:solidFill>
                <a:latin typeface="Times New Roman"/>
                <a:cs typeface="Times New Roman"/>
              </a:rPr>
              <a:t>Coytriec·Tre</a:t>
            </a:r>
            <a:r>
              <a:rPr dirty="0" sz="1200" spc="170">
                <a:solidFill>
                  <a:srgbClr val="828583"/>
                </a:solidFill>
                <a:latin typeface="Times New Roman"/>
                <a:cs typeface="Times New Roman"/>
              </a:rPr>
              <a:t>u</a:t>
            </a:r>
            <a:r>
              <a:rPr dirty="0" sz="1200">
                <a:solidFill>
                  <a:srgbClr val="828583"/>
                </a:solidFill>
                <a:latin typeface="Times New Roman"/>
                <a:cs typeface="Times New Roman"/>
              </a:rPr>
              <a:t>	</a:t>
            </a:r>
            <a:r>
              <a:rPr dirty="0" sz="1050" spc="85">
                <a:solidFill>
                  <a:srgbClr val="828583"/>
                </a:solidFill>
                <a:latin typeface="Arial"/>
                <a:cs typeface="Arial"/>
              </a:rPr>
              <a:t>Jeff</a:t>
            </a:r>
            <a:endParaRPr sz="1050">
              <a:latin typeface="Arial"/>
              <a:cs typeface="Arial"/>
            </a:endParaRPr>
          </a:p>
          <a:p>
            <a:pPr marL="31750">
              <a:lnSpc>
                <a:spcPts val="965"/>
              </a:lnSpc>
            </a:pPr>
            <a:r>
              <a:rPr dirty="0" sz="1200" spc="35">
                <a:solidFill>
                  <a:srgbClr val="828583"/>
                </a:solidFill>
                <a:latin typeface="Times New Roman"/>
                <a:cs typeface="Times New Roman"/>
              </a:rPr>
              <a:t>Eisenbooth, </a:t>
            </a:r>
            <a:r>
              <a:rPr dirty="0" sz="1200" spc="65">
                <a:solidFill>
                  <a:srgbClr val="828583"/>
                </a:solidFill>
                <a:latin typeface="Times New Roman"/>
                <a:cs typeface="Times New Roman"/>
              </a:rPr>
              <a:t>JeU </a:t>
            </a:r>
            <a:r>
              <a:rPr dirty="0" sz="1200" spc="60">
                <a:solidFill>
                  <a:srgbClr val="828583"/>
                </a:solidFill>
                <a:latin typeface="Times New Roman"/>
                <a:cs typeface="Times New Roman"/>
              </a:rPr>
              <a:t>Symonds-Vice  </a:t>
            </a:r>
            <a:r>
              <a:rPr dirty="0" sz="1200" spc="15">
                <a:solidFill>
                  <a:srgbClr val="828583"/>
                </a:solidFill>
                <a:latin typeface="Times New Roman"/>
                <a:cs typeface="Times New Roman"/>
              </a:rPr>
              <a:t>Pres., Bill </a:t>
            </a:r>
            <a:r>
              <a:rPr dirty="0" sz="1200" spc="25">
                <a:solidFill>
                  <a:srgbClr val="828583"/>
                </a:solidFill>
                <a:latin typeface="Times New Roman"/>
                <a:cs typeface="Times New Roman"/>
              </a:rPr>
              <a:t>Guse</a:t>
            </a:r>
            <a:r>
              <a:rPr dirty="0" sz="1200" spc="185">
                <a:solidFill>
                  <a:srgbClr val="828583"/>
                </a:solidFill>
                <a:latin typeface="Times New Roman"/>
                <a:cs typeface="Times New Roman"/>
              </a:rPr>
              <a:t> </a:t>
            </a:r>
            <a:r>
              <a:rPr dirty="0" sz="1200" spc="-15">
                <a:solidFill>
                  <a:srgbClr val="828583"/>
                </a:solidFill>
                <a:latin typeface="Times New Roman"/>
                <a:cs typeface="Times New Roman"/>
              </a:rPr>
              <a:t>Te.rry</a:t>
            </a:r>
            <a:endParaRPr sz="1200">
              <a:latin typeface="Times New Roman"/>
              <a:cs typeface="Times New Roman"/>
            </a:endParaRPr>
          </a:p>
          <a:p>
            <a:pPr marL="33655">
              <a:lnSpc>
                <a:spcPts val="1290"/>
              </a:lnSpc>
            </a:pPr>
            <a:r>
              <a:rPr dirty="0" sz="1250" spc="-60" b="1">
                <a:solidFill>
                  <a:srgbClr val="828583"/>
                </a:solidFill>
                <a:latin typeface="Times New Roman"/>
                <a:cs typeface="Times New Roman"/>
              </a:rPr>
              <a:t>Wun.er, </a:t>
            </a:r>
            <a:r>
              <a:rPr dirty="0" sz="1150" spc="50">
                <a:solidFill>
                  <a:srgbClr val="828583"/>
                </a:solidFill>
                <a:latin typeface="Times New Roman"/>
                <a:cs typeface="Times New Roman"/>
              </a:rPr>
              <a:t>Nancy </a:t>
            </a:r>
            <a:r>
              <a:rPr dirty="0" sz="1150" spc="20">
                <a:solidFill>
                  <a:srgbClr val="828583"/>
                </a:solidFill>
                <a:latin typeface="Times New Roman"/>
                <a:cs typeface="Times New Roman"/>
              </a:rPr>
              <a:t>Bissel, </a:t>
            </a:r>
            <a:r>
              <a:rPr dirty="0" sz="1200" spc="65">
                <a:solidFill>
                  <a:srgbClr val="828583"/>
                </a:solidFill>
                <a:latin typeface="Times New Roman"/>
                <a:cs typeface="Times New Roman"/>
              </a:rPr>
              <a:t>Lynda </a:t>
            </a:r>
            <a:r>
              <a:rPr dirty="0" sz="1200" spc="25">
                <a:solidFill>
                  <a:srgbClr val="828583"/>
                </a:solidFill>
                <a:latin typeface="Times New Roman"/>
                <a:cs typeface="Times New Roman"/>
              </a:rPr>
              <a:t>Harding, </a:t>
            </a:r>
            <a:r>
              <a:rPr dirty="0" sz="1150" spc="95">
                <a:solidFill>
                  <a:srgbClr val="828583"/>
                </a:solidFill>
                <a:latin typeface="Times New Roman"/>
                <a:cs typeface="Times New Roman"/>
              </a:rPr>
              <a:t>Lynn </a:t>
            </a:r>
            <a:r>
              <a:rPr dirty="0" sz="1200" spc="45">
                <a:solidFill>
                  <a:srgbClr val="828583"/>
                </a:solidFill>
                <a:latin typeface="Times New Roman"/>
                <a:cs typeface="Times New Roman"/>
              </a:rPr>
              <a:t>Isham,</a:t>
            </a:r>
            <a:r>
              <a:rPr dirty="0" sz="1200" spc="-65">
                <a:solidFill>
                  <a:srgbClr val="828583"/>
                </a:solidFill>
                <a:latin typeface="Times New Roman"/>
                <a:cs typeface="Times New Roman"/>
              </a:rPr>
              <a:t> </a:t>
            </a:r>
            <a:r>
              <a:rPr dirty="0" sz="1200" spc="-70">
                <a:solidFill>
                  <a:srgbClr val="828583"/>
                </a:solidFill>
                <a:latin typeface="Times New Roman"/>
                <a:cs typeface="Times New Roman"/>
              </a:rPr>
              <a:t>.Tun</a:t>
            </a:r>
            <a:endParaRPr sz="1200">
              <a:latin typeface="Times New Roman"/>
              <a:cs typeface="Times New Roman"/>
            </a:endParaRPr>
          </a:p>
          <a:p>
            <a:pPr marL="20955">
              <a:lnSpc>
                <a:spcPct val="100000"/>
              </a:lnSpc>
              <a:spcBef>
                <a:spcPts val="25"/>
              </a:spcBef>
            </a:pPr>
            <a:r>
              <a:rPr dirty="0" sz="1150" spc="80">
                <a:solidFill>
                  <a:srgbClr val="828583"/>
                </a:solidFill>
                <a:latin typeface="Times New Roman"/>
                <a:cs typeface="Times New Roman"/>
              </a:rPr>
              <a:t>Guy-President </a:t>
            </a:r>
            <a:r>
              <a:rPr dirty="0" sz="1150" spc="85">
                <a:solidFill>
                  <a:srgbClr val="828583"/>
                </a:solidFill>
                <a:latin typeface="Times New Roman"/>
                <a:cs typeface="Times New Roman"/>
              </a:rPr>
              <a:t>and </a:t>
            </a:r>
            <a:r>
              <a:rPr dirty="0" sz="1150" spc="30">
                <a:solidFill>
                  <a:srgbClr val="828583"/>
                </a:solidFill>
                <a:latin typeface="Times New Roman"/>
                <a:cs typeface="Times New Roman"/>
              </a:rPr>
              <a:t>Allen</a:t>
            </a:r>
            <a:r>
              <a:rPr dirty="0" sz="1150" spc="-170">
                <a:solidFill>
                  <a:srgbClr val="828583"/>
                </a:solidFill>
                <a:latin typeface="Times New Roman"/>
                <a:cs typeface="Times New Roman"/>
              </a:rPr>
              <a:t> </a:t>
            </a:r>
            <a:r>
              <a:rPr dirty="0" sz="1150" spc="15">
                <a:solidFill>
                  <a:srgbClr val="828583"/>
                </a:solidFill>
                <a:latin typeface="Times New Roman"/>
                <a:cs typeface="Times New Roman"/>
              </a:rPr>
              <a:t>Averill</a:t>
            </a:r>
            <a:endParaRPr sz="11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13169" y="5361528"/>
            <a:ext cx="838200" cy="5276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300" spc="145">
                <a:solidFill>
                  <a:srgbClr val="706B6D"/>
                </a:solidFill>
                <a:latin typeface="Courier New"/>
                <a:cs typeface="Courier New"/>
              </a:rPr>
              <a:t>AMU</a:t>
            </a:r>
            <a:endParaRPr sz="3300">
              <a:latin typeface="Courier New"/>
              <a:cs typeface="Courier Ne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811690" y="4888023"/>
            <a:ext cx="18415" cy="114300"/>
          </a:xfrm>
          <a:custGeom>
            <a:avLst/>
            <a:gdLst/>
            <a:ahLst/>
            <a:cxnLst/>
            <a:rect l="l" t="t" r="r" b="b"/>
            <a:pathLst>
              <a:path w="18415" h="114300">
                <a:moveTo>
                  <a:pt x="17974" y="113694"/>
                </a:moveTo>
                <a:lnTo>
                  <a:pt x="0" y="113694"/>
                </a:lnTo>
                <a:lnTo>
                  <a:pt x="0" y="0"/>
                </a:lnTo>
                <a:lnTo>
                  <a:pt x="17974" y="0"/>
                </a:lnTo>
                <a:lnTo>
                  <a:pt x="17974" y="113694"/>
                </a:lnTo>
                <a:close/>
              </a:path>
            </a:pathLst>
          </a:custGeom>
          <a:solidFill>
            <a:srgbClr val="DF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2798993" y="4875823"/>
            <a:ext cx="43180" cy="1282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650" spc="10">
                <a:solidFill>
                  <a:srgbClr val="A1A8A8"/>
                </a:solidFill>
                <a:latin typeface="Arial"/>
                <a:cs typeface="Arial"/>
              </a:rPr>
              <a:t>'</a:t>
            </a:r>
            <a:endParaRPr sz="6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835410" y="4841586"/>
            <a:ext cx="359410" cy="448945"/>
          </a:xfrm>
          <a:custGeom>
            <a:avLst/>
            <a:gdLst/>
            <a:ahLst/>
            <a:cxnLst/>
            <a:rect l="l" t="t" r="r" b="b"/>
            <a:pathLst>
              <a:path w="359409" h="448945">
                <a:moveTo>
                  <a:pt x="71894" y="194830"/>
                </a:moveTo>
                <a:lnTo>
                  <a:pt x="0" y="194830"/>
                </a:lnTo>
                <a:lnTo>
                  <a:pt x="0" y="314502"/>
                </a:lnTo>
                <a:lnTo>
                  <a:pt x="71894" y="314502"/>
                </a:lnTo>
                <a:lnTo>
                  <a:pt x="71894" y="194830"/>
                </a:lnTo>
                <a:close/>
              </a:path>
              <a:path w="359409" h="448945">
                <a:moveTo>
                  <a:pt x="359003" y="0"/>
                </a:moveTo>
                <a:lnTo>
                  <a:pt x="260146" y="0"/>
                </a:lnTo>
                <a:lnTo>
                  <a:pt x="260146" y="448792"/>
                </a:lnTo>
                <a:lnTo>
                  <a:pt x="359003" y="448792"/>
                </a:lnTo>
                <a:lnTo>
                  <a:pt x="359003" y="0"/>
                </a:lnTo>
                <a:close/>
              </a:path>
            </a:pathLst>
          </a:custGeom>
          <a:solidFill>
            <a:srgbClr val="DF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2095566" y="4841576"/>
            <a:ext cx="162560" cy="448945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r>
              <a:rPr dirty="0" sz="2650" spc="-140">
                <a:solidFill>
                  <a:srgbClr val="B8BFBD"/>
                </a:solidFill>
                <a:latin typeface="Arial"/>
                <a:cs typeface="Arial"/>
              </a:rPr>
              <a:t>,,</a:t>
            </a:r>
            <a:endParaRPr sz="26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926395" y="5260752"/>
            <a:ext cx="422909" cy="201295"/>
          </a:xfrm>
          <a:custGeom>
            <a:avLst/>
            <a:gdLst/>
            <a:ahLst/>
            <a:cxnLst/>
            <a:rect l="l" t="t" r="r" b="b"/>
            <a:pathLst>
              <a:path w="422909" h="201295">
                <a:moveTo>
                  <a:pt x="422391" y="200839"/>
                </a:moveTo>
                <a:lnTo>
                  <a:pt x="0" y="200839"/>
                </a:lnTo>
                <a:lnTo>
                  <a:pt x="0" y="0"/>
                </a:lnTo>
                <a:lnTo>
                  <a:pt x="422391" y="0"/>
                </a:lnTo>
                <a:lnTo>
                  <a:pt x="422391" y="200839"/>
                </a:lnTo>
                <a:close/>
              </a:path>
            </a:pathLst>
          </a:custGeom>
          <a:solidFill>
            <a:srgbClr val="DF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0913694" y="5249096"/>
            <a:ext cx="47498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285">
                <a:solidFill>
                  <a:srgbClr val="A1A8A8"/>
                </a:solidFill>
                <a:latin typeface="Times New Roman"/>
                <a:cs typeface="Times New Roman"/>
              </a:rPr>
              <a:t>....,.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331626" y="5260762"/>
            <a:ext cx="1379220" cy="201295"/>
          </a:xfrm>
          <a:custGeom>
            <a:avLst/>
            <a:gdLst/>
            <a:ahLst/>
            <a:cxnLst/>
            <a:rect l="l" t="t" r="r" b="b"/>
            <a:pathLst>
              <a:path w="1379220" h="201295">
                <a:moveTo>
                  <a:pt x="71894" y="0"/>
                </a:moveTo>
                <a:lnTo>
                  <a:pt x="0" y="0"/>
                </a:lnTo>
                <a:lnTo>
                  <a:pt x="0" y="200837"/>
                </a:lnTo>
                <a:lnTo>
                  <a:pt x="71894" y="200837"/>
                </a:lnTo>
                <a:lnTo>
                  <a:pt x="71894" y="0"/>
                </a:lnTo>
                <a:close/>
              </a:path>
              <a:path w="1379220" h="201295">
                <a:moveTo>
                  <a:pt x="301294" y="0"/>
                </a:moveTo>
                <a:lnTo>
                  <a:pt x="265353" y="0"/>
                </a:lnTo>
                <a:lnTo>
                  <a:pt x="265353" y="200837"/>
                </a:lnTo>
                <a:lnTo>
                  <a:pt x="301294" y="200837"/>
                </a:lnTo>
                <a:lnTo>
                  <a:pt x="301294" y="0"/>
                </a:lnTo>
                <a:close/>
              </a:path>
              <a:path w="1379220" h="201295">
                <a:moveTo>
                  <a:pt x="1378788" y="0"/>
                </a:moveTo>
                <a:lnTo>
                  <a:pt x="422490" y="0"/>
                </a:lnTo>
                <a:lnTo>
                  <a:pt x="422490" y="200837"/>
                </a:lnTo>
                <a:lnTo>
                  <a:pt x="1378788" y="200837"/>
                </a:lnTo>
                <a:lnTo>
                  <a:pt x="1378788" y="0"/>
                </a:lnTo>
                <a:close/>
              </a:path>
            </a:pathLst>
          </a:custGeom>
          <a:solidFill>
            <a:srgbClr val="DF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1584279" y="5249096"/>
            <a:ext cx="79375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9545" algn="l"/>
              </a:tabLst>
            </a:pPr>
            <a:r>
              <a:rPr dirty="0" sz="1200">
                <a:solidFill>
                  <a:srgbClr val="A1A8A8"/>
                </a:solidFill>
                <a:latin typeface="Times New Roman"/>
                <a:cs typeface="Times New Roman"/>
              </a:rPr>
              <a:t>'	</a:t>
            </a:r>
            <a:r>
              <a:rPr dirty="0" sz="1200" spc="-45">
                <a:solidFill>
                  <a:srgbClr val="A1A8A8"/>
                </a:solidFill>
                <a:latin typeface="Times New Roman"/>
                <a:cs typeface="Times New Roman"/>
              </a:rPr>
              <a:t>")</a:t>
            </a:r>
            <a:r>
              <a:rPr dirty="0" sz="1200" spc="105">
                <a:solidFill>
                  <a:srgbClr val="A1A8A8"/>
                </a:solidFill>
                <a:latin typeface="Times New Roman"/>
                <a:cs typeface="Times New Roman"/>
              </a:rPr>
              <a:t> </a:t>
            </a:r>
            <a:r>
              <a:rPr dirty="0" sz="1200" spc="35">
                <a:solidFill>
                  <a:srgbClr val="B8BFBD"/>
                </a:solidFill>
                <a:latin typeface="Times New Roman"/>
                <a:cs typeface="Times New Roman"/>
              </a:rPr>
              <a:t>"'1,-"}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365146" y="5249096"/>
            <a:ext cx="207010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25">
                <a:solidFill>
                  <a:srgbClr val="B8BFBD"/>
                </a:solidFill>
                <a:latin typeface="Times New Roman"/>
                <a:cs typeface="Times New Roman"/>
              </a:rPr>
              <a:t>,</a:t>
            </a:r>
            <a:r>
              <a:rPr dirty="0" sz="1200" spc="275">
                <a:solidFill>
                  <a:srgbClr val="B8BFBD"/>
                </a:solidFill>
                <a:latin typeface="Times New Roman"/>
                <a:cs typeface="Times New Roman"/>
              </a:rPr>
              <a:t> </a:t>
            </a:r>
            <a:r>
              <a:rPr dirty="0" sz="1200" spc="35">
                <a:solidFill>
                  <a:srgbClr val="A1A8A8"/>
                </a:solidFill>
                <a:latin typeface="Times New Roman"/>
                <a:cs typeface="Times New Roman"/>
              </a:rPr>
              <a:t>-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945079" y="5461592"/>
            <a:ext cx="109855" cy="84455"/>
          </a:xfrm>
          <a:prstGeom prst="rect">
            <a:avLst/>
          </a:prstGeom>
          <a:solidFill>
            <a:srgbClr val="DFE6E6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60"/>
              </a:lnSpc>
            </a:pPr>
            <a:r>
              <a:rPr dirty="0" sz="750" spc="-30" i="1">
                <a:solidFill>
                  <a:srgbClr val="D3DDDA"/>
                </a:solidFill>
                <a:latin typeface="Arial"/>
                <a:cs typeface="Arial"/>
              </a:rPr>
              <a:t>.:-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480600" y="5405077"/>
            <a:ext cx="350520" cy="144145"/>
          </a:xfrm>
          <a:custGeom>
            <a:avLst/>
            <a:gdLst/>
            <a:ahLst/>
            <a:cxnLst/>
            <a:rect l="l" t="t" r="r" b="b"/>
            <a:pathLst>
              <a:path w="350520" h="144145">
                <a:moveTo>
                  <a:pt x="350495" y="143613"/>
                </a:moveTo>
                <a:lnTo>
                  <a:pt x="0" y="143613"/>
                </a:lnTo>
                <a:lnTo>
                  <a:pt x="0" y="0"/>
                </a:lnTo>
                <a:lnTo>
                  <a:pt x="350495" y="0"/>
                </a:lnTo>
                <a:lnTo>
                  <a:pt x="350495" y="143613"/>
                </a:lnTo>
                <a:close/>
              </a:path>
            </a:pathLst>
          </a:custGeom>
          <a:solidFill>
            <a:srgbClr val="DF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1480600" y="5405077"/>
            <a:ext cx="256540" cy="144145"/>
          </a:xfrm>
          <a:prstGeom prst="rect">
            <a:avLst/>
          </a:prstGeom>
          <a:solidFill>
            <a:srgbClr val="DFE6E6"/>
          </a:solidFill>
        </p:spPr>
        <p:txBody>
          <a:bodyPr wrap="square" lIns="0" tIns="6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r>
              <a:rPr dirty="0" sz="850" spc="740">
                <a:solidFill>
                  <a:srgbClr val="A1A8A8"/>
                </a:solidFill>
                <a:latin typeface="Arial"/>
                <a:cs typeface="Arial"/>
              </a:rPr>
              <a:t>'.</a:t>
            </a:r>
            <a:endParaRPr sz="8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707080" y="5393009"/>
            <a:ext cx="167640" cy="1549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50" spc="875">
                <a:solidFill>
                  <a:srgbClr val="A1A8A8"/>
                </a:solidFill>
                <a:latin typeface="Arial"/>
                <a:cs typeface="Arial"/>
              </a:rPr>
              <a:t>:</a:t>
            </a:r>
            <a:endParaRPr sz="85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272216" y="5327996"/>
            <a:ext cx="36195" cy="242570"/>
          </a:xfrm>
          <a:custGeom>
            <a:avLst/>
            <a:gdLst/>
            <a:ahLst/>
            <a:cxnLst/>
            <a:rect l="l" t="t" r="r" b="b"/>
            <a:pathLst>
              <a:path w="36195" h="242570">
                <a:moveTo>
                  <a:pt x="35948" y="242189"/>
                </a:moveTo>
                <a:lnTo>
                  <a:pt x="0" y="242189"/>
                </a:lnTo>
                <a:lnTo>
                  <a:pt x="0" y="0"/>
                </a:lnTo>
                <a:lnTo>
                  <a:pt x="35948" y="0"/>
                </a:lnTo>
                <a:lnTo>
                  <a:pt x="35948" y="242189"/>
                </a:lnTo>
                <a:close/>
              </a:path>
            </a:pathLst>
          </a:custGeom>
          <a:solidFill>
            <a:srgbClr val="DF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2259520" y="5316555"/>
            <a:ext cx="86360" cy="247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50" spc="-125">
                <a:solidFill>
                  <a:srgbClr val="A1A8A8"/>
                </a:solidFill>
                <a:latin typeface="Times New Roman"/>
                <a:cs typeface="Times New Roman"/>
              </a:rPr>
              <a:t>..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1960131" y="5453857"/>
            <a:ext cx="45085" cy="254000"/>
          </a:xfrm>
          <a:custGeom>
            <a:avLst/>
            <a:gdLst/>
            <a:ahLst/>
            <a:cxnLst/>
            <a:rect l="l" t="t" r="r" b="b"/>
            <a:pathLst>
              <a:path w="45084" h="254000">
                <a:moveTo>
                  <a:pt x="44935" y="254003"/>
                </a:moveTo>
                <a:lnTo>
                  <a:pt x="0" y="254003"/>
                </a:lnTo>
                <a:lnTo>
                  <a:pt x="0" y="0"/>
                </a:lnTo>
                <a:lnTo>
                  <a:pt x="44935" y="0"/>
                </a:lnTo>
                <a:lnTo>
                  <a:pt x="44935" y="254003"/>
                </a:lnTo>
                <a:close/>
              </a:path>
            </a:pathLst>
          </a:custGeom>
          <a:solidFill>
            <a:srgbClr val="DF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1947427" y="5442479"/>
            <a:ext cx="205104" cy="2578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500" spc="-175">
                <a:solidFill>
                  <a:srgbClr val="A1A8A8"/>
                </a:solidFill>
                <a:latin typeface="Times New Roman"/>
                <a:cs typeface="Times New Roman"/>
              </a:rPr>
              <a:t>•</a:t>
            </a:r>
            <a:r>
              <a:rPr dirty="0" sz="1500" spc="-155">
                <a:solidFill>
                  <a:srgbClr val="A1A8A8"/>
                </a:solidFill>
                <a:latin typeface="Times New Roman"/>
                <a:cs typeface="Times New Roman"/>
              </a:rPr>
              <a:t> </a:t>
            </a:r>
            <a:r>
              <a:rPr dirty="0" sz="1500" spc="-175">
                <a:solidFill>
                  <a:srgbClr val="8A9093"/>
                </a:solidFill>
                <a:latin typeface="Times New Roman"/>
                <a:cs typeface="Times New Roman"/>
              </a:rPr>
              <a:t>•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931599" y="5176419"/>
            <a:ext cx="27305" cy="850900"/>
          </a:xfrm>
          <a:custGeom>
            <a:avLst/>
            <a:gdLst/>
            <a:ahLst/>
            <a:cxnLst/>
            <a:rect l="l" t="t" r="r" b="b"/>
            <a:pathLst>
              <a:path w="27304" h="850900">
                <a:moveTo>
                  <a:pt x="26961" y="850615"/>
                </a:moveTo>
                <a:lnTo>
                  <a:pt x="0" y="850615"/>
                </a:lnTo>
                <a:lnTo>
                  <a:pt x="0" y="0"/>
                </a:lnTo>
                <a:lnTo>
                  <a:pt x="26961" y="0"/>
                </a:lnTo>
                <a:lnTo>
                  <a:pt x="26961" y="850615"/>
                </a:lnTo>
                <a:close/>
              </a:path>
            </a:pathLst>
          </a:custGeom>
          <a:solidFill>
            <a:srgbClr val="DF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0918897" y="5168146"/>
            <a:ext cx="201295" cy="8026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100" spc="-1560">
                <a:solidFill>
                  <a:srgbClr val="A1A8A8"/>
                </a:solidFill>
              </a:rPr>
              <a:t>-</a:t>
            </a:r>
            <a:r>
              <a:rPr dirty="0" sz="5100" spc="-459">
                <a:solidFill>
                  <a:srgbClr val="8A9093"/>
                </a:solidFill>
              </a:rPr>
              <a:t>­</a:t>
            </a:r>
            <a:endParaRPr sz="5100"/>
          </a:p>
        </p:txBody>
      </p:sp>
      <p:sp>
        <p:nvSpPr>
          <p:cNvPr id="22" name="object 22"/>
          <p:cNvSpPr/>
          <p:nvPr/>
        </p:nvSpPr>
        <p:spPr>
          <a:xfrm>
            <a:off x="11914540" y="5583325"/>
            <a:ext cx="36195" cy="437515"/>
          </a:xfrm>
          <a:custGeom>
            <a:avLst/>
            <a:gdLst/>
            <a:ahLst/>
            <a:cxnLst/>
            <a:rect l="l" t="t" r="r" b="b"/>
            <a:pathLst>
              <a:path w="36195" h="437514">
                <a:moveTo>
                  <a:pt x="35948" y="437121"/>
                </a:moveTo>
                <a:lnTo>
                  <a:pt x="0" y="437121"/>
                </a:lnTo>
                <a:lnTo>
                  <a:pt x="0" y="0"/>
                </a:lnTo>
                <a:lnTo>
                  <a:pt x="35948" y="0"/>
                </a:lnTo>
                <a:lnTo>
                  <a:pt x="35948" y="437121"/>
                </a:lnTo>
                <a:close/>
              </a:path>
            </a:pathLst>
          </a:custGeom>
          <a:solidFill>
            <a:srgbClr val="DF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1901836" y="5572899"/>
            <a:ext cx="106680" cy="4248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600" spc="-229">
                <a:solidFill>
                  <a:srgbClr val="A1A8A8"/>
                </a:solidFill>
                <a:latin typeface="Times New Roman"/>
                <a:cs typeface="Times New Roman"/>
              </a:rPr>
              <a:t>·</a:t>
            </a:r>
            <a:endParaRPr sz="2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6133"/>
            <a:ext cx="4216097" cy="56626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7760" y="6923048"/>
            <a:ext cx="9582040" cy="68683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129587" y="7580647"/>
            <a:ext cx="4708888" cy="4913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240009" y="2"/>
            <a:ext cx="4864089" cy="135903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0"/>
            <a:ext cx="0" cy="292735"/>
          </a:xfrm>
          <a:custGeom>
            <a:avLst/>
            <a:gdLst/>
            <a:ahLst/>
            <a:cxnLst/>
            <a:rect l="l" t="t" r="r" b="b"/>
            <a:pathLst>
              <a:path w="0" h="292735">
                <a:moveTo>
                  <a:pt x="0" y="0"/>
                </a:moveTo>
                <a:lnTo>
                  <a:pt x="0" y="292265"/>
                </a:lnTo>
                <a:lnTo>
                  <a:pt x="0" y="0"/>
                </a:lnTo>
                <a:close/>
              </a:path>
            </a:pathLst>
          </a:custGeom>
          <a:solidFill>
            <a:srgbClr val="7E7E7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737174" y="2319860"/>
            <a:ext cx="0" cy="795020"/>
          </a:xfrm>
          <a:custGeom>
            <a:avLst/>
            <a:gdLst/>
            <a:ahLst/>
            <a:cxnLst/>
            <a:rect l="l" t="t" r="r" b="b"/>
            <a:pathLst>
              <a:path w="0" h="795019">
                <a:moveTo>
                  <a:pt x="0" y="794597"/>
                </a:moveTo>
                <a:lnTo>
                  <a:pt x="0" y="0"/>
                </a:lnTo>
              </a:path>
            </a:pathLst>
          </a:custGeom>
          <a:ln w="1825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9782803" y="5680919"/>
            <a:ext cx="0" cy="374650"/>
          </a:xfrm>
          <a:custGeom>
            <a:avLst/>
            <a:gdLst/>
            <a:ahLst/>
            <a:cxnLst/>
            <a:rect l="l" t="t" r="r" b="b"/>
            <a:pathLst>
              <a:path w="0" h="374650">
                <a:moveTo>
                  <a:pt x="0" y="374465"/>
                </a:moveTo>
                <a:lnTo>
                  <a:pt x="0" y="0"/>
                </a:lnTo>
              </a:path>
            </a:pathLst>
          </a:custGeom>
          <a:ln w="1825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764552" y="4219589"/>
            <a:ext cx="0" cy="301625"/>
          </a:xfrm>
          <a:custGeom>
            <a:avLst/>
            <a:gdLst/>
            <a:ahLst/>
            <a:cxnLst/>
            <a:rect l="l" t="t" r="r" b="b"/>
            <a:pathLst>
              <a:path w="0" h="301625">
                <a:moveTo>
                  <a:pt x="0" y="301399"/>
                </a:moveTo>
                <a:lnTo>
                  <a:pt x="0" y="0"/>
                </a:lnTo>
              </a:path>
            </a:pathLst>
          </a:custGeom>
          <a:ln w="1825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746300" y="3452391"/>
            <a:ext cx="0" cy="393065"/>
          </a:xfrm>
          <a:custGeom>
            <a:avLst/>
            <a:gdLst/>
            <a:ahLst/>
            <a:cxnLst/>
            <a:rect l="l" t="t" r="r" b="b"/>
            <a:pathLst>
              <a:path w="0" h="393064">
                <a:moveTo>
                  <a:pt x="0" y="392732"/>
                </a:moveTo>
                <a:lnTo>
                  <a:pt x="0" y="0"/>
                </a:lnTo>
              </a:path>
            </a:pathLst>
          </a:custGeom>
          <a:ln w="1825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728048" y="547998"/>
            <a:ext cx="0" cy="1141730"/>
          </a:xfrm>
          <a:custGeom>
            <a:avLst/>
            <a:gdLst/>
            <a:ahLst/>
            <a:cxnLst/>
            <a:rect l="l" t="t" r="r" b="b"/>
            <a:pathLst>
              <a:path w="0" h="1141730">
                <a:moveTo>
                  <a:pt x="0" y="1141663"/>
                </a:moveTo>
                <a:lnTo>
                  <a:pt x="0" y="0"/>
                </a:lnTo>
              </a:path>
            </a:pathLst>
          </a:custGeom>
          <a:ln w="1825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718923" y="18266"/>
            <a:ext cx="0" cy="283210"/>
          </a:xfrm>
          <a:custGeom>
            <a:avLst/>
            <a:gdLst/>
            <a:ahLst/>
            <a:cxnLst/>
            <a:rect l="l" t="t" r="r" b="b"/>
            <a:pathLst>
              <a:path w="0" h="283210">
                <a:moveTo>
                  <a:pt x="0" y="283132"/>
                </a:moveTo>
                <a:lnTo>
                  <a:pt x="0" y="0"/>
                </a:lnTo>
              </a:path>
            </a:pathLst>
          </a:custGeom>
          <a:ln w="1825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773677" y="5242519"/>
            <a:ext cx="0" cy="411480"/>
          </a:xfrm>
          <a:custGeom>
            <a:avLst/>
            <a:gdLst/>
            <a:ahLst/>
            <a:cxnLst/>
            <a:rect l="l" t="t" r="r" b="b"/>
            <a:pathLst>
              <a:path w="0" h="411479">
                <a:moveTo>
                  <a:pt x="0" y="410998"/>
                </a:moveTo>
                <a:lnTo>
                  <a:pt x="0" y="0"/>
                </a:lnTo>
              </a:path>
            </a:pathLst>
          </a:custGeom>
          <a:ln w="912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4" name="object 14"/>
          <p:cNvGrpSpPr/>
          <p:nvPr/>
        </p:nvGrpSpPr>
        <p:grpSpPr>
          <a:xfrm>
            <a:off x="3577293" y="11494271"/>
            <a:ext cx="1524000" cy="73660"/>
            <a:chOff x="3577293" y="11494271"/>
            <a:chExt cx="1524000" cy="73660"/>
          </a:xfrm>
        </p:grpSpPr>
        <p:sp>
          <p:nvSpPr>
            <p:cNvPr id="15" name="object 15"/>
            <p:cNvSpPr/>
            <p:nvPr/>
          </p:nvSpPr>
          <p:spPr>
            <a:xfrm>
              <a:off x="4325605" y="11526237"/>
              <a:ext cx="775970" cy="0"/>
            </a:xfrm>
            <a:custGeom>
              <a:avLst/>
              <a:gdLst/>
              <a:ahLst/>
              <a:cxnLst/>
              <a:rect l="l" t="t" r="r" b="b"/>
              <a:pathLst>
                <a:path w="775970" h="0">
                  <a:moveTo>
                    <a:pt x="0" y="0"/>
                  </a:moveTo>
                  <a:lnTo>
                    <a:pt x="775688" y="0"/>
                  </a:lnTo>
                </a:path>
              </a:pathLst>
            </a:custGeom>
            <a:ln w="6393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577293" y="11544504"/>
              <a:ext cx="721360" cy="0"/>
            </a:xfrm>
            <a:custGeom>
              <a:avLst/>
              <a:gdLst/>
              <a:ahLst/>
              <a:cxnLst/>
              <a:rect l="l" t="t" r="r" b="b"/>
              <a:pathLst>
                <a:path w="721360" h="0">
                  <a:moveTo>
                    <a:pt x="0" y="0"/>
                  </a:moveTo>
                  <a:lnTo>
                    <a:pt x="720934" y="0"/>
                  </a:lnTo>
                </a:path>
              </a:pathLst>
            </a:custGeom>
            <a:ln w="456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/>
          <p:nvPr/>
        </p:nvSpPr>
        <p:spPr>
          <a:xfrm>
            <a:off x="3158257" y="5871657"/>
            <a:ext cx="18415" cy="204470"/>
          </a:xfrm>
          <a:custGeom>
            <a:avLst/>
            <a:gdLst/>
            <a:ahLst/>
            <a:cxnLst/>
            <a:rect l="l" t="t" r="r" b="b"/>
            <a:pathLst>
              <a:path w="18414" h="204470">
                <a:moveTo>
                  <a:pt x="18251" y="203938"/>
                </a:moveTo>
                <a:lnTo>
                  <a:pt x="0" y="203938"/>
                </a:lnTo>
                <a:lnTo>
                  <a:pt x="0" y="0"/>
                </a:lnTo>
                <a:lnTo>
                  <a:pt x="18251" y="0"/>
                </a:lnTo>
                <a:lnTo>
                  <a:pt x="18251" y="203938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922260" y="5860018"/>
            <a:ext cx="697865" cy="2120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200" spc="-90">
                <a:solidFill>
                  <a:srgbClr val="909190"/>
                </a:solidFill>
                <a:latin typeface="Arial"/>
                <a:cs typeface="Arial"/>
              </a:rPr>
              <a:t>.Mr </a:t>
            </a:r>
            <a:r>
              <a:rPr dirty="0" sz="1200" spc="40">
                <a:solidFill>
                  <a:srgbClr val="909190"/>
                </a:solidFill>
                <a:latin typeface="Times New Roman"/>
                <a:cs typeface="Times New Roman"/>
              </a:rPr>
              <a:t>1Jlm</a:t>
            </a:r>
            <a:r>
              <a:rPr dirty="0" sz="1200">
                <a:solidFill>
                  <a:srgbClr val="909190"/>
                </a:solidFill>
                <a:latin typeface="Times New Roman"/>
                <a:cs typeface="Times New Roman"/>
              </a:rPr>
              <a:t> </a:t>
            </a:r>
            <a:r>
              <a:rPr dirty="0" sz="1150" spc="50">
                <a:solidFill>
                  <a:srgbClr val="909190"/>
                </a:solidFill>
                <a:latin typeface="Arial"/>
                <a:cs typeface="Arial"/>
              </a:rPr>
              <a:t>d</a:t>
            </a:r>
            <a:endParaRPr sz="11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360598" y="5860018"/>
            <a:ext cx="851535" cy="2120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50">
                <a:solidFill>
                  <a:srgbClr val="909190"/>
                </a:solidFill>
                <a:latin typeface="Times New Roman"/>
                <a:cs typeface="Times New Roman"/>
              </a:rPr>
              <a:t>proper</a:t>
            </a:r>
            <a:r>
              <a:rPr dirty="0" sz="1150" spc="-105">
                <a:solidFill>
                  <a:srgbClr val="909190"/>
                </a:solidFill>
                <a:latin typeface="Times New Roman"/>
                <a:cs typeface="Times New Roman"/>
              </a:rPr>
              <a:t> </a:t>
            </a:r>
            <a:r>
              <a:rPr dirty="0" u="sng" sz="1200" spc="60">
                <a:solidFill>
                  <a:srgbClr val="909190"/>
                </a:solidFill>
                <a:uFill>
                  <a:solidFill>
                    <a:srgbClr val="B3B5B8"/>
                  </a:solidFill>
                </a:uFill>
                <a:latin typeface="Times New Roman"/>
                <a:cs typeface="Times New Roman"/>
              </a:rPr>
              <a:t>form</a:t>
            </a:r>
            <a:r>
              <a:rPr dirty="0" sz="1200" spc="60">
                <a:solidFill>
                  <a:srgbClr val="B3B5B8"/>
                </a:solidFill>
                <a:latin typeface="Times New Roman"/>
                <a:cs typeface="Times New Roman"/>
              </a:rPr>
              <a:t>,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927434" y="4079025"/>
            <a:ext cx="4330065" cy="1570355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algn="just" marL="19685" marR="5080" indent="-7620">
              <a:lnSpc>
                <a:spcPct val="89300"/>
              </a:lnSpc>
              <a:spcBef>
                <a:spcPts val="330"/>
              </a:spcBef>
            </a:pPr>
            <a:r>
              <a:rPr dirty="0" sz="1550" spc="70">
                <a:solidFill>
                  <a:srgbClr val="7E7E7C"/>
                </a:solidFill>
                <a:latin typeface="Times New Roman"/>
                <a:cs typeface="Times New Roman"/>
              </a:rPr>
              <a:t>The </a:t>
            </a:r>
            <a:r>
              <a:rPr dirty="0" u="sng" sz="1550" spc="-55">
                <a:solidFill>
                  <a:srgbClr val="7E7E7C"/>
                </a:solidFill>
                <a:uFill>
                  <a:solidFill>
                    <a:srgbClr val="7E7E7C"/>
                  </a:solidFill>
                </a:uFill>
                <a:latin typeface="Times New Roman"/>
                <a:cs typeface="Times New Roman"/>
              </a:rPr>
              <a:t>swilJlDllng</a:t>
            </a:r>
            <a:r>
              <a:rPr dirty="0" sz="1550" spc="-55">
                <a:solidFill>
                  <a:srgbClr val="7E7E7C"/>
                </a:solidFill>
                <a:latin typeface="Times New Roman"/>
                <a:cs typeface="Times New Roman"/>
              </a:rPr>
              <a:t> </a:t>
            </a:r>
            <a:r>
              <a:rPr dirty="0" sz="1550" spc="-40">
                <a:solidFill>
                  <a:srgbClr val="909190"/>
                </a:solidFill>
                <a:latin typeface="Times New Roman"/>
                <a:cs typeface="Times New Roman"/>
              </a:rPr>
              <a:t>se.ason </a:t>
            </a:r>
            <a:r>
              <a:rPr dirty="0" sz="1550" spc="-35">
                <a:solidFill>
                  <a:srgbClr val="7E7E7C"/>
                </a:solidFill>
                <a:latin typeface="Times New Roman"/>
                <a:cs typeface="Times New Roman"/>
              </a:rPr>
              <a:t>at </a:t>
            </a:r>
            <a:r>
              <a:rPr dirty="0" sz="1550" spc="5">
                <a:solidFill>
                  <a:srgbClr val="7E7E7C"/>
                </a:solidFill>
                <a:latin typeface="Times New Roman"/>
                <a:cs typeface="Times New Roman"/>
              </a:rPr>
              <a:t>New </a:t>
            </a:r>
            <a:r>
              <a:rPr dirty="0" sz="1550" spc="-25">
                <a:solidFill>
                  <a:srgbClr val="7E7E7C"/>
                </a:solidFill>
                <a:latin typeface="Times New Roman"/>
                <a:cs typeface="Times New Roman"/>
              </a:rPr>
              <a:t>Mexico </a:t>
            </a:r>
            <a:r>
              <a:rPr dirty="0" sz="1550" spc="-5">
                <a:solidFill>
                  <a:srgbClr val="7E7E7C"/>
                </a:solidFill>
                <a:latin typeface="Times New Roman"/>
                <a:cs typeface="Times New Roman"/>
              </a:rPr>
              <a:t>Tech </a:t>
            </a:r>
            <a:r>
              <a:rPr dirty="0" sz="1400" spc="-50">
                <a:solidFill>
                  <a:srgbClr val="7E7E7C"/>
                </a:solidFill>
                <a:latin typeface="Arial"/>
                <a:cs typeface="Arial"/>
              </a:rPr>
              <a:t>starts </a:t>
            </a:r>
            <a:r>
              <a:rPr dirty="0" sz="1550" spc="-140">
                <a:solidFill>
                  <a:srgbClr val="7E7E7C"/>
                </a:solidFill>
                <a:latin typeface="Times New Roman"/>
                <a:cs typeface="Times New Roman"/>
              </a:rPr>
              <a:t>m  </a:t>
            </a:r>
            <a:r>
              <a:rPr dirty="0" sz="1600" spc="-15">
                <a:solidFill>
                  <a:srgbClr val="7E7E7C"/>
                </a:solidFill>
                <a:latin typeface="Times New Roman"/>
                <a:cs typeface="Times New Roman"/>
              </a:rPr>
              <a:t>early </a:t>
            </a:r>
            <a:r>
              <a:rPr dirty="0" sz="1550" spc="-20">
                <a:solidFill>
                  <a:srgbClr val="7E7E7C"/>
                </a:solidFill>
                <a:latin typeface="Times New Roman"/>
                <a:cs typeface="Times New Roman"/>
              </a:rPr>
              <a:t>April </a:t>
            </a:r>
            <a:r>
              <a:rPr dirty="0" sz="1600" spc="65">
                <a:solidFill>
                  <a:srgbClr val="7E7E7C"/>
                </a:solidFill>
                <a:latin typeface="Times New Roman"/>
                <a:cs typeface="Times New Roman"/>
              </a:rPr>
              <a:t>and </a:t>
            </a:r>
            <a:r>
              <a:rPr dirty="0" sz="1500" spc="45">
                <a:solidFill>
                  <a:srgbClr val="7E7E7C"/>
                </a:solidFill>
                <a:latin typeface="Times New Roman"/>
                <a:cs typeface="Times New Roman"/>
              </a:rPr>
              <a:t>lasts </a:t>
            </a:r>
            <a:r>
              <a:rPr dirty="0" sz="1600" spc="50">
                <a:solidFill>
                  <a:srgbClr val="7E7E7C"/>
                </a:solidFill>
                <a:latin typeface="Times New Roman"/>
                <a:cs typeface="Times New Roman"/>
              </a:rPr>
              <a:t>until </a:t>
            </a:r>
            <a:r>
              <a:rPr dirty="0" sz="1450" spc="100">
                <a:solidFill>
                  <a:srgbClr val="7E7E7C"/>
                </a:solidFill>
                <a:latin typeface="Times New Roman"/>
                <a:cs typeface="Times New Roman"/>
              </a:rPr>
              <a:t>late </a:t>
            </a:r>
            <a:r>
              <a:rPr dirty="0" sz="1550" spc="20">
                <a:solidFill>
                  <a:srgbClr val="7E7E7C"/>
                </a:solidFill>
                <a:latin typeface="Times New Roman"/>
                <a:cs typeface="Times New Roman"/>
              </a:rPr>
              <a:t>fall </a:t>
            </a:r>
            <a:r>
              <a:rPr dirty="0" sz="1600" spc="-70">
                <a:solidFill>
                  <a:srgbClr val="7E7E7C"/>
                </a:solidFill>
                <a:latin typeface="Times New Roman"/>
                <a:cs typeface="Times New Roman"/>
              </a:rPr>
              <a:t>Water </a:t>
            </a:r>
            <a:r>
              <a:rPr dirty="0" sz="1600" spc="-45">
                <a:solidFill>
                  <a:srgbClr val="7E7E7C"/>
                </a:solidFill>
                <a:latin typeface="Times New Roman"/>
                <a:cs typeface="Times New Roman"/>
              </a:rPr>
              <a:t>sports </a:t>
            </a:r>
            <a:r>
              <a:rPr dirty="0" sz="1600" spc="-65">
                <a:solidFill>
                  <a:srgbClr val="7E7E7C"/>
                </a:solidFill>
                <a:latin typeface="Times New Roman"/>
                <a:cs typeface="Times New Roman"/>
              </a:rPr>
              <a:t>are  </a:t>
            </a:r>
            <a:r>
              <a:rPr dirty="0" sz="1550" spc="-15">
                <a:solidFill>
                  <a:srgbClr val="7E7E7C"/>
                </a:solidFill>
                <a:latin typeface="Times New Roman"/>
                <a:cs typeface="Times New Roman"/>
              </a:rPr>
              <a:t>very </a:t>
            </a:r>
            <a:r>
              <a:rPr dirty="0" u="sng" sz="1550" spc="30">
                <a:solidFill>
                  <a:srgbClr val="7E7E7C"/>
                </a:solidFill>
                <a:uFill>
                  <a:solidFill>
                    <a:srgbClr val="7E7E7C"/>
                  </a:solidFill>
                </a:uFill>
                <a:latin typeface="Times New Roman"/>
                <a:cs typeface="Times New Roman"/>
              </a:rPr>
              <a:t>popular</a:t>
            </a:r>
            <a:r>
              <a:rPr dirty="0" sz="1550" spc="30">
                <a:solidFill>
                  <a:srgbClr val="7E7E7C"/>
                </a:solidFill>
                <a:latin typeface="Times New Roman"/>
                <a:cs typeface="Times New Roman"/>
              </a:rPr>
              <a:t> </a:t>
            </a:r>
            <a:r>
              <a:rPr dirty="0" sz="1550" spc="25">
                <a:solidFill>
                  <a:srgbClr val="7E7E7C"/>
                </a:solidFill>
                <a:latin typeface="Times New Roman"/>
                <a:cs typeface="Times New Roman"/>
              </a:rPr>
              <a:t>at </a:t>
            </a:r>
            <a:r>
              <a:rPr dirty="0" sz="1550" spc="50">
                <a:solidFill>
                  <a:srgbClr val="7E7E7C"/>
                </a:solidFill>
                <a:latin typeface="Times New Roman"/>
                <a:cs typeface="Times New Roman"/>
              </a:rPr>
              <a:t>Tech </a:t>
            </a:r>
            <a:r>
              <a:rPr dirty="0" sz="1550" spc="70">
                <a:solidFill>
                  <a:srgbClr val="7E7E7C"/>
                </a:solidFill>
                <a:latin typeface="Times New Roman"/>
                <a:cs typeface="Times New Roman"/>
              </a:rPr>
              <a:t>On </a:t>
            </a:r>
            <a:r>
              <a:rPr dirty="0" sz="1550" spc="35">
                <a:solidFill>
                  <a:srgbClr val="7E7E7C"/>
                </a:solidFill>
                <a:latin typeface="Times New Roman"/>
                <a:cs typeface="Times New Roman"/>
              </a:rPr>
              <a:t>campus </a:t>
            </a:r>
            <a:r>
              <a:rPr dirty="0" sz="1450" spc="30">
                <a:solidFill>
                  <a:srgbClr val="7E7E7C"/>
                </a:solidFill>
                <a:latin typeface="Times New Roman"/>
                <a:cs typeface="Times New Roman"/>
              </a:rPr>
              <a:t>one </a:t>
            </a:r>
            <a:r>
              <a:rPr dirty="0" sz="1550" spc="30">
                <a:solidFill>
                  <a:srgbClr val="7E7E7C"/>
                </a:solidFill>
                <a:latin typeface="Times New Roman"/>
                <a:cs typeface="Times New Roman"/>
              </a:rPr>
              <a:t>can </a:t>
            </a:r>
            <a:r>
              <a:rPr dirty="0" sz="1550" spc="-75">
                <a:solidFill>
                  <a:srgbClr val="7E7E7C"/>
                </a:solidFill>
                <a:latin typeface="Times New Roman"/>
                <a:cs typeface="Times New Roman"/>
              </a:rPr>
              <a:t>enJoy </a:t>
            </a:r>
            <a:r>
              <a:rPr dirty="0" sz="1400" spc="-85">
                <a:solidFill>
                  <a:srgbClr val="7E7E7C"/>
                </a:solidFill>
                <a:latin typeface="Arial"/>
                <a:cs typeface="Arial"/>
              </a:rPr>
              <a:t>watel'  </a:t>
            </a:r>
            <a:r>
              <a:rPr dirty="0" sz="1450" spc="75">
                <a:solidFill>
                  <a:srgbClr val="7E7E7C"/>
                </a:solidFill>
                <a:latin typeface="Times New Roman"/>
                <a:cs typeface="Times New Roman"/>
              </a:rPr>
              <a:t>polo </a:t>
            </a:r>
            <a:r>
              <a:rPr dirty="0" sz="1450" spc="50">
                <a:solidFill>
                  <a:srgbClr val="7E7E7C"/>
                </a:solidFill>
                <a:latin typeface="Times New Roman"/>
                <a:cs typeface="Times New Roman"/>
              </a:rPr>
              <a:t>diving, </a:t>
            </a:r>
            <a:r>
              <a:rPr dirty="0" sz="1450" spc="70">
                <a:solidFill>
                  <a:srgbClr val="7E7E7C"/>
                </a:solidFill>
                <a:latin typeface="Times New Roman"/>
                <a:cs typeface="Times New Roman"/>
              </a:rPr>
              <a:t>swimming. </a:t>
            </a:r>
            <a:r>
              <a:rPr dirty="0" sz="1450" spc="85">
                <a:solidFill>
                  <a:srgbClr val="7E7E7C"/>
                </a:solidFill>
                <a:latin typeface="Times New Roman"/>
                <a:cs typeface="Times New Roman"/>
              </a:rPr>
              <a:t>scuba </a:t>
            </a:r>
            <a:r>
              <a:rPr dirty="0" sz="1450" spc="30">
                <a:solidFill>
                  <a:srgbClr val="7E7E7C"/>
                </a:solidFill>
                <a:latin typeface="Times New Roman"/>
                <a:cs typeface="Times New Roman"/>
              </a:rPr>
              <a:t>training, </a:t>
            </a:r>
            <a:r>
              <a:rPr dirty="0" sz="1450" spc="40">
                <a:solidFill>
                  <a:srgbClr val="7E7E7C"/>
                </a:solidFill>
                <a:latin typeface="Times New Roman"/>
                <a:cs typeface="Times New Roman"/>
              </a:rPr>
              <a:t>or </a:t>
            </a:r>
            <a:r>
              <a:rPr dirty="0" sz="1350" spc="-10">
                <a:solidFill>
                  <a:srgbClr val="7E7E7C"/>
                </a:solidFill>
                <a:latin typeface="Times New Roman"/>
                <a:cs typeface="Times New Roman"/>
              </a:rPr>
              <a:t>just  </a:t>
            </a:r>
            <a:r>
              <a:rPr dirty="0" sz="1550" spc="-5">
                <a:solidFill>
                  <a:srgbClr val="7E7E7C"/>
                </a:solidFill>
                <a:latin typeface="Times New Roman"/>
                <a:cs typeface="Times New Roman"/>
              </a:rPr>
              <a:t>Sllllbatbing. </a:t>
            </a:r>
            <a:r>
              <a:rPr dirty="0" sz="1550" spc="45">
                <a:solidFill>
                  <a:srgbClr val="7E7E7C"/>
                </a:solidFill>
                <a:latin typeface="Times New Roman"/>
                <a:cs typeface="Times New Roman"/>
              </a:rPr>
              <a:t>Socorro </a:t>
            </a:r>
            <a:r>
              <a:rPr dirty="0" sz="1400" spc="35">
                <a:solidFill>
                  <a:srgbClr val="7E7E7C"/>
                </a:solidFill>
                <a:latin typeface="Arial"/>
                <a:cs typeface="Arial"/>
              </a:rPr>
              <a:t>is </a:t>
            </a:r>
            <a:r>
              <a:rPr dirty="0" sz="1500" spc="50">
                <a:solidFill>
                  <a:srgbClr val="7E7E7C"/>
                </a:solidFill>
                <a:latin typeface="Times New Roman"/>
                <a:cs typeface="Times New Roman"/>
              </a:rPr>
              <a:t>also </a:t>
            </a:r>
            <a:r>
              <a:rPr dirty="0" sz="1550" spc="15">
                <a:solidFill>
                  <a:srgbClr val="7E7E7C"/>
                </a:solidFill>
                <a:latin typeface="Times New Roman"/>
                <a:cs typeface="Times New Roman"/>
              </a:rPr>
              <a:t>close </a:t>
            </a:r>
            <a:r>
              <a:rPr dirty="0" sz="1650" spc="5">
                <a:solidFill>
                  <a:srgbClr val="7E7E7C"/>
                </a:solidFill>
                <a:latin typeface="Times New Roman"/>
                <a:cs typeface="Times New Roman"/>
              </a:rPr>
              <a:t>to </a:t>
            </a:r>
            <a:r>
              <a:rPr dirty="0" sz="1550" spc="-65">
                <a:solidFill>
                  <a:srgbClr val="7E7E7C"/>
                </a:solidFill>
                <a:latin typeface="Times New Roman"/>
                <a:cs typeface="Times New Roman"/>
              </a:rPr>
              <a:t>several </a:t>
            </a:r>
            <a:r>
              <a:rPr dirty="0" sz="1550" spc="-85">
                <a:solidFill>
                  <a:srgbClr val="7E7E7C"/>
                </a:solidFill>
                <a:latin typeface="Times New Roman"/>
                <a:cs typeface="Times New Roman"/>
              </a:rPr>
              <a:t>recrea­  </a:t>
            </a:r>
            <a:r>
              <a:rPr dirty="0" sz="1450" spc="65">
                <a:solidFill>
                  <a:srgbClr val="7E7E7C"/>
                </a:solidFill>
                <a:latin typeface="Times New Roman"/>
                <a:cs typeface="Times New Roman"/>
              </a:rPr>
              <a:t>tional</a:t>
            </a:r>
            <a:r>
              <a:rPr dirty="0" sz="1450" spc="120">
                <a:solidFill>
                  <a:srgbClr val="7E7E7C"/>
                </a:solidFill>
                <a:latin typeface="Times New Roman"/>
                <a:cs typeface="Times New Roman"/>
              </a:rPr>
              <a:t> </a:t>
            </a:r>
            <a:r>
              <a:rPr dirty="0" sz="1450" spc="55">
                <a:solidFill>
                  <a:srgbClr val="7E7E7C"/>
                </a:solidFill>
                <a:latin typeface="Times New Roman"/>
                <a:cs typeface="Times New Roman"/>
              </a:rPr>
              <a:t>areas</a:t>
            </a:r>
            <a:r>
              <a:rPr dirty="0" sz="1450" spc="120">
                <a:solidFill>
                  <a:srgbClr val="7E7E7C"/>
                </a:solidFill>
                <a:latin typeface="Times New Roman"/>
                <a:cs typeface="Times New Roman"/>
              </a:rPr>
              <a:t> </a:t>
            </a:r>
            <a:r>
              <a:rPr dirty="0" sz="1450" spc="70">
                <a:solidFill>
                  <a:srgbClr val="7E7E7C"/>
                </a:solidFill>
                <a:latin typeface="Times New Roman"/>
                <a:cs typeface="Times New Roman"/>
              </a:rPr>
              <a:t>where</a:t>
            </a:r>
            <a:r>
              <a:rPr dirty="0" sz="1450" spc="30">
                <a:solidFill>
                  <a:srgbClr val="7E7E7C"/>
                </a:solidFill>
                <a:latin typeface="Times New Roman"/>
                <a:cs typeface="Times New Roman"/>
              </a:rPr>
              <a:t> </a:t>
            </a:r>
            <a:r>
              <a:rPr dirty="0" sz="1450" spc="80">
                <a:solidFill>
                  <a:srgbClr val="7E7E7C"/>
                </a:solidFill>
                <a:latin typeface="Times New Roman"/>
                <a:cs typeface="Times New Roman"/>
              </a:rPr>
              <a:t>water</a:t>
            </a:r>
            <a:r>
              <a:rPr dirty="0" sz="1450" spc="-65">
                <a:solidFill>
                  <a:srgbClr val="7E7E7C"/>
                </a:solidFill>
                <a:latin typeface="Times New Roman"/>
                <a:cs typeface="Times New Roman"/>
              </a:rPr>
              <a:t> </a:t>
            </a:r>
            <a:r>
              <a:rPr dirty="0" sz="1450" spc="80">
                <a:solidFill>
                  <a:srgbClr val="7E7E7C"/>
                </a:solidFill>
                <a:latin typeface="Times New Roman"/>
                <a:cs typeface="Times New Roman"/>
              </a:rPr>
              <a:t>skung</a:t>
            </a:r>
            <a:r>
              <a:rPr dirty="0" sz="1450" spc="-80">
                <a:solidFill>
                  <a:srgbClr val="7E7E7C"/>
                </a:solidFill>
                <a:latin typeface="Times New Roman"/>
                <a:cs typeface="Times New Roman"/>
              </a:rPr>
              <a:t> </a:t>
            </a:r>
            <a:r>
              <a:rPr dirty="0" sz="1450" spc="85">
                <a:solidFill>
                  <a:srgbClr val="7E7E7C"/>
                </a:solidFill>
                <a:latin typeface="Times New Roman"/>
                <a:cs typeface="Times New Roman"/>
              </a:rPr>
              <a:t>and</a:t>
            </a:r>
            <a:r>
              <a:rPr dirty="0" sz="1450" spc="140">
                <a:solidFill>
                  <a:srgbClr val="7E7E7C"/>
                </a:solidFill>
                <a:latin typeface="Times New Roman"/>
                <a:cs typeface="Times New Roman"/>
              </a:rPr>
              <a:t> </a:t>
            </a:r>
            <a:r>
              <a:rPr dirty="0" sz="1450" spc="35">
                <a:solidFill>
                  <a:srgbClr val="7E7E7C"/>
                </a:solidFill>
                <a:latin typeface="Times New Roman"/>
                <a:cs typeface="Times New Roman"/>
              </a:rPr>
              <a:t>boating</a:t>
            </a:r>
            <a:r>
              <a:rPr dirty="0" sz="1450" spc="-130">
                <a:solidFill>
                  <a:srgbClr val="7E7E7C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7E7E7C"/>
                </a:solidFill>
                <a:latin typeface="Times New Roman"/>
                <a:cs typeface="Times New Roman"/>
              </a:rPr>
              <a:t>are</a:t>
            </a:r>
            <a:r>
              <a:rPr dirty="0" sz="1450" spc="-90">
                <a:solidFill>
                  <a:srgbClr val="7E7E7C"/>
                </a:solidFill>
                <a:latin typeface="Times New Roman"/>
                <a:cs typeface="Times New Roman"/>
              </a:rPr>
              <a:t> </a:t>
            </a:r>
            <a:r>
              <a:rPr dirty="0" sz="1450" spc="-55">
                <a:solidFill>
                  <a:srgbClr val="7E7E7C"/>
                </a:solidFill>
                <a:latin typeface="Times New Roman"/>
                <a:cs typeface="Times New Roman"/>
              </a:rPr>
              <a:t>highly</a:t>
            </a:r>
            <a:endParaRPr sz="1450">
              <a:latin typeface="Times New Roman"/>
              <a:cs typeface="Times New Roman"/>
            </a:endParaRPr>
          </a:p>
          <a:p>
            <a:pPr algn="just" marL="55880">
              <a:lnSpc>
                <a:spcPct val="100000"/>
              </a:lnSpc>
              <a:spcBef>
                <a:spcPts val="275"/>
              </a:spcBef>
            </a:pPr>
            <a:r>
              <a:rPr dirty="0" u="sng" sz="1450" spc="-65">
                <a:solidFill>
                  <a:srgbClr val="7E7E7C"/>
                </a:solidFill>
                <a:uFill>
                  <a:solidFill>
                    <a:srgbClr val="9EA1A0"/>
                  </a:solidFill>
                </a:uFill>
                <a:latin typeface="Times New Roman"/>
                <a:cs typeface="Times New Roman"/>
              </a:rPr>
              <a:t>pop</a:t>
            </a:r>
            <a:r>
              <a:rPr dirty="0" u="sng" sz="1450" spc="30">
                <a:solidFill>
                  <a:srgbClr val="7E7E7C"/>
                </a:solidFill>
                <a:uFill>
                  <a:solidFill>
                    <a:srgbClr val="9EA1A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1450" spc="10">
                <a:solidFill>
                  <a:srgbClr val="7E7E7C"/>
                </a:solidFill>
                <a:uFill>
                  <a:solidFill>
                    <a:srgbClr val="9EA1A0"/>
                  </a:solidFill>
                </a:uFill>
                <a:latin typeface="Times New Roman"/>
                <a:cs typeface="Times New Roman"/>
              </a:rPr>
              <a:t>uJer</a:t>
            </a:r>
            <a:r>
              <a:rPr dirty="0" u="sng" sz="1450" spc="10">
                <a:solidFill>
                  <a:srgbClr val="9EA1A0"/>
                </a:solidFill>
                <a:uFill>
                  <a:solidFill>
                    <a:srgbClr val="9EA1A0"/>
                  </a:solidFill>
                </a:uFill>
                <a:latin typeface="Times New Roman"/>
                <a:cs typeface="Times New Roman"/>
              </a:rPr>
              <a:t>-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52754" y="6704849"/>
            <a:ext cx="2397760" cy="2286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50" spc="25">
                <a:solidFill>
                  <a:srgbClr val="7E7E7C"/>
                </a:solidFill>
                <a:latin typeface="Times New Roman"/>
                <a:cs typeface="Times New Roman"/>
              </a:rPr>
              <a:t>Bob</a:t>
            </a:r>
            <a:r>
              <a:rPr dirty="0" sz="1250" spc="-175">
                <a:solidFill>
                  <a:srgbClr val="7E7E7C"/>
                </a:solidFill>
                <a:latin typeface="Times New Roman"/>
                <a:cs typeface="Times New Roman"/>
              </a:rPr>
              <a:t> </a:t>
            </a:r>
            <a:r>
              <a:rPr dirty="0" sz="1150" spc="45">
                <a:solidFill>
                  <a:srgbClr val="909190"/>
                </a:solidFill>
                <a:latin typeface="Arial"/>
                <a:cs typeface="Arial"/>
              </a:rPr>
              <a:t>Glenn</a:t>
            </a:r>
            <a:r>
              <a:rPr dirty="0" sz="1150" spc="-175">
                <a:solidFill>
                  <a:srgbClr val="909190"/>
                </a:solidFill>
                <a:latin typeface="Arial"/>
                <a:cs typeface="Arial"/>
              </a:rPr>
              <a:t> </a:t>
            </a:r>
            <a:r>
              <a:rPr dirty="0" sz="1250" spc="50">
                <a:solidFill>
                  <a:srgbClr val="909190"/>
                </a:solidFill>
                <a:latin typeface="Times New Roman"/>
                <a:cs typeface="Times New Roman"/>
              </a:rPr>
              <a:t>demonstrates</a:t>
            </a:r>
            <a:r>
              <a:rPr dirty="0" sz="1250" spc="-90">
                <a:solidFill>
                  <a:srgbClr val="909190"/>
                </a:solidFill>
                <a:latin typeface="Times New Roman"/>
                <a:cs typeface="Times New Roman"/>
              </a:rPr>
              <a:t> </a:t>
            </a:r>
            <a:r>
              <a:rPr dirty="0" sz="1300" spc="70">
                <a:solidFill>
                  <a:srgbClr val="7E7E7C"/>
                </a:solidFill>
                <a:latin typeface="Times New Roman"/>
                <a:cs typeface="Times New Roman"/>
              </a:rPr>
              <a:t>otbenrise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266520" y="6604382"/>
            <a:ext cx="2247900" cy="2063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50" spc="95">
                <a:solidFill>
                  <a:srgbClr val="909190"/>
                </a:solidFill>
                <a:latin typeface="Times New Roman"/>
                <a:cs typeface="Times New Roman"/>
              </a:rPr>
              <a:t>Scenic</a:t>
            </a:r>
            <a:r>
              <a:rPr dirty="0" sz="1150" spc="-5">
                <a:solidFill>
                  <a:srgbClr val="909190"/>
                </a:solidFill>
                <a:latin typeface="Times New Roman"/>
                <a:cs typeface="Times New Roman"/>
              </a:rPr>
              <a:t> </a:t>
            </a:r>
            <a:r>
              <a:rPr dirty="0" sz="1150" spc="114">
                <a:solidFill>
                  <a:srgbClr val="7E7E7C"/>
                </a:solidFill>
                <a:latin typeface="Times New Roman"/>
                <a:cs typeface="Times New Roman"/>
              </a:rPr>
              <a:t>beauty</a:t>
            </a:r>
            <a:r>
              <a:rPr dirty="0" sz="1150" spc="-75">
                <a:solidFill>
                  <a:srgbClr val="7E7E7C"/>
                </a:solidFill>
                <a:latin typeface="Times New Roman"/>
                <a:cs typeface="Times New Roman"/>
              </a:rPr>
              <a:t> </a:t>
            </a:r>
            <a:r>
              <a:rPr dirty="0" sz="1150" spc="100">
                <a:solidFill>
                  <a:srgbClr val="7E7E7C"/>
                </a:solidFill>
                <a:latin typeface="Times New Roman"/>
                <a:cs typeface="Times New Roman"/>
              </a:rPr>
              <a:t>ot</a:t>
            </a:r>
            <a:r>
              <a:rPr dirty="0" sz="1150" spc="75">
                <a:solidFill>
                  <a:srgbClr val="7E7E7C"/>
                </a:solidFill>
                <a:latin typeface="Times New Roman"/>
                <a:cs typeface="Times New Roman"/>
              </a:rPr>
              <a:t> </a:t>
            </a:r>
            <a:r>
              <a:rPr dirty="0" sz="1150" spc="100">
                <a:solidFill>
                  <a:srgbClr val="909190"/>
                </a:solidFill>
                <a:latin typeface="Times New Roman"/>
                <a:cs typeface="Times New Roman"/>
              </a:rPr>
              <a:t>the</a:t>
            </a:r>
            <a:r>
              <a:rPr dirty="0" sz="1150" spc="105">
                <a:solidFill>
                  <a:srgbClr val="909190"/>
                </a:solidFill>
                <a:latin typeface="Times New Roman"/>
                <a:cs typeface="Times New Roman"/>
              </a:rPr>
              <a:t> </a:t>
            </a:r>
            <a:r>
              <a:rPr dirty="0" sz="1150" spc="-95" b="1">
                <a:solidFill>
                  <a:srgbClr val="7E7E7C"/>
                </a:solidFill>
                <a:latin typeface="Arial"/>
                <a:cs typeface="Arial"/>
              </a:rPr>
              <a:t>go)C</a:t>
            </a:r>
            <a:r>
              <a:rPr dirty="0" sz="1150" spc="-145" b="1">
                <a:solidFill>
                  <a:srgbClr val="7E7E7C"/>
                </a:solidFill>
                <a:latin typeface="Arial"/>
                <a:cs typeface="Arial"/>
              </a:rPr>
              <a:t> </a:t>
            </a:r>
            <a:r>
              <a:rPr dirty="0" sz="1150" spc="-55">
                <a:solidFill>
                  <a:srgbClr val="7E7E7C"/>
                </a:solidFill>
                <a:latin typeface="Times New Roman"/>
                <a:cs typeface="Times New Roman"/>
              </a:rPr>
              <a:t>coU1'88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267976" y="12266035"/>
            <a:ext cx="45720" cy="0"/>
          </a:xfrm>
          <a:custGeom>
            <a:avLst/>
            <a:gdLst/>
            <a:ahLst/>
            <a:cxnLst/>
            <a:rect l="l" t="t" r="r" b="b"/>
            <a:pathLst>
              <a:path w="45720" h="0">
                <a:moveTo>
                  <a:pt x="0" y="0"/>
                </a:moveTo>
                <a:lnTo>
                  <a:pt x="45628" y="0"/>
                </a:lnTo>
              </a:path>
            </a:pathLst>
          </a:custGeom>
          <a:ln w="9133">
            <a:solidFill>
              <a:srgbClr val="7E7E7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395180" y="12266035"/>
            <a:ext cx="36830" cy="0"/>
          </a:xfrm>
          <a:custGeom>
            <a:avLst/>
            <a:gdLst/>
            <a:ahLst/>
            <a:cxnLst/>
            <a:rect l="l" t="t" r="r" b="b"/>
            <a:pathLst>
              <a:path w="36829" h="0">
                <a:moveTo>
                  <a:pt x="0" y="0"/>
                </a:moveTo>
                <a:lnTo>
                  <a:pt x="36502" y="0"/>
                </a:lnTo>
              </a:path>
            </a:pathLst>
          </a:custGeom>
          <a:ln w="9133">
            <a:solidFill>
              <a:srgbClr val="7E7E7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924948" y="12266035"/>
            <a:ext cx="45720" cy="0"/>
          </a:xfrm>
          <a:custGeom>
            <a:avLst/>
            <a:gdLst/>
            <a:ahLst/>
            <a:cxnLst/>
            <a:rect l="l" t="t" r="r" b="b"/>
            <a:pathLst>
              <a:path w="45720" h="0">
                <a:moveTo>
                  <a:pt x="0" y="0"/>
                </a:moveTo>
                <a:lnTo>
                  <a:pt x="45628" y="0"/>
                </a:lnTo>
              </a:path>
            </a:pathLst>
          </a:custGeom>
          <a:ln w="9133">
            <a:solidFill>
              <a:srgbClr val="7E7E7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4255278" y="12093502"/>
            <a:ext cx="751205" cy="21780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50" spc="40" b="1">
                <a:solidFill>
                  <a:srgbClr val="7E7E7C"/>
                </a:solidFill>
                <a:latin typeface="Times New Roman"/>
                <a:cs typeface="Times New Roman"/>
              </a:rPr>
              <a:t>t </a:t>
            </a:r>
            <a:r>
              <a:rPr dirty="0" sz="550" spc="5" b="1">
                <a:solidFill>
                  <a:srgbClr val="7E7E7C"/>
                </a:solidFill>
                <a:latin typeface="Arial"/>
                <a:cs typeface="Arial"/>
              </a:rPr>
              <a:t>C </a:t>
            </a:r>
            <a:r>
              <a:rPr dirty="0" sz="550" spc="-50">
                <a:solidFill>
                  <a:srgbClr val="7E7E7C"/>
                </a:solidFill>
                <a:latin typeface="Arial"/>
                <a:cs typeface="Arial"/>
              </a:rPr>
              <a:t>_</a:t>
            </a:r>
            <a:r>
              <a:rPr dirty="0" sz="800" spc="-50" i="1">
                <a:solidFill>
                  <a:srgbClr val="7E7E7C"/>
                </a:solidFill>
                <a:latin typeface="Arial"/>
                <a:cs typeface="Arial"/>
              </a:rPr>
              <a:t>-</a:t>
            </a:r>
            <a:r>
              <a:rPr dirty="0" u="sng" sz="800" spc="-50" i="1">
                <a:solidFill>
                  <a:srgbClr val="7E7E7C"/>
                </a:solidFill>
                <a:uFill>
                  <a:solidFill>
                    <a:srgbClr val="7E7E7C"/>
                  </a:solidFill>
                </a:uFill>
                <a:latin typeface="Arial"/>
                <a:cs typeface="Arial"/>
              </a:rPr>
              <a:t>II"</a:t>
            </a:r>
            <a:r>
              <a:rPr dirty="0" u="sng" sz="550" spc="-50">
                <a:solidFill>
                  <a:srgbClr val="7E7E7C"/>
                </a:solidFill>
                <a:uFill>
                  <a:solidFill>
                    <a:srgbClr val="7E7E7C"/>
                  </a:solidFill>
                </a:uFill>
                <a:latin typeface="Arial"/>
                <a:cs typeface="Arial"/>
              </a:rPr>
              <a:t>.</a:t>
            </a:r>
            <a:r>
              <a:rPr dirty="0" u="sng" sz="800" spc="-50" i="1">
                <a:solidFill>
                  <a:srgbClr val="7E7E7C"/>
                </a:solidFill>
                <a:uFill>
                  <a:solidFill>
                    <a:srgbClr val="7E7E7C"/>
                  </a:solidFill>
                </a:uFill>
                <a:latin typeface="Arial"/>
                <a:cs typeface="Arial"/>
              </a:rPr>
              <a:t>.</a:t>
            </a:r>
            <a:r>
              <a:rPr dirty="0" u="sng" sz="550" spc="-50">
                <a:solidFill>
                  <a:srgbClr val="7E7E7C"/>
                </a:solidFill>
                <a:uFill>
                  <a:solidFill>
                    <a:srgbClr val="7E7E7C"/>
                  </a:solidFill>
                </a:uFill>
                <a:latin typeface="Arial"/>
                <a:cs typeface="Arial"/>
              </a:rPr>
              <a:t>.</a:t>
            </a:r>
            <a:r>
              <a:rPr dirty="0" sz="550" spc="-50">
                <a:solidFill>
                  <a:srgbClr val="7E7E7C"/>
                </a:solidFill>
                <a:latin typeface="Arial"/>
                <a:cs typeface="Arial"/>
              </a:rPr>
              <a:t>, </a:t>
            </a:r>
            <a:r>
              <a:rPr dirty="0" u="sng" sz="550" spc="185">
                <a:solidFill>
                  <a:srgbClr val="7E7E7C"/>
                </a:solidFill>
                <a:uFill>
                  <a:solidFill>
                    <a:srgbClr val="7E7E7C"/>
                  </a:solidFill>
                </a:uFill>
                <a:latin typeface="Arial"/>
                <a:cs typeface="Arial"/>
              </a:rPr>
              <a:t>•</a:t>
            </a:r>
            <a:r>
              <a:rPr dirty="0" sz="550" spc="195">
                <a:solidFill>
                  <a:srgbClr val="7E7E7C"/>
                </a:solidFill>
                <a:latin typeface="Arial"/>
                <a:cs typeface="Arial"/>
              </a:rPr>
              <a:t> </a:t>
            </a:r>
            <a:r>
              <a:rPr dirty="0" sz="650" spc="250" b="1">
                <a:solidFill>
                  <a:srgbClr val="7E7E7C"/>
                </a:solidFill>
                <a:latin typeface="Times New Roman"/>
                <a:cs typeface="Times New Roman"/>
              </a:rPr>
              <a:t>r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6036639" y="2818626"/>
            <a:ext cx="3186430" cy="760095"/>
          </a:xfrm>
          <a:prstGeom prst="rect"/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2699385" algn="l"/>
              </a:tabLst>
            </a:pPr>
            <a:r>
              <a:rPr dirty="0" sz="4700" spc="220">
                <a:solidFill>
                  <a:srgbClr val="4D4442"/>
                </a:solidFill>
              </a:rPr>
              <a:t>Relaxin</a:t>
            </a:r>
            <a:r>
              <a:rPr dirty="0" sz="4700" spc="260">
                <a:solidFill>
                  <a:srgbClr val="4D4442"/>
                </a:solidFill>
              </a:rPr>
              <a:t>g</a:t>
            </a:r>
            <a:r>
              <a:rPr dirty="0" sz="4700">
                <a:solidFill>
                  <a:srgbClr val="4D4442"/>
                </a:solidFill>
              </a:rPr>
              <a:t>	</a:t>
            </a:r>
            <a:r>
              <a:rPr dirty="0" sz="4800" spc="-135">
                <a:solidFill>
                  <a:srgbClr val="4D4442"/>
                </a:solidFill>
              </a:rPr>
              <a:t>In</a:t>
            </a:r>
            <a:endParaRPr sz="4800"/>
          </a:p>
        </p:txBody>
      </p:sp>
      <p:sp>
        <p:nvSpPr>
          <p:cNvPr id="28" name="object 28"/>
          <p:cNvSpPr txBox="1"/>
          <p:nvPr/>
        </p:nvSpPr>
        <p:spPr>
          <a:xfrm>
            <a:off x="10416081" y="2859722"/>
            <a:ext cx="3612515" cy="6997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263015" algn="l"/>
              </a:tabLst>
            </a:pPr>
            <a:r>
              <a:rPr dirty="0" sz="4400" spc="150" b="1">
                <a:solidFill>
                  <a:srgbClr val="7E7E7C"/>
                </a:solidFill>
                <a:latin typeface="Times New Roman"/>
                <a:cs typeface="Times New Roman"/>
              </a:rPr>
              <a:t>The	</a:t>
            </a:r>
            <a:r>
              <a:rPr dirty="0" sz="4400" spc="150" b="1">
                <a:solidFill>
                  <a:srgbClr val="5B5454"/>
                </a:solidFill>
                <a:latin typeface="Times New Roman"/>
                <a:cs typeface="Times New Roman"/>
              </a:rPr>
              <a:t>Sunshine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439801" y="4065324"/>
            <a:ext cx="4341495" cy="1711960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algn="just" marL="16510" marR="5080" indent="-4445">
              <a:lnSpc>
                <a:spcPct val="91800"/>
              </a:lnSpc>
              <a:spcBef>
                <a:spcPts val="265"/>
              </a:spcBef>
            </a:pPr>
            <a:r>
              <a:rPr dirty="0" sz="1450" spc="20">
                <a:solidFill>
                  <a:srgbClr val="909190"/>
                </a:solidFill>
                <a:latin typeface="Times New Roman"/>
                <a:cs typeface="Times New Roman"/>
              </a:rPr>
              <a:t>Tech's </a:t>
            </a:r>
            <a:r>
              <a:rPr dirty="0" sz="1450" spc="45">
                <a:solidFill>
                  <a:srgbClr val="909190"/>
                </a:solidFill>
                <a:latin typeface="Times New Roman"/>
                <a:cs typeface="Times New Roman"/>
              </a:rPr>
              <a:t>beautiful </a:t>
            </a:r>
            <a:r>
              <a:rPr dirty="0" sz="1450" spc="40">
                <a:solidFill>
                  <a:srgbClr val="909190"/>
                </a:solidFill>
                <a:latin typeface="Times New Roman"/>
                <a:cs typeface="Times New Roman"/>
              </a:rPr>
              <a:t>eighteen-hole </a:t>
            </a:r>
            <a:r>
              <a:rPr dirty="0" sz="1450" spc="20">
                <a:solidFill>
                  <a:srgbClr val="7E7E7C"/>
                </a:solidFill>
                <a:latin typeface="Times New Roman"/>
                <a:cs typeface="Times New Roman"/>
              </a:rPr>
              <a:t>golf </a:t>
            </a:r>
            <a:r>
              <a:rPr dirty="0" sz="1450" spc="50">
                <a:solidFill>
                  <a:srgbClr val="909190"/>
                </a:solidFill>
                <a:latin typeface="Times New Roman"/>
                <a:cs typeface="Times New Roman"/>
              </a:rPr>
              <a:t>course </a:t>
            </a:r>
            <a:r>
              <a:rPr dirty="0" sz="1450" spc="30">
                <a:solidFill>
                  <a:srgbClr val="909190"/>
                </a:solidFill>
                <a:latin typeface="Times New Roman"/>
                <a:cs typeface="Times New Roman"/>
              </a:rPr>
              <a:t>supplies  </a:t>
            </a:r>
            <a:r>
              <a:rPr dirty="0" sz="1450" spc="20">
                <a:solidFill>
                  <a:srgbClr val="909190"/>
                </a:solidFill>
                <a:latin typeface="Times New Roman"/>
                <a:cs typeface="Times New Roman"/>
              </a:rPr>
              <a:t>relaxation </a:t>
            </a:r>
            <a:r>
              <a:rPr dirty="0" sz="1550" spc="40">
                <a:solidFill>
                  <a:srgbClr val="909190"/>
                </a:solidFill>
                <a:latin typeface="Times New Roman"/>
                <a:cs typeface="Times New Roman"/>
              </a:rPr>
              <a:t>and </a:t>
            </a:r>
            <a:r>
              <a:rPr dirty="0" sz="1450" spc="75">
                <a:solidFill>
                  <a:srgbClr val="909190"/>
                </a:solidFill>
                <a:latin typeface="Times New Roman"/>
                <a:cs typeface="Times New Roman"/>
              </a:rPr>
              <a:t>entertainment </a:t>
            </a:r>
            <a:r>
              <a:rPr dirty="0" sz="1450" spc="75">
                <a:solidFill>
                  <a:srgbClr val="7E7E7C"/>
                </a:solidFill>
                <a:latin typeface="Times New Roman"/>
                <a:cs typeface="Times New Roman"/>
              </a:rPr>
              <a:t>the </a:t>
            </a:r>
            <a:r>
              <a:rPr dirty="0" sz="1450" spc="65">
                <a:solidFill>
                  <a:srgbClr val="7E7E7C"/>
                </a:solidFill>
                <a:latin typeface="Times New Roman"/>
                <a:cs typeface="Times New Roman"/>
              </a:rPr>
              <a:t>yeararound, </a:t>
            </a:r>
            <a:r>
              <a:rPr dirty="0" sz="1550" spc="10">
                <a:solidFill>
                  <a:srgbClr val="7E7E7C"/>
                </a:solidFill>
                <a:latin typeface="Times New Roman"/>
                <a:cs typeface="Times New Roman"/>
              </a:rPr>
              <a:t>under  </a:t>
            </a:r>
            <a:r>
              <a:rPr dirty="0" sz="1450" spc="60">
                <a:solidFill>
                  <a:srgbClr val="909190"/>
                </a:solidFill>
                <a:latin typeface="Times New Roman"/>
                <a:cs typeface="Times New Roman"/>
              </a:rPr>
              <a:t>the </a:t>
            </a:r>
            <a:r>
              <a:rPr dirty="0" sz="1450" spc="-45">
                <a:solidFill>
                  <a:srgbClr val="909190"/>
                </a:solidFill>
                <a:latin typeface="Arial"/>
                <a:cs typeface="Arial"/>
              </a:rPr>
              <a:t>warm </a:t>
            </a:r>
            <a:r>
              <a:rPr dirty="0" sz="1450" spc="60">
                <a:solidFill>
                  <a:srgbClr val="909190"/>
                </a:solidFill>
                <a:latin typeface="Times New Roman"/>
                <a:cs typeface="Times New Roman"/>
              </a:rPr>
              <a:t>sunslune </a:t>
            </a:r>
            <a:r>
              <a:rPr dirty="0" sz="1450" spc="60">
                <a:solidFill>
                  <a:srgbClr val="7E7E7C"/>
                </a:solidFill>
                <a:latin typeface="Times New Roman"/>
                <a:cs typeface="Times New Roman"/>
              </a:rPr>
              <a:t>of </a:t>
            </a:r>
            <a:r>
              <a:rPr dirty="0" sz="1450" spc="45">
                <a:solidFill>
                  <a:srgbClr val="909190"/>
                </a:solidFill>
                <a:latin typeface="Times New Roman"/>
                <a:cs typeface="Times New Roman"/>
              </a:rPr>
              <a:t>New </a:t>
            </a:r>
            <a:r>
              <a:rPr dirty="0" sz="1450" spc="45">
                <a:solidFill>
                  <a:srgbClr val="7E7E7C"/>
                </a:solidFill>
                <a:latin typeface="Times New Roman"/>
                <a:cs typeface="Times New Roman"/>
              </a:rPr>
              <a:t>Mexico The </a:t>
            </a:r>
            <a:r>
              <a:rPr dirty="0" sz="1450" spc="35">
                <a:solidFill>
                  <a:srgbClr val="909190"/>
                </a:solidFill>
                <a:latin typeface="Times New Roman"/>
                <a:cs typeface="Times New Roman"/>
              </a:rPr>
              <a:t>counie </a:t>
            </a:r>
            <a:r>
              <a:rPr dirty="0" sz="1300" spc="15">
                <a:solidFill>
                  <a:srgbClr val="909190"/>
                </a:solidFill>
                <a:latin typeface="Arial"/>
                <a:cs typeface="Arial"/>
              </a:rPr>
              <a:t>is </a:t>
            </a:r>
            <a:r>
              <a:rPr dirty="0" sz="1450" spc="35">
                <a:solidFill>
                  <a:srgbClr val="7E7E7C"/>
                </a:solidFill>
                <a:latin typeface="Times New Roman"/>
                <a:cs typeface="Times New Roman"/>
              </a:rPr>
              <a:t>also  </a:t>
            </a:r>
            <a:r>
              <a:rPr dirty="0" sz="1450" spc="35">
                <a:solidFill>
                  <a:srgbClr val="9EA1A0"/>
                </a:solidFill>
                <a:latin typeface="Times New Roman"/>
                <a:cs typeface="Times New Roman"/>
              </a:rPr>
              <a:t>the scene </a:t>
            </a:r>
            <a:r>
              <a:rPr dirty="0" sz="1450" spc="45">
                <a:solidFill>
                  <a:srgbClr val="909190"/>
                </a:solidFill>
                <a:latin typeface="Times New Roman"/>
                <a:cs typeface="Times New Roman"/>
              </a:rPr>
              <a:t>of </a:t>
            </a:r>
            <a:r>
              <a:rPr dirty="0" sz="1450" spc="25">
                <a:solidFill>
                  <a:srgbClr val="909190"/>
                </a:solidFill>
                <a:latin typeface="Times New Roman"/>
                <a:cs typeface="Times New Roman"/>
              </a:rPr>
              <a:t>several </a:t>
            </a:r>
            <a:r>
              <a:rPr dirty="0" sz="1450" spc="20">
                <a:solidFill>
                  <a:srgbClr val="7E7E7C"/>
                </a:solidFill>
                <a:latin typeface="Times New Roman"/>
                <a:cs typeface="Times New Roman"/>
              </a:rPr>
              <a:t>tournnment.o, </a:t>
            </a:r>
            <a:r>
              <a:rPr dirty="0" sz="1450" spc="70">
                <a:solidFill>
                  <a:srgbClr val="7E7E7C"/>
                </a:solidFill>
                <a:latin typeface="Times New Roman"/>
                <a:cs typeface="Times New Roman"/>
              </a:rPr>
              <a:t>among </a:t>
            </a:r>
            <a:r>
              <a:rPr dirty="0" sz="1450" spc="50">
                <a:solidFill>
                  <a:srgbClr val="7E7E7C"/>
                </a:solidFill>
                <a:latin typeface="Times New Roman"/>
                <a:cs typeface="Times New Roman"/>
              </a:rPr>
              <a:t>them </a:t>
            </a:r>
            <a:r>
              <a:rPr dirty="0" sz="1450" spc="55">
                <a:solidFill>
                  <a:srgbClr val="7E7E7C"/>
                </a:solidFill>
                <a:latin typeface="Times New Roman"/>
                <a:cs typeface="Times New Roman"/>
              </a:rPr>
              <a:t>tbe  </a:t>
            </a:r>
            <a:r>
              <a:rPr dirty="0" sz="1450" spc="-5">
                <a:solidFill>
                  <a:srgbClr val="909190"/>
                </a:solidFill>
                <a:latin typeface="Times New Roman"/>
                <a:cs typeface="Times New Roman"/>
              </a:rPr>
              <a:t>new E </a:t>
            </a:r>
            <a:r>
              <a:rPr dirty="0" sz="1400" spc="-15">
                <a:solidFill>
                  <a:srgbClr val="909190"/>
                </a:solidFill>
                <a:latin typeface="Arial"/>
                <a:cs typeface="Arial"/>
              </a:rPr>
              <a:t>J </a:t>
            </a:r>
            <a:r>
              <a:rPr dirty="0" sz="1450" spc="30">
                <a:solidFill>
                  <a:srgbClr val="909190"/>
                </a:solidFill>
                <a:latin typeface="Times New Roman"/>
                <a:cs typeface="Times New Roman"/>
              </a:rPr>
              <a:t>Workman </a:t>
            </a:r>
            <a:r>
              <a:rPr dirty="0" sz="1450" spc="65">
                <a:solidFill>
                  <a:srgbClr val="7E7E7C"/>
                </a:solidFill>
                <a:latin typeface="Times New Roman"/>
                <a:cs typeface="Times New Roman"/>
              </a:rPr>
              <a:t>Intercollegiate </a:t>
            </a:r>
            <a:r>
              <a:rPr dirty="0" sz="1450" spc="75">
                <a:solidFill>
                  <a:srgbClr val="7E7E7C"/>
                </a:solidFill>
                <a:latin typeface="Times New Roman"/>
                <a:cs typeface="Times New Roman"/>
              </a:rPr>
              <a:t>Tournament, </a:t>
            </a:r>
            <a:r>
              <a:rPr dirty="0" sz="1450" spc="60">
                <a:solidFill>
                  <a:srgbClr val="7E7E7C"/>
                </a:solidFill>
                <a:latin typeface="Times New Roman"/>
                <a:cs typeface="Times New Roman"/>
              </a:rPr>
              <a:t>the  </a:t>
            </a:r>
            <a:r>
              <a:rPr dirty="0" sz="1450" spc="30">
                <a:solidFill>
                  <a:srgbClr val="909190"/>
                </a:solidFill>
                <a:latin typeface="Times New Roman"/>
                <a:cs typeface="Times New Roman"/>
              </a:rPr>
              <a:t>famous </a:t>
            </a:r>
            <a:r>
              <a:rPr dirty="0" sz="1450" spc="40">
                <a:solidFill>
                  <a:srgbClr val="909190"/>
                </a:solidFill>
                <a:latin typeface="Times New Roman"/>
                <a:cs typeface="Times New Roman"/>
              </a:rPr>
              <a:t>Conrad </a:t>
            </a:r>
            <a:r>
              <a:rPr dirty="0" sz="1450" spc="55">
                <a:solidFill>
                  <a:srgbClr val="7E7E7C"/>
                </a:solidFill>
                <a:latin typeface="Times New Roman"/>
                <a:cs typeface="Times New Roman"/>
              </a:rPr>
              <a:t>Hilton </a:t>
            </a:r>
            <a:r>
              <a:rPr dirty="0" sz="1450" spc="105">
                <a:solidFill>
                  <a:srgbClr val="7E7E7C"/>
                </a:solidFill>
                <a:latin typeface="Times New Roman"/>
                <a:cs typeface="Times New Roman"/>
              </a:rPr>
              <a:t>Open. and </a:t>
            </a:r>
            <a:r>
              <a:rPr dirty="0" sz="1450" spc="90">
                <a:solidFill>
                  <a:srgbClr val="909190"/>
                </a:solidFill>
                <a:latin typeface="Times New Roman"/>
                <a:cs typeface="Times New Roman"/>
              </a:rPr>
              <a:t>the </a:t>
            </a:r>
            <a:r>
              <a:rPr dirty="0" sz="1450" spc="35">
                <a:solidFill>
                  <a:srgbClr val="7E7E7C"/>
                </a:solidFill>
                <a:latin typeface="Times New Roman"/>
                <a:cs typeface="Times New Roman"/>
              </a:rPr>
              <a:t>unusual </a:t>
            </a:r>
            <a:r>
              <a:rPr dirty="0" sz="1450" spc="-45">
                <a:solidFill>
                  <a:srgbClr val="7E7E7C"/>
                </a:solidFill>
                <a:latin typeface="Times New Roman"/>
                <a:cs typeface="Times New Roman"/>
              </a:rPr>
              <a:t>El.fego  </a:t>
            </a:r>
            <a:r>
              <a:rPr dirty="0" sz="1450" spc="-15">
                <a:solidFill>
                  <a:srgbClr val="909190"/>
                </a:solidFill>
                <a:latin typeface="Times New Roman"/>
                <a:cs typeface="Times New Roman"/>
              </a:rPr>
              <a:t>Baca </a:t>
            </a:r>
            <a:r>
              <a:rPr dirty="0" sz="1450" spc="75">
                <a:solidFill>
                  <a:srgbClr val="909190"/>
                </a:solidFill>
                <a:latin typeface="Times New Roman"/>
                <a:cs typeface="Times New Roman"/>
              </a:rPr>
              <a:t>Tournament </a:t>
            </a:r>
            <a:r>
              <a:rPr dirty="0" sz="1450" spc="70">
                <a:solidFill>
                  <a:srgbClr val="909190"/>
                </a:solidFill>
                <a:latin typeface="Times New Roman"/>
                <a:cs typeface="Times New Roman"/>
              </a:rPr>
              <a:t>These </a:t>
            </a:r>
            <a:r>
              <a:rPr dirty="0" sz="1450" spc="90">
                <a:solidFill>
                  <a:srgbClr val="7E7E7C"/>
                </a:solidFill>
                <a:latin typeface="Times New Roman"/>
                <a:cs typeface="Times New Roman"/>
              </a:rPr>
              <a:t>toumaments </a:t>
            </a:r>
            <a:r>
              <a:rPr dirty="0" sz="1450" spc="75">
                <a:solidFill>
                  <a:srgbClr val="7E7E7C"/>
                </a:solidFill>
                <a:latin typeface="Times New Roman"/>
                <a:cs typeface="Times New Roman"/>
              </a:rPr>
              <a:t>are </a:t>
            </a:r>
            <a:r>
              <a:rPr dirty="0" sz="1450" spc="50">
                <a:solidFill>
                  <a:srgbClr val="909190"/>
                </a:solidFill>
                <a:latin typeface="Times New Roman"/>
                <a:cs typeface="Times New Roman"/>
              </a:rPr>
              <a:t>open </a:t>
            </a:r>
            <a:r>
              <a:rPr dirty="0" sz="1650" spc="30">
                <a:solidFill>
                  <a:srgbClr val="7E7E7C"/>
                </a:solidFill>
                <a:latin typeface="Times New Roman"/>
                <a:cs typeface="Times New Roman"/>
              </a:rPr>
              <a:t>to  </a:t>
            </a:r>
            <a:r>
              <a:rPr dirty="0" sz="1450" spc="45">
                <a:solidFill>
                  <a:srgbClr val="9EA1A0"/>
                </a:solidFill>
                <a:latin typeface="Times New Roman"/>
                <a:cs typeface="Times New Roman"/>
              </a:rPr>
              <a:t>students </a:t>
            </a:r>
            <a:r>
              <a:rPr dirty="0" sz="1450" spc="55">
                <a:solidFill>
                  <a:srgbClr val="909190"/>
                </a:solidFill>
                <a:latin typeface="Times New Roman"/>
                <a:cs typeface="Times New Roman"/>
              </a:rPr>
              <a:t>and </a:t>
            </a:r>
            <a:r>
              <a:rPr dirty="0" sz="1450" spc="80">
                <a:solidFill>
                  <a:srgbClr val="909190"/>
                </a:solidFill>
                <a:latin typeface="Times New Roman"/>
                <a:cs typeface="Times New Roman"/>
              </a:rPr>
              <a:t>amateur </a:t>
            </a:r>
            <a:r>
              <a:rPr dirty="0" sz="1450" spc="60">
                <a:solidFill>
                  <a:srgbClr val="7E7E7C"/>
                </a:solidFill>
                <a:latin typeface="Times New Roman"/>
                <a:cs typeface="Times New Roman"/>
              </a:rPr>
              <a:t>alike </a:t>
            </a:r>
            <a:r>
              <a:rPr dirty="0" sz="1450" spc="75">
                <a:solidFill>
                  <a:srgbClr val="7E7E7C"/>
                </a:solidFill>
                <a:latin typeface="Times New Roman"/>
                <a:cs typeface="Times New Roman"/>
              </a:rPr>
              <a:t>and </a:t>
            </a:r>
            <a:r>
              <a:rPr dirty="0" sz="1450" spc="65">
                <a:solidFill>
                  <a:srgbClr val="7E7E7C"/>
                </a:solidFill>
                <a:latin typeface="Times New Roman"/>
                <a:cs typeface="Times New Roman"/>
              </a:rPr>
              <a:t>are</a:t>
            </a:r>
            <a:r>
              <a:rPr dirty="0" sz="1450" spc="-229">
                <a:solidFill>
                  <a:srgbClr val="7E7E7C"/>
                </a:solidFill>
                <a:latin typeface="Times New Roman"/>
                <a:cs typeface="Times New Roman"/>
              </a:rPr>
              <a:t> </a:t>
            </a:r>
            <a:r>
              <a:rPr dirty="0" sz="1450" spc="25">
                <a:solidFill>
                  <a:srgbClr val="7E7E7C"/>
                </a:solidFill>
                <a:latin typeface="Times New Roman"/>
                <a:cs typeface="Times New Roman"/>
              </a:rPr>
              <a:t>enJoyed </a:t>
            </a:r>
            <a:r>
              <a:rPr dirty="0" sz="1350" spc="25">
                <a:solidFill>
                  <a:srgbClr val="7E7E7C"/>
                </a:solidFill>
                <a:latin typeface="Times New Roman"/>
                <a:cs typeface="Times New Roman"/>
              </a:rPr>
              <a:t>by </a:t>
            </a:r>
            <a:r>
              <a:rPr dirty="0" sz="1450" spc="15">
                <a:solidFill>
                  <a:srgbClr val="7E7E7C"/>
                </a:solidFill>
                <a:latin typeface="Times New Roman"/>
                <a:cs typeface="Times New Roman"/>
              </a:rPr>
              <a:t>all</a:t>
            </a:r>
            <a:endParaRPr sz="14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8109" y="256426"/>
            <a:ext cx="4538734" cy="55498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94136" y="6722043"/>
            <a:ext cx="4392323" cy="62275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325693" y="6557196"/>
            <a:ext cx="4648542" cy="48904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936212" y="11539201"/>
            <a:ext cx="988273" cy="3480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974236" y="1959829"/>
            <a:ext cx="128109" cy="6044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931058" y="12015422"/>
            <a:ext cx="1116382" cy="6960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321962" y="18316"/>
            <a:ext cx="3184434" cy="470726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3982231" y="54948"/>
            <a:ext cx="5984541" cy="45973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504971" y="9121464"/>
            <a:ext cx="4483830" cy="353502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5501247" y="6154240"/>
            <a:ext cx="4483830" cy="66670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093191" y="9872429"/>
            <a:ext cx="0" cy="485775"/>
          </a:xfrm>
          <a:custGeom>
            <a:avLst/>
            <a:gdLst/>
            <a:ahLst/>
            <a:cxnLst/>
            <a:rect l="l" t="t" r="r" b="b"/>
            <a:pathLst>
              <a:path w="0" h="485775">
                <a:moveTo>
                  <a:pt x="0" y="485379"/>
                </a:moveTo>
                <a:lnTo>
                  <a:pt x="0" y="0"/>
                </a:lnTo>
              </a:path>
            </a:pathLst>
          </a:custGeom>
          <a:ln w="1830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102342" y="10513497"/>
            <a:ext cx="0" cy="595630"/>
          </a:xfrm>
          <a:custGeom>
            <a:avLst/>
            <a:gdLst/>
            <a:ahLst/>
            <a:cxnLst/>
            <a:rect l="l" t="t" r="r" b="b"/>
            <a:pathLst>
              <a:path w="0" h="595629">
                <a:moveTo>
                  <a:pt x="0" y="595276"/>
                </a:moveTo>
                <a:lnTo>
                  <a:pt x="0" y="0"/>
                </a:lnTo>
              </a:path>
            </a:pathLst>
          </a:custGeom>
          <a:ln w="91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047438" y="6117609"/>
            <a:ext cx="0" cy="357505"/>
          </a:xfrm>
          <a:custGeom>
            <a:avLst/>
            <a:gdLst/>
            <a:ahLst/>
            <a:cxnLst/>
            <a:rect l="l" t="t" r="r" b="b"/>
            <a:pathLst>
              <a:path w="0" h="357504">
                <a:moveTo>
                  <a:pt x="0" y="357165"/>
                </a:moveTo>
                <a:lnTo>
                  <a:pt x="0" y="0"/>
                </a:lnTo>
              </a:path>
            </a:pathLst>
          </a:custGeom>
          <a:ln w="1830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010835" y="3443444"/>
            <a:ext cx="0" cy="723900"/>
          </a:xfrm>
          <a:custGeom>
            <a:avLst/>
            <a:gdLst/>
            <a:ahLst/>
            <a:cxnLst/>
            <a:rect l="l" t="t" r="r" b="b"/>
            <a:pathLst>
              <a:path w="0" h="723900">
                <a:moveTo>
                  <a:pt x="0" y="723489"/>
                </a:moveTo>
                <a:lnTo>
                  <a:pt x="0" y="0"/>
                </a:lnTo>
              </a:path>
            </a:pathLst>
          </a:custGeom>
          <a:ln w="1830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093191" y="9194731"/>
            <a:ext cx="0" cy="650240"/>
          </a:xfrm>
          <a:custGeom>
            <a:avLst/>
            <a:gdLst/>
            <a:ahLst/>
            <a:cxnLst/>
            <a:rect l="l" t="t" r="r" b="b"/>
            <a:pathLst>
              <a:path w="0" h="650240">
                <a:moveTo>
                  <a:pt x="0" y="650224"/>
                </a:moveTo>
                <a:lnTo>
                  <a:pt x="0" y="0"/>
                </a:lnTo>
              </a:path>
            </a:pathLst>
          </a:custGeom>
          <a:ln w="91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065739" y="7161632"/>
            <a:ext cx="0" cy="852169"/>
          </a:xfrm>
          <a:custGeom>
            <a:avLst/>
            <a:gdLst/>
            <a:ahLst/>
            <a:cxnLst/>
            <a:rect l="l" t="t" r="r" b="b"/>
            <a:pathLst>
              <a:path w="0" h="852170">
                <a:moveTo>
                  <a:pt x="0" y="851703"/>
                </a:moveTo>
                <a:lnTo>
                  <a:pt x="0" y="0"/>
                </a:lnTo>
              </a:path>
            </a:pathLst>
          </a:custGeom>
          <a:ln w="1830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029136" y="4212725"/>
            <a:ext cx="9525" cy="1859280"/>
          </a:xfrm>
          <a:custGeom>
            <a:avLst/>
            <a:gdLst/>
            <a:ahLst/>
            <a:cxnLst/>
            <a:rect l="l" t="t" r="r" b="b"/>
            <a:pathLst>
              <a:path w="9525" h="1859279">
                <a:moveTo>
                  <a:pt x="9150" y="1859093"/>
                </a:moveTo>
                <a:lnTo>
                  <a:pt x="9150" y="476221"/>
                </a:lnTo>
              </a:path>
              <a:path w="9525" h="1859279">
                <a:moveTo>
                  <a:pt x="0" y="448746"/>
                </a:moveTo>
                <a:lnTo>
                  <a:pt x="0" y="0"/>
                </a:lnTo>
              </a:path>
            </a:pathLst>
          </a:custGeom>
          <a:ln w="1830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010835" y="2564267"/>
            <a:ext cx="0" cy="614045"/>
          </a:xfrm>
          <a:custGeom>
            <a:avLst/>
            <a:gdLst/>
            <a:ahLst/>
            <a:cxnLst/>
            <a:rect l="l" t="t" r="r" b="b"/>
            <a:pathLst>
              <a:path w="0" h="614044">
                <a:moveTo>
                  <a:pt x="0" y="613592"/>
                </a:moveTo>
                <a:lnTo>
                  <a:pt x="0" y="0"/>
                </a:lnTo>
              </a:path>
            </a:pathLst>
          </a:custGeom>
          <a:ln w="1830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084041" y="8150707"/>
            <a:ext cx="0" cy="284480"/>
          </a:xfrm>
          <a:custGeom>
            <a:avLst/>
            <a:gdLst/>
            <a:ahLst/>
            <a:cxnLst/>
            <a:rect l="l" t="t" r="r" b="b"/>
            <a:pathLst>
              <a:path w="0" h="284479">
                <a:moveTo>
                  <a:pt x="0" y="283901"/>
                </a:moveTo>
                <a:lnTo>
                  <a:pt x="0" y="0"/>
                </a:lnTo>
              </a:path>
            </a:pathLst>
          </a:custGeom>
          <a:ln w="91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992534" y="311375"/>
            <a:ext cx="0" cy="1648460"/>
          </a:xfrm>
          <a:custGeom>
            <a:avLst/>
            <a:gdLst/>
            <a:ahLst/>
            <a:cxnLst/>
            <a:rect l="l" t="t" r="r" b="b"/>
            <a:pathLst>
              <a:path w="0" h="1648460">
                <a:moveTo>
                  <a:pt x="0" y="1648457"/>
                </a:moveTo>
                <a:lnTo>
                  <a:pt x="0" y="0"/>
                </a:lnTo>
              </a:path>
            </a:pathLst>
          </a:custGeom>
          <a:ln w="1830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743403" y="5917167"/>
            <a:ext cx="1416685" cy="2292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sz="1300" spc="-30">
                <a:solidFill>
                  <a:srgbClr val="797977"/>
                </a:solidFill>
                <a:latin typeface="Times New Roman"/>
                <a:cs typeface="Times New Roman"/>
              </a:rPr>
              <a:t>He•• </a:t>
            </a:r>
            <a:r>
              <a:rPr dirty="0" sz="1050" spc="-20">
                <a:solidFill>
                  <a:srgbClr val="797977"/>
                </a:solidFill>
                <a:latin typeface="Arial"/>
                <a:cs typeface="Arial"/>
              </a:rPr>
              <a:t>got </a:t>
            </a:r>
            <a:r>
              <a:rPr dirty="0" sz="1150" spc="-90">
                <a:solidFill>
                  <a:srgbClr val="797977"/>
                </a:solidFill>
                <a:latin typeface="Times New Roman"/>
                <a:cs typeface="Times New Roman"/>
              </a:rPr>
              <a:t>11.im </a:t>
            </a:r>
            <a:r>
              <a:rPr dirty="0" sz="1100" spc="-85" b="1">
                <a:solidFill>
                  <a:srgbClr val="797977"/>
                </a:solidFill>
                <a:latin typeface="Times New Roman"/>
                <a:cs typeface="Times New Roman"/>
              </a:rPr>
              <a:t>at</a:t>
            </a:r>
            <a:r>
              <a:rPr dirty="0" sz="1100" spc="-10" b="1">
                <a:solidFill>
                  <a:srgbClr val="797977"/>
                </a:solidFill>
                <a:latin typeface="Times New Roman"/>
                <a:cs typeface="Times New Roman"/>
              </a:rPr>
              <a:t> </a:t>
            </a:r>
            <a:r>
              <a:rPr dirty="0" sz="1000" spc="55">
                <a:solidFill>
                  <a:srgbClr val="797977"/>
                </a:solidFill>
                <a:latin typeface="Times New Roman"/>
                <a:cs typeface="Times New Roman"/>
              </a:rPr>
              <a:t>firt;t</a:t>
            </a:r>
            <a:r>
              <a:rPr dirty="0" baseline="44444" sz="1125" spc="82">
                <a:solidFill>
                  <a:srgbClr val="797977"/>
                </a:solidFill>
                <a:latin typeface="Times New Roman"/>
                <a:cs typeface="Times New Roman"/>
              </a:rPr>
              <a:t>1</a:t>
            </a:r>
            <a:endParaRPr baseline="44444" sz="1125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5173353" y="2295136"/>
            <a:ext cx="3083560" cy="71818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4550" spc="204" b="1">
                <a:solidFill>
                  <a:srgbClr val="59595B"/>
                </a:solidFill>
                <a:latin typeface="Times New Roman"/>
                <a:cs typeface="Times New Roman"/>
              </a:rPr>
              <a:t>Excitement</a:t>
            </a:r>
            <a:endParaRPr sz="45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225283" y="3522322"/>
            <a:ext cx="4368800" cy="2345690"/>
          </a:xfrm>
          <a:prstGeom prst="rect">
            <a:avLst/>
          </a:prstGeom>
        </p:spPr>
        <p:txBody>
          <a:bodyPr wrap="square" lIns="0" tIns="34925" rIns="0" bIns="0" rtlCol="0" vert="horz">
            <a:spAutoFit/>
          </a:bodyPr>
          <a:lstStyle/>
          <a:p>
            <a:pPr algn="just" marL="20955" marR="5080" indent="-8255">
              <a:lnSpc>
                <a:spcPct val="91100"/>
              </a:lnSpc>
              <a:spcBef>
                <a:spcPts val="275"/>
              </a:spcBef>
            </a:pPr>
            <a:r>
              <a:rPr dirty="0" sz="1400" spc="70">
                <a:solidFill>
                  <a:srgbClr val="797977"/>
                </a:solidFill>
                <a:latin typeface="Times New Roman"/>
                <a:cs typeface="Times New Roman"/>
              </a:rPr>
              <a:t>The </a:t>
            </a:r>
            <a:r>
              <a:rPr dirty="0" sz="1400" spc="85">
                <a:solidFill>
                  <a:srgbClr val="8C9090"/>
                </a:solidFill>
                <a:latin typeface="Times New Roman"/>
                <a:cs typeface="Times New Roman"/>
              </a:rPr>
              <a:t>coming </a:t>
            </a:r>
            <a:r>
              <a:rPr dirty="0" sz="1400" spc="75">
                <a:solidFill>
                  <a:srgbClr val="797977"/>
                </a:solidFill>
                <a:latin typeface="Times New Roman"/>
                <a:cs typeface="Times New Roman"/>
              </a:rPr>
              <a:t>of </a:t>
            </a:r>
            <a:r>
              <a:rPr dirty="0" sz="1400" spc="155">
                <a:solidFill>
                  <a:srgbClr val="797977"/>
                </a:solidFill>
                <a:latin typeface="Times New Roman"/>
                <a:cs typeface="Times New Roman"/>
              </a:rPr>
              <a:t>spnng </a:t>
            </a:r>
            <a:r>
              <a:rPr dirty="0" sz="1400" spc="70">
                <a:solidFill>
                  <a:srgbClr val="797977"/>
                </a:solidFill>
                <a:latin typeface="Times New Roman"/>
                <a:cs typeface="Times New Roman"/>
              </a:rPr>
              <a:t>was </a:t>
            </a:r>
            <a:r>
              <a:rPr dirty="0" sz="1400" spc="85">
                <a:solidFill>
                  <a:srgbClr val="797977"/>
                </a:solidFill>
                <a:latin typeface="Times New Roman"/>
                <a:cs typeface="Times New Roman"/>
              </a:rPr>
              <a:t>accompanied </a:t>
            </a:r>
            <a:r>
              <a:rPr dirty="0" sz="1450" spc="105">
                <a:solidFill>
                  <a:srgbClr val="797977"/>
                </a:solidFill>
                <a:latin typeface="Times New Roman"/>
                <a:cs typeface="Times New Roman"/>
              </a:rPr>
              <a:t>by </a:t>
            </a:r>
            <a:r>
              <a:rPr dirty="0" sz="1500" spc="-70">
                <a:solidFill>
                  <a:srgbClr val="797977"/>
                </a:solidFill>
                <a:latin typeface="Times New Roman"/>
                <a:cs typeface="Times New Roman"/>
              </a:rPr>
              <a:t>th,e </a:t>
            </a:r>
            <a:r>
              <a:rPr dirty="0" sz="1400" spc="-120">
                <a:solidFill>
                  <a:srgbClr val="797977"/>
                </a:solidFill>
                <a:latin typeface="Times New Roman"/>
                <a:cs typeface="Times New Roman"/>
              </a:rPr>
              <a:t>C('llek  </a:t>
            </a:r>
            <a:r>
              <a:rPr dirty="0" sz="1400" spc="-125">
                <a:solidFill>
                  <a:srgbClr val="797977"/>
                </a:solidFill>
                <a:latin typeface="Times New Roman"/>
                <a:cs typeface="Times New Roman"/>
              </a:rPr>
              <a:t>of the </a:t>
            </a:r>
            <a:r>
              <a:rPr dirty="0" sz="1400" spc="125">
                <a:solidFill>
                  <a:srgbClr val="797977"/>
                </a:solidFill>
                <a:latin typeface="Times New Roman"/>
                <a:cs typeface="Times New Roman"/>
              </a:rPr>
              <a:t>bats </a:t>
            </a:r>
            <a:r>
              <a:rPr dirty="0" sz="1400" spc="145">
                <a:solidFill>
                  <a:srgbClr val="797977"/>
                </a:solidFill>
                <a:latin typeface="Times New Roman"/>
                <a:cs typeface="Times New Roman"/>
              </a:rPr>
              <a:t>and </a:t>
            </a:r>
            <a:r>
              <a:rPr dirty="0" sz="1400" spc="120">
                <a:solidFill>
                  <a:srgbClr val="797977"/>
                </a:solidFill>
                <a:latin typeface="Times New Roman"/>
                <a:cs typeface="Times New Roman"/>
              </a:rPr>
              <a:t>tbe </a:t>
            </a:r>
            <a:r>
              <a:rPr dirty="0" sz="1400" spc="80">
                <a:solidFill>
                  <a:srgbClr val="797977"/>
                </a:solidFill>
                <a:latin typeface="Times New Roman"/>
                <a:cs typeface="Times New Roman"/>
              </a:rPr>
              <a:t>stinging </a:t>
            </a:r>
            <a:r>
              <a:rPr dirty="0" sz="1400" spc="85">
                <a:solidFill>
                  <a:srgbClr val="797977"/>
                </a:solidFill>
                <a:latin typeface="Times New Roman"/>
                <a:cs typeface="Times New Roman"/>
              </a:rPr>
              <a:t>slap </a:t>
            </a:r>
            <a:r>
              <a:rPr dirty="0" sz="1400" spc="95">
                <a:solidFill>
                  <a:srgbClr val="797977"/>
                </a:solidFill>
                <a:latin typeface="Times New Roman"/>
                <a:cs typeface="Times New Roman"/>
              </a:rPr>
              <a:t>of </a:t>
            </a:r>
            <a:r>
              <a:rPr dirty="0" sz="1400" spc="70">
                <a:solidFill>
                  <a:srgbClr val="797977"/>
                </a:solidFill>
                <a:latin typeface="Times New Roman"/>
                <a:cs typeface="Times New Roman"/>
              </a:rPr>
              <a:t>leather </a:t>
            </a:r>
            <a:r>
              <a:rPr dirty="0" sz="1400" spc="-30">
                <a:solidFill>
                  <a:srgbClr val="797977"/>
                </a:solidFill>
                <a:latin typeface="Times New Roman"/>
                <a:cs typeface="Times New Roman"/>
              </a:rPr>
              <a:t>gloves </a:t>
            </a:r>
            <a:r>
              <a:rPr dirty="0" sz="1400" spc="-70">
                <a:solidFill>
                  <a:srgbClr val="797977"/>
                </a:solidFill>
                <a:latin typeface="Times New Roman"/>
                <a:cs typeface="Times New Roman"/>
              </a:rPr>
              <a:t>ns  </a:t>
            </a:r>
            <a:r>
              <a:rPr dirty="0" sz="1500" spc="-70">
                <a:solidFill>
                  <a:srgbClr val="797977"/>
                </a:solidFill>
                <a:latin typeface="Times New Roman"/>
                <a:cs typeface="Times New Roman"/>
              </a:rPr>
              <a:t>the </a:t>
            </a:r>
            <a:r>
              <a:rPr dirty="0" sz="1500" spc="40">
                <a:solidFill>
                  <a:srgbClr val="797977"/>
                </a:solidFill>
                <a:latin typeface="Times New Roman"/>
                <a:cs typeface="Times New Roman"/>
              </a:rPr>
              <a:t>softball season </a:t>
            </a:r>
            <a:r>
              <a:rPr dirty="0" sz="1400" spc="35">
                <a:solidFill>
                  <a:srgbClr val="797977"/>
                </a:solidFill>
                <a:latin typeface="Times New Roman"/>
                <a:cs typeface="Times New Roman"/>
              </a:rPr>
              <a:t>got </a:t>
            </a:r>
            <a:r>
              <a:rPr dirty="0" sz="1450" spc="-130">
                <a:solidFill>
                  <a:srgbClr val="797977"/>
                </a:solidFill>
                <a:latin typeface="Arial"/>
                <a:cs typeface="Arial"/>
              </a:rPr>
              <a:t>W1der </a:t>
            </a:r>
            <a:r>
              <a:rPr dirty="0" sz="1350" spc="60">
                <a:solidFill>
                  <a:srgbClr val="797977"/>
                </a:solidFill>
                <a:latin typeface="Arial"/>
                <a:cs typeface="Arial"/>
              </a:rPr>
              <a:t>way. </a:t>
            </a:r>
            <a:r>
              <a:rPr dirty="0" sz="1500" spc="50">
                <a:solidFill>
                  <a:srgbClr val="797977"/>
                </a:solidFill>
                <a:latin typeface="Times New Roman"/>
                <a:cs typeface="Times New Roman"/>
              </a:rPr>
              <a:t>The </a:t>
            </a:r>
            <a:r>
              <a:rPr dirty="0" sz="1500" spc="-55">
                <a:solidFill>
                  <a:srgbClr val="797977"/>
                </a:solidFill>
                <a:latin typeface="Times New Roman"/>
                <a:cs typeface="Times New Roman"/>
              </a:rPr>
              <a:t>Tech  </a:t>
            </a:r>
            <a:r>
              <a:rPr dirty="0" sz="1500" spc="35">
                <a:solidFill>
                  <a:srgbClr val="797977"/>
                </a:solidFill>
                <a:latin typeface="Times New Roman"/>
                <a:cs typeface="Times New Roman"/>
              </a:rPr>
              <a:t>intramural </a:t>
            </a:r>
            <a:r>
              <a:rPr dirty="0" sz="1400" spc="75">
                <a:solidFill>
                  <a:srgbClr val="797977"/>
                </a:solidFill>
                <a:latin typeface="Times New Roman"/>
                <a:cs typeface="Times New Roman"/>
              </a:rPr>
              <a:t>softball </a:t>
            </a:r>
            <a:r>
              <a:rPr dirty="0" sz="1400" spc="45">
                <a:solidFill>
                  <a:srgbClr val="797977"/>
                </a:solidFill>
                <a:latin typeface="Times New Roman"/>
                <a:cs typeface="Times New Roman"/>
              </a:rPr>
              <a:t>champ1onsh1ps </a:t>
            </a:r>
            <a:r>
              <a:rPr dirty="0" sz="1400" spc="70">
                <a:solidFill>
                  <a:srgbClr val="797977"/>
                </a:solidFill>
                <a:latin typeface="Times New Roman"/>
                <a:cs typeface="Times New Roman"/>
              </a:rPr>
              <a:t>were </a:t>
            </a:r>
            <a:r>
              <a:rPr dirty="0" sz="1400" spc="50">
                <a:solidFill>
                  <a:srgbClr val="797977"/>
                </a:solidFill>
                <a:latin typeface="Times New Roman"/>
                <a:cs typeface="Times New Roman"/>
              </a:rPr>
              <a:t>decided </a:t>
            </a:r>
            <a:r>
              <a:rPr dirty="0" sz="1400" spc="-5">
                <a:solidFill>
                  <a:srgbClr val="797977"/>
                </a:solidFill>
                <a:latin typeface="Times New Roman"/>
                <a:cs typeface="Times New Roman"/>
              </a:rPr>
              <a:t>when  the </a:t>
            </a:r>
            <a:r>
              <a:rPr dirty="0" sz="1450" spc="80">
                <a:solidFill>
                  <a:srgbClr val="797977"/>
                </a:solidFill>
                <a:latin typeface="Times New Roman"/>
                <a:cs typeface="Times New Roman"/>
              </a:rPr>
              <a:t>Juniors </a:t>
            </a:r>
            <a:r>
              <a:rPr dirty="0" sz="1400" spc="150">
                <a:solidFill>
                  <a:srgbClr val="797977"/>
                </a:solidFill>
                <a:latin typeface="Times New Roman"/>
                <a:cs typeface="Times New Roman"/>
              </a:rPr>
              <a:t>took </a:t>
            </a:r>
            <a:r>
              <a:rPr dirty="0" sz="1450" spc="70">
                <a:solidFill>
                  <a:srgbClr val="797977"/>
                </a:solidFill>
                <a:latin typeface="Times New Roman"/>
                <a:cs typeface="Times New Roman"/>
              </a:rPr>
              <a:t>first </a:t>
            </a:r>
            <a:r>
              <a:rPr dirty="0" sz="1450" spc="60">
                <a:solidFill>
                  <a:srgbClr val="797977"/>
                </a:solidFill>
                <a:latin typeface="Times New Roman"/>
                <a:cs typeface="Times New Roman"/>
              </a:rPr>
              <a:t>place </a:t>
            </a:r>
            <a:r>
              <a:rPr dirty="0" sz="1450" spc="55">
                <a:solidFill>
                  <a:srgbClr val="797977"/>
                </a:solidFill>
                <a:latin typeface="Times New Roman"/>
                <a:cs typeface="Times New Roman"/>
              </a:rPr>
              <a:t>over </a:t>
            </a:r>
            <a:r>
              <a:rPr dirty="0" sz="1400" spc="35">
                <a:solidFill>
                  <a:srgbClr val="797977"/>
                </a:solidFill>
                <a:latin typeface="Times New Roman"/>
                <a:cs typeface="Times New Roman"/>
              </a:rPr>
              <a:t>the Golf </a:t>
            </a:r>
            <a:r>
              <a:rPr dirty="0" sz="1400" spc="-130">
                <a:solidFill>
                  <a:srgbClr val="797977"/>
                </a:solidFill>
                <a:latin typeface="Times New Roman"/>
                <a:cs typeface="Times New Roman"/>
              </a:rPr>
              <a:t>CoU?Se  </a:t>
            </a:r>
            <a:r>
              <a:rPr dirty="0" sz="1400" spc="75">
                <a:solidFill>
                  <a:srgbClr val="797977"/>
                </a:solidFill>
                <a:latin typeface="Times New Roman"/>
                <a:cs typeface="Times New Roman"/>
              </a:rPr>
              <a:t>During</a:t>
            </a:r>
            <a:r>
              <a:rPr dirty="0" sz="1400" spc="25">
                <a:solidFill>
                  <a:srgbClr val="797977"/>
                </a:solidFill>
                <a:latin typeface="Times New Roman"/>
                <a:cs typeface="Times New Roman"/>
              </a:rPr>
              <a:t> </a:t>
            </a:r>
            <a:r>
              <a:rPr dirty="0" sz="1550" spc="70">
                <a:solidFill>
                  <a:srgbClr val="797977"/>
                </a:solidFill>
                <a:latin typeface="Times New Roman"/>
                <a:cs typeface="Times New Roman"/>
              </a:rPr>
              <a:t>the</a:t>
            </a:r>
            <a:r>
              <a:rPr dirty="0" sz="1550" spc="-45">
                <a:solidFill>
                  <a:srgbClr val="797977"/>
                </a:solidFill>
                <a:latin typeface="Times New Roman"/>
                <a:cs typeface="Times New Roman"/>
              </a:rPr>
              <a:t> </a:t>
            </a:r>
            <a:r>
              <a:rPr dirty="0" sz="1550" spc="35">
                <a:solidFill>
                  <a:srgbClr val="8C9090"/>
                </a:solidFill>
                <a:latin typeface="Times New Roman"/>
                <a:cs typeface="Times New Roman"/>
              </a:rPr>
              <a:t>summer</a:t>
            </a:r>
            <a:r>
              <a:rPr dirty="0" sz="1550" spc="125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u="sng" sz="1400" spc="130">
                <a:solidFill>
                  <a:srgbClr val="797977"/>
                </a:solidFill>
                <a:uFill>
                  <a:solidFill>
                    <a:srgbClr val="797977"/>
                  </a:solidFill>
                </a:uFill>
                <a:latin typeface="Times New Roman"/>
                <a:cs typeface="Times New Roman"/>
              </a:rPr>
              <a:t>many</a:t>
            </a:r>
            <a:r>
              <a:rPr dirty="0" sz="1400" spc="75">
                <a:solidFill>
                  <a:srgbClr val="797977"/>
                </a:solidFill>
                <a:latin typeface="Times New Roman"/>
                <a:cs typeface="Times New Roman"/>
              </a:rPr>
              <a:t> </a:t>
            </a:r>
            <a:r>
              <a:rPr dirty="0" sz="1450" spc="95">
                <a:solidFill>
                  <a:srgbClr val="797977"/>
                </a:solidFill>
                <a:latin typeface="Times New Roman"/>
                <a:cs typeface="Times New Roman"/>
              </a:rPr>
              <a:t>Tech</a:t>
            </a:r>
            <a:r>
              <a:rPr dirty="0" sz="1450" spc="50">
                <a:solidFill>
                  <a:srgbClr val="797977"/>
                </a:solidFill>
                <a:latin typeface="Times New Roman"/>
                <a:cs typeface="Times New Roman"/>
              </a:rPr>
              <a:t> </a:t>
            </a:r>
            <a:r>
              <a:rPr dirty="0" sz="1550" spc="50">
                <a:solidFill>
                  <a:srgbClr val="797977"/>
                </a:solidFill>
                <a:latin typeface="Times New Roman"/>
                <a:cs typeface="Times New Roman"/>
              </a:rPr>
              <a:t>students</a:t>
            </a:r>
            <a:r>
              <a:rPr dirty="0" sz="1550" spc="-25">
                <a:solidFill>
                  <a:srgbClr val="797977"/>
                </a:solidFill>
                <a:latin typeface="Times New Roman"/>
                <a:cs typeface="Times New Roman"/>
              </a:rPr>
              <a:t> </a:t>
            </a:r>
            <a:r>
              <a:rPr dirty="0" sz="1400" spc="114">
                <a:solidFill>
                  <a:srgbClr val="797977"/>
                </a:solidFill>
                <a:latin typeface="Times New Roman"/>
                <a:cs typeface="Times New Roman"/>
              </a:rPr>
              <a:t>took</a:t>
            </a:r>
            <a:r>
              <a:rPr dirty="0" sz="1400" spc="15">
                <a:solidFill>
                  <a:srgbClr val="797977"/>
                </a:solidFill>
                <a:latin typeface="Times New Roman"/>
                <a:cs typeface="Times New Roman"/>
              </a:rPr>
              <a:t> port</a:t>
            </a:r>
            <a:r>
              <a:rPr dirty="0" sz="1400" spc="-155">
                <a:solidFill>
                  <a:srgbClr val="797977"/>
                </a:solidFill>
                <a:latin typeface="Times New Roman"/>
                <a:cs typeface="Times New Roman"/>
              </a:rPr>
              <a:t> </a:t>
            </a:r>
            <a:r>
              <a:rPr dirty="0" sz="1100" spc="-70">
                <a:solidFill>
                  <a:srgbClr val="797977"/>
                </a:solidFill>
                <a:latin typeface="Times New Roman"/>
                <a:cs typeface="Times New Roman"/>
              </a:rPr>
              <a:t>1.n  </a:t>
            </a:r>
            <a:r>
              <a:rPr dirty="0" sz="1500" spc="20">
                <a:solidFill>
                  <a:srgbClr val="8C9090"/>
                </a:solidFill>
                <a:latin typeface="Times New Roman"/>
                <a:cs typeface="Times New Roman"/>
              </a:rPr>
              <a:t>City </a:t>
            </a:r>
            <a:r>
              <a:rPr dirty="0" sz="1500" spc="15">
                <a:solidFill>
                  <a:srgbClr val="797977"/>
                </a:solidFill>
                <a:latin typeface="Times New Roman"/>
                <a:cs typeface="Times New Roman"/>
              </a:rPr>
              <a:t>League </a:t>
            </a:r>
            <a:r>
              <a:rPr dirty="0" sz="1500" spc="55">
                <a:solidFill>
                  <a:srgbClr val="797977"/>
                </a:solidFill>
                <a:latin typeface="Times New Roman"/>
                <a:cs typeface="Times New Roman"/>
              </a:rPr>
              <a:t>action </a:t>
            </a:r>
            <a:r>
              <a:rPr dirty="0" sz="1500" spc="114">
                <a:solidFill>
                  <a:srgbClr val="797977"/>
                </a:solidFill>
                <a:latin typeface="Times New Roman"/>
                <a:cs typeface="Times New Roman"/>
              </a:rPr>
              <a:t>m </a:t>
            </a:r>
            <a:r>
              <a:rPr dirty="0" sz="1450" spc="50">
                <a:solidFill>
                  <a:srgbClr val="797977"/>
                </a:solidFill>
                <a:latin typeface="Times New Roman"/>
                <a:cs typeface="Times New Roman"/>
              </a:rPr>
              <a:t>which </a:t>
            </a:r>
            <a:r>
              <a:rPr dirty="0" u="sng" sz="1500" spc="55">
                <a:solidFill>
                  <a:srgbClr val="797977"/>
                </a:solidFill>
                <a:uFill>
                  <a:solidFill>
                    <a:srgbClr val="797977"/>
                  </a:solidFill>
                </a:uFill>
                <a:latin typeface="Times New Roman"/>
                <a:cs typeface="Times New Roman"/>
              </a:rPr>
              <a:t>teams</a:t>
            </a:r>
            <a:r>
              <a:rPr dirty="0" sz="1500" spc="55">
                <a:solidFill>
                  <a:srgbClr val="797977"/>
                </a:solidFill>
                <a:latin typeface="Times New Roman"/>
                <a:cs typeface="Times New Roman"/>
              </a:rPr>
              <a:t> </a:t>
            </a:r>
            <a:r>
              <a:rPr dirty="0" sz="1500" spc="35">
                <a:solidFill>
                  <a:srgbClr val="797977"/>
                </a:solidFill>
                <a:latin typeface="Times New Roman"/>
                <a:cs typeface="Times New Roman"/>
              </a:rPr>
              <a:t>were </a:t>
            </a:r>
            <a:r>
              <a:rPr dirty="0" sz="1400" spc="25">
                <a:solidFill>
                  <a:srgbClr val="797977"/>
                </a:solidFill>
                <a:latin typeface="Times New Roman"/>
                <a:cs typeface="Times New Roman"/>
              </a:rPr>
              <a:t>sponsored </a:t>
            </a:r>
            <a:r>
              <a:rPr dirty="0" sz="1500" spc="-40">
                <a:solidFill>
                  <a:srgbClr val="797977"/>
                </a:solidFill>
                <a:latin typeface="Times New Roman"/>
                <a:cs typeface="Times New Roman"/>
              </a:rPr>
              <a:t>by  </a:t>
            </a:r>
            <a:r>
              <a:rPr dirty="0" sz="1400" spc="105">
                <a:solidFill>
                  <a:srgbClr val="797977"/>
                </a:solidFill>
                <a:latin typeface="Times New Roman"/>
                <a:cs typeface="Times New Roman"/>
              </a:rPr>
              <a:t>downtown </a:t>
            </a:r>
            <a:r>
              <a:rPr dirty="0" sz="1400" spc="100">
                <a:solidFill>
                  <a:srgbClr val="797977"/>
                </a:solidFill>
                <a:latin typeface="Times New Roman"/>
                <a:cs typeface="Times New Roman"/>
              </a:rPr>
              <a:t>merchants. </a:t>
            </a:r>
            <a:r>
              <a:rPr dirty="0" sz="1550" spc="60">
                <a:solidFill>
                  <a:srgbClr val="797977"/>
                </a:solidFill>
                <a:latin typeface="Times New Roman"/>
                <a:cs typeface="Times New Roman"/>
              </a:rPr>
              <a:t>Last </a:t>
            </a:r>
            <a:r>
              <a:rPr dirty="0" sz="1400" spc="95">
                <a:solidFill>
                  <a:srgbClr val="797977"/>
                </a:solidFill>
                <a:latin typeface="Times New Roman"/>
                <a:cs typeface="Times New Roman"/>
              </a:rPr>
              <a:t>summer </a:t>
            </a:r>
            <a:r>
              <a:rPr dirty="0" sz="1400" spc="70">
                <a:solidFill>
                  <a:srgbClr val="797977"/>
                </a:solidFill>
                <a:latin typeface="Times New Roman"/>
                <a:cs typeface="Times New Roman"/>
              </a:rPr>
              <a:t>the </a:t>
            </a:r>
            <a:r>
              <a:rPr dirty="0" sz="1400" spc="5">
                <a:solidFill>
                  <a:srgbClr val="797977"/>
                </a:solidFill>
                <a:latin typeface="Times New Roman"/>
                <a:cs typeface="Times New Roman"/>
              </a:rPr>
              <a:t>Lonnie's  </a:t>
            </a:r>
            <a:r>
              <a:rPr dirty="0" sz="1450" spc="70">
                <a:solidFill>
                  <a:srgbClr val="797977"/>
                </a:solidFill>
                <a:latin typeface="Times New Roman"/>
                <a:cs typeface="Times New Roman"/>
              </a:rPr>
              <a:t>Enco </a:t>
            </a:r>
            <a:r>
              <a:rPr dirty="0" sz="1400" spc="60">
                <a:solidFill>
                  <a:srgbClr val="797977"/>
                </a:solidFill>
                <a:latin typeface="Times New Roman"/>
                <a:cs typeface="Times New Roman"/>
              </a:rPr>
              <a:t>won </a:t>
            </a:r>
            <a:r>
              <a:rPr dirty="0" sz="1500" spc="95">
                <a:solidFill>
                  <a:srgbClr val="797977"/>
                </a:solidFill>
                <a:latin typeface="Times New Roman"/>
                <a:cs typeface="Times New Roman"/>
              </a:rPr>
              <a:t>first </a:t>
            </a:r>
            <a:r>
              <a:rPr dirty="0" sz="1450" spc="70">
                <a:solidFill>
                  <a:srgbClr val="797977"/>
                </a:solidFill>
                <a:latin typeface="Times New Roman"/>
                <a:cs typeface="Times New Roman"/>
              </a:rPr>
              <a:t>place </a:t>
            </a:r>
            <a:r>
              <a:rPr dirty="0" sz="1450" spc="140">
                <a:solidFill>
                  <a:srgbClr val="797977"/>
                </a:solidFill>
                <a:latin typeface="Times New Roman"/>
                <a:cs typeface="Times New Roman"/>
              </a:rPr>
              <a:t>during </a:t>
            </a:r>
            <a:r>
              <a:rPr dirty="0" sz="1400" spc="90">
                <a:solidFill>
                  <a:srgbClr val="797977"/>
                </a:solidFill>
                <a:latin typeface="Times New Roman"/>
                <a:cs typeface="Times New Roman"/>
              </a:rPr>
              <a:t>seasonal </a:t>
            </a:r>
            <a:r>
              <a:rPr dirty="0" sz="1450" spc="65">
                <a:solidFill>
                  <a:srgbClr val="797977"/>
                </a:solidFill>
                <a:latin typeface="Times New Roman"/>
                <a:cs typeface="Times New Roman"/>
              </a:rPr>
              <a:t>play, </a:t>
            </a:r>
            <a:r>
              <a:rPr dirty="0" sz="1450" spc="30">
                <a:solidFill>
                  <a:srgbClr val="797977"/>
                </a:solidFill>
                <a:latin typeface="Times New Roman"/>
                <a:cs typeface="Times New Roman"/>
              </a:rPr>
              <a:t>then </a:t>
            </a:r>
            <a:r>
              <a:rPr dirty="0" sz="1450" spc="10">
                <a:solidFill>
                  <a:srgbClr val="797977"/>
                </a:solidFill>
                <a:latin typeface="Times New Roman"/>
                <a:cs typeface="Times New Roman"/>
              </a:rPr>
              <a:t>lost  </a:t>
            </a:r>
            <a:r>
              <a:rPr dirty="0" sz="1400" spc="5">
                <a:solidFill>
                  <a:srgbClr val="797977"/>
                </a:solidFill>
                <a:latin typeface="Times New Roman"/>
                <a:cs typeface="Times New Roman"/>
              </a:rPr>
              <a:t>out</a:t>
            </a:r>
            <a:r>
              <a:rPr dirty="0" sz="1400" spc="360">
                <a:solidFill>
                  <a:srgbClr val="797977"/>
                </a:solidFill>
                <a:latin typeface="Times New Roman"/>
                <a:cs typeface="Times New Roman"/>
              </a:rPr>
              <a:t> </a:t>
            </a:r>
            <a:r>
              <a:rPr dirty="0" sz="1400" spc="120">
                <a:solidFill>
                  <a:srgbClr val="797977"/>
                </a:solidFill>
                <a:latin typeface="Times New Roman"/>
                <a:cs typeface="Times New Roman"/>
              </a:rPr>
              <a:t>dunng </a:t>
            </a:r>
            <a:r>
              <a:rPr dirty="0" sz="1400" spc="95">
                <a:solidFill>
                  <a:srgbClr val="797977"/>
                </a:solidFill>
                <a:latin typeface="Times New Roman"/>
                <a:cs typeface="Times New Roman"/>
              </a:rPr>
              <a:t>the </a:t>
            </a:r>
            <a:r>
              <a:rPr dirty="0" u="sng" sz="1400" spc="50">
                <a:solidFill>
                  <a:srgbClr val="797977"/>
                </a:solidFill>
                <a:uFill>
                  <a:solidFill>
                    <a:srgbClr val="797977"/>
                  </a:solidFill>
                </a:uFill>
                <a:latin typeface="Times New Roman"/>
                <a:cs typeface="Times New Roman"/>
              </a:rPr>
              <a:t>championsln,p</a:t>
            </a:r>
            <a:r>
              <a:rPr dirty="0" sz="1400" spc="50">
                <a:solidFill>
                  <a:srgbClr val="797977"/>
                </a:solidFill>
                <a:latin typeface="Times New Roman"/>
                <a:cs typeface="Times New Roman"/>
              </a:rPr>
              <a:t> </a:t>
            </a:r>
            <a:r>
              <a:rPr dirty="0" sz="1550" spc="40">
                <a:solidFill>
                  <a:srgbClr val="797977"/>
                </a:solidFill>
                <a:latin typeface="Times New Roman"/>
                <a:cs typeface="Times New Roman"/>
              </a:rPr>
              <a:t>tournament </a:t>
            </a:r>
            <a:r>
              <a:rPr dirty="0" sz="1400" spc="40">
                <a:solidFill>
                  <a:srgbClr val="797977"/>
                </a:solidFill>
                <a:latin typeface="Times New Roman"/>
                <a:cs typeface="Times New Roman"/>
              </a:rPr>
              <a:t>as </a:t>
            </a:r>
            <a:r>
              <a:rPr dirty="0" sz="1400" spc="35">
                <a:solidFill>
                  <a:srgbClr val="797977"/>
                </a:solidFill>
                <a:latin typeface="Times New Roman"/>
                <a:cs typeface="Times New Roman"/>
              </a:rPr>
              <a:t>stalllon  </a:t>
            </a:r>
            <a:r>
              <a:rPr dirty="0" sz="1350" spc="50">
                <a:solidFill>
                  <a:srgbClr val="797977"/>
                </a:solidFill>
                <a:latin typeface="Arial"/>
                <a:cs typeface="Arial"/>
              </a:rPr>
              <a:t>Site</a:t>
            </a:r>
            <a:r>
              <a:rPr dirty="0" sz="1350" spc="-130">
                <a:solidFill>
                  <a:srgbClr val="797977"/>
                </a:solidFill>
                <a:latin typeface="Arial"/>
                <a:cs typeface="Arial"/>
              </a:rPr>
              <a:t> </a:t>
            </a:r>
            <a:r>
              <a:rPr dirty="0" sz="1550" spc="-45">
                <a:solidFill>
                  <a:srgbClr val="797977"/>
                </a:solidFill>
                <a:latin typeface="Arial"/>
                <a:cs typeface="Arial"/>
              </a:rPr>
              <a:t>walked</a:t>
            </a:r>
            <a:r>
              <a:rPr dirty="0" sz="1550" spc="-165">
                <a:solidFill>
                  <a:srgbClr val="797977"/>
                </a:solidFill>
                <a:latin typeface="Arial"/>
                <a:cs typeface="Arial"/>
              </a:rPr>
              <a:t> </a:t>
            </a:r>
            <a:r>
              <a:rPr dirty="0" sz="1550" spc="25">
                <a:solidFill>
                  <a:srgbClr val="797977"/>
                </a:solidFill>
                <a:latin typeface="Times New Roman"/>
                <a:cs typeface="Times New Roman"/>
              </a:rPr>
              <a:t>away</a:t>
            </a:r>
            <a:r>
              <a:rPr dirty="0" sz="1550" spc="5">
                <a:solidFill>
                  <a:srgbClr val="797977"/>
                </a:solidFill>
                <a:latin typeface="Times New Roman"/>
                <a:cs typeface="Times New Roman"/>
              </a:rPr>
              <a:t> </a:t>
            </a:r>
            <a:r>
              <a:rPr dirty="0" sz="1500" spc="60">
                <a:solidFill>
                  <a:srgbClr val="797977"/>
                </a:solidFill>
                <a:latin typeface="Times New Roman"/>
                <a:cs typeface="Times New Roman"/>
              </a:rPr>
              <a:t>with</a:t>
            </a:r>
            <a:r>
              <a:rPr dirty="0" sz="1500" spc="-80">
                <a:solidFill>
                  <a:srgbClr val="797977"/>
                </a:solidFill>
                <a:latin typeface="Times New Roman"/>
                <a:cs typeface="Times New Roman"/>
              </a:rPr>
              <a:t> </a:t>
            </a:r>
            <a:r>
              <a:rPr dirty="0" sz="1350" spc="60">
                <a:solidFill>
                  <a:srgbClr val="797977"/>
                </a:solidFill>
                <a:latin typeface="Arial"/>
                <a:cs typeface="Arial"/>
              </a:rPr>
              <a:t>top</a:t>
            </a:r>
            <a:r>
              <a:rPr dirty="0" sz="1350" spc="150">
                <a:solidFill>
                  <a:srgbClr val="797977"/>
                </a:solidFill>
                <a:latin typeface="Arial"/>
                <a:cs typeface="Arial"/>
              </a:rPr>
              <a:t> </a:t>
            </a:r>
            <a:r>
              <a:rPr dirty="0" sz="1500" spc="85">
                <a:solidFill>
                  <a:srgbClr val="797977"/>
                </a:solidFill>
                <a:latin typeface="Times New Roman"/>
                <a:cs typeface="Times New Roman"/>
              </a:rPr>
              <a:t>honors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413343" y="10560322"/>
            <a:ext cx="95885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60">
                <a:solidFill>
                  <a:srgbClr val="797977"/>
                </a:solidFill>
                <a:latin typeface="Arial"/>
                <a:cs typeface="Arial"/>
              </a:rPr>
              <a:t>•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296104" y="10381739"/>
            <a:ext cx="161925" cy="4540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dirty="0" sz="2800" spc="-455">
                <a:solidFill>
                  <a:srgbClr val="494444"/>
                </a:solidFill>
                <a:latin typeface="Arial"/>
                <a:cs typeface="Arial"/>
              </a:rPr>
              <a:t>•</a:t>
            </a:r>
            <a:r>
              <a:rPr dirty="0" baseline="-11904" sz="2100" spc="-682">
                <a:solidFill>
                  <a:srgbClr val="8C9090"/>
                </a:solidFill>
                <a:latin typeface="Times New Roman"/>
                <a:cs typeface="Times New Roman"/>
              </a:rPr>
              <a:t>•</a:t>
            </a:r>
            <a:endParaRPr baseline="-11904" sz="21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48997" y="12227096"/>
            <a:ext cx="88265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55">
                <a:solidFill>
                  <a:srgbClr val="797977"/>
                </a:solidFill>
                <a:latin typeface="Arial"/>
                <a:cs typeface="Arial"/>
              </a:rPr>
              <a:t>•</a:t>
            </a:r>
            <a:endParaRPr sz="12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990755" y="4809038"/>
            <a:ext cx="1802130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95">
                <a:solidFill>
                  <a:srgbClr val="8C9090"/>
                </a:solidFill>
                <a:latin typeface="Times New Roman"/>
                <a:cs typeface="Times New Roman"/>
              </a:rPr>
              <a:t>TT </a:t>
            </a:r>
            <a:r>
              <a:rPr dirty="0" sz="1250" spc="40">
                <a:solidFill>
                  <a:srgbClr val="797977"/>
                </a:solidFill>
                <a:latin typeface="Times New Roman"/>
                <a:cs typeface="Times New Roman"/>
              </a:rPr>
              <a:t>E</a:t>
            </a:r>
            <a:r>
              <a:rPr dirty="0" sz="1250" spc="40">
                <a:solidFill>
                  <a:srgbClr val="9C9EA0"/>
                </a:solidFill>
                <a:latin typeface="Times New Roman"/>
                <a:cs typeface="Times New Roman"/>
              </a:rPr>
              <a:t>.'</a:t>
            </a:r>
            <a:r>
              <a:rPr dirty="0" sz="1250" spc="40">
                <a:solidFill>
                  <a:srgbClr val="797977"/>
                </a:solidFill>
                <a:latin typeface="Times New Roman"/>
                <a:cs typeface="Times New Roman"/>
              </a:rPr>
              <a:t>s </a:t>
            </a:r>
            <a:r>
              <a:rPr dirty="0" sz="1250" spc="45">
                <a:solidFill>
                  <a:srgbClr val="797977"/>
                </a:solidFill>
                <a:latin typeface="Times New Roman"/>
                <a:cs typeface="Times New Roman"/>
              </a:rPr>
              <a:t>Yeadon </a:t>
            </a:r>
            <a:r>
              <a:rPr dirty="0" sz="1250" spc="-35">
                <a:solidFill>
                  <a:srgbClr val="797977"/>
                </a:solidFill>
                <a:latin typeface="Times New Roman"/>
                <a:cs typeface="Times New Roman"/>
              </a:rPr>
              <a:t>kick.a</a:t>
            </a:r>
            <a:r>
              <a:rPr dirty="0" sz="1250" spc="-210">
                <a:solidFill>
                  <a:srgbClr val="797977"/>
                </a:solidFill>
                <a:latin typeface="Times New Roman"/>
                <a:cs typeface="Times New Roman"/>
              </a:rPr>
              <a:t> </a:t>
            </a:r>
            <a:r>
              <a:rPr dirty="0" sz="1250" spc="45">
                <a:solidFill>
                  <a:srgbClr val="797977"/>
                </a:solidFill>
                <a:latin typeface="Times New Roman"/>
                <a:cs typeface="Times New Roman"/>
              </a:rPr>
              <a:t>off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633330" y="5715689"/>
            <a:ext cx="4341495" cy="2914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71120">
              <a:lnSpc>
                <a:spcPct val="100000"/>
              </a:lnSpc>
              <a:spcBef>
                <a:spcPts val="100"/>
              </a:spcBef>
              <a:tabLst>
                <a:tab pos="1528445" algn="l"/>
              </a:tabLst>
            </a:pPr>
            <a:r>
              <a:rPr dirty="0" sz="4200" spc="-15" b="1">
                <a:solidFill>
                  <a:srgbClr val="59595B"/>
                </a:solidFill>
                <a:latin typeface="Times New Roman"/>
                <a:cs typeface="Times New Roman"/>
              </a:rPr>
              <a:t>...</a:t>
            </a:r>
            <a:r>
              <a:rPr dirty="0" sz="4200" spc="-15" b="1">
                <a:solidFill>
                  <a:srgbClr val="494444"/>
                </a:solidFill>
                <a:latin typeface="Times New Roman"/>
                <a:cs typeface="Times New Roman"/>
              </a:rPr>
              <a:t>and	</a:t>
            </a:r>
            <a:r>
              <a:rPr dirty="0" sz="4650" spc="-80" b="1">
                <a:solidFill>
                  <a:srgbClr val="494444"/>
                </a:solidFill>
                <a:latin typeface="Times New Roman"/>
                <a:cs typeface="Times New Roman"/>
              </a:rPr>
              <a:t>Fury</a:t>
            </a:r>
            <a:endParaRPr sz="4650">
              <a:latin typeface="Times New Roman"/>
              <a:cs typeface="Times New Roman"/>
            </a:endParaRPr>
          </a:p>
          <a:p>
            <a:pPr algn="just" marL="20320" marR="5080" indent="-8255">
              <a:lnSpc>
                <a:spcPct val="93600"/>
              </a:lnSpc>
              <a:spcBef>
                <a:spcPts val="4075"/>
              </a:spcBef>
            </a:pPr>
            <a:r>
              <a:rPr dirty="0" sz="1400" spc="40">
                <a:solidFill>
                  <a:srgbClr val="8C9090"/>
                </a:solidFill>
                <a:latin typeface="Times New Roman"/>
                <a:cs typeface="Times New Roman"/>
              </a:rPr>
              <a:t>Though </a:t>
            </a:r>
            <a:r>
              <a:rPr dirty="0" sz="1450" spc="65">
                <a:solidFill>
                  <a:srgbClr val="797977"/>
                </a:solidFill>
                <a:latin typeface="Times New Roman"/>
                <a:cs typeface="Times New Roman"/>
              </a:rPr>
              <a:t>Tech </a:t>
            </a:r>
            <a:r>
              <a:rPr dirty="0" sz="1450" spc="55">
                <a:solidFill>
                  <a:srgbClr val="797977"/>
                </a:solidFill>
                <a:latin typeface="Times New Roman"/>
                <a:cs typeface="Times New Roman"/>
              </a:rPr>
              <a:t>bas </a:t>
            </a:r>
            <a:r>
              <a:rPr dirty="0" sz="1400" spc="50">
                <a:solidFill>
                  <a:srgbClr val="797977"/>
                </a:solidFill>
                <a:latin typeface="Times New Roman"/>
                <a:cs typeface="Times New Roman"/>
              </a:rPr>
              <a:t>no </a:t>
            </a:r>
            <a:r>
              <a:rPr dirty="0" sz="1450" spc="50">
                <a:solidFill>
                  <a:srgbClr val="797977"/>
                </a:solidFill>
                <a:latin typeface="Times New Roman"/>
                <a:cs typeface="Times New Roman"/>
              </a:rPr>
              <a:t>regular </a:t>
            </a:r>
            <a:r>
              <a:rPr dirty="0" sz="1450" spc="65">
                <a:solidFill>
                  <a:srgbClr val="797977"/>
                </a:solidFill>
                <a:latin typeface="Times New Roman"/>
                <a:cs typeface="Times New Roman"/>
              </a:rPr>
              <a:t>football </a:t>
            </a:r>
            <a:r>
              <a:rPr dirty="0" sz="1450" spc="55">
                <a:solidFill>
                  <a:srgbClr val="797977"/>
                </a:solidFill>
                <a:latin typeface="Times New Roman"/>
                <a:cs typeface="Times New Roman"/>
              </a:rPr>
              <a:t>teams, </a:t>
            </a:r>
            <a:r>
              <a:rPr dirty="0" sz="1400" spc="60">
                <a:solidFill>
                  <a:srgbClr val="797977"/>
                </a:solidFill>
                <a:latin typeface="Times New Roman"/>
                <a:cs typeface="Times New Roman"/>
              </a:rPr>
              <a:t>flag  football </a:t>
            </a:r>
            <a:r>
              <a:rPr dirty="0" sz="1400" spc="114">
                <a:solidFill>
                  <a:srgbClr val="797977"/>
                </a:solidFill>
                <a:latin typeface="Times New Roman"/>
                <a:cs typeface="Times New Roman"/>
              </a:rPr>
              <a:t>amply </a:t>
            </a:r>
            <a:r>
              <a:rPr dirty="0" sz="1400" spc="75">
                <a:solidFill>
                  <a:srgbClr val="797977"/>
                </a:solidFill>
                <a:latin typeface="Times New Roman"/>
                <a:cs typeface="Times New Roman"/>
              </a:rPr>
              <a:t>supplies the </a:t>
            </a:r>
            <a:r>
              <a:rPr dirty="0" sz="1400" spc="105">
                <a:solidFill>
                  <a:srgbClr val="797977"/>
                </a:solidFill>
                <a:latin typeface="Times New Roman"/>
                <a:cs typeface="Times New Roman"/>
              </a:rPr>
              <a:t>same </a:t>
            </a:r>
            <a:r>
              <a:rPr dirty="0" sz="1350" spc="125">
                <a:solidFill>
                  <a:srgbClr val="797977"/>
                </a:solidFill>
                <a:latin typeface="Times New Roman"/>
                <a:cs typeface="Times New Roman"/>
              </a:rPr>
              <a:t>fury </a:t>
            </a:r>
            <a:r>
              <a:rPr dirty="0" sz="1400" spc="140">
                <a:solidFill>
                  <a:srgbClr val="797977"/>
                </a:solidFill>
                <a:latin typeface="Times New Roman"/>
                <a:cs typeface="Times New Roman"/>
              </a:rPr>
              <a:t>and </a:t>
            </a:r>
            <a:r>
              <a:rPr dirty="0" sz="1400" spc="55">
                <a:solidFill>
                  <a:srgbClr val="797977"/>
                </a:solidFill>
                <a:latin typeface="Times New Roman"/>
                <a:cs typeface="Times New Roman"/>
              </a:rPr>
              <a:t>exette­  </a:t>
            </a:r>
            <a:r>
              <a:rPr dirty="0" sz="1400" spc="75">
                <a:solidFill>
                  <a:srgbClr val="8C9090"/>
                </a:solidFill>
                <a:latin typeface="Times New Roman"/>
                <a:cs typeface="Times New Roman"/>
              </a:rPr>
              <a:t>ment </a:t>
            </a:r>
            <a:r>
              <a:rPr dirty="0" sz="1400">
                <a:solidFill>
                  <a:srgbClr val="797977"/>
                </a:solidFill>
                <a:latin typeface="Times New Roman"/>
                <a:cs typeface="Times New Roman"/>
              </a:rPr>
              <a:t>Du.ring the </a:t>
            </a:r>
            <a:r>
              <a:rPr dirty="0" sz="1400" spc="185">
                <a:solidFill>
                  <a:srgbClr val="797977"/>
                </a:solidFill>
                <a:latin typeface="Times New Roman"/>
                <a:cs typeface="Times New Roman"/>
              </a:rPr>
              <a:t>1969 </a:t>
            </a:r>
            <a:r>
              <a:rPr dirty="0" sz="1400" spc="85">
                <a:solidFill>
                  <a:srgbClr val="797977"/>
                </a:solidFill>
                <a:latin typeface="Times New Roman"/>
                <a:cs typeface="Times New Roman"/>
              </a:rPr>
              <a:t>season eight </a:t>
            </a:r>
            <a:r>
              <a:rPr dirty="0" u="sng" sz="1400" spc="80">
                <a:solidFill>
                  <a:srgbClr val="797977"/>
                </a:solidFill>
                <a:uFill>
                  <a:solidFill>
                    <a:srgbClr val="797977"/>
                  </a:solidFill>
                </a:uFill>
                <a:latin typeface="Times New Roman"/>
                <a:cs typeface="Times New Roman"/>
              </a:rPr>
              <a:t>teams</a:t>
            </a:r>
            <a:r>
              <a:rPr dirty="0" sz="1400" spc="80">
                <a:solidFill>
                  <a:srgbClr val="797977"/>
                </a:solidFill>
                <a:latin typeface="Times New Roman"/>
                <a:cs typeface="Times New Roman"/>
              </a:rPr>
              <a:t> </a:t>
            </a:r>
            <a:r>
              <a:rPr dirty="0" sz="1400" spc="35">
                <a:solidFill>
                  <a:srgbClr val="797977"/>
                </a:solidFill>
                <a:latin typeface="Times New Roman"/>
                <a:cs typeface="Times New Roman"/>
              </a:rPr>
              <a:t>vied </a:t>
            </a:r>
            <a:r>
              <a:rPr dirty="0" sz="1400" spc="30">
                <a:solidFill>
                  <a:srgbClr val="797977"/>
                </a:solidFill>
                <a:latin typeface="Times New Roman"/>
                <a:cs typeface="Times New Roman"/>
              </a:rPr>
              <a:t>for  </a:t>
            </a:r>
            <a:r>
              <a:rPr dirty="0" sz="1350" spc="40">
                <a:solidFill>
                  <a:srgbClr val="8C9090"/>
                </a:solidFill>
                <a:latin typeface="Arial"/>
                <a:cs typeface="Arial"/>
              </a:rPr>
              <a:t>top </a:t>
            </a:r>
            <a:r>
              <a:rPr dirty="0" sz="1400" spc="60">
                <a:solidFill>
                  <a:srgbClr val="797977"/>
                </a:solidFill>
                <a:latin typeface="Times New Roman"/>
                <a:cs typeface="Times New Roman"/>
              </a:rPr>
              <a:t>honors. </a:t>
            </a:r>
            <a:r>
              <a:rPr dirty="0" sz="1400" spc="75">
                <a:solidFill>
                  <a:srgbClr val="797977"/>
                </a:solidFill>
                <a:latin typeface="Times New Roman"/>
                <a:cs typeface="Times New Roman"/>
              </a:rPr>
              <a:t>Undefeated </a:t>
            </a:r>
            <a:r>
              <a:rPr dirty="0" sz="1550" spc="60">
                <a:solidFill>
                  <a:srgbClr val="797977"/>
                </a:solidFill>
                <a:latin typeface="Times New Roman"/>
                <a:cs typeface="Times New Roman"/>
              </a:rPr>
              <a:t>Tau </a:t>
            </a:r>
            <a:r>
              <a:rPr dirty="0" sz="1400" spc="55">
                <a:solidFill>
                  <a:srgbClr val="797977"/>
                </a:solidFill>
                <a:latin typeface="Times New Roman"/>
                <a:cs typeface="Times New Roman"/>
              </a:rPr>
              <a:t>Tau </a:t>
            </a:r>
            <a:r>
              <a:rPr dirty="0" sz="1400" spc="-5">
                <a:solidFill>
                  <a:srgbClr val="797977"/>
                </a:solidFill>
                <a:latin typeface="Times New Roman"/>
                <a:cs typeface="Times New Roman"/>
              </a:rPr>
              <a:t>Et.a </a:t>
            </a:r>
            <a:r>
              <a:rPr dirty="0" sz="1400" spc="70">
                <a:solidFill>
                  <a:srgbClr val="797977"/>
                </a:solidFill>
                <a:latin typeface="Times New Roman"/>
                <a:cs typeface="Times New Roman"/>
              </a:rPr>
              <a:t>won </a:t>
            </a:r>
            <a:r>
              <a:rPr dirty="0" sz="1550" spc="50">
                <a:solidFill>
                  <a:srgbClr val="797977"/>
                </a:solidFill>
                <a:latin typeface="Times New Roman"/>
                <a:cs typeface="Times New Roman"/>
              </a:rPr>
              <a:t>the  </a:t>
            </a:r>
            <a:r>
              <a:rPr dirty="0" sz="1400" spc="40">
                <a:solidFill>
                  <a:srgbClr val="797977"/>
                </a:solidFill>
                <a:latin typeface="Times New Roman"/>
                <a:cs typeface="Times New Roman"/>
              </a:rPr>
              <a:t>mtramural </a:t>
            </a:r>
            <a:r>
              <a:rPr dirty="0" sz="1400" spc="50">
                <a:solidFill>
                  <a:srgbClr val="8C9090"/>
                </a:solidFill>
                <a:latin typeface="Times New Roman"/>
                <a:cs typeface="Times New Roman"/>
              </a:rPr>
              <a:t>champ1onsbip </a:t>
            </a:r>
            <a:r>
              <a:rPr dirty="0" sz="1400" spc="100">
                <a:solidFill>
                  <a:srgbClr val="797977"/>
                </a:solidFill>
                <a:latin typeface="Times New Roman"/>
                <a:cs typeface="Times New Roman"/>
              </a:rPr>
              <a:t>with </a:t>
            </a:r>
            <a:r>
              <a:rPr dirty="0" sz="1050" spc="30">
                <a:solidFill>
                  <a:srgbClr val="797977"/>
                </a:solidFill>
                <a:latin typeface="Times New Roman"/>
                <a:cs typeface="Times New Roman"/>
              </a:rPr>
              <a:t>11 </a:t>
            </a:r>
            <a:r>
              <a:rPr dirty="0" sz="1400" spc="20">
                <a:solidFill>
                  <a:srgbClr val="797977"/>
                </a:solidFill>
                <a:latin typeface="Times New Roman"/>
                <a:cs typeface="Times New Roman"/>
              </a:rPr>
              <a:t>7-6 </a:t>
            </a:r>
            <a:r>
              <a:rPr dirty="0" sz="1550" spc="-65">
                <a:solidFill>
                  <a:srgbClr val="797977"/>
                </a:solidFill>
                <a:latin typeface="Arial"/>
                <a:cs typeface="Arial"/>
              </a:rPr>
              <a:t>wm </a:t>
            </a:r>
            <a:r>
              <a:rPr dirty="0" sz="1400" spc="60">
                <a:solidFill>
                  <a:srgbClr val="797977"/>
                </a:solidFill>
                <a:latin typeface="Times New Roman"/>
                <a:cs typeface="Times New Roman"/>
              </a:rPr>
              <a:t>over </a:t>
            </a:r>
            <a:r>
              <a:rPr dirty="0" sz="1400" spc="50">
                <a:solidFill>
                  <a:srgbClr val="797977"/>
                </a:solidFill>
                <a:latin typeface="Times New Roman"/>
                <a:cs typeface="Times New Roman"/>
              </a:rPr>
              <a:t>the  </a:t>
            </a:r>
            <a:r>
              <a:rPr dirty="0" sz="1400" spc="-10">
                <a:solidFill>
                  <a:srgbClr val="8C9090"/>
                </a:solidFill>
                <a:latin typeface="Times New Roman"/>
                <a:cs typeface="Times New Roman"/>
              </a:rPr>
              <a:t>Seruor- </a:t>
            </a:r>
            <a:r>
              <a:rPr dirty="0" sz="1400" spc="5">
                <a:solidFill>
                  <a:srgbClr val="797977"/>
                </a:solidFill>
                <a:latin typeface="Times New Roman"/>
                <a:cs typeface="Times New Roman"/>
              </a:rPr>
              <a:t>Gta,ds</a:t>
            </a:r>
            <a:r>
              <a:rPr dirty="0" sz="1400" spc="5">
                <a:solidFill>
                  <a:srgbClr val="9C9EA0"/>
                </a:solidFill>
                <a:latin typeface="Times New Roman"/>
                <a:cs typeface="Times New Roman"/>
              </a:rPr>
              <a:t>. </a:t>
            </a:r>
            <a:r>
              <a:rPr dirty="0" sz="1400" spc="70">
                <a:solidFill>
                  <a:srgbClr val="797977"/>
                </a:solidFill>
                <a:latin typeface="Times New Roman"/>
                <a:cs typeface="Times New Roman"/>
              </a:rPr>
              <a:t>Juruors </a:t>
            </a:r>
            <a:r>
              <a:rPr dirty="0" sz="1400" spc="114">
                <a:solidFill>
                  <a:srgbClr val="797977"/>
                </a:solidFill>
                <a:latin typeface="Times New Roman"/>
                <a:cs typeface="Times New Roman"/>
              </a:rPr>
              <a:t>took </a:t>
            </a:r>
            <a:r>
              <a:rPr dirty="0" sz="1450" spc="60">
                <a:solidFill>
                  <a:srgbClr val="797977"/>
                </a:solidFill>
                <a:latin typeface="Times New Roman"/>
                <a:cs typeface="Times New Roman"/>
              </a:rPr>
              <a:t>third </a:t>
            </a:r>
            <a:r>
              <a:rPr dirty="0" sz="1400" spc="50">
                <a:solidFill>
                  <a:srgbClr val="797977"/>
                </a:solidFill>
                <a:latin typeface="Times New Roman"/>
                <a:cs typeface="Times New Roman"/>
              </a:rPr>
              <a:t>in </a:t>
            </a:r>
            <a:r>
              <a:rPr dirty="0" sz="1400" spc="60">
                <a:solidFill>
                  <a:srgbClr val="797977"/>
                </a:solidFill>
                <a:latin typeface="Times New Roman"/>
                <a:cs typeface="Times New Roman"/>
              </a:rPr>
              <a:t>a </a:t>
            </a:r>
            <a:r>
              <a:rPr dirty="0" sz="1400" spc="75">
                <a:solidFill>
                  <a:srgbClr val="797977"/>
                </a:solidFill>
                <a:latin typeface="Times New Roman"/>
                <a:cs typeface="Times New Roman"/>
              </a:rPr>
              <a:t>battle </a:t>
            </a:r>
            <a:r>
              <a:rPr dirty="0" sz="1400" spc="65">
                <a:solidFill>
                  <a:srgbClr val="797977"/>
                </a:solidFill>
                <a:latin typeface="Times New Roman"/>
                <a:cs typeface="Times New Roman"/>
              </a:rPr>
              <a:t>with  </a:t>
            </a:r>
            <a:r>
              <a:rPr dirty="0" sz="1400" spc="35">
                <a:solidFill>
                  <a:srgbClr val="8C9090"/>
                </a:solidFill>
                <a:latin typeface="Times New Roman"/>
                <a:cs typeface="Times New Roman"/>
              </a:rPr>
              <a:t>Seruor </a:t>
            </a:r>
            <a:r>
              <a:rPr dirty="0" sz="1400" spc="65">
                <a:solidFill>
                  <a:srgbClr val="797977"/>
                </a:solidFill>
                <a:latin typeface="Times New Roman"/>
                <a:cs typeface="Times New Roman"/>
              </a:rPr>
              <a:t>I</a:t>
            </a:r>
            <a:r>
              <a:rPr dirty="0" sz="1400" spc="65">
                <a:solidFill>
                  <a:srgbClr val="9C9EA0"/>
                </a:solidFill>
                <a:latin typeface="Times New Roman"/>
                <a:cs typeface="Times New Roman"/>
              </a:rPr>
              <a:t>. </a:t>
            </a:r>
            <a:r>
              <a:rPr dirty="0" sz="1400" spc="40">
                <a:solidFill>
                  <a:srgbClr val="797977"/>
                </a:solidFill>
                <a:latin typeface="Times New Roman"/>
                <a:cs typeface="Times New Roman"/>
              </a:rPr>
              <a:t>The </a:t>
            </a:r>
            <a:r>
              <a:rPr dirty="0" sz="1400" spc="50">
                <a:solidFill>
                  <a:srgbClr val="797977"/>
                </a:solidFill>
                <a:latin typeface="Times New Roman"/>
                <a:cs typeface="Times New Roman"/>
              </a:rPr>
              <a:t>games </a:t>
            </a:r>
            <a:r>
              <a:rPr dirty="0" sz="1400" spc="70">
                <a:solidFill>
                  <a:srgbClr val="797977"/>
                </a:solidFill>
                <a:latin typeface="Times New Roman"/>
                <a:cs typeface="Times New Roman"/>
              </a:rPr>
              <a:t>were </a:t>
            </a:r>
            <a:r>
              <a:rPr dirty="0" sz="1450" spc="75">
                <a:solidFill>
                  <a:srgbClr val="797977"/>
                </a:solidFill>
                <a:latin typeface="Times New Roman"/>
                <a:cs typeface="Times New Roman"/>
              </a:rPr>
              <a:t>truly </a:t>
            </a:r>
            <a:r>
              <a:rPr dirty="0" sz="1400" spc="85">
                <a:solidFill>
                  <a:srgbClr val="797977"/>
                </a:solidFill>
                <a:latin typeface="Times New Roman"/>
                <a:cs typeface="Times New Roman"/>
              </a:rPr>
              <a:t>hard </a:t>
            </a:r>
            <a:r>
              <a:rPr dirty="0" sz="1400" spc="114">
                <a:solidFill>
                  <a:srgbClr val="797977"/>
                </a:solidFill>
                <a:latin typeface="Times New Roman"/>
                <a:cs typeface="Times New Roman"/>
              </a:rPr>
              <a:t>fought </a:t>
            </a:r>
            <a:r>
              <a:rPr dirty="0" sz="1400" spc="125">
                <a:solidFill>
                  <a:srgbClr val="797977"/>
                </a:solidFill>
                <a:latin typeface="Times New Roman"/>
                <a:cs typeface="Times New Roman"/>
              </a:rPr>
              <a:t>and </a:t>
            </a:r>
            <a:r>
              <a:rPr dirty="0" sz="1400" spc="50">
                <a:solidFill>
                  <a:srgbClr val="797977"/>
                </a:solidFill>
                <a:latin typeface="Times New Roman"/>
                <a:cs typeface="Times New Roman"/>
              </a:rPr>
              <a:t>hard  </a:t>
            </a:r>
            <a:r>
              <a:rPr dirty="0" sz="1400" spc="45">
                <a:solidFill>
                  <a:srgbClr val="797977"/>
                </a:solidFill>
                <a:latin typeface="Times New Roman"/>
                <a:cs typeface="Times New Roman"/>
              </a:rPr>
              <a:t>won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465438" y="4699141"/>
            <a:ext cx="4126865" cy="556895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algn="just" marL="20955" marR="5080" indent="-8890">
              <a:lnSpc>
                <a:spcPct val="81700"/>
              </a:lnSpc>
              <a:spcBef>
                <a:spcPts val="409"/>
              </a:spcBef>
            </a:pPr>
            <a:r>
              <a:rPr dirty="0" sz="1250" spc="45">
                <a:solidFill>
                  <a:srgbClr val="797977"/>
                </a:solidFill>
                <a:latin typeface="Times New Roman"/>
                <a:cs typeface="Times New Roman"/>
              </a:rPr>
              <a:t>Tau Tau </a:t>
            </a:r>
            <a:r>
              <a:rPr dirty="0" sz="1250" spc="40">
                <a:solidFill>
                  <a:srgbClr val="797977"/>
                </a:solidFill>
                <a:latin typeface="Times New Roman"/>
                <a:cs typeface="Times New Roman"/>
              </a:rPr>
              <a:t>Eta </a:t>
            </a:r>
            <a:r>
              <a:rPr dirty="0" sz="1250" spc="35">
                <a:solidFill>
                  <a:srgbClr val="797977"/>
                </a:solidFill>
                <a:latin typeface="Times New Roman"/>
                <a:cs typeface="Times New Roman"/>
              </a:rPr>
              <a:t>1st </a:t>
            </a:r>
            <a:r>
              <a:rPr dirty="0" sz="1250" spc="15">
                <a:solidFill>
                  <a:srgbClr val="797977"/>
                </a:solidFill>
                <a:latin typeface="Times New Roman"/>
                <a:cs typeface="Times New Roman"/>
              </a:rPr>
              <a:t>row </a:t>
            </a:r>
            <a:r>
              <a:rPr dirty="0" sz="1250" spc="-15">
                <a:solidFill>
                  <a:srgbClr val="797977"/>
                </a:solidFill>
                <a:latin typeface="Times New Roman"/>
                <a:cs typeface="Times New Roman"/>
              </a:rPr>
              <a:t>Mike </a:t>
            </a:r>
            <a:r>
              <a:rPr dirty="0" sz="1400" spc="-80">
                <a:solidFill>
                  <a:srgbClr val="797977"/>
                </a:solidFill>
                <a:latin typeface="Times New Roman"/>
                <a:cs typeface="Times New Roman"/>
              </a:rPr>
              <a:t>Jo.wonk!, </a:t>
            </a:r>
            <a:r>
              <a:rPr dirty="0" sz="1250">
                <a:solidFill>
                  <a:srgbClr val="797977"/>
                </a:solidFill>
                <a:latin typeface="Times New Roman"/>
                <a:cs typeface="Times New Roman"/>
              </a:rPr>
              <a:t>Richard </a:t>
            </a:r>
            <a:r>
              <a:rPr dirty="0" sz="1250" spc="20">
                <a:solidFill>
                  <a:srgbClr val="797977"/>
                </a:solidFill>
                <a:latin typeface="Times New Roman"/>
                <a:cs typeface="Times New Roman"/>
              </a:rPr>
              <a:t>Llttlestone,  </a:t>
            </a:r>
            <a:r>
              <a:rPr dirty="0" sz="1250" spc="55">
                <a:solidFill>
                  <a:srgbClr val="797977"/>
                </a:solidFill>
                <a:latin typeface="Times New Roman"/>
                <a:cs typeface="Times New Roman"/>
              </a:rPr>
              <a:t>Gtef </a:t>
            </a:r>
            <a:r>
              <a:rPr dirty="0" sz="1250" spc="35">
                <a:solidFill>
                  <a:srgbClr val="797977"/>
                </a:solidFill>
                <a:latin typeface="Times New Roman"/>
                <a:cs typeface="Times New Roman"/>
              </a:rPr>
              <a:t>Beatty, </a:t>
            </a:r>
            <a:r>
              <a:rPr dirty="0" sz="1250" spc="80">
                <a:solidFill>
                  <a:srgbClr val="797977"/>
                </a:solidFill>
                <a:latin typeface="Times New Roman"/>
                <a:cs typeface="Times New Roman"/>
              </a:rPr>
              <a:t>Leonud </a:t>
            </a:r>
            <a:r>
              <a:rPr dirty="0" sz="1300" spc="-35">
                <a:solidFill>
                  <a:srgbClr val="797977"/>
                </a:solidFill>
                <a:latin typeface="Times New Roman"/>
                <a:cs typeface="Times New Roman"/>
              </a:rPr>
              <a:t>Kerah, </a:t>
            </a:r>
            <a:r>
              <a:rPr dirty="0" sz="1300" spc="50">
                <a:solidFill>
                  <a:srgbClr val="797977"/>
                </a:solidFill>
                <a:latin typeface="Times New Roman"/>
                <a:cs typeface="Times New Roman"/>
              </a:rPr>
              <a:t>Jell </a:t>
            </a:r>
            <a:r>
              <a:rPr dirty="0" sz="1250">
                <a:solidFill>
                  <a:srgbClr val="797977"/>
                </a:solidFill>
                <a:latin typeface="Times New Roman"/>
                <a:cs typeface="Times New Roman"/>
              </a:rPr>
              <a:t>Yeadon </a:t>
            </a:r>
            <a:r>
              <a:rPr dirty="0" sz="1250" spc="15">
                <a:solidFill>
                  <a:srgbClr val="797977"/>
                </a:solidFill>
                <a:latin typeface="Times New Roman"/>
                <a:cs typeface="Times New Roman"/>
              </a:rPr>
              <a:t>2nd </a:t>
            </a:r>
            <a:r>
              <a:rPr dirty="0" sz="1250" spc="50">
                <a:solidFill>
                  <a:srgbClr val="797977"/>
                </a:solidFill>
                <a:latin typeface="Times New Roman"/>
                <a:cs typeface="Times New Roman"/>
              </a:rPr>
              <a:t>row· </a:t>
            </a:r>
            <a:r>
              <a:rPr dirty="0" sz="1250" spc="45">
                <a:solidFill>
                  <a:srgbClr val="797977"/>
                </a:solidFill>
                <a:latin typeface="Times New Roman"/>
                <a:cs typeface="Times New Roman"/>
              </a:rPr>
              <a:t>Jbn  </a:t>
            </a:r>
            <a:r>
              <a:rPr dirty="0" sz="1250" spc="15">
                <a:solidFill>
                  <a:srgbClr val="797977"/>
                </a:solidFill>
                <a:latin typeface="Times New Roman"/>
                <a:cs typeface="Times New Roman"/>
              </a:rPr>
              <a:t>Jen.sen,Gene</a:t>
            </a:r>
            <a:r>
              <a:rPr dirty="0" sz="1250" spc="-110">
                <a:solidFill>
                  <a:srgbClr val="797977"/>
                </a:solidFill>
                <a:latin typeface="Times New Roman"/>
                <a:cs typeface="Times New Roman"/>
              </a:rPr>
              <a:t> </a:t>
            </a:r>
            <a:r>
              <a:rPr dirty="0" sz="1250" spc="25">
                <a:solidFill>
                  <a:srgbClr val="797977"/>
                </a:solidFill>
                <a:latin typeface="Times New Roman"/>
                <a:cs typeface="Times New Roman"/>
              </a:rPr>
              <a:t>Byrd,</a:t>
            </a:r>
            <a:r>
              <a:rPr dirty="0" sz="1250" spc="-135">
                <a:solidFill>
                  <a:srgbClr val="797977"/>
                </a:solidFill>
                <a:latin typeface="Times New Roman"/>
                <a:cs typeface="Times New Roman"/>
              </a:rPr>
              <a:t> </a:t>
            </a:r>
            <a:r>
              <a:rPr dirty="0" sz="1250" spc="50">
                <a:solidFill>
                  <a:srgbClr val="797977"/>
                </a:solidFill>
                <a:latin typeface="Times New Roman"/>
                <a:cs typeface="Times New Roman"/>
              </a:rPr>
              <a:t>Tim</a:t>
            </a:r>
            <a:r>
              <a:rPr dirty="0" sz="1250" spc="-185">
                <a:solidFill>
                  <a:srgbClr val="797977"/>
                </a:solidFill>
                <a:latin typeface="Times New Roman"/>
                <a:cs typeface="Times New Roman"/>
              </a:rPr>
              <a:t> </a:t>
            </a:r>
            <a:r>
              <a:rPr dirty="0" sz="1250" spc="5">
                <a:solidFill>
                  <a:srgbClr val="797977"/>
                </a:solidFill>
                <a:latin typeface="Times New Roman"/>
                <a:cs typeface="Times New Roman"/>
              </a:rPr>
              <a:t>Thomas.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551030" y="12785739"/>
            <a:ext cx="2326640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15">
                <a:solidFill>
                  <a:srgbClr val="797977"/>
                </a:solidFill>
                <a:latin typeface="Times New Roman"/>
                <a:cs typeface="Times New Roman"/>
              </a:rPr>
              <a:t>Bucltwheut </a:t>
            </a:r>
            <a:r>
              <a:rPr dirty="0" sz="1250" spc="-105">
                <a:solidFill>
                  <a:srgbClr val="797977"/>
                </a:solidFill>
                <a:latin typeface="Times New Roman"/>
                <a:cs typeface="Times New Roman"/>
              </a:rPr>
              <a:t>11nd </a:t>
            </a:r>
            <a:r>
              <a:rPr dirty="0" sz="1250" spc="80">
                <a:solidFill>
                  <a:srgbClr val="797977"/>
                </a:solidFill>
                <a:latin typeface="Times New Roman"/>
                <a:cs typeface="Times New Roman"/>
              </a:rPr>
              <a:t>K </a:t>
            </a:r>
            <a:r>
              <a:rPr dirty="0" sz="1250" spc="45">
                <a:solidFill>
                  <a:srgbClr val="797977"/>
                </a:solidFill>
                <a:latin typeface="Times New Roman"/>
                <a:cs typeface="Times New Roman"/>
              </a:rPr>
              <a:t>rah </a:t>
            </a:r>
            <a:r>
              <a:rPr dirty="0" sz="1250" spc="35">
                <a:solidFill>
                  <a:srgbClr val="797977"/>
                </a:solidFill>
                <a:latin typeface="Times New Roman"/>
                <a:cs typeface="Times New Roman"/>
              </a:rPr>
              <a:t>are</a:t>
            </a:r>
            <a:r>
              <a:rPr dirty="0" sz="1250" spc="-10">
                <a:solidFill>
                  <a:srgbClr val="797977"/>
                </a:solidFill>
                <a:latin typeface="Times New Roman"/>
                <a:cs typeface="Times New Roman"/>
              </a:rPr>
              <a:t> </a:t>
            </a:r>
            <a:r>
              <a:rPr dirty="0" sz="1250" spc="25">
                <a:solidFill>
                  <a:srgbClr val="797977"/>
                </a:solidFill>
                <a:latin typeface="Times New Roman"/>
                <a:cs typeface="Times New Roman"/>
              </a:rPr>
              <a:t>movln'I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726321" y="13051324"/>
            <a:ext cx="1760220" cy="20701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1050" spc="75">
                <a:solidFill>
                  <a:srgbClr val="797977"/>
                </a:solidFill>
                <a:latin typeface="Arial"/>
                <a:cs typeface="Arial"/>
              </a:rPr>
              <a:t>pettnnlal </a:t>
            </a:r>
            <a:r>
              <a:rPr dirty="0" sz="1150" spc="45">
                <a:solidFill>
                  <a:srgbClr val="797977"/>
                </a:solidFill>
                <a:latin typeface="Times New Roman"/>
                <a:cs typeface="Times New Roman"/>
              </a:rPr>
              <a:t>br.1le</a:t>
            </a:r>
            <a:r>
              <a:rPr dirty="0" sz="1150" spc="-220">
                <a:solidFill>
                  <a:srgbClr val="797977"/>
                </a:solidFill>
                <a:latin typeface="Times New Roman"/>
                <a:cs typeface="Times New Roman"/>
              </a:rPr>
              <a:t> </a:t>
            </a:r>
            <a:r>
              <a:rPr dirty="0" sz="1150" spc="50">
                <a:solidFill>
                  <a:srgbClr val="8C9090"/>
                </a:solidFill>
                <a:latin typeface="Times New Roman"/>
                <a:cs typeface="Times New Roman"/>
              </a:rPr>
              <a:t>or </a:t>
            </a:r>
            <a:r>
              <a:rPr dirty="0" sz="1150" spc="-10">
                <a:solidFill>
                  <a:srgbClr val="8C9090"/>
                </a:solidFill>
                <a:latin typeface="Times New Roman"/>
                <a:cs typeface="Times New Roman"/>
              </a:rPr>
              <a:t>batt.ef </a:t>
            </a:r>
            <a:r>
              <a:rPr dirty="0" sz="850" spc="-20">
                <a:solidFill>
                  <a:srgbClr val="797977"/>
                </a:solidFill>
                <a:latin typeface="Times New Roman"/>
                <a:cs typeface="Times New Roman"/>
              </a:rPr>
              <a:t>'VI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556667" y="13051324"/>
            <a:ext cx="486409" cy="20701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1150" spc="125">
                <a:solidFill>
                  <a:srgbClr val="797977"/>
                </a:solidFill>
                <a:latin typeface="Times New Roman"/>
                <a:cs typeface="Times New Roman"/>
              </a:rPr>
              <a:t>pilchv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76351" y="13060483"/>
            <a:ext cx="1676400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95">
                <a:solidFill>
                  <a:srgbClr val="797977"/>
                </a:solidFill>
                <a:latin typeface="Times New Roman"/>
                <a:cs typeface="Times New Roman"/>
              </a:rPr>
              <a:t>Headlni</a:t>
            </a:r>
            <a:r>
              <a:rPr dirty="0" sz="1250" spc="-135">
                <a:solidFill>
                  <a:srgbClr val="797977"/>
                </a:solidFill>
                <a:latin typeface="Times New Roman"/>
                <a:cs typeface="Times New Roman"/>
              </a:rPr>
              <a:t> </a:t>
            </a:r>
            <a:r>
              <a:rPr dirty="0" sz="1250" spc="85">
                <a:solidFill>
                  <a:srgbClr val="797977"/>
                </a:solidFill>
                <a:latin typeface="Times New Roman"/>
                <a:cs typeface="Times New Roman"/>
              </a:rPr>
              <a:t>(or</a:t>
            </a:r>
            <a:r>
              <a:rPr dirty="0" sz="1250" spc="-114">
                <a:solidFill>
                  <a:srgbClr val="797977"/>
                </a:solidFill>
                <a:latin typeface="Times New Roman"/>
                <a:cs typeface="Times New Roman"/>
              </a:rPr>
              <a:t> </a:t>
            </a:r>
            <a:r>
              <a:rPr dirty="0" sz="1250" spc="65">
                <a:solidFill>
                  <a:srgbClr val="797977"/>
                </a:solidFill>
                <a:latin typeface="Times New Roman"/>
                <a:cs typeface="Times New Roman"/>
              </a:rPr>
              <a:t>second</a:t>
            </a:r>
            <a:r>
              <a:rPr dirty="0" sz="1250" spc="-50">
                <a:solidFill>
                  <a:srgbClr val="797977"/>
                </a:solidFill>
                <a:latin typeface="Times New Roman"/>
                <a:cs typeface="Times New Roman"/>
              </a:rPr>
              <a:t> </a:t>
            </a:r>
            <a:r>
              <a:rPr dirty="0" sz="1250" spc="70">
                <a:solidFill>
                  <a:srgbClr val="797977"/>
                </a:solidFill>
                <a:latin typeface="Times New Roman"/>
                <a:cs typeface="Times New Roman"/>
              </a:rPr>
              <a:t>bue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6743" y="0"/>
            <a:ext cx="10868474" cy="6572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047304" y="0"/>
            <a:ext cx="3704761" cy="28997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32091" y="7468980"/>
            <a:ext cx="4284179" cy="40068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10966221"/>
            <a:ext cx="193139" cy="22407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9990563" y="4868017"/>
            <a:ext cx="9692640" cy="7469505"/>
            <a:chOff x="9990563" y="4868017"/>
            <a:chExt cx="9692640" cy="7469505"/>
          </a:xfrm>
        </p:grpSpPr>
        <p:sp>
          <p:nvSpPr>
            <p:cNvPr id="7" name="object 7"/>
            <p:cNvSpPr/>
            <p:nvPr/>
          </p:nvSpPr>
          <p:spPr>
            <a:xfrm>
              <a:off x="9990563" y="4868017"/>
              <a:ext cx="9604291" cy="746898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4678578" y="8892481"/>
              <a:ext cx="2440577" cy="333907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7242070" y="9173665"/>
              <a:ext cx="2440577" cy="282942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/>
          <p:nvPr/>
        </p:nvSpPr>
        <p:spPr>
          <a:xfrm>
            <a:off x="13168" y="8646441"/>
            <a:ext cx="0" cy="2311400"/>
          </a:xfrm>
          <a:custGeom>
            <a:avLst/>
            <a:gdLst/>
            <a:ahLst/>
            <a:cxnLst/>
            <a:rect l="l" t="t" r="r" b="b"/>
            <a:pathLst>
              <a:path w="0" h="2311400">
                <a:moveTo>
                  <a:pt x="0" y="2310989"/>
                </a:moveTo>
                <a:lnTo>
                  <a:pt x="0" y="0"/>
                </a:lnTo>
              </a:path>
            </a:pathLst>
          </a:custGeom>
          <a:ln w="5267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90115" y="9630589"/>
            <a:ext cx="0" cy="606425"/>
          </a:xfrm>
          <a:custGeom>
            <a:avLst/>
            <a:gdLst/>
            <a:ahLst/>
            <a:cxnLst/>
            <a:rect l="l" t="t" r="r" b="b"/>
            <a:pathLst>
              <a:path w="0" h="606425">
                <a:moveTo>
                  <a:pt x="0" y="606305"/>
                </a:moveTo>
                <a:lnTo>
                  <a:pt x="0" y="0"/>
                </a:lnTo>
              </a:path>
            </a:pathLst>
          </a:custGeom>
          <a:ln w="1755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016906" y="6572701"/>
            <a:ext cx="0" cy="369570"/>
          </a:xfrm>
          <a:custGeom>
            <a:avLst/>
            <a:gdLst/>
            <a:ahLst/>
            <a:cxnLst/>
            <a:rect l="l" t="t" r="r" b="b"/>
            <a:pathLst>
              <a:path w="0" h="369570">
                <a:moveTo>
                  <a:pt x="0" y="369055"/>
                </a:moveTo>
                <a:lnTo>
                  <a:pt x="0" y="0"/>
                </a:lnTo>
              </a:path>
            </a:pathLst>
          </a:custGeom>
          <a:ln w="2633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500567" y="6335451"/>
            <a:ext cx="0" cy="413384"/>
          </a:xfrm>
          <a:custGeom>
            <a:avLst/>
            <a:gdLst/>
            <a:ahLst/>
            <a:cxnLst/>
            <a:rect l="l" t="t" r="r" b="b"/>
            <a:pathLst>
              <a:path w="0" h="413384">
                <a:moveTo>
                  <a:pt x="0" y="412990"/>
                </a:moveTo>
                <a:lnTo>
                  <a:pt x="0" y="0"/>
                </a:lnTo>
              </a:path>
            </a:pathLst>
          </a:custGeom>
          <a:ln w="4389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2808647" y="6326664"/>
            <a:ext cx="0" cy="422275"/>
          </a:xfrm>
          <a:custGeom>
            <a:avLst/>
            <a:gdLst/>
            <a:ahLst/>
            <a:cxnLst/>
            <a:rect l="l" t="t" r="r" b="b"/>
            <a:pathLst>
              <a:path w="0" h="422275">
                <a:moveTo>
                  <a:pt x="0" y="421777"/>
                </a:moveTo>
                <a:lnTo>
                  <a:pt x="0" y="0"/>
                </a:lnTo>
              </a:path>
            </a:pathLst>
          </a:custGeom>
          <a:ln w="4389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9261255" y="2179184"/>
            <a:ext cx="0" cy="624205"/>
          </a:xfrm>
          <a:custGeom>
            <a:avLst/>
            <a:gdLst/>
            <a:ahLst/>
            <a:cxnLst/>
            <a:rect l="l" t="t" r="r" b="b"/>
            <a:pathLst>
              <a:path w="0" h="624205">
                <a:moveTo>
                  <a:pt x="0" y="623879"/>
                </a:moveTo>
                <a:lnTo>
                  <a:pt x="0" y="0"/>
                </a:lnTo>
              </a:path>
            </a:pathLst>
          </a:custGeom>
          <a:ln w="877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8752070" y="1933147"/>
            <a:ext cx="421640" cy="140970"/>
          </a:xfrm>
          <a:custGeom>
            <a:avLst/>
            <a:gdLst/>
            <a:ahLst/>
            <a:cxnLst/>
            <a:rect l="l" t="t" r="r" b="b"/>
            <a:pathLst>
              <a:path w="421640" h="140969">
                <a:moveTo>
                  <a:pt x="0" y="0"/>
                </a:moveTo>
                <a:lnTo>
                  <a:pt x="421395" y="0"/>
                </a:lnTo>
                <a:lnTo>
                  <a:pt x="421395" y="140592"/>
                </a:lnTo>
                <a:lnTo>
                  <a:pt x="0" y="14059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8752070" y="2785489"/>
            <a:ext cx="544830" cy="0"/>
          </a:xfrm>
          <a:custGeom>
            <a:avLst/>
            <a:gdLst/>
            <a:ahLst/>
            <a:cxnLst/>
            <a:rect l="l" t="t" r="r" b="b"/>
            <a:pathLst>
              <a:path w="544830" h="0">
                <a:moveTo>
                  <a:pt x="0" y="0"/>
                </a:moveTo>
                <a:lnTo>
                  <a:pt x="544301" y="0"/>
                </a:lnTo>
              </a:path>
            </a:pathLst>
          </a:custGeom>
          <a:ln w="878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8330676" y="5395238"/>
            <a:ext cx="290195" cy="0"/>
          </a:xfrm>
          <a:custGeom>
            <a:avLst/>
            <a:gdLst/>
            <a:ahLst/>
            <a:cxnLst/>
            <a:rect l="l" t="t" r="r" b="b"/>
            <a:pathLst>
              <a:path w="290194" h="0">
                <a:moveTo>
                  <a:pt x="0" y="0"/>
                </a:moveTo>
                <a:lnTo>
                  <a:pt x="289708" y="0"/>
                </a:lnTo>
              </a:path>
            </a:pathLst>
          </a:custGeom>
          <a:ln w="3514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54999" y="6563914"/>
            <a:ext cx="1668145" cy="0"/>
          </a:xfrm>
          <a:custGeom>
            <a:avLst/>
            <a:gdLst/>
            <a:ahLst/>
            <a:cxnLst/>
            <a:rect l="l" t="t" r="r" b="b"/>
            <a:pathLst>
              <a:path w="1668145" h="0">
                <a:moveTo>
                  <a:pt x="0" y="0"/>
                </a:moveTo>
                <a:lnTo>
                  <a:pt x="1668021" y="0"/>
                </a:lnTo>
              </a:path>
            </a:pathLst>
          </a:custGeom>
          <a:ln w="878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2773531" y="6353025"/>
            <a:ext cx="1642110" cy="0"/>
          </a:xfrm>
          <a:custGeom>
            <a:avLst/>
            <a:gdLst/>
            <a:ahLst/>
            <a:cxnLst/>
            <a:rect l="l" t="t" r="r" b="b"/>
            <a:pathLst>
              <a:path w="1642109" h="0">
                <a:moveTo>
                  <a:pt x="0" y="0"/>
                </a:moveTo>
                <a:lnTo>
                  <a:pt x="1641684" y="0"/>
                </a:lnTo>
              </a:path>
            </a:pathLst>
          </a:custGeom>
          <a:ln w="4393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21801" y="12205190"/>
            <a:ext cx="553085" cy="0"/>
          </a:xfrm>
          <a:custGeom>
            <a:avLst/>
            <a:gdLst/>
            <a:ahLst/>
            <a:cxnLst/>
            <a:rect l="l" t="t" r="r" b="b"/>
            <a:pathLst>
              <a:path w="553085" h="0">
                <a:moveTo>
                  <a:pt x="0" y="0"/>
                </a:moveTo>
                <a:lnTo>
                  <a:pt x="553080" y="0"/>
                </a:lnTo>
              </a:path>
            </a:pathLst>
          </a:custGeom>
          <a:ln w="878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22" name="object 22"/>
          <p:cNvGrpSpPr/>
          <p:nvPr/>
        </p:nvGrpSpPr>
        <p:grpSpPr>
          <a:xfrm>
            <a:off x="16768002" y="13127828"/>
            <a:ext cx="3336290" cy="92710"/>
            <a:chOff x="16768002" y="13127828"/>
            <a:chExt cx="3336290" cy="92710"/>
          </a:xfrm>
        </p:grpSpPr>
        <p:sp>
          <p:nvSpPr>
            <p:cNvPr id="23" name="object 23"/>
            <p:cNvSpPr/>
            <p:nvPr/>
          </p:nvSpPr>
          <p:spPr>
            <a:xfrm>
              <a:off x="16768002" y="13198124"/>
              <a:ext cx="2713355" cy="0"/>
            </a:xfrm>
            <a:custGeom>
              <a:avLst/>
              <a:gdLst/>
              <a:ahLst/>
              <a:cxnLst/>
              <a:rect l="l" t="t" r="r" b="b"/>
              <a:pathLst>
                <a:path w="2713355" h="0">
                  <a:moveTo>
                    <a:pt x="0" y="0"/>
                  </a:moveTo>
                  <a:lnTo>
                    <a:pt x="2712729" y="0"/>
                  </a:lnTo>
                </a:path>
              </a:pathLst>
            </a:custGeom>
            <a:ln w="439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9524628" y="13127828"/>
              <a:ext cx="579755" cy="79375"/>
            </a:xfrm>
            <a:custGeom>
              <a:avLst/>
              <a:gdLst/>
              <a:ahLst/>
              <a:cxnLst/>
              <a:rect l="l" t="t" r="r" b="b"/>
              <a:pathLst>
                <a:path w="579755" h="79375">
                  <a:moveTo>
                    <a:pt x="0" y="0"/>
                  </a:moveTo>
                  <a:lnTo>
                    <a:pt x="579472" y="0"/>
                  </a:lnTo>
                  <a:lnTo>
                    <a:pt x="579472" y="79179"/>
                  </a:lnTo>
                  <a:lnTo>
                    <a:pt x="0" y="791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10354907" y="861608"/>
            <a:ext cx="4182745" cy="2906395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algn="just" marL="14604" marR="37465" indent="-2540">
              <a:lnSpc>
                <a:spcPct val="91100"/>
              </a:lnSpc>
              <a:spcBef>
                <a:spcPts val="290"/>
              </a:spcBef>
            </a:pPr>
            <a:r>
              <a:rPr dirty="0" sz="1300" spc="-45">
                <a:solidFill>
                  <a:srgbClr val="898989"/>
                </a:solidFill>
                <a:latin typeface="Arial"/>
                <a:cs typeface="Arial"/>
              </a:rPr>
              <a:t>1ntrnmu1</a:t>
            </a:r>
            <a:r>
              <a:rPr dirty="0" sz="1450" spc="-45">
                <a:solidFill>
                  <a:srgbClr val="898989"/>
                </a:solidFill>
                <a:latin typeface="Times New Roman"/>
                <a:cs typeface="Times New Roman"/>
              </a:rPr>
              <a:t>ul </a:t>
            </a:r>
            <a:r>
              <a:rPr dirty="0" sz="1450" spc="-15">
                <a:solidFill>
                  <a:srgbClr val="979A9C"/>
                </a:solidFill>
                <a:latin typeface="Times New Roman"/>
                <a:cs typeface="Times New Roman"/>
              </a:rPr>
              <a:t>bn,.ketbl\ll </a:t>
            </a:r>
            <a:r>
              <a:rPr dirty="0" sz="1450" spc="50">
                <a:solidFill>
                  <a:srgbClr val="898989"/>
                </a:solidFill>
                <a:latin typeface="Times New Roman"/>
                <a:cs typeface="Times New Roman"/>
              </a:rPr>
              <a:t>,vns </a:t>
            </a:r>
            <a:r>
              <a:rPr dirty="0" sz="1450" spc="45">
                <a:solidFill>
                  <a:srgbClr val="898989"/>
                </a:solidFill>
                <a:latin typeface="Times New Roman"/>
                <a:cs typeface="Times New Roman"/>
              </a:rPr>
              <a:t>the </a:t>
            </a:r>
            <a:r>
              <a:rPr dirty="0" sz="1450" spc="10">
                <a:solidFill>
                  <a:srgbClr val="898989"/>
                </a:solidFill>
                <a:latin typeface="Times New Roman"/>
                <a:cs typeface="Times New Roman"/>
              </a:rPr>
              <a:t>out. </a:t>
            </a:r>
            <a:r>
              <a:rPr dirty="0" sz="1450" spc="-35">
                <a:solidFill>
                  <a:srgbClr val="898989"/>
                </a:solidFill>
                <a:latin typeface="Times New Roman"/>
                <a:cs typeface="Times New Roman"/>
              </a:rPr>
              <a:t>tnnd1ngs</a:t>
            </a:r>
            <a:r>
              <a:rPr dirty="0" sz="1450" spc="-35">
                <a:solidFill>
                  <a:srgbClr val="6E706B"/>
                </a:solidFill>
                <a:latin typeface="Times New Roman"/>
                <a:cs typeface="Times New Roman"/>
              </a:rPr>
              <a:t>p </a:t>
            </a:r>
            <a:r>
              <a:rPr dirty="0" sz="1450" spc="-30">
                <a:solidFill>
                  <a:srgbClr val="898989"/>
                </a:solidFill>
                <a:latin typeface="Times New Roman"/>
                <a:cs typeface="Times New Roman"/>
              </a:rPr>
              <a:t>or </a:t>
            </a:r>
            <a:r>
              <a:rPr dirty="0" sz="1450" spc="-160">
                <a:solidFill>
                  <a:srgbClr val="898989"/>
                </a:solidFill>
                <a:latin typeface="Times New Roman"/>
                <a:cs typeface="Times New Roman"/>
              </a:rPr>
              <a:t>t </a:t>
            </a:r>
            <a:r>
              <a:rPr dirty="0" sz="1450" spc="15">
                <a:solidFill>
                  <a:srgbClr val="898989"/>
                </a:solidFill>
                <a:latin typeface="Times New Roman"/>
                <a:cs typeface="Times New Roman"/>
              </a:rPr>
              <a:t>on  </a:t>
            </a:r>
            <a:r>
              <a:rPr dirty="0" sz="1450" spc="-220">
                <a:solidFill>
                  <a:srgbClr val="979A9C"/>
                </a:solidFill>
                <a:latin typeface="Times New Roman"/>
                <a:cs typeface="Times New Roman"/>
              </a:rPr>
              <a:t>e11mpuP </a:t>
            </a:r>
            <a:r>
              <a:rPr dirty="0" sz="1350" spc="85">
                <a:solidFill>
                  <a:srgbClr val="898989"/>
                </a:solidFill>
                <a:latin typeface="Times New Roman"/>
                <a:cs typeface="Times New Roman"/>
              </a:rPr>
              <a:t>this </a:t>
            </a:r>
            <a:r>
              <a:rPr dirty="0" sz="1450" spc="35">
                <a:solidFill>
                  <a:srgbClr val="979A9C"/>
                </a:solidFill>
                <a:latin typeface="Times New Roman"/>
                <a:cs typeface="Times New Roman"/>
              </a:rPr>
              <a:t>yenr </a:t>
            </a:r>
            <a:r>
              <a:rPr dirty="0" sz="1450" spc="65">
                <a:solidFill>
                  <a:srgbClr val="898989"/>
                </a:solidFill>
                <a:latin typeface="Times New Roman"/>
                <a:cs typeface="Times New Roman"/>
              </a:rPr>
              <a:t>ns </a:t>
            </a:r>
            <a:r>
              <a:rPr dirty="0" sz="1450" spc="40">
                <a:solidFill>
                  <a:srgbClr val="898989"/>
                </a:solidFill>
                <a:latin typeface="Times New Roman"/>
                <a:cs typeface="Times New Roman"/>
              </a:rPr>
              <a:t>twelve </a:t>
            </a:r>
            <a:r>
              <a:rPr dirty="0" sz="1450" spc="65">
                <a:solidFill>
                  <a:srgbClr val="898989"/>
                </a:solidFill>
                <a:latin typeface="Times New Roman"/>
                <a:cs typeface="Times New Roman"/>
              </a:rPr>
              <a:t>teams </a:t>
            </a:r>
            <a:r>
              <a:rPr dirty="0" sz="1450" spc="30">
                <a:solidFill>
                  <a:srgbClr val="898989"/>
                </a:solidFill>
                <a:latin typeface="Times New Roman"/>
                <a:cs typeface="Times New Roman"/>
              </a:rPr>
              <a:t>untered </a:t>
            </a:r>
            <a:r>
              <a:rPr dirty="0" sz="1500" spc="40">
                <a:solidFill>
                  <a:srgbClr val="898989"/>
                </a:solidFill>
                <a:latin typeface="Times New Roman"/>
                <a:cs typeface="Times New Roman"/>
              </a:rPr>
              <a:t>the </a:t>
            </a:r>
            <a:r>
              <a:rPr dirty="0" sz="1450" spc="20">
                <a:solidFill>
                  <a:srgbClr val="898989"/>
                </a:solidFill>
                <a:latin typeface="Times New Roman"/>
                <a:cs typeface="Times New Roman"/>
              </a:rPr>
              <a:t>pro­  </a:t>
            </a:r>
            <a:r>
              <a:rPr dirty="0" sz="1450" spc="-125">
                <a:solidFill>
                  <a:srgbClr val="898989"/>
                </a:solidFill>
                <a:latin typeface="Times New Roman"/>
                <a:cs typeface="Times New Roman"/>
              </a:rPr>
              <a:t>itl·am </a:t>
            </a:r>
            <a:r>
              <a:rPr dirty="0" sz="1450" spc="20">
                <a:solidFill>
                  <a:srgbClr val="979A9C"/>
                </a:solidFill>
                <a:latin typeface="Times New Roman"/>
                <a:cs typeface="Times New Roman"/>
              </a:rPr>
              <a:t>The </a:t>
            </a:r>
            <a:r>
              <a:rPr dirty="0" sz="1450" spc="-50">
                <a:solidFill>
                  <a:srgbClr val="898989"/>
                </a:solidFill>
                <a:latin typeface="Times New Roman"/>
                <a:cs typeface="Times New Roman"/>
              </a:rPr>
              <a:t>doubl1: </a:t>
            </a:r>
            <a:r>
              <a:rPr dirty="0" sz="1450" spc="10">
                <a:solidFill>
                  <a:srgbClr val="898989"/>
                </a:solidFill>
                <a:latin typeface="Times New Roman"/>
                <a:cs typeface="Times New Roman"/>
              </a:rPr>
              <a:t>ohminnt1on </a:t>
            </a:r>
            <a:r>
              <a:rPr dirty="0" sz="1350" spc="-5">
                <a:solidFill>
                  <a:srgbClr val="898989"/>
                </a:solidFill>
                <a:latin typeface="Times New Roman"/>
                <a:cs typeface="Times New Roman"/>
              </a:rPr>
              <a:t>chu</a:t>
            </a:r>
            <a:r>
              <a:rPr dirty="0" sz="1350" spc="-5">
                <a:solidFill>
                  <a:srgbClr val="6E706B"/>
                </a:solidFill>
                <a:latin typeface="Times New Roman"/>
                <a:cs typeface="Times New Roman"/>
              </a:rPr>
              <a:t>m</a:t>
            </a:r>
            <a:r>
              <a:rPr dirty="0" sz="1350" spc="-5">
                <a:solidFill>
                  <a:srgbClr val="898989"/>
                </a:solidFill>
                <a:latin typeface="Times New Roman"/>
                <a:cs typeface="Times New Roman"/>
              </a:rPr>
              <a:t>pioll8h </a:t>
            </a:r>
            <a:r>
              <a:rPr dirty="0" sz="1350" spc="-210">
                <a:solidFill>
                  <a:srgbClr val="898989"/>
                </a:solidFill>
                <a:latin typeface="Times New Roman"/>
                <a:cs typeface="Times New Roman"/>
              </a:rPr>
              <a:t>ip </a:t>
            </a:r>
            <a:r>
              <a:rPr dirty="0" sz="1450" spc="25">
                <a:solidFill>
                  <a:srgbClr val="898989"/>
                </a:solidFill>
                <a:latin typeface="Times New Roman"/>
                <a:cs typeface="Times New Roman"/>
              </a:rPr>
              <a:t>tournu­  </a:t>
            </a:r>
            <a:r>
              <a:rPr dirty="0" sz="1250" spc="-15">
                <a:solidFill>
                  <a:srgbClr val="898989"/>
                </a:solidFill>
                <a:latin typeface="Arial"/>
                <a:cs typeface="Arial"/>
              </a:rPr>
              <a:t>ment </a:t>
            </a:r>
            <a:r>
              <a:rPr dirty="0" sz="1250" spc="-155">
                <a:solidFill>
                  <a:srgbClr val="979A9C"/>
                </a:solidFill>
                <a:latin typeface="Arial"/>
                <a:cs typeface="Arial"/>
              </a:rPr>
              <a:t>,\•11s </a:t>
            </a:r>
            <a:r>
              <a:rPr dirty="0" sz="1350" spc="55">
                <a:solidFill>
                  <a:srgbClr val="898989"/>
                </a:solidFill>
                <a:latin typeface="Times New Roman"/>
                <a:cs typeface="Times New Roman"/>
              </a:rPr>
              <a:t>the </a:t>
            </a:r>
            <a:r>
              <a:rPr dirty="0" sz="1450" spc="40">
                <a:solidFill>
                  <a:srgbClr val="898989"/>
                </a:solidFill>
                <a:latin typeface="Times New Roman"/>
                <a:cs typeface="Times New Roman"/>
              </a:rPr>
              <a:t>most </a:t>
            </a:r>
            <a:r>
              <a:rPr dirty="0" sz="1450" spc="55">
                <a:solidFill>
                  <a:srgbClr val="898989"/>
                </a:solidFill>
                <a:latin typeface="Times New Roman"/>
                <a:cs typeface="Times New Roman"/>
              </a:rPr>
              <a:t>exciting </a:t>
            </a:r>
            <a:r>
              <a:rPr dirty="0" sz="1450" spc="110">
                <a:solidFill>
                  <a:srgbClr val="898989"/>
                </a:solidFill>
                <a:latin typeface="Times New Roman"/>
                <a:cs typeface="Times New Roman"/>
              </a:rPr>
              <a:t>part </a:t>
            </a:r>
            <a:r>
              <a:rPr dirty="0" sz="1350">
                <a:solidFill>
                  <a:srgbClr val="898989"/>
                </a:solidFill>
                <a:latin typeface="Times New Roman"/>
                <a:cs typeface="Times New Roman"/>
              </a:rPr>
              <a:t>of </a:t>
            </a:r>
            <a:r>
              <a:rPr dirty="0" sz="1350" spc="-5">
                <a:solidFill>
                  <a:srgbClr val="898989"/>
                </a:solidFill>
                <a:latin typeface="Times New Roman"/>
                <a:cs typeface="Times New Roman"/>
              </a:rPr>
              <a:t>the </a:t>
            </a:r>
            <a:r>
              <a:rPr dirty="0" sz="1450" spc="-70">
                <a:solidFill>
                  <a:srgbClr val="898989"/>
                </a:solidFill>
                <a:latin typeface="Times New Roman"/>
                <a:cs typeface="Times New Roman"/>
              </a:rPr>
              <a:t>seruson  </a:t>
            </a:r>
            <a:r>
              <a:rPr dirty="0" sz="1350" spc="65">
                <a:solidFill>
                  <a:srgbClr val="898989"/>
                </a:solidFill>
                <a:latin typeface="Times New Roman"/>
                <a:cs typeface="Times New Roman"/>
              </a:rPr>
              <a:t>us  </a:t>
            </a:r>
            <a:r>
              <a:rPr dirty="0" sz="1250" spc="-25">
                <a:solidFill>
                  <a:srgbClr val="898989"/>
                </a:solidFill>
                <a:latin typeface="Arial"/>
                <a:cs typeface="Arial"/>
              </a:rPr>
              <a:t>mun}' </a:t>
            </a:r>
            <a:r>
              <a:rPr dirty="0" sz="1450" spc="-30">
                <a:solidFill>
                  <a:srgbClr val="979A9C"/>
                </a:solidFill>
                <a:latin typeface="Times New Roman"/>
                <a:cs typeface="Times New Roman"/>
              </a:rPr>
              <a:t>11urprising </a:t>
            </a:r>
            <a:r>
              <a:rPr dirty="0" sz="1450" spc="60">
                <a:solidFill>
                  <a:srgbClr val="898989"/>
                </a:solidFill>
                <a:latin typeface="Times New Roman"/>
                <a:cs typeface="Times New Roman"/>
              </a:rPr>
              <a:t>upsets </a:t>
            </a:r>
            <a:r>
              <a:rPr dirty="0" sz="1450" spc="50">
                <a:solidFill>
                  <a:srgbClr val="898989"/>
                </a:solidFill>
                <a:latin typeface="Times New Roman"/>
                <a:cs typeface="Times New Roman"/>
              </a:rPr>
              <a:t>thrilled </a:t>
            </a:r>
            <a:r>
              <a:rPr dirty="0" sz="1450" spc="55">
                <a:solidFill>
                  <a:srgbClr val="898989"/>
                </a:solidFill>
                <a:latin typeface="Times New Roman"/>
                <a:cs typeface="Times New Roman"/>
              </a:rPr>
              <a:t>the </a:t>
            </a:r>
            <a:r>
              <a:rPr dirty="0" sz="1450" spc="-50">
                <a:solidFill>
                  <a:srgbClr val="898989"/>
                </a:solidFill>
                <a:latin typeface="Times New Roman"/>
                <a:cs typeface="Times New Roman"/>
              </a:rPr>
              <a:t>uuchenc.es, </a:t>
            </a:r>
            <a:r>
              <a:rPr dirty="0" sz="1450" spc="65">
                <a:solidFill>
                  <a:srgbClr val="898989"/>
                </a:solidFill>
                <a:latin typeface="Times New Roman"/>
                <a:cs typeface="Times New Roman"/>
              </a:rPr>
              <a:t>The  </a:t>
            </a:r>
            <a:r>
              <a:rPr dirty="0" sz="1450" spc="85">
                <a:solidFill>
                  <a:srgbClr val="979A9C"/>
                </a:solidFill>
                <a:latin typeface="Times New Roman"/>
                <a:cs typeface="Times New Roman"/>
              </a:rPr>
              <a:t>Guy </a:t>
            </a:r>
            <a:r>
              <a:rPr dirty="0" sz="1450" spc="-15">
                <a:solidFill>
                  <a:srgbClr val="979A9C"/>
                </a:solidFill>
                <a:latin typeface="Times New Roman"/>
                <a:cs typeface="Times New Roman"/>
              </a:rPr>
              <a:t>renuuned </a:t>
            </a:r>
            <a:r>
              <a:rPr dirty="0" sz="1450" spc="25">
                <a:solidFill>
                  <a:srgbClr val="898989"/>
                </a:solidFill>
                <a:latin typeface="Times New Roman"/>
                <a:cs typeface="Times New Roman"/>
              </a:rPr>
              <a:t>undefeated </a:t>
            </a:r>
            <a:r>
              <a:rPr dirty="0" sz="1450" spc="70">
                <a:solidFill>
                  <a:srgbClr val="898989"/>
                </a:solidFill>
                <a:latin typeface="Times New Roman"/>
                <a:cs typeface="Times New Roman"/>
              </a:rPr>
              <a:t>until </a:t>
            </a:r>
            <a:r>
              <a:rPr dirty="0" sz="1450" spc="60">
                <a:solidFill>
                  <a:srgbClr val="898989"/>
                </a:solidFill>
                <a:latin typeface="Times New Roman"/>
                <a:cs typeface="Times New Roman"/>
              </a:rPr>
              <a:t>the </a:t>
            </a:r>
            <a:r>
              <a:rPr dirty="0" sz="1450" spc="75">
                <a:solidFill>
                  <a:srgbClr val="898989"/>
                </a:solidFill>
                <a:latin typeface="Times New Roman"/>
                <a:cs typeface="Times New Roman"/>
              </a:rPr>
              <a:t>first </a:t>
            </a:r>
            <a:r>
              <a:rPr dirty="0" sz="1450" spc="50">
                <a:solidFill>
                  <a:srgbClr val="898989"/>
                </a:solidFill>
                <a:latin typeface="Times New Roman"/>
                <a:cs typeface="Times New Roman"/>
              </a:rPr>
              <a:t>game </a:t>
            </a:r>
            <a:r>
              <a:rPr dirty="0" sz="1450" spc="-10">
                <a:solidFill>
                  <a:srgbClr val="898989"/>
                </a:solidFill>
                <a:latin typeface="Times New Roman"/>
                <a:cs typeface="Times New Roman"/>
              </a:rPr>
              <a:t>of </a:t>
            </a:r>
            <a:r>
              <a:rPr dirty="0" sz="1450" spc="55">
                <a:solidFill>
                  <a:srgbClr val="898989"/>
                </a:solidFill>
                <a:latin typeface="Times New Roman"/>
                <a:cs typeface="Times New Roman"/>
              </a:rPr>
              <a:t>the  </a:t>
            </a:r>
            <a:r>
              <a:rPr dirty="0" sz="1450" spc="-75">
                <a:solidFill>
                  <a:srgbClr val="979A9C"/>
                </a:solidFill>
                <a:latin typeface="Times New Roman"/>
                <a:cs typeface="Times New Roman"/>
              </a:rPr>
              <a:t>bnmp1oush1p </a:t>
            </a:r>
            <a:r>
              <a:rPr dirty="0" sz="1450" spc="10">
                <a:solidFill>
                  <a:srgbClr val="898989"/>
                </a:solidFill>
                <a:latin typeface="Times New Roman"/>
                <a:cs typeface="Times New Roman"/>
              </a:rPr>
              <a:t>playoffs </a:t>
            </a:r>
            <a:r>
              <a:rPr dirty="0" sz="1350" spc="110">
                <a:solidFill>
                  <a:srgbClr val="898989"/>
                </a:solidFill>
                <a:latin typeface="Arial"/>
                <a:cs typeface="Arial"/>
              </a:rPr>
              <a:t>during </a:t>
            </a:r>
            <a:r>
              <a:rPr dirty="0" sz="1450" spc="25">
                <a:solidFill>
                  <a:srgbClr val="898989"/>
                </a:solidFill>
                <a:latin typeface="Times New Roman"/>
                <a:cs typeface="Times New Roman"/>
              </a:rPr>
              <a:t>which </a:t>
            </a:r>
            <a:r>
              <a:rPr dirty="0" sz="1450" spc="35">
                <a:solidFill>
                  <a:srgbClr val="898989"/>
                </a:solidFill>
                <a:latin typeface="Times New Roman"/>
                <a:cs typeface="Times New Roman"/>
              </a:rPr>
              <a:t>n </a:t>
            </a:r>
            <a:r>
              <a:rPr dirty="0" sz="1450" spc="-10">
                <a:solidFill>
                  <a:srgbClr val="898989"/>
                </a:solidFill>
                <a:latin typeface="Times New Roman"/>
                <a:cs typeface="Times New Roman"/>
              </a:rPr>
              <a:t>hot-b1tt1ng  </a:t>
            </a:r>
            <a:r>
              <a:rPr dirty="0" sz="1450" spc="-120">
                <a:solidFill>
                  <a:srgbClr val="979A9C"/>
                </a:solidFill>
                <a:latin typeface="Times New Roman"/>
                <a:cs typeface="Times New Roman"/>
              </a:rPr>
              <a:t>St,1ff </a:t>
            </a:r>
            <a:r>
              <a:rPr dirty="0" sz="1350" spc="25">
                <a:solidFill>
                  <a:srgbClr val="979A9C"/>
                </a:solidFill>
                <a:latin typeface="Times New Roman"/>
                <a:cs typeface="Times New Roman"/>
              </a:rPr>
              <a:t>team </a:t>
            </a:r>
            <a:r>
              <a:rPr dirty="0" sz="1450" spc="-60">
                <a:solidFill>
                  <a:srgbClr val="979A9C"/>
                </a:solidFill>
                <a:latin typeface="Times New Roman"/>
                <a:cs typeface="Times New Roman"/>
              </a:rPr>
              <a:t>smoth </a:t>
            </a:r>
            <a:r>
              <a:rPr dirty="0" sz="1450" spc="-45">
                <a:solidFill>
                  <a:srgbClr val="979A9C"/>
                </a:solidFill>
                <a:latin typeface="Times New Roman"/>
                <a:cs typeface="Times New Roman"/>
              </a:rPr>
              <a:t>1·ecl </a:t>
            </a:r>
            <a:r>
              <a:rPr dirty="0" sz="1350" spc="-50">
                <a:solidFill>
                  <a:srgbClr val="898989"/>
                </a:solidFill>
                <a:latin typeface="Times New Roman"/>
                <a:cs typeface="Times New Roman"/>
              </a:rPr>
              <a:t>the </a:t>
            </a:r>
            <a:r>
              <a:rPr dirty="0" sz="1350" spc="105">
                <a:solidFill>
                  <a:srgbClr val="898989"/>
                </a:solidFill>
                <a:latin typeface="Times New Roman"/>
                <a:cs typeface="Times New Roman"/>
              </a:rPr>
              <a:t>Guys by </a:t>
            </a:r>
            <a:r>
              <a:rPr dirty="0" sz="1350" spc="90">
                <a:solidFill>
                  <a:srgbClr val="898989"/>
                </a:solidFill>
                <a:latin typeface="Times New Roman"/>
                <a:cs typeface="Times New Roman"/>
              </a:rPr>
              <a:t>a </a:t>
            </a:r>
            <a:r>
              <a:rPr dirty="0" sz="1450" spc="-114">
                <a:solidFill>
                  <a:srgbClr val="898989"/>
                </a:solidFill>
                <a:latin typeface="Times New Roman"/>
                <a:cs typeface="Times New Roman"/>
              </a:rPr>
              <a:t>11core </a:t>
            </a:r>
            <a:r>
              <a:rPr dirty="0" sz="1350">
                <a:solidFill>
                  <a:srgbClr val="898989"/>
                </a:solidFill>
                <a:latin typeface="Times New Roman"/>
                <a:cs typeface="Times New Roman"/>
              </a:rPr>
              <a:t>of </a:t>
            </a:r>
            <a:r>
              <a:rPr dirty="0" sz="1350" spc="25">
                <a:solidFill>
                  <a:srgbClr val="898989"/>
                </a:solidFill>
                <a:latin typeface="Times New Roman"/>
                <a:cs typeface="Times New Roman"/>
              </a:rPr>
              <a:t>68-68,  </a:t>
            </a:r>
            <a:r>
              <a:rPr dirty="0" sz="1450" spc="-70">
                <a:solidFill>
                  <a:srgbClr val="898989"/>
                </a:solidFill>
                <a:latin typeface="Times New Roman"/>
                <a:cs typeface="Times New Roman"/>
              </a:rPr>
              <a:t>However, </a:t>
            </a:r>
            <a:r>
              <a:rPr dirty="0" sz="1450" spc="20">
                <a:solidFill>
                  <a:srgbClr val="979A9C"/>
                </a:solidFill>
                <a:latin typeface="Times New Roman"/>
                <a:cs typeface="Times New Roman"/>
              </a:rPr>
              <a:t>revenge </a:t>
            </a:r>
            <a:r>
              <a:rPr dirty="0" sz="1450" spc="5">
                <a:solidFill>
                  <a:srgbClr val="898989"/>
                </a:solidFill>
                <a:latin typeface="Times New Roman"/>
                <a:cs typeface="Times New Roman"/>
              </a:rPr>
              <a:t>wns </a:t>
            </a:r>
            <a:r>
              <a:rPr dirty="0" sz="1450" spc="25">
                <a:solidFill>
                  <a:srgbClr val="898989"/>
                </a:solidFill>
                <a:latin typeface="Times New Roman"/>
                <a:cs typeface="Times New Roman"/>
              </a:rPr>
              <a:t>quick </a:t>
            </a:r>
            <a:r>
              <a:rPr dirty="0" sz="1450" spc="60">
                <a:solidFill>
                  <a:srgbClr val="898989"/>
                </a:solidFill>
                <a:latin typeface="Times New Roman"/>
                <a:cs typeface="Times New Roman"/>
              </a:rPr>
              <a:t>and </a:t>
            </a:r>
            <a:r>
              <a:rPr dirty="0" sz="1450" spc="170">
                <a:solidFill>
                  <a:srgbClr val="898989"/>
                </a:solidFill>
                <a:latin typeface="Times New Roman"/>
                <a:cs typeface="Times New Roman"/>
              </a:rPr>
              <a:t>ure </a:t>
            </a:r>
            <a:r>
              <a:rPr dirty="0" sz="1450" spc="25">
                <a:solidFill>
                  <a:srgbClr val="898989"/>
                </a:solidFill>
                <a:latin typeface="Times New Roman"/>
                <a:cs typeface="Times New Roman"/>
              </a:rPr>
              <a:t>ns </a:t>
            </a:r>
            <a:r>
              <a:rPr dirty="0" sz="1450" spc="20">
                <a:solidFill>
                  <a:srgbClr val="898989"/>
                </a:solidFill>
                <a:latin typeface="Times New Roman"/>
                <a:cs typeface="Times New Roman"/>
              </a:rPr>
              <a:t>the</a:t>
            </a:r>
            <a:r>
              <a:rPr dirty="0" sz="1450" spc="85">
                <a:solidFill>
                  <a:srgbClr val="898989"/>
                </a:solidFill>
                <a:latin typeface="Times New Roman"/>
                <a:cs typeface="Times New Roman"/>
              </a:rPr>
              <a:t> </a:t>
            </a:r>
            <a:r>
              <a:rPr dirty="0" sz="1450" spc="35">
                <a:solidFill>
                  <a:srgbClr val="898989"/>
                </a:solidFill>
                <a:latin typeface="Times New Roman"/>
                <a:cs typeface="Times New Roman"/>
              </a:rPr>
              <a:t>Gu</a:t>
            </a:r>
            <a:endParaRPr sz="1450">
              <a:latin typeface="Times New Roman"/>
              <a:cs typeface="Times New Roman"/>
            </a:endParaRPr>
          </a:p>
          <a:p>
            <a:pPr algn="just" marL="49530">
              <a:lnSpc>
                <a:spcPts val="1450"/>
              </a:lnSpc>
            </a:pPr>
            <a:r>
              <a:rPr dirty="0" sz="1450" spc="-110">
                <a:solidFill>
                  <a:srgbClr val="898989"/>
                </a:solidFill>
                <a:latin typeface="Times New Roman"/>
                <a:cs typeface="Times New Roman"/>
              </a:rPr>
              <a:t>:1tormed   </a:t>
            </a:r>
            <a:r>
              <a:rPr dirty="0" sz="1450" spc="-120">
                <a:solidFill>
                  <a:srgbClr val="979A9C"/>
                </a:solidFill>
                <a:latin typeface="Times New Roman"/>
                <a:cs typeface="Times New Roman"/>
              </a:rPr>
              <a:t>bncl&lt;   </a:t>
            </a:r>
            <a:r>
              <a:rPr dirty="0" sz="1200" spc="-90">
                <a:solidFill>
                  <a:srgbClr val="898989"/>
                </a:solidFill>
                <a:latin typeface="Arial"/>
                <a:cs typeface="Arial"/>
              </a:rPr>
              <a:t>to    </a:t>
            </a:r>
            <a:r>
              <a:rPr dirty="0" sz="1450" spc="50">
                <a:solidFill>
                  <a:srgbClr val="898989"/>
                </a:solidFill>
                <a:latin typeface="Times New Roman"/>
                <a:cs typeface="Times New Roman"/>
              </a:rPr>
              <a:t>whip </a:t>
            </a:r>
            <a:r>
              <a:rPr dirty="0" sz="1350" spc="15">
                <a:solidFill>
                  <a:srgbClr val="898989"/>
                </a:solidFill>
                <a:latin typeface="Arial"/>
                <a:cs typeface="Arial"/>
              </a:rPr>
              <a:t>Starr </a:t>
            </a:r>
            <a:r>
              <a:rPr dirty="0" sz="1450" spc="25">
                <a:solidFill>
                  <a:srgbClr val="898989"/>
                </a:solidFill>
                <a:latin typeface="Times New Roman"/>
                <a:cs typeface="Times New Roman"/>
              </a:rPr>
              <a:t>69-6 </a:t>
            </a:r>
            <a:r>
              <a:rPr dirty="0" sz="1450" spc="15">
                <a:solidFill>
                  <a:srgbClr val="6E706B"/>
                </a:solidFill>
                <a:latin typeface="Times New Roman"/>
                <a:cs typeface="Times New Roman"/>
              </a:rPr>
              <a:t>l  </a:t>
            </a:r>
            <a:r>
              <a:rPr dirty="0" sz="1200" spc="-95">
                <a:solidFill>
                  <a:srgbClr val="898989"/>
                </a:solidFill>
                <a:latin typeface="Arial"/>
                <a:cs typeface="Arial"/>
              </a:rPr>
              <a:t>1n</a:t>
            </a:r>
            <a:r>
              <a:rPr dirty="0" sz="1450" spc="-95">
                <a:solidFill>
                  <a:srgbClr val="898989"/>
                </a:solidFill>
                <a:latin typeface="Times New Roman"/>
                <a:cs typeface="Times New Roman"/>
              </a:rPr>
              <a:t>u </a:t>
            </a:r>
            <a:r>
              <a:rPr dirty="0" sz="1450" spc="-15">
                <a:solidFill>
                  <a:srgbClr val="898989"/>
                </a:solidFill>
                <a:latin typeface="Times New Roman"/>
                <a:cs typeface="Times New Roman"/>
              </a:rPr>
              <a:t> </a:t>
            </a:r>
            <a:r>
              <a:rPr dirty="0" sz="1450" spc="25">
                <a:solidFill>
                  <a:srgbClr val="898989"/>
                </a:solidFill>
                <a:latin typeface="Times New Roman"/>
                <a:cs typeface="Times New Roman"/>
              </a:rPr>
              <a:t>sudden-death</a:t>
            </a:r>
            <a:endParaRPr sz="1450">
              <a:latin typeface="Times New Roman"/>
              <a:cs typeface="Times New Roman"/>
            </a:endParaRPr>
          </a:p>
          <a:p>
            <a:pPr algn="just" marL="67945" marR="5080" indent="6985">
              <a:lnSpc>
                <a:spcPct val="89500"/>
              </a:lnSpc>
              <a:spcBef>
                <a:spcPts val="110"/>
              </a:spcBef>
            </a:pPr>
            <a:r>
              <a:rPr dirty="0" sz="1450" spc="-90">
                <a:solidFill>
                  <a:srgbClr val="898989"/>
                </a:solidFill>
                <a:latin typeface="Times New Roman"/>
                <a:cs typeface="Times New Roman"/>
              </a:rPr>
              <a:t>plnyoff</a:t>
            </a:r>
            <a:r>
              <a:rPr dirty="0" sz="1450" spc="-90">
                <a:solidFill>
                  <a:srgbClr val="979A9C"/>
                </a:solidFill>
                <a:latin typeface="Times New Roman"/>
                <a:cs typeface="Times New Roman"/>
              </a:rPr>
              <a:t>n </a:t>
            </a:r>
            <a:r>
              <a:rPr dirty="0" sz="1450" spc="-30">
                <a:solidFill>
                  <a:srgbClr val="898989"/>
                </a:solidFill>
                <a:latin typeface="Times New Roman"/>
                <a:cs typeface="Times New Roman"/>
              </a:rPr>
              <a:t>few </a:t>
            </a:r>
            <a:r>
              <a:rPr dirty="0" sz="1450" spc="65">
                <a:solidFill>
                  <a:srgbClr val="898989"/>
                </a:solidFill>
                <a:latin typeface="Times New Roman"/>
                <a:cs typeface="Times New Roman"/>
              </a:rPr>
              <a:t>nights </a:t>
            </a:r>
            <a:r>
              <a:rPr dirty="0" sz="1450" spc="70">
                <a:solidFill>
                  <a:srgbClr val="898989"/>
                </a:solidFill>
                <a:latin typeface="Times New Roman"/>
                <a:cs typeface="Times New Roman"/>
              </a:rPr>
              <a:t>later </a:t>
            </a:r>
            <a:r>
              <a:rPr dirty="0" sz="1450" spc="130">
                <a:solidFill>
                  <a:srgbClr val="898989"/>
                </a:solidFill>
                <a:latin typeface="Times New Roman"/>
                <a:cs typeface="Times New Roman"/>
              </a:rPr>
              <a:t>The </a:t>
            </a:r>
            <a:r>
              <a:rPr dirty="0" sz="1450" spc="45">
                <a:solidFill>
                  <a:srgbClr val="898989"/>
                </a:solidFill>
                <a:latin typeface="Times New Roman"/>
                <a:cs typeface="Times New Roman"/>
              </a:rPr>
              <a:t>llalf-and-Hulf </a:t>
            </a:r>
            <a:r>
              <a:rPr dirty="0" sz="1450" spc="20">
                <a:solidFill>
                  <a:srgbClr val="898989"/>
                </a:solidFill>
                <a:latin typeface="Times New Roman"/>
                <a:cs typeface="Times New Roman"/>
              </a:rPr>
              <a:t>team  </a:t>
            </a:r>
            <a:r>
              <a:rPr dirty="0" sz="1450" spc="-25">
                <a:solidFill>
                  <a:srgbClr val="979A9C"/>
                </a:solidFill>
                <a:latin typeface="Times New Roman"/>
                <a:cs typeface="Times New Roman"/>
              </a:rPr>
              <a:t>captured </a:t>
            </a:r>
            <a:r>
              <a:rPr dirty="0" sz="1450" spc="35">
                <a:solidFill>
                  <a:srgbClr val="898989"/>
                </a:solidFill>
                <a:latin typeface="Times New Roman"/>
                <a:cs typeface="Times New Roman"/>
              </a:rPr>
              <a:t>third </a:t>
            </a:r>
            <a:r>
              <a:rPr dirty="0" sz="1450" spc="30">
                <a:solidFill>
                  <a:srgbClr val="898989"/>
                </a:solidFill>
                <a:latin typeface="Times New Roman"/>
                <a:cs typeface="Times New Roman"/>
              </a:rPr>
              <a:t>place </a:t>
            </a:r>
            <a:r>
              <a:rPr dirty="0" sz="1400" spc="25">
                <a:solidFill>
                  <a:srgbClr val="898989"/>
                </a:solidFill>
                <a:latin typeface="Arial"/>
                <a:cs typeface="Arial"/>
              </a:rPr>
              <a:t>by </a:t>
            </a:r>
            <a:r>
              <a:rPr dirty="0" sz="1450" spc="60">
                <a:solidFill>
                  <a:srgbClr val="979A9C"/>
                </a:solidFill>
                <a:latin typeface="Times New Roman"/>
                <a:cs typeface="Times New Roman"/>
              </a:rPr>
              <a:t>slipping </a:t>
            </a:r>
            <a:r>
              <a:rPr dirty="0" sz="1450" spc="35">
                <a:solidFill>
                  <a:srgbClr val="898989"/>
                </a:solidFill>
                <a:latin typeface="Times New Roman"/>
                <a:cs typeface="Times New Roman"/>
              </a:rPr>
              <a:t>pnst </a:t>
            </a:r>
            <a:r>
              <a:rPr dirty="0" sz="1450" spc="55">
                <a:solidFill>
                  <a:srgbClr val="898989"/>
                </a:solidFill>
                <a:latin typeface="Times New Roman"/>
                <a:cs typeface="Times New Roman"/>
              </a:rPr>
              <a:t>the </a:t>
            </a:r>
            <a:r>
              <a:rPr dirty="0" sz="1450" spc="65">
                <a:solidFill>
                  <a:srgbClr val="898989"/>
                </a:solidFill>
                <a:latin typeface="Times New Roman"/>
                <a:cs typeface="Times New Roman"/>
              </a:rPr>
              <a:t>Juniors  </a:t>
            </a:r>
            <a:r>
              <a:rPr dirty="0" sz="1450" spc="-90">
                <a:solidFill>
                  <a:srgbClr val="898989"/>
                </a:solidFill>
                <a:latin typeface="Times New Roman"/>
                <a:cs typeface="Times New Roman"/>
              </a:rPr>
              <a:t>66-67  </a:t>
            </a:r>
            <a:r>
              <a:rPr dirty="0" sz="1450" spc="-75">
                <a:solidFill>
                  <a:srgbClr val="979A9C"/>
                </a:solidFill>
                <a:latin typeface="Times New Roman"/>
                <a:cs typeface="Times New Roman"/>
              </a:rPr>
              <a:t>1n  </a:t>
            </a:r>
            <a:r>
              <a:rPr dirty="0" sz="1450" spc="55">
                <a:solidFill>
                  <a:srgbClr val="979A9C"/>
                </a:solidFill>
                <a:latin typeface="Times New Roman"/>
                <a:cs typeface="Times New Roman"/>
              </a:rPr>
              <a:t>an </a:t>
            </a:r>
            <a:r>
              <a:rPr dirty="0" sz="1450" spc="35">
                <a:solidFill>
                  <a:srgbClr val="979A9C"/>
                </a:solidFill>
                <a:latin typeface="Times New Roman"/>
                <a:cs typeface="Times New Roman"/>
              </a:rPr>
              <a:t>overtime  </a:t>
            </a:r>
            <a:r>
              <a:rPr dirty="0" sz="1450" spc="45">
                <a:solidFill>
                  <a:srgbClr val="898989"/>
                </a:solidFill>
                <a:latin typeface="Times New Roman"/>
                <a:cs typeface="Times New Roman"/>
              </a:rPr>
              <a:t>only  </a:t>
            </a:r>
            <a:r>
              <a:rPr dirty="0" sz="1450" spc="40">
                <a:solidFill>
                  <a:srgbClr val="898989"/>
                </a:solidFill>
                <a:latin typeface="Times New Roman"/>
                <a:cs typeface="Times New Roman"/>
              </a:rPr>
              <a:t>to </a:t>
            </a:r>
            <a:r>
              <a:rPr dirty="0" sz="1450" spc="45">
                <a:solidFill>
                  <a:srgbClr val="898989"/>
                </a:solidFill>
                <a:latin typeface="Times New Roman"/>
                <a:cs typeface="Times New Roman"/>
              </a:rPr>
              <a:t>lose to </a:t>
            </a:r>
            <a:r>
              <a:rPr dirty="0" sz="1450" spc="15">
                <a:solidFill>
                  <a:srgbClr val="898989"/>
                </a:solidFill>
                <a:latin typeface="Times New Roman"/>
                <a:cs typeface="Times New Roman"/>
              </a:rPr>
              <a:t>Stnff</a:t>
            </a:r>
            <a:r>
              <a:rPr dirty="0" sz="1450" spc="390">
                <a:solidFill>
                  <a:srgbClr val="898989"/>
                </a:solidFill>
                <a:latin typeface="Times New Roman"/>
                <a:cs typeface="Times New Roman"/>
              </a:rPr>
              <a:t> </a:t>
            </a:r>
            <a:r>
              <a:rPr dirty="0" sz="1450" spc="-20">
                <a:solidFill>
                  <a:srgbClr val="898989"/>
                </a:solidFill>
                <a:latin typeface="Times New Roman"/>
                <a:cs typeface="Times New Roman"/>
              </a:rPr>
              <a:t>66-64 </a:t>
            </a:r>
            <a:r>
              <a:rPr dirty="0" sz="1450" spc="114">
                <a:solidFill>
                  <a:srgbClr val="898989"/>
                </a:solidFill>
                <a:latin typeface="Times New Roman"/>
                <a:cs typeface="Times New Roman"/>
              </a:rPr>
              <a:t> </a:t>
            </a:r>
            <a:r>
              <a:rPr dirty="0" sz="1450" spc="-15">
                <a:solidFill>
                  <a:srgbClr val="898989"/>
                </a:solidFill>
                <a:latin typeface="Times New Roman"/>
                <a:cs typeface="Times New Roman"/>
              </a:rPr>
              <a:t>It</a:t>
            </a:r>
            <a:endParaRPr sz="1450">
              <a:latin typeface="Times New Roman"/>
              <a:cs typeface="Times New Roman"/>
            </a:endParaRPr>
          </a:p>
          <a:p>
            <a:pPr algn="just" marL="81915">
              <a:lnSpc>
                <a:spcPct val="100000"/>
              </a:lnSpc>
              <a:spcBef>
                <a:spcPts val="195"/>
              </a:spcBef>
            </a:pPr>
            <a:r>
              <a:rPr dirty="0" sz="1450" spc="-40">
                <a:solidFill>
                  <a:srgbClr val="979A9C"/>
                </a:solidFill>
                <a:latin typeface="Times New Roman"/>
                <a:cs typeface="Times New Roman"/>
              </a:rPr>
              <a:t>,vas</a:t>
            </a:r>
            <a:r>
              <a:rPr dirty="0" sz="1450" spc="-95">
                <a:solidFill>
                  <a:srgbClr val="979A9C"/>
                </a:solidFill>
                <a:latin typeface="Times New Roman"/>
                <a:cs typeface="Times New Roman"/>
              </a:rPr>
              <a:t> </a:t>
            </a:r>
            <a:r>
              <a:rPr dirty="0" sz="1450" spc="35">
                <a:solidFill>
                  <a:srgbClr val="898989"/>
                </a:solidFill>
                <a:latin typeface="Times New Roman"/>
                <a:cs typeface="Times New Roman"/>
              </a:rPr>
              <a:t>truly</a:t>
            </a:r>
            <a:r>
              <a:rPr dirty="0" sz="1450" spc="-95">
                <a:solidFill>
                  <a:srgbClr val="898989"/>
                </a:solidFill>
                <a:latin typeface="Times New Roman"/>
                <a:cs typeface="Times New Roman"/>
              </a:rPr>
              <a:t> </a:t>
            </a:r>
            <a:r>
              <a:rPr dirty="0" sz="1450" spc="45">
                <a:solidFill>
                  <a:srgbClr val="979A9C"/>
                </a:solidFill>
                <a:latin typeface="Times New Roman"/>
                <a:cs typeface="Times New Roman"/>
              </a:rPr>
              <a:t>a</a:t>
            </a:r>
            <a:r>
              <a:rPr dirty="0" sz="1450" spc="-25">
                <a:solidFill>
                  <a:srgbClr val="979A9C"/>
                </a:solidFill>
                <a:latin typeface="Times New Roman"/>
                <a:cs typeface="Times New Roman"/>
              </a:rPr>
              <a:t> </a:t>
            </a:r>
            <a:r>
              <a:rPr dirty="0" sz="1450" spc="15">
                <a:solidFill>
                  <a:srgbClr val="898989"/>
                </a:solidFill>
                <a:latin typeface="Times New Roman"/>
                <a:cs typeface="Times New Roman"/>
              </a:rPr>
              <a:t>fine</a:t>
            </a:r>
            <a:r>
              <a:rPr dirty="0" sz="1450" spc="-90">
                <a:solidFill>
                  <a:srgbClr val="898989"/>
                </a:solidFill>
                <a:latin typeface="Times New Roman"/>
                <a:cs typeface="Times New Roman"/>
              </a:rPr>
              <a:t> </a:t>
            </a:r>
            <a:r>
              <a:rPr dirty="0" sz="1450" spc="15">
                <a:solidFill>
                  <a:srgbClr val="979A9C"/>
                </a:solidFill>
                <a:latin typeface="Times New Roman"/>
                <a:cs typeface="Times New Roman"/>
              </a:rPr>
              <a:t>sensonI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267554" y="2961712"/>
            <a:ext cx="3867150" cy="500380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marL="29209" marR="5080" indent="-17145">
              <a:lnSpc>
                <a:spcPct val="79300"/>
              </a:lnSpc>
              <a:spcBef>
                <a:spcPts val="405"/>
              </a:spcBef>
            </a:pPr>
            <a:r>
              <a:rPr dirty="0" sz="1050" spc="-105">
                <a:solidFill>
                  <a:srgbClr val="898989"/>
                </a:solidFill>
                <a:latin typeface="Times New Roman"/>
                <a:cs typeface="Times New Roman"/>
              </a:rPr>
              <a:t>The </a:t>
            </a:r>
            <a:r>
              <a:rPr dirty="0" sz="1050" spc="-20">
                <a:solidFill>
                  <a:srgbClr val="898989"/>
                </a:solidFill>
                <a:latin typeface="Times New Roman"/>
                <a:cs typeface="Times New Roman"/>
              </a:rPr>
              <a:t>Guyi1, </a:t>
            </a:r>
            <a:r>
              <a:rPr dirty="0" sz="1200" spc="-20">
                <a:solidFill>
                  <a:srgbClr val="898989"/>
                </a:solidFill>
                <a:latin typeface="Times New Roman"/>
                <a:cs typeface="Times New Roman"/>
              </a:rPr>
              <a:t>1ntrnmurul </a:t>
            </a:r>
            <a:r>
              <a:rPr dirty="0" sz="1050" spc="40">
                <a:solidFill>
                  <a:srgbClr val="898989"/>
                </a:solidFill>
                <a:latin typeface="Times New Roman"/>
                <a:cs typeface="Times New Roman"/>
              </a:rPr>
              <a:t>baaketball </a:t>
            </a:r>
            <a:r>
              <a:rPr dirty="0" sz="1050" spc="155">
                <a:solidFill>
                  <a:srgbClr val="979A9C"/>
                </a:solidFill>
                <a:latin typeface="Times New Roman"/>
                <a:cs typeface="Times New Roman"/>
              </a:rPr>
              <a:t>champ </a:t>
            </a:r>
            <a:r>
              <a:rPr dirty="0" sz="1050" spc="50">
                <a:solidFill>
                  <a:srgbClr val="898989"/>
                </a:solidFill>
                <a:latin typeface="Times New Roman"/>
                <a:cs typeface="Times New Roman"/>
              </a:rPr>
              <a:t>or </a:t>
            </a:r>
            <a:r>
              <a:rPr dirty="0" sz="1050" spc="25">
                <a:solidFill>
                  <a:srgbClr val="898989"/>
                </a:solidFill>
                <a:latin typeface="Times New Roman"/>
                <a:cs typeface="Times New Roman"/>
              </a:rPr>
              <a:t>1970 </a:t>
            </a:r>
            <a:r>
              <a:rPr dirty="0" sz="1050" spc="45">
                <a:solidFill>
                  <a:srgbClr val="898989"/>
                </a:solidFill>
                <a:latin typeface="Times New Roman"/>
                <a:cs typeface="Times New Roman"/>
              </a:rPr>
              <a:t>Hugh </a:t>
            </a:r>
            <a:r>
              <a:rPr dirty="0" sz="1050" spc="-20">
                <a:solidFill>
                  <a:srgbClr val="898989"/>
                </a:solidFill>
                <a:latin typeface="Times New Roman"/>
                <a:cs typeface="Times New Roman"/>
              </a:rPr>
              <a:t>G</a:t>
            </a:r>
            <a:r>
              <a:rPr dirty="0" sz="1000" spc="-20">
                <a:solidFill>
                  <a:srgbClr val="898989"/>
                </a:solidFill>
                <a:latin typeface="Times New Roman"/>
                <a:cs typeface="Times New Roman"/>
              </a:rPr>
              <a:t>llllrY  </a:t>
            </a:r>
            <a:r>
              <a:rPr dirty="0" sz="1200" spc="-30">
                <a:solidFill>
                  <a:srgbClr val="898989"/>
                </a:solidFill>
                <a:latin typeface="Times New Roman"/>
                <a:cs typeface="Times New Roman"/>
              </a:rPr>
              <a:t>Dnvld </a:t>
            </a:r>
            <a:r>
              <a:rPr dirty="0" sz="1200" spc="15">
                <a:solidFill>
                  <a:srgbClr val="898989"/>
                </a:solidFill>
                <a:latin typeface="Times New Roman"/>
                <a:cs typeface="Times New Roman"/>
              </a:rPr>
              <a:t>Stone </a:t>
            </a:r>
            <a:r>
              <a:rPr dirty="0" sz="1200" spc="10">
                <a:solidFill>
                  <a:srgbClr val="898989"/>
                </a:solidFill>
                <a:latin typeface="Times New Roman"/>
                <a:cs typeface="Times New Roman"/>
              </a:rPr>
              <a:t>John </a:t>
            </a:r>
            <a:r>
              <a:rPr dirty="0" sz="1200" spc="-114">
                <a:solidFill>
                  <a:srgbClr val="898989"/>
                </a:solidFill>
                <a:latin typeface="Times New Roman"/>
                <a:cs typeface="Times New Roman"/>
              </a:rPr>
              <a:t>NRl&lt;o </a:t>
            </a:r>
            <a:r>
              <a:rPr dirty="0" sz="1200" spc="-50">
                <a:solidFill>
                  <a:srgbClr val="898989"/>
                </a:solidFill>
                <a:latin typeface="Times New Roman"/>
                <a:cs typeface="Times New Roman"/>
              </a:rPr>
              <a:t>. </a:t>
            </a:r>
            <a:r>
              <a:rPr dirty="0" sz="1200" spc="-55">
                <a:solidFill>
                  <a:srgbClr val="898989"/>
                </a:solidFill>
                <a:latin typeface="Times New Roman"/>
                <a:cs typeface="Times New Roman"/>
              </a:rPr>
              <a:t>Hen!')' Tn1Jeron. </a:t>
            </a:r>
            <a:r>
              <a:rPr dirty="0" sz="1200" spc="-15">
                <a:solidFill>
                  <a:srgbClr val="898989"/>
                </a:solidFill>
                <a:latin typeface="Times New Roman"/>
                <a:cs typeface="Times New Roman"/>
              </a:rPr>
              <a:t>Knut• </a:t>
            </a:r>
            <a:r>
              <a:rPr dirty="0" sz="1200" spc="-55">
                <a:solidFill>
                  <a:srgbClr val="979A9C"/>
                </a:solidFill>
                <a:latin typeface="Times New Roman"/>
                <a:cs typeface="Times New Roman"/>
              </a:rPr>
              <a:t>SorensoO:  </a:t>
            </a:r>
            <a:r>
              <a:rPr dirty="0" sz="1050" spc="50">
                <a:solidFill>
                  <a:srgbClr val="979A9C"/>
                </a:solidFill>
                <a:latin typeface="Times New Roman"/>
                <a:cs typeface="Times New Roman"/>
              </a:rPr>
              <a:t>ChtU·I </a:t>
            </a:r>
            <a:r>
              <a:rPr dirty="0" sz="1050" spc="30">
                <a:solidFill>
                  <a:srgbClr val="898989"/>
                </a:solidFill>
                <a:latin typeface="Times New Roman"/>
                <a:cs typeface="Times New Roman"/>
              </a:rPr>
              <a:t>Blnck, </a:t>
            </a:r>
            <a:r>
              <a:rPr dirty="0" sz="1050" spc="-5">
                <a:solidFill>
                  <a:srgbClr val="979A9C"/>
                </a:solidFill>
                <a:latin typeface="Times New Roman"/>
                <a:cs typeface="Times New Roman"/>
              </a:rPr>
              <a:t>Ch11rles </a:t>
            </a:r>
            <a:r>
              <a:rPr dirty="0" sz="1050" spc="55">
                <a:solidFill>
                  <a:srgbClr val="898989"/>
                </a:solidFill>
                <a:latin typeface="Times New Roman"/>
                <a:cs typeface="Times New Roman"/>
              </a:rPr>
              <a:t>Soutball, </a:t>
            </a:r>
            <a:r>
              <a:rPr dirty="0" sz="1050" spc="65">
                <a:solidFill>
                  <a:srgbClr val="898989"/>
                </a:solidFill>
                <a:latin typeface="Times New Roman"/>
                <a:cs typeface="Times New Roman"/>
              </a:rPr>
              <a:t>Joe </a:t>
            </a:r>
            <a:r>
              <a:rPr dirty="0" sz="1050" spc="25">
                <a:solidFill>
                  <a:srgbClr val="898989"/>
                </a:solidFill>
                <a:latin typeface="Times New Roman"/>
                <a:cs typeface="Times New Roman"/>
              </a:rPr>
              <a:t>Pndlllo, </a:t>
            </a:r>
            <a:r>
              <a:rPr dirty="0" sz="1050" spc="85">
                <a:solidFill>
                  <a:srgbClr val="898989"/>
                </a:solidFill>
                <a:latin typeface="Times New Roman"/>
                <a:cs typeface="Times New Roman"/>
              </a:rPr>
              <a:t>John</a:t>
            </a:r>
            <a:r>
              <a:rPr dirty="0" sz="1050" spc="-80">
                <a:solidFill>
                  <a:srgbClr val="898989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898989"/>
                </a:solidFill>
                <a:latin typeface="Times New Roman"/>
                <a:cs typeface="Times New Roman"/>
              </a:rPr>
              <a:t>)ltllcner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62616" y="6573184"/>
            <a:ext cx="2397760" cy="1993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00" spc="45" b="1">
                <a:solidFill>
                  <a:srgbClr val="898989"/>
                </a:solidFill>
                <a:latin typeface="Times New Roman"/>
                <a:cs typeface="Times New Roman"/>
              </a:rPr>
              <a:t>Paul</a:t>
            </a:r>
            <a:r>
              <a:rPr dirty="0" sz="1100" spc="-55" b="1">
                <a:solidFill>
                  <a:srgbClr val="898989"/>
                </a:solidFill>
                <a:latin typeface="Times New Roman"/>
                <a:cs typeface="Times New Roman"/>
              </a:rPr>
              <a:t> </a:t>
            </a:r>
            <a:r>
              <a:rPr dirty="0" sz="1150" spc="5">
                <a:solidFill>
                  <a:srgbClr val="898989"/>
                </a:solidFill>
                <a:latin typeface="Times New Roman"/>
                <a:cs typeface="Times New Roman"/>
              </a:rPr>
              <a:t>Krehh1el</a:t>
            </a:r>
            <a:r>
              <a:rPr dirty="0" sz="1150" spc="25">
                <a:solidFill>
                  <a:srgbClr val="898989"/>
                </a:solidFill>
                <a:latin typeface="Times New Roman"/>
                <a:cs typeface="Times New Roman"/>
              </a:rPr>
              <a:t> </a:t>
            </a:r>
            <a:r>
              <a:rPr dirty="0" sz="1150" spc="5">
                <a:solidFill>
                  <a:srgbClr val="979A9C"/>
                </a:solidFill>
                <a:latin typeface="Times New Roman"/>
                <a:cs typeface="Times New Roman"/>
              </a:rPr>
              <a:t>in</a:t>
            </a:r>
            <a:r>
              <a:rPr dirty="0" sz="1150" spc="-125">
                <a:solidFill>
                  <a:srgbClr val="979A9C"/>
                </a:solidFill>
                <a:latin typeface="Times New Roman"/>
                <a:cs typeface="Times New Roman"/>
              </a:rPr>
              <a:t> </a:t>
            </a:r>
            <a:r>
              <a:rPr dirty="0" sz="1150" spc="-150">
                <a:solidFill>
                  <a:srgbClr val="898989"/>
                </a:solidFill>
                <a:latin typeface="Times New Roman"/>
                <a:cs typeface="Times New Roman"/>
              </a:rPr>
              <a:t>11.Ctle&gt;n</a:t>
            </a:r>
            <a:r>
              <a:rPr dirty="0" sz="1150" spc="-80">
                <a:solidFill>
                  <a:srgbClr val="898989"/>
                </a:solidFill>
                <a:latin typeface="Times New Roman"/>
                <a:cs typeface="Times New Roman"/>
              </a:rPr>
              <a:t> </a:t>
            </a:r>
            <a:r>
              <a:rPr dirty="0" sz="1150" spc="90">
                <a:solidFill>
                  <a:srgbClr val="898989"/>
                </a:solidFill>
                <a:latin typeface="Times New Roman"/>
                <a:cs typeface="Times New Roman"/>
              </a:rPr>
              <a:t>during</a:t>
            </a:r>
            <a:r>
              <a:rPr dirty="0" sz="1150" spc="-160">
                <a:solidFill>
                  <a:srgbClr val="898989"/>
                </a:solidFill>
                <a:latin typeface="Times New Roman"/>
                <a:cs typeface="Times New Roman"/>
              </a:rPr>
              <a:t> </a:t>
            </a:r>
            <a:r>
              <a:rPr dirty="0" sz="1100" b="1">
                <a:solidFill>
                  <a:srgbClr val="898989"/>
                </a:solidFill>
                <a:latin typeface="Times New Roman"/>
                <a:cs typeface="Times New Roman"/>
              </a:rPr>
              <a:t>49e:r's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812194" y="7183883"/>
            <a:ext cx="3717290" cy="6902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350" spc="280">
                <a:solidFill>
                  <a:srgbClr val="595654"/>
                </a:solidFill>
                <a:latin typeface="Times New Roman"/>
                <a:cs typeface="Times New Roman"/>
              </a:rPr>
              <a:t>Agg</a:t>
            </a:r>
            <a:r>
              <a:rPr dirty="0" sz="4350" spc="-585">
                <a:solidFill>
                  <a:srgbClr val="595654"/>
                </a:solidFill>
                <a:latin typeface="Times New Roman"/>
                <a:cs typeface="Times New Roman"/>
              </a:rPr>
              <a:t> </a:t>
            </a:r>
            <a:r>
              <a:rPr dirty="0" sz="4350" spc="50">
                <a:solidFill>
                  <a:srgbClr val="595654"/>
                </a:solidFill>
                <a:latin typeface="Times New Roman"/>
                <a:cs typeface="Times New Roman"/>
              </a:rPr>
              <a:t>ress</a:t>
            </a:r>
            <a:r>
              <a:rPr dirty="0" sz="4350" spc="50">
                <a:solidFill>
                  <a:srgbClr val="413B38"/>
                </a:solidFill>
                <a:latin typeface="Times New Roman"/>
                <a:cs typeface="Times New Roman"/>
              </a:rPr>
              <a:t>iveness</a:t>
            </a:r>
            <a:endParaRPr sz="43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56176" y="9077489"/>
            <a:ext cx="85725" cy="3263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950" spc="-75">
                <a:solidFill>
                  <a:srgbClr val="6E706B"/>
                </a:solidFill>
                <a:latin typeface="Times New Roman"/>
                <a:cs typeface="Times New Roman"/>
              </a:rPr>
              <a:t>\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79122" y="9275198"/>
            <a:ext cx="76200" cy="2787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50" spc="-65">
                <a:solidFill>
                  <a:srgbClr val="6E706B"/>
                </a:solidFill>
                <a:latin typeface="Times New Roman"/>
                <a:cs typeface="Times New Roman"/>
              </a:rPr>
              <a:t>\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655919" y="8537086"/>
            <a:ext cx="4144645" cy="1679575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marL="12700" marR="5080">
              <a:lnSpc>
                <a:spcPct val="90200"/>
              </a:lnSpc>
              <a:spcBef>
                <a:spcPts val="295"/>
              </a:spcBef>
              <a:tabLst>
                <a:tab pos="654050" algn="l"/>
                <a:tab pos="1052830" algn="l"/>
                <a:tab pos="1224915" algn="l"/>
                <a:tab pos="1333500" algn="l"/>
                <a:tab pos="1820545" algn="l"/>
                <a:tab pos="2579370" algn="l"/>
                <a:tab pos="3192145" algn="l"/>
              </a:tabLst>
            </a:pPr>
            <a:r>
              <a:rPr dirty="0" sz="1450" spc="-10">
                <a:solidFill>
                  <a:srgbClr val="898989"/>
                </a:solidFill>
                <a:latin typeface="Times New Roman"/>
                <a:cs typeface="Times New Roman"/>
              </a:rPr>
              <a:t>Soccerm </a:t>
            </a:r>
            <a:r>
              <a:rPr dirty="0" sz="1450" spc="50">
                <a:solidFill>
                  <a:srgbClr val="898989"/>
                </a:solidFill>
                <a:latin typeface="Times New Roman"/>
                <a:cs typeface="Times New Roman"/>
              </a:rPr>
              <a:t>tram</a:t>
            </a:r>
            <a:r>
              <a:rPr dirty="0" sz="1450" spc="50">
                <a:solidFill>
                  <a:srgbClr val="6E706B"/>
                </a:solidFill>
                <a:latin typeface="Times New Roman"/>
                <a:cs typeface="Times New Roman"/>
              </a:rPr>
              <a:t>urals </a:t>
            </a:r>
            <a:r>
              <a:rPr dirty="0" sz="1450" spc="25">
                <a:solidFill>
                  <a:srgbClr val="6E706B"/>
                </a:solidFill>
                <a:latin typeface="Times New Roman"/>
                <a:cs typeface="Times New Roman"/>
              </a:rPr>
              <a:t>proved </a:t>
            </a:r>
            <a:r>
              <a:rPr dirty="0" sz="1500" spc="25">
                <a:solidFill>
                  <a:srgbClr val="6E706B"/>
                </a:solidFill>
                <a:latin typeface="Times New Roman"/>
                <a:cs typeface="Times New Roman"/>
              </a:rPr>
              <a:t>to </a:t>
            </a:r>
            <a:r>
              <a:rPr dirty="0" sz="1500" spc="-50">
                <a:solidFill>
                  <a:srgbClr val="6E706B"/>
                </a:solidFill>
                <a:latin typeface="Times New Roman"/>
                <a:cs typeface="Times New Roman"/>
              </a:rPr>
              <a:t>psy</a:t>
            </a:r>
            <a:r>
              <a:rPr dirty="0" sz="1500" spc="-50">
                <a:solidFill>
                  <a:srgbClr val="898989"/>
                </a:solidFill>
                <a:latin typeface="Times New Roman"/>
                <a:cs typeface="Times New Roman"/>
              </a:rPr>
              <a:t>-</a:t>
            </a:r>
            <a:r>
              <a:rPr dirty="0" sz="1500" spc="-50">
                <a:solidFill>
                  <a:srgbClr val="6E706B"/>
                </a:solidFill>
                <a:latin typeface="Times New Roman"/>
                <a:cs typeface="Times New Roman"/>
              </a:rPr>
              <a:t>turvY </a:t>
            </a:r>
            <a:r>
              <a:rPr dirty="0" sz="1450" spc="45">
                <a:solidFill>
                  <a:srgbClr val="6E706B"/>
                </a:solidFill>
                <a:latin typeface="Times New Roman"/>
                <a:cs typeface="Times New Roman"/>
              </a:rPr>
              <a:t>m </a:t>
            </a:r>
            <a:r>
              <a:rPr dirty="0" sz="1450" spc="40">
                <a:solidFill>
                  <a:srgbClr val="6E706B"/>
                </a:solidFill>
                <a:latin typeface="Times New Roman"/>
                <a:cs typeface="Times New Roman"/>
              </a:rPr>
              <a:t>1969</a:t>
            </a:r>
            <a:r>
              <a:rPr dirty="0" sz="1100" spc="40">
                <a:solidFill>
                  <a:srgbClr val="6E706B"/>
                </a:solidFill>
                <a:latin typeface="Arial"/>
                <a:cs typeface="Arial"/>
              </a:rPr>
              <a:t>,s </a:t>
            </a:r>
            <a:r>
              <a:rPr dirty="0" sz="1450" spc="-229">
                <a:solidFill>
                  <a:srgbClr val="595654"/>
                </a:solidFill>
                <a:latin typeface="Times New Roman"/>
                <a:cs typeface="Times New Roman"/>
              </a:rPr>
              <a:t>t</a:t>
            </a:r>
            <a:r>
              <a:rPr dirty="0" sz="1450" spc="-229">
                <a:solidFill>
                  <a:srgbClr val="6E706B"/>
                </a:solidFill>
                <a:latin typeface="Times New Roman"/>
                <a:cs typeface="Times New Roman"/>
              </a:rPr>
              <a:t>e</a:t>
            </a:r>
            <a:r>
              <a:rPr dirty="0" sz="1450" spc="-229">
                <a:solidFill>
                  <a:srgbClr val="595654"/>
                </a:solidFill>
                <a:latin typeface="Times New Roman"/>
                <a:cs typeface="Times New Roman"/>
              </a:rPr>
              <a:t>h  </a:t>
            </a:r>
            <a:r>
              <a:rPr dirty="0" sz="1450" spc="55">
                <a:solidFill>
                  <a:srgbClr val="898989"/>
                </a:solidFill>
                <a:latin typeface="Times New Roman"/>
                <a:cs typeface="Times New Roman"/>
              </a:rPr>
              <a:t>Soph</a:t>
            </a:r>
            <a:r>
              <a:rPr dirty="0" sz="1450" spc="-125">
                <a:solidFill>
                  <a:srgbClr val="898989"/>
                </a:solidFill>
                <a:latin typeface="Times New Roman"/>
                <a:cs typeface="Times New Roman"/>
              </a:rPr>
              <a:t> </a:t>
            </a:r>
            <a:r>
              <a:rPr dirty="0" sz="1450" spc="-245">
                <a:solidFill>
                  <a:srgbClr val="898989"/>
                </a:solidFill>
                <a:latin typeface="Times New Roman"/>
                <a:cs typeface="Times New Roman"/>
              </a:rPr>
              <a:t>I	</a:t>
            </a:r>
            <a:r>
              <a:rPr dirty="0" sz="1450" spc="45">
                <a:solidFill>
                  <a:srgbClr val="898989"/>
                </a:solidFill>
                <a:latin typeface="Times New Roman"/>
                <a:cs typeface="Times New Roman"/>
              </a:rPr>
              <a:t>team </a:t>
            </a:r>
            <a:r>
              <a:rPr dirty="0" sz="1450" spc="5">
                <a:solidFill>
                  <a:srgbClr val="6E706B"/>
                </a:solidFill>
                <a:latin typeface="Times New Roman"/>
                <a:cs typeface="Times New Roman"/>
              </a:rPr>
              <a:t>w</a:t>
            </a:r>
            <a:r>
              <a:rPr dirty="0" sz="1450" spc="5">
                <a:solidFill>
                  <a:srgbClr val="898989"/>
                </a:solidFill>
                <a:latin typeface="Times New Roman"/>
                <a:cs typeface="Times New Roman"/>
              </a:rPr>
              <a:t>en</a:t>
            </a:r>
            <a:r>
              <a:rPr dirty="0" sz="1450" spc="5">
                <a:solidFill>
                  <a:srgbClr val="6E706B"/>
                </a:solidFill>
                <a:latin typeface="Times New Roman"/>
                <a:cs typeface="Times New Roman"/>
              </a:rPr>
              <a:t>t </a:t>
            </a:r>
            <a:r>
              <a:rPr dirty="0" sz="1450" spc="85">
                <a:solidFill>
                  <a:srgbClr val="6E706B"/>
                </a:solidFill>
                <a:latin typeface="Times New Roman"/>
                <a:cs typeface="Times New Roman"/>
              </a:rPr>
              <a:t>into </a:t>
            </a:r>
            <a:r>
              <a:rPr dirty="0" sz="1450" spc="70">
                <a:solidFill>
                  <a:srgbClr val="6E706B"/>
                </a:solidFill>
                <a:latin typeface="Times New Roman"/>
                <a:cs typeface="Times New Roman"/>
              </a:rPr>
              <a:t>th</a:t>
            </a:r>
            <a:r>
              <a:rPr dirty="0" sz="1450" spc="70">
                <a:solidFill>
                  <a:srgbClr val="898989"/>
                </a:solidFill>
                <a:latin typeface="Times New Roman"/>
                <a:cs typeface="Times New Roman"/>
              </a:rPr>
              <a:t>e </a:t>
            </a:r>
            <a:r>
              <a:rPr dirty="0" sz="1450" spc="50">
                <a:solidFill>
                  <a:srgbClr val="6E706B"/>
                </a:solidFill>
                <a:latin typeface="Times New Roman"/>
                <a:cs typeface="Times New Roman"/>
              </a:rPr>
              <a:t>toumament </a:t>
            </a:r>
            <a:r>
              <a:rPr dirty="0" sz="1450" spc="-210">
                <a:solidFill>
                  <a:srgbClr val="6E706B"/>
                </a:solidFill>
                <a:latin typeface="Times New Roman"/>
                <a:cs typeface="Times New Roman"/>
              </a:rPr>
              <a:t>unde  </a:t>
            </a:r>
            <a:r>
              <a:rPr dirty="0" sz="1450" spc="-229">
                <a:solidFill>
                  <a:srgbClr val="6E706B"/>
                </a:solidFill>
                <a:latin typeface="Times New Roman"/>
                <a:cs typeface="Times New Roman"/>
              </a:rPr>
              <a:t>f </a:t>
            </a:r>
            <a:r>
              <a:rPr dirty="0" sz="1450" spc="-195">
                <a:solidFill>
                  <a:srgbClr val="6E706B"/>
                </a:solidFill>
                <a:latin typeface="Times New Roman"/>
                <a:cs typeface="Times New Roman"/>
              </a:rPr>
              <a:t>ea</a:t>
            </a:r>
            <a:r>
              <a:rPr dirty="0" sz="1450" spc="-195">
                <a:solidFill>
                  <a:srgbClr val="595654"/>
                </a:solidFill>
                <a:latin typeface="Times New Roman"/>
                <a:cs typeface="Times New Roman"/>
              </a:rPr>
              <a:t>te</a:t>
            </a:r>
            <a:r>
              <a:rPr dirty="0" sz="1450" spc="-195">
                <a:solidFill>
                  <a:srgbClr val="6E706B"/>
                </a:solidFill>
                <a:latin typeface="Times New Roman"/>
                <a:cs typeface="Times New Roman"/>
              </a:rPr>
              <a:t>, </a:t>
            </a:r>
            <a:r>
              <a:rPr dirty="0" sz="1450" spc="-95">
                <a:solidFill>
                  <a:srgbClr val="595654"/>
                </a:solidFill>
                <a:latin typeface="Times New Roman"/>
                <a:cs typeface="Times New Roman"/>
              </a:rPr>
              <a:t>d  </a:t>
            </a:r>
            <a:r>
              <a:rPr dirty="0" sz="1350" spc="90">
                <a:solidFill>
                  <a:srgbClr val="898989"/>
                </a:solidFill>
                <a:latin typeface="Times New Roman"/>
                <a:cs typeface="Times New Roman"/>
              </a:rPr>
              <a:t>only </a:t>
            </a:r>
            <a:r>
              <a:rPr dirty="0" sz="1450" spc="85">
                <a:solidFill>
                  <a:srgbClr val="898989"/>
                </a:solidFill>
                <a:latin typeface="Times New Roman"/>
                <a:cs typeface="Times New Roman"/>
              </a:rPr>
              <a:t>to </a:t>
            </a:r>
            <a:r>
              <a:rPr dirty="0" sz="1350" spc="70">
                <a:solidFill>
                  <a:srgbClr val="898989"/>
                </a:solidFill>
                <a:latin typeface="Times New Roman"/>
                <a:cs typeface="Times New Roman"/>
              </a:rPr>
              <a:t>lose </a:t>
            </a:r>
            <a:r>
              <a:rPr dirty="0" sz="1600" spc="60">
                <a:solidFill>
                  <a:srgbClr val="898989"/>
                </a:solidFill>
                <a:latin typeface="Times New Roman"/>
                <a:cs typeface="Times New Roman"/>
              </a:rPr>
              <a:t>to </a:t>
            </a:r>
            <a:r>
              <a:rPr dirty="0" sz="1350" spc="100">
                <a:solidFill>
                  <a:srgbClr val="6E706B"/>
                </a:solidFill>
                <a:latin typeface="Times New Roman"/>
                <a:cs typeface="Times New Roman"/>
              </a:rPr>
              <a:t>th</a:t>
            </a:r>
            <a:r>
              <a:rPr dirty="0" sz="1350" spc="100">
                <a:solidFill>
                  <a:srgbClr val="898989"/>
                </a:solidFill>
                <a:latin typeface="Times New Roman"/>
                <a:cs typeface="Times New Roman"/>
              </a:rPr>
              <a:t>e </a:t>
            </a:r>
            <a:r>
              <a:rPr dirty="0" sz="1350" spc="110">
                <a:solidFill>
                  <a:srgbClr val="6E706B"/>
                </a:solidFill>
                <a:latin typeface="Times New Roman"/>
                <a:cs typeface="Times New Roman"/>
              </a:rPr>
              <a:t>Grads </a:t>
            </a:r>
            <a:r>
              <a:rPr dirty="0" sz="1350" spc="100">
                <a:solidFill>
                  <a:srgbClr val="6E706B"/>
                </a:solidFill>
                <a:latin typeface="Arial"/>
                <a:cs typeface="Arial"/>
              </a:rPr>
              <a:t>by </a:t>
            </a:r>
            <a:r>
              <a:rPr dirty="0" sz="1350" spc="105">
                <a:solidFill>
                  <a:srgbClr val="6E706B"/>
                </a:solidFill>
                <a:latin typeface="Times New Roman"/>
                <a:cs typeface="Times New Roman"/>
              </a:rPr>
              <a:t>a </a:t>
            </a:r>
            <a:r>
              <a:rPr dirty="0" sz="1350" spc="65">
                <a:solidFill>
                  <a:srgbClr val="898989"/>
                </a:solidFill>
                <a:latin typeface="Times New Roman"/>
                <a:cs typeface="Times New Roman"/>
              </a:rPr>
              <a:t>sco</a:t>
            </a:r>
            <a:r>
              <a:rPr dirty="0" sz="1350" spc="65">
                <a:solidFill>
                  <a:srgbClr val="6E706B"/>
                </a:solidFill>
                <a:latin typeface="Times New Roman"/>
                <a:cs typeface="Times New Roman"/>
              </a:rPr>
              <a:t>te of </a:t>
            </a:r>
            <a:r>
              <a:rPr dirty="0" sz="1350" spc="-15">
                <a:solidFill>
                  <a:srgbClr val="6E706B"/>
                </a:solidFill>
                <a:latin typeface="Times New Roman"/>
                <a:cs typeface="Times New Roman"/>
              </a:rPr>
              <a:t>2.0d </a:t>
            </a:r>
            <a:r>
              <a:rPr dirty="0" sz="1350" spc="-110">
                <a:solidFill>
                  <a:srgbClr val="6E706B"/>
                </a:solidFill>
                <a:latin typeface="Times New Roman"/>
                <a:cs typeface="Times New Roman"/>
              </a:rPr>
              <a:t>uri</a:t>
            </a:r>
            <a:r>
              <a:rPr dirty="0" sz="1350" spc="-110">
                <a:solidFill>
                  <a:srgbClr val="595654"/>
                </a:solidFill>
                <a:latin typeface="Times New Roman"/>
                <a:cs typeface="Times New Roman"/>
              </a:rPr>
              <a:t>g</a:t>
            </a:r>
            <a:r>
              <a:rPr dirty="0" sz="1350" spc="-110">
                <a:solidFill>
                  <a:srgbClr val="6E706B"/>
                </a:solidFill>
                <a:latin typeface="Times New Roman"/>
                <a:cs typeface="Times New Roman"/>
              </a:rPr>
              <a:t>n </a:t>
            </a:r>
            <a:r>
              <a:rPr dirty="0" sz="1350" spc="-185">
                <a:solidFill>
                  <a:srgbClr val="595654"/>
                </a:solidFill>
                <a:latin typeface="Times New Roman"/>
                <a:cs typeface="Times New Roman"/>
              </a:rPr>
              <a:t>!</a:t>
            </a:r>
            <a:r>
              <a:rPr dirty="0" sz="1350" spc="-185">
                <a:solidFill>
                  <a:srgbClr val="6E706B"/>
                </a:solidFill>
                <a:latin typeface="Times New Roman"/>
                <a:cs typeface="Times New Roman"/>
              </a:rPr>
              <a:t>e</a:t>
            </a:r>
            <a:r>
              <a:rPr dirty="0" sz="1350" spc="-185">
                <a:solidFill>
                  <a:srgbClr val="595654"/>
                </a:solidFill>
                <a:latin typeface="Times New Roman"/>
                <a:cs typeface="Times New Roman"/>
              </a:rPr>
              <a:t>h  </a:t>
            </a:r>
            <a:r>
              <a:rPr dirty="0" sz="1350" spc="65">
                <a:solidFill>
                  <a:srgbClr val="898989"/>
                </a:solidFill>
                <a:latin typeface="Times New Roman"/>
                <a:cs typeface="Times New Roman"/>
              </a:rPr>
              <a:t>championship	</a:t>
            </a:r>
            <a:r>
              <a:rPr dirty="0" u="sng" sz="1350" spc="45">
                <a:solidFill>
                  <a:srgbClr val="6E706B"/>
                </a:solidFill>
                <a:uFill>
                  <a:solidFill>
                    <a:srgbClr val="898989"/>
                  </a:solidFill>
                </a:uFill>
                <a:latin typeface="Times New Roman"/>
                <a:cs typeface="Times New Roman"/>
              </a:rPr>
              <a:t>gam</a:t>
            </a:r>
            <a:r>
              <a:rPr dirty="0" u="sng" sz="1350" spc="45">
                <a:solidFill>
                  <a:srgbClr val="898989"/>
                </a:solidFill>
                <a:uFill>
                  <a:solidFill>
                    <a:srgbClr val="898989"/>
                  </a:solidFill>
                </a:uFill>
                <a:latin typeface="Times New Roman"/>
                <a:cs typeface="Times New Roman"/>
              </a:rPr>
              <a:t>e</a:t>
            </a:r>
            <a:r>
              <a:rPr dirty="0" sz="1350" spc="45">
                <a:solidFill>
                  <a:srgbClr val="898989"/>
                </a:solidFill>
                <a:latin typeface="Times New Roman"/>
                <a:cs typeface="Times New Roman"/>
              </a:rPr>
              <a:t>	</a:t>
            </a:r>
            <a:r>
              <a:rPr dirty="0" sz="1500">
                <a:solidFill>
                  <a:srgbClr val="6E706B"/>
                </a:solidFill>
                <a:latin typeface="Times New Roman"/>
                <a:cs typeface="Times New Roman"/>
              </a:rPr>
              <a:t>New </a:t>
            </a:r>
            <a:r>
              <a:rPr dirty="0" sz="1350" spc="65">
                <a:solidFill>
                  <a:srgbClr val="6E706B"/>
                </a:solidFill>
                <a:latin typeface="Times New Roman"/>
                <a:cs typeface="Times New Roman"/>
              </a:rPr>
              <a:t>Mexico </a:t>
            </a:r>
            <a:r>
              <a:rPr dirty="0" sz="1500" spc="-35">
                <a:solidFill>
                  <a:srgbClr val="6E706B"/>
                </a:solidFill>
                <a:latin typeface="Times New Roman"/>
                <a:cs typeface="Times New Roman"/>
              </a:rPr>
              <a:t>Tech </a:t>
            </a:r>
            <a:r>
              <a:rPr dirty="0" sz="1350" spc="-30">
                <a:solidFill>
                  <a:srgbClr val="595654"/>
                </a:solidFill>
                <a:latin typeface="Times New Roman"/>
                <a:cs typeface="Times New Roman"/>
              </a:rPr>
              <a:t>w </a:t>
            </a:r>
            <a:r>
              <a:rPr dirty="0" sz="1350" spc="25">
                <a:solidFill>
                  <a:srgbClr val="6E706B"/>
                </a:solidFill>
                <a:latin typeface="Times New Roman"/>
                <a:cs typeface="Times New Roman"/>
              </a:rPr>
              <a:t>as </a:t>
            </a:r>
            <a:r>
              <a:rPr dirty="0" sz="1500" spc="-114">
                <a:solidFill>
                  <a:srgbClr val="6E706B"/>
                </a:solidFill>
                <a:latin typeface="Times New Roman"/>
                <a:cs typeface="Times New Roman"/>
              </a:rPr>
              <a:t>also  </a:t>
            </a:r>
            <a:r>
              <a:rPr dirty="0" sz="1450" spc="20">
                <a:solidFill>
                  <a:srgbClr val="898989"/>
                </a:solidFill>
                <a:latin typeface="Times New Roman"/>
                <a:cs typeface="Times New Roman"/>
              </a:rPr>
              <a:t>represented	</a:t>
            </a:r>
            <a:r>
              <a:rPr dirty="0" sz="1450" spc="40">
                <a:solidFill>
                  <a:srgbClr val="898989"/>
                </a:solidFill>
                <a:latin typeface="Times New Roman"/>
                <a:cs typeface="Times New Roman"/>
              </a:rPr>
              <a:t>in		</a:t>
            </a:r>
            <a:r>
              <a:rPr dirty="0" sz="1450" spc="25">
                <a:solidFill>
                  <a:srgbClr val="898989"/>
                </a:solidFill>
                <a:latin typeface="Times New Roman"/>
                <a:cs typeface="Times New Roman"/>
              </a:rPr>
              <a:t>in</a:t>
            </a:r>
            <a:r>
              <a:rPr dirty="0" sz="1450" spc="25">
                <a:solidFill>
                  <a:srgbClr val="6E706B"/>
                </a:solidFill>
                <a:latin typeface="Times New Roman"/>
                <a:cs typeface="Times New Roman"/>
              </a:rPr>
              <a:t>ter</a:t>
            </a:r>
            <a:r>
              <a:rPr dirty="0" sz="1450" spc="-190">
                <a:solidFill>
                  <a:srgbClr val="6E706B"/>
                </a:solidFill>
                <a:latin typeface="Times New Roman"/>
                <a:cs typeface="Times New Roman"/>
              </a:rPr>
              <a:t> </a:t>
            </a:r>
            <a:r>
              <a:rPr dirty="0" sz="1450" spc="10">
                <a:solidFill>
                  <a:srgbClr val="898989"/>
                </a:solidFill>
                <a:latin typeface="Times New Roman"/>
                <a:cs typeface="Times New Roman"/>
              </a:rPr>
              <a:t>c</a:t>
            </a:r>
            <a:r>
              <a:rPr dirty="0" sz="1450" spc="10">
                <a:solidFill>
                  <a:srgbClr val="6E706B"/>
                </a:solidFill>
                <a:latin typeface="Times New Roman"/>
                <a:cs typeface="Times New Roman"/>
              </a:rPr>
              <a:t>ollegiate	</a:t>
            </a:r>
            <a:r>
              <a:rPr dirty="0" sz="1450" spc="20">
                <a:solidFill>
                  <a:srgbClr val="898989"/>
                </a:solidFill>
                <a:latin typeface="Times New Roman"/>
                <a:cs typeface="Times New Roman"/>
              </a:rPr>
              <a:t>ac</a:t>
            </a:r>
            <a:r>
              <a:rPr dirty="0" sz="1450" spc="20">
                <a:solidFill>
                  <a:srgbClr val="6E706B"/>
                </a:solidFill>
                <a:latin typeface="Times New Roman"/>
                <a:cs typeface="Times New Roman"/>
              </a:rPr>
              <a:t>tion	</a:t>
            </a:r>
            <a:r>
              <a:rPr dirty="0" sz="1300" spc="65">
                <a:solidFill>
                  <a:srgbClr val="6E706B"/>
                </a:solidFill>
                <a:latin typeface="Times New Roman"/>
                <a:cs typeface="Times New Roman"/>
              </a:rPr>
              <a:t>by </a:t>
            </a:r>
            <a:r>
              <a:rPr dirty="0" sz="1450" spc="10">
                <a:solidFill>
                  <a:srgbClr val="6E706B"/>
                </a:solidFill>
                <a:latin typeface="Times New Roman"/>
                <a:cs typeface="Times New Roman"/>
              </a:rPr>
              <a:t>tbe </a:t>
            </a:r>
            <a:r>
              <a:rPr dirty="0" sz="1450" spc="-70">
                <a:solidFill>
                  <a:srgbClr val="6E706B"/>
                </a:solidFill>
                <a:latin typeface="Times New Roman"/>
                <a:cs typeface="Times New Roman"/>
              </a:rPr>
              <a:t>fine  </a:t>
            </a:r>
            <a:r>
              <a:rPr dirty="0" sz="1450" spc="30">
                <a:solidFill>
                  <a:srgbClr val="898989"/>
                </a:solidFill>
                <a:latin typeface="Times New Roman"/>
                <a:cs typeface="Times New Roman"/>
              </a:rPr>
              <a:t>Soccer </a:t>
            </a:r>
            <a:r>
              <a:rPr dirty="0" sz="1450" spc="80">
                <a:solidFill>
                  <a:srgbClr val="898989"/>
                </a:solidFill>
                <a:latin typeface="Times New Roman"/>
                <a:cs typeface="Times New Roman"/>
              </a:rPr>
              <a:t>Club.They </a:t>
            </a:r>
            <a:r>
              <a:rPr dirty="0" sz="1350" spc="75">
                <a:solidFill>
                  <a:srgbClr val="6E706B"/>
                </a:solidFill>
                <a:latin typeface="Times New Roman"/>
                <a:cs typeface="Times New Roman"/>
              </a:rPr>
              <a:t>played </a:t>
            </a:r>
            <a:r>
              <a:rPr dirty="0" sz="1450" spc="25">
                <a:solidFill>
                  <a:srgbClr val="6E706B"/>
                </a:solidFill>
                <a:latin typeface="Times New Roman"/>
                <a:cs typeface="Times New Roman"/>
              </a:rPr>
              <a:t>against </a:t>
            </a:r>
            <a:r>
              <a:rPr dirty="0" sz="1450" spc="-85">
                <a:solidFill>
                  <a:srgbClr val="6E706B"/>
                </a:solidFill>
                <a:latin typeface="Times New Roman"/>
                <a:cs typeface="Times New Roman"/>
              </a:rPr>
              <a:t>opponent.&amp; </a:t>
            </a:r>
            <a:r>
              <a:rPr dirty="0" sz="1450" spc="-25">
                <a:solidFill>
                  <a:srgbClr val="6E706B"/>
                </a:solidFill>
                <a:latin typeface="Times New Roman"/>
                <a:cs typeface="Times New Roman"/>
              </a:rPr>
              <a:t>trom </a:t>
            </a:r>
            <a:r>
              <a:rPr dirty="0" sz="1450" spc="-40">
                <a:solidFill>
                  <a:srgbClr val="6E706B"/>
                </a:solidFill>
                <a:latin typeface="Times New Roman"/>
                <a:cs typeface="Times New Roman"/>
              </a:rPr>
              <a:t>the  </a:t>
            </a:r>
            <a:r>
              <a:rPr dirty="0" sz="1450" spc="-10">
                <a:solidFill>
                  <a:srgbClr val="898989"/>
                </a:solidFill>
                <a:latin typeface="Times New Roman"/>
                <a:cs typeface="Times New Roman"/>
              </a:rPr>
              <a:t>College </a:t>
            </a:r>
            <a:r>
              <a:rPr dirty="0" sz="1450" spc="-5">
                <a:solidFill>
                  <a:srgbClr val="898989"/>
                </a:solidFill>
                <a:latin typeface="Times New Roman"/>
                <a:cs typeface="Times New Roman"/>
              </a:rPr>
              <a:t>or </a:t>
            </a:r>
            <a:r>
              <a:rPr dirty="0" sz="1450" spc="60">
                <a:solidFill>
                  <a:srgbClr val="898989"/>
                </a:solidFill>
                <a:latin typeface="Times New Roman"/>
                <a:cs typeface="Times New Roman"/>
              </a:rPr>
              <a:t>Santa </a:t>
            </a:r>
            <a:r>
              <a:rPr dirty="0" sz="1450" spc="75">
                <a:solidFill>
                  <a:srgbClr val="6E706B"/>
                </a:solidFill>
                <a:latin typeface="Times New Roman"/>
                <a:cs typeface="Times New Roman"/>
              </a:rPr>
              <a:t>F</a:t>
            </a:r>
            <a:r>
              <a:rPr dirty="0" sz="1450" spc="75">
                <a:solidFill>
                  <a:srgbClr val="898989"/>
                </a:solidFill>
                <a:latin typeface="Times New Roman"/>
                <a:cs typeface="Times New Roman"/>
              </a:rPr>
              <a:t>e. </a:t>
            </a:r>
            <a:r>
              <a:rPr dirty="0" sz="1450" spc="80">
                <a:solidFill>
                  <a:srgbClr val="6E706B"/>
                </a:solidFill>
                <a:latin typeface="Times New Roman"/>
                <a:cs typeface="Times New Roman"/>
              </a:rPr>
              <a:t>Th</a:t>
            </a:r>
            <a:r>
              <a:rPr dirty="0" sz="1450" spc="80">
                <a:solidFill>
                  <a:srgbClr val="898989"/>
                </a:solidFill>
                <a:latin typeface="Times New Roman"/>
                <a:cs typeface="Times New Roman"/>
              </a:rPr>
              <a:t>e </a:t>
            </a:r>
            <a:r>
              <a:rPr dirty="0" sz="1300" spc="15">
                <a:solidFill>
                  <a:srgbClr val="6E706B"/>
                </a:solidFill>
                <a:latin typeface="Times New Roman"/>
                <a:cs typeface="Times New Roman"/>
              </a:rPr>
              <a:t>Up1vers</a:t>
            </a:r>
            <a:r>
              <a:rPr dirty="0" sz="1300" spc="15">
                <a:solidFill>
                  <a:srgbClr val="898989"/>
                </a:solidFill>
                <a:latin typeface="Times New Roman"/>
                <a:cs typeface="Times New Roman"/>
              </a:rPr>
              <a:t>it </a:t>
            </a:r>
            <a:r>
              <a:rPr dirty="0" sz="1300" spc="70">
                <a:solidFill>
                  <a:srgbClr val="6E706B"/>
                </a:solidFill>
                <a:latin typeface="Times New Roman"/>
                <a:cs typeface="Times New Roman"/>
              </a:rPr>
              <a:t>y </a:t>
            </a:r>
            <a:r>
              <a:rPr dirty="0" sz="1450" spc="-130">
                <a:solidFill>
                  <a:srgbClr val="6E706B"/>
                </a:solidFill>
                <a:latin typeface="Times New Roman"/>
                <a:cs typeface="Times New Roman"/>
              </a:rPr>
              <a:t>oC </a:t>
            </a:r>
            <a:r>
              <a:rPr dirty="0" sz="1450" spc="-265">
                <a:solidFill>
                  <a:srgbClr val="6E706B"/>
                </a:solidFill>
                <a:latin typeface="Times New Roman"/>
                <a:cs typeface="Times New Roman"/>
              </a:rPr>
              <a:t>Abl </a:t>
            </a:r>
            <a:r>
              <a:rPr dirty="0" sz="1450" spc="-204">
                <a:solidFill>
                  <a:srgbClr val="6E706B"/>
                </a:solidFill>
                <a:latin typeface="Times New Roman"/>
                <a:cs typeface="Times New Roman"/>
              </a:rPr>
              <a:t>uque</a:t>
            </a:r>
            <a:r>
              <a:rPr dirty="0" sz="1450" spc="-204">
                <a:solidFill>
                  <a:srgbClr val="595654"/>
                </a:solidFill>
                <a:latin typeface="Times New Roman"/>
                <a:cs typeface="Times New Roman"/>
              </a:rPr>
              <a:t>r</a:t>
            </a:r>
            <a:r>
              <a:rPr dirty="0" sz="1450" spc="-204">
                <a:solidFill>
                  <a:srgbClr val="6E706B"/>
                </a:solidFill>
                <a:latin typeface="Times New Roman"/>
                <a:cs typeface="Times New Roman"/>
              </a:rPr>
              <a:t>u</a:t>
            </a:r>
            <a:r>
              <a:rPr dirty="0" sz="1450" spc="-204">
                <a:solidFill>
                  <a:srgbClr val="595654"/>
                </a:solidFill>
                <a:latin typeface="Times New Roman"/>
                <a:cs typeface="Times New Roman"/>
              </a:rPr>
              <a:t>qe</a:t>
            </a:r>
            <a:r>
              <a:rPr dirty="0" sz="1450" spc="-204">
                <a:solidFill>
                  <a:srgbClr val="6E706B"/>
                </a:solidFill>
                <a:latin typeface="Times New Roman"/>
                <a:cs typeface="Times New Roman"/>
              </a:rPr>
              <a:t>.  </a:t>
            </a:r>
            <a:r>
              <a:rPr dirty="0" sz="1450" spc="35">
                <a:solidFill>
                  <a:srgbClr val="898989"/>
                </a:solidFill>
                <a:latin typeface="Times New Roman"/>
                <a:cs typeface="Times New Roman"/>
              </a:rPr>
              <a:t>and </a:t>
            </a:r>
            <a:r>
              <a:rPr dirty="0" sz="1450" spc="30">
                <a:solidFill>
                  <a:srgbClr val="898989"/>
                </a:solidFill>
                <a:latin typeface="Times New Roman"/>
                <a:cs typeface="Times New Roman"/>
              </a:rPr>
              <a:t>the </a:t>
            </a:r>
            <a:r>
              <a:rPr dirty="0" sz="1350" spc="55">
                <a:solidFill>
                  <a:srgbClr val="898989"/>
                </a:solidFill>
                <a:latin typeface="Times New Roman"/>
                <a:cs typeface="Times New Roman"/>
              </a:rPr>
              <a:t>Alr </a:t>
            </a:r>
            <a:r>
              <a:rPr dirty="0" sz="1450" spc="65">
                <a:solidFill>
                  <a:srgbClr val="898989"/>
                </a:solidFill>
                <a:latin typeface="Times New Roman"/>
                <a:cs typeface="Times New Roman"/>
              </a:rPr>
              <a:t>Force</a:t>
            </a:r>
            <a:r>
              <a:rPr dirty="0" sz="1450" spc="-250">
                <a:solidFill>
                  <a:srgbClr val="898989"/>
                </a:solidFill>
                <a:latin typeface="Times New Roman"/>
                <a:cs typeface="Times New Roman"/>
              </a:rPr>
              <a:t> </a:t>
            </a:r>
            <a:r>
              <a:rPr dirty="0" sz="1450" spc="40">
                <a:solidFill>
                  <a:srgbClr val="898989"/>
                </a:solidFill>
                <a:latin typeface="Times New Roman"/>
                <a:cs typeface="Times New Roman"/>
              </a:rPr>
              <a:t>Acad</a:t>
            </a:r>
            <a:r>
              <a:rPr dirty="0" sz="1450" spc="40">
                <a:solidFill>
                  <a:srgbClr val="6E706B"/>
                </a:solidFill>
                <a:latin typeface="Times New Roman"/>
                <a:cs typeface="Times New Roman"/>
              </a:rPr>
              <a:t>emy</a:t>
            </a:r>
            <a:r>
              <a:rPr dirty="0" sz="1450" spc="40">
                <a:solidFill>
                  <a:srgbClr val="898989"/>
                </a:solidFill>
                <a:latin typeface="Times New Roman"/>
                <a:cs typeface="Times New Roman"/>
              </a:rPr>
              <a:t>, </a:t>
            </a:r>
            <a:r>
              <a:rPr dirty="0" sz="1450" spc="35">
                <a:solidFill>
                  <a:srgbClr val="6E706B"/>
                </a:solidFill>
                <a:latin typeface="Times New Roman"/>
                <a:cs typeface="Times New Roman"/>
              </a:rPr>
              <a:t>among </a:t>
            </a:r>
            <a:r>
              <a:rPr dirty="0" sz="1400" spc="-40">
                <a:solidFill>
                  <a:srgbClr val="6E706B"/>
                </a:solidFill>
                <a:latin typeface="Arial"/>
                <a:cs typeface="Arial"/>
              </a:rPr>
              <a:t>others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11282149" y="0"/>
            <a:ext cx="2128520" cy="721360"/>
          </a:xfrm>
          <a:prstGeom prst="rect"/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4550" spc="-100" b="1">
                <a:solidFill>
                  <a:srgbClr val="6E706B"/>
                </a:solidFill>
                <a:latin typeface="Times New Roman"/>
                <a:cs typeface="Times New Roman"/>
              </a:rPr>
              <a:t>S</a:t>
            </a:r>
            <a:r>
              <a:rPr dirty="0" sz="4550" spc="85" b="1">
                <a:solidFill>
                  <a:srgbClr val="595654"/>
                </a:solidFill>
                <a:latin typeface="Times New Roman"/>
                <a:cs typeface="Times New Roman"/>
              </a:rPr>
              <a:t>t</a:t>
            </a:r>
            <a:r>
              <a:rPr dirty="0" sz="4550" spc="-30" b="1">
                <a:solidFill>
                  <a:srgbClr val="595654"/>
                </a:solidFill>
                <a:latin typeface="Times New Roman"/>
                <a:cs typeface="Times New Roman"/>
              </a:rPr>
              <a:t>a</a:t>
            </a:r>
            <a:r>
              <a:rPr dirty="0" sz="4550" spc="295" b="1">
                <a:solidFill>
                  <a:srgbClr val="595654"/>
                </a:solidFill>
                <a:latin typeface="Times New Roman"/>
                <a:cs typeface="Times New Roman"/>
              </a:rPr>
              <a:t>m</a:t>
            </a:r>
            <a:r>
              <a:rPr dirty="0" sz="4550" spc="245" b="1">
                <a:solidFill>
                  <a:srgbClr val="595654"/>
                </a:solidFill>
                <a:latin typeface="Times New Roman"/>
                <a:cs typeface="Times New Roman"/>
              </a:rPr>
              <a:t>i</a:t>
            </a:r>
            <a:r>
              <a:rPr dirty="0" sz="4550" spc="114" b="1">
                <a:solidFill>
                  <a:srgbClr val="595654"/>
                </a:solidFill>
                <a:latin typeface="Times New Roman"/>
                <a:cs typeface="Times New Roman"/>
              </a:rPr>
              <a:t>n</a:t>
            </a:r>
            <a:r>
              <a:rPr dirty="0" sz="4550" spc="-270" b="1">
                <a:solidFill>
                  <a:srgbClr val="595654"/>
                </a:solidFill>
                <a:latin typeface="Times New Roman"/>
                <a:cs typeface="Times New Roman"/>
              </a:rPr>
              <a:t>a</a:t>
            </a:r>
            <a:endParaRPr sz="45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456338" y="4512623"/>
            <a:ext cx="4512310" cy="22606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300" b="1">
                <a:solidFill>
                  <a:srgbClr val="6E706B"/>
                </a:solidFill>
                <a:latin typeface="Times New Roman"/>
                <a:cs typeface="Times New Roman"/>
              </a:rPr>
              <a:t>The</a:t>
            </a:r>
            <a:r>
              <a:rPr dirty="0" sz="1300" spc="-20" b="1">
                <a:solidFill>
                  <a:srgbClr val="6E706B"/>
                </a:solidFill>
                <a:latin typeface="Times New Roman"/>
                <a:cs typeface="Times New Roman"/>
              </a:rPr>
              <a:t> </a:t>
            </a:r>
            <a:r>
              <a:rPr dirty="0" sz="1300" spc="-215" b="1">
                <a:solidFill>
                  <a:srgbClr val="6E706B"/>
                </a:solidFill>
                <a:latin typeface="Times New Roman"/>
                <a:cs typeface="Times New Roman"/>
              </a:rPr>
              <a:t>champ</a:t>
            </a:r>
            <a:r>
              <a:rPr dirty="0" sz="1300" spc="-125" b="1">
                <a:solidFill>
                  <a:srgbClr val="6E706B"/>
                </a:solidFill>
                <a:latin typeface="Times New Roman"/>
                <a:cs typeface="Times New Roman"/>
              </a:rPr>
              <a:t> </a:t>
            </a:r>
            <a:r>
              <a:rPr dirty="0" sz="1300" spc="-155" b="1">
                <a:solidFill>
                  <a:srgbClr val="898989"/>
                </a:solidFill>
                <a:latin typeface="Times New Roman"/>
                <a:cs typeface="Times New Roman"/>
              </a:rPr>
              <a:t>io </a:t>
            </a:r>
            <a:r>
              <a:rPr dirty="0" sz="1300" spc="-30" b="1">
                <a:solidFill>
                  <a:srgbClr val="6E706B"/>
                </a:solidFill>
                <a:latin typeface="Times New Roman"/>
                <a:cs typeface="Times New Roman"/>
              </a:rPr>
              <a:t>nship</a:t>
            </a:r>
            <a:r>
              <a:rPr dirty="0" sz="1300" spc="-60" b="1">
                <a:solidFill>
                  <a:srgbClr val="6E706B"/>
                </a:solidFill>
                <a:latin typeface="Times New Roman"/>
                <a:cs typeface="Times New Roman"/>
              </a:rPr>
              <a:t> </a:t>
            </a:r>
            <a:r>
              <a:rPr dirty="0" sz="1300" spc="20" b="1">
                <a:solidFill>
                  <a:srgbClr val="6E706B"/>
                </a:solidFill>
                <a:latin typeface="Times New Roman"/>
                <a:cs typeface="Times New Roman"/>
              </a:rPr>
              <a:t>gamu</a:t>
            </a:r>
            <a:r>
              <a:rPr dirty="0" sz="1300" spc="-25" b="1">
                <a:solidFill>
                  <a:srgbClr val="6E706B"/>
                </a:solidFill>
                <a:latin typeface="Times New Roman"/>
                <a:cs typeface="Times New Roman"/>
              </a:rPr>
              <a:t> </a:t>
            </a:r>
            <a:r>
              <a:rPr dirty="0" sz="1300" spc="-75" b="1">
                <a:solidFill>
                  <a:srgbClr val="6E706B"/>
                </a:solidFill>
                <a:latin typeface="Times New Roman"/>
                <a:cs typeface="Times New Roman"/>
              </a:rPr>
              <a:t>were </a:t>
            </a:r>
            <a:r>
              <a:rPr dirty="0" sz="1300" spc="45" b="1">
                <a:solidFill>
                  <a:srgbClr val="6E706B"/>
                </a:solidFill>
                <a:latin typeface="Times New Roman"/>
                <a:cs typeface="Times New Roman"/>
              </a:rPr>
              <a:t>a</a:t>
            </a:r>
            <a:r>
              <a:rPr dirty="0" sz="1300" spc="-105" b="1">
                <a:solidFill>
                  <a:srgbClr val="6E706B"/>
                </a:solidFill>
                <a:latin typeface="Times New Roman"/>
                <a:cs typeface="Times New Roman"/>
              </a:rPr>
              <a:t> </a:t>
            </a:r>
            <a:r>
              <a:rPr dirty="0" sz="1300" spc="-25" b="1">
                <a:solidFill>
                  <a:srgbClr val="6E706B"/>
                </a:solidFill>
                <a:latin typeface="Times New Roman"/>
                <a:cs typeface="Times New Roman"/>
              </a:rPr>
              <a:t>fme</a:t>
            </a:r>
            <a:r>
              <a:rPr dirty="0" sz="1300" spc="-85" b="1">
                <a:solidFill>
                  <a:srgbClr val="6E706B"/>
                </a:solidFill>
                <a:latin typeface="Times New Roman"/>
                <a:cs typeface="Times New Roman"/>
              </a:rPr>
              <a:t> </a:t>
            </a:r>
            <a:r>
              <a:rPr dirty="0" sz="1300" spc="-50" b="1">
                <a:solidFill>
                  <a:srgbClr val="6E706B"/>
                </a:solidFill>
                <a:latin typeface="Times New Roman"/>
                <a:cs typeface="Times New Roman"/>
              </a:rPr>
              <a:t>dia</a:t>
            </a:r>
            <a:r>
              <a:rPr dirty="0" sz="1300" spc="-50" b="1">
                <a:solidFill>
                  <a:srgbClr val="595654"/>
                </a:solidFill>
                <a:latin typeface="Times New Roman"/>
                <a:cs typeface="Times New Roman"/>
              </a:rPr>
              <a:t>p</a:t>
            </a:r>
            <a:r>
              <a:rPr dirty="0" sz="1300" spc="-50" b="1">
                <a:solidFill>
                  <a:srgbClr val="6E706B"/>
                </a:solidFill>
                <a:latin typeface="Times New Roman"/>
                <a:cs typeface="Times New Roman"/>
              </a:rPr>
              <a:t>lay</a:t>
            </a:r>
            <a:r>
              <a:rPr dirty="0" sz="1250" spc="-50" b="1">
                <a:solidFill>
                  <a:srgbClr val="898989"/>
                </a:solidFill>
                <a:latin typeface="Times New Roman"/>
                <a:cs typeface="Times New Roman"/>
              </a:rPr>
              <a:t>o</a:t>
            </a:r>
            <a:r>
              <a:rPr dirty="0" sz="1250" spc="-195" b="1">
                <a:solidFill>
                  <a:srgbClr val="898989"/>
                </a:solidFill>
                <a:latin typeface="Times New Roman"/>
                <a:cs typeface="Times New Roman"/>
              </a:rPr>
              <a:t> </a:t>
            </a:r>
            <a:r>
              <a:rPr dirty="0" sz="1250" spc="-30" b="1">
                <a:solidFill>
                  <a:srgbClr val="6E706B"/>
                </a:solidFill>
                <a:latin typeface="Times New Roman"/>
                <a:cs typeface="Times New Roman"/>
              </a:rPr>
              <a:t>f</a:t>
            </a:r>
            <a:r>
              <a:rPr dirty="0" sz="1250" spc="-20" b="1">
                <a:solidFill>
                  <a:srgbClr val="6E706B"/>
                </a:solidFill>
                <a:latin typeface="Times New Roman"/>
                <a:cs typeface="Times New Roman"/>
              </a:rPr>
              <a:t> </a:t>
            </a:r>
            <a:r>
              <a:rPr dirty="0" sz="1300" spc="-25" b="1">
                <a:solidFill>
                  <a:srgbClr val="6E706B"/>
                </a:solidFill>
                <a:latin typeface="Times New Roman"/>
                <a:cs typeface="Times New Roman"/>
              </a:rPr>
              <a:t>sk</a:t>
            </a:r>
            <a:r>
              <a:rPr dirty="0" sz="1300" spc="-25" b="1">
                <a:solidFill>
                  <a:srgbClr val="898989"/>
                </a:solidFill>
                <a:latin typeface="Times New Roman"/>
                <a:cs typeface="Times New Roman"/>
              </a:rPr>
              <a:t>ill</a:t>
            </a:r>
            <a:r>
              <a:rPr dirty="0" sz="1300" spc="-190" b="1">
                <a:solidFill>
                  <a:srgbClr val="898989"/>
                </a:solidFill>
                <a:latin typeface="Times New Roman"/>
                <a:cs typeface="Times New Roman"/>
              </a:rPr>
              <a:t> </a:t>
            </a:r>
            <a:r>
              <a:rPr dirty="0" sz="1300" spc="-85" b="1">
                <a:solidFill>
                  <a:srgbClr val="6E706B"/>
                </a:solidFill>
                <a:latin typeface="Times New Roman"/>
                <a:cs typeface="Times New Roman"/>
              </a:rPr>
              <a:t>and</a:t>
            </a:r>
            <a:r>
              <a:rPr dirty="0" sz="1300" spc="-120" b="1">
                <a:solidFill>
                  <a:srgbClr val="6E706B"/>
                </a:solidFill>
                <a:latin typeface="Times New Roman"/>
                <a:cs typeface="Times New Roman"/>
              </a:rPr>
              <a:t> </a:t>
            </a:r>
            <a:r>
              <a:rPr dirty="0" sz="1300" spc="-185" b="1">
                <a:solidFill>
                  <a:srgbClr val="898989"/>
                </a:solidFill>
                <a:latin typeface="Times New Roman"/>
                <a:cs typeface="Times New Roman"/>
              </a:rPr>
              <a:t>1</a:t>
            </a:r>
            <a:r>
              <a:rPr dirty="0" sz="1300" spc="-185" b="1">
                <a:solidFill>
                  <a:srgbClr val="6E706B"/>
                </a:solidFill>
                <a:latin typeface="Times New Roman"/>
                <a:cs typeface="Times New Roman"/>
              </a:rPr>
              <a:t>portamanah</a:t>
            </a:r>
            <a:r>
              <a:rPr dirty="0" sz="1300" spc="-185" b="1">
                <a:solidFill>
                  <a:srgbClr val="898989"/>
                </a:solidFill>
                <a:latin typeface="Times New Roman"/>
                <a:cs typeface="Times New Roman"/>
              </a:rPr>
              <a:t>l</a:t>
            </a:r>
            <a:r>
              <a:rPr dirty="0" sz="1300" spc="-185" b="1">
                <a:solidFill>
                  <a:srgbClr val="6E706B"/>
                </a:solidFill>
                <a:latin typeface="Times New Roman"/>
                <a:cs typeface="Times New Roman"/>
              </a:rPr>
              <a:t>p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7691518" y="4850925"/>
            <a:ext cx="151765" cy="6318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950" spc="-325">
                <a:solidFill>
                  <a:srgbClr val="898989"/>
                </a:solidFill>
                <a:latin typeface="Times New Roman"/>
                <a:cs typeface="Times New Roman"/>
              </a:rPr>
              <a:t>-</a:t>
            </a:r>
            <a:endParaRPr sz="39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8226792" y="4864105"/>
            <a:ext cx="146685" cy="3733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250" spc="-300">
                <a:solidFill>
                  <a:srgbClr val="6E706B"/>
                </a:solidFill>
                <a:latin typeface="Arial"/>
                <a:cs typeface="Arial"/>
              </a:rPr>
              <a:t>0</a:t>
            </a:r>
            <a:endParaRPr sz="22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9412425" y="4741086"/>
            <a:ext cx="141605" cy="4794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950" spc="-75">
                <a:solidFill>
                  <a:srgbClr val="898989"/>
                </a:solidFill>
                <a:latin typeface="Arial"/>
                <a:cs typeface="Arial"/>
              </a:rPr>
              <a:t>-</a:t>
            </a:r>
            <a:endParaRPr sz="29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5198847" y="8537086"/>
            <a:ext cx="85471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40" b="1">
                <a:solidFill>
                  <a:srgbClr val="595654"/>
                </a:solidFill>
                <a:latin typeface="Arial"/>
                <a:cs typeface="Arial"/>
              </a:rPr>
              <a:t>111</a:t>
            </a:r>
            <a:r>
              <a:rPr dirty="0" sz="2000" spc="-770" b="1">
                <a:solidFill>
                  <a:srgbClr val="595654"/>
                </a:solidFill>
                <a:latin typeface="Arial"/>
                <a:cs typeface="Arial"/>
              </a:rPr>
              <a:t>1</a:t>
            </a:r>
            <a:r>
              <a:rPr dirty="0" sz="2000" spc="-40" b="1">
                <a:solidFill>
                  <a:srgbClr val="6E706B"/>
                </a:solidFill>
                <a:latin typeface="Arial"/>
                <a:cs typeface="Arial"/>
              </a:rPr>
              <a:t>1</a:t>
            </a:r>
            <a:r>
              <a:rPr dirty="0" sz="2000" spc="-470" b="1">
                <a:solidFill>
                  <a:srgbClr val="6E706B"/>
                </a:solidFill>
                <a:latin typeface="Arial"/>
                <a:cs typeface="Arial"/>
              </a:rPr>
              <a:t>1</a:t>
            </a:r>
            <a:r>
              <a:rPr dirty="0" sz="2000" spc="90" b="1">
                <a:solidFill>
                  <a:srgbClr val="595654"/>
                </a:solidFill>
                <a:latin typeface="Arial"/>
                <a:cs typeface="Arial"/>
              </a:rPr>
              <a:t>1</a:t>
            </a:r>
            <a:endParaRPr sz="2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8038652" y="8449216"/>
            <a:ext cx="264795" cy="7848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950" spc="145">
                <a:solidFill>
                  <a:srgbClr val="595654"/>
                </a:solidFill>
                <a:latin typeface="Arial"/>
                <a:cs typeface="Arial"/>
              </a:rPr>
              <a:t>•</a:t>
            </a:r>
            <a:endParaRPr sz="49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047336" y="12363840"/>
            <a:ext cx="1852295" cy="1993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50" spc="15">
                <a:solidFill>
                  <a:srgbClr val="898989"/>
                </a:solidFill>
                <a:latin typeface="Times New Roman"/>
                <a:cs typeface="Times New Roman"/>
              </a:rPr>
              <a:t>John </a:t>
            </a:r>
            <a:r>
              <a:rPr dirty="0" sz="950" spc="10">
                <a:solidFill>
                  <a:srgbClr val="979A9C"/>
                </a:solidFill>
                <a:latin typeface="Arial"/>
                <a:cs typeface="Arial"/>
              </a:rPr>
              <a:t>8u.11ne: </a:t>
            </a:r>
            <a:r>
              <a:rPr dirty="0" sz="950" spc="40">
                <a:solidFill>
                  <a:srgbClr val="898989"/>
                </a:solidFill>
                <a:latin typeface="Arial"/>
                <a:cs typeface="Arial"/>
              </a:rPr>
              <a:t>atl.empla</a:t>
            </a:r>
            <a:r>
              <a:rPr dirty="0" sz="950" spc="-170">
                <a:solidFill>
                  <a:srgbClr val="898989"/>
                </a:solidFill>
                <a:latin typeface="Arial"/>
                <a:cs typeface="Arial"/>
              </a:rPr>
              <a:t> </a:t>
            </a:r>
            <a:r>
              <a:rPr dirty="0" sz="950" spc="35">
                <a:solidFill>
                  <a:srgbClr val="898989"/>
                </a:solidFill>
                <a:latin typeface="Arial"/>
                <a:cs typeface="Arial"/>
              </a:rPr>
              <a:t>• </a:t>
            </a:r>
            <a:r>
              <a:rPr dirty="0" sz="750" spc="145">
                <a:solidFill>
                  <a:srgbClr val="898989"/>
                </a:solidFill>
                <a:latin typeface="Arial"/>
                <a:cs typeface="Arial"/>
              </a:rPr>
              <a:t>&amp;Cutt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1592" y="2014805"/>
            <a:ext cx="730408" cy="29241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33260" y="303112"/>
            <a:ext cx="4329004" cy="57769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843264" y="1925654"/>
            <a:ext cx="1532075" cy="18543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09741" y="8201863"/>
            <a:ext cx="5148486" cy="49567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5914523" y="2424899"/>
            <a:ext cx="8943340" cy="7863205"/>
            <a:chOff x="5914523" y="2424899"/>
            <a:chExt cx="8943340" cy="7863205"/>
          </a:xfrm>
        </p:grpSpPr>
        <p:sp>
          <p:nvSpPr>
            <p:cNvPr id="7" name="object 7"/>
            <p:cNvSpPr/>
            <p:nvPr/>
          </p:nvSpPr>
          <p:spPr>
            <a:xfrm>
              <a:off x="5914523" y="2424899"/>
              <a:ext cx="8943043" cy="786309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744708" y="3369892"/>
              <a:ext cx="285037" cy="16047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2541641" y="3530366"/>
              <a:ext cx="445370" cy="24962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/>
          <p:nvPr/>
        </p:nvSpPr>
        <p:spPr>
          <a:xfrm>
            <a:off x="15285127" y="2193102"/>
            <a:ext cx="4115226" cy="1012752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22685" y="401178"/>
            <a:ext cx="0" cy="2113280"/>
          </a:xfrm>
          <a:custGeom>
            <a:avLst/>
            <a:gdLst/>
            <a:ahLst/>
            <a:cxnLst/>
            <a:rect l="l" t="t" r="r" b="b"/>
            <a:pathLst>
              <a:path w="0" h="2113280">
                <a:moveTo>
                  <a:pt x="0" y="2112871"/>
                </a:moveTo>
                <a:lnTo>
                  <a:pt x="0" y="0"/>
                </a:lnTo>
              </a:path>
            </a:pathLst>
          </a:custGeom>
          <a:ln w="2672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56296" y="4938948"/>
            <a:ext cx="0" cy="1988185"/>
          </a:xfrm>
          <a:custGeom>
            <a:avLst/>
            <a:gdLst/>
            <a:ahLst/>
            <a:cxnLst/>
            <a:rect l="l" t="t" r="r" b="b"/>
            <a:pathLst>
              <a:path w="0" h="1988184">
                <a:moveTo>
                  <a:pt x="0" y="1988060"/>
                </a:moveTo>
                <a:lnTo>
                  <a:pt x="0" y="0"/>
                </a:lnTo>
              </a:path>
            </a:pathLst>
          </a:custGeom>
          <a:ln w="2672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59148" y="1604712"/>
            <a:ext cx="0" cy="410209"/>
          </a:xfrm>
          <a:custGeom>
            <a:avLst/>
            <a:gdLst/>
            <a:ahLst/>
            <a:cxnLst/>
            <a:rect l="l" t="t" r="r" b="b"/>
            <a:pathLst>
              <a:path w="0" h="410210">
                <a:moveTo>
                  <a:pt x="0" y="410093"/>
                </a:moveTo>
                <a:lnTo>
                  <a:pt x="0" y="0"/>
                </a:lnTo>
              </a:path>
            </a:pathLst>
          </a:custGeom>
          <a:ln w="3562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162131" y="6080077"/>
            <a:ext cx="0" cy="303530"/>
          </a:xfrm>
          <a:custGeom>
            <a:avLst/>
            <a:gdLst/>
            <a:ahLst/>
            <a:cxnLst/>
            <a:rect l="l" t="t" r="r" b="b"/>
            <a:pathLst>
              <a:path w="0" h="303529">
                <a:moveTo>
                  <a:pt x="0" y="303112"/>
                </a:moveTo>
                <a:lnTo>
                  <a:pt x="0" y="0"/>
                </a:lnTo>
              </a:path>
            </a:pathLst>
          </a:custGeom>
          <a:ln w="890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5" name="object 15"/>
          <p:cNvGrpSpPr/>
          <p:nvPr/>
        </p:nvGrpSpPr>
        <p:grpSpPr>
          <a:xfrm>
            <a:off x="5277642" y="3298576"/>
            <a:ext cx="53975" cy="3503929"/>
            <a:chOff x="5277642" y="3298576"/>
            <a:chExt cx="53975" cy="3503929"/>
          </a:xfrm>
        </p:grpSpPr>
        <p:sp>
          <p:nvSpPr>
            <p:cNvPr id="16" name="object 16"/>
            <p:cNvSpPr/>
            <p:nvPr/>
          </p:nvSpPr>
          <p:spPr>
            <a:xfrm>
              <a:off x="5282096" y="3298576"/>
              <a:ext cx="0" cy="722630"/>
            </a:xfrm>
            <a:custGeom>
              <a:avLst/>
              <a:gdLst/>
              <a:ahLst/>
              <a:cxnLst/>
              <a:rect l="l" t="t" r="r" b="b"/>
              <a:pathLst>
                <a:path w="0" h="722629">
                  <a:moveTo>
                    <a:pt x="0" y="722120"/>
                  </a:moveTo>
                  <a:lnTo>
                    <a:pt x="0" y="0"/>
                  </a:lnTo>
                </a:path>
              </a:pathLst>
            </a:custGeom>
            <a:ln w="89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317726" y="4047442"/>
              <a:ext cx="0" cy="2755265"/>
            </a:xfrm>
            <a:custGeom>
              <a:avLst/>
              <a:gdLst/>
              <a:ahLst/>
              <a:cxnLst/>
              <a:rect l="l" t="t" r="r" b="b"/>
              <a:pathLst>
                <a:path w="0" h="2755265">
                  <a:moveTo>
                    <a:pt x="0" y="2754756"/>
                  </a:moveTo>
                  <a:lnTo>
                    <a:pt x="0" y="0"/>
                  </a:lnTo>
                </a:path>
              </a:pathLst>
            </a:custGeom>
            <a:ln w="267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/>
          <p:nvPr/>
        </p:nvSpPr>
        <p:spPr>
          <a:xfrm>
            <a:off x="6039226" y="9289503"/>
            <a:ext cx="0" cy="1203960"/>
          </a:xfrm>
          <a:custGeom>
            <a:avLst/>
            <a:gdLst/>
            <a:ahLst/>
            <a:cxnLst/>
            <a:rect l="l" t="t" r="r" b="b"/>
            <a:pathLst>
              <a:path w="0" h="1203959">
                <a:moveTo>
                  <a:pt x="0" y="1203534"/>
                </a:moveTo>
                <a:lnTo>
                  <a:pt x="0" y="0"/>
                </a:lnTo>
              </a:path>
            </a:pathLst>
          </a:custGeom>
          <a:ln w="1781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339709" y="3869140"/>
            <a:ext cx="0" cy="570865"/>
          </a:xfrm>
          <a:custGeom>
            <a:avLst/>
            <a:gdLst/>
            <a:ahLst/>
            <a:cxnLst/>
            <a:rect l="l" t="t" r="r" b="b"/>
            <a:pathLst>
              <a:path w="0" h="570864">
                <a:moveTo>
                  <a:pt x="0" y="570564"/>
                </a:moveTo>
                <a:lnTo>
                  <a:pt x="0" y="0"/>
                </a:lnTo>
              </a:path>
            </a:pathLst>
          </a:custGeom>
          <a:ln w="2672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860507" y="17830"/>
            <a:ext cx="0" cy="3352165"/>
          </a:xfrm>
          <a:custGeom>
            <a:avLst/>
            <a:gdLst/>
            <a:ahLst/>
            <a:cxnLst/>
            <a:rect l="l" t="t" r="r" b="b"/>
            <a:pathLst>
              <a:path w="0" h="3352165">
                <a:moveTo>
                  <a:pt x="0" y="3352066"/>
                </a:moveTo>
                <a:lnTo>
                  <a:pt x="0" y="0"/>
                </a:lnTo>
              </a:path>
            </a:pathLst>
          </a:custGeom>
          <a:ln w="2672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896137" y="3530367"/>
            <a:ext cx="0" cy="392430"/>
          </a:xfrm>
          <a:custGeom>
            <a:avLst/>
            <a:gdLst/>
            <a:ahLst/>
            <a:cxnLst/>
            <a:rect l="l" t="t" r="r" b="b"/>
            <a:pathLst>
              <a:path w="0" h="392429">
                <a:moveTo>
                  <a:pt x="0" y="392263"/>
                </a:moveTo>
                <a:lnTo>
                  <a:pt x="0" y="0"/>
                </a:lnTo>
              </a:path>
            </a:pathLst>
          </a:custGeom>
          <a:ln w="801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9976304" y="1658203"/>
            <a:ext cx="0" cy="508634"/>
          </a:xfrm>
          <a:custGeom>
            <a:avLst/>
            <a:gdLst/>
            <a:ahLst/>
            <a:cxnLst/>
            <a:rect l="l" t="t" r="r" b="b"/>
            <a:pathLst>
              <a:path w="0" h="508635">
                <a:moveTo>
                  <a:pt x="0" y="508159"/>
                </a:moveTo>
                <a:lnTo>
                  <a:pt x="0" y="0"/>
                </a:lnTo>
              </a:path>
            </a:pathLst>
          </a:custGeom>
          <a:ln w="3175">
            <a:solidFill>
              <a:srgbClr val="9095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9949581" y="10287991"/>
            <a:ext cx="0" cy="2773045"/>
          </a:xfrm>
          <a:custGeom>
            <a:avLst/>
            <a:gdLst/>
            <a:ahLst/>
            <a:cxnLst/>
            <a:rect l="l" t="t" r="r" b="b"/>
            <a:pathLst>
              <a:path w="0" h="2773044">
                <a:moveTo>
                  <a:pt x="0" y="2772586"/>
                </a:moveTo>
                <a:lnTo>
                  <a:pt x="0" y="0"/>
                </a:lnTo>
              </a:path>
            </a:pathLst>
          </a:custGeom>
          <a:ln w="1781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9994118" y="2745841"/>
            <a:ext cx="0" cy="624205"/>
          </a:xfrm>
          <a:custGeom>
            <a:avLst/>
            <a:gdLst/>
            <a:ahLst/>
            <a:cxnLst/>
            <a:rect l="l" t="t" r="r" b="b"/>
            <a:pathLst>
              <a:path w="0" h="624204">
                <a:moveTo>
                  <a:pt x="0" y="624054"/>
                </a:moveTo>
                <a:lnTo>
                  <a:pt x="0" y="0"/>
                </a:lnTo>
              </a:path>
            </a:pathLst>
          </a:custGeom>
          <a:ln w="3175">
            <a:solidFill>
              <a:srgbClr val="9095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9976303" y="13087323"/>
            <a:ext cx="18415" cy="437515"/>
          </a:xfrm>
          <a:custGeom>
            <a:avLst/>
            <a:gdLst/>
            <a:ahLst/>
            <a:cxnLst/>
            <a:rect l="l" t="t" r="r" b="b"/>
            <a:pathLst>
              <a:path w="18415" h="437515">
                <a:moveTo>
                  <a:pt x="0" y="0"/>
                </a:moveTo>
                <a:lnTo>
                  <a:pt x="17814" y="0"/>
                </a:lnTo>
                <a:lnTo>
                  <a:pt x="17814" y="436929"/>
                </a:lnTo>
                <a:lnTo>
                  <a:pt x="0" y="43692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4750677" y="3441217"/>
            <a:ext cx="0" cy="419100"/>
          </a:xfrm>
          <a:custGeom>
            <a:avLst/>
            <a:gdLst/>
            <a:ahLst/>
            <a:cxnLst/>
            <a:rect l="l" t="t" r="r" b="b"/>
            <a:pathLst>
              <a:path w="0" h="419100">
                <a:moveTo>
                  <a:pt x="0" y="419008"/>
                </a:moveTo>
                <a:lnTo>
                  <a:pt x="0" y="0"/>
                </a:lnTo>
              </a:path>
            </a:pathLst>
          </a:custGeom>
          <a:ln w="890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0" y="8915"/>
            <a:ext cx="1247140" cy="0"/>
          </a:xfrm>
          <a:custGeom>
            <a:avLst/>
            <a:gdLst/>
            <a:ahLst/>
            <a:cxnLst/>
            <a:rect l="l" t="t" r="r" b="b"/>
            <a:pathLst>
              <a:path w="1247140" h="0">
                <a:moveTo>
                  <a:pt x="0" y="0"/>
                </a:moveTo>
                <a:lnTo>
                  <a:pt x="1247037" y="0"/>
                </a:lnTo>
              </a:path>
            </a:pathLst>
          </a:custGeom>
          <a:ln w="267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990521" y="267452"/>
            <a:ext cx="1247140" cy="0"/>
          </a:xfrm>
          <a:custGeom>
            <a:avLst/>
            <a:gdLst/>
            <a:ahLst/>
            <a:cxnLst/>
            <a:rect l="l" t="t" r="r" b="b"/>
            <a:pathLst>
              <a:path w="1247139" h="0">
                <a:moveTo>
                  <a:pt x="0" y="0"/>
                </a:moveTo>
                <a:lnTo>
                  <a:pt x="1247037" y="0"/>
                </a:lnTo>
              </a:path>
            </a:pathLst>
          </a:custGeom>
          <a:ln w="891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78148" y="811271"/>
            <a:ext cx="855344" cy="0"/>
          </a:xfrm>
          <a:custGeom>
            <a:avLst/>
            <a:gdLst/>
            <a:ahLst/>
            <a:cxnLst/>
            <a:rect l="l" t="t" r="r" b="b"/>
            <a:pathLst>
              <a:path w="855344" h="0">
                <a:moveTo>
                  <a:pt x="0" y="0"/>
                </a:moveTo>
                <a:lnTo>
                  <a:pt x="855111" y="0"/>
                </a:lnTo>
              </a:path>
            </a:pathLst>
          </a:custGeom>
          <a:ln w="8023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87055" y="1105468"/>
            <a:ext cx="677545" cy="0"/>
          </a:xfrm>
          <a:custGeom>
            <a:avLst/>
            <a:gdLst/>
            <a:ahLst/>
            <a:cxnLst/>
            <a:rect l="l" t="t" r="r" b="b"/>
            <a:pathLst>
              <a:path w="677544" h="0">
                <a:moveTo>
                  <a:pt x="0" y="0"/>
                </a:moveTo>
                <a:lnTo>
                  <a:pt x="676963" y="0"/>
                </a:lnTo>
              </a:path>
            </a:pathLst>
          </a:custGeom>
          <a:ln w="891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2220971" y="1649288"/>
            <a:ext cx="757555" cy="0"/>
          </a:xfrm>
          <a:custGeom>
            <a:avLst/>
            <a:gdLst/>
            <a:ahLst/>
            <a:cxnLst/>
            <a:rect l="l" t="t" r="r" b="b"/>
            <a:pathLst>
              <a:path w="757554" h="0">
                <a:moveTo>
                  <a:pt x="0" y="0"/>
                </a:moveTo>
                <a:lnTo>
                  <a:pt x="757130" y="0"/>
                </a:lnTo>
              </a:path>
            </a:pathLst>
          </a:custGeom>
          <a:ln w="891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524966" y="4644751"/>
            <a:ext cx="802005" cy="0"/>
          </a:xfrm>
          <a:custGeom>
            <a:avLst/>
            <a:gdLst/>
            <a:ahLst/>
            <a:cxnLst/>
            <a:rect l="l" t="t" r="r" b="b"/>
            <a:pathLst>
              <a:path w="802004" h="0">
                <a:moveTo>
                  <a:pt x="0" y="0"/>
                </a:moveTo>
                <a:lnTo>
                  <a:pt x="801667" y="0"/>
                </a:lnTo>
              </a:path>
            </a:pathLst>
          </a:custGeom>
          <a:ln w="6240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351557" y="6231633"/>
            <a:ext cx="276225" cy="0"/>
          </a:xfrm>
          <a:custGeom>
            <a:avLst/>
            <a:gdLst/>
            <a:ahLst/>
            <a:cxnLst/>
            <a:rect l="l" t="t" r="r" b="b"/>
            <a:pathLst>
              <a:path w="276225" h="0">
                <a:moveTo>
                  <a:pt x="0" y="0"/>
                </a:moveTo>
                <a:lnTo>
                  <a:pt x="276129" y="0"/>
                </a:lnTo>
              </a:path>
            </a:pathLst>
          </a:custGeom>
          <a:ln w="1783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242298" y="6534746"/>
            <a:ext cx="330200" cy="0"/>
          </a:xfrm>
          <a:custGeom>
            <a:avLst/>
            <a:gdLst/>
            <a:ahLst/>
            <a:cxnLst/>
            <a:rect l="l" t="t" r="r" b="b"/>
            <a:pathLst>
              <a:path w="330200" h="0">
                <a:moveTo>
                  <a:pt x="0" y="0"/>
                </a:moveTo>
                <a:lnTo>
                  <a:pt x="329574" y="0"/>
                </a:lnTo>
              </a:path>
            </a:pathLst>
          </a:custGeom>
          <a:ln w="1783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745853" y="6713047"/>
            <a:ext cx="330200" cy="0"/>
          </a:xfrm>
          <a:custGeom>
            <a:avLst/>
            <a:gdLst/>
            <a:ahLst/>
            <a:cxnLst/>
            <a:rect l="l" t="t" r="r" b="b"/>
            <a:pathLst>
              <a:path w="330200" h="0">
                <a:moveTo>
                  <a:pt x="0" y="0"/>
                </a:moveTo>
                <a:lnTo>
                  <a:pt x="329574" y="0"/>
                </a:lnTo>
              </a:path>
            </a:pathLst>
          </a:custGeom>
          <a:ln w="1783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65203" y="6837858"/>
            <a:ext cx="5006340" cy="0"/>
          </a:xfrm>
          <a:custGeom>
            <a:avLst/>
            <a:gdLst/>
            <a:ahLst/>
            <a:cxnLst/>
            <a:rect l="l" t="t" r="r" b="b"/>
            <a:pathLst>
              <a:path w="5006340" h="0">
                <a:moveTo>
                  <a:pt x="0" y="0"/>
                </a:moveTo>
                <a:lnTo>
                  <a:pt x="5005966" y="0"/>
                </a:lnTo>
              </a:path>
            </a:pathLst>
          </a:custGeom>
          <a:ln w="267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8889599" y="10323651"/>
            <a:ext cx="1024890" cy="0"/>
          </a:xfrm>
          <a:custGeom>
            <a:avLst/>
            <a:gdLst/>
            <a:ahLst/>
            <a:cxnLst/>
            <a:rect l="l" t="t" r="r" b="b"/>
            <a:pathLst>
              <a:path w="1024890" h="0">
                <a:moveTo>
                  <a:pt x="0" y="0"/>
                </a:moveTo>
                <a:lnTo>
                  <a:pt x="1024352" y="0"/>
                </a:lnTo>
              </a:path>
            </a:pathLst>
          </a:custGeom>
          <a:ln w="891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8462043" y="10386056"/>
            <a:ext cx="401320" cy="0"/>
          </a:xfrm>
          <a:custGeom>
            <a:avLst/>
            <a:gdLst/>
            <a:ahLst/>
            <a:cxnLst/>
            <a:rect l="l" t="t" r="r" b="b"/>
            <a:pathLst>
              <a:path w="401320" h="0">
                <a:moveTo>
                  <a:pt x="0" y="0"/>
                </a:moveTo>
                <a:lnTo>
                  <a:pt x="400833" y="0"/>
                </a:lnTo>
              </a:path>
            </a:pathLst>
          </a:custGeom>
          <a:ln w="891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6030319" y="10448462"/>
            <a:ext cx="2387600" cy="0"/>
          </a:xfrm>
          <a:custGeom>
            <a:avLst/>
            <a:gdLst/>
            <a:ahLst/>
            <a:cxnLst/>
            <a:rect l="l" t="t" r="r" b="b"/>
            <a:pathLst>
              <a:path w="2387600" h="0">
                <a:moveTo>
                  <a:pt x="0" y="0"/>
                </a:moveTo>
                <a:lnTo>
                  <a:pt x="2387186" y="0"/>
                </a:lnTo>
              </a:path>
            </a:pathLst>
          </a:custGeom>
          <a:ln w="891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3993298" y="2960476"/>
            <a:ext cx="158750" cy="5657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550" spc="-135">
                <a:solidFill>
                  <a:srgbClr val="5D5D59"/>
                </a:solidFill>
                <a:latin typeface="Times New Roman"/>
                <a:cs typeface="Times New Roman"/>
              </a:rPr>
              <a:t>I</a:t>
            </a:r>
            <a:endParaRPr sz="3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719827" y="3874273"/>
            <a:ext cx="902969" cy="51752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200" spc="-800" b="1">
                <a:solidFill>
                  <a:srgbClr val="4B483F"/>
                </a:solidFill>
                <a:latin typeface="Arial"/>
                <a:cs typeface="Arial"/>
              </a:rPr>
              <a:t>1111111</a:t>
            </a:r>
            <a:endParaRPr sz="32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946555" y="6985628"/>
            <a:ext cx="1673225" cy="2076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050" spc="35">
                <a:solidFill>
                  <a:srgbClr val="909590"/>
                </a:solidFill>
                <a:latin typeface="Arial"/>
                <a:cs typeface="Arial"/>
              </a:rPr>
              <a:t>You"re </a:t>
            </a:r>
            <a:r>
              <a:rPr dirty="0" sz="1050" spc="-45" b="1">
                <a:solidFill>
                  <a:srgbClr val="909590"/>
                </a:solidFill>
                <a:latin typeface="Times New Roman"/>
                <a:cs typeface="Times New Roman"/>
              </a:rPr>
              <a:t>101:ta </a:t>
            </a:r>
            <a:r>
              <a:rPr dirty="0" sz="1050" spc="-50" b="1">
                <a:solidFill>
                  <a:srgbClr val="797B74"/>
                </a:solidFill>
                <a:latin typeface="Times New Roman"/>
                <a:cs typeface="Times New Roman"/>
              </a:rPr>
              <a:t>be</a:t>
            </a:r>
            <a:r>
              <a:rPr dirty="0" sz="1050" spc="60" b="1">
                <a:solidFill>
                  <a:srgbClr val="797B74"/>
                </a:solidFill>
                <a:latin typeface="Times New Roman"/>
                <a:cs typeface="Times New Roman"/>
              </a:rPr>
              <a:t> </a:t>
            </a:r>
            <a:r>
              <a:rPr dirty="0" sz="1200" spc="25">
                <a:solidFill>
                  <a:srgbClr val="909590"/>
                </a:solidFill>
                <a:latin typeface="Times New Roman"/>
                <a:cs typeface="Times New Roman"/>
              </a:rPr>
              <a:t>kidding!!!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386670" y="7876769"/>
            <a:ext cx="27305" cy="213995"/>
          </a:xfrm>
          <a:custGeom>
            <a:avLst/>
            <a:gdLst/>
            <a:ahLst/>
            <a:cxnLst/>
            <a:rect l="l" t="t" r="r" b="b"/>
            <a:pathLst>
              <a:path w="27304" h="213995">
                <a:moveTo>
                  <a:pt x="26722" y="213831"/>
                </a:moveTo>
                <a:lnTo>
                  <a:pt x="0" y="213831"/>
                </a:lnTo>
                <a:lnTo>
                  <a:pt x="0" y="0"/>
                </a:lnTo>
                <a:lnTo>
                  <a:pt x="26722" y="0"/>
                </a:lnTo>
                <a:lnTo>
                  <a:pt x="26722" y="213831"/>
                </a:lnTo>
                <a:close/>
              </a:path>
            </a:pathLst>
          </a:custGeom>
          <a:solidFill>
            <a:srgbClr val="CFD3C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2147303" y="7868220"/>
            <a:ext cx="1290320" cy="2184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00" spc="-60">
                <a:solidFill>
                  <a:srgbClr val="909590"/>
                </a:solidFill>
                <a:latin typeface="Times New Roman"/>
                <a:cs typeface="Times New Roman"/>
              </a:rPr>
              <a:t>:BaWe</a:t>
            </a:r>
            <a:r>
              <a:rPr dirty="0" sz="1200" spc="-90">
                <a:solidFill>
                  <a:srgbClr val="909590"/>
                </a:solidFill>
                <a:latin typeface="Times New Roman"/>
                <a:cs typeface="Times New Roman"/>
              </a:rPr>
              <a:t> </a:t>
            </a:r>
            <a:r>
              <a:rPr dirty="0" sz="1200" spc="40">
                <a:solidFill>
                  <a:srgbClr val="909590"/>
                </a:solidFill>
                <a:latin typeface="Times New Roman"/>
                <a:cs typeface="Times New Roman"/>
              </a:rPr>
              <a:t>of</a:t>
            </a:r>
            <a:r>
              <a:rPr dirty="0" sz="1200" spc="-160">
                <a:solidFill>
                  <a:srgbClr val="909590"/>
                </a:solidFill>
                <a:latin typeface="Times New Roman"/>
                <a:cs typeface="Times New Roman"/>
              </a:rPr>
              <a:t> </a:t>
            </a:r>
            <a:r>
              <a:rPr dirty="0" sz="1200" spc="40">
                <a:solidFill>
                  <a:srgbClr val="909590"/>
                </a:solidFill>
                <a:latin typeface="Times New Roman"/>
                <a:cs typeface="Times New Roman"/>
              </a:rPr>
              <a:t>1hr</a:t>
            </a:r>
            <a:r>
              <a:rPr dirty="0" sz="1200" spc="-135">
                <a:solidFill>
                  <a:srgbClr val="909590"/>
                </a:solidFill>
                <a:latin typeface="Times New Roman"/>
                <a:cs typeface="Times New Roman"/>
              </a:rPr>
              <a:t> </a:t>
            </a:r>
            <a:r>
              <a:rPr dirty="0" sz="1250" spc="-65" b="1">
                <a:solidFill>
                  <a:srgbClr val="909590"/>
                </a:solidFill>
                <a:latin typeface="Times New Roman"/>
                <a:cs typeface="Times New Roman"/>
              </a:rPr>
              <a:t>Giallta</a:t>
            </a:r>
            <a:r>
              <a:rPr dirty="0" sz="1250" spc="-65" b="1">
                <a:solidFill>
                  <a:srgbClr val="AAAFAA"/>
                </a:solidFill>
                <a:latin typeface="Times New Roman"/>
                <a:cs typeface="Times New Roman"/>
              </a:rPr>
              <a:t>.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6070798" y="401854"/>
            <a:ext cx="3308350" cy="7264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512695" algn="l"/>
              </a:tabLst>
            </a:pPr>
            <a:r>
              <a:rPr dirty="0" sz="4550" spc="240">
                <a:solidFill>
                  <a:srgbClr val="4B483F"/>
                </a:solidFill>
              </a:rPr>
              <a:t>Strengt</a:t>
            </a:r>
            <a:r>
              <a:rPr dirty="0" sz="4550" spc="300">
                <a:solidFill>
                  <a:srgbClr val="4B483F"/>
                </a:solidFill>
              </a:rPr>
              <a:t>h</a:t>
            </a:r>
            <a:r>
              <a:rPr dirty="0" sz="4550">
                <a:solidFill>
                  <a:srgbClr val="4B483F"/>
                </a:solidFill>
              </a:rPr>
              <a:t>	</a:t>
            </a:r>
            <a:r>
              <a:rPr dirty="0" sz="4600" spc="-165">
                <a:solidFill>
                  <a:srgbClr val="4B483F"/>
                </a:solidFill>
              </a:rPr>
              <a:t>and</a:t>
            </a:r>
            <a:endParaRPr sz="4600"/>
          </a:p>
        </p:txBody>
      </p:sp>
      <p:sp>
        <p:nvSpPr>
          <p:cNvPr id="46" name="object 46"/>
          <p:cNvSpPr txBox="1"/>
          <p:nvPr/>
        </p:nvSpPr>
        <p:spPr>
          <a:xfrm>
            <a:off x="7000464" y="4703370"/>
            <a:ext cx="60325" cy="1543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850" spc="-25">
                <a:solidFill>
                  <a:srgbClr val="909590"/>
                </a:solidFill>
                <a:latin typeface="Times New Roman"/>
                <a:cs typeface="Times New Roman"/>
              </a:rPr>
              <a:t>•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0503220" y="499913"/>
            <a:ext cx="3401695" cy="6731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250" spc="145" b="1">
                <a:solidFill>
                  <a:srgbClr val="5D5D59"/>
                </a:solidFill>
                <a:latin typeface="Times New Roman"/>
                <a:cs typeface="Times New Roman"/>
              </a:rPr>
              <a:t>Co</a:t>
            </a:r>
            <a:r>
              <a:rPr dirty="0" sz="4250" spc="145" b="1">
                <a:solidFill>
                  <a:srgbClr val="4B483F"/>
                </a:solidFill>
                <a:latin typeface="Times New Roman"/>
                <a:cs typeface="Times New Roman"/>
              </a:rPr>
              <a:t>ordinatio</a:t>
            </a:r>
            <a:r>
              <a:rPr dirty="0" sz="4250" spc="-715" b="1">
                <a:solidFill>
                  <a:srgbClr val="4B483F"/>
                </a:solidFill>
                <a:latin typeface="Times New Roman"/>
                <a:cs typeface="Times New Roman"/>
              </a:rPr>
              <a:t> </a:t>
            </a:r>
            <a:r>
              <a:rPr dirty="0" sz="4250" spc="204" b="1">
                <a:solidFill>
                  <a:srgbClr val="4B483F"/>
                </a:solidFill>
                <a:latin typeface="Times New Roman"/>
                <a:cs typeface="Times New Roman"/>
              </a:rPr>
              <a:t>n</a:t>
            </a:r>
            <a:endParaRPr sz="42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3524562" y="3071910"/>
            <a:ext cx="311785" cy="5924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700" spc="195">
                <a:solidFill>
                  <a:srgbClr val="5D5D59"/>
                </a:solidFill>
                <a:latin typeface="Arial"/>
                <a:cs typeface="Arial"/>
              </a:rPr>
              <a:t>0</a:t>
            </a:r>
            <a:endParaRPr sz="37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3552569" y="3580069"/>
            <a:ext cx="242570" cy="27178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600" spc="50" b="1">
                <a:solidFill>
                  <a:srgbClr val="4B483F"/>
                </a:solidFill>
                <a:latin typeface="Arial"/>
                <a:cs typeface="Arial"/>
              </a:rPr>
              <a:t>Cl</a:t>
            </a:r>
            <a:endParaRPr sz="16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3213815" y="3383938"/>
            <a:ext cx="1000760" cy="7962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5050" spc="-305">
                <a:solidFill>
                  <a:srgbClr val="4B483F"/>
                </a:solidFill>
                <a:latin typeface="Times New Roman"/>
                <a:cs typeface="Times New Roman"/>
              </a:rPr>
              <a:t>........</a:t>
            </a:r>
            <a:endParaRPr sz="50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5266034" y="428598"/>
            <a:ext cx="4060825" cy="1243330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algn="just" marL="13335" marR="5080" indent="-1270">
              <a:lnSpc>
                <a:spcPct val="90000"/>
              </a:lnSpc>
              <a:spcBef>
                <a:spcPts val="290"/>
              </a:spcBef>
            </a:pPr>
            <a:r>
              <a:rPr dirty="0" sz="1400" spc="55">
                <a:solidFill>
                  <a:srgbClr val="797B74"/>
                </a:solidFill>
                <a:latin typeface="Times New Roman"/>
                <a:cs typeface="Times New Roman"/>
              </a:rPr>
              <a:t>Other </a:t>
            </a:r>
            <a:r>
              <a:rPr dirty="0" sz="1500" spc="-70">
                <a:solidFill>
                  <a:srgbClr val="797B74"/>
                </a:solidFill>
                <a:latin typeface="Times New Roman"/>
                <a:cs typeface="Times New Roman"/>
              </a:rPr>
              <a:t>nctivit1es </a:t>
            </a:r>
            <a:r>
              <a:rPr dirty="0" sz="1400" spc="90">
                <a:solidFill>
                  <a:srgbClr val="797B74"/>
                </a:solidFill>
                <a:latin typeface="Times New Roman"/>
                <a:cs typeface="Times New Roman"/>
              </a:rPr>
              <a:t>on </a:t>
            </a:r>
            <a:r>
              <a:rPr dirty="0" sz="1400" spc="20">
                <a:solidFill>
                  <a:srgbClr val="797B74"/>
                </a:solidFill>
                <a:latin typeface="Times New Roman"/>
                <a:cs typeface="Times New Roman"/>
              </a:rPr>
              <a:t>campus </a:t>
            </a:r>
            <a:r>
              <a:rPr dirty="0" sz="1400" spc="80">
                <a:solidFill>
                  <a:srgbClr val="797B74"/>
                </a:solidFill>
                <a:latin typeface="Times New Roman"/>
                <a:cs typeface="Times New Roman"/>
              </a:rPr>
              <a:t>that </a:t>
            </a:r>
            <a:r>
              <a:rPr dirty="0" sz="1400" spc="85">
                <a:solidFill>
                  <a:srgbClr val="797B74"/>
                </a:solidFill>
                <a:latin typeface="Times New Roman"/>
                <a:cs typeface="Times New Roman"/>
              </a:rPr>
              <a:t>are </a:t>
            </a:r>
            <a:r>
              <a:rPr dirty="0" sz="1400" spc="35">
                <a:solidFill>
                  <a:srgbClr val="797B74"/>
                </a:solidFill>
                <a:latin typeface="Times New Roman"/>
                <a:cs typeface="Times New Roman"/>
              </a:rPr>
              <a:t>enjoyed </a:t>
            </a:r>
            <a:r>
              <a:rPr dirty="0" sz="1350" spc="35">
                <a:solidFill>
                  <a:srgbClr val="797B74"/>
                </a:solidFill>
                <a:latin typeface="Times New Roman"/>
                <a:cs typeface="Times New Roman"/>
              </a:rPr>
              <a:t>by </a:t>
            </a:r>
            <a:r>
              <a:rPr dirty="0" sz="1350" spc="30">
                <a:solidFill>
                  <a:srgbClr val="797B74"/>
                </a:solidFill>
                <a:latin typeface="Times New Roman"/>
                <a:cs typeface="Times New Roman"/>
              </a:rPr>
              <a:t>all  </a:t>
            </a:r>
            <a:r>
              <a:rPr dirty="0" sz="1400" spc="40">
                <a:solidFill>
                  <a:srgbClr val="797B74"/>
                </a:solidFill>
                <a:latin typeface="Times New Roman"/>
                <a:cs typeface="Times New Roman"/>
              </a:rPr>
              <a:t>include </a:t>
            </a:r>
            <a:r>
              <a:rPr dirty="0" sz="1400" spc="-20">
                <a:solidFill>
                  <a:srgbClr val="797B74"/>
                </a:solidFill>
                <a:latin typeface="Times New Roman"/>
                <a:cs typeface="Times New Roman"/>
              </a:rPr>
              <a:t>mllramural</a:t>
            </a:r>
            <a:r>
              <a:rPr dirty="0" sz="1400" spc="310">
                <a:solidFill>
                  <a:srgbClr val="797B74"/>
                </a:solidFill>
                <a:latin typeface="Times New Roman"/>
                <a:cs typeface="Times New Roman"/>
              </a:rPr>
              <a:t> </a:t>
            </a:r>
            <a:r>
              <a:rPr dirty="0" sz="1400" spc="-5">
                <a:solidFill>
                  <a:srgbClr val="797B74"/>
                </a:solidFill>
                <a:latin typeface="Times New Roman"/>
                <a:cs typeface="Times New Roman"/>
              </a:rPr>
              <a:t>wrestling, </a:t>
            </a:r>
            <a:r>
              <a:rPr dirty="0" sz="1400">
                <a:solidFill>
                  <a:srgbClr val="797B74"/>
                </a:solidFill>
                <a:latin typeface="Times New Roman"/>
                <a:cs typeface="Times New Roman"/>
              </a:rPr>
              <a:t>volleyball</a:t>
            </a:r>
            <a:r>
              <a:rPr dirty="0" sz="1400">
                <a:solidFill>
                  <a:srgbClr val="909590"/>
                </a:solidFill>
                <a:latin typeface="Times New Roman"/>
                <a:cs typeface="Times New Roman"/>
              </a:rPr>
              <a:t>, </a:t>
            </a:r>
            <a:r>
              <a:rPr dirty="0" sz="1400" spc="-95">
                <a:solidFill>
                  <a:srgbClr val="797B74"/>
                </a:solidFill>
                <a:latin typeface="Times New Roman"/>
                <a:cs typeface="Times New Roman"/>
              </a:rPr>
              <a:t>pin</a:t>
            </a:r>
            <a:r>
              <a:rPr dirty="0" sz="1400" spc="-95">
                <a:solidFill>
                  <a:srgbClr val="909590"/>
                </a:solidFill>
                <a:latin typeface="Times New Roman"/>
                <a:cs typeface="Times New Roman"/>
              </a:rPr>
              <a:t>-</a:t>
            </a:r>
            <a:r>
              <a:rPr dirty="0" sz="1400" spc="-95">
                <a:solidFill>
                  <a:srgbClr val="797B74"/>
                </a:solidFill>
                <a:latin typeface="Times New Roman"/>
                <a:cs typeface="Times New Roman"/>
              </a:rPr>
              <a:t>g </a:t>
            </a:r>
            <a:r>
              <a:rPr dirty="0" sz="1400" spc="20">
                <a:solidFill>
                  <a:srgbClr val="797B74"/>
                </a:solidFill>
                <a:latin typeface="Times New Roman"/>
                <a:cs typeface="Times New Roman"/>
              </a:rPr>
              <a:t>pong.  tenrus, </a:t>
            </a:r>
            <a:r>
              <a:rPr dirty="0" sz="1400" spc="10">
                <a:solidFill>
                  <a:srgbClr val="797B74"/>
                </a:solidFill>
                <a:latin typeface="Times New Roman"/>
                <a:cs typeface="Times New Roman"/>
              </a:rPr>
              <a:t>billiards, </a:t>
            </a:r>
            <a:r>
              <a:rPr dirty="0" sz="1400" spc="15">
                <a:solidFill>
                  <a:srgbClr val="797B74"/>
                </a:solidFill>
                <a:latin typeface="Times New Roman"/>
                <a:cs typeface="Times New Roman"/>
              </a:rPr>
              <a:t>bowling, </a:t>
            </a:r>
            <a:r>
              <a:rPr dirty="0" sz="1400" spc="20">
                <a:solidFill>
                  <a:srgbClr val="797B74"/>
                </a:solidFill>
                <a:latin typeface="Times New Roman"/>
                <a:cs typeface="Times New Roman"/>
              </a:rPr>
              <a:t>handball, and </a:t>
            </a:r>
            <a:r>
              <a:rPr dirty="0" sz="1500" spc="-90">
                <a:solidFill>
                  <a:srgbClr val="797B74"/>
                </a:solidFill>
                <a:latin typeface="Times New Roman"/>
                <a:cs typeface="Times New Roman"/>
              </a:rPr>
              <a:t>gymoastLca</a:t>
            </a:r>
            <a:r>
              <a:rPr dirty="0" sz="1500" spc="-90">
                <a:solidFill>
                  <a:srgbClr val="909590"/>
                </a:solidFill>
                <a:latin typeface="Times New Roman"/>
                <a:cs typeface="Times New Roman"/>
              </a:rPr>
              <a:t>,  </a:t>
            </a:r>
            <a:r>
              <a:rPr dirty="0" sz="1400" spc="45">
                <a:solidFill>
                  <a:srgbClr val="797B74"/>
                </a:solidFill>
                <a:latin typeface="Times New Roman"/>
                <a:cs typeface="Times New Roman"/>
              </a:rPr>
              <a:t>only </a:t>
            </a:r>
            <a:r>
              <a:rPr dirty="0" sz="1400" spc="40">
                <a:solidFill>
                  <a:srgbClr val="797B74"/>
                </a:solidFill>
                <a:latin typeface="Times New Roman"/>
                <a:cs typeface="Times New Roman"/>
              </a:rPr>
              <a:t>to </a:t>
            </a:r>
            <a:r>
              <a:rPr dirty="0" sz="1400" spc="65">
                <a:solidFill>
                  <a:srgbClr val="797B74"/>
                </a:solidFill>
                <a:latin typeface="Times New Roman"/>
                <a:cs typeface="Times New Roman"/>
              </a:rPr>
              <a:t>name </a:t>
            </a:r>
            <a:r>
              <a:rPr dirty="0" sz="1400">
                <a:solidFill>
                  <a:srgbClr val="797B74"/>
                </a:solidFill>
                <a:latin typeface="Times New Roman"/>
                <a:cs typeface="Times New Roman"/>
              </a:rPr>
              <a:t>n </a:t>
            </a:r>
            <a:r>
              <a:rPr dirty="0" sz="1300" spc="40">
                <a:solidFill>
                  <a:srgbClr val="797B74"/>
                </a:solidFill>
                <a:latin typeface="Arial"/>
                <a:cs typeface="Arial"/>
              </a:rPr>
              <a:t>few </a:t>
            </a:r>
            <a:r>
              <a:rPr dirty="0" sz="1400" spc="40">
                <a:solidFill>
                  <a:srgbClr val="797B74"/>
                </a:solidFill>
                <a:latin typeface="Times New Roman"/>
                <a:cs typeface="Times New Roman"/>
              </a:rPr>
              <a:t>Sports </a:t>
            </a:r>
            <a:r>
              <a:rPr dirty="0" sz="1400" spc="25">
                <a:solidFill>
                  <a:srgbClr val="797B74"/>
                </a:solidFill>
                <a:latin typeface="Times New Roman"/>
                <a:cs typeface="Times New Roman"/>
              </a:rPr>
              <a:t>may </a:t>
            </a:r>
            <a:r>
              <a:rPr dirty="0" sz="1350" spc="70">
                <a:solidFill>
                  <a:srgbClr val="797B74"/>
                </a:solidFill>
                <a:latin typeface="Times New Roman"/>
                <a:cs typeface="Times New Roman"/>
              </a:rPr>
              <a:t>be </a:t>
            </a:r>
            <a:r>
              <a:rPr dirty="0" sz="1400" spc="30">
                <a:solidFill>
                  <a:srgbClr val="797B74"/>
                </a:solidFill>
                <a:latin typeface="Times New Roman"/>
                <a:cs typeface="Times New Roman"/>
              </a:rPr>
              <a:t>secondary </a:t>
            </a:r>
            <a:r>
              <a:rPr dirty="0" sz="1500" spc="10">
                <a:solidFill>
                  <a:srgbClr val="797B74"/>
                </a:solidFill>
                <a:latin typeface="Times New Roman"/>
                <a:cs typeface="Times New Roman"/>
              </a:rPr>
              <a:t>at  </a:t>
            </a:r>
            <a:r>
              <a:rPr dirty="0" sz="1400" spc="60">
                <a:solidFill>
                  <a:srgbClr val="797B74"/>
                </a:solidFill>
                <a:latin typeface="Times New Roman"/>
                <a:cs typeface="Times New Roman"/>
              </a:rPr>
              <a:t>Tech, </a:t>
            </a:r>
            <a:r>
              <a:rPr dirty="0" sz="1400" spc="65">
                <a:solidFill>
                  <a:srgbClr val="797B74"/>
                </a:solidFill>
                <a:latin typeface="Times New Roman"/>
                <a:cs typeface="Times New Roman"/>
              </a:rPr>
              <a:t>but </a:t>
            </a:r>
            <a:r>
              <a:rPr dirty="0" sz="1400" spc="40">
                <a:solidFill>
                  <a:srgbClr val="797B74"/>
                </a:solidFill>
                <a:latin typeface="Times New Roman"/>
                <a:cs typeface="Times New Roman"/>
              </a:rPr>
              <a:t>it </a:t>
            </a:r>
            <a:r>
              <a:rPr dirty="0" sz="1050" spc="30">
                <a:solidFill>
                  <a:srgbClr val="797B74"/>
                </a:solidFill>
                <a:latin typeface="Arial"/>
                <a:cs typeface="Arial"/>
              </a:rPr>
              <a:t>ts </a:t>
            </a:r>
            <a:r>
              <a:rPr dirty="0" sz="1400" spc="35">
                <a:solidFill>
                  <a:srgbClr val="797B74"/>
                </a:solidFill>
                <a:latin typeface="Times New Roman"/>
                <a:cs typeface="Times New Roman"/>
              </a:rPr>
              <a:t>very </a:t>
            </a:r>
            <a:r>
              <a:rPr dirty="0" sz="1400" spc="30">
                <a:solidFill>
                  <a:srgbClr val="797B74"/>
                </a:solidFill>
                <a:latin typeface="Times New Roman"/>
                <a:cs typeface="Times New Roman"/>
              </a:rPr>
              <a:t>mu</a:t>
            </a:r>
            <a:r>
              <a:rPr dirty="0" sz="1400" spc="30">
                <a:solidFill>
                  <a:srgbClr val="909590"/>
                </a:solidFill>
                <a:latin typeface="Times New Roman"/>
                <a:cs typeface="Times New Roman"/>
              </a:rPr>
              <a:t>c</a:t>
            </a:r>
            <a:r>
              <a:rPr dirty="0" sz="1400" spc="30">
                <a:solidFill>
                  <a:srgbClr val="797B74"/>
                </a:solidFill>
                <a:latin typeface="Times New Roman"/>
                <a:cs typeface="Times New Roman"/>
              </a:rPr>
              <a:t>h </a:t>
            </a:r>
            <a:r>
              <a:rPr dirty="0" sz="1400" spc="65">
                <a:solidFill>
                  <a:srgbClr val="797B74"/>
                </a:solidFill>
                <a:latin typeface="Times New Roman"/>
                <a:cs typeface="Times New Roman"/>
              </a:rPr>
              <a:t>an </a:t>
            </a:r>
            <a:r>
              <a:rPr dirty="0" sz="1350" spc="30">
                <a:solidFill>
                  <a:srgbClr val="797B74"/>
                </a:solidFill>
                <a:latin typeface="Times New Roman"/>
                <a:cs typeface="Times New Roman"/>
              </a:rPr>
              <a:t>integral </a:t>
            </a:r>
            <a:r>
              <a:rPr dirty="0" sz="1400" spc="50">
                <a:solidFill>
                  <a:srgbClr val="797B74"/>
                </a:solidFill>
                <a:latin typeface="Times New Roman"/>
                <a:cs typeface="Times New Roman"/>
              </a:rPr>
              <a:t>part of </a:t>
            </a:r>
            <a:r>
              <a:rPr dirty="0" sz="1400" spc="45">
                <a:solidFill>
                  <a:srgbClr val="797B74"/>
                </a:solidFill>
                <a:latin typeface="Times New Roman"/>
                <a:cs typeface="Times New Roman"/>
              </a:rPr>
              <a:t>the  </a:t>
            </a:r>
            <a:r>
              <a:rPr dirty="0" sz="1400" spc="65">
                <a:solidFill>
                  <a:srgbClr val="797B74"/>
                </a:solidFill>
                <a:latin typeface="Times New Roman"/>
                <a:cs typeface="Times New Roman"/>
              </a:rPr>
              <a:t>students'</a:t>
            </a:r>
            <a:r>
              <a:rPr dirty="0" sz="1400" spc="-120">
                <a:solidFill>
                  <a:srgbClr val="797B74"/>
                </a:solidFill>
                <a:latin typeface="Times New Roman"/>
                <a:cs typeface="Times New Roman"/>
              </a:rPr>
              <a:t> </a:t>
            </a:r>
            <a:r>
              <a:rPr dirty="0" sz="1400" spc="-20">
                <a:solidFill>
                  <a:srgbClr val="797B74"/>
                </a:solidFill>
                <a:latin typeface="Times New Roman"/>
                <a:cs typeface="Times New Roman"/>
              </a:rPr>
              <a:t>lives</a:t>
            </a:r>
            <a:r>
              <a:rPr dirty="0" sz="1400" spc="-20">
                <a:solidFill>
                  <a:srgbClr val="909590"/>
                </a:solidFill>
                <a:latin typeface="Times New Roman"/>
                <a:cs typeface="Times New Roman"/>
              </a:rPr>
              <a:t>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364226" y="13261837"/>
            <a:ext cx="134620" cy="1435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750" spc="5">
                <a:solidFill>
                  <a:srgbClr val="909590"/>
                </a:solidFill>
                <a:latin typeface="Arial"/>
                <a:cs typeface="Arial"/>
              </a:rPr>
              <a:t>66</a:t>
            </a:r>
            <a:endParaRPr sz="7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6401386" y="12325755"/>
            <a:ext cx="2827020" cy="6381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00" spc="-95">
                <a:solidFill>
                  <a:srgbClr val="797B74"/>
                </a:solidFill>
                <a:latin typeface="Times New Roman"/>
                <a:cs typeface="Times New Roman"/>
              </a:rPr>
              <a:t>Pa_t </a:t>
            </a:r>
            <a:r>
              <a:rPr dirty="0" sz="1100" spc="70">
                <a:solidFill>
                  <a:srgbClr val="797B74"/>
                </a:solidFill>
                <a:latin typeface="Times New Roman"/>
                <a:cs typeface="Times New Roman"/>
              </a:rPr>
              <a:t>Rodriquez </a:t>
            </a:r>
            <a:r>
              <a:rPr dirty="0" sz="1100" spc="-45" b="1">
                <a:solidFill>
                  <a:srgbClr val="797B74"/>
                </a:solidFill>
                <a:latin typeface="Arial"/>
                <a:cs typeface="Arial"/>
              </a:rPr>
              <a:t>volleya </a:t>
            </a:r>
            <a:r>
              <a:rPr dirty="0" sz="1100" spc="-15" b="1">
                <a:solidFill>
                  <a:srgbClr val="797B74"/>
                </a:solidFill>
                <a:latin typeface="Arial"/>
                <a:cs typeface="Arial"/>
              </a:rPr>
              <a:t>one</a:t>
            </a:r>
            <a:r>
              <a:rPr dirty="0" sz="1100" spc="-130" b="1">
                <a:solidFill>
                  <a:srgbClr val="797B74"/>
                </a:solidFill>
                <a:latin typeface="Arial"/>
                <a:cs typeface="Arial"/>
              </a:rPr>
              <a:t> </a:t>
            </a:r>
            <a:r>
              <a:rPr dirty="0" sz="1100" spc="60">
                <a:solidFill>
                  <a:srgbClr val="797B74"/>
                </a:solidFill>
                <a:latin typeface="Times New Roman"/>
                <a:cs typeface="Times New Roman"/>
              </a:rPr>
              <a:t>back</a:t>
            </a: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  <a:spcBef>
                <a:spcPts val="960"/>
              </a:spcBef>
            </a:pPr>
            <a:r>
              <a:rPr dirty="0" sz="950" spc="45">
                <a:solidFill>
                  <a:srgbClr val="797B74"/>
                </a:solidFill>
                <a:latin typeface="Times New Roman"/>
                <a:cs typeface="Times New Roman"/>
              </a:rPr>
              <a:t>67</a:t>
            </a:r>
            <a:endParaRPr sz="9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3089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0178" y="710164"/>
            <a:ext cx="575222" cy="1919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438056" y="5892437"/>
            <a:ext cx="5023609" cy="71400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595884" y="710163"/>
            <a:ext cx="13508214" cy="51822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557536" y="6967279"/>
            <a:ext cx="4620954" cy="61228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389407" y="7715830"/>
            <a:ext cx="7746329" cy="53743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31416" y="921293"/>
            <a:ext cx="38735" cy="12169140"/>
          </a:xfrm>
          <a:custGeom>
            <a:avLst/>
            <a:gdLst/>
            <a:ahLst/>
            <a:cxnLst/>
            <a:rect l="l" t="t" r="r" b="b"/>
            <a:pathLst>
              <a:path w="38734" h="12169140">
                <a:moveTo>
                  <a:pt x="0" y="0"/>
                </a:moveTo>
                <a:lnTo>
                  <a:pt x="38348" y="0"/>
                </a:lnTo>
                <a:lnTo>
                  <a:pt x="38348" y="12168858"/>
                </a:lnTo>
                <a:lnTo>
                  <a:pt x="0" y="1216885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22348" y="9395270"/>
            <a:ext cx="29209" cy="3695065"/>
          </a:xfrm>
          <a:custGeom>
            <a:avLst/>
            <a:gdLst/>
            <a:ahLst/>
            <a:cxnLst/>
            <a:rect l="l" t="t" r="r" b="b"/>
            <a:pathLst>
              <a:path w="29209" h="3695065">
                <a:moveTo>
                  <a:pt x="0" y="0"/>
                </a:moveTo>
                <a:lnTo>
                  <a:pt x="28761" y="0"/>
                </a:lnTo>
                <a:lnTo>
                  <a:pt x="28761" y="3694880"/>
                </a:lnTo>
                <a:lnTo>
                  <a:pt x="0" y="36948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25813" y="7485506"/>
            <a:ext cx="0" cy="335915"/>
          </a:xfrm>
          <a:custGeom>
            <a:avLst/>
            <a:gdLst/>
            <a:ahLst/>
            <a:cxnLst/>
            <a:rect l="l" t="t" r="r" b="b"/>
            <a:pathLst>
              <a:path w="0" h="335915">
                <a:moveTo>
                  <a:pt x="0" y="335888"/>
                </a:moveTo>
                <a:lnTo>
                  <a:pt x="0" y="0"/>
                </a:lnTo>
              </a:path>
            </a:pathLst>
          </a:custGeom>
          <a:ln w="958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76550" y="1190003"/>
            <a:ext cx="0" cy="451484"/>
          </a:xfrm>
          <a:custGeom>
            <a:avLst/>
            <a:gdLst/>
            <a:ahLst/>
            <a:cxnLst/>
            <a:rect l="l" t="t" r="r" b="b"/>
            <a:pathLst>
              <a:path w="0" h="451485">
                <a:moveTo>
                  <a:pt x="0" y="451049"/>
                </a:moveTo>
                <a:lnTo>
                  <a:pt x="0" y="0"/>
                </a:lnTo>
              </a:path>
            </a:pathLst>
          </a:custGeom>
          <a:ln w="958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35400" y="738953"/>
            <a:ext cx="5503545" cy="0"/>
          </a:xfrm>
          <a:custGeom>
            <a:avLst/>
            <a:gdLst/>
            <a:ahLst/>
            <a:cxnLst/>
            <a:rect l="l" t="t" r="r" b="b"/>
            <a:pathLst>
              <a:path w="5503545" h="0">
                <a:moveTo>
                  <a:pt x="0" y="0"/>
                </a:moveTo>
                <a:lnTo>
                  <a:pt x="5502962" y="0"/>
                </a:lnTo>
              </a:path>
            </a:pathLst>
          </a:custGeom>
          <a:ln w="191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5262573" y="7696636"/>
            <a:ext cx="3825240" cy="0"/>
          </a:xfrm>
          <a:custGeom>
            <a:avLst/>
            <a:gdLst/>
            <a:ahLst/>
            <a:cxnLst/>
            <a:rect l="l" t="t" r="r" b="b"/>
            <a:pathLst>
              <a:path w="3825240" h="0">
                <a:moveTo>
                  <a:pt x="0" y="0"/>
                </a:moveTo>
                <a:lnTo>
                  <a:pt x="3825230" y="0"/>
                </a:lnTo>
              </a:path>
            </a:pathLst>
          </a:custGeom>
          <a:ln w="191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2704855" y="4523037"/>
            <a:ext cx="55244" cy="127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90"/>
              </a:lnSpc>
            </a:pPr>
            <a:r>
              <a:rPr dirty="0" sz="900" spc="-70">
                <a:solidFill>
                  <a:srgbClr val="A0A3A3"/>
                </a:solidFill>
                <a:latin typeface="Times New Roman"/>
                <a:cs typeface="Times New Roman"/>
              </a:rPr>
              <a:t>S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43763" y="4442073"/>
            <a:ext cx="3845560" cy="831215"/>
          </a:xfrm>
          <a:prstGeom prst="rect">
            <a:avLst/>
          </a:prstGeom>
          <a:solidFill>
            <a:srgbClr val="D4D8D8"/>
          </a:solidFill>
        </p:spPr>
        <p:txBody>
          <a:bodyPr wrap="square" lIns="0" tIns="36194" rIns="0" bIns="0" rtlCol="0" vert="horz">
            <a:spAutoFit/>
          </a:bodyPr>
          <a:lstStyle/>
          <a:p>
            <a:pPr algn="just" marL="22860" indent="-10160">
              <a:lnSpc>
                <a:spcPct val="85800"/>
              </a:lnSpc>
              <a:spcBef>
                <a:spcPts val="284"/>
              </a:spcBef>
            </a:pPr>
            <a:r>
              <a:rPr dirty="0" sz="1400" spc="50">
                <a:solidFill>
                  <a:srgbClr val="A0A3A3"/>
                </a:solidFill>
                <a:latin typeface="Times New Roman"/>
                <a:cs typeface="Times New Roman"/>
              </a:rPr>
              <a:t>']be </a:t>
            </a:r>
            <a:r>
              <a:rPr dirty="0" u="sng" sz="1400" spc="-90">
                <a:solidFill>
                  <a:srgbClr val="A0A3A3"/>
                </a:solidFill>
                <a:uFill>
                  <a:solidFill>
                    <a:srgbClr val="A0A3A3"/>
                  </a:solidFill>
                </a:uFill>
                <a:latin typeface="Times New Roman"/>
                <a:cs typeface="Times New Roman"/>
              </a:rPr>
              <a:t>s;ummcr</a:t>
            </a:r>
            <a:r>
              <a:rPr dirty="0" sz="1400" spc="-90">
                <a:solidFill>
                  <a:srgbClr val="A0A3A3"/>
                </a:solidFill>
                <a:latin typeface="Times New Roman"/>
                <a:cs typeface="Times New Roman"/>
              </a:rPr>
              <a:t> </a:t>
            </a:r>
            <a:r>
              <a:rPr dirty="0" sz="900" spc="-45">
                <a:solidFill>
                  <a:srgbClr val="A0A3A3"/>
                </a:solidFill>
                <a:latin typeface="Times New Roman"/>
                <a:cs typeface="Times New Roman"/>
              </a:rPr>
              <a:t>I </a:t>
            </a:r>
            <a:r>
              <a:rPr dirty="0" sz="1400" spc="70">
                <a:solidFill>
                  <a:srgbClr val="A0A3A3"/>
                </a:solidFill>
                <a:latin typeface="Times New Roman"/>
                <a:cs typeface="Times New Roman"/>
              </a:rPr>
              <a:t>e </a:t>
            </a:r>
            <a:r>
              <a:rPr dirty="0" sz="1400" spc="-5">
                <a:solidFill>
                  <a:srgbClr val="A0A3A3"/>
                </a:solidFill>
                <a:latin typeface="Times New Roman"/>
                <a:cs typeface="Times New Roman"/>
              </a:rPr>
              <a:t>ttme </a:t>
            </a:r>
            <a:r>
              <a:rPr dirty="0" sz="1400" spc="40">
                <a:solidFill>
                  <a:srgbClr val="A0A3A3"/>
                </a:solidFill>
                <a:latin typeface="Times New Roman"/>
                <a:cs typeface="Times New Roman"/>
              </a:rPr>
              <a:t>for </a:t>
            </a:r>
            <a:r>
              <a:rPr dirty="0" sz="1400" spc="65">
                <a:solidFill>
                  <a:srgbClr val="A0A3A3"/>
                </a:solidFill>
                <a:latin typeface="Times New Roman"/>
                <a:cs typeface="Times New Roman"/>
              </a:rPr>
              <a:t>fun </a:t>
            </a:r>
            <a:r>
              <a:rPr dirty="0" sz="1400" spc="15">
                <a:solidFill>
                  <a:srgbClr val="A0A3A3"/>
                </a:solidFill>
                <a:latin typeface="Times New Roman"/>
                <a:cs typeface="Times New Roman"/>
              </a:rPr>
              <a:t>nnd </a:t>
            </a:r>
            <a:r>
              <a:rPr dirty="0" sz="1400" spc="25">
                <a:solidFill>
                  <a:srgbClr val="A0A3A3"/>
                </a:solidFill>
                <a:latin typeface="Times New Roman"/>
                <a:cs typeface="Times New Roman"/>
              </a:rPr>
              <a:t>relaxation </a:t>
            </a:r>
            <a:r>
              <a:rPr dirty="0" sz="1400" spc="-140">
                <a:solidFill>
                  <a:srgbClr val="A0A3A3"/>
                </a:solidFill>
                <a:latin typeface="Times New Roman"/>
                <a:cs typeface="Times New Roman"/>
              </a:rPr>
              <a:t>Clll$SCS  </a:t>
            </a:r>
            <a:r>
              <a:rPr dirty="0" sz="1500" spc="-100">
                <a:solidFill>
                  <a:srgbClr val="A0A3A3"/>
                </a:solidFill>
                <a:latin typeface="Times New Roman"/>
                <a:cs typeface="Times New Roman"/>
              </a:rPr>
              <a:t>arcre </a:t>
            </a:r>
            <a:r>
              <a:rPr dirty="0" sz="1500" spc="-150">
                <a:solidFill>
                  <a:srgbClr val="878A89"/>
                </a:solidFill>
                <a:latin typeface="Times New Roman"/>
                <a:cs typeface="Times New Roman"/>
              </a:rPr>
              <a:t>v. </a:t>
            </a:r>
            <a:r>
              <a:rPr dirty="0" sz="1500" spc="-75">
                <a:solidFill>
                  <a:srgbClr val="A0A3A3"/>
                </a:solidFill>
                <a:latin typeface="Times New Roman"/>
                <a:cs typeface="Times New Roman"/>
              </a:rPr>
              <a:t>and </a:t>
            </a:r>
            <a:r>
              <a:rPr dirty="0" sz="1350" spc="-180">
                <a:solidFill>
                  <a:srgbClr val="878A89"/>
                </a:solidFill>
                <a:latin typeface="Times New Roman"/>
                <a:cs typeface="Times New Roman"/>
              </a:rPr>
              <a:t>v</a:t>
            </a:r>
            <a:r>
              <a:rPr dirty="0" sz="1350" spc="-180">
                <a:solidFill>
                  <a:srgbClr val="A0A3A3"/>
                </a:solidFill>
                <a:latin typeface="Times New Roman"/>
                <a:cs typeface="Times New Roman"/>
              </a:rPr>
              <a:t>"</a:t>
            </a:r>
            <a:r>
              <a:rPr dirty="0" sz="1350" spc="-180">
                <a:solidFill>
                  <a:srgbClr val="878A89"/>
                </a:solidFill>
                <a:latin typeface="Times New Roman"/>
                <a:cs typeface="Times New Roman"/>
              </a:rPr>
              <a:t>.</a:t>
            </a:r>
            <a:r>
              <a:rPr dirty="0" sz="1350" spc="-180">
                <a:solidFill>
                  <a:srgbClr val="A0A3A3"/>
                </a:solidFill>
                <a:latin typeface="Times New Roman"/>
                <a:cs typeface="Times New Roman"/>
              </a:rPr>
              <a:t>O</a:t>
            </a:r>
            <a:r>
              <a:rPr dirty="0" sz="1350" spc="-180">
                <a:solidFill>
                  <a:srgbClr val="878A89"/>
                </a:solidFill>
                <a:latin typeface="Times New Roman"/>
                <a:cs typeface="Times New Roman"/>
              </a:rPr>
              <a:t>r</a:t>
            </a:r>
            <a:r>
              <a:rPr dirty="0" sz="1350" spc="-180">
                <a:solidFill>
                  <a:srgbClr val="A0A3A3"/>
                </a:solidFill>
                <a:latin typeface="Times New Roman"/>
                <a:cs typeface="Times New Roman"/>
              </a:rPr>
              <a:t>k </a:t>
            </a:r>
            <a:r>
              <a:rPr dirty="0" sz="1000" spc="-75">
                <a:solidFill>
                  <a:srgbClr val="A0A3A3"/>
                </a:solidFill>
                <a:latin typeface="Times New Roman"/>
                <a:cs typeface="Times New Roman"/>
              </a:rPr>
              <a:t>1.5 </a:t>
            </a:r>
            <a:r>
              <a:rPr dirty="0" sz="1500" spc="-125">
                <a:solidFill>
                  <a:srgbClr val="A0A3A3"/>
                </a:solidFill>
                <a:latin typeface="Times New Roman"/>
                <a:cs typeface="Times New Roman"/>
              </a:rPr>
              <a:t>a </a:t>
            </a:r>
            <a:r>
              <a:rPr dirty="0" sz="1500" spc="-65">
                <a:solidFill>
                  <a:srgbClr val="A0A3A3"/>
                </a:solidFill>
                <a:latin typeface="Times New Roman"/>
                <a:cs typeface="Times New Roman"/>
              </a:rPr>
              <a:t>challenge </a:t>
            </a:r>
            <a:r>
              <a:rPr dirty="0" sz="1500" spc="15">
                <a:solidFill>
                  <a:srgbClr val="A0A3A3"/>
                </a:solidFill>
                <a:latin typeface="Times New Roman"/>
                <a:cs typeface="Times New Roman"/>
              </a:rPr>
              <a:t>The </a:t>
            </a:r>
            <a:r>
              <a:rPr dirty="0" sz="1500" spc="-25">
                <a:solidFill>
                  <a:srgbClr val="A0A3A3"/>
                </a:solidFill>
                <a:latin typeface="Times New Roman"/>
                <a:cs typeface="Times New Roman"/>
              </a:rPr>
              <a:t>campus </a:t>
            </a:r>
            <a:r>
              <a:rPr dirty="0" sz="1050" spc="-190">
                <a:solidFill>
                  <a:srgbClr val="A0A3A3"/>
                </a:solidFill>
                <a:latin typeface="Times New Roman"/>
                <a:cs typeface="Times New Roman"/>
              </a:rPr>
              <a:t>1.11  </a:t>
            </a:r>
            <a:r>
              <a:rPr dirty="0" sz="1400" spc="-235">
                <a:solidFill>
                  <a:srgbClr val="878A89"/>
                </a:solidFill>
                <a:latin typeface="Times New Roman"/>
                <a:cs typeface="Times New Roman"/>
              </a:rPr>
              <a:t>fn </a:t>
            </a:r>
            <a:r>
              <a:rPr dirty="0" sz="1400" spc="-40">
                <a:solidFill>
                  <a:srgbClr val="A0A3A3"/>
                </a:solidFill>
                <a:latin typeface="Times New Roman"/>
                <a:cs typeface="Times New Roman"/>
              </a:rPr>
              <a:t>r.ndlv </a:t>
            </a:r>
            <a:r>
              <a:rPr dirty="0" sz="1450" spc="-310" b="1">
                <a:solidFill>
                  <a:srgbClr val="A0A3A3"/>
                </a:solidFill>
                <a:latin typeface="Times New Roman"/>
                <a:cs typeface="Times New Roman"/>
              </a:rPr>
              <a:t>A11d </a:t>
            </a:r>
            <a:r>
              <a:rPr dirty="0" sz="1400" spc="-10">
                <a:solidFill>
                  <a:srgbClr val="A0A3A3"/>
                </a:solidFill>
                <a:latin typeface="Times New Roman"/>
                <a:cs typeface="Times New Roman"/>
              </a:rPr>
              <a:t>cmclfce </a:t>
            </a:r>
            <a:r>
              <a:rPr dirty="0" sz="1400" spc="-15">
                <a:solidFill>
                  <a:srgbClr val="A0A3A3"/>
                </a:solidFill>
                <a:latin typeface="Times New Roman"/>
                <a:cs typeface="Times New Roman"/>
              </a:rPr>
              <a:t>Life </a:t>
            </a:r>
            <a:r>
              <a:rPr dirty="0" sz="1400" spc="-75">
                <a:solidFill>
                  <a:srgbClr val="A0A3A3"/>
                </a:solidFill>
                <a:latin typeface="Times New Roman"/>
                <a:cs typeface="Times New Roman"/>
              </a:rPr>
              <a:t>revol\'e.S </a:t>
            </a:r>
            <a:r>
              <a:rPr dirty="0" sz="1400" spc="30">
                <a:solidFill>
                  <a:srgbClr val="A0A3A3"/>
                </a:solidFill>
                <a:latin typeface="Times New Roman"/>
                <a:cs typeface="Times New Roman"/>
              </a:rPr>
              <a:t>around </a:t>
            </a:r>
            <a:r>
              <a:rPr dirty="0" sz="1400" spc="-100">
                <a:solidFill>
                  <a:srgbClr val="A0A3A3"/>
                </a:solidFill>
                <a:latin typeface="Times New Roman"/>
                <a:cs typeface="Times New Roman"/>
              </a:rPr>
              <a:t>baseb </a:t>
            </a:r>
            <a:r>
              <a:rPr dirty="0" sz="1400" spc="25">
                <a:solidFill>
                  <a:srgbClr val="878A89"/>
                </a:solidFill>
                <a:latin typeface="Times New Roman"/>
                <a:cs typeface="Times New Roman"/>
              </a:rPr>
              <a:t>all  </a:t>
            </a:r>
            <a:r>
              <a:rPr dirty="0" sz="1550" spc="-135">
                <a:solidFill>
                  <a:srgbClr val="A0A3A3"/>
                </a:solidFill>
                <a:latin typeface="Times New Roman"/>
                <a:cs typeface="Times New Roman"/>
              </a:rPr>
              <a:t>games, </a:t>
            </a:r>
            <a:r>
              <a:rPr dirty="0" sz="1400" spc="35">
                <a:solidFill>
                  <a:srgbClr val="A0A3A3"/>
                </a:solidFill>
                <a:latin typeface="Times New Roman"/>
                <a:cs typeface="Times New Roman"/>
              </a:rPr>
              <a:t>the </a:t>
            </a:r>
            <a:r>
              <a:rPr dirty="0" sz="1300" spc="-95">
                <a:solidFill>
                  <a:srgbClr val="A0A3A3"/>
                </a:solidFill>
                <a:latin typeface="Arial"/>
                <a:cs typeface="Arial"/>
              </a:rPr>
              <a:t>cv,imJ!UtlC </a:t>
            </a:r>
            <a:r>
              <a:rPr dirty="0" sz="1400" spc="5">
                <a:solidFill>
                  <a:srgbClr val="A0A3A3"/>
                </a:solidFill>
                <a:latin typeface="Times New Roman"/>
                <a:cs typeface="Times New Roman"/>
              </a:rPr>
              <a:t>pool, </a:t>
            </a:r>
            <a:r>
              <a:rPr dirty="0" sz="1400" spc="-15">
                <a:solidFill>
                  <a:srgbClr val="A0A3A3"/>
                </a:solidFill>
                <a:latin typeface="Times New Roman"/>
                <a:cs typeface="Times New Roman"/>
              </a:rPr>
              <a:t>nnd </a:t>
            </a:r>
            <a:r>
              <a:rPr dirty="0" sz="1400" spc="-60">
                <a:solidFill>
                  <a:srgbClr val="A0A3A3"/>
                </a:solidFill>
                <a:latin typeface="Times New Roman"/>
                <a:cs typeface="Times New Roman"/>
              </a:rPr>
              <a:t>d.:tnces </a:t>
            </a:r>
            <a:r>
              <a:rPr dirty="0" sz="1400" spc="-80">
                <a:solidFill>
                  <a:srgbClr val="A0A3A3"/>
                </a:solidFill>
                <a:latin typeface="Times New Roman"/>
                <a:cs typeface="Times New Roman"/>
              </a:rPr>
              <a:t>on </a:t>
            </a:r>
            <a:r>
              <a:rPr dirty="0" sz="1450" spc="-90">
                <a:solidFill>
                  <a:srgbClr val="A0A3A3"/>
                </a:solidFill>
                <a:latin typeface="Times New Roman"/>
                <a:cs typeface="Times New Roman"/>
              </a:rPr>
              <a:t>Sa</a:t>
            </a:r>
            <a:r>
              <a:rPr dirty="0" sz="1450" spc="-250">
                <a:solidFill>
                  <a:srgbClr val="A0A3A3"/>
                </a:solidFill>
                <a:latin typeface="Times New Roman"/>
                <a:cs typeface="Times New Roman"/>
              </a:rPr>
              <a:t> </a:t>
            </a:r>
            <a:r>
              <a:rPr dirty="0" sz="1450" spc="30">
                <a:solidFill>
                  <a:srgbClr val="878A89"/>
                </a:solidFill>
                <a:latin typeface="Times New Roman"/>
                <a:cs typeface="Times New Roman"/>
              </a:rPr>
              <a:t>turd</a:t>
            </a:r>
            <a:r>
              <a:rPr dirty="0" sz="1450" spc="30">
                <a:solidFill>
                  <a:srgbClr val="A0A3A3"/>
                </a:solidFill>
                <a:latin typeface="Times New Roman"/>
                <a:cs typeface="Times New Roman"/>
              </a:rPr>
              <a:t>ay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743763" y="5337095"/>
            <a:ext cx="421640" cy="285750"/>
          </a:xfrm>
          <a:prstGeom prst="rect">
            <a:avLst/>
          </a:prstGeom>
          <a:solidFill>
            <a:srgbClr val="D4D8D8"/>
          </a:solidFill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r>
              <a:rPr dirty="0" sz="1300" spc="-375">
                <a:solidFill>
                  <a:srgbClr val="A0A3A3"/>
                </a:solidFill>
                <a:latin typeface="Courier New"/>
                <a:cs typeface="Courier New"/>
              </a:rPr>
              <a:t>'IUjlht.</a:t>
            </a:r>
            <a:endParaRPr sz="130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957339" y="4900862"/>
            <a:ext cx="304165" cy="29083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700" spc="-480">
                <a:solidFill>
                  <a:srgbClr val="878A89"/>
                </a:solidFill>
                <a:latin typeface="Courier New"/>
                <a:cs typeface="Courier New"/>
              </a:rPr>
              <a:t>,</a:t>
            </a:r>
            <a:r>
              <a:rPr dirty="0" sz="1700" spc="-520">
                <a:solidFill>
                  <a:srgbClr val="878A89"/>
                </a:solidFill>
                <a:latin typeface="Courier New"/>
                <a:cs typeface="Courier New"/>
              </a:rPr>
              <a:t> </a:t>
            </a:r>
            <a:r>
              <a:rPr dirty="0" sz="1600" spc="100">
                <a:solidFill>
                  <a:srgbClr val="70706B"/>
                </a:solidFill>
                <a:latin typeface="Courier New"/>
                <a:cs typeface="Courier New"/>
              </a:rPr>
              <a:t>\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47631" y="5966107"/>
            <a:ext cx="3513454" cy="40386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28575">
              <a:lnSpc>
                <a:spcPts val="1470"/>
              </a:lnSpc>
              <a:spcBef>
                <a:spcPts val="135"/>
              </a:spcBef>
            </a:pPr>
            <a:r>
              <a:rPr dirty="0" sz="1200" spc="55">
                <a:solidFill>
                  <a:srgbClr val="878A89"/>
                </a:solidFill>
                <a:latin typeface="Times New Roman"/>
                <a:cs typeface="Times New Roman"/>
              </a:rPr>
              <a:t>At</a:t>
            </a:r>
            <a:r>
              <a:rPr dirty="0" sz="1200" spc="45">
                <a:solidFill>
                  <a:srgbClr val="878A89"/>
                </a:solidFill>
                <a:latin typeface="Times New Roman"/>
                <a:cs typeface="Times New Roman"/>
              </a:rPr>
              <a:t> </a:t>
            </a:r>
            <a:r>
              <a:rPr dirty="0" sz="1250" spc="55">
                <a:solidFill>
                  <a:srgbClr val="878A89"/>
                </a:solidFill>
                <a:latin typeface="Times New Roman"/>
                <a:cs typeface="Times New Roman"/>
              </a:rPr>
              <a:t>the</a:t>
            </a:r>
            <a:r>
              <a:rPr dirty="0" sz="1250" spc="60">
                <a:solidFill>
                  <a:srgbClr val="878A89"/>
                </a:solidFill>
                <a:latin typeface="Times New Roman"/>
                <a:cs typeface="Times New Roman"/>
              </a:rPr>
              <a:t> </a:t>
            </a:r>
            <a:r>
              <a:rPr dirty="0" u="sng" sz="1250" spc="55">
                <a:solidFill>
                  <a:srgbClr val="878A89"/>
                </a:solidFill>
                <a:uFill>
                  <a:solidFill>
                    <a:srgbClr val="878A89"/>
                  </a:solidFill>
                </a:uFill>
                <a:latin typeface="Times New Roman"/>
                <a:cs typeface="Times New Roman"/>
              </a:rPr>
              <a:t>fre.tunan</a:t>
            </a:r>
            <a:r>
              <a:rPr dirty="0" sz="1250" spc="15">
                <a:solidFill>
                  <a:srgbClr val="878A89"/>
                </a:solidFill>
                <a:latin typeface="Times New Roman"/>
                <a:cs typeface="Times New Roman"/>
              </a:rPr>
              <a:t> </a:t>
            </a:r>
            <a:r>
              <a:rPr dirty="0" sz="1200" spc="100">
                <a:solidFill>
                  <a:srgbClr val="878A89"/>
                </a:solidFill>
                <a:latin typeface="Times New Roman"/>
                <a:cs typeface="Times New Roman"/>
              </a:rPr>
              <a:t>barbtque,</a:t>
            </a:r>
            <a:r>
              <a:rPr dirty="0" sz="1200" spc="-45">
                <a:solidFill>
                  <a:srgbClr val="878A89"/>
                </a:solidFill>
                <a:latin typeface="Times New Roman"/>
                <a:cs typeface="Times New Roman"/>
              </a:rPr>
              <a:t> </a:t>
            </a:r>
            <a:r>
              <a:rPr dirty="0" sz="1250" spc="-40">
                <a:solidFill>
                  <a:srgbClr val="878A89"/>
                </a:solidFill>
                <a:latin typeface="Times New Roman"/>
                <a:cs typeface="Times New Roman"/>
              </a:rPr>
              <a:t>ff@nrJ</a:t>
            </a:r>
            <a:r>
              <a:rPr dirty="0" sz="1250" spc="-15">
                <a:solidFill>
                  <a:srgbClr val="878A89"/>
                </a:solidFill>
                <a:latin typeface="Times New Roman"/>
                <a:cs typeface="Times New Roman"/>
              </a:rPr>
              <a:t> </a:t>
            </a:r>
            <a:r>
              <a:rPr dirty="0" sz="1150" spc="35">
                <a:solidFill>
                  <a:srgbClr val="878A89"/>
                </a:solidFill>
                <a:latin typeface="Arial"/>
                <a:cs typeface="Arial"/>
              </a:rPr>
              <a:t>Lazanu</a:t>
            </a:r>
            <a:r>
              <a:rPr dirty="0" sz="1150" spc="-130">
                <a:solidFill>
                  <a:srgbClr val="878A89"/>
                </a:solidFill>
                <a:latin typeface="Arial"/>
                <a:cs typeface="Arial"/>
              </a:rPr>
              <a:t> </a:t>
            </a:r>
            <a:r>
              <a:rPr dirty="0" sz="1200" spc="90">
                <a:solidFill>
                  <a:srgbClr val="878A89"/>
                </a:solidFill>
                <a:latin typeface="Arial"/>
                <a:cs typeface="Arial"/>
              </a:rPr>
              <a:t>talb</a:t>
            </a:r>
            <a:r>
              <a:rPr dirty="0" sz="1200" spc="-165">
                <a:solidFill>
                  <a:srgbClr val="878A89"/>
                </a:solidFill>
                <a:latin typeface="Arial"/>
                <a:cs typeface="Arial"/>
              </a:rPr>
              <a:t> </a:t>
            </a:r>
            <a:r>
              <a:rPr dirty="0" sz="1200" spc="-65">
                <a:solidFill>
                  <a:srgbClr val="878A89"/>
                </a:solidFill>
                <a:latin typeface="Times New Roman"/>
                <a:cs typeface="Times New Roman"/>
              </a:rPr>
              <a:t>IO</a:t>
            </a:r>
            <a:r>
              <a:rPr dirty="0" sz="1250" spc="-65">
                <a:solidFill>
                  <a:srgbClr val="878A89"/>
                </a:solidFill>
                <a:latin typeface="Arial"/>
                <a:cs typeface="Arial"/>
              </a:rPr>
              <a:t>lht</a:t>
            </a:r>
            <a:endParaRPr sz="1250">
              <a:latin typeface="Arial"/>
              <a:cs typeface="Arial"/>
            </a:endParaRPr>
          </a:p>
          <a:p>
            <a:pPr marL="12700">
              <a:lnSpc>
                <a:spcPts val="1470"/>
              </a:lnSpc>
            </a:pPr>
            <a:r>
              <a:rPr dirty="0" sz="800" spc="170">
                <a:solidFill>
                  <a:srgbClr val="878A89"/>
                </a:solidFill>
                <a:latin typeface="Arial"/>
                <a:cs typeface="Arial"/>
              </a:rPr>
              <a:t>Df'W</a:t>
            </a:r>
            <a:r>
              <a:rPr dirty="0" sz="800" spc="-70">
                <a:solidFill>
                  <a:srgbClr val="878A89"/>
                </a:solidFill>
                <a:latin typeface="Arial"/>
                <a:cs typeface="Arial"/>
              </a:rPr>
              <a:t> </a:t>
            </a:r>
            <a:r>
              <a:rPr dirty="0" sz="1250" spc="85">
                <a:solidFill>
                  <a:srgbClr val="878A89"/>
                </a:solidFill>
                <a:latin typeface="Times New Roman"/>
                <a:cs typeface="Times New Roman"/>
              </a:rPr>
              <a:t>studmta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461239" y="7659944"/>
            <a:ext cx="107314" cy="2730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600" spc="80">
                <a:solidFill>
                  <a:srgbClr val="878A89"/>
                </a:solidFill>
                <a:latin typeface="Times New Roman"/>
                <a:cs typeface="Times New Roman"/>
              </a:rPr>
              <a:t>•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331561" y="6354778"/>
            <a:ext cx="3937000" cy="711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31720" algn="l"/>
                <a:tab pos="2991485" algn="l"/>
              </a:tabLst>
            </a:pPr>
            <a:r>
              <a:rPr dirty="0" sz="4500" spc="-70" b="1">
                <a:solidFill>
                  <a:srgbClr val="625E5B"/>
                </a:solidFill>
                <a:latin typeface="Times New Roman"/>
                <a:cs typeface="Times New Roman"/>
              </a:rPr>
              <a:t>Summe</a:t>
            </a:r>
            <a:r>
              <a:rPr dirty="0" sz="4500" spc="-45" b="1">
                <a:solidFill>
                  <a:srgbClr val="625E5B"/>
                </a:solidFill>
                <a:latin typeface="Times New Roman"/>
                <a:cs typeface="Times New Roman"/>
              </a:rPr>
              <a:t>r</a:t>
            </a:r>
            <a:r>
              <a:rPr dirty="0" sz="4500" b="1">
                <a:solidFill>
                  <a:srgbClr val="625E5B"/>
                </a:solidFill>
                <a:latin typeface="Times New Roman"/>
                <a:cs typeface="Times New Roman"/>
              </a:rPr>
              <a:t>	</a:t>
            </a:r>
            <a:r>
              <a:rPr dirty="0" sz="4500" spc="-45" b="1">
                <a:solidFill>
                  <a:srgbClr val="625E5B"/>
                </a:solidFill>
                <a:latin typeface="Times New Roman"/>
                <a:cs typeface="Times New Roman"/>
              </a:rPr>
              <a:t>I</a:t>
            </a:r>
            <a:r>
              <a:rPr dirty="0" sz="4500" spc="-40" b="1">
                <a:solidFill>
                  <a:srgbClr val="625E5B"/>
                </a:solidFill>
                <a:latin typeface="Times New Roman"/>
                <a:cs typeface="Times New Roman"/>
              </a:rPr>
              <a:t>s</a:t>
            </a:r>
            <a:r>
              <a:rPr dirty="0" sz="4500" b="1">
                <a:solidFill>
                  <a:srgbClr val="625E5B"/>
                </a:solidFill>
                <a:latin typeface="Times New Roman"/>
                <a:cs typeface="Times New Roman"/>
              </a:rPr>
              <a:t>	</a:t>
            </a:r>
            <a:r>
              <a:rPr dirty="0" sz="4500" spc="-140" b="1">
                <a:solidFill>
                  <a:srgbClr val="625E5B"/>
                </a:solidFill>
                <a:latin typeface="Times New Roman"/>
                <a:cs typeface="Times New Roman"/>
              </a:rPr>
              <a:t>Fun</a:t>
            </a:r>
            <a:endParaRPr sz="45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1843" y="0"/>
            <a:ext cx="8884997" cy="63209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353343" y="10659178"/>
            <a:ext cx="8688860" cy="33764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512936" y="0"/>
            <a:ext cx="4726897" cy="60068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710561" y="412232"/>
            <a:ext cx="4177714" cy="54964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160776" y="6124611"/>
            <a:ext cx="529569" cy="1374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650230" y="6792037"/>
            <a:ext cx="9277271" cy="56338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436568" y="13839265"/>
            <a:ext cx="2667532" cy="1964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13269985"/>
            <a:ext cx="10160" cy="765810"/>
          </a:xfrm>
          <a:custGeom>
            <a:avLst/>
            <a:gdLst/>
            <a:ahLst/>
            <a:cxnLst/>
            <a:rect l="l" t="t" r="r" b="b"/>
            <a:pathLst>
              <a:path w="10160" h="765809">
                <a:moveTo>
                  <a:pt x="0" y="0"/>
                </a:moveTo>
                <a:lnTo>
                  <a:pt x="9806" y="0"/>
                </a:lnTo>
                <a:lnTo>
                  <a:pt x="9806" y="765691"/>
                </a:lnTo>
                <a:lnTo>
                  <a:pt x="0" y="76569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09955" y="8382076"/>
            <a:ext cx="0" cy="5614670"/>
          </a:xfrm>
          <a:custGeom>
            <a:avLst/>
            <a:gdLst/>
            <a:ahLst/>
            <a:cxnLst/>
            <a:rect l="l" t="t" r="r" b="b"/>
            <a:pathLst>
              <a:path w="0" h="5614669">
                <a:moveTo>
                  <a:pt x="0" y="5614224"/>
                </a:moveTo>
                <a:lnTo>
                  <a:pt x="0" y="0"/>
                </a:lnTo>
              </a:path>
            </a:pathLst>
          </a:custGeom>
          <a:ln w="294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314710" y="19630"/>
            <a:ext cx="0" cy="549910"/>
          </a:xfrm>
          <a:custGeom>
            <a:avLst/>
            <a:gdLst/>
            <a:ahLst/>
            <a:cxnLst/>
            <a:rect l="l" t="t" r="r" b="b"/>
            <a:pathLst>
              <a:path w="0" h="549910">
                <a:moveTo>
                  <a:pt x="0" y="549644"/>
                </a:moveTo>
                <a:lnTo>
                  <a:pt x="0" y="0"/>
                </a:lnTo>
              </a:path>
            </a:pathLst>
          </a:custGeom>
          <a:ln w="294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491233" y="9815"/>
            <a:ext cx="0" cy="560070"/>
          </a:xfrm>
          <a:custGeom>
            <a:avLst/>
            <a:gdLst/>
            <a:ahLst/>
            <a:cxnLst/>
            <a:rect l="l" t="t" r="r" b="b"/>
            <a:pathLst>
              <a:path w="0" h="560070">
                <a:moveTo>
                  <a:pt x="0" y="559459"/>
                </a:moveTo>
                <a:lnTo>
                  <a:pt x="0" y="0"/>
                </a:lnTo>
              </a:path>
            </a:pathLst>
          </a:custGeom>
          <a:ln w="294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854086" y="19630"/>
            <a:ext cx="0" cy="549910"/>
          </a:xfrm>
          <a:custGeom>
            <a:avLst/>
            <a:gdLst/>
            <a:ahLst/>
            <a:cxnLst/>
            <a:rect l="l" t="t" r="r" b="b"/>
            <a:pathLst>
              <a:path w="0" h="549910">
                <a:moveTo>
                  <a:pt x="0" y="549644"/>
                </a:moveTo>
                <a:lnTo>
                  <a:pt x="0" y="0"/>
                </a:lnTo>
              </a:path>
            </a:pathLst>
          </a:custGeom>
          <a:ln w="1961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216939" y="19630"/>
            <a:ext cx="0" cy="549910"/>
          </a:xfrm>
          <a:custGeom>
            <a:avLst/>
            <a:gdLst/>
            <a:ahLst/>
            <a:cxnLst/>
            <a:rect l="l" t="t" r="r" b="b"/>
            <a:pathLst>
              <a:path w="0" h="549910">
                <a:moveTo>
                  <a:pt x="0" y="549644"/>
                </a:moveTo>
                <a:lnTo>
                  <a:pt x="0" y="0"/>
                </a:lnTo>
              </a:path>
            </a:pathLst>
          </a:custGeom>
          <a:ln w="1961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050521" y="12111806"/>
            <a:ext cx="0" cy="1629410"/>
          </a:xfrm>
          <a:custGeom>
            <a:avLst/>
            <a:gdLst/>
            <a:ahLst/>
            <a:cxnLst/>
            <a:rect l="l" t="t" r="r" b="b"/>
            <a:pathLst>
              <a:path w="0" h="1629409">
                <a:moveTo>
                  <a:pt x="0" y="1629302"/>
                </a:moveTo>
                <a:lnTo>
                  <a:pt x="0" y="0"/>
                </a:lnTo>
              </a:path>
            </a:pathLst>
          </a:custGeom>
          <a:ln w="490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728382" y="3592318"/>
            <a:ext cx="0" cy="314325"/>
          </a:xfrm>
          <a:custGeom>
            <a:avLst/>
            <a:gdLst/>
            <a:ahLst/>
            <a:cxnLst/>
            <a:rect l="l" t="t" r="r" b="b"/>
            <a:pathLst>
              <a:path w="0" h="314325">
                <a:moveTo>
                  <a:pt x="0" y="314082"/>
                </a:moveTo>
                <a:lnTo>
                  <a:pt x="0" y="0"/>
                </a:lnTo>
              </a:path>
            </a:pathLst>
          </a:custGeom>
          <a:ln w="980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208917" y="1786344"/>
            <a:ext cx="0" cy="363220"/>
          </a:xfrm>
          <a:custGeom>
            <a:avLst/>
            <a:gdLst/>
            <a:ahLst/>
            <a:cxnLst/>
            <a:rect l="l" t="t" r="r" b="b"/>
            <a:pathLst>
              <a:path w="0" h="363219">
                <a:moveTo>
                  <a:pt x="0" y="363157"/>
                </a:moveTo>
                <a:lnTo>
                  <a:pt x="0" y="0"/>
                </a:lnTo>
              </a:path>
            </a:pathLst>
          </a:custGeom>
          <a:ln w="1961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179496" y="19630"/>
            <a:ext cx="0" cy="324485"/>
          </a:xfrm>
          <a:custGeom>
            <a:avLst/>
            <a:gdLst/>
            <a:ahLst/>
            <a:cxnLst/>
            <a:rect l="l" t="t" r="r" b="b"/>
            <a:pathLst>
              <a:path w="0" h="324485">
                <a:moveTo>
                  <a:pt x="0" y="323897"/>
                </a:moveTo>
                <a:lnTo>
                  <a:pt x="0" y="0"/>
                </a:lnTo>
              </a:path>
            </a:pathLst>
          </a:custGeom>
          <a:ln w="980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218724" y="1433001"/>
            <a:ext cx="0" cy="304800"/>
          </a:xfrm>
          <a:custGeom>
            <a:avLst/>
            <a:gdLst/>
            <a:ahLst/>
            <a:cxnLst/>
            <a:rect l="l" t="t" r="r" b="b"/>
            <a:pathLst>
              <a:path w="0" h="304800">
                <a:moveTo>
                  <a:pt x="0" y="304267"/>
                </a:moveTo>
                <a:lnTo>
                  <a:pt x="0" y="0"/>
                </a:lnTo>
              </a:path>
            </a:pathLst>
          </a:custGeom>
          <a:ln w="980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0" y="14722"/>
            <a:ext cx="2305050" cy="0"/>
          </a:xfrm>
          <a:custGeom>
            <a:avLst/>
            <a:gdLst/>
            <a:ahLst/>
            <a:cxnLst/>
            <a:rect l="l" t="t" r="r" b="b"/>
            <a:pathLst>
              <a:path w="2305050" h="0">
                <a:moveTo>
                  <a:pt x="0" y="0"/>
                </a:moveTo>
                <a:lnTo>
                  <a:pt x="2304606" y="0"/>
                </a:lnTo>
              </a:path>
            </a:pathLst>
          </a:custGeom>
          <a:ln w="490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5377120" y="14025746"/>
            <a:ext cx="2049780" cy="0"/>
          </a:xfrm>
          <a:custGeom>
            <a:avLst/>
            <a:gdLst/>
            <a:ahLst/>
            <a:cxnLst/>
            <a:rect l="l" t="t" r="r" b="b"/>
            <a:pathLst>
              <a:path w="2049780" h="0">
                <a:moveTo>
                  <a:pt x="0" y="0"/>
                </a:moveTo>
                <a:lnTo>
                  <a:pt x="2049628" y="0"/>
                </a:lnTo>
              </a:path>
            </a:pathLst>
          </a:custGeom>
          <a:ln w="490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2827630" y="325918"/>
            <a:ext cx="53340" cy="3848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50" spc="-235">
                <a:solidFill>
                  <a:srgbClr val="999E9C"/>
                </a:solidFill>
                <a:latin typeface="Arial"/>
                <a:cs typeface="Arial"/>
              </a:rPr>
              <a:t>'</a:t>
            </a:r>
            <a:endParaRPr sz="23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601823" y="1287798"/>
            <a:ext cx="151130" cy="5378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3350" spc="55">
                <a:solidFill>
                  <a:srgbClr val="858987"/>
                </a:solidFill>
                <a:latin typeface="Arial"/>
                <a:cs typeface="Arial"/>
              </a:rPr>
              <a:t>,</a:t>
            </a:r>
            <a:endParaRPr sz="33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08202" y="5895979"/>
            <a:ext cx="325120" cy="4851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3000" spc="-75" b="1">
                <a:solidFill>
                  <a:srgbClr val="757574"/>
                </a:solidFill>
                <a:latin typeface="Times New Roman"/>
                <a:cs typeface="Times New Roman"/>
              </a:rPr>
              <a:t>t4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34387" y="6298397"/>
            <a:ext cx="2593340" cy="2260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00" spc="10">
                <a:solidFill>
                  <a:srgbClr val="999E9C"/>
                </a:solidFill>
                <a:latin typeface="Times New Roman"/>
                <a:cs typeface="Times New Roman"/>
              </a:rPr>
              <a:t>Even the </a:t>
            </a:r>
            <a:r>
              <a:rPr dirty="0" sz="1300" spc="-70" b="1">
                <a:solidFill>
                  <a:srgbClr val="999E9C"/>
                </a:solidFill>
                <a:latin typeface="Times New Roman"/>
                <a:cs typeface="Times New Roman"/>
              </a:rPr>
              <a:t>Undertecbe:t </a:t>
            </a:r>
            <a:r>
              <a:rPr dirty="0" sz="1300" spc="-60" b="1">
                <a:solidFill>
                  <a:srgbClr val="999E9C"/>
                </a:solidFill>
                <a:latin typeface="Times New Roman"/>
                <a:cs typeface="Times New Roman"/>
              </a:rPr>
              <a:t>baa</a:t>
            </a:r>
            <a:r>
              <a:rPr dirty="0" sz="1300" spc="80" b="1">
                <a:solidFill>
                  <a:srgbClr val="999E9C"/>
                </a:solidFill>
                <a:latin typeface="Times New Roman"/>
                <a:cs typeface="Times New Roman"/>
              </a:rPr>
              <a:t> </a:t>
            </a:r>
            <a:r>
              <a:rPr dirty="0" sz="1300" spc="-235" b="1">
                <a:solidFill>
                  <a:srgbClr val="999E9C"/>
                </a:solidFill>
                <a:latin typeface="Times New Roman"/>
                <a:cs typeface="Times New Roman"/>
              </a:rPr>
              <a:t>It&amp; </a:t>
            </a:r>
            <a:r>
              <a:rPr dirty="0" u="sng" sz="1300" spc="45" b="1">
                <a:solidFill>
                  <a:srgbClr val="858987"/>
                </a:solidFill>
                <a:uFill>
                  <a:solidFill>
                    <a:srgbClr val="858987"/>
                  </a:solidFill>
                </a:uFill>
                <a:latin typeface="Times New Roman"/>
                <a:cs typeface="Times New Roman"/>
              </a:rPr>
              <a:t>h•nppi,I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910225" y="7216108"/>
            <a:ext cx="7219950" cy="7029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324735" algn="l"/>
                <a:tab pos="5046980" algn="l"/>
              </a:tabLst>
            </a:pPr>
            <a:r>
              <a:rPr dirty="0" sz="4450" spc="-120">
                <a:solidFill>
                  <a:srgbClr val="757574"/>
                </a:solidFill>
                <a:latin typeface="Times New Roman"/>
                <a:cs typeface="Times New Roman"/>
              </a:rPr>
              <a:t>49ers---A	</a:t>
            </a:r>
            <a:r>
              <a:rPr dirty="0" sz="4450" spc="270">
                <a:solidFill>
                  <a:srgbClr val="757574"/>
                </a:solidFill>
                <a:latin typeface="Times New Roman"/>
                <a:cs typeface="Times New Roman"/>
              </a:rPr>
              <a:t>Comp</a:t>
            </a:r>
            <a:r>
              <a:rPr dirty="0" sz="4450" spc="270">
                <a:solidFill>
                  <a:srgbClr val="565452"/>
                </a:solidFill>
                <a:latin typeface="Times New Roman"/>
                <a:cs typeface="Times New Roman"/>
              </a:rPr>
              <a:t>lete	</a:t>
            </a:r>
            <a:r>
              <a:rPr dirty="0" sz="4450" spc="-160">
                <a:solidFill>
                  <a:srgbClr val="565452"/>
                </a:solidFill>
                <a:latin typeface="Times New Roman"/>
                <a:cs typeface="Times New Roman"/>
              </a:rPr>
              <a:t>Success!!!</a:t>
            </a:r>
            <a:endParaRPr sz="44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66700" y="8496975"/>
            <a:ext cx="3886200" cy="249554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1228725" algn="l"/>
                <a:tab pos="2733675" algn="l"/>
                <a:tab pos="3507104" algn="l"/>
              </a:tabLst>
            </a:pPr>
            <a:r>
              <a:rPr dirty="0" sz="1400" spc="-50">
                <a:solidFill>
                  <a:srgbClr val="999E9C"/>
                </a:solidFill>
                <a:latin typeface="Times New Roman"/>
                <a:cs typeface="Times New Roman"/>
              </a:rPr>
              <a:t>Tiu</a:t>
            </a:r>
            <a:r>
              <a:rPr dirty="0" sz="1400" spc="-50">
                <a:solidFill>
                  <a:srgbClr val="999E9C"/>
                </a:solidFill>
                <a:latin typeface="Times New Roman"/>
                <a:cs typeface="Times New Roman"/>
              </a:rPr>
              <a:t>5</a:t>
            </a:r>
            <a:r>
              <a:rPr dirty="0" sz="1400">
                <a:solidFill>
                  <a:srgbClr val="999E9C"/>
                </a:solidFill>
                <a:latin typeface="Times New Roman"/>
                <a:cs typeface="Times New Roman"/>
              </a:rPr>
              <a:t> </a:t>
            </a:r>
            <a:r>
              <a:rPr dirty="0" sz="1400" spc="110">
                <a:solidFill>
                  <a:srgbClr val="999E9C"/>
                </a:solidFill>
                <a:latin typeface="Times New Roman"/>
                <a:cs typeface="Times New Roman"/>
              </a:rPr>
              <a:t> </a:t>
            </a:r>
            <a:r>
              <a:rPr dirty="0" sz="1450" spc="-20">
                <a:solidFill>
                  <a:srgbClr val="999E9C"/>
                </a:solidFill>
                <a:latin typeface="Times New Roman"/>
                <a:cs typeface="Times New Roman"/>
              </a:rPr>
              <a:t>year</a:t>
            </a:r>
            <a:r>
              <a:rPr dirty="0" sz="1450">
                <a:solidFill>
                  <a:srgbClr val="999E9C"/>
                </a:solidFill>
                <a:latin typeface="Times New Roman"/>
                <a:cs typeface="Times New Roman"/>
              </a:rPr>
              <a:t>  </a:t>
            </a:r>
            <a:r>
              <a:rPr dirty="0" sz="1450" spc="-160">
                <a:solidFill>
                  <a:srgbClr val="999E9C"/>
                </a:solidFill>
                <a:latin typeface="Times New Roman"/>
                <a:cs typeface="Times New Roman"/>
              </a:rPr>
              <a:t> </a:t>
            </a:r>
            <a:r>
              <a:rPr dirty="0" sz="1450">
                <a:solidFill>
                  <a:srgbClr val="999E9C"/>
                </a:solidFill>
                <a:latin typeface="Times New Roman"/>
                <a:cs typeface="Times New Roman"/>
              </a:rPr>
              <a:t>our</a:t>
            </a:r>
            <a:r>
              <a:rPr dirty="0" sz="1450">
                <a:solidFill>
                  <a:srgbClr val="999E9C"/>
                </a:solidFill>
                <a:latin typeface="Times New Roman"/>
                <a:cs typeface="Times New Roman"/>
              </a:rPr>
              <a:t>	</a:t>
            </a:r>
            <a:r>
              <a:rPr dirty="0" sz="1450" spc="-50" b="1">
                <a:solidFill>
                  <a:srgbClr val="999E9C"/>
                </a:solidFill>
                <a:latin typeface="Times New Roman"/>
                <a:cs typeface="Times New Roman"/>
              </a:rPr>
              <a:t>49er's</a:t>
            </a:r>
            <a:r>
              <a:rPr dirty="0" sz="1450" b="1">
                <a:solidFill>
                  <a:srgbClr val="999E9C"/>
                </a:solidFill>
                <a:latin typeface="Times New Roman"/>
                <a:cs typeface="Times New Roman"/>
              </a:rPr>
              <a:t> </a:t>
            </a:r>
            <a:r>
              <a:rPr dirty="0" sz="1450" spc="170" b="1">
                <a:solidFill>
                  <a:srgbClr val="999E9C"/>
                </a:solidFill>
                <a:latin typeface="Times New Roman"/>
                <a:cs typeface="Times New Roman"/>
              </a:rPr>
              <a:t> </a:t>
            </a:r>
            <a:r>
              <a:rPr dirty="0" sz="1450" spc="-45">
                <a:solidFill>
                  <a:srgbClr val="999E9C"/>
                </a:solidFill>
                <a:latin typeface="Times New Roman"/>
                <a:cs typeface="Times New Roman"/>
              </a:rPr>
              <a:t>celebmtlc</a:t>
            </a:r>
            <a:r>
              <a:rPr dirty="0" sz="1450" spc="-70">
                <a:solidFill>
                  <a:srgbClr val="999E9C"/>
                </a:solidFill>
                <a:latin typeface="Times New Roman"/>
                <a:cs typeface="Times New Roman"/>
              </a:rPr>
              <a:t>m</a:t>
            </a:r>
            <a:r>
              <a:rPr dirty="0" sz="1450">
                <a:solidFill>
                  <a:srgbClr val="999E9C"/>
                </a:solidFill>
                <a:latin typeface="Times New Roman"/>
                <a:cs typeface="Times New Roman"/>
              </a:rPr>
              <a:t>	</a:t>
            </a:r>
            <a:r>
              <a:rPr dirty="0" sz="1100">
                <a:solidFill>
                  <a:srgbClr val="999E9C"/>
                </a:solidFill>
                <a:latin typeface="Times New Roman"/>
                <a:cs typeface="Times New Roman"/>
              </a:rPr>
              <a:t>\\'U</a:t>
            </a:r>
            <a:r>
              <a:rPr dirty="0" sz="1100" spc="10">
                <a:solidFill>
                  <a:srgbClr val="999E9C"/>
                </a:solidFill>
                <a:latin typeface="Times New Roman"/>
                <a:cs typeface="Times New Roman"/>
              </a:rPr>
              <a:t>S</a:t>
            </a:r>
            <a:r>
              <a:rPr dirty="0" sz="1100">
                <a:solidFill>
                  <a:srgbClr val="999E9C"/>
                </a:solidFill>
                <a:latin typeface="Times New Roman"/>
                <a:cs typeface="Times New Roman"/>
              </a:rPr>
              <a:t>  </a:t>
            </a:r>
            <a:r>
              <a:rPr dirty="0" sz="1100" spc="-5">
                <a:solidFill>
                  <a:srgbClr val="999E9C"/>
                </a:solidFill>
                <a:latin typeface="Times New Roman"/>
                <a:cs typeface="Times New Roman"/>
              </a:rPr>
              <a:t> </a:t>
            </a:r>
            <a:r>
              <a:rPr dirty="0" sz="1450">
                <a:solidFill>
                  <a:srgbClr val="999E9C"/>
                </a:solidFill>
                <a:latin typeface="Times New Roman"/>
                <a:cs typeface="Times New Roman"/>
              </a:rPr>
              <a:t>th</a:t>
            </a:r>
            <a:r>
              <a:rPr dirty="0" sz="1450" spc="5">
                <a:solidFill>
                  <a:srgbClr val="999E9C"/>
                </a:solidFill>
                <a:latin typeface="Times New Roman"/>
                <a:cs typeface="Times New Roman"/>
              </a:rPr>
              <a:t>e</a:t>
            </a:r>
            <a:r>
              <a:rPr dirty="0" sz="1450">
                <a:solidFill>
                  <a:srgbClr val="999E9C"/>
                </a:solidFill>
                <a:latin typeface="Times New Roman"/>
                <a:cs typeface="Times New Roman"/>
              </a:rPr>
              <a:t>	</a:t>
            </a:r>
            <a:r>
              <a:rPr dirty="0" sz="1450" spc="10">
                <a:solidFill>
                  <a:srgbClr val="999E9C"/>
                </a:solidFill>
                <a:latin typeface="Times New Roman"/>
                <a:cs typeface="Times New Roman"/>
              </a:rPr>
              <a:t>most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75801" y="8688370"/>
            <a:ext cx="3878579" cy="2673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u="sng" sz="1300" spc="-105">
                <a:solidFill>
                  <a:srgbClr val="999E9C"/>
                </a:solidFill>
                <a:uFill>
                  <a:solidFill>
                    <a:srgbClr val="999E9C"/>
                  </a:solidFill>
                </a:uFill>
                <a:latin typeface="Arial"/>
                <a:cs typeface="Arial"/>
              </a:rPr>
              <a:t>aucceEf\11</a:t>
            </a:r>
            <a:r>
              <a:rPr dirty="0" sz="1300" spc="-105">
                <a:solidFill>
                  <a:srgbClr val="999E9C"/>
                </a:solidFill>
                <a:latin typeface="Arial"/>
                <a:cs typeface="Arial"/>
              </a:rPr>
              <a:t> </a:t>
            </a:r>
            <a:r>
              <a:rPr dirty="0" sz="1550" spc="-150">
                <a:solidFill>
                  <a:srgbClr val="999E9C"/>
                </a:solidFill>
                <a:latin typeface="Times New Roman"/>
                <a:cs typeface="Times New Roman"/>
              </a:rPr>
              <a:t>taince </a:t>
            </a:r>
            <a:r>
              <a:rPr dirty="0" sz="1400" spc="-95">
                <a:solidFill>
                  <a:srgbClr val="999E9C"/>
                </a:solidFill>
                <a:latin typeface="Times New Roman"/>
                <a:cs typeface="Times New Roman"/>
              </a:rPr>
              <a:t>it </a:t>
            </a:r>
            <a:r>
              <a:rPr dirty="0" sz="1550" spc="-110">
                <a:solidFill>
                  <a:srgbClr val="999E9C"/>
                </a:solidFill>
                <a:latin typeface="Times New Roman"/>
                <a:cs typeface="Times New Roman"/>
              </a:rPr>
              <a:t>was </a:t>
            </a:r>
            <a:r>
              <a:rPr dirty="0" sz="1450" spc="-5">
                <a:solidFill>
                  <a:srgbClr val="999E9C"/>
                </a:solidFill>
                <a:latin typeface="Times New Roman"/>
                <a:cs typeface="Times New Roman"/>
              </a:rPr>
              <a:t>restarted </a:t>
            </a:r>
            <a:r>
              <a:rPr dirty="0" sz="1550" spc="-50">
                <a:solidFill>
                  <a:srgbClr val="999E9C"/>
                </a:solidFill>
                <a:latin typeface="Times New Roman"/>
                <a:cs typeface="Times New Roman"/>
              </a:rPr>
              <a:t>m </a:t>
            </a:r>
            <a:r>
              <a:rPr dirty="0" sz="1550" spc="65">
                <a:solidFill>
                  <a:srgbClr val="999E9C"/>
                </a:solidFill>
                <a:latin typeface="Times New Roman"/>
                <a:cs typeface="Times New Roman"/>
              </a:rPr>
              <a:t>the </a:t>
            </a:r>
            <a:r>
              <a:rPr dirty="0" sz="1500" spc="30">
                <a:solidFill>
                  <a:srgbClr val="999E9C"/>
                </a:solidFill>
                <a:latin typeface="Times New Roman"/>
                <a:cs typeface="Times New Roman"/>
              </a:rPr>
              <a:t>iall </a:t>
            </a:r>
            <a:r>
              <a:rPr dirty="0" sz="1550" spc="55">
                <a:solidFill>
                  <a:srgbClr val="999E9C"/>
                </a:solidFill>
                <a:latin typeface="Times New Roman"/>
                <a:cs typeface="Times New Roman"/>
              </a:rPr>
              <a:t>o[ </a:t>
            </a:r>
            <a:r>
              <a:rPr dirty="0" sz="1500" spc="55">
                <a:solidFill>
                  <a:srgbClr val="999E9C"/>
                </a:solidFill>
                <a:latin typeface="Times New Roman"/>
                <a:cs typeface="Times New Roman"/>
              </a:rPr>
              <a:t>'66</a:t>
            </a:r>
            <a:r>
              <a:rPr dirty="0" sz="1500" spc="140">
                <a:solidFill>
                  <a:srgbClr val="999E9C"/>
                </a:solidFill>
                <a:latin typeface="Times New Roman"/>
                <a:cs typeface="Times New Roman"/>
              </a:rPr>
              <a:t> </a:t>
            </a:r>
            <a:r>
              <a:rPr dirty="0" sz="1550" spc="55">
                <a:solidFill>
                  <a:srgbClr val="999E9C"/>
                </a:solidFill>
                <a:latin typeface="Times New Roman"/>
                <a:cs typeface="Times New Roman"/>
              </a:rPr>
              <a:t>It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79973" y="8909210"/>
            <a:ext cx="3950335" cy="1253490"/>
          </a:xfrm>
          <a:prstGeom prst="rect">
            <a:avLst/>
          </a:prstGeom>
        </p:spPr>
        <p:txBody>
          <a:bodyPr wrap="square" lIns="0" tIns="57785" rIns="0" bIns="0" rtlCol="0" vert="horz">
            <a:spAutoFit/>
          </a:bodyPr>
          <a:lstStyle/>
          <a:p>
            <a:pPr algn="just" marL="40005" marR="38100" indent="-27940">
              <a:lnSpc>
                <a:spcPct val="80600"/>
              </a:lnSpc>
              <a:spcBef>
                <a:spcPts val="455"/>
              </a:spcBef>
            </a:pPr>
            <a:r>
              <a:rPr dirty="0" sz="1400" spc="70">
                <a:solidFill>
                  <a:srgbClr val="999E9C"/>
                </a:solidFill>
                <a:latin typeface="Arial"/>
                <a:cs typeface="Arial"/>
              </a:rPr>
              <a:t>mrted </a:t>
            </a:r>
            <a:r>
              <a:rPr dirty="0" sz="1350" spc="114">
                <a:solidFill>
                  <a:srgbClr val="999E9C"/>
                </a:solidFill>
                <a:latin typeface="Arial"/>
                <a:cs typeface="Arial"/>
              </a:rPr>
              <a:t>"'llil </a:t>
            </a:r>
            <a:r>
              <a:rPr dirty="0" sz="1450" spc="30">
                <a:solidFill>
                  <a:srgbClr val="999E9C"/>
                </a:solidFill>
                <a:latin typeface="Times New Roman"/>
                <a:cs typeface="Times New Roman"/>
              </a:rPr>
              <a:t>the </a:t>
            </a:r>
            <a:r>
              <a:rPr dirty="0" u="sng" sz="1450" spc="-80">
                <a:solidFill>
                  <a:srgbClr val="999E9C"/>
                </a:solidFill>
                <a:uFill>
                  <a:solidFill>
                    <a:srgbClr val="999E9C"/>
                  </a:solidFill>
                </a:uFill>
                <a:latin typeface="Times New Roman"/>
                <a:cs typeface="Times New Roman"/>
              </a:rPr>
              <a:t>ope1ung</a:t>
            </a:r>
            <a:r>
              <a:rPr dirty="0" sz="1450" spc="-80">
                <a:solidFill>
                  <a:srgbClr val="999E9C"/>
                </a:solidFill>
                <a:latin typeface="Times New Roman"/>
                <a:cs typeface="Times New Roman"/>
              </a:rPr>
              <a:t> </a:t>
            </a:r>
            <a:r>
              <a:rPr dirty="0" sz="1450" spc="-15">
                <a:solidFill>
                  <a:srgbClr val="999E9C"/>
                </a:solidFill>
                <a:latin typeface="Times New Roman"/>
                <a:cs typeface="Times New Roman"/>
              </a:rPr>
              <a:t>of </a:t>
            </a:r>
            <a:r>
              <a:rPr dirty="0" sz="1300" spc="-5">
                <a:solidFill>
                  <a:srgbClr val="999E9C"/>
                </a:solidFill>
                <a:latin typeface="Arial"/>
                <a:cs typeface="Arial"/>
              </a:rPr>
              <a:t>AIME'&amp; </a:t>
            </a:r>
            <a:r>
              <a:rPr dirty="0" sz="1300" spc="25">
                <a:solidFill>
                  <a:srgbClr val="999E9C"/>
                </a:solidFill>
                <a:latin typeface="Arial"/>
                <a:cs typeface="Arial"/>
              </a:rPr>
              <a:t>Ore </a:t>
            </a:r>
            <a:r>
              <a:rPr dirty="0" sz="1300" spc="15">
                <a:solidFill>
                  <a:srgbClr val="999E9C"/>
                </a:solidFill>
                <a:latin typeface="Arial"/>
                <a:cs typeface="Arial"/>
              </a:rPr>
              <a:t>House </a:t>
            </a:r>
            <a:r>
              <a:rPr dirty="0" sz="1450" spc="65">
                <a:solidFill>
                  <a:srgbClr val="999E9C"/>
                </a:solidFill>
                <a:latin typeface="Times New Roman"/>
                <a:cs typeface="Times New Roman"/>
              </a:rPr>
              <a:t>on  </a:t>
            </a:r>
            <a:r>
              <a:rPr dirty="0" sz="1700" spc="-125">
                <a:solidFill>
                  <a:srgbClr val="999E9C"/>
                </a:solidFill>
                <a:latin typeface="Times New Roman"/>
                <a:cs typeface="Times New Roman"/>
              </a:rPr>
              <a:t>Frida:' </a:t>
            </a:r>
            <a:r>
              <a:rPr dirty="0" sz="1300" spc="-110">
                <a:solidFill>
                  <a:srgbClr val="999E9C"/>
                </a:solidFill>
                <a:latin typeface="Arial"/>
                <a:cs typeface="Arial"/>
              </a:rPr>
              <a:t>nigl1L </a:t>
            </a:r>
            <a:r>
              <a:rPr dirty="0" sz="1300">
                <a:solidFill>
                  <a:srgbClr val="999E9C"/>
                </a:solidFill>
                <a:latin typeface="Arial"/>
                <a:cs typeface="Arial"/>
              </a:rPr>
              <a:t>lru:lud!!d </a:t>
            </a:r>
            <a:r>
              <a:rPr dirty="0" sz="1350" spc="-5">
                <a:solidFill>
                  <a:srgbClr val="999E9C"/>
                </a:solidFill>
                <a:latin typeface="Times New Roman"/>
                <a:cs typeface="Times New Roman"/>
              </a:rPr>
              <a:t>in </a:t>
            </a:r>
            <a:r>
              <a:rPr dirty="0" sz="1300">
                <a:solidFill>
                  <a:srgbClr val="999E9C"/>
                </a:solidFill>
                <a:latin typeface="Arial"/>
                <a:cs typeface="Arial"/>
              </a:rPr>
              <a:t>the </a:t>
            </a:r>
            <a:r>
              <a:rPr dirty="0" sz="1300" spc="15">
                <a:solidFill>
                  <a:srgbClr val="999E9C"/>
                </a:solidFill>
                <a:latin typeface="Arial"/>
                <a:cs typeface="Arial"/>
              </a:rPr>
              <a:t>activities </a:t>
            </a:r>
            <a:r>
              <a:rPr dirty="0" sz="1300" spc="20">
                <a:solidFill>
                  <a:srgbClr val="858987"/>
                </a:solidFill>
                <a:latin typeface="Arial"/>
                <a:cs typeface="Arial"/>
              </a:rPr>
              <a:t>were </a:t>
            </a:r>
            <a:r>
              <a:rPr dirty="0" sz="1300" spc="25">
                <a:solidFill>
                  <a:srgbClr val="999E9C"/>
                </a:solidFill>
                <a:latin typeface="Arial"/>
                <a:cs typeface="Arial"/>
              </a:rPr>
              <a:t>a </a:t>
            </a:r>
            <a:r>
              <a:rPr dirty="0" sz="1500" spc="-140">
                <a:solidFill>
                  <a:srgbClr val="999E9C"/>
                </a:solidFill>
                <a:latin typeface="Times New Roman"/>
                <a:cs typeface="Times New Roman"/>
              </a:rPr>
              <a:t>JUg  </a:t>
            </a:r>
            <a:r>
              <a:rPr dirty="0" sz="1400" spc="-45">
                <a:solidFill>
                  <a:srgbClr val="999E9C"/>
                </a:solidFill>
                <a:latin typeface="Times New Roman"/>
                <a:cs typeface="Times New Roman"/>
              </a:rPr>
              <a:t>band </a:t>
            </a:r>
            <a:r>
              <a:rPr dirty="0" sz="1600" spc="-254">
                <a:solidFill>
                  <a:srgbClr val="999E9C"/>
                </a:solidFill>
                <a:latin typeface="Arial"/>
                <a:cs typeface="Arial"/>
              </a:rPr>
              <a:t>danMnc </a:t>
            </a:r>
            <a:r>
              <a:rPr dirty="0" sz="1450" spc="-35">
                <a:solidFill>
                  <a:srgbClr val="999E9C"/>
                </a:solidFill>
                <a:latin typeface="Times New Roman"/>
                <a:cs typeface="Times New Roman"/>
              </a:rPr>
              <a:t>and </a:t>
            </a:r>
            <a:r>
              <a:rPr dirty="0" sz="1250" spc="-25">
                <a:solidFill>
                  <a:srgbClr val="999E9C"/>
                </a:solidFill>
                <a:latin typeface="Times New Roman"/>
                <a:cs typeface="Times New Roman"/>
              </a:rPr>
              <a:t>thP </a:t>
            </a:r>
            <a:r>
              <a:rPr dirty="0" u="sng" sz="1450" spc="-114">
                <a:solidFill>
                  <a:srgbClr val="999E9C"/>
                </a:solidFill>
                <a:uFill>
                  <a:solidFill>
                    <a:srgbClr val="999E9C"/>
                  </a:solidFill>
                </a:uFill>
                <a:latin typeface="Times New Roman"/>
                <a:cs typeface="Times New Roman"/>
              </a:rPr>
              <a:t>1mt1a1ion</a:t>
            </a:r>
            <a:r>
              <a:rPr dirty="0" sz="1450" spc="-114">
                <a:solidFill>
                  <a:srgbClr val="999E9C"/>
                </a:solidFill>
                <a:latin typeface="Times New Roman"/>
                <a:cs typeface="Times New Roman"/>
              </a:rPr>
              <a:t> </a:t>
            </a:r>
            <a:r>
              <a:rPr dirty="0" sz="1450" spc="-15">
                <a:solidFill>
                  <a:srgbClr val="999E9C"/>
                </a:solidFill>
                <a:latin typeface="Times New Roman"/>
                <a:cs typeface="Times New Roman"/>
              </a:rPr>
              <a:t>of </a:t>
            </a:r>
            <a:r>
              <a:rPr dirty="0" sz="1450" spc="55">
                <a:solidFill>
                  <a:srgbClr val="999E9C"/>
                </a:solidFill>
                <a:latin typeface="Times New Roman"/>
                <a:cs typeface="Times New Roman"/>
              </a:rPr>
              <a:t>tbe</a:t>
            </a:r>
            <a:r>
              <a:rPr dirty="0" sz="1450" spc="75">
                <a:solidFill>
                  <a:srgbClr val="999E9C"/>
                </a:solidFill>
                <a:latin typeface="Times New Roman"/>
                <a:cs typeface="Times New Roman"/>
              </a:rPr>
              <a:t> </a:t>
            </a:r>
            <a:r>
              <a:rPr dirty="0" sz="1350" spc="50">
                <a:solidFill>
                  <a:srgbClr val="999E9C"/>
                </a:solidFill>
                <a:latin typeface="Times New Roman"/>
                <a:cs typeface="Times New Roman"/>
              </a:rPr>
              <a:t>bar</a:t>
            </a:r>
            <a:endParaRPr sz="1350">
              <a:latin typeface="Times New Roman"/>
              <a:cs typeface="Times New Roman"/>
            </a:endParaRPr>
          </a:p>
          <a:p>
            <a:pPr algn="r" marR="33020">
              <a:lnSpc>
                <a:spcPts val="1480"/>
              </a:lnSpc>
            </a:pPr>
            <a:r>
              <a:rPr dirty="0" sz="1350" spc="-20">
                <a:solidFill>
                  <a:srgbClr val="999E9C"/>
                </a:solidFill>
                <a:latin typeface="Times New Roman"/>
                <a:cs typeface="Times New Roman"/>
              </a:rPr>
              <a:t>Starl.ulg </a:t>
            </a:r>
            <a:r>
              <a:rPr dirty="0" sz="1350" spc="45">
                <a:solidFill>
                  <a:srgbClr val="999E9C"/>
                </a:solidFill>
                <a:latin typeface="Times New Roman"/>
                <a:cs typeface="Times New Roman"/>
              </a:rPr>
              <a:t>Satwday </a:t>
            </a:r>
            <a:r>
              <a:rPr dirty="0" sz="1450" spc="-25">
                <a:solidFill>
                  <a:srgbClr val="999E9C"/>
                </a:solidFill>
                <a:latin typeface="Times New Roman"/>
                <a:cs typeface="Times New Roman"/>
              </a:rPr>
              <a:t>mommg </a:t>
            </a:r>
            <a:r>
              <a:rPr dirty="0" sz="1450" spc="20">
                <a:solidFill>
                  <a:srgbClr val="999E9C"/>
                </a:solidFill>
                <a:latin typeface="Times New Roman"/>
                <a:cs typeface="Times New Roman"/>
              </a:rPr>
              <a:t>was </a:t>
            </a:r>
            <a:r>
              <a:rPr dirty="0" sz="1450" spc="15">
                <a:solidFill>
                  <a:srgbClr val="999E9C"/>
                </a:solidFill>
                <a:latin typeface="Times New Roman"/>
                <a:cs typeface="Times New Roman"/>
              </a:rPr>
              <a:t>tbe  </a:t>
            </a:r>
            <a:r>
              <a:rPr dirty="0" u="sng" sz="1350" spc="75">
                <a:solidFill>
                  <a:srgbClr val="999E9C"/>
                </a:solidFill>
                <a:uFill>
                  <a:solidFill>
                    <a:srgbClr val="999E9C"/>
                  </a:solidFill>
                </a:uFill>
                <a:latin typeface="Times New Roman"/>
                <a:cs typeface="Times New Roman"/>
              </a:rPr>
              <a:t>patade</a:t>
            </a:r>
            <a:r>
              <a:rPr dirty="0" sz="1350" spc="-85">
                <a:solidFill>
                  <a:srgbClr val="999E9C"/>
                </a:solidFill>
                <a:latin typeface="Times New Roman"/>
                <a:cs typeface="Times New Roman"/>
              </a:rPr>
              <a:t> </a:t>
            </a:r>
            <a:r>
              <a:rPr dirty="0" sz="1350" spc="85">
                <a:solidFill>
                  <a:srgbClr val="999E9C"/>
                </a:solidFill>
                <a:latin typeface="Times New Roman"/>
                <a:cs typeface="Times New Roman"/>
              </a:rPr>
              <a:t>around</a:t>
            </a:r>
            <a:endParaRPr sz="1350">
              <a:latin typeface="Times New Roman"/>
              <a:cs typeface="Times New Roman"/>
            </a:endParaRPr>
          </a:p>
          <a:p>
            <a:pPr algn="r" marR="22860">
              <a:lnSpc>
                <a:spcPts val="1505"/>
              </a:lnSpc>
            </a:pPr>
            <a:r>
              <a:rPr dirty="0" sz="1400">
                <a:solidFill>
                  <a:srgbClr val="999E9C"/>
                </a:solidFill>
                <a:latin typeface="Times New Roman"/>
                <a:cs typeface="Times New Roman"/>
              </a:rPr>
              <a:t>1he.Plau.and </a:t>
            </a:r>
            <a:r>
              <a:rPr dirty="0" sz="1400" spc="5">
                <a:solidFill>
                  <a:srgbClr val="999E9C"/>
                </a:solidFill>
                <a:latin typeface="Times New Roman"/>
                <a:cs typeface="Times New Roman"/>
              </a:rPr>
              <a:t>down School</a:t>
            </a:r>
            <a:r>
              <a:rPr dirty="0" sz="1400" spc="-275">
                <a:solidFill>
                  <a:srgbClr val="999E9C"/>
                </a:solidFill>
                <a:latin typeface="Times New Roman"/>
                <a:cs typeface="Times New Roman"/>
              </a:rPr>
              <a:t> </a:t>
            </a:r>
            <a:r>
              <a:rPr dirty="0" sz="1400" spc="10">
                <a:solidFill>
                  <a:srgbClr val="999E9C"/>
                </a:solidFill>
                <a:latin typeface="Times New Roman"/>
                <a:cs typeface="Times New Roman"/>
              </a:rPr>
              <a:t>of </a:t>
            </a:r>
            <a:r>
              <a:rPr dirty="0" sz="1350" spc="45">
                <a:solidFill>
                  <a:srgbClr val="999E9C"/>
                </a:solidFill>
                <a:latin typeface="Times New Roman"/>
                <a:cs typeface="Times New Roman"/>
              </a:rPr>
              <a:t>l\bnes </a:t>
            </a:r>
            <a:r>
              <a:rPr dirty="0" sz="1400" spc="40">
                <a:solidFill>
                  <a:srgbClr val="999E9C"/>
                </a:solidFill>
                <a:latin typeface="Times New Roman"/>
                <a:cs typeface="Times New Roman"/>
              </a:rPr>
              <a:t>Road The </a:t>
            </a:r>
            <a:r>
              <a:rPr dirty="0" sz="1400" spc="50">
                <a:solidFill>
                  <a:srgbClr val="999E9C"/>
                </a:solidFill>
                <a:latin typeface="Times New Roman"/>
                <a:cs typeface="Times New Roman"/>
              </a:rPr>
              <a:t>award</a:t>
            </a:r>
            <a:endParaRPr sz="1400">
              <a:latin typeface="Times New Roman"/>
              <a:cs typeface="Times New Roman"/>
            </a:endParaRPr>
          </a:p>
          <a:p>
            <a:pPr algn="r" marR="5080">
              <a:lnSpc>
                <a:spcPts val="1720"/>
              </a:lnSpc>
              <a:tabLst>
                <a:tab pos="1784350" algn="l"/>
              </a:tabLst>
            </a:pPr>
            <a:r>
              <a:rPr dirty="0" sz="1450" spc="35">
                <a:solidFill>
                  <a:srgbClr val="999E9C"/>
                </a:solidFill>
                <a:latin typeface="Times New Roman"/>
                <a:cs typeface="Times New Roman"/>
              </a:rPr>
              <a:t>for </a:t>
            </a:r>
            <a:r>
              <a:rPr dirty="0" sz="1350" spc="20">
                <a:solidFill>
                  <a:srgbClr val="999E9C"/>
                </a:solidFill>
                <a:latin typeface="Times New Roman"/>
                <a:cs typeface="Times New Roman"/>
              </a:rPr>
              <a:t>tbt</a:t>
            </a:r>
            <a:r>
              <a:rPr dirty="0" sz="1350" spc="130">
                <a:solidFill>
                  <a:srgbClr val="999E9C"/>
                </a:solidFill>
                <a:latin typeface="Times New Roman"/>
                <a:cs typeface="Times New Roman"/>
              </a:rPr>
              <a:t> </a:t>
            </a:r>
            <a:r>
              <a:rPr dirty="0" sz="1450" spc="-20">
                <a:solidFill>
                  <a:srgbClr val="999E9C"/>
                </a:solidFill>
                <a:latin typeface="Times New Roman"/>
                <a:cs typeface="Times New Roman"/>
              </a:rPr>
              <a:t>best</a:t>
            </a:r>
            <a:r>
              <a:rPr dirty="0" sz="1450" spc="-65">
                <a:solidFill>
                  <a:srgbClr val="999E9C"/>
                </a:solidFill>
                <a:latin typeface="Times New Roman"/>
                <a:cs typeface="Times New Roman"/>
              </a:rPr>
              <a:t> </a:t>
            </a:r>
            <a:r>
              <a:rPr dirty="0" sz="1450" spc="-15">
                <a:solidFill>
                  <a:srgbClr val="999E9C"/>
                </a:solidFill>
                <a:latin typeface="Times New Roman"/>
                <a:cs typeface="Times New Roman"/>
              </a:rPr>
              <a:t>float</a:t>
            </a:r>
            <a:r>
              <a:rPr dirty="0" sz="1450" spc="-15">
                <a:solidFill>
                  <a:srgbClr val="858987"/>
                </a:solidFill>
                <a:latin typeface="Times New Roman"/>
                <a:cs typeface="Times New Roman"/>
              </a:rPr>
              <a:t>"'·ent	</a:t>
            </a:r>
            <a:r>
              <a:rPr dirty="0" sz="1450" spc="5">
                <a:solidFill>
                  <a:srgbClr val="999E9C"/>
                </a:solidFill>
                <a:latin typeface="Times New Roman"/>
                <a:cs typeface="Times New Roman"/>
              </a:rPr>
              <a:t>'the </a:t>
            </a:r>
            <a:r>
              <a:rPr dirty="0" sz="1450" spc="-60">
                <a:solidFill>
                  <a:srgbClr val="999E9C"/>
                </a:solidFill>
                <a:latin typeface="Times New Roman"/>
                <a:cs typeface="Times New Roman"/>
              </a:rPr>
              <a:t>Rockhound&amp; </a:t>
            </a:r>
            <a:r>
              <a:rPr dirty="0" sz="1450" spc="-30">
                <a:solidFill>
                  <a:srgbClr val="999E9C"/>
                </a:solidFill>
                <a:latin typeface="Times New Roman"/>
                <a:cs typeface="Times New Roman"/>
              </a:rPr>
              <a:t> </a:t>
            </a:r>
            <a:r>
              <a:rPr dirty="0" sz="1550" spc="-45">
                <a:solidFill>
                  <a:srgbClr val="999E9C"/>
                </a:solidFill>
                <a:latin typeface="Times New Roman"/>
                <a:cs typeface="Times New Roman"/>
              </a:rPr>
              <a:t>Following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728735" y="11318812"/>
            <a:ext cx="158750" cy="29083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baseline="-30864" sz="2025" spc="-232">
                <a:solidFill>
                  <a:srgbClr val="858987"/>
                </a:solidFill>
                <a:latin typeface="Arial"/>
                <a:cs typeface="Arial"/>
              </a:rPr>
              <a:t>•</a:t>
            </a:r>
            <a:r>
              <a:rPr dirty="0" sz="1700" spc="-155">
                <a:solidFill>
                  <a:srgbClr val="757574"/>
                </a:solidFill>
                <a:latin typeface="Arial"/>
                <a:cs typeface="Arial"/>
              </a:rPr>
              <a:t>t</a:t>
            </a:r>
            <a:endParaRPr sz="17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398931" y="12555511"/>
            <a:ext cx="726440" cy="3498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  <a:tabLst>
                <a:tab pos="292735" algn="l"/>
                <a:tab pos="629285" algn="l"/>
              </a:tabLst>
            </a:pPr>
            <a:r>
              <a:rPr dirty="0" sz="2100" spc="-35">
                <a:solidFill>
                  <a:srgbClr val="858987"/>
                </a:solidFill>
                <a:latin typeface="Arial"/>
                <a:cs typeface="Arial"/>
              </a:rPr>
              <a:t>I	Ill	</a:t>
            </a:r>
            <a:r>
              <a:rPr dirty="0" baseline="-19607" sz="2550" spc="-810" i="1">
                <a:solidFill>
                  <a:srgbClr val="858987"/>
                </a:solidFill>
                <a:latin typeface="Arial"/>
                <a:cs typeface="Arial"/>
              </a:rPr>
              <a:t>1</a:t>
            </a:r>
            <a:r>
              <a:rPr dirty="0" sz="2100" spc="-540" i="1">
                <a:solidFill>
                  <a:srgbClr val="858987"/>
                </a:solidFill>
                <a:latin typeface="Arial"/>
                <a:cs typeface="Arial"/>
              </a:rPr>
              <a:t>,</a:t>
            </a:r>
            <a:endParaRPr sz="21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607224" y="12908855"/>
            <a:ext cx="228600" cy="3378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50" spc="-45" b="1">
                <a:solidFill>
                  <a:srgbClr val="757574"/>
                </a:solidFill>
                <a:latin typeface="Arial"/>
                <a:cs typeface="Arial"/>
              </a:rPr>
              <a:t>lll</a:t>
            </a:r>
            <a:endParaRPr sz="20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996095" y="12854872"/>
            <a:ext cx="138430" cy="285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00" spc="-60" i="1">
                <a:solidFill>
                  <a:srgbClr val="858987"/>
                </a:solidFill>
                <a:latin typeface="Arial"/>
                <a:cs typeface="Arial"/>
              </a:rPr>
              <a:t>1</a:t>
            </a:r>
            <a:endParaRPr sz="17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077128" y="13306366"/>
            <a:ext cx="96520" cy="4025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450" spc="-125">
                <a:solidFill>
                  <a:srgbClr val="999E9C"/>
                </a:solidFill>
                <a:latin typeface="Times New Roman"/>
                <a:cs typeface="Times New Roman"/>
              </a:rPr>
              <a:t>l</a:t>
            </a:r>
            <a:endParaRPr sz="24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647818" y="8354656"/>
            <a:ext cx="4315460" cy="1747520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algn="just" marL="38100" marR="60960" indent="9525">
              <a:lnSpc>
                <a:spcPct val="91400"/>
              </a:lnSpc>
              <a:spcBef>
                <a:spcPts val="295"/>
              </a:spcBef>
            </a:pPr>
            <a:r>
              <a:rPr dirty="0" sz="1550" spc="40">
                <a:solidFill>
                  <a:srgbClr val="858987"/>
                </a:solidFill>
                <a:latin typeface="Times New Roman"/>
                <a:cs typeface="Times New Roman"/>
              </a:rPr>
              <a:t>the </a:t>
            </a:r>
            <a:r>
              <a:rPr dirty="0" sz="1550" spc="25">
                <a:solidFill>
                  <a:srgbClr val="858987"/>
                </a:solidFill>
                <a:latin typeface="Times New Roman"/>
                <a:cs typeface="Times New Roman"/>
              </a:rPr>
              <a:t>parade </a:t>
            </a:r>
            <a:r>
              <a:rPr dirty="0" sz="1400" spc="-40">
                <a:solidFill>
                  <a:srgbClr val="858987"/>
                </a:solidFill>
                <a:latin typeface="Arial"/>
                <a:cs typeface="Arial"/>
              </a:rPr>
              <a:t>was </a:t>
            </a:r>
            <a:r>
              <a:rPr dirty="0" sz="1550" spc="-30">
                <a:solidFill>
                  <a:srgbClr val="858987"/>
                </a:solidFill>
                <a:latin typeface="Times New Roman"/>
                <a:cs typeface="Times New Roman"/>
              </a:rPr>
              <a:t>the </a:t>
            </a:r>
            <a:r>
              <a:rPr dirty="0" sz="1550" spc="50">
                <a:solidFill>
                  <a:srgbClr val="858987"/>
                </a:solidFill>
                <a:latin typeface="Times New Roman"/>
                <a:cs typeface="Times New Roman"/>
              </a:rPr>
              <a:t>49er's </a:t>
            </a:r>
            <a:r>
              <a:rPr dirty="0" sz="1550" spc="-50">
                <a:solidFill>
                  <a:srgbClr val="757574"/>
                </a:solidFill>
                <a:latin typeface="Times New Roman"/>
                <a:cs typeface="Times New Roman"/>
              </a:rPr>
              <a:t>BarbeqUe</a:t>
            </a:r>
            <a:r>
              <a:rPr dirty="0" sz="1550" spc="-50">
                <a:solidFill>
                  <a:srgbClr val="999E9C"/>
                </a:solidFill>
                <a:latin typeface="Times New Roman"/>
                <a:cs typeface="Times New Roman"/>
              </a:rPr>
              <a:t>, </a:t>
            </a:r>
            <a:r>
              <a:rPr dirty="0" sz="1550" spc="-60">
                <a:solidFill>
                  <a:srgbClr val="757574"/>
                </a:solidFill>
                <a:latin typeface="Times New Roman"/>
                <a:cs typeface="Times New Roman"/>
              </a:rPr>
              <a:t>where </a:t>
            </a:r>
            <a:r>
              <a:rPr dirty="0" sz="1550" spc="-245">
                <a:solidFill>
                  <a:srgbClr val="757574"/>
                </a:solidFill>
                <a:latin typeface="Times New Roman"/>
                <a:cs typeface="Times New Roman"/>
              </a:rPr>
              <a:t>&amp;0me </a:t>
            </a:r>
            <a:r>
              <a:rPr dirty="0" sz="1450" spc="30">
                <a:solidFill>
                  <a:srgbClr val="757574"/>
                </a:solidFill>
                <a:latin typeface="Arial"/>
                <a:cs typeface="Arial"/>
              </a:rPr>
              <a:t>of  </a:t>
            </a:r>
            <a:r>
              <a:rPr dirty="0" sz="1550" spc="25">
                <a:solidFill>
                  <a:srgbClr val="858987"/>
                </a:solidFill>
                <a:latin typeface="Times New Roman"/>
                <a:cs typeface="Times New Roman"/>
              </a:rPr>
              <a:t>the </a:t>
            </a:r>
            <a:r>
              <a:rPr dirty="0" sz="1300" spc="50">
                <a:solidFill>
                  <a:srgbClr val="858987"/>
                </a:solidFill>
                <a:latin typeface="Arial"/>
                <a:cs typeface="Arial"/>
              </a:rPr>
              <a:t>best </a:t>
            </a:r>
            <a:r>
              <a:rPr dirty="0" sz="1400" spc="70">
                <a:solidFill>
                  <a:srgbClr val="858987"/>
                </a:solidFill>
                <a:latin typeface="Arial"/>
                <a:cs typeface="Arial"/>
              </a:rPr>
              <a:t>dam </a:t>
            </a:r>
            <a:r>
              <a:rPr dirty="0" sz="1450" spc="35">
                <a:solidFill>
                  <a:srgbClr val="858987"/>
                </a:solidFill>
                <a:latin typeface="Times New Roman"/>
                <a:cs typeface="Times New Roman"/>
              </a:rPr>
              <a:t>beef </a:t>
            </a:r>
            <a:r>
              <a:rPr dirty="0" sz="1450" spc="30">
                <a:solidFill>
                  <a:srgbClr val="858987"/>
                </a:solidFill>
                <a:latin typeface="Times New Roman"/>
                <a:cs typeface="Times New Roman"/>
              </a:rPr>
              <a:t>in  </a:t>
            </a:r>
            <a:r>
              <a:rPr dirty="0" sz="1550" spc="25">
                <a:solidFill>
                  <a:srgbClr val="858987"/>
                </a:solidFill>
                <a:latin typeface="Times New Roman"/>
                <a:cs typeface="Times New Roman"/>
              </a:rPr>
              <a:t>the </a:t>
            </a:r>
            <a:r>
              <a:rPr dirty="0" sz="1550" spc="20">
                <a:solidFill>
                  <a:srgbClr val="858987"/>
                </a:solidFill>
                <a:latin typeface="Times New Roman"/>
                <a:cs typeface="Times New Roman"/>
              </a:rPr>
              <a:t>country </a:t>
            </a:r>
            <a:r>
              <a:rPr dirty="0" sz="950" spc="30">
                <a:solidFill>
                  <a:srgbClr val="757574"/>
                </a:solidFill>
                <a:latin typeface="Arial"/>
                <a:cs typeface="Arial"/>
              </a:rPr>
              <a:t>wa&amp;  </a:t>
            </a:r>
            <a:r>
              <a:rPr dirty="0" sz="1450" spc="-210">
                <a:solidFill>
                  <a:srgbClr val="757574"/>
                </a:solidFill>
                <a:latin typeface="Times New Roman"/>
                <a:cs typeface="Times New Roman"/>
              </a:rPr>
              <a:t>&amp;e]Vedl  </a:t>
            </a:r>
            <a:r>
              <a:rPr dirty="0" sz="1500" spc="50">
                <a:solidFill>
                  <a:srgbClr val="999E9C"/>
                </a:solidFill>
                <a:latin typeface="Times New Roman"/>
                <a:cs typeface="Times New Roman"/>
              </a:rPr>
              <a:t>Saturday </a:t>
            </a:r>
            <a:r>
              <a:rPr dirty="0" sz="1500" spc="60">
                <a:solidFill>
                  <a:srgbClr val="858987"/>
                </a:solidFill>
                <a:latin typeface="Times New Roman"/>
                <a:cs typeface="Times New Roman"/>
              </a:rPr>
              <a:t>afternoon </a:t>
            </a:r>
            <a:r>
              <a:rPr dirty="0" sz="1400" spc="-5">
                <a:solidFill>
                  <a:srgbClr val="858987"/>
                </a:solidFill>
                <a:latin typeface="Arial"/>
                <a:cs typeface="Arial"/>
              </a:rPr>
              <a:t>was </a:t>
            </a:r>
            <a:r>
              <a:rPr dirty="0" sz="1500" spc="-15">
                <a:solidFill>
                  <a:srgbClr val="858987"/>
                </a:solidFill>
                <a:latin typeface="Times New Roman"/>
                <a:cs typeface="Times New Roman"/>
              </a:rPr>
              <a:t>a </a:t>
            </a:r>
            <a:r>
              <a:rPr dirty="0" sz="1150" spc="85">
                <a:solidFill>
                  <a:srgbClr val="858987"/>
                </a:solidFill>
                <a:latin typeface="Arial"/>
                <a:cs typeface="Arial"/>
              </a:rPr>
              <a:t>i;occer </a:t>
            </a:r>
            <a:r>
              <a:rPr dirty="0" sz="1500" spc="-15">
                <a:solidFill>
                  <a:srgbClr val="757574"/>
                </a:solidFill>
                <a:latin typeface="Times New Roman"/>
                <a:cs typeface="Times New Roman"/>
              </a:rPr>
              <a:t>game </a:t>
            </a:r>
            <a:r>
              <a:rPr dirty="0" sz="1550" spc="-65">
                <a:solidFill>
                  <a:srgbClr val="757574"/>
                </a:solidFill>
                <a:latin typeface="Arial"/>
                <a:cs typeface="Arial"/>
              </a:rPr>
              <a:t>with </a:t>
            </a:r>
            <a:r>
              <a:rPr dirty="0" sz="1500" spc="-50">
                <a:solidFill>
                  <a:srgbClr val="757574"/>
                </a:solidFill>
                <a:latin typeface="Times New Roman"/>
                <a:cs typeface="Times New Roman"/>
              </a:rPr>
              <a:t>the  </a:t>
            </a:r>
            <a:r>
              <a:rPr dirty="0" sz="1550" spc="-35">
                <a:solidFill>
                  <a:srgbClr val="999E9C"/>
                </a:solidFill>
                <a:latin typeface="Times New Roman"/>
                <a:cs typeface="Times New Roman"/>
              </a:rPr>
              <a:t>College </a:t>
            </a:r>
            <a:r>
              <a:rPr dirty="0" sz="1550" spc="20">
                <a:solidFill>
                  <a:srgbClr val="999E9C"/>
                </a:solidFill>
                <a:latin typeface="Times New Roman"/>
                <a:cs typeface="Times New Roman"/>
              </a:rPr>
              <a:t>of </a:t>
            </a:r>
            <a:r>
              <a:rPr dirty="0" sz="1550" spc="35">
                <a:solidFill>
                  <a:srgbClr val="858987"/>
                </a:solidFill>
                <a:latin typeface="Times New Roman"/>
                <a:cs typeface="Times New Roman"/>
              </a:rPr>
              <a:t>Santa </a:t>
            </a:r>
            <a:r>
              <a:rPr dirty="0" sz="1550" spc="45">
                <a:solidFill>
                  <a:srgbClr val="858987"/>
                </a:solidFill>
                <a:latin typeface="Times New Roman"/>
                <a:cs typeface="Times New Roman"/>
              </a:rPr>
              <a:t>Fe O! </a:t>
            </a:r>
            <a:r>
              <a:rPr dirty="0" sz="1550" spc="-130">
                <a:solidFill>
                  <a:srgbClr val="858987"/>
                </a:solidFill>
                <a:latin typeface="Times New Roman"/>
                <a:cs typeface="Times New Roman"/>
              </a:rPr>
              <a:t>cow:&amp;e </a:t>
            </a:r>
            <a:r>
              <a:rPr dirty="0" sz="1550" spc="35">
                <a:solidFill>
                  <a:srgbClr val="757574"/>
                </a:solidFill>
                <a:latin typeface="Times New Roman"/>
                <a:cs typeface="Times New Roman"/>
              </a:rPr>
              <a:t>we </a:t>
            </a:r>
            <a:r>
              <a:rPr dirty="0" sz="1550" spc="40">
                <a:solidFill>
                  <a:srgbClr val="757574"/>
                </a:solidFill>
                <a:latin typeface="Times New Roman"/>
                <a:cs typeface="Times New Roman"/>
              </a:rPr>
              <a:t>woo. </a:t>
            </a:r>
            <a:r>
              <a:rPr dirty="0" sz="1400" spc="20">
                <a:solidFill>
                  <a:srgbClr val="757574"/>
                </a:solidFill>
                <a:latin typeface="Arial"/>
                <a:cs typeface="Arial"/>
              </a:rPr>
              <a:t>with</a:t>
            </a:r>
            <a:r>
              <a:rPr dirty="0" sz="1400" spc="145">
                <a:solidFill>
                  <a:srgbClr val="757574"/>
                </a:solidFill>
                <a:latin typeface="Arial"/>
                <a:cs typeface="Arial"/>
              </a:rPr>
              <a:t> </a:t>
            </a:r>
            <a:r>
              <a:rPr dirty="0" baseline="50264" sz="1575" spc="67">
                <a:solidFill>
                  <a:srgbClr val="757574"/>
                </a:solidFill>
                <a:latin typeface="Arial"/>
                <a:cs typeface="Arial"/>
              </a:rPr>
              <a:t>8</a:t>
            </a:r>
            <a:endParaRPr baseline="50264" sz="1575">
              <a:latin typeface="Arial"/>
              <a:cs typeface="Arial"/>
            </a:endParaRPr>
          </a:p>
          <a:p>
            <a:pPr algn="just" marL="72390">
              <a:lnSpc>
                <a:spcPts val="1390"/>
              </a:lnSpc>
            </a:pPr>
            <a:r>
              <a:rPr dirty="0" sz="1500" spc="40">
                <a:solidFill>
                  <a:srgbClr val="999E9C"/>
                </a:solidFill>
                <a:latin typeface="Times New Roman"/>
                <a:cs typeface="Times New Roman"/>
              </a:rPr>
              <a:t>of </a:t>
            </a:r>
            <a:r>
              <a:rPr dirty="0" sz="1550" spc="40">
                <a:solidFill>
                  <a:srgbClr val="858987"/>
                </a:solidFill>
                <a:latin typeface="Times New Roman"/>
                <a:cs typeface="Times New Roman"/>
              </a:rPr>
              <a:t>6-0. </a:t>
            </a:r>
            <a:r>
              <a:rPr dirty="0" sz="1500" spc="25">
                <a:solidFill>
                  <a:srgbClr val="858987"/>
                </a:solidFill>
                <a:latin typeface="Times New Roman"/>
                <a:cs typeface="Times New Roman"/>
              </a:rPr>
              <a:t>Also </a:t>
            </a:r>
            <a:r>
              <a:rPr dirty="0" sz="1500" spc="50">
                <a:solidFill>
                  <a:srgbClr val="858987"/>
                </a:solidFill>
                <a:latin typeface="Times New Roman"/>
                <a:cs typeface="Times New Roman"/>
              </a:rPr>
              <a:t>Saturday </a:t>
            </a:r>
            <a:r>
              <a:rPr dirty="0" sz="1500" spc="35">
                <a:solidFill>
                  <a:srgbClr val="858987"/>
                </a:solidFill>
                <a:latin typeface="Times New Roman"/>
                <a:cs typeface="Times New Roman"/>
              </a:rPr>
              <a:t>afternoon </a:t>
            </a:r>
            <a:r>
              <a:rPr dirty="0" sz="1500" spc="20">
                <a:solidFill>
                  <a:srgbClr val="757574"/>
                </a:solidFill>
                <a:latin typeface="Times New Roman"/>
                <a:cs typeface="Times New Roman"/>
              </a:rPr>
              <a:t>was </a:t>
            </a:r>
            <a:r>
              <a:rPr dirty="0" sz="1500" spc="35">
                <a:solidFill>
                  <a:srgbClr val="757574"/>
                </a:solidFill>
                <a:latin typeface="Times New Roman"/>
                <a:cs typeface="Times New Roman"/>
              </a:rPr>
              <a:t>the</a:t>
            </a:r>
            <a:r>
              <a:rPr dirty="0" sz="1500" spc="80">
                <a:solidFill>
                  <a:srgbClr val="757574"/>
                </a:solidFill>
                <a:latin typeface="Times New Roman"/>
                <a:cs typeface="Times New Roman"/>
              </a:rPr>
              <a:t> </a:t>
            </a:r>
            <a:r>
              <a:rPr dirty="0" sz="1500" spc="-55">
                <a:solidFill>
                  <a:srgbClr val="757574"/>
                </a:solidFill>
                <a:latin typeface="Times New Roman"/>
                <a:cs typeface="Times New Roman"/>
              </a:rPr>
              <a:t>ann</a:t>
            </a:r>
            <a:endParaRPr sz="1500">
              <a:latin typeface="Times New Roman"/>
              <a:cs typeface="Times New Roman"/>
            </a:endParaRPr>
          </a:p>
          <a:p>
            <a:pPr algn="just" marL="81915">
              <a:lnSpc>
                <a:spcPts val="1635"/>
              </a:lnSpc>
            </a:pPr>
            <a:r>
              <a:rPr dirty="0" u="sng" sz="1550">
                <a:solidFill>
                  <a:srgbClr val="858987"/>
                </a:solidFill>
                <a:uFill>
                  <a:solidFill>
                    <a:srgbClr val="858987"/>
                  </a:solidFill>
                </a:uFill>
                <a:latin typeface="Times New Roman"/>
                <a:cs typeface="Times New Roman"/>
              </a:rPr>
              <a:t>alumni</a:t>
            </a:r>
            <a:r>
              <a:rPr dirty="0" sz="1550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550" spc="20">
                <a:solidFill>
                  <a:srgbClr val="858987"/>
                </a:solidFill>
                <a:latin typeface="Times New Roman"/>
                <a:cs typeface="Times New Roman"/>
              </a:rPr>
              <a:t>meeting. </a:t>
            </a:r>
            <a:r>
              <a:rPr dirty="0" sz="1550" spc="45">
                <a:solidFill>
                  <a:srgbClr val="858987"/>
                </a:solidFill>
                <a:latin typeface="Times New Roman"/>
                <a:cs typeface="Times New Roman"/>
              </a:rPr>
              <a:t>Then </a:t>
            </a:r>
            <a:r>
              <a:rPr dirty="0" sz="1550" spc="35">
                <a:solidFill>
                  <a:srgbClr val="858987"/>
                </a:solidFill>
                <a:latin typeface="Times New Roman"/>
                <a:cs typeface="Times New Roman"/>
              </a:rPr>
              <a:t>to </a:t>
            </a:r>
            <a:r>
              <a:rPr dirty="0" u="sng" sz="1550" spc="-25">
                <a:solidFill>
                  <a:srgbClr val="858987"/>
                </a:solidFill>
                <a:uFill>
                  <a:solidFill>
                    <a:srgbClr val="858987"/>
                  </a:solidFill>
                </a:uFill>
                <a:latin typeface="Times New Roman"/>
                <a:cs typeface="Times New Roman"/>
              </a:rPr>
              <a:t>bJgbhgbt</a:t>
            </a:r>
            <a:r>
              <a:rPr dirty="0" sz="1550" spc="-25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550" spc="65">
                <a:solidFill>
                  <a:srgbClr val="858987"/>
                </a:solidFill>
                <a:latin typeface="Times New Roman"/>
                <a:cs typeface="Times New Roman"/>
              </a:rPr>
              <a:t>the</a:t>
            </a:r>
            <a:r>
              <a:rPr dirty="0" sz="1550" spc="-140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550" spc="-85">
                <a:solidFill>
                  <a:srgbClr val="858987"/>
                </a:solidFill>
                <a:latin typeface="Times New Roman"/>
                <a:cs typeface="Times New Roman"/>
              </a:rPr>
              <a:t>celebr.ation </a:t>
            </a:r>
            <a:r>
              <a:rPr dirty="0" sz="1550" spc="-315">
                <a:solidFill>
                  <a:srgbClr val="757574"/>
                </a:solidFill>
                <a:latin typeface="Arial"/>
                <a:cs typeface="Arial"/>
              </a:rPr>
              <a:t>was</a:t>
            </a:r>
            <a:endParaRPr sz="1550">
              <a:latin typeface="Arial"/>
              <a:cs typeface="Arial"/>
            </a:endParaRPr>
          </a:p>
          <a:p>
            <a:pPr algn="just" marL="85725">
              <a:lnSpc>
                <a:spcPts val="1670"/>
              </a:lnSpc>
            </a:pPr>
            <a:r>
              <a:rPr dirty="0" sz="1400" spc="-225">
                <a:solidFill>
                  <a:srgbClr val="999E9C"/>
                </a:solidFill>
                <a:latin typeface="Arial"/>
                <a:cs typeface="Arial"/>
              </a:rPr>
              <a:t>the           </a:t>
            </a:r>
            <a:r>
              <a:rPr dirty="0" sz="1400">
                <a:solidFill>
                  <a:srgbClr val="858987"/>
                </a:solidFill>
                <a:latin typeface="Arial"/>
                <a:cs typeface="Arial"/>
              </a:rPr>
              <a:t>49er'&amp;  </a:t>
            </a:r>
            <a:r>
              <a:rPr dirty="0" sz="1400" spc="-20">
                <a:solidFill>
                  <a:srgbClr val="858987"/>
                </a:solidFill>
                <a:latin typeface="Arial"/>
                <a:cs typeface="Arial"/>
              </a:rPr>
              <a:t>danoe </a:t>
            </a:r>
            <a:r>
              <a:rPr dirty="0" sz="1400" spc="345">
                <a:solidFill>
                  <a:srgbClr val="858987"/>
                </a:solidFill>
                <a:latin typeface="Arial"/>
                <a:cs typeface="Arial"/>
              </a:rPr>
              <a:t> </a:t>
            </a:r>
            <a:r>
              <a:rPr dirty="0" sz="1400" spc="50">
                <a:solidFill>
                  <a:srgbClr val="858987"/>
                </a:solidFill>
                <a:latin typeface="Arial"/>
                <a:cs typeface="Arial"/>
              </a:rPr>
              <a:t>and  </a:t>
            </a:r>
            <a:r>
              <a:rPr dirty="0" sz="1400" spc="40">
                <a:solidFill>
                  <a:srgbClr val="858987"/>
                </a:solidFill>
                <a:latin typeface="Arial"/>
                <a:cs typeface="Arial"/>
              </a:rPr>
              <a:t>the  </a:t>
            </a:r>
            <a:r>
              <a:rPr dirty="0" u="sng" sz="1450" spc="40">
                <a:solidFill>
                  <a:srgbClr val="858987"/>
                </a:solidFill>
                <a:uFill>
                  <a:solidFill>
                    <a:srgbClr val="858987"/>
                  </a:solidFill>
                </a:uFill>
                <a:latin typeface="Times New Roman"/>
                <a:cs typeface="Times New Roman"/>
              </a:rPr>
              <a:t>yearly  </a:t>
            </a:r>
            <a:r>
              <a:rPr dirty="0" u="sng" sz="1400" spc="-30">
                <a:solidFill>
                  <a:srgbClr val="858987"/>
                </a:solidFill>
                <a:uFill>
                  <a:solidFill>
                    <a:srgbClr val="858987"/>
                  </a:solidFill>
                </a:uFill>
                <a:latin typeface="Arial"/>
                <a:cs typeface="Arial"/>
              </a:rPr>
              <a:t>opening</a:t>
            </a:r>
            <a:r>
              <a:rPr dirty="0" sz="1400" spc="-30">
                <a:solidFill>
                  <a:srgbClr val="858987"/>
                </a:solidFill>
                <a:latin typeface="Arial"/>
                <a:cs typeface="Arial"/>
              </a:rPr>
              <a:t>  </a:t>
            </a:r>
            <a:r>
              <a:rPr dirty="0" sz="1400" spc="55">
                <a:solidFill>
                  <a:srgbClr val="858987"/>
                </a:solidFill>
                <a:latin typeface="Arial"/>
                <a:cs typeface="Arial"/>
              </a:rPr>
              <a:t>of</a:t>
            </a:r>
            <a:r>
              <a:rPr dirty="0" sz="1400" spc="260">
                <a:solidFill>
                  <a:srgbClr val="858987"/>
                </a:solidFill>
                <a:latin typeface="Arial"/>
                <a:cs typeface="Arial"/>
              </a:rPr>
              <a:t> </a:t>
            </a:r>
            <a:r>
              <a:rPr dirty="0" sz="1450" spc="-25">
                <a:solidFill>
                  <a:srgbClr val="757574"/>
                </a:solidFill>
                <a:latin typeface="Times New Roman"/>
                <a:cs typeface="Times New Roman"/>
              </a:rPr>
              <a:t>the</a:t>
            </a:r>
            <a:endParaRPr sz="1450">
              <a:latin typeface="Times New Roman"/>
              <a:cs typeface="Times New Roman"/>
            </a:endParaRPr>
          </a:p>
          <a:p>
            <a:pPr algn="just" marL="100965">
              <a:lnSpc>
                <a:spcPct val="100000"/>
              </a:lnSpc>
              <a:spcBef>
                <a:spcPts val="65"/>
              </a:spcBef>
            </a:pPr>
            <a:r>
              <a:rPr dirty="0" sz="1500" spc="35">
                <a:solidFill>
                  <a:srgbClr val="858987"/>
                </a:solidFill>
                <a:latin typeface="Times New Roman"/>
                <a:cs typeface="Times New Roman"/>
              </a:rPr>
              <a:t>famous </a:t>
            </a:r>
            <a:r>
              <a:rPr dirty="0" sz="1500" spc="55">
                <a:solidFill>
                  <a:srgbClr val="858987"/>
                </a:solidFill>
                <a:latin typeface="Times New Roman"/>
                <a:cs typeface="Times New Roman"/>
              </a:rPr>
              <a:t>Red </a:t>
            </a:r>
            <a:r>
              <a:rPr dirty="0" sz="1500" spc="50">
                <a:solidFill>
                  <a:srgbClr val="858987"/>
                </a:solidFill>
                <a:latin typeface="Times New Roman"/>
                <a:cs typeface="Times New Roman"/>
              </a:rPr>
              <a:t>Eye</a:t>
            </a:r>
            <a:r>
              <a:rPr dirty="0" sz="1500" spc="-275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500" spc="50">
                <a:solidFill>
                  <a:srgbClr val="999E9C"/>
                </a:solidFill>
                <a:latin typeface="Times New Roman"/>
                <a:cs typeface="Times New Roman"/>
              </a:rPr>
              <a:t>Saloon </a:t>
            </a:r>
            <a:r>
              <a:rPr dirty="0" sz="1500" spc="60">
                <a:solidFill>
                  <a:srgbClr val="858987"/>
                </a:solidFill>
                <a:latin typeface="Times New Roman"/>
                <a:cs typeface="Times New Roman"/>
              </a:rPr>
              <a:t>that</a:t>
            </a:r>
            <a:r>
              <a:rPr dirty="0" u="sng" sz="1500" spc="60">
                <a:solidFill>
                  <a:srgbClr val="858987"/>
                </a:solidFill>
                <a:uFill>
                  <a:solidFill>
                    <a:srgbClr val="858987"/>
                  </a:solidFill>
                </a:uFill>
                <a:latin typeface="Times New Roman"/>
                <a:cs typeface="Times New Roman"/>
              </a:rPr>
              <a:t>evening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2106675" y="6102095"/>
            <a:ext cx="611505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45">
                <a:solidFill>
                  <a:srgbClr val="858987"/>
                </a:solidFill>
                <a:latin typeface="Arial"/>
                <a:cs typeface="Arial"/>
              </a:rPr>
              <a:t>Wlld</a:t>
            </a:r>
            <a:r>
              <a:rPr dirty="0" sz="1200" spc="-220">
                <a:solidFill>
                  <a:srgbClr val="858987"/>
                </a:solidFill>
                <a:latin typeface="Arial"/>
                <a:cs typeface="Arial"/>
              </a:rPr>
              <a:t> </a:t>
            </a:r>
            <a:r>
              <a:rPr dirty="0" sz="1200" spc="-20">
                <a:solidFill>
                  <a:srgbClr val="858987"/>
                </a:solidFill>
                <a:latin typeface="Arial"/>
                <a:cs typeface="Arial"/>
              </a:rPr>
              <a:t>BW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6058041" y="5989222"/>
            <a:ext cx="357949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00" spc="30">
                <a:solidFill>
                  <a:srgbClr val="999E9C"/>
                </a:solidFill>
                <a:latin typeface="Times New Roman"/>
                <a:cs typeface="Times New Roman"/>
              </a:rPr>
              <a:t>Did</a:t>
            </a:r>
            <a:r>
              <a:rPr dirty="0" sz="1200" spc="-125">
                <a:solidFill>
                  <a:srgbClr val="999E9C"/>
                </a:solidFill>
                <a:latin typeface="Times New Roman"/>
                <a:cs typeface="Times New Roman"/>
              </a:rPr>
              <a:t> </a:t>
            </a:r>
            <a:r>
              <a:rPr dirty="0" sz="1100" spc="25">
                <a:solidFill>
                  <a:srgbClr val="858987"/>
                </a:solidFill>
                <a:latin typeface="Arial"/>
                <a:cs typeface="Arial"/>
              </a:rPr>
              <a:t>you</a:t>
            </a:r>
            <a:r>
              <a:rPr dirty="0" sz="1100" spc="105">
                <a:solidFill>
                  <a:srgbClr val="858987"/>
                </a:solidFill>
                <a:latin typeface="Arial"/>
                <a:cs typeface="Arial"/>
              </a:rPr>
              <a:t> </a:t>
            </a:r>
            <a:r>
              <a:rPr dirty="0" sz="1100" spc="100">
                <a:solidFill>
                  <a:srgbClr val="858987"/>
                </a:solidFill>
                <a:latin typeface="Arial"/>
                <a:cs typeface="Arial"/>
              </a:rPr>
              <a:t>know</a:t>
            </a:r>
            <a:r>
              <a:rPr dirty="0" sz="1100" spc="-135">
                <a:solidFill>
                  <a:srgbClr val="858987"/>
                </a:solidFill>
                <a:latin typeface="Arial"/>
                <a:cs typeface="Arial"/>
              </a:rPr>
              <a:t> </a:t>
            </a:r>
            <a:r>
              <a:rPr dirty="0" sz="1200" spc="75">
                <a:solidFill>
                  <a:srgbClr val="858987"/>
                </a:solidFill>
                <a:latin typeface="Times New Roman"/>
                <a:cs typeface="Times New Roman"/>
              </a:rPr>
              <a:t>that</a:t>
            </a:r>
            <a:r>
              <a:rPr dirty="0" sz="1200" spc="-170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200" spc="85">
                <a:solidFill>
                  <a:srgbClr val="858987"/>
                </a:solidFill>
                <a:latin typeface="Times New Roman"/>
                <a:cs typeface="Times New Roman"/>
              </a:rPr>
              <a:t>St</a:t>
            </a:r>
            <a:r>
              <a:rPr dirty="0" sz="1200" spc="420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250" spc="-65" b="1">
                <a:solidFill>
                  <a:srgbClr val="858987"/>
                </a:solidFill>
                <a:latin typeface="Times New Roman"/>
                <a:cs typeface="Times New Roman"/>
              </a:rPr>
              <a:t>Pal.'•</a:t>
            </a:r>
            <a:r>
              <a:rPr dirty="0" sz="900" spc="-65" b="1">
                <a:solidFill>
                  <a:srgbClr val="858987"/>
                </a:solidFill>
                <a:latin typeface="Arial"/>
                <a:cs typeface="Arial"/>
              </a:rPr>
              <a:t>WIS  </a:t>
            </a:r>
            <a:r>
              <a:rPr dirty="0" sz="1100" spc="70">
                <a:solidFill>
                  <a:srgbClr val="999E9C"/>
                </a:solidFill>
                <a:latin typeface="Arial"/>
                <a:cs typeface="Arial"/>
              </a:rPr>
              <a:t>only</a:t>
            </a:r>
            <a:r>
              <a:rPr dirty="0" sz="1100" spc="-135">
                <a:solidFill>
                  <a:srgbClr val="999E9C"/>
                </a:solidFill>
                <a:latin typeface="Arial"/>
                <a:cs typeface="Arial"/>
              </a:rPr>
              <a:t> </a:t>
            </a:r>
            <a:r>
              <a:rPr dirty="0" sz="900" spc="114" b="1">
                <a:solidFill>
                  <a:srgbClr val="858987"/>
                </a:solidFill>
                <a:latin typeface="Times New Roman"/>
                <a:cs typeface="Times New Roman"/>
              </a:rPr>
              <a:t>lffm</a:t>
            </a:r>
            <a:r>
              <a:rPr dirty="0" sz="1100" spc="114">
                <a:solidFill>
                  <a:srgbClr val="858987"/>
                </a:solidFill>
                <a:latin typeface="Arial"/>
                <a:cs typeface="Arial"/>
              </a:rPr>
              <a:t>monU..ago?</a:t>
            </a:r>
            <a:endParaRPr sz="11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039223" y="10651386"/>
            <a:ext cx="189230" cy="3257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950" spc="-15" b="1">
                <a:solidFill>
                  <a:srgbClr val="858987"/>
                </a:solidFill>
                <a:latin typeface="Times New Roman"/>
                <a:cs typeface="Times New Roman"/>
              </a:rPr>
              <a:t>T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3048837" y="12393563"/>
            <a:ext cx="4637405" cy="2374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50" spc="45">
                <a:solidFill>
                  <a:srgbClr val="858987"/>
                </a:solidFill>
                <a:latin typeface="Times New Roman"/>
                <a:cs typeface="Times New Roman"/>
              </a:rPr>
              <a:t>Anil</a:t>
            </a:r>
            <a:r>
              <a:rPr dirty="0" sz="1150" spc="-15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400" spc="40" i="1">
                <a:solidFill>
                  <a:srgbClr val="999E9C"/>
                </a:solidFill>
                <a:latin typeface="Times New Roman"/>
                <a:cs typeface="Times New Roman"/>
              </a:rPr>
              <a:t>ot</a:t>
            </a:r>
            <a:r>
              <a:rPr dirty="0" sz="1400" spc="-60" i="1">
                <a:solidFill>
                  <a:srgbClr val="999E9C"/>
                </a:solidFill>
                <a:latin typeface="Times New Roman"/>
                <a:cs typeface="Times New Roman"/>
              </a:rPr>
              <a:t> </a:t>
            </a:r>
            <a:r>
              <a:rPr dirty="0" sz="1200" spc="100">
                <a:solidFill>
                  <a:srgbClr val="858987"/>
                </a:solidFill>
                <a:latin typeface="Times New Roman"/>
                <a:cs typeface="Times New Roman"/>
              </a:rPr>
              <a:t>counn</a:t>
            </a:r>
            <a:r>
              <a:rPr dirty="0" sz="1200" spc="-30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200" spc="80">
                <a:solidFill>
                  <a:srgbClr val="858987"/>
                </a:solidFill>
                <a:latin typeface="Times New Roman"/>
                <a:cs typeface="Times New Roman"/>
              </a:rPr>
              <a:t>th</a:t>
            </a:r>
            <a:r>
              <a:rPr dirty="0" sz="1200" spc="250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200" spc="95">
                <a:solidFill>
                  <a:srgbClr val="858987"/>
                </a:solidFill>
                <a:latin typeface="Times New Roman"/>
                <a:cs typeface="Times New Roman"/>
              </a:rPr>
              <a:t>upperci.»</a:t>
            </a:r>
            <a:r>
              <a:rPr dirty="0" sz="1200" spc="-45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200" spc="-35">
                <a:solidFill>
                  <a:srgbClr val="858987"/>
                </a:solidFill>
                <a:latin typeface="Times New Roman"/>
                <a:cs typeface="Times New Roman"/>
              </a:rPr>
              <a:t>rirl</a:t>
            </a:r>
            <a:r>
              <a:rPr dirty="0" sz="1200" spc="-35">
                <a:solidFill>
                  <a:srgbClr val="858987"/>
                </a:solidFill>
                <a:latin typeface="Arial"/>
                <a:cs typeface="Arial"/>
              </a:rPr>
              <a:t>■</a:t>
            </a:r>
            <a:r>
              <a:rPr dirty="0" sz="1200" spc="-70">
                <a:solidFill>
                  <a:srgbClr val="858987"/>
                </a:solidFill>
                <a:latin typeface="Arial"/>
                <a:cs typeface="Arial"/>
              </a:rPr>
              <a:t> </a:t>
            </a:r>
            <a:r>
              <a:rPr dirty="0" sz="1200" spc="45">
                <a:solidFill>
                  <a:srgbClr val="858987"/>
                </a:solidFill>
                <a:latin typeface="Times New Roman"/>
                <a:cs typeface="Times New Roman"/>
              </a:rPr>
              <a:t>won</a:t>
            </a:r>
            <a:r>
              <a:rPr dirty="0" sz="1200" spc="35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200" spc="55">
                <a:solidFill>
                  <a:srgbClr val="858987"/>
                </a:solidFill>
                <a:latin typeface="Times New Roman"/>
                <a:cs typeface="Times New Roman"/>
              </a:rPr>
              <a:t>tho</a:t>
            </a:r>
            <a:r>
              <a:rPr dirty="0" sz="1200" spc="-95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200" spc="50">
                <a:solidFill>
                  <a:srgbClr val="858987"/>
                </a:solidFill>
                <a:latin typeface="Times New Roman"/>
                <a:cs typeface="Times New Roman"/>
              </a:rPr>
              <a:t>Powdtr</a:t>
            </a:r>
            <a:r>
              <a:rPr dirty="0" sz="1200" spc="-120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200" spc="90">
                <a:solidFill>
                  <a:srgbClr val="858987"/>
                </a:solidFill>
                <a:latin typeface="Times New Roman"/>
                <a:cs typeface="Times New Roman"/>
              </a:rPr>
              <a:t>l'uU</a:t>
            </a:r>
            <a:r>
              <a:rPr dirty="0" sz="1200" spc="-50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200" spc="-30">
                <a:solidFill>
                  <a:srgbClr val="858987"/>
                </a:solidFill>
                <a:latin typeface="Times New Roman"/>
                <a:cs typeface="Times New Roman"/>
              </a:rPr>
              <a:t>Voofb,11</a:t>
            </a:r>
            <a:r>
              <a:rPr dirty="0" sz="1200" spc="-150">
                <a:solidFill>
                  <a:srgbClr val="858987"/>
                </a:solidFill>
                <a:latin typeface="Times New Roman"/>
                <a:cs typeface="Times New Roman"/>
              </a:rPr>
              <a:t> </a:t>
            </a:r>
            <a:r>
              <a:rPr dirty="0" sz="1200" spc="80">
                <a:solidFill>
                  <a:srgbClr val="999E9C"/>
                </a:solidFill>
                <a:latin typeface="Times New Roman"/>
                <a:cs typeface="Times New Roman"/>
              </a:rPr>
              <a:t>O•m•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9537421" y="12903948"/>
            <a:ext cx="150495" cy="1790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00" spc="45">
                <a:solidFill>
                  <a:srgbClr val="999E9C"/>
                </a:solidFill>
                <a:latin typeface="Times New Roman"/>
                <a:cs typeface="Times New Roman"/>
              </a:rPr>
              <a:t>7J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8118" y="1431528"/>
            <a:ext cx="4430036" cy="4592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145199" y="39764"/>
            <a:ext cx="4767751" cy="5785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767173" y="1630352"/>
            <a:ext cx="9038863" cy="52688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76775" y="7913170"/>
            <a:ext cx="9614966" cy="61735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866504" y="7793876"/>
            <a:ext cx="3953261" cy="49904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5336265" y="7694464"/>
            <a:ext cx="4489633" cy="49705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8857" y="10100229"/>
            <a:ext cx="0" cy="3052445"/>
          </a:xfrm>
          <a:custGeom>
            <a:avLst/>
            <a:gdLst/>
            <a:ahLst/>
            <a:cxnLst/>
            <a:rect l="l" t="t" r="r" b="b"/>
            <a:pathLst>
              <a:path w="0" h="3052444">
                <a:moveTo>
                  <a:pt x="0" y="3051939"/>
                </a:moveTo>
                <a:lnTo>
                  <a:pt x="0" y="0"/>
                </a:lnTo>
              </a:path>
            </a:pathLst>
          </a:custGeom>
          <a:ln w="2979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88051" y="13420579"/>
            <a:ext cx="0" cy="666115"/>
          </a:xfrm>
          <a:custGeom>
            <a:avLst/>
            <a:gdLst/>
            <a:ahLst/>
            <a:cxnLst/>
            <a:rect l="l" t="t" r="r" b="b"/>
            <a:pathLst>
              <a:path w="0" h="666115">
                <a:moveTo>
                  <a:pt x="0" y="666058"/>
                </a:moveTo>
                <a:lnTo>
                  <a:pt x="0" y="0"/>
                </a:lnTo>
              </a:path>
            </a:pathLst>
          </a:custGeom>
          <a:ln w="993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210931" y="9563406"/>
            <a:ext cx="0" cy="318135"/>
          </a:xfrm>
          <a:custGeom>
            <a:avLst/>
            <a:gdLst/>
            <a:ahLst/>
            <a:cxnLst/>
            <a:rect l="l" t="t" r="r" b="b"/>
            <a:pathLst>
              <a:path w="0" h="318134">
                <a:moveTo>
                  <a:pt x="0" y="318117"/>
                </a:moveTo>
                <a:lnTo>
                  <a:pt x="0" y="0"/>
                </a:lnTo>
              </a:path>
            </a:pathLst>
          </a:custGeom>
          <a:ln w="198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151335" y="5427879"/>
            <a:ext cx="0" cy="477520"/>
          </a:xfrm>
          <a:custGeom>
            <a:avLst/>
            <a:gdLst/>
            <a:ahLst/>
            <a:cxnLst/>
            <a:rect l="l" t="t" r="r" b="b"/>
            <a:pathLst>
              <a:path w="0" h="477520">
                <a:moveTo>
                  <a:pt x="0" y="477176"/>
                </a:moveTo>
                <a:lnTo>
                  <a:pt x="0" y="0"/>
                </a:lnTo>
              </a:path>
            </a:pathLst>
          </a:custGeom>
          <a:ln w="993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151335" y="4871173"/>
            <a:ext cx="0" cy="457834"/>
          </a:xfrm>
          <a:custGeom>
            <a:avLst/>
            <a:gdLst/>
            <a:ahLst/>
            <a:cxnLst/>
            <a:rect l="l" t="t" r="r" b="b"/>
            <a:pathLst>
              <a:path w="0" h="457835">
                <a:moveTo>
                  <a:pt x="0" y="457293"/>
                </a:moveTo>
                <a:lnTo>
                  <a:pt x="0" y="0"/>
                </a:lnTo>
              </a:path>
            </a:pathLst>
          </a:custGeom>
          <a:ln w="993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121536" y="3598703"/>
            <a:ext cx="0" cy="904875"/>
          </a:xfrm>
          <a:custGeom>
            <a:avLst/>
            <a:gdLst/>
            <a:ahLst/>
            <a:cxnLst/>
            <a:rect l="l" t="t" r="r" b="b"/>
            <a:pathLst>
              <a:path w="0" h="904875">
                <a:moveTo>
                  <a:pt x="0" y="904646"/>
                </a:moveTo>
                <a:lnTo>
                  <a:pt x="0" y="0"/>
                </a:lnTo>
              </a:path>
            </a:pathLst>
          </a:custGeom>
          <a:ln w="993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101671" y="2326233"/>
            <a:ext cx="0" cy="567055"/>
          </a:xfrm>
          <a:custGeom>
            <a:avLst/>
            <a:gdLst/>
            <a:ahLst/>
            <a:cxnLst/>
            <a:rect l="l" t="t" r="r" b="b"/>
            <a:pathLst>
              <a:path w="0" h="567055">
                <a:moveTo>
                  <a:pt x="0" y="566646"/>
                </a:moveTo>
                <a:lnTo>
                  <a:pt x="0" y="0"/>
                </a:lnTo>
              </a:path>
            </a:pathLst>
          </a:custGeom>
          <a:ln w="993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081805" y="397646"/>
            <a:ext cx="0" cy="1819275"/>
          </a:xfrm>
          <a:custGeom>
            <a:avLst/>
            <a:gdLst/>
            <a:ahLst/>
            <a:cxnLst/>
            <a:rect l="l" t="t" r="r" b="b"/>
            <a:pathLst>
              <a:path w="0" h="1819275">
                <a:moveTo>
                  <a:pt x="0" y="1819234"/>
                </a:moveTo>
                <a:lnTo>
                  <a:pt x="0" y="0"/>
                </a:lnTo>
              </a:path>
            </a:pathLst>
          </a:custGeom>
          <a:ln w="993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0" y="9941"/>
            <a:ext cx="1738630" cy="0"/>
          </a:xfrm>
          <a:custGeom>
            <a:avLst/>
            <a:gdLst/>
            <a:ahLst/>
            <a:cxnLst/>
            <a:rect l="l" t="t" r="r" b="b"/>
            <a:pathLst>
              <a:path w="1738630" h="0">
                <a:moveTo>
                  <a:pt x="0" y="0"/>
                </a:moveTo>
                <a:lnTo>
                  <a:pt x="1738242" y="0"/>
                </a:lnTo>
              </a:path>
            </a:pathLst>
          </a:custGeom>
          <a:ln w="397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8335973" y="12456286"/>
            <a:ext cx="963930" cy="0"/>
          </a:xfrm>
          <a:custGeom>
            <a:avLst/>
            <a:gdLst/>
            <a:ahLst/>
            <a:cxnLst/>
            <a:rect l="l" t="t" r="r" b="b"/>
            <a:pathLst>
              <a:path w="963930" h="0">
                <a:moveTo>
                  <a:pt x="0" y="0"/>
                </a:moveTo>
                <a:lnTo>
                  <a:pt x="963482" y="0"/>
                </a:lnTo>
              </a:path>
            </a:pathLst>
          </a:custGeom>
          <a:ln w="1988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7740005" y="14061785"/>
            <a:ext cx="2364105" cy="25400"/>
          </a:xfrm>
          <a:custGeom>
            <a:avLst/>
            <a:gdLst/>
            <a:ahLst/>
            <a:cxnLst/>
            <a:rect l="l" t="t" r="r" b="b"/>
            <a:pathLst>
              <a:path w="2364105" h="25400">
                <a:moveTo>
                  <a:pt x="0" y="0"/>
                </a:moveTo>
                <a:lnTo>
                  <a:pt x="2364095" y="0"/>
                </a:lnTo>
                <a:lnTo>
                  <a:pt x="2364095" y="24962"/>
                </a:lnTo>
                <a:lnTo>
                  <a:pt x="0" y="2496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005537" y="6016618"/>
            <a:ext cx="768350" cy="2343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-215" b="1">
                <a:solidFill>
                  <a:srgbClr val="9A9E9E"/>
                </a:solidFill>
                <a:latin typeface="Times New Roman"/>
                <a:cs typeface="Times New Roman"/>
              </a:rPr>
              <a:t>:Modt!S </a:t>
            </a:r>
            <a:r>
              <a:rPr dirty="0" sz="1050" spc="-140" b="1">
                <a:solidFill>
                  <a:srgbClr val="9A9E9E"/>
                </a:solidFill>
                <a:latin typeface="Times New Roman"/>
                <a:cs typeface="Times New Roman"/>
              </a:rPr>
              <a:t>o(</a:t>
            </a:r>
            <a:r>
              <a:rPr dirty="0" sz="1050" spc="-135" b="1">
                <a:solidFill>
                  <a:srgbClr val="9A9E9E"/>
                </a:solidFill>
                <a:latin typeface="Times New Roman"/>
                <a:cs typeface="Times New Roman"/>
              </a:rPr>
              <a:t> </a:t>
            </a:r>
            <a:r>
              <a:rPr dirty="0" sz="850" spc="-204">
                <a:solidFill>
                  <a:srgbClr val="9A9E9E"/>
                </a:solidFill>
                <a:latin typeface="Arial"/>
                <a:cs typeface="Arial"/>
              </a:rPr>
              <a:t>OD</a:t>
            </a:r>
            <a:endParaRPr sz="8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44926" y="6016618"/>
            <a:ext cx="1470025" cy="2343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00" spc="55">
                <a:solidFill>
                  <a:srgbClr val="9A9E9E"/>
                </a:solidFill>
                <a:latin typeface="Times New Roman"/>
                <a:cs typeface="Times New Roman"/>
              </a:rPr>
              <a:t>alJo </a:t>
            </a:r>
            <a:r>
              <a:rPr dirty="0" sz="1250" spc="-45">
                <a:solidFill>
                  <a:srgbClr val="9A9E9E"/>
                </a:solidFill>
                <a:latin typeface="Times New Roman"/>
                <a:cs typeface="Times New Roman"/>
              </a:rPr>
              <a:t>c:bangr </a:t>
            </a:r>
            <a:r>
              <a:rPr dirty="0" sz="1150" spc="-25">
                <a:solidFill>
                  <a:srgbClr val="9A9E9E"/>
                </a:solidFill>
                <a:latin typeface="Times New Roman"/>
                <a:cs typeface="Times New Roman"/>
              </a:rPr>
              <a:t>fot</a:t>
            </a:r>
            <a:r>
              <a:rPr dirty="0" sz="1150" spc="204">
                <a:solidFill>
                  <a:srgbClr val="9A9E9E"/>
                </a:solidFill>
                <a:latin typeface="Times New Roman"/>
                <a:cs typeface="Times New Roman"/>
              </a:rPr>
              <a:t> </a:t>
            </a:r>
            <a:r>
              <a:rPr dirty="0" sz="1350" spc="-80">
                <a:solidFill>
                  <a:srgbClr val="9A9E9E"/>
                </a:solidFill>
                <a:latin typeface="Times New Roman"/>
                <a:cs typeface="Times New Roman"/>
              </a:rPr>
              <a:t>49er"J..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81805" y="5857561"/>
            <a:ext cx="3378835" cy="2222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300" spc="-120">
                <a:solidFill>
                  <a:srgbClr val="858785"/>
                </a:solidFill>
                <a:latin typeface="Times New Roman"/>
                <a:cs typeface="Times New Roman"/>
              </a:rPr>
              <a:t>Tbe</a:t>
            </a:r>
            <a:r>
              <a:rPr dirty="0" sz="1300" spc="-25">
                <a:solidFill>
                  <a:srgbClr val="858785"/>
                </a:solidFill>
                <a:latin typeface="Times New Roman"/>
                <a:cs typeface="Times New Roman"/>
              </a:rPr>
              <a:t> </a:t>
            </a:r>
            <a:r>
              <a:rPr dirty="0" sz="1300" spc="15">
                <a:solidFill>
                  <a:srgbClr val="858785"/>
                </a:solidFill>
                <a:latin typeface="Times New Roman"/>
                <a:cs typeface="Times New Roman"/>
              </a:rPr>
              <a:t>Dtilllng</a:t>
            </a:r>
            <a:r>
              <a:rPr dirty="0" sz="1300" spc="-120">
                <a:solidFill>
                  <a:srgbClr val="858785"/>
                </a:solidFill>
                <a:latin typeface="Times New Roman"/>
                <a:cs typeface="Times New Roman"/>
              </a:rPr>
              <a:t> </a:t>
            </a:r>
            <a:r>
              <a:rPr dirty="0" sz="1200" spc="40">
                <a:solidFill>
                  <a:srgbClr val="858785"/>
                </a:solidFill>
                <a:latin typeface="Arial"/>
                <a:cs typeface="Arial"/>
              </a:rPr>
              <a:t>Contest</a:t>
            </a:r>
            <a:r>
              <a:rPr dirty="0" sz="1200" spc="-90">
                <a:solidFill>
                  <a:srgbClr val="858785"/>
                </a:solidFill>
                <a:latin typeface="Arial"/>
                <a:cs typeface="Arial"/>
              </a:rPr>
              <a:t> </a:t>
            </a:r>
            <a:r>
              <a:rPr dirty="0" sz="1200" spc="95">
                <a:solidFill>
                  <a:srgbClr val="858785"/>
                </a:solidFill>
                <a:latin typeface="Arial"/>
                <a:cs typeface="Arial"/>
              </a:rPr>
              <a:t>get.</a:t>
            </a:r>
            <a:r>
              <a:rPr dirty="0" sz="1200" spc="-215">
                <a:solidFill>
                  <a:srgbClr val="858785"/>
                </a:solidFill>
                <a:latin typeface="Arial"/>
                <a:cs typeface="Arial"/>
              </a:rPr>
              <a:t> </a:t>
            </a:r>
            <a:r>
              <a:rPr dirty="0" sz="1300" spc="85">
                <a:solidFill>
                  <a:srgbClr val="858785"/>
                </a:solidFill>
                <a:latin typeface="Times New Roman"/>
                <a:cs typeface="Times New Roman"/>
              </a:rPr>
              <a:t>to</a:t>
            </a:r>
            <a:r>
              <a:rPr dirty="0" sz="1300" spc="50">
                <a:solidFill>
                  <a:srgbClr val="858785"/>
                </a:solidFill>
                <a:latin typeface="Times New Roman"/>
                <a:cs typeface="Times New Roman"/>
              </a:rPr>
              <a:t> </a:t>
            </a:r>
            <a:r>
              <a:rPr dirty="0" sz="1300" spc="90">
                <a:solidFill>
                  <a:srgbClr val="858785"/>
                </a:solidFill>
                <a:latin typeface="Times New Roman"/>
                <a:cs typeface="Times New Roman"/>
              </a:rPr>
              <a:t>the</a:t>
            </a:r>
            <a:r>
              <a:rPr dirty="0" sz="1300" spc="-165">
                <a:solidFill>
                  <a:srgbClr val="858785"/>
                </a:solidFill>
                <a:latin typeface="Times New Roman"/>
                <a:cs typeface="Times New Roman"/>
              </a:rPr>
              <a:t> </a:t>
            </a:r>
            <a:r>
              <a:rPr dirty="0" u="sng" sz="1300" spc="-100">
                <a:solidFill>
                  <a:srgbClr val="858785"/>
                </a:solidFill>
                <a:uFill>
                  <a:solidFill>
                    <a:srgbClr val="858785"/>
                  </a:solidFill>
                </a:uFill>
                <a:latin typeface="Times New Roman"/>
                <a:cs typeface="Times New Roman"/>
              </a:rPr>
              <a:t>mlddl1&gt;</a:t>
            </a:r>
            <a:r>
              <a:rPr dirty="0" sz="1300" spc="-60">
                <a:solidFill>
                  <a:srgbClr val="858785"/>
                </a:solidFill>
                <a:latin typeface="Times New Roman"/>
                <a:cs typeface="Times New Roman"/>
              </a:rPr>
              <a:t> </a:t>
            </a:r>
            <a:r>
              <a:rPr dirty="0" sz="1300" spc="25">
                <a:solidFill>
                  <a:srgbClr val="858785"/>
                </a:solidFill>
                <a:latin typeface="Times New Roman"/>
                <a:cs typeface="Times New Roman"/>
              </a:rPr>
              <a:t>of</a:t>
            </a:r>
            <a:r>
              <a:rPr dirty="0" sz="1300" spc="-25">
                <a:solidFill>
                  <a:srgbClr val="858785"/>
                </a:solidFill>
                <a:latin typeface="Times New Roman"/>
                <a:cs typeface="Times New Roman"/>
              </a:rPr>
              <a:t> </a:t>
            </a:r>
            <a:r>
              <a:rPr dirty="0" sz="1300" spc="95">
                <a:solidFill>
                  <a:srgbClr val="858785"/>
                </a:solidFill>
                <a:latin typeface="Times New Roman"/>
                <a:cs typeface="Times New Roman"/>
              </a:rPr>
              <a:t>thmp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111929" y="6861618"/>
            <a:ext cx="6137910" cy="7353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574290" algn="l"/>
                <a:tab pos="4632325" algn="l"/>
              </a:tabLst>
            </a:pPr>
            <a:r>
              <a:rPr dirty="0" sz="4300" spc="390">
                <a:solidFill>
                  <a:srgbClr val="858785"/>
                </a:solidFill>
                <a:latin typeface="Times New Roman"/>
                <a:cs typeface="Times New Roman"/>
              </a:rPr>
              <a:t>E</a:t>
            </a:r>
            <a:r>
              <a:rPr dirty="0" sz="4300" spc="150">
                <a:solidFill>
                  <a:srgbClr val="858785"/>
                </a:solidFill>
                <a:latin typeface="Times New Roman"/>
                <a:cs typeface="Times New Roman"/>
              </a:rPr>
              <a:t>v</a:t>
            </a:r>
            <a:r>
              <a:rPr dirty="0" sz="4300" spc="330">
                <a:solidFill>
                  <a:srgbClr val="858785"/>
                </a:solidFill>
                <a:latin typeface="Times New Roman"/>
                <a:cs typeface="Times New Roman"/>
              </a:rPr>
              <a:t>e</a:t>
            </a:r>
            <a:r>
              <a:rPr dirty="0" sz="4300" spc="-60">
                <a:solidFill>
                  <a:srgbClr val="858785"/>
                </a:solidFill>
                <a:latin typeface="Times New Roman"/>
                <a:cs typeface="Times New Roman"/>
              </a:rPr>
              <a:t>ryo</a:t>
            </a:r>
            <a:r>
              <a:rPr dirty="0" sz="4300" spc="-455">
                <a:solidFill>
                  <a:srgbClr val="858785"/>
                </a:solidFill>
                <a:latin typeface="Times New Roman"/>
                <a:cs typeface="Times New Roman"/>
              </a:rPr>
              <a:t> </a:t>
            </a:r>
            <a:r>
              <a:rPr dirty="0" sz="4300" spc="215">
                <a:solidFill>
                  <a:srgbClr val="858785"/>
                </a:solidFill>
                <a:latin typeface="Times New Roman"/>
                <a:cs typeface="Times New Roman"/>
              </a:rPr>
              <a:t>n</a:t>
            </a:r>
            <a:r>
              <a:rPr dirty="0" sz="4300" spc="170">
                <a:solidFill>
                  <a:srgbClr val="6E696E"/>
                </a:solidFill>
                <a:latin typeface="Times New Roman"/>
                <a:cs typeface="Times New Roman"/>
              </a:rPr>
              <a:t>e</a:t>
            </a:r>
            <a:r>
              <a:rPr dirty="0" sz="4300">
                <a:solidFill>
                  <a:srgbClr val="6E696E"/>
                </a:solidFill>
                <a:latin typeface="Times New Roman"/>
                <a:cs typeface="Times New Roman"/>
              </a:rPr>
              <a:t>	</a:t>
            </a:r>
            <a:r>
              <a:rPr dirty="0" sz="4650" spc="150">
                <a:solidFill>
                  <a:srgbClr val="6E696E"/>
                </a:solidFill>
                <a:latin typeface="Times New Roman"/>
                <a:cs typeface="Times New Roman"/>
              </a:rPr>
              <a:t>Enjoy</a:t>
            </a:r>
            <a:r>
              <a:rPr dirty="0" sz="4650" spc="125">
                <a:solidFill>
                  <a:srgbClr val="6E696E"/>
                </a:solidFill>
                <a:latin typeface="Times New Roman"/>
                <a:cs typeface="Times New Roman"/>
              </a:rPr>
              <a:t>s</a:t>
            </a:r>
            <a:r>
              <a:rPr dirty="0" sz="4650">
                <a:solidFill>
                  <a:srgbClr val="6E696E"/>
                </a:solidFill>
                <a:latin typeface="Times New Roman"/>
                <a:cs typeface="Times New Roman"/>
              </a:rPr>
              <a:t>	</a:t>
            </a:r>
            <a:r>
              <a:rPr dirty="0" sz="4650" spc="20">
                <a:solidFill>
                  <a:srgbClr val="5D5959"/>
                </a:solidFill>
                <a:latin typeface="Times New Roman"/>
                <a:cs typeface="Times New Roman"/>
              </a:rPr>
              <a:t>49ers!</a:t>
            </a:r>
            <a:endParaRPr sz="46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1119410" y="479383"/>
            <a:ext cx="8293100" cy="699770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099945" algn="l"/>
                <a:tab pos="4692015" algn="l"/>
                <a:tab pos="6707505" algn="l"/>
              </a:tabLst>
            </a:pPr>
            <a:r>
              <a:rPr dirty="0" sz="4400" spc="140" b="1">
                <a:solidFill>
                  <a:srgbClr val="5D5959"/>
                </a:solidFill>
                <a:latin typeface="Times New Roman"/>
                <a:cs typeface="Times New Roman"/>
              </a:rPr>
              <a:t>Christ</a:t>
            </a:r>
            <a:r>
              <a:rPr dirty="0" sz="4400" spc="90" b="1">
                <a:solidFill>
                  <a:srgbClr val="5D5959"/>
                </a:solidFill>
                <a:latin typeface="Times New Roman"/>
                <a:cs typeface="Times New Roman"/>
              </a:rPr>
              <a:t>i</a:t>
            </a:r>
            <a:r>
              <a:rPr dirty="0" sz="4400" b="1">
                <a:solidFill>
                  <a:srgbClr val="5D5959"/>
                </a:solidFill>
                <a:latin typeface="Times New Roman"/>
                <a:cs typeface="Times New Roman"/>
              </a:rPr>
              <a:t>	</a:t>
            </a:r>
            <a:r>
              <a:rPr dirty="0" sz="4400" spc="185" b="1">
                <a:solidFill>
                  <a:srgbClr val="5D5959"/>
                </a:solidFill>
                <a:latin typeface="Times New Roman"/>
                <a:cs typeface="Times New Roman"/>
              </a:rPr>
              <a:t>Mathew</a:t>
            </a:r>
            <a:r>
              <a:rPr dirty="0" sz="4400" spc="125" b="1">
                <a:solidFill>
                  <a:srgbClr val="5D5959"/>
                </a:solidFill>
                <a:latin typeface="Times New Roman"/>
                <a:cs typeface="Times New Roman"/>
              </a:rPr>
              <a:t>s</a:t>
            </a:r>
            <a:r>
              <a:rPr dirty="0" sz="4400" b="1">
                <a:solidFill>
                  <a:srgbClr val="5D5959"/>
                </a:solidFill>
                <a:latin typeface="Times New Roman"/>
                <a:cs typeface="Times New Roman"/>
              </a:rPr>
              <a:t>	</a:t>
            </a:r>
            <a:r>
              <a:rPr dirty="0" sz="4400" b="1">
                <a:solidFill>
                  <a:srgbClr val="5D5959"/>
                </a:solidFill>
                <a:latin typeface="Times New Roman"/>
                <a:cs typeface="Times New Roman"/>
              </a:rPr>
              <a:t>Electe</a:t>
            </a:r>
            <a:r>
              <a:rPr dirty="0" sz="4400" spc="10" b="1">
                <a:solidFill>
                  <a:srgbClr val="5D5959"/>
                </a:solidFill>
                <a:latin typeface="Times New Roman"/>
                <a:cs typeface="Times New Roman"/>
              </a:rPr>
              <a:t>d</a:t>
            </a:r>
            <a:r>
              <a:rPr dirty="0" sz="4400" b="1">
                <a:solidFill>
                  <a:srgbClr val="5D5959"/>
                </a:solidFill>
                <a:latin typeface="Times New Roman"/>
                <a:cs typeface="Times New Roman"/>
              </a:rPr>
              <a:t>	</a:t>
            </a:r>
            <a:r>
              <a:rPr dirty="0" sz="4400" spc="30" b="1">
                <a:solidFill>
                  <a:srgbClr val="5D5959"/>
                </a:solidFill>
                <a:latin typeface="Times New Roman"/>
                <a:cs typeface="Times New Roman"/>
              </a:rPr>
              <a:t>Queen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215193" y="6901382"/>
            <a:ext cx="4354195" cy="2343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200" spc="10">
                <a:solidFill>
                  <a:srgbClr val="858785"/>
                </a:solidFill>
                <a:latin typeface="Times New Roman"/>
                <a:cs typeface="Times New Roman"/>
              </a:rPr>
              <a:t>Don </a:t>
            </a:r>
            <a:r>
              <a:rPr dirty="0" sz="1350" spc="-90">
                <a:solidFill>
                  <a:srgbClr val="858785"/>
                </a:solidFill>
                <a:latin typeface="Arial"/>
                <a:cs typeface="Arial"/>
              </a:rPr>
              <a:t>'Wells' </a:t>
            </a:r>
            <a:r>
              <a:rPr dirty="0" sz="1200" spc="85">
                <a:solidFill>
                  <a:srgbClr val="858785"/>
                </a:solidFill>
                <a:latin typeface="Times New Roman"/>
                <a:cs typeface="Times New Roman"/>
              </a:rPr>
              <a:t>Rhythm </a:t>
            </a:r>
            <a:r>
              <a:rPr dirty="0" sz="1200" spc="10">
                <a:solidFill>
                  <a:srgbClr val="858785"/>
                </a:solidFill>
                <a:latin typeface="Times New Roman"/>
                <a:cs typeface="Times New Roman"/>
              </a:rPr>
              <a:t>Wrestlers </a:t>
            </a:r>
            <a:r>
              <a:rPr dirty="0" sz="1100" spc="45">
                <a:solidFill>
                  <a:srgbClr val="858785"/>
                </a:solidFill>
                <a:latin typeface="Arial"/>
                <a:cs typeface="Arial"/>
              </a:rPr>
              <a:t>played </a:t>
            </a:r>
            <a:r>
              <a:rPr dirty="0" sz="1150" spc="150">
                <a:solidFill>
                  <a:srgbClr val="858785"/>
                </a:solidFill>
                <a:latin typeface="Times New Roman"/>
                <a:cs typeface="Times New Roman"/>
              </a:rPr>
              <a:t>"ctfcm </a:t>
            </a:r>
            <a:r>
              <a:rPr dirty="0" sz="1200" spc="-40">
                <a:solidFill>
                  <a:srgbClr val="858785"/>
                </a:solidFill>
                <a:latin typeface="Times New Roman"/>
                <a:cs typeface="Times New Roman"/>
              </a:rPr>
              <a:t>mu.ale </a:t>
            </a:r>
            <a:r>
              <a:rPr dirty="0" sz="1200" spc="-30">
                <a:solidFill>
                  <a:srgbClr val="858785"/>
                </a:solidFill>
                <a:latin typeface="Times New Roman"/>
                <a:cs typeface="Times New Roman"/>
              </a:rPr>
              <a:t>(or </a:t>
            </a:r>
            <a:r>
              <a:rPr dirty="0" sz="1200" spc="-35">
                <a:solidFill>
                  <a:srgbClr val="858785"/>
                </a:solidFill>
                <a:latin typeface="Times New Roman"/>
                <a:cs typeface="Times New Roman"/>
              </a:rPr>
              <a:t>the</a:t>
            </a:r>
            <a:r>
              <a:rPr dirty="0" sz="1200" spc="65">
                <a:solidFill>
                  <a:srgbClr val="858785"/>
                </a:solidFill>
                <a:latin typeface="Times New Roman"/>
                <a:cs typeface="Times New Roman"/>
              </a:rPr>
              <a:t> </a:t>
            </a:r>
            <a:r>
              <a:rPr dirty="0" sz="1300" spc="-45" b="1">
                <a:solidFill>
                  <a:srgbClr val="858785"/>
                </a:solidFill>
                <a:latin typeface="Times New Roman"/>
                <a:cs typeface="Times New Roman"/>
              </a:rPr>
              <a:t>dance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6781073" y="11724742"/>
            <a:ext cx="1498600" cy="1172845"/>
          </a:xfrm>
          <a:prstGeom prst="rect">
            <a:avLst/>
          </a:prstGeom>
        </p:spPr>
        <p:txBody>
          <a:bodyPr wrap="square" lIns="0" tIns="283210" rIns="0" bIns="0" rtlCol="0" vert="horz">
            <a:spAutoFit/>
          </a:bodyPr>
          <a:lstStyle/>
          <a:p>
            <a:pPr algn="ctr" marL="247650">
              <a:lnSpc>
                <a:spcPct val="100000"/>
              </a:lnSpc>
              <a:spcBef>
                <a:spcPts val="2230"/>
              </a:spcBef>
            </a:pPr>
            <a:r>
              <a:rPr dirty="0" sz="4000" spc="-185">
                <a:solidFill>
                  <a:srgbClr val="5D5959"/>
                </a:solidFill>
                <a:latin typeface="Times New Roman"/>
                <a:cs typeface="Times New Roman"/>
              </a:rPr>
              <a:t>l</a:t>
            </a:r>
            <a:endParaRPr sz="4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dirty="0" sz="1200" spc="35">
                <a:solidFill>
                  <a:srgbClr val="858785"/>
                </a:solidFill>
                <a:latin typeface="Times New Roman"/>
                <a:cs typeface="Times New Roman"/>
              </a:rPr>
              <a:t>But </a:t>
            </a:r>
            <a:r>
              <a:rPr dirty="0" sz="1200" spc="-10">
                <a:solidFill>
                  <a:srgbClr val="858785"/>
                </a:solidFill>
                <a:latin typeface="Times New Roman"/>
                <a:cs typeface="Times New Roman"/>
              </a:rPr>
              <a:t>ChrlJU </a:t>
            </a:r>
            <a:r>
              <a:rPr dirty="0" sz="1200" spc="40">
                <a:solidFill>
                  <a:srgbClr val="858785"/>
                </a:solidFill>
                <a:latin typeface="Times New Roman"/>
                <a:cs typeface="Times New Roman"/>
              </a:rPr>
              <a:t>rtally</a:t>
            </a:r>
            <a:r>
              <a:rPr dirty="0" sz="1200" spc="-80">
                <a:solidFill>
                  <a:srgbClr val="858785"/>
                </a:solidFill>
                <a:latin typeface="Times New Roman"/>
                <a:cs typeface="Times New Roman"/>
              </a:rPr>
              <a:t> </a:t>
            </a:r>
            <a:r>
              <a:rPr dirty="0" sz="1200" spc="80">
                <a:solidFill>
                  <a:srgbClr val="858785"/>
                </a:solidFill>
                <a:latin typeface="Times New Roman"/>
                <a:cs typeface="Times New Roman"/>
              </a:rPr>
              <a:t>dldll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754453" y="12876026"/>
            <a:ext cx="1984375" cy="2222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100">
                <a:solidFill>
                  <a:srgbClr val="858785"/>
                </a:solidFill>
                <a:latin typeface="Times New Roman"/>
                <a:cs typeface="Times New Roman"/>
              </a:rPr>
              <a:t>Jon </a:t>
            </a:r>
            <a:r>
              <a:rPr dirty="0" sz="1200" spc="-55">
                <a:solidFill>
                  <a:srgbClr val="858785"/>
                </a:solidFill>
                <a:latin typeface="Times New Roman"/>
                <a:cs typeface="Times New Roman"/>
              </a:rPr>
              <a:t>8'1.ahl </a:t>
            </a:r>
            <a:r>
              <a:rPr dirty="0" sz="1300" spc="-80">
                <a:solidFill>
                  <a:srgbClr val="858785"/>
                </a:solidFill>
                <a:latin typeface="Times New Roman"/>
                <a:cs typeface="Times New Roman"/>
              </a:rPr>
              <a:t>Jwt</a:t>
            </a:r>
            <a:r>
              <a:rPr dirty="0" sz="1300" spc="80">
                <a:solidFill>
                  <a:srgbClr val="858785"/>
                </a:solidFill>
                <a:latin typeface="Times New Roman"/>
                <a:cs typeface="Times New Roman"/>
              </a:rPr>
              <a:t> </a:t>
            </a:r>
            <a:r>
              <a:rPr dirty="0" sz="1200" spc="75">
                <a:solidFill>
                  <a:srgbClr val="858785"/>
                </a:solidFill>
                <a:latin typeface="Times New Roman"/>
                <a:cs typeface="Times New Roman"/>
              </a:rPr>
              <a:t>thinks </a:t>
            </a:r>
            <a:r>
              <a:rPr dirty="0" sz="1200" spc="95">
                <a:solidFill>
                  <a:srgbClr val="858785"/>
                </a:solidFill>
                <a:latin typeface="Times New Roman"/>
                <a:cs typeface="Times New Roman"/>
              </a:rPr>
              <a:t>he </a:t>
            </a:r>
            <a:r>
              <a:rPr dirty="0" sz="1200" spc="110">
                <a:solidFill>
                  <a:srgbClr val="858785"/>
                </a:solidFill>
                <a:latin typeface="Times New Roman"/>
                <a:cs typeface="Times New Roman"/>
              </a:rPr>
              <a:t>won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1846" y="662618"/>
            <a:ext cx="19662775" cy="13745210"/>
            <a:chOff x="441846" y="662618"/>
            <a:chExt cx="19662775" cy="13745210"/>
          </a:xfrm>
        </p:grpSpPr>
        <p:sp>
          <p:nvSpPr>
            <p:cNvPr id="3" name="object 3"/>
            <p:cNvSpPr/>
            <p:nvPr/>
          </p:nvSpPr>
          <p:spPr>
            <a:xfrm>
              <a:off x="441846" y="663250"/>
              <a:ext cx="19662253" cy="137440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6388369" y="1031717"/>
              <a:ext cx="699590" cy="152915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682056" y="2229251"/>
              <a:ext cx="0" cy="1216025"/>
            </a:xfrm>
            <a:custGeom>
              <a:avLst/>
              <a:gdLst/>
              <a:ahLst/>
              <a:cxnLst/>
              <a:rect l="l" t="t" r="r" b="b"/>
              <a:pathLst>
                <a:path w="0" h="1216025">
                  <a:moveTo>
                    <a:pt x="0" y="1215955"/>
                  </a:moveTo>
                  <a:lnTo>
                    <a:pt x="0" y="0"/>
                  </a:lnTo>
                </a:path>
              </a:pathLst>
            </a:custGeom>
            <a:ln w="276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333137" y="1823933"/>
              <a:ext cx="0" cy="1492885"/>
            </a:xfrm>
            <a:custGeom>
              <a:avLst/>
              <a:gdLst/>
              <a:ahLst/>
              <a:cxnLst/>
              <a:rect l="l" t="t" r="r" b="b"/>
              <a:pathLst>
                <a:path w="0" h="1492885">
                  <a:moveTo>
                    <a:pt x="0" y="1492309"/>
                  </a:moveTo>
                  <a:lnTo>
                    <a:pt x="0" y="0"/>
                  </a:lnTo>
                </a:path>
              </a:pathLst>
            </a:custGeom>
            <a:ln w="920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014317" y="1326497"/>
              <a:ext cx="6130925" cy="1980564"/>
            </a:xfrm>
            <a:custGeom>
              <a:avLst/>
              <a:gdLst/>
              <a:ahLst/>
              <a:cxnLst/>
              <a:rect l="l" t="t" r="r" b="b"/>
              <a:pathLst>
                <a:path w="6130925" h="1980564">
                  <a:moveTo>
                    <a:pt x="0" y="1980533"/>
                  </a:moveTo>
                  <a:lnTo>
                    <a:pt x="0" y="1529156"/>
                  </a:lnTo>
                </a:path>
                <a:path w="6130925" h="1980564">
                  <a:moveTo>
                    <a:pt x="6130624" y="313200"/>
                  </a:moveTo>
                  <a:lnTo>
                    <a:pt x="6130624" y="0"/>
                  </a:lnTo>
                </a:path>
              </a:pathLst>
            </a:custGeom>
            <a:ln w="276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639391" y="700095"/>
              <a:ext cx="1629410" cy="0"/>
            </a:xfrm>
            <a:custGeom>
              <a:avLst/>
              <a:gdLst/>
              <a:ahLst/>
              <a:cxnLst/>
              <a:rect l="l" t="t" r="r" b="b"/>
              <a:pathLst>
                <a:path w="1629410" h="0">
                  <a:moveTo>
                    <a:pt x="0" y="0"/>
                  </a:moveTo>
                  <a:lnTo>
                    <a:pt x="1629310" y="0"/>
                  </a:lnTo>
                </a:path>
              </a:pathLst>
            </a:custGeom>
            <a:ln w="1842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3126531" y="718519"/>
              <a:ext cx="2163445" cy="0"/>
            </a:xfrm>
            <a:custGeom>
              <a:avLst/>
              <a:gdLst/>
              <a:ahLst/>
              <a:cxnLst/>
              <a:rect l="l" t="t" r="r" b="b"/>
              <a:pathLst>
                <a:path w="2163444" h="0">
                  <a:moveTo>
                    <a:pt x="0" y="0"/>
                  </a:moveTo>
                  <a:lnTo>
                    <a:pt x="2163208" y="0"/>
                  </a:lnTo>
                </a:path>
              </a:pathLst>
            </a:custGeom>
            <a:ln w="460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553184" y="783001"/>
              <a:ext cx="589280" cy="0"/>
            </a:xfrm>
            <a:custGeom>
              <a:avLst/>
              <a:gdLst/>
              <a:ahLst/>
              <a:cxnLst/>
              <a:rect l="l" t="t" r="r" b="b"/>
              <a:pathLst>
                <a:path w="589279" h="0">
                  <a:moveTo>
                    <a:pt x="0" y="0"/>
                  </a:moveTo>
                  <a:lnTo>
                    <a:pt x="589129" y="0"/>
                  </a:lnTo>
                </a:path>
              </a:pathLst>
            </a:custGeom>
            <a:ln w="9211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283751" y="884331"/>
              <a:ext cx="1417955" cy="0"/>
            </a:xfrm>
            <a:custGeom>
              <a:avLst/>
              <a:gdLst/>
              <a:ahLst/>
              <a:cxnLst/>
              <a:rect l="l" t="t" r="r" b="b"/>
              <a:pathLst>
                <a:path w="1417954" h="0">
                  <a:moveTo>
                    <a:pt x="0" y="0"/>
                  </a:moveTo>
                  <a:lnTo>
                    <a:pt x="1417591" y="0"/>
                  </a:lnTo>
                </a:path>
              </a:pathLst>
            </a:custGeom>
            <a:ln w="368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474940" y="2210828"/>
              <a:ext cx="313055" cy="313690"/>
            </a:xfrm>
            <a:custGeom>
              <a:avLst/>
              <a:gdLst/>
              <a:ahLst/>
              <a:cxnLst/>
              <a:rect l="l" t="t" r="r" b="b"/>
              <a:pathLst>
                <a:path w="313054" h="313689">
                  <a:moveTo>
                    <a:pt x="0" y="0"/>
                  </a:moveTo>
                  <a:lnTo>
                    <a:pt x="312974" y="0"/>
                  </a:lnTo>
                  <a:lnTo>
                    <a:pt x="312974" y="313200"/>
                  </a:lnTo>
                  <a:lnTo>
                    <a:pt x="0" y="31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118058" y="3178065"/>
              <a:ext cx="349885" cy="0"/>
            </a:xfrm>
            <a:custGeom>
              <a:avLst/>
              <a:gdLst/>
              <a:ahLst/>
              <a:cxnLst/>
              <a:rect l="l" t="t" r="r" b="b"/>
              <a:pathLst>
                <a:path w="349885" h="0">
                  <a:moveTo>
                    <a:pt x="0" y="0"/>
                  </a:moveTo>
                  <a:lnTo>
                    <a:pt x="349795" y="0"/>
                  </a:lnTo>
                </a:path>
              </a:pathLst>
            </a:custGeom>
            <a:ln w="1842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0972528" y="5250717"/>
              <a:ext cx="607695" cy="0"/>
            </a:xfrm>
            <a:custGeom>
              <a:avLst/>
              <a:gdLst/>
              <a:ahLst/>
              <a:cxnLst/>
              <a:rect l="l" t="t" r="r" b="b"/>
              <a:pathLst>
                <a:path w="607695" h="0">
                  <a:moveTo>
                    <a:pt x="0" y="0"/>
                  </a:moveTo>
                  <a:lnTo>
                    <a:pt x="424863" y="0"/>
                  </a:lnTo>
                </a:path>
                <a:path w="607695" h="0">
                  <a:moveTo>
                    <a:pt x="544530" y="0"/>
                  </a:moveTo>
                  <a:lnTo>
                    <a:pt x="607539" y="0"/>
                  </a:lnTo>
                </a:path>
              </a:pathLst>
            </a:custGeom>
            <a:ln w="276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569293" y="662618"/>
              <a:ext cx="46355" cy="121285"/>
            </a:xfrm>
            <a:custGeom>
              <a:avLst/>
              <a:gdLst/>
              <a:ahLst/>
              <a:cxnLst/>
              <a:rect l="l" t="t" r="r" b="b"/>
              <a:pathLst>
                <a:path w="46354" h="121284">
                  <a:moveTo>
                    <a:pt x="46025" y="120994"/>
                  </a:moveTo>
                  <a:lnTo>
                    <a:pt x="0" y="120994"/>
                  </a:lnTo>
                  <a:lnTo>
                    <a:pt x="0" y="0"/>
                  </a:lnTo>
                  <a:lnTo>
                    <a:pt x="46025" y="0"/>
                  </a:lnTo>
                  <a:lnTo>
                    <a:pt x="46025" y="120994"/>
                  </a:lnTo>
                  <a:close/>
                </a:path>
              </a:pathLst>
            </a:custGeom>
            <a:solidFill>
              <a:srgbClr val="E4EBE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3556594" y="650547"/>
            <a:ext cx="57150" cy="1365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700" spc="15">
                <a:solidFill>
                  <a:srgbClr val="AFB8BC"/>
                </a:solidFill>
                <a:latin typeface="Times New Roman"/>
                <a:cs typeface="Times New Roman"/>
              </a:rPr>
              <a:t>I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75668" y="484738"/>
            <a:ext cx="683260" cy="5892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08634" algn="l"/>
              </a:tabLst>
            </a:pPr>
            <a:r>
              <a:rPr dirty="0" sz="3700" spc="-5" strike="sngStrike">
                <a:solidFill>
                  <a:srgbClr val="9A9EA8"/>
                </a:solidFill>
                <a:latin typeface="Times New Roman"/>
                <a:cs typeface="Times New Roman"/>
              </a:rPr>
              <a:t> </a:t>
            </a:r>
            <a:r>
              <a:rPr dirty="0" sz="3700" spc="-5" strike="sngStrike">
                <a:solidFill>
                  <a:srgbClr val="9A9EA8"/>
                </a:solidFill>
                <a:latin typeface="Times New Roman"/>
                <a:cs typeface="Times New Roman"/>
              </a:rPr>
              <a:t>	</a:t>
            </a:r>
            <a:r>
              <a:rPr dirty="0" sz="3700" spc="35" strike="sngStrike">
                <a:solidFill>
                  <a:srgbClr val="9A9EA8"/>
                </a:solidFill>
                <a:latin typeface="Times New Roman"/>
                <a:cs typeface="Times New Roman"/>
              </a:rPr>
              <a:t>-</a:t>
            </a:r>
            <a:endParaRPr sz="37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883715" y="1722603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 h="0">
                <a:moveTo>
                  <a:pt x="0" y="0"/>
                </a:moveTo>
                <a:lnTo>
                  <a:pt x="46025" y="0"/>
                </a:lnTo>
              </a:path>
            </a:pathLst>
          </a:custGeom>
          <a:ln w="9211">
            <a:solidFill>
              <a:srgbClr val="757585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6348983" y="1046654"/>
            <a:ext cx="582295" cy="8216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u="sng" sz="5000" spc="-565">
                <a:solidFill>
                  <a:srgbClr val="757585"/>
                </a:solidFill>
                <a:uFill>
                  <a:solidFill>
                    <a:srgbClr val="757585"/>
                  </a:solidFill>
                </a:uFill>
                <a:latin typeface="Times New Roman"/>
                <a:cs typeface="Times New Roman"/>
              </a:rPr>
              <a:t>..</a:t>
            </a:r>
            <a:r>
              <a:rPr dirty="0" u="sng" sz="5000" spc="-905">
                <a:solidFill>
                  <a:srgbClr val="757585"/>
                </a:solidFill>
                <a:uFill>
                  <a:solidFill>
                    <a:srgbClr val="757585"/>
                  </a:solidFill>
                </a:uFill>
                <a:latin typeface="Times New Roman"/>
                <a:cs typeface="Times New Roman"/>
              </a:rPr>
              <a:t>.</a:t>
            </a:r>
            <a:r>
              <a:rPr dirty="0" u="sng" sz="2700" spc="-450">
                <a:solidFill>
                  <a:srgbClr val="757585"/>
                </a:solidFill>
                <a:uFill>
                  <a:solidFill>
                    <a:srgbClr val="757585"/>
                  </a:solidFill>
                </a:uFill>
                <a:latin typeface="Arial"/>
                <a:cs typeface="Arial"/>
              </a:rPr>
              <a:t>,</a:t>
            </a:r>
            <a:r>
              <a:rPr dirty="0" u="sng" sz="5200" spc="-585">
                <a:solidFill>
                  <a:srgbClr val="757585"/>
                </a:solidFill>
                <a:uFill>
                  <a:solidFill>
                    <a:srgbClr val="757585"/>
                  </a:solidFill>
                </a:uFill>
                <a:latin typeface="Times New Roman"/>
                <a:cs typeface="Times New Roman"/>
              </a:rPr>
              <a:t>•</a:t>
            </a:r>
            <a:r>
              <a:rPr dirty="0" u="sng" sz="5200" spc="-459">
                <a:solidFill>
                  <a:srgbClr val="757585"/>
                </a:solidFill>
                <a:uFill>
                  <a:solidFill>
                    <a:srgbClr val="757585"/>
                  </a:solidFill>
                </a:uFill>
                <a:latin typeface="Times New Roman"/>
                <a:cs typeface="Times New Roman"/>
              </a:rPr>
              <a:t>.</a:t>
            </a:r>
            <a:r>
              <a:rPr dirty="0" sz="1600" spc="-130">
                <a:solidFill>
                  <a:srgbClr val="757585"/>
                </a:solidFill>
                <a:latin typeface="Times New Roman"/>
                <a:cs typeface="Times New Roman"/>
              </a:rPr>
              <a:t>,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332156" y="2994949"/>
            <a:ext cx="815340" cy="58420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3650" spc="-440">
                <a:solidFill>
                  <a:srgbClr val="757585"/>
                </a:solidFill>
                <a:latin typeface="Times New Roman"/>
                <a:cs typeface="Times New Roman"/>
              </a:rPr>
              <a:t>,,,,,,,,,,</a:t>
            </a:r>
            <a:r>
              <a:rPr dirty="0" sz="3650" spc="-395">
                <a:solidFill>
                  <a:srgbClr val="757585"/>
                </a:solidFill>
                <a:latin typeface="Times New Roman"/>
                <a:cs typeface="Times New Roman"/>
              </a:rPr>
              <a:t> </a:t>
            </a:r>
            <a:r>
              <a:rPr dirty="0" sz="2800" spc="-375">
                <a:solidFill>
                  <a:srgbClr val="898E8E"/>
                </a:solidFill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397391" y="5017589"/>
            <a:ext cx="120014" cy="544830"/>
          </a:xfrm>
          <a:prstGeom prst="rect">
            <a:avLst/>
          </a:prstGeom>
          <a:solidFill>
            <a:srgbClr val="E4EBEB"/>
          </a:solidFill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r>
              <a:rPr dirty="0" sz="3250" spc="-520">
                <a:solidFill>
                  <a:srgbClr val="AFB8BC"/>
                </a:solidFill>
                <a:latin typeface="Times New Roman"/>
                <a:cs typeface="Times New Roman"/>
              </a:rPr>
              <a:t>-</a:t>
            </a:r>
            <a:endParaRPr sz="32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3166924" y="834780"/>
            <a:ext cx="140335" cy="821690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5200" spc="-830">
                <a:solidFill>
                  <a:srgbClr val="575660"/>
                </a:solidFill>
                <a:latin typeface="Arial"/>
                <a:cs typeface="Arial"/>
              </a:rPr>
              <a:t>-</a:t>
            </a:r>
            <a:endParaRPr sz="5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558451" cy="6162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974240" y="8686073"/>
            <a:ext cx="3264338" cy="997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968028" y="9781613"/>
            <a:ext cx="527767" cy="2543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675733" y="0"/>
            <a:ext cx="684142" cy="1212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770364" y="528207"/>
            <a:ext cx="3870293" cy="56146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26926" y="10544579"/>
            <a:ext cx="3928934" cy="26801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746799" y="8529566"/>
            <a:ext cx="4300325" cy="55168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379422" y="7434026"/>
            <a:ext cx="4300325" cy="42452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5187969" y="156505"/>
            <a:ext cx="4319872" cy="430391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5246613" y="5966784"/>
            <a:ext cx="4573983" cy="70818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9742401" y="13948581"/>
            <a:ext cx="361698" cy="10770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0" y="11307547"/>
            <a:ext cx="15240" cy="2748915"/>
          </a:xfrm>
          <a:custGeom>
            <a:avLst/>
            <a:gdLst/>
            <a:ahLst/>
            <a:cxnLst/>
            <a:rect l="l" t="t" r="r" b="b"/>
            <a:pathLst>
              <a:path w="15240" h="2748915">
                <a:moveTo>
                  <a:pt x="0" y="2748740"/>
                </a:moveTo>
                <a:lnTo>
                  <a:pt x="0" y="0"/>
                </a:lnTo>
                <a:lnTo>
                  <a:pt x="14660" y="0"/>
                </a:lnTo>
                <a:lnTo>
                  <a:pt x="14660" y="2748740"/>
                </a:lnTo>
                <a:lnTo>
                  <a:pt x="0" y="27487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81165" y="9527292"/>
            <a:ext cx="0" cy="772795"/>
          </a:xfrm>
          <a:custGeom>
            <a:avLst/>
            <a:gdLst/>
            <a:ahLst/>
            <a:cxnLst/>
            <a:rect l="l" t="t" r="r" b="b"/>
            <a:pathLst>
              <a:path w="0" h="772795">
                <a:moveTo>
                  <a:pt x="0" y="772747"/>
                </a:moveTo>
                <a:lnTo>
                  <a:pt x="0" y="0"/>
                </a:lnTo>
              </a:path>
            </a:pathLst>
          </a:custGeom>
          <a:ln w="195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20259" y="10368512"/>
            <a:ext cx="0" cy="772795"/>
          </a:xfrm>
          <a:custGeom>
            <a:avLst/>
            <a:gdLst/>
            <a:ahLst/>
            <a:cxnLst/>
            <a:rect l="l" t="t" r="r" b="b"/>
            <a:pathLst>
              <a:path w="0" h="772795">
                <a:moveTo>
                  <a:pt x="0" y="772747"/>
                </a:moveTo>
                <a:lnTo>
                  <a:pt x="0" y="0"/>
                </a:lnTo>
              </a:path>
            </a:pathLst>
          </a:custGeom>
          <a:ln w="195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78900" y="11561868"/>
            <a:ext cx="0" cy="655955"/>
          </a:xfrm>
          <a:custGeom>
            <a:avLst/>
            <a:gdLst/>
            <a:ahLst/>
            <a:cxnLst/>
            <a:rect l="l" t="t" r="r" b="b"/>
            <a:pathLst>
              <a:path w="0" h="655954">
                <a:moveTo>
                  <a:pt x="0" y="655368"/>
                </a:moveTo>
                <a:lnTo>
                  <a:pt x="0" y="0"/>
                </a:lnTo>
              </a:path>
            </a:pathLst>
          </a:custGeom>
          <a:ln w="977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547314" y="13146490"/>
            <a:ext cx="19685" cy="909955"/>
          </a:xfrm>
          <a:custGeom>
            <a:avLst/>
            <a:gdLst/>
            <a:ahLst/>
            <a:cxnLst/>
            <a:rect l="l" t="t" r="r" b="b"/>
            <a:pathLst>
              <a:path w="19684" h="909955">
                <a:moveTo>
                  <a:pt x="0" y="0"/>
                </a:moveTo>
                <a:lnTo>
                  <a:pt x="19546" y="0"/>
                </a:lnTo>
                <a:lnTo>
                  <a:pt x="19546" y="909797"/>
                </a:lnTo>
                <a:lnTo>
                  <a:pt x="0" y="909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491820" y="11679249"/>
            <a:ext cx="29845" cy="2377440"/>
          </a:xfrm>
          <a:custGeom>
            <a:avLst/>
            <a:gdLst/>
            <a:ahLst/>
            <a:cxnLst/>
            <a:rect l="l" t="t" r="r" b="b"/>
            <a:pathLst>
              <a:path w="29845" h="2377440">
                <a:moveTo>
                  <a:pt x="0" y="0"/>
                </a:moveTo>
                <a:lnTo>
                  <a:pt x="29320" y="0"/>
                </a:lnTo>
                <a:lnTo>
                  <a:pt x="29320" y="2377039"/>
                </a:lnTo>
                <a:lnTo>
                  <a:pt x="0" y="23770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359878" y="1212920"/>
            <a:ext cx="0" cy="6221730"/>
          </a:xfrm>
          <a:custGeom>
            <a:avLst/>
            <a:gdLst/>
            <a:ahLst/>
            <a:cxnLst/>
            <a:rect l="l" t="t" r="r" b="b"/>
            <a:pathLst>
              <a:path w="0" h="6221730">
                <a:moveTo>
                  <a:pt x="0" y="6221107"/>
                </a:moveTo>
                <a:lnTo>
                  <a:pt x="0" y="0"/>
                </a:lnTo>
              </a:path>
            </a:pathLst>
          </a:custGeom>
          <a:ln w="195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868098" y="6142854"/>
            <a:ext cx="0" cy="294005"/>
          </a:xfrm>
          <a:custGeom>
            <a:avLst/>
            <a:gdLst/>
            <a:ahLst/>
            <a:cxnLst/>
            <a:rect l="l" t="t" r="r" b="b"/>
            <a:pathLst>
              <a:path w="0" h="294004">
                <a:moveTo>
                  <a:pt x="0" y="293448"/>
                </a:moveTo>
                <a:lnTo>
                  <a:pt x="0" y="0"/>
                </a:lnTo>
              </a:path>
            </a:pathLst>
          </a:custGeom>
          <a:ln w="195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21" name="object 21"/>
          <p:cNvGrpSpPr/>
          <p:nvPr/>
        </p:nvGrpSpPr>
        <p:grpSpPr>
          <a:xfrm>
            <a:off x="19815709" y="9136028"/>
            <a:ext cx="10160" cy="2093595"/>
            <a:chOff x="19815709" y="9136028"/>
            <a:chExt cx="10160" cy="2093595"/>
          </a:xfrm>
        </p:grpSpPr>
        <p:sp>
          <p:nvSpPr>
            <p:cNvPr id="22" name="object 22"/>
            <p:cNvSpPr/>
            <p:nvPr/>
          </p:nvSpPr>
          <p:spPr>
            <a:xfrm>
              <a:off x="19820596" y="9742488"/>
              <a:ext cx="0" cy="1487170"/>
            </a:xfrm>
            <a:custGeom>
              <a:avLst/>
              <a:gdLst/>
              <a:ahLst/>
              <a:cxnLst/>
              <a:rect l="l" t="t" r="r" b="b"/>
              <a:pathLst>
                <a:path w="0" h="1487170">
                  <a:moveTo>
                    <a:pt x="0" y="1486805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A7AAA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9820596" y="9136028"/>
              <a:ext cx="0" cy="567690"/>
            </a:xfrm>
            <a:custGeom>
              <a:avLst/>
              <a:gdLst/>
              <a:ahLst/>
              <a:cxnLst/>
              <a:rect l="l" t="t" r="r" b="b"/>
              <a:pathLst>
                <a:path w="0" h="567690">
                  <a:moveTo>
                    <a:pt x="0" y="567333"/>
                  </a:moveTo>
                  <a:lnTo>
                    <a:pt x="0" y="0"/>
                  </a:lnTo>
                </a:path>
              </a:pathLst>
            </a:custGeom>
            <a:ln w="97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/>
          <p:nvPr/>
        </p:nvSpPr>
        <p:spPr>
          <a:xfrm>
            <a:off x="19830370" y="7492717"/>
            <a:ext cx="0" cy="1017905"/>
          </a:xfrm>
          <a:custGeom>
            <a:avLst/>
            <a:gdLst/>
            <a:ahLst/>
            <a:cxnLst/>
            <a:rect l="l" t="t" r="r" b="b"/>
            <a:pathLst>
              <a:path w="0" h="1017904">
                <a:moveTo>
                  <a:pt x="0" y="1017287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9830370" y="6534118"/>
            <a:ext cx="0" cy="645795"/>
          </a:xfrm>
          <a:custGeom>
            <a:avLst/>
            <a:gdLst/>
            <a:ahLst/>
            <a:cxnLst/>
            <a:rect l="l" t="t" r="r" b="b"/>
            <a:pathLst>
              <a:path w="0" h="645795">
                <a:moveTo>
                  <a:pt x="0" y="645586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9840144" y="5868968"/>
            <a:ext cx="0" cy="313055"/>
          </a:xfrm>
          <a:custGeom>
            <a:avLst/>
            <a:gdLst/>
            <a:ahLst/>
            <a:cxnLst/>
            <a:rect l="l" t="t" r="r" b="b"/>
            <a:pathLst>
              <a:path w="0" h="313054">
                <a:moveTo>
                  <a:pt x="0" y="313011"/>
                </a:moveTo>
                <a:lnTo>
                  <a:pt x="0" y="0"/>
                </a:lnTo>
              </a:path>
            </a:pathLst>
          </a:custGeom>
          <a:ln w="3175">
            <a:solidFill>
              <a:srgbClr val="A7AAA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9558453" y="5878750"/>
            <a:ext cx="850900" cy="0"/>
          </a:xfrm>
          <a:custGeom>
            <a:avLst/>
            <a:gdLst/>
            <a:ahLst/>
            <a:cxnLst/>
            <a:rect l="l" t="t" r="r" b="b"/>
            <a:pathLst>
              <a:path w="850900" h="0">
                <a:moveTo>
                  <a:pt x="0" y="0"/>
                </a:moveTo>
                <a:lnTo>
                  <a:pt x="850291" y="0"/>
                </a:lnTo>
              </a:path>
            </a:pathLst>
          </a:custGeom>
          <a:ln w="1956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5363894" y="5810279"/>
            <a:ext cx="508634" cy="0"/>
          </a:xfrm>
          <a:custGeom>
            <a:avLst/>
            <a:gdLst/>
            <a:ahLst/>
            <a:cxnLst/>
            <a:rect l="l" t="t" r="r" b="b"/>
            <a:pathLst>
              <a:path w="508634" h="0">
                <a:moveTo>
                  <a:pt x="0" y="0"/>
                </a:moveTo>
                <a:lnTo>
                  <a:pt x="508220" y="0"/>
                </a:lnTo>
              </a:path>
            </a:pathLst>
          </a:custGeom>
          <a:ln w="1956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6087131" y="5800497"/>
            <a:ext cx="1974850" cy="0"/>
          </a:xfrm>
          <a:custGeom>
            <a:avLst/>
            <a:gdLst/>
            <a:ahLst/>
            <a:cxnLst/>
            <a:rect l="l" t="t" r="r" b="b"/>
            <a:pathLst>
              <a:path w="1974850" h="0">
                <a:moveTo>
                  <a:pt x="0" y="0"/>
                </a:moveTo>
                <a:lnTo>
                  <a:pt x="1974240" y="0"/>
                </a:lnTo>
              </a:path>
            </a:pathLst>
          </a:custGeom>
          <a:ln w="293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8178654" y="5790716"/>
            <a:ext cx="332740" cy="0"/>
          </a:xfrm>
          <a:custGeom>
            <a:avLst/>
            <a:gdLst/>
            <a:ahLst/>
            <a:cxnLst/>
            <a:rect l="l" t="t" r="r" b="b"/>
            <a:pathLst>
              <a:path w="332740" h="0">
                <a:moveTo>
                  <a:pt x="0" y="0"/>
                </a:moveTo>
                <a:lnTo>
                  <a:pt x="332297" y="0"/>
                </a:lnTo>
              </a:path>
            </a:pathLst>
          </a:custGeom>
          <a:ln w="1956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9058266" y="5780934"/>
            <a:ext cx="782320" cy="0"/>
          </a:xfrm>
          <a:custGeom>
            <a:avLst/>
            <a:gdLst/>
            <a:ahLst/>
            <a:cxnLst/>
            <a:rect l="l" t="t" r="r" b="b"/>
            <a:pathLst>
              <a:path w="782319" h="0">
                <a:moveTo>
                  <a:pt x="0" y="0"/>
                </a:moveTo>
                <a:lnTo>
                  <a:pt x="781877" y="0"/>
                </a:lnTo>
              </a:path>
            </a:pathLst>
          </a:custGeom>
          <a:ln w="1956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1356771" y="6426521"/>
            <a:ext cx="772160" cy="0"/>
          </a:xfrm>
          <a:custGeom>
            <a:avLst/>
            <a:gdLst/>
            <a:ahLst/>
            <a:cxnLst/>
            <a:rect l="l" t="t" r="r" b="b"/>
            <a:pathLst>
              <a:path w="772159" h="0">
                <a:moveTo>
                  <a:pt x="0" y="0"/>
                </a:moveTo>
                <a:lnTo>
                  <a:pt x="772104" y="0"/>
                </a:lnTo>
              </a:path>
            </a:pathLst>
          </a:custGeom>
          <a:ln w="97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2627323" y="6416739"/>
            <a:ext cx="440055" cy="0"/>
          </a:xfrm>
          <a:custGeom>
            <a:avLst/>
            <a:gdLst/>
            <a:ahLst/>
            <a:cxnLst/>
            <a:rect l="l" t="t" r="r" b="b"/>
            <a:pathLst>
              <a:path w="440055" h="0">
                <a:moveTo>
                  <a:pt x="0" y="0"/>
                </a:moveTo>
                <a:lnTo>
                  <a:pt x="439806" y="0"/>
                </a:lnTo>
              </a:path>
            </a:pathLst>
          </a:custGeom>
          <a:ln w="1956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2422080" y="11669466"/>
            <a:ext cx="2111375" cy="0"/>
          </a:xfrm>
          <a:custGeom>
            <a:avLst/>
            <a:gdLst/>
            <a:ahLst/>
            <a:cxnLst/>
            <a:rect l="l" t="t" r="r" b="b"/>
            <a:pathLst>
              <a:path w="2111375" h="0">
                <a:moveTo>
                  <a:pt x="0" y="0"/>
                </a:moveTo>
                <a:lnTo>
                  <a:pt x="2111069" y="0"/>
                </a:lnTo>
              </a:path>
            </a:pathLst>
          </a:custGeom>
          <a:ln w="293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7259948" y="14036617"/>
            <a:ext cx="2472690" cy="0"/>
          </a:xfrm>
          <a:custGeom>
            <a:avLst/>
            <a:gdLst/>
            <a:ahLst/>
            <a:cxnLst/>
            <a:rect l="l" t="t" r="r" b="b"/>
            <a:pathLst>
              <a:path w="2472690" h="0">
                <a:moveTo>
                  <a:pt x="0" y="0"/>
                </a:moveTo>
                <a:lnTo>
                  <a:pt x="2472687" y="0"/>
                </a:lnTo>
              </a:path>
            </a:pathLst>
          </a:custGeom>
          <a:ln w="586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201810" y="6131735"/>
            <a:ext cx="29845" cy="257175"/>
          </a:xfrm>
          <a:custGeom>
            <a:avLst/>
            <a:gdLst/>
            <a:ahLst/>
            <a:cxnLst/>
            <a:rect l="l" t="t" r="r" b="b"/>
            <a:pathLst>
              <a:path w="29845" h="257175">
                <a:moveTo>
                  <a:pt x="29320" y="256958"/>
                </a:moveTo>
                <a:lnTo>
                  <a:pt x="0" y="256958"/>
                </a:lnTo>
                <a:lnTo>
                  <a:pt x="0" y="0"/>
                </a:lnTo>
                <a:lnTo>
                  <a:pt x="29320" y="0"/>
                </a:lnTo>
                <a:lnTo>
                  <a:pt x="29320" y="256958"/>
                </a:lnTo>
                <a:close/>
              </a:path>
            </a:pathLst>
          </a:custGeom>
          <a:solidFill>
            <a:srgbClr val="DBDD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3509002" y="6120372"/>
            <a:ext cx="3919854" cy="2603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00" spc="20">
                <a:solidFill>
                  <a:srgbClr val="8A8C8C"/>
                </a:solidFill>
                <a:latin typeface="Arial"/>
                <a:cs typeface="Arial"/>
              </a:rPr>
              <a:t>Sorry</a:t>
            </a:r>
            <a:r>
              <a:rPr dirty="0" sz="1100" spc="5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dirty="0" sz="1550" spc="-85">
                <a:solidFill>
                  <a:srgbClr val="8A8C8C"/>
                </a:solidFill>
                <a:latin typeface="Times New Roman"/>
                <a:cs typeface="Times New Roman"/>
              </a:rPr>
              <a:t>gey,</a:t>
            </a:r>
            <a:r>
              <a:rPr dirty="0" sz="1550" spc="-85">
                <a:solidFill>
                  <a:srgbClr val="A7AAA8"/>
                </a:solidFill>
                <a:latin typeface="Times New Roman"/>
                <a:cs typeface="Times New Roman"/>
              </a:rPr>
              <a:t>, </a:t>
            </a:r>
            <a:r>
              <a:rPr dirty="0" sz="1200" spc="-90">
                <a:solidFill>
                  <a:srgbClr val="8A8C8C"/>
                </a:solidFill>
                <a:latin typeface="Times New Roman"/>
                <a:cs typeface="Times New Roman"/>
              </a:rPr>
              <a:t>but</a:t>
            </a:r>
            <a:r>
              <a:rPr dirty="0" sz="1200" spc="-15">
                <a:solidFill>
                  <a:srgbClr val="8A8C8C"/>
                </a:solidFill>
                <a:latin typeface="Times New Roman"/>
                <a:cs typeface="Times New Roman"/>
              </a:rPr>
              <a:t> </a:t>
            </a:r>
            <a:r>
              <a:rPr dirty="0" sz="1150" spc="25">
                <a:solidFill>
                  <a:srgbClr val="8A8C8C"/>
                </a:solidFill>
                <a:latin typeface="Times New Roman"/>
                <a:cs typeface="Times New Roman"/>
              </a:rPr>
              <a:t>IllJ'</a:t>
            </a:r>
            <a:r>
              <a:rPr dirty="0" sz="1150" spc="-114">
                <a:solidFill>
                  <a:srgbClr val="8A8C8C"/>
                </a:solidFill>
                <a:latin typeface="Times New Roman"/>
                <a:cs typeface="Times New Roman"/>
              </a:rPr>
              <a:t> </a:t>
            </a:r>
            <a:r>
              <a:rPr dirty="0" sz="1200" spc="15">
                <a:solidFill>
                  <a:srgbClr val="8A8C8C"/>
                </a:solidFill>
                <a:latin typeface="Times New Roman"/>
                <a:cs typeface="Times New Roman"/>
              </a:rPr>
              <a:t>acbeduli,</a:t>
            </a:r>
            <a:r>
              <a:rPr dirty="0" sz="1200" spc="-135">
                <a:solidFill>
                  <a:srgbClr val="8A8C8C"/>
                </a:solidFill>
                <a:latin typeface="Times New Roman"/>
                <a:cs typeface="Times New Roman"/>
              </a:rPr>
              <a:t> </a:t>
            </a:r>
            <a:r>
              <a:rPr dirty="0" sz="1250" spc="20">
                <a:solidFill>
                  <a:srgbClr val="8A8C8C"/>
                </a:solidFill>
                <a:latin typeface="Times New Roman"/>
                <a:cs typeface="Times New Roman"/>
              </a:rPr>
              <a:t>hu</a:t>
            </a:r>
            <a:r>
              <a:rPr dirty="0" sz="1250" spc="215">
                <a:solidFill>
                  <a:srgbClr val="8A8C8C"/>
                </a:solidFill>
                <a:latin typeface="Times New Roman"/>
                <a:cs typeface="Times New Roman"/>
              </a:rPr>
              <a:t> </a:t>
            </a:r>
            <a:r>
              <a:rPr dirty="0" sz="1250" spc="45">
                <a:solidFill>
                  <a:srgbClr val="8A8C8C"/>
                </a:solidFill>
                <a:latin typeface="Times New Roman"/>
                <a:cs typeface="Times New Roman"/>
              </a:rPr>
              <a:t>more</a:t>
            </a:r>
            <a:r>
              <a:rPr dirty="0" sz="1250" spc="-110">
                <a:solidFill>
                  <a:srgbClr val="8A8C8C"/>
                </a:solidFill>
                <a:latin typeface="Times New Roman"/>
                <a:cs typeface="Times New Roman"/>
              </a:rPr>
              <a:t> </a:t>
            </a:r>
            <a:r>
              <a:rPr dirty="0" sz="1250" spc="40">
                <a:solidFill>
                  <a:srgbClr val="8A8C8C"/>
                </a:solidFill>
                <a:latin typeface="Times New Roman"/>
                <a:cs typeface="Times New Roman"/>
              </a:rPr>
              <a:t>confllcta</a:t>
            </a:r>
            <a:r>
              <a:rPr dirty="0" sz="1250" spc="-75">
                <a:solidFill>
                  <a:srgbClr val="8A8C8C"/>
                </a:solidFill>
                <a:latin typeface="Times New Roman"/>
                <a:cs typeface="Times New Roman"/>
              </a:rPr>
              <a:t> </a:t>
            </a:r>
            <a:r>
              <a:rPr dirty="0" sz="1200" spc="60">
                <a:solidFill>
                  <a:srgbClr val="8A8C8C"/>
                </a:solidFill>
                <a:latin typeface="Arial"/>
                <a:cs typeface="Arial"/>
              </a:rPr>
              <a:t>than</a:t>
            </a:r>
            <a:r>
              <a:rPr dirty="0" sz="1200" spc="-16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dirty="0" sz="1250" spc="120">
                <a:solidFill>
                  <a:srgbClr val="8A8C8C"/>
                </a:solidFill>
                <a:latin typeface="Arial"/>
                <a:cs typeface="Arial"/>
              </a:rPr>
              <a:t>ymm</a:t>
            </a:r>
            <a:endParaRPr sz="12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340653" y="7044734"/>
            <a:ext cx="6534150" cy="7359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189990" algn="l"/>
                <a:tab pos="3310254" algn="l"/>
                <a:tab pos="5153660" algn="l"/>
              </a:tabLst>
            </a:pPr>
            <a:r>
              <a:rPr dirty="0" sz="4650" spc="-145" b="1">
                <a:solidFill>
                  <a:srgbClr val="797977"/>
                </a:solidFill>
                <a:latin typeface="Times New Roman"/>
                <a:cs typeface="Times New Roman"/>
              </a:rPr>
              <a:t>Lif</a:t>
            </a:r>
            <a:r>
              <a:rPr dirty="0" sz="4650" spc="-145" b="1">
                <a:solidFill>
                  <a:srgbClr val="797977"/>
                </a:solidFill>
                <a:latin typeface="Times New Roman"/>
                <a:cs typeface="Times New Roman"/>
              </a:rPr>
              <a:t>e</a:t>
            </a:r>
            <a:r>
              <a:rPr dirty="0" sz="4650" b="1">
                <a:solidFill>
                  <a:srgbClr val="797977"/>
                </a:solidFill>
                <a:latin typeface="Times New Roman"/>
                <a:cs typeface="Times New Roman"/>
              </a:rPr>
              <a:t>	</a:t>
            </a:r>
            <a:r>
              <a:rPr dirty="0" sz="4650" spc="-114" b="1">
                <a:solidFill>
                  <a:srgbClr val="797977"/>
                </a:solidFill>
                <a:latin typeface="Times New Roman"/>
                <a:cs typeface="Times New Roman"/>
              </a:rPr>
              <a:t>at</a:t>
            </a:r>
            <a:r>
              <a:rPr dirty="0" sz="4650" spc="385" b="1">
                <a:solidFill>
                  <a:srgbClr val="797977"/>
                </a:solidFill>
                <a:latin typeface="Times New Roman"/>
                <a:cs typeface="Times New Roman"/>
              </a:rPr>
              <a:t> </a:t>
            </a:r>
            <a:r>
              <a:rPr dirty="0" sz="4650" spc="-55" b="1">
                <a:solidFill>
                  <a:srgbClr val="797977"/>
                </a:solidFill>
                <a:latin typeface="Times New Roman"/>
                <a:cs typeface="Times New Roman"/>
              </a:rPr>
              <a:t>Tec</a:t>
            </a:r>
            <a:r>
              <a:rPr dirty="0" sz="4650" spc="-50" b="1">
                <a:solidFill>
                  <a:srgbClr val="797977"/>
                </a:solidFill>
                <a:latin typeface="Times New Roman"/>
                <a:cs typeface="Times New Roman"/>
              </a:rPr>
              <a:t>h</a:t>
            </a:r>
            <a:r>
              <a:rPr dirty="0" sz="4650" b="1">
                <a:solidFill>
                  <a:srgbClr val="797977"/>
                </a:solidFill>
                <a:latin typeface="Times New Roman"/>
                <a:cs typeface="Times New Roman"/>
              </a:rPr>
              <a:t>	</a:t>
            </a:r>
            <a:r>
              <a:rPr dirty="0" sz="4550" spc="130" b="1">
                <a:solidFill>
                  <a:srgbClr val="575656"/>
                </a:solidFill>
                <a:latin typeface="Times New Roman"/>
                <a:cs typeface="Times New Roman"/>
              </a:rPr>
              <a:t>Neve</a:t>
            </a:r>
            <a:r>
              <a:rPr dirty="0" sz="4550" spc="114" b="1">
                <a:solidFill>
                  <a:srgbClr val="575656"/>
                </a:solidFill>
                <a:latin typeface="Times New Roman"/>
                <a:cs typeface="Times New Roman"/>
              </a:rPr>
              <a:t>r</a:t>
            </a:r>
            <a:r>
              <a:rPr dirty="0" sz="4550" b="1">
                <a:solidFill>
                  <a:srgbClr val="575656"/>
                </a:solidFill>
                <a:latin typeface="Times New Roman"/>
                <a:cs typeface="Times New Roman"/>
              </a:rPr>
              <a:t>	</a:t>
            </a:r>
            <a:r>
              <a:rPr dirty="0" sz="4550" spc="-125" b="1">
                <a:solidFill>
                  <a:srgbClr val="575656"/>
                </a:solidFill>
                <a:latin typeface="Times New Roman"/>
                <a:cs typeface="Times New Roman"/>
              </a:rPr>
              <a:t>Ends!</a:t>
            </a:r>
            <a:endParaRPr sz="45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379118" y="8333018"/>
            <a:ext cx="349250" cy="208279"/>
          </a:xfrm>
          <a:custGeom>
            <a:avLst/>
            <a:gdLst/>
            <a:ahLst/>
            <a:cxnLst/>
            <a:rect l="l" t="t" r="r" b="b"/>
            <a:pathLst>
              <a:path w="349250" h="208279">
                <a:moveTo>
                  <a:pt x="349215" y="208241"/>
                </a:moveTo>
                <a:lnTo>
                  <a:pt x="0" y="208241"/>
                </a:lnTo>
                <a:lnTo>
                  <a:pt x="0" y="0"/>
                </a:lnTo>
                <a:lnTo>
                  <a:pt x="349215" y="0"/>
                </a:lnTo>
                <a:lnTo>
                  <a:pt x="349215" y="208241"/>
                </a:lnTo>
                <a:close/>
              </a:path>
            </a:pathLst>
          </a:custGeom>
          <a:solidFill>
            <a:srgbClr val="DBDD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158953" y="8342714"/>
            <a:ext cx="39370" cy="193040"/>
          </a:xfrm>
          <a:custGeom>
            <a:avLst/>
            <a:gdLst/>
            <a:ahLst/>
            <a:cxnLst/>
            <a:rect l="l" t="t" r="r" b="b"/>
            <a:pathLst>
              <a:path w="39370" h="193040">
                <a:moveTo>
                  <a:pt x="39093" y="192718"/>
                </a:moveTo>
                <a:lnTo>
                  <a:pt x="0" y="192718"/>
                </a:lnTo>
                <a:lnTo>
                  <a:pt x="0" y="0"/>
                </a:lnTo>
                <a:lnTo>
                  <a:pt x="39093" y="0"/>
                </a:lnTo>
                <a:lnTo>
                  <a:pt x="39093" y="192718"/>
                </a:lnTo>
                <a:close/>
              </a:path>
            </a:pathLst>
          </a:custGeom>
          <a:solidFill>
            <a:srgbClr val="DBDD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2220000" y="8321234"/>
            <a:ext cx="1995805" cy="2133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150" spc="-25">
                <a:solidFill>
                  <a:srgbClr val="8A8C8C"/>
                </a:solidFill>
                <a:latin typeface="Times New Roman"/>
                <a:cs typeface="Times New Roman"/>
              </a:rPr>
              <a:t>Cleanl.mea, </a:t>
            </a:r>
            <a:r>
              <a:rPr dirty="0" sz="850" spc="50">
                <a:solidFill>
                  <a:srgbClr val="8A8C8C"/>
                </a:solidFill>
                <a:latin typeface="Arial"/>
                <a:cs typeface="Arial"/>
              </a:rPr>
              <a:t>1&amp;</a:t>
            </a:r>
            <a:r>
              <a:rPr dirty="0" sz="1100" spc="50">
                <a:solidFill>
                  <a:srgbClr val="8A8C8C"/>
                </a:solidFill>
                <a:latin typeface="Times New Roman"/>
                <a:cs typeface="Times New Roman"/>
              </a:rPr>
              <a:t>11tn </a:t>
            </a:r>
            <a:r>
              <a:rPr dirty="0" sz="1200" spc="70">
                <a:solidFill>
                  <a:srgbClr val="A7AAA8"/>
                </a:solidFill>
                <a:latin typeface="Arial"/>
                <a:cs typeface="Arial"/>
              </a:rPr>
              <a:t>to</a:t>
            </a:r>
            <a:r>
              <a:rPr dirty="0" sz="1150" spc="70">
                <a:solidFill>
                  <a:srgbClr val="A7AAA8"/>
                </a:solidFill>
                <a:latin typeface="Times New Roman"/>
                <a:cs typeface="Times New Roman"/>
              </a:rPr>
              <a:t>Go</a:t>
            </a:r>
            <a:r>
              <a:rPr dirty="0" sz="1150" spc="70">
                <a:solidFill>
                  <a:srgbClr val="8A8C8C"/>
                </a:solidFill>
                <a:latin typeface="Times New Roman"/>
                <a:cs typeface="Times New Roman"/>
              </a:rPr>
              <a:t>dlm-</a:t>
            </a:r>
            <a:r>
              <a:rPr dirty="0" sz="1150" spc="125">
                <a:solidFill>
                  <a:srgbClr val="8A8C8C"/>
                </a:solidFill>
                <a:latin typeface="Times New Roman"/>
                <a:cs typeface="Times New Roman"/>
              </a:rPr>
              <a:t> </a:t>
            </a:r>
            <a:r>
              <a:rPr dirty="0" sz="1150" spc="25">
                <a:solidFill>
                  <a:srgbClr val="A7AAA8"/>
                </a:solidFill>
                <a:latin typeface="Times New Roman"/>
                <a:cs typeface="Times New Roman"/>
              </a:rPr>
              <a:t>l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699097" y="8262545"/>
            <a:ext cx="2478405" cy="2254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00" spc="70">
                <a:solidFill>
                  <a:srgbClr val="797977"/>
                </a:solidFill>
                <a:latin typeface="Times New Roman"/>
                <a:cs typeface="Times New Roman"/>
              </a:rPr>
              <a:t>Debbte </a:t>
            </a:r>
            <a:r>
              <a:rPr dirty="0" sz="1200" spc="-10">
                <a:solidFill>
                  <a:srgbClr val="797977"/>
                </a:solidFill>
                <a:latin typeface="Times New Roman"/>
                <a:cs typeface="Times New Roman"/>
              </a:rPr>
              <a:t>WDey </a:t>
            </a:r>
            <a:r>
              <a:rPr dirty="0" sz="1200" spc="15">
                <a:solidFill>
                  <a:srgbClr val="8A8C8C"/>
                </a:solidFill>
                <a:latin typeface="Times New Roman"/>
                <a:cs typeface="Times New Roman"/>
              </a:rPr>
              <a:t>on </a:t>
            </a:r>
            <a:r>
              <a:rPr dirty="0" sz="1200" spc="5">
                <a:solidFill>
                  <a:srgbClr val="8A8C8C"/>
                </a:solidFill>
                <a:latin typeface="Times New Roman"/>
                <a:cs typeface="Times New Roman"/>
              </a:rPr>
              <a:t>tbe </a:t>
            </a:r>
            <a:r>
              <a:rPr dirty="0" u="sng" sz="1200" spc="-15">
                <a:solidFill>
                  <a:srgbClr val="797977"/>
                </a:solidFill>
                <a:uFill>
                  <a:solidFill>
                    <a:srgbClr val="797977"/>
                  </a:solidFill>
                </a:uFill>
                <a:latin typeface="Times New Roman"/>
                <a:cs typeface="Times New Roman"/>
              </a:rPr>
              <a:t>B&amp;laoce</a:t>
            </a:r>
            <a:r>
              <a:rPr dirty="0" sz="1200" spc="30">
                <a:solidFill>
                  <a:srgbClr val="797977"/>
                </a:solidFill>
                <a:latin typeface="Times New Roman"/>
                <a:cs typeface="Times New Roman"/>
              </a:rPr>
              <a:t> </a:t>
            </a:r>
            <a:r>
              <a:rPr dirty="0" sz="1300" spc="125">
                <a:solidFill>
                  <a:srgbClr val="797977"/>
                </a:solidFill>
                <a:latin typeface="Times New Roman"/>
                <a:cs typeface="Times New Roman"/>
              </a:rPr>
              <a:t>Bum.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29843" y="11242274"/>
            <a:ext cx="48895" cy="384175"/>
          </a:xfrm>
          <a:custGeom>
            <a:avLst/>
            <a:gdLst/>
            <a:ahLst/>
            <a:cxnLst/>
            <a:rect l="l" t="t" r="r" b="b"/>
            <a:pathLst>
              <a:path w="48895" h="384175">
                <a:moveTo>
                  <a:pt x="48867" y="383945"/>
                </a:moveTo>
                <a:lnTo>
                  <a:pt x="0" y="383945"/>
                </a:lnTo>
                <a:lnTo>
                  <a:pt x="0" y="0"/>
                </a:lnTo>
                <a:lnTo>
                  <a:pt x="48867" y="0"/>
                </a:lnTo>
                <a:lnTo>
                  <a:pt x="48867" y="383945"/>
                </a:lnTo>
                <a:close/>
              </a:path>
            </a:pathLst>
          </a:custGeom>
          <a:solidFill>
            <a:srgbClr val="DBDD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417143" y="11231264"/>
            <a:ext cx="82550" cy="3721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250" spc="-180">
                <a:solidFill>
                  <a:srgbClr val="A7AAA8"/>
                </a:solidFill>
                <a:latin typeface="Arial"/>
                <a:cs typeface="Arial"/>
              </a:rPr>
              <a:t>\</a:t>
            </a:r>
            <a:endParaRPr sz="22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2312020" y="6594779"/>
            <a:ext cx="920115" cy="2076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50">
                <a:solidFill>
                  <a:srgbClr val="8A8C8C"/>
                </a:solidFill>
                <a:latin typeface="Times New Roman"/>
                <a:cs typeface="Times New Roman"/>
              </a:rPr>
              <a:t>Slllll'ffPpplll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07204" y="12411147"/>
            <a:ext cx="48895" cy="390525"/>
          </a:xfrm>
          <a:custGeom>
            <a:avLst/>
            <a:gdLst/>
            <a:ahLst/>
            <a:cxnLst/>
            <a:rect l="l" t="t" r="r" b="b"/>
            <a:pathLst>
              <a:path w="48895" h="390525">
                <a:moveTo>
                  <a:pt x="48867" y="390452"/>
                </a:moveTo>
                <a:lnTo>
                  <a:pt x="0" y="390452"/>
                </a:lnTo>
                <a:lnTo>
                  <a:pt x="0" y="0"/>
                </a:lnTo>
                <a:lnTo>
                  <a:pt x="48867" y="0"/>
                </a:lnTo>
                <a:lnTo>
                  <a:pt x="48867" y="390452"/>
                </a:lnTo>
                <a:close/>
              </a:path>
            </a:pathLst>
          </a:custGeom>
          <a:solidFill>
            <a:srgbClr val="DBDD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394503" y="12400167"/>
            <a:ext cx="47625" cy="3778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300" spc="-470">
                <a:solidFill>
                  <a:srgbClr val="A7AAA8"/>
                </a:solidFill>
                <a:latin typeface="Arial"/>
                <a:cs typeface="Arial"/>
              </a:rPr>
              <a:t>\</a:t>
            </a:r>
            <a:endParaRPr sz="23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29466" y="12831815"/>
            <a:ext cx="48895" cy="377825"/>
          </a:xfrm>
          <a:custGeom>
            <a:avLst/>
            <a:gdLst/>
            <a:ahLst/>
            <a:cxnLst/>
            <a:rect l="l" t="t" r="r" b="b"/>
            <a:pathLst>
              <a:path w="48895" h="377825">
                <a:moveTo>
                  <a:pt x="48867" y="377437"/>
                </a:moveTo>
                <a:lnTo>
                  <a:pt x="0" y="377437"/>
                </a:lnTo>
                <a:lnTo>
                  <a:pt x="0" y="0"/>
                </a:lnTo>
                <a:lnTo>
                  <a:pt x="48867" y="0"/>
                </a:lnTo>
                <a:lnTo>
                  <a:pt x="48867" y="377437"/>
                </a:lnTo>
                <a:close/>
              </a:path>
            </a:pathLst>
          </a:custGeom>
          <a:solidFill>
            <a:srgbClr val="DBDD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416766" y="12820777"/>
            <a:ext cx="47625" cy="36639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200" spc="-440">
                <a:solidFill>
                  <a:srgbClr val="A7AAA8"/>
                </a:solidFill>
                <a:latin typeface="Arial"/>
                <a:cs typeface="Arial"/>
              </a:rPr>
              <a:t>\</a:t>
            </a:r>
            <a:endParaRPr sz="220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764296" y="13468413"/>
            <a:ext cx="127635" cy="167640"/>
          </a:xfrm>
          <a:custGeom>
            <a:avLst/>
            <a:gdLst/>
            <a:ahLst/>
            <a:cxnLst/>
            <a:rect l="l" t="t" r="r" b="b"/>
            <a:pathLst>
              <a:path w="127635" h="167640">
                <a:moveTo>
                  <a:pt x="127055" y="167023"/>
                </a:moveTo>
                <a:lnTo>
                  <a:pt x="0" y="167023"/>
                </a:lnTo>
                <a:lnTo>
                  <a:pt x="0" y="0"/>
                </a:lnTo>
                <a:lnTo>
                  <a:pt x="127055" y="0"/>
                </a:lnTo>
                <a:lnTo>
                  <a:pt x="127055" y="167023"/>
                </a:lnTo>
                <a:close/>
              </a:path>
            </a:pathLst>
          </a:custGeom>
          <a:solidFill>
            <a:srgbClr val="DBDD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 txBox="1"/>
          <p:nvPr/>
        </p:nvSpPr>
        <p:spPr>
          <a:xfrm>
            <a:off x="1751597" y="13456581"/>
            <a:ext cx="61594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-360">
                <a:solidFill>
                  <a:srgbClr val="A7AAA8"/>
                </a:solidFill>
                <a:latin typeface="Times New Roman"/>
                <a:cs typeface="Times New Roman"/>
              </a:rPr>
              <a:t>76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5492486" y="4511295"/>
            <a:ext cx="1985010" cy="2311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200" spc="70">
                <a:solidFill>
                  <a:srgbClr val="8A8C8C"/>
                </a:solidFill>
                <a:latin typeface="Times New Roman"/>
                <a:cs typeface="Times New Roman"/>
              </a:rPr>
              <a:t>Geoitette</a:t>
            </a:r>
            <a:r>
              <a:rPr dirty="0" sz="1200" spc="-80">
                <a:solidFill>
                  <a:srgbClr val="8A8C8C"/>
                </a:solidFill>
                <a:latin typeface="Times New Roman"/>
                <a:cs typeface="Times New Roman"/>
              </a:rPr>
              <a:t> </a:t>
            </a:r>
            <a:r>
              <a:rPr dirty="0" sz="1200" spc="85">
                <a:solidFill>
                  <a:srgbClr val="8A8C8C"/>
                </a:solidFill>
                <a:latin typeface="Times New Roman"/>
                <a:cs typeface="Times New Roman"/>
              </a:rPr>
              <a:t>and</a:t>
            </a:r>
            <a:r>
              <a:rPr dirty="0" sz="1200" spc="-180">
                <a:solidFill>
                  <a:srgbClr val="8A8C8C"/>
                </a:solidFill>
                <a:latin typeface="Times New Roman"/>
                <a:cs typeface="Times New Roman"/>
              </a:rPr>
              <a:t> </a:t>
            </a:r>
            <a:r>
              <a:rPr dirty="0" sz="1200" spc="50">
                <a:solidFill>
                  <a:srgbClr val="8A8C8C"/>
                </a:solidFill>
                <a:latin typeface="Times New Roman"/>
                <a:cs typeface="Times New Roman"/>
              </a:rPr>
              <a:t>Sara</a:t>
            </a:r>
            <a:r>
              <a:rPr dirty="0" sz="1200" spc="-70">
                <a:solidFill>
                  <a:srgbClr val="8A8C8C"/>
                </a:solidFill>
                <a:latin typeface="Times New Roman"/>
                <a:cs typeface="Times New Roman"/>
              </a:rPr>
              <a:t> </a:t>
            </a:r>
            <a:r>
              <a:rPr dirty="0" sz="1350" spc="-110">
                <a:solidFill>
                  <a:srgbClr val="8A8C8C"/>
                </a:solidFill>
                <a:latin typeface="Times New Roman"/>
                <a:cs typeface="Times New Roman"/>
              </a:rPr>
              <a:t>welcomJo,e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7607953" y="4530859"/>
            <a:ext cx="1633855" cy="2076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50">
                <a:solidFill>
                  <a:srgbClr val="8A8C8C"/>
                </a:solidFill>
                <a:latin typeface="Times New Roman"/>
                <a:cs typeface="Times New Roman"/>
              </a:rPr>
              <a:t>ne,r </a:t>
            </a:r>
            <a:r>
              <a:rPr dirty="0" sz="1200" spc="25">
                <a:solidFill>
                  <a:srgbClr val="8A8C8C"/>
                </a:solidFill>
                <a:latin typeface="Times New Roman"/>
                <a:cs typeface="Times New Roman"/>
              </a:rPr>
              <a:t>resident </a:t>
            </a:r>
            <a:r>
              <a:rPr dirty="0" sz="1150" spc="25">
                <a:solidFill>
                  <a:srgbClr val="8A8C8C"/>
                </a:solidFill>
                <a:latin typeface="Times New Roman"/>
                <a:cs typeface="Times New Roman"/>
              </a:rPr>
              <a:t>to </a:t>
            </a:r>
            <a:r>
              <a:rPr dirty="0" sz="1200" spc="20">
                <a:solidFill>
                  <a:srgbClr val="8A8C8C"/>
                </a:solidFill>
                <a:latin typeface="Times New Roman"/>
                <a:cs typeface="Times New Roman"/>
              </a:rPr>
              <a:t>the</a:t>
            </a:r>
            <a:r>
              <a:rPr dirty="0" sz="1200" spc="5">
                <a:solidFill>
                  <a:srgbClr val="8A8C8C"/>
                </a:solidFill>
                <a:latin typeface="Times New Roman"/>
                <a:cs typeface="Times New Roman"/>
              </a:rPr>
              <a:t> </a:t>
            </a:r>
            <a:r>
              <a:rPr dirty="0" sz="1200" spc="55">
                <a:solidFill>
                  <a:srgbClr val="8A8C8C"/>
                </a:solidFill>
                <a:latin typeface="Times New Roman"/>
                <a:cs typeface="Times New Roman"/>
              </a:rPr>
              <a:t>dorm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6069594" y="5406313"/>
            <a:ext cx="2962910" cy="2254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50">
                <a:solidFill>
                  <a:srgbClr val="8A8C8C"/>
                </a:solidFill>
                <a:latin typeface="Times New Roman"/>
                <a:cs typeface="Times New Roman"/>
              </a:rPr>
              <a:t>The</a:t>
            </a:r>
            <a:r>
              <a:rPr dirty="0" sz="1250" spc="-140">
                <a:solidFill>
                  <a:srgbClr val="8A8C8C"/>
                </a:solidFill>
                <a:latin typeface="Times New Roman"/>
                <a:cs typeface="Times New Roman"/>
              </a:rPr>
              <a:t> </a:t>
            </a:r>
            <a:r>
              <a:rPr dirty="0" sz="1200" spc="-20">
                <a:solidFill>
                  <a:srgbClr val="8A8C8C"/>
                </a:solidFill>
                <a:latin typeface="Times New Roman"/>
                <a:cs typeface="Times New Roman"/>
              </a:rPr>
              <a:t>swlmmln(I</a:t>
            </a:r>
            <a:r>
              <a:rPr dirty="0" sz="1200" spc="15">
                <a:solidFill>
                  <a:srgbClr val="8A8C8C"/>
                </a:solidFill>
                <a:latin typeface="Times New Roman"/>
                <a:cs typeface="Times New Roman"/>
              </a:rPr>
              <a:t> </a:t>
            </a:r>
            <a:r>
              <a:rPr dirty="0" sz="1200" spc="60">
                <a:solidFill>
                  <a:srgbClr val="8A8C8C"/>
                </a:solidFill>
                <a:latin typeface="Times New Roman"/>
                <a:cs typeface="Times New Roman"/>
              </a:rPr>
              <a:t>pool</a:t>
            </a:r>
            <a:r>
              <a:rPr dirty="0" sz="1200" spc="-90">
                <a:solidFill>
                  <a:srgbClr val="8A8C8C"/>
                </a:solidFill>
                <a:latin typeface="Times New Roman"/>
                <a:cs typeface="Times New Roman"/>
              </a:rPr>
              <a:t> </a:t>
            </a:r>
            <a:r>
              <a:rPr dirty="0" sz="1300" spc="40" b="1">
                <a:solidFill>
                  <a:srgbClr val="8A8C8C"/>
                </a:solidFill>
                <a:latin typeface="Times New Roman"/>
                <a:cs typeface="Times New Roman"/>
              </a:rPr>
              <a:t>ii</a:t>
            </a:r>
            <a:r>
              <a:rPr dirty="0" sz="1300" spc="-85" b="1">
                <a:solidFill>
                  <a:srgbClr val="8A8C8C"/>
                </a:solidFill>
                <a:latin typeface="Times New Roman"/>
                <a:cs typeface="Times New Roman"/>
              </a:rPr>
              <a:t> </a:t>
            </a:r>
            <a:r>
              <a:rPr dirty="0" sz="1150" spc="50" b="1">
                <a:solidFill>
                  <a:srgbClr val="8A8C8C"/>
                </a:solidFill>
                <a:latin typeface="Arial"/>
                <a:cs typeface="Arial"/>
              </a:rPr>
              <a:t>a</a:t>
            </a:r>
            <a:r>
              <a:rPr dirty="0" sz="1150" spc="-100" b="1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dirty="0" sz="1200" spc="35">
                <a:solidFill>
                  <a:srgbClr val="8A8C8C"/>
                </a:solidFill>
                <a:latin typeface="Times New Roman"/>
                <a:cs typeface="Times New Roman"/>
              </a:rPr>
              <a:t>fafllrite</a:t>
            </a:r>
            <a:r>
              <a:rPr dirty="0" sz="1200" spc="-105">
                <a:solidFill>
                  <a:srgbClr val="8A8C8C"/>
                </a:solidFill>
                <a:latin typeface="Times New Roman"/>
                <a:cs typeface="Times New Roman"/>
              </a:rPr>
              <a:t> </a:t>
            </a:r>
            <a:r>
              <a:rPr dirty="0" sz="1200" spc="25">
                <a:solidFill>
                  <a:srgbClr val="8A8C8C"/>
                </a:solidFill>
                <a:latin typeface="Times New Roman"/>
                <a:cs typeface="Times New Roman"/>
              </a:rPr>
              <a:t>place</a:t>
            </a:r>
            <a:r>
              <a:rPr dirty="0" sz="1200" spc="15">
                <a:solidFill>
                  <a:srgbClr val="8A8C8C"/>
                </a:solidFill>
                <a:latin typeface="Times New Roman"/>
                <a:cs typeface="Times New Roman"/>
              </a:rPr>
              <a:t> </a:t>
            </a:r>
            <a:r>
              <a:rPr dirty="0" sz="1200" spc="25">
                <a:solidFill>
                  <a:srgbClr val="8A8C8C"/>
                </a:solidFill>
                <a:latin typeface="Times New Roman"/>
                <a:cs typeface="Times New Roman"/>
              </a:rPr>
              <a:t>ror</a:t>
            </a:r>
            <a:r>
              <a:rPr dirty="0" sz="1200" spc="-120">
                <a:solidFill>
                  <a:srgbClr val="8A8C8C"/>
                </a:solidFill>
                <a:latin typeface="Times New Roman"/>
                <a:cs typeface="Times New Roman"/>
              </a:rPr>
              <a:t> </a:t>
            </a:r>
            <a:r>
              <a:rPr dirty="0" sz="1150" spc="20">
                <a:solidFill>
                  <a:srgbClr val="8A8C8C"/>
                </a:solidFill>
                <a:latin typeface="Times New Roman"/>
                <a:cs typeface="Times New Roman"/>
              </a:rPr>
              <a:t>all</a:t>
            </a:r>
            <a:r>
              <a:rPr dirty="0" sz="1150" spc="-114">
                <a:solidFill>
                  <a:srgbClr val="8A8C8C"/>
                </a:solidFill>
                <a:latin typeface="Times New Roman"/>
                <a:cs typeface="Times New Roman"/>
              </a:rPr>
              <a:t> </a:t>
            </a:r>
            <a:r>
              <a:rPr dirty="0" sz="1200" spc="15">
                <a:solidFill>
                  <a:srgbClr val="8A8C8C"/>
                </a:solidFill>
                <a:latin typeface="Times New Roman"/>
                <a:cs typeface="Times New Roman"/>
              </a:rPr>
              <a:t>I'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1839940" y="11827943"/>
            <a:ext cx="1261745" cy="2076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10">
                <a:solidFill>
                  <a:srgbClr val="8A8C8C"/>
                </a:solidFill>
                <a:latin typeface="Times New Roman"/>
                <a:cs typeface="Times New Roman"/>
              </a:rPr>
              <a:t>Dullwlllklc la</a:t>
            </a:r>
            <a:r>
              <a:rPr dirty="0" sz="1200" spc="-20">
                <a:solidFill>
                  <a:srgbClr val="8A8C8C"/>
                </a:solidFill>
                <a:latin typeface="Times New Roman"/>
                <a:cs typeface="Times New Roman"/>
              </a:rPr>
              <a:t> </a:t>
            </a:r>
            <a:r>
              <a:rPr dirty="0" sz="1200" spc="50">
                <a:solidFill>
                  <a:srgbClr val="8A8C8C"/>
                </a:solidFill>
                <a:latin typeface="Times New Roman"/>
                <a:cs typeface="Times New Roman"/>
              </a:rPr>
              <a:t>bnck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9461500" y="13035973"/>
            <a:ext cx="178435" cy="1898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050" spc="-35">
                <a:solidFill>
                  <a:srgbClr val="8A8C8C"/>
                </a:solidFill>
                <a:latin typeface="Courier New"/>
                <a:cs typeface="Courier New"/>
              </a:rPr>
              <a:t>77</a:t>
            </a:r>
            <a:endParaRPr sz="105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0320" y="0"/>
            <a:ext cx="20124420" cy="14648180"/>
            <a:chOff x="-20320" y="0"/>
            <a:chExt cx="20124420" cy="14648180"/>
          </a:xfrm>
        </p:grpSpPr>
        <p:sp>
          <p:nvSpPr>
            <p:cNvPr id="3" name="object 3"/>
            <p:cNvSpPr/>
            <p:nvPr/>
          </p:nvSpPr>
          <p:spPr>
            <a:xfrm>
              <a:off x="40127" y="0"/>
              <a:ext cx="20063972" cy="1462753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240766" y="8734290"/>
              <a:ext cx="4494311" cy="510002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50798" y="8714212"/>
              <a:ext cx="0" cy="963930"/>
            </a:xfrm>
            <a:custGeom>
              <a:avLst/>
              <a:gdLst/>
              <a:ahLst/>
              <a:cxnLst/>
              <a:rect l="l" t="t" r="r" b="b"/>
              <a:pathLst>
                <a:path w="0" h="963929">
                  <a:moveTo>
                    <a:pt x="0" y="963783"/>
                  </a:moveTo>
                  <a:lnTo>
                    <a:pt x="0" y="0"/>
                  </a:lnTo>
                </a:path>
              </a:pathLst>
            </a:custGeom>
            <a:ln w="2006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963066" y="13613446"/>
              <a:ext cx="883285" cy="0"/>
            </a:xfrm>
            <a:custGeom>
              <a:avLst/>
              <a:gdLst/>
              <a:ahLst/>
              <a:cxnLst/>
              <a:rect l="l" t="t" r="r" b="b"/>
              <a:pathLst>
                <a:path w="883285" h="0">
                  <a:moveTo>
                    <a:pt x="0" y="0"/>
                  </a:moveTo>
                  <a:lnTo>
                    <a:pt x="882811" y="0"/>
                  </a:lnTo>
                </a:path>
              </a:pathLst>
            </a:custGeom>
            <a:ln w="100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14617388"/>
              <a:ext cx="9620885" cy="10160"/>
            </a:xfrm>
            <a:custGeom>
              <a:avLst/>
              <a:gdLst/>
              <a:ahLst/>
              <a:cxnLst/>
              <a:rect l="l" t="t" r="r" b="b"/>
              <a:pathLst>
                <a:path w="9620885" h="10159">
                  <a:moveTo>
                    <a:pt x="0" y="10039"/>
                  </a:moveTo>
                  <a:lnTo>
                    <a:pt x="1595079" y="10039"/>
                  </a:lnTo>
                </a:path>
                <a:path w="9620885" h="10159">
                  <a:moveTo>
                    <a:pt x="9008687" y="0"/>
                  </a:moveTo>
                  <a:lnTo>
                    <a:pt x="9620636" y="0"/>
                  </a:lnTo>
                </a:path>
              </a:pathLst>
            </a:custGeom>
            <a:ln w="401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215715" y="14627428"/>
              <a:ext cx="5247005" cy="0"/>
            </a:xfrm>
            <a:custGeom>
              <a:avLst/>
              <a:gdLst/>
              <a:ahLst/>
              <a:cxnLst/>
              <a:rect l="l" t="t" r="r" b="b"/>
              <a:pathLst>
                <a:path w="5247005" h="0">
                  <a:moveTo>
                    <a:pt x="0" y="0"/>
                  </a:moveTo>
                  <a:lnTo>
                    <a:pt x="1966261" y="0"/>
                  </a:lnTo>
                </a:path>
                <a:path w="5247005" h="0">
                  <a:moveTo>
                    <a:pt x="4915653" y="0"/>
                  </a:moveTo>
                  <a:lnTo>
                    <a:pt x="5246707" y="0"/>
                  </a:lnTo>
                </a:path>
              </a:pathLst>
            </a:custGeom>
            <a:ln w="301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826506" y="7491761"/>
            <a:ext cx="6322695" cy="7664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170940" algn="l"/>
                <a:tab pos="2815590" algn="l"/>
                <a:tab pos="3596004" algn="l"/>
              </a:tabLst>
            </a:pPr>
            <a:r>
              <a:rPr dirty="0" sz="4350" spc="204">
                <a:solidFill>
                  <a:srgbClr val="959793"/>
                </a:solidFill>
                <a:latin typeface="Times New Roman"/>
                <a:cs typeface="Times New Roman"/>
              </a:rPr>
              <a:t>Th</a:t>
            </a:r>
            <a:r>
              <a:rPr dirty="0" sz="4350" spc="170">
                <a:solidFill>
                  <a:srgbClr val="959793"/>
                </a:solidFill>
                <a:latin typeface="Times New Roman"/>
                <a:cs typeface="Times New Roman"/>
              </a:rPr>
              <a:t>e</a:t>
            </a:r>
            <a:r>
              <a:rPr dirty="0" sz="4350">
                <a:solidFill>
                  <a:srgbClr val="959793"/>
                </a:solidFill>
                <a:latin typeface="Times New Roman"/>
                <a:cs typeface="Times New Roman"/>
              </a:rPr>
              <a:t>	</a:t>
            </a:r>
            <a:r>
              <a:rPr dirty="0" sz="4750" spc="-135" b="1">
                <a:solidFill>
                  <a:srgbClr val="959793"/>
                </a:solidFill>
                <a:latin typeface="Times New Roman"/>
                <a:cs typeface="Times New Roman"/>
              </a:rPr>
              <a:t>Spiri</a:t>
            </a:r>
            <a:r>
              <a:rPr dirty="0" sz="4750" spc="-105" b="1">
                <a:solidFill>
                  <a:srgbClr val="959793"/>
                </a:solidFill>
                <a:latin typeface="Times New Roman"/>
                <a:cs typeface="Times New Roman"/>
              </a:rPr>
              <a:t>t</a:t>
            </a:r>
            <a:r>
              <a:rPr dirty="0" sz="4750" b="1">
                <a:solidFill>
                  <a:srgbClr val="959793"/>
                </a:solidFill>
                <a:latin typeface="Times New Roman"/>
                <a:cs typeface="Times New Roman"/>
              </a:rPr>
              <a:t>	</a:t>
            </a:r>
            <a:r>
              <a:rPr dirty="0" sz="4750" spc="-130" b="1">
                <a:solidFill>
                  <a:srgbClr val="82827E"/>
                </a:solidFill>
                <a:latin typeface="Times New Roman"/>
                <a:cs typeface="Times New Roman"/>
              </a:rPr>
              <a:t>of</a:t>
            </a:r>
            <a:r>
              <a:rPr dirty="0" sz="4750" b="1">
                <a:solidFill>
                  <a:srgbClr val="82827E"/>
                </a:solidFill>
                <a:latin typeface="Times New Roman"/>
                <a:cs typeface="Times New Roman"/>
              </a:rPr>
              <a:t>	</a:t>
            </a:r>
            <a:r>
              <a:rPr dirty="0" sz="4850" spc="-25" b="1">
                <a:solidFill>
                  <a:srgbClr val="6B6969"/>
                </a:solidFill>
                <a:latin typeface="Times New Roman"/>
                <a:cs typeface="Times New Roman"/>
              </a:rPr>
              <a:t>Christmas</a:t>
            </a:r>
            <a:endParaRPr sz="48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70533" y="13647791"/>
            <a:ext cx="50165" cy="151765"/>
          </a:xfrm>
          <a:custGeom>
            <a:avLst/>
            <a:gdLst/>
            <a:ahLst/>
            <a:cxnLst/>
            <a:rect l="l" t="t" r="r" b="b"/>
            <a:pathLst>
              <a:path w="50165" h="151765">
                <a:moveTo>
                  <a:pt x="50159" y="151645"/>
                </a:moveTo>
                <a:lnTo>
                  <a:pt x="0" y="151645"/>
                </a:lnTo>
                <a:lnTo>
                  <a:pt x="0" y="0"/>
                </a:lnTo>
                <a:lnTo>
                  <a:pt x="50159" y="0"/>
                </a:lnTo>
                <a:lnTo>
                  <a:pt x="50159" y="151645"/>
                </a:lnTo>
                <a:close/>
              </a:path>
            </a:pathLst>
          </a:custGeom>
          <a:solidFill>
            <a:srgbClr val="E8EDE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057834" y="13635882"/>
            <a:ext cx="63500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-5">
                <a:solidFill>
                  <a:srgbClr val="A5AAA8"/>
                </a:solidFill>
                <a:latin typeface="Times New Roman"/>
                <a:cs typeface="Times New Roman"/>
              </a:rPr>
              <a:t>I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160884" y="8748079"/>
            <a:ext cx="3409315" cy="1925955"/>
            <a:chOff x="5160884" y="8748079"/>
            <a:chExt cx="3409315" cy="1925955"/>
          </a:xfrm>
        </p:grpSpPr>
        <p:sp>
          <p:nvSpPr>
            <p:cNvPr id="13" name="object 13"/>
            <p:cNvSpPr/>
            <p:nvPr/>
          </p:nvSpPr>
          <p:spPr>
            <a:xfrm>
              <a:off x="5160873" y="8748082"/>
              <a:ext cx="2857500" cy="878205"/>
            </a:xfrm>
            <a:custGeom>
              <a:avLst/>
              <a:gdLst/>
              <a:ahLst/>
              <a:cxnLst/>
              <a:rect l="l" t="t" r="r" b="b"/>
              <a:pathLst>
                <a:path w="2857500" h="878204">
                  <a:moveTo>
                    <a:pt x="2857436" y="190614"/>
                  </a:moveTo>
                  <a:lnTo>
                    <a:pt x="1723453" y="190614"/>
                  </a:lnTo>
                  <a:lnTo>
                    <a:pt x="1723453" y="460946"/>
                  </a:lnTo>
                  <a:lnTo>
                    <a:pt x="1723453" y="627430"/>
                  </a:lnTo>
                  <a:lnTo>
                    <a:pt x="1035812" y="627430"/>
                  </a:lnTo>
                  <a:lnTo>
                    <a:pt x="1035812" y="460946"/>
                  </a:lnTo>
                  <a:lnTo>
                    <a:pt x="1723453" y="460946"/>
                  </a:lnTo>
                  <a:lnTo>
                    <a:pt x="1723453" y="190614"/>
                  </a:lnTo>
                  <a:lnTo>
                    <a:pt x="1533969" y="190614"/>
                  </a:lnTo>
                  <a:lnTo>
                    <a:pt x="1533969" y="0"/>
                  </a:lnTo>
                  <a:lnTo>
                    <a:pt x="0" y="0"/>
                  </a:lnTo>
                  <a:lnTo>
                    <a:pt x="0" y="243954"/>
                  </a:lnTo>
                  <a:lnTo>
                    <a:pt x="580923" y="243954"/>
                  </a:lnTo>
                  <a:lnTo>
                    <a:pt x="580923" y="416610"/>
                  </a:lnTo>
                  <a:lnTo>
                    <a:pt x="22580" y="416610"/>
                  </a:lnTo>
                  <a:lnTo>
                    <a:pt x="22580" y="627430"/>
                  </a:lnTo>
                  <a:lnTo>
                    <a:pt x="19138" y="627430"/>
                  </a:lnTo>
                  <a:lnTo>
                    <a:pt x="19138" y="877976"/>
                  </a:lnTo>
                  <a:lnTo>
                    <a:pt x="2133092" y="877976"/>
                  </a:lnTo>
                  <a:lnTo>
                    <a:pt x="2133092" y="671766"/>
                  </a:lnTo>
                  <a:lnTo>
                    <a:pt x="2536050" y="671766"/>
                  </a:lnTo>
                  <a:lnTo>
                    <a:pt x="2536050" y="460946"/>
                  </a:lnTo>
                  <a:lnTo>
                    <a:pt x="2857436" y="460946"/>
                  </a:lnTo>
                  <a:lnTo>
                    <a:pt x="2857436" y="190614"/>
                  </a:lnTo>
                  <a:close/>
                </a:path>
              </a:pathLst>
            </a:custGeom>
            <a:solidFill>
              <a:srgbClr val="E8ED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358850" y="9380567"/>
              <a:ext cx="1211580" cy="244475"/>
            </a:xfrm>
            <a:custGeom>
              <a:avLst/>
              <a:gdLst/>
              <a:ahLst/>
              <a:cxnLst/>
              <a:rect l="l" t="t" r="r" b="b"/>
              <a:pathLst>
                <a:path w="1211579" h="244475">
                  <a:moveTo>
                    <a:pt x="140449" y="50673"/>
                  </a:moveTo>
                  <a:lnTo>
                    <a:pt x="0" y="50673"/>
                  </a:lnTo>
                  <a:lnTo>
                    <a:pt x="0" y="231013"/>
                  </a:lnTo>
                  <a:lnTo>
                    <a:pt x="140449" y="231013"/>
                  </a:lnTo>
                  <a:lnTo>
                    <a:pt x="140449" y="50673"/>
                  </a:lnTo>
                  <a:close/>
                </a:path>
                <a:path w="1211579" h="244475">
                  <a:moveTo>
                    <a:pt x="1211033" y="0"/>
                  </a:moveTo>
                  <a:lnTo>
                    <a:pt x="990333" y="0"/>
                  </a:lnTo>
                  <a:lnTo>
                    <a:pt x="990333" y="243954"/>
                  </a:lnTo>
                  <a:lnTo>
                    <a:pt x="1211033" y="243954"/>
                  </a:lnTo>
                  <a:lnTo>
                    <a:pt x="1211033" y="0"/>
                  </a:lnTo>
                  <a:close/>
                </a:path>
              </a:pathLst>
            </a:custGeom>
            <a:solidFill>
              <a:srgbClr val="DBDD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180215" y="9596378"/>
              <a:ext cx="2186940" cy="654050"/>
            </a:xfrm>
            <a:custGeom>
              <a:avLst/>
              <a:gdLst/>
              <a:ahLst/>
              <a:cxnLst/>
              <a:rect l="l" t="t" r="r" b="b"/>
              <a:pathLst>
                <a:path w="2186940" h="654050">
                  <a:moveTo>
                    <a:pt x="2186762" y="205841"/>
                  </a:moveTo>
                  <a:lnTo>
                    <a:pt x="1916099" y="205841"/>
                  </a:lnTo>
                  <a:lnTo>
                    <a:pt x="1916099" y="0"/>
                  </a:lnTo>
                  <a:lnTo>
                    <a:pt x="751636" y="0"/>
                  </a:lnTo>
                  <a:lnTo>
                    <a:pt x="751636" y="205841"/>
                  </a:lnTo>
                  <a:lnTo>
                    <a:pt x="671588" y="205841"/>
                  </a:lnTo>
                  <a:lnTo>
                    <a:pt x="671588" y="45491"/>
                  </a:lnTo>
                  <a:lnTo>
                    <a:pt x="581304" y="45491"/>
                  </a:lnTo>
                  <a:lnTo>
                    <a:pt x="581304" y="205841"/>
                  </a:lnTo>
                  <a:lnTo>
                    <a:pt x="531698" y="205841"/>
                  </a:lnTo>
                  <a:lnTo>
                    <a:pt x="531698" y="0"/>
                  </a:lnTo>
                  <a:lnTo>
                    <a:pt x="0" y="0"/>
                  </a:lnTo>
                  <a:lnTo>
                    <a:pt x="0" y="250545"/>
                  </a:lnTo>
                  <a:lnTo>
                    <a:pt x="15024" y="250545"/>
                  </a:lnTo>
                  <a:lnTo>
                    <a:pt x="15024" y="406628"/>
                  </a:lnTo>
                  <a:lnTo>
                    <a:pt x="14846" y="406628"/>
                  </a:lnTo>
                  <a:lnTo>
                    <a:pt x="14846" y="650582"/>
                  </a:lnTo>
                  <a:lnTo>
                    <a:pt x="606729" y="650582"/>
                  </a:lnTo>
                  <a:lnTo>
                    <a:pt x="606729" y="449795"/>
                  </a:lnTo>
                  <a:lnTo>
                    <a:pt x="841146" y="449795"/>
                  </a:lnTo>
                  <a:lnTo>
                    <a:pt x="841146" y="653669"/>
                  </a:lnTo>
                  <a:lnTo>
                    <a:pt x="1339240" y="653669"/>
                  </a:lnTo>
                  <a:lnTo>
                    <a:pt x="1339240" y="449795"/>
                  </a:lnTo>
                  <a:lnTo>
                    <a:pt x="1548498" y="449795"/>
                  </a:lnTo>
                  <a:lnTo>
                    <a:pt x="1548498" y="653669"/>
                  </a:lnTo>
                  <a:lnTo>
                    <a:pt x="1839417" y="653669"/>
                  </a:lnTo>
                  <a:lnTo>
                    <a:pt x="1839417" y="449795"/>
                  </a:lnTo>
                  <a:lnTo>
                    <a:pt x="2186762" y="449795"/>
                  </a:lnTo>
                  <a:lnTo>
                    <a:pt x="2186762" y="205841"/>
                  </a:lnTo>
                  <a:close/>
                </a:path>
              </a:pathLst>
            </a:custGeom>
            <a:solidFill>
              <a:srgbClr val="E8EDE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7873898" y="9992910"/>
              <a:ext cx="592455" cy="257175"/>
            </a:xfrm>
            <a:custGeom>
              <a:avLst/>
              <a:gdLst/>
              <a:ahLst/>
              <a:cxnLst/>
              <a:rect l="l" t="t" r="r" b="b"/>
              <a:pathLst>
                <a:path w="592454" h="257175">
                  <a:moveTo>
                    <a:pt x="591883" y="0"/>
                  </a:moveTo>
                  <a:lnTo>
                    <a:pt x="0" y="0"/>
                  </a:lnTo>
                  <a:lnTo>
                    <a:pt x="0" y="200710"/>
                  </a:lnTo>
                  <a:lnTo>
                    <a:pt x="0" y="257136"/>
                  </a:lnTo>
                  <a:lnTo>
                    <a:pt x="591883" y="257136"/>
                  </a:lnTo>
                  <a:lnTo>
                    <a:pt x="591883" y="200710"/>
                  </a:lnTo>
                  <a:lnTo>
                    <a:pt x="591883" y="0"/>
                  </a:lnTo>
                  <a:close/>
                </a:path>
              </a:pathLst>
            </a:custGeom>
            <a:solidFill>
              <a:srgbClr val="DBDD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203329" y="10193621"/>
              <a:ext cx="2975610" cy="480059"/>
            </a:xfrm>
            <a:custGeom>
              <a:avLst/>
              <a:gdLst/>
              <a:ahLst/>
              <a:cxnLst/>
              <a:rect l="l" t="t" r="r" b="b"/>
              <a:pathLst>
                <a:path w="2975609" h="480059">
                  <a:moveTo>
                    <a:pt x="1576197" y="0"/>
                  </a:moveTo>
                  <a:lnTo>
                    <a:pt x="1905" y="0"/>
                  </a:lnTo>
                  <a:lnTo>
                    <a:pt x="1905" y="213906"/>
                  </a:lnTo>
                  <a:lnTo>
                    <a:pt x="0" y="213906"/>
                  </a:lnTo>
                  <a:lnTo>
                    <a:pt x="0" y="479818"/>
                  </a:lnTo>
                  <a:lnTo>
                    <a:pt x="958545" y="479818"/>
                  </a:lnTo>
                  <a:lnTo>
                    <a:pt x="958545" y="469569"/>
                  </a:lnTo>
                  <a:lnTo>
                    <a:pt x="983996" y="469569"/>
                  </a:lnTo>
                  <a:lnTo>
                    <a:pt x="983996" y="270332"/>
                  </a:lnTo>
                  <a:lnTo>
                    <a:pt x="1576197" y="270332"/>
                  </a:lnTo>
                  <a:lnTo>
                    <a:pt x="1576197" y="0"/>
                  </a:lnTo>
                  <a:close/>
                </a:path>
                <a:path w="2975609" h="480059">
                  <a:moveTo>
                    <a:pt x="2975533" y="0"/>
                  </a:moveTo>
                  <a:lnTo>
                    <a:pt x="2784932" y="0"/>
                  </a:lnTo>
                  <a:lnTo>
                    <a:pt x="2784932" y="270332"/>
                  </a:lnTo>
                  <a:lnTo>
                    <a:pt x="2975533" y="270332"/>
                  </a:lnTo>
                  <a:lnTo>
                    <a:pt x="2975533" y="0"/>
                  </a:lnTo>
                  <a:close/>
                </a:path>
              </a:pathLst>
            </a:custGeom>
            <a:solidFill>
              <a:srgbClr val="E8EDE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5203339" y="10388132"/>
            <a:ext cx="956310" cy="2667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sz="1500" spc="65" b="1">
                <a:solidFill>
                  <a:srgbClr val="A5AAA8"/>
                </a:solidFill>
                <a:latin typeface="Arial"/>
                <a:cs typeface="Arial"/>
              </a:rPr>
              <a:t>Jur.</a:t>
            </a:r>
            <a:r>
              <a:rPr dirty="0" sz="1500" spc="-200" b="1">
                <a:solidFill>
                  <a:srgbClr val="A5AAA8"/>
                </a:solidFill>
                <a:latin typeface="Arial"/>
                <a:cs typeface="Arial"/>
              </a:rPr>
              <a:t> </a:t>
            </a:r>
            <a:r>
              <a:rPr dirty="0" sz="1400" spc="-105">
                <a:solidFill>
                  <a:srgbClr val="A5AAA8"/>
                </a:solidFill>
                <a:latin typeface="Arial"/>
                <a:cs typeface="Arial"/>
              </a:rPr>
              <a:t>QulU't.l</a:t>
            </a:r>
            <a:r>
              <a:rPr dirty="0" sz="1550" spc="-105">
                <a:solidFill>
                  <a:srgbClr val="A5AAA8"/>
                </a:solidFill>
                <a:latin typeface="Times New Roman"/>
                <a:cs typeface="Times New Roman"/>
              </a:rPr>
              <a:t>t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390626" y="10419858"/>
            <a:ext cx="1645285" cy="240665"/>
          </a:xfrm>
          <a:custGeom>
            <a:avLst/>
            <a:gdLst/>
            <a:ahLst/>
            <a:cxnLst/>
            <a:rect l="l" t="t" r="r" b="b"/>
            <a:pathLst>
              <a:path w="1645284" h="240665">
                <a:moveTo>
                  <a:pt x="1645243" y="240445"/>
                </a:moveTo>
                <a:lnTo>
                  <a:pt x="0" y="240445"/>
                </a:lnTo>
                <a:lnTo>
                  <a:pt x="0" y="0"/>
                </a:lnTo>
                <a:lnTo>
                  <a:pt x="1645243" y="0"/>
                </a:lnTo>
                <a:lnTo>
                  <a:pt x="1645243" y="240445"/>
                </a:lnTo>
                <a:close/>
              </a:path>
            </a:pathLst>
          </a:custGeom>
          <a:solidFill>
            <a:srgbClr val="E8EDE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6122378" y="10408211"/>
            <a:ext cx="3230245" cy="2425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67970" algn="l"/>
              </a:tabLst>
            </a:pPr>
            <a:r>
              <a:rPr dirty="0" sz="1400" spc="-45">
                <a:solidFill>
                  <a:srgbClr val="A5AAA8"/>
                </a:solidFill>
                <a:latin typeface="Arial"/>
                <a:cs typeface="Arial"/>
              </a:rPr>
              <a:t>:	</a:t>
            </a:r>
            <a:r>
              <a:rPr dirty="0" sz="1400" spc="45">
                <a:solidFill>
                  <a:srgbClr val="A5AAA8"/>
                </a:solidFill>
                <a:latin typeface="Arial"/>
                <a:cs typeface="Arial"/>
              </a:rPr>
              <a:t>An </a:t>
            </a:r>
            <a:r>
              <a:rPr dirty="0" sz="1400" spc="-30">
                <a:solidFill>
                  <a:srgbClr val="A5AAA8"/>
                </a:solidFill>
                <a:latin typeface="Arial"/>
                <a:cs typeface="Arial"/>
              </a:rPr>
              <a:t>o.ll </a:t>
            </a:r>
            <a:r>
              <a:rPr dirty="0" sz="1400" spc="55">
                <a:solidFill>
                  <a:srgbClr val="A5AAA8"/>
                </a:solidFill>
                <a:latin typeface="Arial"/>
                <a:cs typeface="Arial"/>
              </a:rPr>
              <a:t>othenl</a:t>
            </a:r>
            <a:r>
              <a:rPr dirty="0" sz="1350" spc="55">
                <a:solidFill>
                  <a:srgbClr val="A5AAA8"/>
                </a:solidFill>
                <a:latin typeface="Times New Roman"/>
                <a:cs typeface="Times New Roman"/>
              </a:rPr>
              <a:t>1,tmilat </a:t>
            </a:r>
            <a:r>
              <a:rPr dirty="0" sz="1350" spc="-50">
                <a:solidFill>
                  <a:srgbClr val="959793"/>
                </a:solidFill>
                <a:latin typeface="Arial"/>
                <a:cs typeface="Arial"/>
              </a:rPr>
              <a:t>event&amp; </a:t>
            </a:r>
            <a:r>
              <a:rPr dirty="0" sz="1400" spc="-30">
                <a:solidFill>
                  <a:srgbClr val="959793"/>
                </a:solidFill>
                <a:latin typeface="Arial"/>
                <a:cs typeface="Arial"/>
              </a:rPr>
              <a:t>nt </a:t>
            </a:r>
            <a:r>
              <a:rPr dirty="0" sz="1400" spc="-55">
                <a:solidFill>
                  <a:srgbClr val="959793"/>
                </a:solidFill>
                <a:latin typeface="Arial"/>
                <a:cs typeface="Arial"/>
              </a:rPr>
              <a:t>Te(h,</a:t>
            </a:r>
            <a:r>
              <a:rPr dirty="0" sz="1350" spc="-55">
                <a:solidFill>
                  <a:srgbClr val="959793"/>
                </a:solidFill>
                <a:latin typeface="Times New Roman"/>
                <a:cs typeface="Times New Roman"/>
              </a:rPr>
              <a:t>l</a:t>
            </a:r>
            <a:r>
              <a:rPr dirty="0" sz="1350" spc="-235">
                <a:solidFill>
                  <a:srgbClr val="959793"/>
                </a:solidFill>
                <a:latin typeface="Times New Roman"/>
                <a:cs typeface="Times New Roman"/>
              </a:rPr>
              <a:t> </a:t>
            </a:r>
            <a:r>
              <a:rPr dirty="0" sz="1350" spc="-180">
                <a:solidFill>
                  <a:srgbClr val="959793"/>
                </a:solidFill>
                <a:latin typeface="Times New Roman"/>
                <a:cs typeface="Times New Roman"/>
              </a:rPr>
              <a:t>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135484" y="8716570"/>
            <a:ext cx="4389120" cy="173863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algn="just" marL="33020" marR="33020" indent="-8255">
              <a:lnSpc>
                <a:spcPct val="87400"/>
              </a:lnSpc>
              <a:spcBef>
                <a:spcPts val="360"/>
              </a:spcBef>
            </a:pPr>
            <a:r>
              <a:rPr dirty="0" sz="1450" spc="70">
                <a:solidFill>
                  <a:srgbClr val="A5AAA8"/>
                </a:solidFill>
                <a:latin typeface="Times New Roman"/>
                <a:cs typeface="Times New Roman"/>
              </a:rPr>
              <a:t>Thi! </a:t>
            </a:r>
            <a:r>
              <a:rPr dirty="0" sz="1450" spc="95">
                <a:solidFill>
                  <a:srgbClr val="A5AAA8"/>
                </a:solidFill>
                <a:latin typeface="Times New Roman"/>
                <a:cs typeface="Times New Roman"/>
              </a:rPr>
              <a:t>aofl </a:t>
            </a:r>
            <a:r>
              <a:rPr dirty="0" sz="1450" spc="-20">
                <a:solidFill>
                  <a:srgbClr val="A5AAA8"/>
                </a:solidFill>
                <a:latin typeface="Times New Roman"/>
                <a:cs typeface="Times New Roman"/>
              </a:rPr>
              <a:t>glov.· of</a:t>
            </a:r>
            <a:r>
              <a:rPr dirty="0" sz="1450" spc="320">
                <a:solidFill>
                  <a:srgbClr val="A5AAA8"/>
                </a:solidFill>
                <a:latin typeface="Times New Roman"/>
                <a:cs typeface="Times New Roman"/>
              </a:rPr>
              <a:t> </a:t>
            </a:r>
            <a:r>
              <a:rPr dirty="0" sz="1450" spc="-25">
                <a:solidFill>
                  <a:srgbClr val="959793"/>
                </a:solidFill>
                <a:latin typeface="Times New Roman"/>
                <a:cs typeface="Times New Roman"/>
              </a:rPr>
              <a:t>the </a:t>
            </a:r>
            <a:r>
              <a:rPr dirty="0" sz="1600" spc="10">
                <a:solidFill>
                  <a:srgbClr val="959793"/>
                </a:solidFill>
                <a:latin typeface="Times New Roman"/>
                <a:cs typeface="Times New Roman"/>
              </a:rPr>
              <a:t>lununanns </a:t>
            </a:r>
            <a:r>
              <a:rPr dirty="0" sz="1450" spc="10">
                <a:solidFill>
                  <a:srgbClr val="959793"/>
                </a:solidFill>
                <a:latin typeface="Times New Roman"/>
                <a:cs typeface="Times New Roman"/>
              </a:rPr>
              <a:t>lined </a:t>
            </a:r>
            <a:r>
              <a:rPr dirty="0" sz="1600" spc="-45">
                <a:solidFill>
                  <a:srgbClr val="959793"/>
                </a:solidFill>
                <a:latin typeface="Times New Roman"/>
                <a:cs typeface="Times New Roman"/>
              </a:rPr>
              <a:t>the </a:t>
            </a:r>
            <a:r>
              <a:rPr dirty="0" sz="1600" spc="-155">
                <a:solidFill>
                  <a:srgbClr val="959793"/>
                </a:solidFill>
                <a:latin typeface="Times New Roman"/>
                <a:cs typeface="Times New Roman"/>
              </a:rPr>
              <a:t>campus  </a:t>
            </a:r>
            <a:r>
              <a:rPr dirty="0" sz="1550" spc="-160">
                <a:solidFill>
                  <a:srgbClr val="959793"/>
                </a:solidFill>
                <a:latin typeface="Times New Roman"/>
                <a:cs typeface="Times New Roman"/>
              </a:rPr>
              <a:t>'1'.'al.kB, </a:t>
            </a:r>
            <a:r>
              <a:rPr dirty="0" sz="1450" spc="-204">
                <a:solidFill>
                  <a:srgbClr val="A5AAA8"/>
                </a:solidFill>
                <a:latin typeface="Times New Roman"/>
                <a:cs typeface="Times New Roman"/>
              </a:rPr>
              <a:t>and </a:t>
            </a:r>
            <a:r>
              <a:rPr dirty="0" sz="1450" spc="-175">
                <a:solidFill>
                  <a:srgbClr val="A5AAA8"/>
                </a:solidFill>
                <a:latin typeface="Times New Roman"/>
                <a:cs typeface="Times New Roman"/>
              </a:rPr>
              <a:t>lhe </a:t>
            </a:r>
            <a:r>
              <a:rPr dirty="0" sz="1600" spc="70">
                <a:solidFill>
                  <a:srgbClr val="A5AAA8"/>
                </a:solidFill>
                <a:latin typeface="Times New Roman"/>
                <a:cs typeface="Times New Roman"/>
              </a:rPr>
              <a:t>spint </a:t>
            </a:r>
            <a:r>
              <a:rPr dirty="0" sz="1450" spc="40">
                <a:solidFill>
                  <a:srgbClr val="A5AAA8"/>
                </a:solidFill>
                <a:latin typeface="Times New Roman"/>
                <a:cs typeface="Times New Roman"/>
              </a:rPr>
              <a:t>of </a:t>
            </a:r>
            <a:r>
              <a:rPr dirty="0" sz="1550" spc="15">
                <a:solidFill>
                  <a:srgbClr val="A5AAA8"/>
                </a:solidFill>
                <a:latin typeface="Times New Roman"/>
                <a:cs typeface="Times New Roman"/>
              </a:rPr>
              <a:t>Christmas </a:t>
            </a:r>
            <a:r>
              <a:rPr dirty="0" sz="1550">
                <a:solidFill>
                  <a:srgbClr val="959793"/>
                </a:solidFill>
                <a:latin typeface="Times New Roman"/>
                <a:cs typeface="Times New Roman"/>
              </a:rPr>
              <a:t>hod </a:t>
            </a:r>
            <a:r>
              <a:rPr dirty="0" sz="1550" spc="-30">
                <a:solidFill>
                  <a:srgbClr val="959793"/>
                </a:solidFill>
                <a:latin typeface="Times New Roman"/>
                <a:cs typeface="Times New Roman"/>
              </a:rPr>
              <a:t>come </a:t>
            </a:r>
            <a:r>
              <a:rPr dirty="0" sz="1350" spc="-5">
                <a:solidFill>
                  <a:srgbClr val="959793"/>
                </a:solidFill>
                <a:latin typeface="Arial"/>
                <a:cs typeface="Arial"/>
              </a:rPr>
              <a:t>to </a:t>
            </a:r>
            <a:r>
              <a:rPr dirty="0" sz="1600" spc="-135">
                <a:solidFill>
                  <a:srgbClr val="959793"/>
                </a:solidFill>
                <a:latin typeface="Times New Roman"/>
                <a:cs typeface="Times New Roman"/>
              </a:rPr>
              <a:t>'J'ech  </a:t>
            </a:r>
            <a:r>
              <a:rPr dirty="0" sz="1500">
                <a:solidFill>
                  <a:srgbClr val="A5AAA8"/>
                </a:solidFill>
                <a:latin typeface="Times New Roman"/>
                <a:cs typeface="Times New Roman"/>
              </a:rPr>
              <a:t>Preparnt1ons </a:t>
            </a:r>
            <a:r>
              <a:rPr dirty="0" sz="1500" spc="5">
                <a:solidFill>
                  <a:srgbClr val="959793"/>
                </a:solidFill>
                <a:latin typeface="Times New Roman"/>
                <a:cs typeface="Times New Roman"/>
              </a:rPr>
              <a:t>for </a:t>
            </a:r>
            <a:r>
              <a:rPr dirty="0" sz="1450" spc="55">
                <a:solidFill>
                  <a:srgbClr val="959793"/>
                </a:solidFill>
                <a:latin typeface="Arial"/>
                <a:cs typeface="Arial"/>
              </a:rPr>
              <a:t>the </a:t>
            </a:r>
            <a:r>
              <a:rPr dirty="0" sz="1600" spc="-45">
                <a:solidFill>
                  <a:srgbClr val="A5AAA8"/>
                </a:solidFill>
                <a:latin typeface="Times New Roman"/>
                <a:cs typeface="Times New Roman"/>
              </a:rPr>
              <a:t>Christm.ar </a:t>
            </a:r>
            <a:r>
              <a:rPr dirty="0" sz="1600" spc="-114">
                <a:solidFill>
                  <a:srgbClr val="959793"/>
                </a:solidFill>
                <a:latin typeface="Times New Roman"/>
                <a:cs typeface="Times New Roman"/>
              </a:rPr>
              <a:t>Du.nee </a:t>
            </a:r>
            <a:r>
              <a:rPr dirty="0" sz="1500" spc="-5">
                <a:solidFill>
                  <a:srgbClr val="959793"/>
                </a:solidFill>
                <a:latin typeface="Times New Roman"/>
                <a:cs typeface="Times New Roman"/>
              </a:rPr>
              <a:t>were </a:t>
            </a:r>
            <a:r>
              <a:rPr dirty="0" sz="1700" spc="-204">
                <a:solidFill>
                  <a:srgbClr val="959793"/>
                </a:solidFill>
                <a:latin typeface="Times New Roman"/>
                <a:cs typeface="Times New Roman"/>
              </a:rPr>
              <a:t>comptat.ed  </a:t>
            </a:r>
            <a:r>
              <a:rPr dirty="0" sz="1450" spc="-185">
                <a:solidFill>
                  <a:srgbClr val="A5AAA8"/>
                </a:solidFill>
                <a:latin typeface="Times New Roman"/>
                <a:cs typeface="Times New Roman"/>
              </a:rPr>
              <a:t>and </a:t>
            </a:r>
            <a:r>
              <a:rPr dirty="0" sz="1500" spc="-165">
                <a:solidFill>
                  <a:srgbClr val="A5AAA8"/>
                </a:solidFill>
                <a:latin typeface="Times New Roman"/>
                <a:cs typeface="Times New Roman"/>
              </a:rPr>
              <a:t>the </a:t>
            </a:r>
            <a:r>
              <a:rPr dirty="0" sz="1450" spc="35">
                <a:solidFill>
                  <a:srgbClr val="A5AAA8"/>
                </a:solidFill>
                <a:latin typeface="Times New Roman"/>
                <a:cs typeface="Times New Roman"/>
              </a:rPr>
              <a:t>event. </a:t>
            </a:r>
            <a:r>
              <a:rPr dirty="0" sz="1450" spc="-20">
                <a:solidFill>
                  <a:srgbClr val="A5AAA8"/>
                </a:solidFill>
                <a:latin typeface="Times New Roman"/>
                <a:cs typeface="Times New Roman"/>
              </a:rPr>
              <a:t>proci•t'Cled </a:t>
            </a:r>
            <a:r>
              <a:rPr dirty="0" sz="1050" spc="-140">
                <a:solidFill>
                  <a:srgbClr val="A5AAA8"/>
                </a:solidFill>
                <a:latin typeface="Arial"/>
                <a:cs typeface="Arial"/>
              </a:rPr>
              <a:t>11.f </a:t>
            </a:r>
            <a:r>
              <a:rPr dirty="0" sz="1450" spc="50">
                <a:solidFill>
                  <a:srgbClr val="959793"/>
                </a:solidFill>
                <a:latin typeface="Times New Roman"/>
                <a:cs typeface="Times New Roman"/>
              </a:rPr>
              <a:t>planned </a:t>
            </a:r>
            <a:r>
              <a:rPr dirty="0" sz="1450" spc="35">
                <a:solidFill>
                  <a:srgbClr val="A5AAA8"/>
                </a:solidFill>
                <a:latin typeface="Times New Roman"/>
                <a:cs typeface="Times New Roman"/>
              </a:rPr>
              <a:t>'fo </a:t>
            </a:r>
            <a:r>
              <a:rPr dirty="0" sz="1400" spc="-114">
                <a:solidFill>
                  <a:srgbClr val="959793"/>
                </a:solidFill>
                <a:latin typeface="Times New Roman"/>
                <a:cs typeface="Times New Roman"/>
              </a:rPr>
              <a:t>provtPW </a:t>
            </a:r>
            <a:r>
              <a:rPr dirty="0" sz="1550" spc="-55">
                <a:solidFill>
                  <a:srgbClr val="82827E"/>
                </a:solidFill>
                <a:latin typeface="Times New Roman"/>
                <a:cs typeface="Times New Roman"/>
              </a:rPr>
              <a:t>the  </a:t>
            </a:r>
            <a:r>
              <a:rPr dirty="0" sz="1500" spc="75">
                <a:solidFill>
                  <a:srgbClr val="A5AAA8"/>
                </a:solidFill>
                <a:latin typeface="Times New Roman"/>
                <a:cs typeface="Times New Roman"/>
              </a:rPr>
              <a:t>dance, </a:t>
            </a:r>
            <a:r>
              <a:rPr dirty="0" sz="1150" spc="-70">
                <a:solidFill>
                  <a:srgbClr val="A5AAA8"/>
                </a:solidFill>
                <a:latin typeface="Times New Roman"/>
                <a:cs typeface="Times New Roman"/>
              </a:rPr>
              <a:t>11 </a:t>
            </a:r>
            <a:r>
              <a:rPr dirty="0" sz="1500" spc="-75">
                <a:solidFill>
                  <a:srgbClr val="A5AAA8"/>
                </a:solidFill>
                <a:latin typeface="Times New Roman"/>
                <a:cs typeface="Times New Roman"/>
              </a:rPr>
              <a:t>&amp;pt-eta! </a:t>
            </a:r>
            <a:r>
              <a:rPr dirty="0" sz="1500" spc="80">
                <a:solidFill>
                  <a:srgbClr val="A5AAA8"/>
                </a:solidFill>
                <a:latin typeface="Times New Roman"/>
                <a:cs typeface="Times New Roman"/>
              </a:rPr>
              <a:t>dinner </a:t>
            </a:r>
            <a:r>
              <a:rPr dirty="0" sz="1500" spc="10">
                <a:solidFill>
                  <a:srgbClr val="959793"/>
                </a:solidFill>
                <a:latin typeface="Times New Roman"/>
                <a:cs typeface="Times New Roman"/>
              </a:rPr>
              <a:t>wns </a:t>
            </a:r>
            <a:r>
              <a:rPr dirty="0" sz="1500" spc="-10">
                <a:solidFill>
                  <a:srgbClr val="959793"/>
                </a:solidFill>
                <a:latin typeface="Times New Roman"/>
                <a:cs typeface="Times New Roman"/>
              </a:rPr>
              <a:t>given </a:t>
            </a:r>
            <a:r>
              <a:rPr dirty="0" sz="1500" spc="10">
                <a:solidFill>
                  <a:srgbClr val="959793"/>
                </a:solidFill>
                <a:latin typeface="Times New Roman"/>
                <a:cs typeface="Times New Roman"/>
              </a:rPr>
              <a:t>m </a:t>
            </a:r>
            <a:r>
              <a:rPr dirty="0" sz="1500">
                <a:solidFill>
                  <a:srgbClr val="959793"/>
                </a:solidFill>
                <a:latin typeface="Times New Roman"/>
                <a:cs typeface="Times New Roman"/>
              </a:rPr>
              <a:t>the </a:t>
            </a:r>
            <a:r>
              <a:rPr dirty="0" sz="1500" spc="-50">
                <a:solidFill>
                  <a:srgbClr val="959793"/>
                </a:solidFill>
                <a:latin typeface="Times New Roman"/>
                <a:cs typeface="Times New Roman"/>
              </a:rPr>
              <a:t>ca!ctc!n• </a:t>
            </a:r>
            <a:r>
              <a:rPr dirty="0" sz="1500" spc="-15">
                <a:solidFill>
                  <a:srgbClr val="82827E"/>
                </a:solidFill>
                <a:latin typeface="Times New Roman"/>
                <a:cs typeface="Times New Roman"/>
              </a:rPr>
              <a:t>To  </a:t>
            </a:r>
            <a:r>
              <a:rPr dirty="0" sz="1450" spc="55">
                <a:solidFill>
                  <a:srgbClr val="A5AAA8"/>
                </a:solidFill>
                <a:latin typeface="Times New Roman"/>
                <a:cs typeface="Times New Roman"/>
              </a:rPr>
              <a:t>hven </a:t>
            </a:r>
            <a:r>
              <a:rPr dirty="0" sz="1450" spc="80">
                <a:solidFill>
                  <a:srgbClr val="A5AAA8"/>
                </a:solidFill>
                <a:latin typeface="Times New Roman"/>
                <a:cs typeface="Times New Roman"/>
              </a:rPr>
              <a:t>thmgs </a:t>
            </a:r>
            <a:r>
              <a:rPr dirty="0" sz="1450" spc="70">
                <a:solidFill>
                  <a:srgbClr val="A5AAA8"/>
                </a:solidFill>
                <a:latin typeface="Times New Roman"/>
                <a:cs typeface="Times New Roman"/>
              </a:rPr>
              <a:t>up, </a:t>
            </a:r>
            <a:r>
              <a:rPr dirty="0" sz="1450" spc="85">
                <a:solidFill>
                  <a:srgbClr val="A5AAA8"/>
                </a:solidFill>
                <a:latin typeface="Times New Roman"/>
                <a:cs typeface="Times New Roman"/>
              </a:rPr>
              <a:t>o cocktail </a:t>
            </a:r>
            <a:r>
              <a:rPr dirty="0" sz="1450" spc="85">
                <a:solidFill>
                  <a:srgbClr val="959793"/>
                </a:solidFill>
                <a:latin typeface="Times New Roman"/>
                <a:cs typeface="Times New Roman"/>
              </a:rPr>
              <a:t>party </a:t>
            </a:r>
            <a:r>
              <a:rPr dirty="0" sz="1450" spc="-105">
                <a:solidFill>
                  <a:srgbClr val="959793"/>
                </a:solidFill>
                <a:latin typeface="Arial"/>
                <a:cs typeface="Arial"/>
              </a:rPr>
              <a:t>was </a:t>
            </a:r>
            <a:r>
              <a:rPr dirty="0" sz="1450" spc="5">
                <a:solidFill>
                  <a:srgbClr val="959793"/>
                </a:solidFill>
                <a:latin typeface="Times New Roman"/>
                <a:cs typeface="Times New Roman"/>
              </a:rPr>
              <a:t>pravlded </a:t>
            </a:r>
            <a:r>
              <a:rPr dirty="0" sz="1500" spc="-90">
                <a:solidFill>
                  <a:srgbClr val="959793"/>
                </a:solidFill>
                <a:latin typeface="Times New Roman"/>
                <a:cs typeface="Times New Roman"/>
              </a:rPr>
              <a:t>by </a:t>
            </a:r>
            <a:r>
              <a:rPr dirty="0" sz="1500" spc="25">
                <a:solidFill>
                  <a:srgbClr val="959793"/>
                </a:solidFill>
                <a:latin typeface="Times New Roman"/>
                <a:cs typeface="Times New Roman"/>
              </a:rPr>
              <a:t>lht  </a:t>
            </a:r>
            <a:r>
              <a:rPr dirty="0" sz="1450" spc="15">
                <a:solidFill>
                  <a:srgbClr val="A5AAA8"/>
                </a:solidFill>
                <a:latin typeface="Times New Roman"/>
                <a:cs typeface="Times New Roman"/>
              </a:rPr>
              <a:t>Sl'n1oa, </a:t>
            </a:r>
            <a:r>
              <a:rPr dirty="0" sz="1550" spc="5">
                <a:solidFill>
                  <a:srgbClr val="A5AAA8"/>
                </a:solidFill>
                <a:latin typeface="Times New Roman"/>
                <a:cs typeface="Times New Roman"/>
              </a:rPr>
              <a:t>'l </a:t>
            </a:r>
            <a:r>
              <a:rPr dirty="0" sz="1450" spc="15">
                <a:solidFill>
                  <a:srgbClr val="A5AAA8"/>
                </a:solidFill>
                <a:latin typeface="Times New Roman"/>
                <a:cs typeface="Times New Roman"/>
              </a:rPr>
              <a:t>ht•re </a:t>
            </a:r>
            <a:r>
              <a:rPr dirty="0" sz="1550" spc="-195">
                <a:solidFill>
                  <a:srgbClr val="A5AAA8"/>
                </a:solidFill>
                <a:latin typeface="Times New Roman"/>
                <a:cs typeface="Times New Roman"/>
              </a:rPr>
              <a:t>WIiii </a:t>
            </a:r>
            <a:r>
              <a:rPr dirty="0" sz="1450" spc="105">
                <a:solidFill>
                  <a:srgbClr val="959793"/>
                </a:solidFill>
                <a:latin typeface="Times New Roman"/>
                <a:cs typeface="Times New Roman"/>
              </a:rPr>
              <a:t>much </a:t>
            </a:r>
            <a:r>
              <a:rPr dirty="0" sz="1550" spc="-100">
                <a:solidFill>
                  <a:srgbClr val="A5AAA8"/>
                </a:solidFill>
                <a:latin typeface="Times New Roman"/>
                <a:cs typeface="Times New Roman"/>
              </a:rPr>
              <a:t>nctlY1ty </a:t>
            </a:r>
            <a:r>
              <a:rPr dirty="0" sz="1400" spc="35">
                <a:solidFill>
                  <a:srgbClr val="959793"/>
                </a:solidFill>
                <a:latin typeface="Times New Roman"/>
                <a:cs typeface="Times New Roman"/>
              </a:rPr>
              <a:t>thnt </a:t>
            </a:r>
            <a:r>
              <a:rPr dirty="0" sz="1550" spc="-85">
                <a:solidFill>
                  <a:srgbClr val="82827E"/>
                </a:solidFill>
                <a:latin typeface="Times New Roman"/>
                <a:cs typeface="Times New Roman"/>
              </a:rPr>
              <a:t>night,  </a:t>
            </a:r>
            <a:r>
              <a:rPr dirty="0" sz="1500" spc="-30">
                <a:solidFill>
                  <a:srgbClr val="A5AAA8"/>
                </a:solidFill>
                <a:latin typeface="Times New Roman"/>
                <a:cs typeface="Times New Roman"/>
              </a:rPr>
              <a:t>h1ghligbk-d by </a:t>
            </a:r>
            <a:r>
              <a:rPr dirty="0" sz="1600" spc="-25">
                <a:solidFill>
                  <a:srgbClr val="A5AAA8"/>
                </a:solidFill>
                <a:latin typeface="Times New Roman"/>
                <a:cs typeface="Times New Roman"/>
              </a:rPr>
              <a:t>the </a:t>
            </a:r>
            <a:r>
              <a:rPr dirty="0" sz="1600" spc="15">
                <a:solidFill>
                  <a:srgbClr val="959793"/>
                </a:solidFill>
                <a:latin typeface="Times New Roman"/>
                <a:cs typeface="Times New Roman"/>
              </a:rPr>
              <a:t>perfonnunce </a:t>
            </a:r>
            <a:r>
              <a:rPr dirty="0" sz="1600" spc="45">
                <a:solidFill>
                  <a:srgbClr val="A5AAA8"/>
                </a:solidFill>
                <a:latin typeface="Times New Roman"/>
                <a:cs typeface="Times New Roman"/>
              </a:rPr>
              <a:t>of </a:t>
            </a:r>
            <a:r>
              <a:rPr dirty="0" sz="1250" spc="-50">
                <a:solidFill>
                  <a:srgbClr val="959793"/>
                </a:solidFill>
                <a:latin typeface="Arial"/>
                <a:cs typeface="Arial"/>
              </a:rPr>
              <a:t>U1e</a:t>
            </a:r>
            <a:r>
              <a:rPr dirty="0" sz="1250" spc="-135">
                <a:solidFill>
                  <a:srgbClr val="959793"/>
                </a:solidFill>
                <a:latin typeface="Arial"/>
                <a:cs typeface="Arial"/>
              </a:rPr>
              <a:t> </a:t>
            </a:r>
            <a:r>
              <a:rPr dirty="0" sz="1600" spc="-185">
                <a:solidFill>
                  <a:srgbClr val="959793"/>
                </a:solidFill>
                <a:latin typeface="Times New Roman"/>
                <a:cs typeface="Times New Roman"/>
              </a:rPr>
              <a:t>Nco-CJasdca</a:t>
            </a:r>
            <a:r>
              <a:rPr dirty="0" baseline="-27777" sz="1350" spc="-277">
                <a:solidFill>
                  <a:srgbClr val="959793"/>
                </a:solidFill>
                <a:latin typeface="Times New Roman"/>
                <a:cs typeface="Times New Roman"/>
              </a:rPr>
              <a:t>1</a:t>
            </a:r>
            <a:r>
              <a:rPr dirty="0" sz="1600" spc="-185">
                <a:solidFill>
                  <a:srgbClr val="959793"/>
                </a:solidFill>
                <a:latin typeface="Times New Roman"/>
                <a:cs typeface="Times New Roman"/>
              </a:rPr>
              <a:t>l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09373" y="10673432"/>
            <a:ext cx="815340" cy="209550"/>
          </a:xfrm>
          <a:prstGeom prst="rect">
            <a:avLst/>
          </a:prstGeom>
          <a:solidFill>
            <a:srgbClr val="E8EDE9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85"/>
              </a:lnSpc>
            </a:pPr>
            <a:r>
              <a:rPr dirty="0" sz="1550" spc="100">
                <a:solidFill>
                  <a:srgbClr val="A5AAA8"/>
                </a:solidFill>
                <a:latin typeface="Times New Roman"/>
                <a:cs typeface="Times New Roman"/>
              </a:rPr>
              <a:t>Chnstmu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096089" y="10625396"/>
            <a:ext cx="1589405" cy="257175"/>
          </a:xfrm>
          <a:custGeom>
            <a:avLst/>
            <a:gdLst/>
            <a:ahLst/>
            <a:cxnLst/>
            <a:rect l="l" t="t" r="r" b="b"/>
            <a:pathLst>
              <a:path w="1589404" h="257175">
                <a:moveTo>
                  <a:pt x="511632" y="0"/>
                </a:moveTo>
                <a:lnTo>
                  <a:pt x="0" y="0"/>
                </a:lnTo>
                <a:lnTo>
                  <a:pt x="0" y="257136"/>
                </a:lnTo>
                <a:lnTo>
                  <a:pt x="511632" y="257136"/>
                </a:lnTo>
                <a:lnTo>
                  <a:pt x="511632" y="0"/>
                </a:lnTo>
                <a:close/>
              </a:path>
              <a:path w="1589404" h="257175">
                <a:moveTo>
                  <a:pt x="1588947" y="0"/>
                </a:moveTo>
                <a:lnTo>
                  <a:pt x="950302" y="0"/>
                </a:lnTo>
                <a:lnTo>
                  <a:pt x="950302" y="257136"/>
                </a:lnTo>
                <a:lnTo>
                  <a:pt x="1588947" y="257136"/>
                </a:lnTo>
                <a:lnTo>
                  <a:pt x="1588947" y="0"/>
                </a:lnTo>
                <a:close/>
              </a:path>
            </a:pathLst>
          </a:custGeom>
          <a:solidFill>
            <a:srgbClr val="E8EDE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6083397" y="10603979"/>
            <a:ext cx="3419475" cy="2724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550" spc="20">
                <a:solidFill>
                  <a:srgbClr val="A5AAA8"/>
                </a:solidFill>
                <a:latin typeface="Times New Roman"/>
                <a:cs typeface="Times New Roman"/>
              </a:rPr>
              <a:t>Dance </a:t>
            </a:r>
            <a:r>
              <a:rPr dirty="0" sz="1500" spc="-80">
                <a:solidFill>
                  <a:srgbClr val="959793"/>
                </a:solidFill>
                <a:latin typeface="Times New Roman"/>
                <a:cs typeface="Times New Roman"/>
              </a:rPr>
              <a:t>v.·tll </a:t>
            </a:r>
            <a:r>
              <a:rPr dirty="0" sz="1550" spc="45">
                <a:solidFill>
                  <a:srgbClr val="A5AAA8"/>
                </a:solidFill>
                <a:latin typeface="Times New Roman"/>
                <a:cs typeface="Times New Roman"/>
              </a:rPr>
              <a:t>long </a:t>
            </a:r>
            <a:r>
              <a:rPr dirty="0" sz="1500" spc="60">
                <a:solidFill>
                  <a:srgbClr val="A5AAA8"/>
                </a:solidFill>
                <a:latin typeface="Times New Roman"/>
                <a:cs typeface="Times New Roman"/>
              </a:rPr>
              <a:t>bu </a:t>
            </a:r>
            <a:r>
              <a:rPr dirty="0" sz="1500" spc="-25">
                <a:solidFill>
                  <a:srgbClr val="959793"/>
                </a:solidFill>
                <a:latin typeface="Times New Roman"/>
                <a:cs typeface="Times New Roman"/>
              </a:rPr>
              <a:t>rt•mcmbored </a:t>
            </a:r>
            <a:r>
              <a:rPr dirty="0" sz="1350" spc="-20">
                <a:solidFill>
                  <a:srgbClr val="959793"/>
                </a:solidFill>
                <a:latin typeface="Times New Roman"/>
                <a:cs typeface="Times New Roman"/>
              </a:rPr>
              <a:t>b)' </a:t>
            </a:r>
            <a:r>
              <a:rPr dirty="0" sz="1600" spc="-50">
                <a:solidFill>
                  <a:srgbClr val="959793"/>
                </a:solidFill>
                <a:latin typeface="Arial"/>
                <a:cs typeface="Arial"/>
              </a:rPr>
              <a:t>all</a:t>
            </a:r>
            <a:r>
              <a:rPr dirty="0" sz="1600" spc="-280">
                <a:solidFill>
                  <a:srgbClr val="959793"/>
                </a:solidFill>
                <a:latin typeface="Arial"/>
                <a:cs typeface="Arial"/>
              </a:rPr>
              <a:t> </a:t>
            </a:r>
            <a:r>
              <a:rPr dirty="0" sz="1550" spc="-65">
                <a:solidFill>
                  <a:srgbClr val="959793"/>
                </a:solidFill>
                <a:latin typeface="Times New Roman"/>
                <a:cs typeface="Times New Roman"/>
              </a:rPr>
              <a:t>idlo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15408" y="10896751"/>
            <a:ext cx="727710" cy="234315"/>
          </a:xfrm>
          <a:prstGeom prst="rect">
            <a:avLst/>
          </a:prstGeom>
          <a:solidFill>
            <a:srgbClr val="E8EDE9"/>
          </a:solidFill>
        </p:spPr>
        <p:txBody>
          <a:bodyPr wrap="square" lIns="0" tIns="50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r>
              <a:rPr dirty="0" sz="1350" spc="-90">
                <a:solidFill>
                  <a:srgbClr val="A5AAA8"/>
                </a:solidFill>
                <a:latin typeface="Arial"/>
                <a:cs typeface="Arial"/>
              </a:rPr>
              <a:t>ll.1.Lcndoo</a:t>
            </a:r>
            <a:endParaRPr sz="1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909273"/>
            <a:ext cx="4932884" cy="68311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194629" y="0"/>
            <a:ext cx="4691273" cy="56422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375836" y="6629644"/>
            <a:ext cx="4630870" cy="4513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771809" y="20150"/>
            <a:ext cx="7973151" cy="51183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852346" y="6085570"/>
            <a:ext cx="4812078" cy="45339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167775" y="6085570"/>
            <a:ext cx="3936324" cy="72744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13521253"/>
            <a:ext cx="10160" cy="685800"/>
          </a:xfrm>
          <a:custGeom>
            <a:avLst/>
            <a:gdLst/>
            <a:ahLst/>
            <a:cxnLst/>
            <a:rect l="l" t="t" r="r" b="b"/>
            <a:pathLst>
              <a:path w="10160" h="685800">
                <a:moveTo>
                  <a:pt x="0" y="0"/>
                </a:moveTo>
                <a:lnTo>
                  <a:pt x="10067" y="0"/>
                </a:lnTo>
                <a:lnTo>
                  <a:pt x="10067" y="685242"/>
                </a:lnTo>
                <a:lnTo>
                  <a:pt x="0" y="68524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" name="object 9"/>
          <p:cNvGrpSpPr/>
          <p:nvPr/>
        </p:nvGrpSpPr>
        <p:grpSpPr>
          <a:xfrm>
            <a:off x="5496642" y="9551526"/>
            <a:ext cx="25400" cy="806450"/>
            <a:chOff x="5496642" y="9551526"/>
            <a:chExt cx="25400" cy="806450"/>
          </a:xfrm>
        </p:grpSpPr>
        <p:sp>
          <p:nvSpPr>
            <p:cNvPr id="10" name="object 10"/>
            <p:cNvSpPr/>
            <p:nvPr/>
          </p:nvSpPr>
          <p:spPr>
            <a:xfrm>
              <a:off x="5506709" y="9551526"/>
              <a:ext cx="0" cy="403225"/>
            </a:xfrm>
            <a:custGeom>
              <a:avLst/>
              <a:gdLst/>
              <a:ahLst/>
              <a:cxnLst/>
              <a:rect l="l" t="t" r="r" b="b"/>
              <a:pathLst>
                <a:path w="0" h="403225">
                  <a:moveTo>
                    <a:pt x="0" y="403017"/>
                  </a:moveTo>
                  <a:lnTo>
                    <a:pt x="0" y="0"/>
                  </a:lnTo>
                </a:path>
              </a:pathLst>
            </a:custGeom>
            <a:ln w="2013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516776" y="9974695"/>
              <a:ext cx="0" cy="382905"/>
            </a:xfrm>
            <a:custGeom>
              <a:avLst/>
              <a:gdLst/>
              <a:ahLst/>
              <a:cxnLst/>
              <a:rect l="l" t="t" r="r" b="b"/>
              <a:pathLst>
                <a:path w="0" h="382904">
                  <a:moveTo>
                    <a:pt x="0" y="382867"/>
                  </a:moveTo>
                  <a:lnTo>
                    <a:pt x="0" y="0"/>
                  </a:lnTo>
                </a:path>
              </a:pathLst>
            </a:custGeom>
            <a:ln w="100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/>
          <p:nvPr/>
        </p:nvSpPr>
        <p:spPr>
          <a:xfrm>
            <a:off x="0" y="10075"/>
            <a:ext cx="1148080" cy="0"/>
          </a:xfrm>
          <a:custGeom>
            <a:avLst/>
            <a:gdLst/>
            <a:ahLst/>
            <a:cxnLst/>
            <a:rect l="l" t="t" r="r" b="b"/>
            <a:pathLst>
              <a:path w="1148080" h="0">
                <a:moveTo>
                  <a:pt x="0" y="0"/>
                </a:moveTo>
                <a:lnTo>
                  <a:pt x="1147650" y="0"/>
                </a:lnTo>
              </a:path>
            </a:pathLst>
          </a:custGeom>
          <a:ln w="3022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241608" y="6599419"/>
            <a:ext cx="3664585" cy="0"/>
          </a:xfrm>
          <a:custGeom>
            <a:avLst/>
            <a:gdLst/>
            <a:ahLst/>
            <a:cxnLst/>
            <a:rect l="l" t="t" r="r" b="b"/>
            <a:pathLst>
              <a:path w="3664584" h="0">
                <a:moveTo>
                  <a:pt x="0" y="0"/>
                </a:moveTo>
                <a:lnTo>
                  <a:pt x="3664428" y="0"/>
                </a:lnTo>
              </a:path>
            </a:pathLst>
          </a:custGeom>
          <a:ln w="3022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43673" y="1551046"/>
            <a:ext cx="4328160" cy="1746250"/>
          </a:xfrm>
          <a:prstGeom prst="rect"/>
        </p:spPr>
        <p:txBody>
          <a:bodyPr wrap="square" lIns="0" tIns="20320" rIns="0" bIns="0" rtlCol="0" vert="horz">
            <a:spAutoFit/>
          </a:bodyPr>
          <a:lstStyle/>
          <a:p>
            <a:pPr marL="1165225" marR="5080" indent="-1153160">
              <a:lnSpc>
                <a:spcPct val="125699"/>
              </a:lnSpc>
              <a:spcBef>
                <a:spcPts val="160"/>
              </a:spcBef>
              <a:tabLst>
                <a:tab pos="786765" algn="l"/>
                <a:tab pos="2185035" algn="l"/>
              </a:tabLst>
            </a:pPr>
            <a:r>
              <a:rPr dirty="0" sz="4550" spc="-360">
                <a:solidFill>
                  <a:srgbClr val="696767"/>
                </a:solidFill>
                <a:latin typeface="Arial"/>
                <a:cs typeface="Arial"/>
              </a:rPr>
              <a:t>A</a:t>
            </a:r>
            <a:r>
              <a:rPr dirty="0" sz="4550" spc="-360">
                <a:solidFill>
                  <a:srgbClr val="696767"/>
                </a:solidFill>
                <a:latin typeface="Arial"/>
                <a:cs typeface="Arial"/>
              </a:rPr>
              <a:t>	</a:t>
            </a:r>
            <a:r>
              <a:rPr dirty="0" sz="4350" spc="-305" b="1">
                <a:solidFill>
                  <a:srgbClr val="696767"/>
                </a:solidFill>
                <a:latin typeface="Times New Roman"/>
                <a:cs typeface="Times New Roman"/>
              </a:rPr>
              <a:t>Ne</a:t>
            </a:r>
            <a:r>
              <a:rPr dirty="0" sz="4350" spc="-375" b="1">
                <a:solidFill>
                  <a:srgbClr val="696767"/>
                </a:solidFill>
                <a:latin typeface="Times New Roman"/>
                <a:cs typeface="Times New Roman"/>
              </a:rPr>
              <a:t>w</a:t>
            </a:r>
            <a:r>
              <a:rPr dirty="0" sz="4350" b="1">
                <a:solidFill>
                  <a:srgbClr val="696767"/>
                </a:solidFill>
                <a:latin typeface="Times New Roman"/>
                <a:cs typeface="Times New Roman"/>
              </a:rPr>
              <a:t>	</a:t>
            </a:r>
            <a:r>
              <a:rPr dirty="0" sz="4350" spc="-20" b="1">
                <a:solidFill>
                  <a:srgbClr val="696767"/>
                </a:solidFill>
                <a:latin typeface="Times New Roman"/>
                <a:cs typeface="Times New Roman"/>
              </a:rPr>
              <a:t>Semester  </a:t>
            </a:r>
            <a:r>
              <a:rPr dirty="0" sz="4350" spc="-80" b="1">
                <a:solidFill>
                  <a:srgbClr val="696767"/>
                </a:solidFill>
                <a:latin typeface="Times New Roman"/>
                <a:cs typeface="Times New Roman"/>
              </a:rPr>
              <a:t>Begins...</a:t>
            </a:r>
            <a:endParaRPr sz="43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473698" y="11117049"/>
            <a:ext cx="241935" cy="231775"/>
          </a:xfrm>
          <a:custGeom>
            <a:avLst/>
            <a:gdLst/>
            <a:ahLst/>
            <a:cxnLst/>
            <a:rect l="l" t="t" r="r" b="b"/>
            <a:pathLst>
              <a:path w="241935" h="231775">
                <a:moveTo>
                  <a:pt x="241610" y="231592"/>
                </a:moveTo>
                <a:lnTo>
                  <a:pt x="0" y="231592"/>
                </a:lnTo>
                <a:lnTo>
                  <a:pt x="0" y="0"/>
                </a:lnTo>
                <a:lnTo>
                  <a:pt x="241610" y="0"/>
                </a:lnTo>
                <a:lnTo>
                  <a:pt x="241610" y="231592"/>
                </a:lnTo>
                <a:close/>
              </a:path>
            </a:pathLst>
          </a:custGeom>
          <a:solidFill>
            <a:srgbClr val="D4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922100" y="11100518"/>
            <a:ext cx="4021454" cy="24320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3877945" algn="l"/>
              </a:tabLst>
            </a:pPr>
            <a:r>
              <a:rPr dirty="0" sz="1400" spc="20">
                <a:solidFill>
                  <a:srgbClr val="8E9193"/>
                </a:solidFill>
                <a:latin typeface="Times New Roman"/>
                <a:cs typeface="Times New Roman"/>
              </a:rPr>
              <a:t>A</a:t>
            </a:r>
            <a:r>
              <a:rPr dirty="0" sz="1400" spc="10">
                <a:solidFill>
                  <a:srgbClr val="8E9193"/>
                </a:solidFill>
                <a:latin typeface="Times New Roman"/>
                <a:cs typeface="Times New Roman"/>
              </a:rPr>
              <a:t>i</a:t>
            </a:r>
            <a:r>
              <a:rPr dirty="0" sz="1400">
                <a:solidFill>
                  <a:srgbClr val="8E9193"/>
                </a:solidFill>
                <a:latin typeface="Times New Roman"/>
                <a:cs typeface="Times New Roman"/>
              </a:rPr>
              <a:t> </a:t>
            </a:r>
            <a:r>
              <a:rPr dirty="0" sz="1400" spc="-85">
                <a:solidFill>
                  <a:srgbClr val="8E9193"/>
                </a:solidFill>
                <a:latin typeface="Times New Roman"/>
                <a:cs typeface="Times New Roman"/>
              </a:rPr>
              <a:t> </a:t>
            </a:r>
            <a:r>
              <a:rPr dirty="0" sz="1350" spc="135">
                <a:solidFill>
                  <a:srgbClr val="8E9193"/>
                </a:solidFill>
                <a:latin typeface="Times New Roman"/>
                <a:cs typeface="Times New Roman"/>
              </a:rPr>
              <a:t>m</a:t>
            </a:r>
            <a:r>
              <a:rPr dirty="0" sz="1350">
                <a:solidFill>
                  <a:srgbClr val="8E9193"/>
                </a:solidFill>
                <a:latin typeface="Times New Roman"/>
                <a:cs typeface="Times New Roman"/>
              </a:rPr>
              <a:t> </a:t>
            </a:r>
            <a:r>
              <a:rPr dirty="0" sz="1350" spc="-25">
                <a:solidFill>
                  <a:srgbClr val="8E9193"/>
                </a:solidFill>
                <a:latin typeface="Times New Roman"/>
                <a:cs typeface="Times New Roman"/>
              </a:rPr>
              <a:t> </a:t>
            </a:r>
            <a:r>
              <a:rPr dirty="0" sz="1300" spc="60">
                <a:solidFill>
                  <a:srgbClr val="8E9193"/>
                </a:solidFill>
                <a:latin typeface="Times New Roman"/>
                <a:cs typeface="Times New Roman"/>
              </a:rPr>
              <a:t>past</a:t>
            </a:r>
            <a:r>
              <a:rPr dirty="0" sz="1300">
                <a:solidFill>
                  <a:srgbClr val="8E9193"/>
                </a:solidFill>
                <a:latin typeface="Times New Roman"/>
                <a:cs typeface="Times New Roman"/>
              </a:rPr>
              <a:t> </a:t>
            </a:r>
            <a:r>
              <a:rPr dirty="0" sz="1300" spc="-150">
                <a:solidFill>
                  <a:srgbClr val="8E9193"/>
                </a:solidFill>
                <a:latin typeface="Times New Roman"/>
                <a:cs typeface="Times New Roman"/>
              </a:rPr>
              <a:t> </a:t>
            </a:r>
            <a:r>
              <a:rPr dirty="0" sz="1400" spc="5">
                <a:solidFill>
                  <a:srgbClr val="8E9193"/>
                </a:solidFill>
                <a:latin typeface="Times New Roman"/>
                <a:cs typeface="Times New Roman"/>
              </a:rPr>
              <a:t>yean;,</a:t>
            </a:r>
            <a:r>
              <a:rPr dirty="0" sz="1400" spc="110">
                <a:solidFill>
                  <a:srgbClr val="8E9193"/>
                </a:solidFill>
                <a:latin typeface="Times New Roman"/>
                <a:cs typeface="Times New Roman"/>
              </a:rPr>
              <a:t> </a:t>
            </a:r>
            <a:r>
              <a:rPr dirty="0" sz="1350">
                <a:solidFill>
                  <a:srgbClr val="8E9193"/>
                </a:solidFill>
                <a:latin typeface="Times New Roman"/>
                <a:cs typeface="Times New Roman"/>
              </a:rPr>
              <a:t>th</a:t>
            </a:r>
            <a:r>
              <a:rPr dirty="0" sz="1350" spc="10">
                <a:solidFill>
                  <a:srgbClr val="8E9193"/>
                </a:solidFill>
                <a:latin typeface="Times New Roman"/>
                <a:cs typeface="Times New Roman"/>
              </a:rPr>
              <a:t>e</a:t>
            </a:r>
            <a:r>
              <a:rPr dirty="0" sz="1350">
                <a:solidFill>
                  <a:srgbClr val="8E9193"/>
                </a:solidFill>
                <a:latin typeface="Times New Roman"/>
                <a:cs typeface="Times New Roman"/>
              </a:rPr>
              <a:t> </a:t>
            </a:r>
            <a:r>
              <a:rPr dirty="0" sz="1350" spc="70">
                <a:solidFill>
                  <a:srgbClr val="8E9193"/>
                </a:solidFill>
                <a:latin typeface="Times New Roman"/>
                <a:cs typeface="Times New Roman"/>
              </a:rPr>
              <a:t> </a:t>
            </a:r>
            <a:r>
              <a:rPr dirty="0" sz="1350" spc="80">
                <a:solidFill>
                  <a:srgbClr val="8E9193"/>
                </a:solidFill>
                <a:latin typeface="Times New Roman"/>
                <a:cs typeface="Times New Roman"/>
              </a:rPr>
              <a:t>apnn</a:t>
            </a:r>
            <a:r>
              <a:rPr dirty="0" sz="1350" spc="85">
                <a:solidFill>
                  <a:srgbClr val="8E9193"/>
                </a:solidFill>
                <a:latin typeface="Times New Roman"/>
                <a:cs typeface="Times New Roman"/>
              </a:rPr>
              <a:t>g</a:t>
            </a:r>
            <a:r>
              <a:rPr dirty="0" sz="1350" spc="40">
                <a:solidFill>
                  <a:srgbClr val="8E9193"/>
                </a:solidFill>
                <a:latin typeface="Times New Roman"/>
                <a:cs typeface="Times New Roman"/>
              </a:rPr>
              <a:t> </a:t>
            </a:r>
            <a:r>
              <a:rPr dirty="0" sz="1350" spc="85">
                <a:solidFill>
                  <a:srgbClr val="8E9193"/>
                </a:solidFill>
                <a:latin typeface="Times New Roman"/>
                <a:cs typeface="Times New Roman"/>
              </a:rPr>
              <a:t>semeite</a:t>
            </a:r>
            <a:r>
              <a:rPr dirty="0" sz="1350" spc="70">
                <a:solidFill>
                  <a:srgbClr val="8E9193"/>
                </a:solidFill>
                <a:latin typeface="Times New Roman"/>
                <a:cs typeface="Times New Roman"/>
              </a:rPr>
              <a:t>r</a:t>
            </a:r>
            <a:r>
              <a:rPr dirty="0" sz="1350" spc="145">
                <a:solidFill>
                  <a:srgbClr val="8E9193"/>
                </a:solidFill>
                <a:latin typeface="Times New Roman"/>
                <a:cs typeface="Times New Roman"/>
              </a:rPr>
              <a:t> </a:t>
            </a:r>
            <a:r>
              <a:rPr dirty="0" sz="1400" spc="-25">
                <a:solidFill>
                  <a:srgbClr val="8E9193"/>
                </a:solidFill>
                <a:latin typeface="Arial"/>
                <a:cs typeface="Arial"/>
              </a:rPr>
              <a:t>&amp;tarte</a:t>
            </a:r>
            <a:r>
              <a:rPr dirty="0" sz="1400" spc="-25">
                <a:solidFill>
                  <a:srgbClr val="8E9193"/>
                </a:solidFill>
                <a:latin typeface="Arial"/>
                <a:cs typeface="Arial"/>
              </a:rPr>
              <a:t>d</a:t>
            </a:r>
            <a:r>
              <a:rPr dirty="0" sz="1400" spc="175">
                <a:solidFill>
                  <a:srgbClr val="8E9193"/>
                </a:solidFill>
                <a:latin typeface="Arial"/>
                <a:cs typeface="Arial"/>
              </a:rPr>
              <a:t> </a:t>
            </a:r>
            <a:r>
              <a:rPr dirty="0" sz="1350" spc="-15">
                <a:solidFill>
                  <a:srgbClr val="A1A5A3"/>
                </a:solidFill>
                <a:latin typeface="Times New Roman"/>
                <a:cs typeface="Times New Roman"/>
              </a:rPr>
              <a:t>off</a:t>
            </a:r>
            <a:r>
              <a:rPr dirty="0" sz="1350">
                <a:solidFill>
                  <a:srgbClr val="A1A5A3"/>
                </a:solidFill>
                <a:latin typeface="Times New Roman"/>
                <a:cs typeface="Times New Roman"/>
              </a:rPr>
              <a:t>	</a:t>
            </a:r>
            <a:r>
              <a:rPr dirty="0" sz="1350" spc="-25">
                <a:solidFill>
                  <a:srgbClr val="8E9193"/>
                </a:solidFill>
                <a:latin typeface="Times New Roman"/>
                <a:cs typeface="Times New Roman"/>
              </a:rPr>
              <a:t>m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905777" y="11303344"/>
            <a:ext cx="785495" cy="251460"/>
          </a:xfrm>
          <a:custGeom>
            <a:avLst/>
            <a:gdLst/>
            <a:ahLst/>
            <a:cxnLst/>
            <a:rect l="l" t="t" r="r" b="b"/>
            <a:pathLst>
              <a:path w="785495" h="251459">
                <a:moveTo>
                  <a:pt x="785234" y="251443"/>
                </a:moveTo>
                <a:lnTo>
                  <a:pt x="0" y="251443"/>
                </a:lnTo>
                <a:lnTo>
                  <a:pt x="0" y="0"/>
                </a:lnTo>
                <a:lnTo>
                  <a:pt x="785234" y="0"/>
                </a:lnTo>
                <a:lnTo>
                  <a:pt x="785234" y="251443"/>
                </a:lnTo>
                <a:close/>
              </a:path>
            </a:pathLst>
          </a:custGeom>
          <a:solidFill>
            <a:srgbClr val="D4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914908" y="11291952"/>
            <a:ext cx="4057650" cy="255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spc="55">
                <a:solidFill>
                  <a:srgbClr val="8E9193"/>
                </a:solidFill>
                <a:latin typeface="Times New Roman"/>
                <a:cs typeface="Times New Roman"/>
              </a:rPr>
              <a:t>style </a:t>
            </a:r>
            <a:r>
              <a:rPr dirty="0" sz="1350" spc="-80">
                <a:solidFill>
                  <a:srgbClr val="8E9193"/>
                </a:solidFill>
                <a:latin typeface="Arial"/>
                <a:cs typeface="Arial"/>
              </a:rPr>
              <a:t>wrt.h </a:t>
            </a:r>
            <a:r>
              <a:rPr dirty="0" sz="1500" spc="25">
                <a:solidFill>
                  <a:srgbClr val="8E9193"/>
                </a:solidFill>
                <a:latin typeface="Times New Roman"/>
                <a:cs typeface="Times New Roman"/>
              </a:rPr>
              <a:t>the </a:t>
            </a:r>
            <a:r>
              <a:rPr dirty="0" sz="1400" spc="25">
                <a:solidFill>
                  <a:srgbClr val="8E9193"/>
                </a:solidFill>
                <a:latin typeface="Times New Roman"/>
                <a:cs typeface="Times New Roman"/>
              </a:rPr>
              <a:t>Flunk </a:t>
            </a:r>
            <a:r>
              <a:rPr dirty="0" sz="1500" spc="-10">
                <a:solidFill>
                  <a:srgbClr val="8E9193"/>
                </a:solidFill>
                <a:latin typeface="Times New Roman"/>
                <a:cs typeface="Times New Roman"/>
              </a:rPr>
              <a:t>and </a:t>
            </a:r>
            <a:r>
              <a:rPr dirty="0" sz="1500" spc="-45">
                <a:solidFill>
                  <a:srgbClr val="8E9193"/>
                </a:solidFill>
                <a:latin typeface="Times New Roman"/>
                <a:cs typeface="Times New Roman"/>
              </a:rPr>
              <a:t>Forget. </a:t>
            </a:r>
            <a:r>
              <a:rPr dirty="0" sz="1500" spc="-5">
                <a:solidFill>
                  <a:srgbClr val="8E9193"/>
                </a:solidFill>
                <a:latin typeface="Times New Roman"/>
                <a:cs typeface="Times New Roman"/>
              </a:rPr>
              <a:t>Dance, </a:t>
            </a:r>
            <a:r>
              <a:rPr dirty="0" sz="1500" spc="40">
                <a:solidFill>
                  <a:srgbClr val="A1A5A3"/>
                </a:solidFill>
                <a:latin typeface="Times New Roman"/>
                <a:cs typeface="Times New Roman"/>
              </a:rPr>
              <a:t>,ponsored</a:t>
            </a:r>
            <a:r>
              <a:rPr dirty="0" sz="1500" spc="-120">
                <a:solidFill>
                  <a:srgbClr val="A1A5A3"/>
                </a:solidFill>
                <a:latin typeface="Times New Roman"/>
                <a:cs typeface="Times New Roman"/>
              </a:rPr>
              <a:t> </a:t>
            </a:r>
            <a:r>
              <a:rPr dirty="0" sz="1400" spc="75">
                <a:solidFill>
                  <a:srgbClr val="8E9193"/>
                </a:solidFill>
                <a:latin typeface="Times New Roman"/>
                <a:cs typeface="Times New Roman"/>
              </a:rPr>
              <a:t>by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454142" y="11509931"/>
            <a:ext cx="121285" cy="245110"/>
          </a:xfrm>
          <a:custGeom>
            <a:avLst/>
            <a:gdLst/>
            <a:ahLst/>
            <a:cxnLst/>
            <a:rect l="l" t="t" r="r" b="b"/>
            <a:pathLst>
              <a:path w="121285" h="245109">
                <a:moveTo>
                  <a:pt x="120805" y="244826"/>
                </a:moveTo>
                <a:lnTo>
                  <a:pt x="0" y="244826"/>
                </a:lnTo>
                <a:lnTo>
                  <a:pt x="0" y="0"/>
                </a:lnTo>
                <a:lnTo>
                  <a:pt x="120805" y="0"/>
                </a:lnTo>
                <a:lnTo>
                  <a:pt x="120805" y="244826"/>
                </a:lnTo>
                <a:close/>
              </a:path>
            </a:pathLst>
          </a:custGeom>
          <a:solidFill>
            <a:srgbClr val="D4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930950" y="11498498"/>
            <a:ext cx="4067175" cy="249554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1864360" algn="l"/>
              </a:tabLst>
            </a:pPr>
            <a:r>
              <a:rPr dirty="0" sz="1300" spc="70">
                <a:solidFill>
                  <a:srgbClr val="8E9193"/>
                </a:solidFill>
                <a:latin typeface="Arial"/>
                <a:cs typeface="Arial"/>
              </a:rPr>
              <a:t>thf!</a:t>
            </a:r>
            <a:r>
              <a:rPr dirty="0" sz="1300" spc="240">
                <a:solidFill>
                  <a:srgbClr val="8E9193"/>
                </a:solidFill>
                <a:latin typeface="Arial"/>
                <a:cs typeface="Arial"/>
              </a:rPr>
              <a:t> </a:t>
            </a:r>
            <a:r>
              <a:rPr dirty="0" sz="1400" spc="-35">
                <a:solidFill>
                  <a:srgbClr val="8E9193"/>
                </a:solidFill>
                <a:latin typeface="Times New Roman"/>
                <a:cs typeface="Times New Roman"/>
              </a:rPr>
              <a:t>Peuoleu.m </a:t>
            </a:r>
            <a:r>
              <a:rPr dirty="0" sz="1400" spc="10">
                <a:solidFill>
                  <a:srgbClr val="8E9193"/>
                </a:solidFill>
                <a:latin typeface="Times New Roman"/>
                <a:cs typeface="Times New Roman"/>
              </a:rPr>
              <a:t> </a:t>
            </a:r>
            <a:r>
              <a:rPr dirty="0" sz="1400" spc="15">
                <a:solidFill>
                  <a:srgbClr val="8E9193"/>
                </a:solidFill>
                <a:latin typeface="Times New Roman"/>
                <a:cs typeface="Times New Roman"/>
              </a:rPr>
              <a:t>Society	</a:t>
            </a:r>
            <a:r>
              <a:rPr dirty="0" sz="1400" spc="60">
                <a:solidFill>
                  <a:srgbClr val="8E9193"/>
                </a:solidFill>
                <a:latin typeface="Times New Roman"/>
                <a:cs typeface="Times New Roman"/>
              </a:rPr>
              <a:t>From </a:t>
            </a:r>
            <a:r>
              <a:rPr dirty="0" sz="1400" spc="45">
                <a:solidFill>
                  <a:srgbClr val="8E9193"/>
                </a:solidFill>
                <a:latin typeface="Times New Roman"/>
                <a:cs typeface="Times New Roman"/>
              </a:rPr>
              <a:t>the </a:t>
            </a:r>
            <a:r>
              <a:rPr dirty="0" sz="1400" spc="135">
                <a:solidFill>
                  <a:srgbClr val="8E9193"/>
                </a:solidFill>
                <a:latin typeface="Times New Roman"/>
                <a:cs typeface="Times New Roman"/>
              </a:rPr>
              <a:t>mponse, </a:t>
            </a:r>
            <a:r>
              <a:rPr dirty="0" sz="1450" spc="75">
                <a:solidFill>
                  <a:srgbClr val="A1A5A3"/>
                </a:solidFill>
                <a:latin typeface="Times New Roman"/>
                <a:cs typeface="Times New Roman"/>
              </a:rPr>
              <a:t>it</a:t>
            </a:r>
            <a:r>
              <a:rPr dirty="0" sz="1450" spc="105">
                <a:solidFill>
                  <a:srgbClr val="A1A5A3"/>
                </a:solidFill>
                <a:latin typeface="Times New Roman"/>
                <a:cs typeface="Times New Roman"/>
              </a:rPr>
              <a:t> </a:t>
            </a:r>
            <a:r>
              <a:rPr dirty="0" sz="1350" spc="-60">
                <a:solidFill>
                  <a:srgbClr val="8E9193"/>
                </a:solidFill>
                <a:latin typeface="Arial"/>
                <a:cs typeface="Arial"/>
              </a:rPr>
              <a:t>waa</a:t>
            </a:r>
            <a:endParaRPr sz="13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47928" y="11715121"/>
            <a:ext cx="4078604" cy="1060450"/>
          </a:xfrm>
          <a:prstGeom prst="rect">
            <a:avLst/>
          </a:prstGeom>
        </p:spPr>
        <p:txBody>
          <a:bodyPr wrap="square" lIns="0" tIns="46355" rIns="0" bIns="0" rtlCol="0" vert="horz">
            <a:spAutoFit/>
          </a:bodyPr>
          <a:lstStyle/>
          <a:p>
            <a:pPr algn="just" marL="13970" marR="5080" indent="-1905">
              <a:lnSpc>
                <a:spcPct val="85800"/>
              </a:lnSpc>
              <a:spcBef>
                <a:spcPts val="365"/>
              </a:spcBef>
            </a:pPr>
            <a:r>
              <a:rPr dirty="0" sz="1350" spc="-85">
                <a:solidFill>
                  <a:srgbClr val="8E9193"/>
                </a:solidFill>
                <a:latin typeface="Arial"/>
                <a:cs typeface="Arial"/>
              </a:rPr>
              <a:t>ob</a:t>
            </a:r>
            <a:r>
              <a:rPr dirty="0" sz="1200" spc="-85">
                <a:solidFill>
                  <a:srgbClr val="8E9193"/>
                </a:solidFill>
                <a:latin typeface="Arial"/>
                <a:cs typeface="Arial"/>
              </a:rPr>
              <a:t>11ous, </a:t>
            </a:r>
            <a:r>
              <a:rPr dirty="0" sz="1350" spc="75">
                <a:solidFill>
                  <a:srgbClr val="8E9193"/>
                </a:solidFill>
                <a:latin typeface="Times New Roman"/>
                <a:cs typeface="Times New Roman"/>
              </a:rPr>
              <a:t>that </a:t>
            </a:r>
            <a:r>
              <a:rPr dirty="0" sz="1350" spc="10">
                <a:solidFill>
                  <a:srgbClr val="8E9193"/>
                </a:solidFill>
                <a:latin typeface="Arial"/>
                <a:cs typeface="Arial"/>
              </a:rPr>
              <a:t>most </a:t>
            </a:r>
            <a:r>
              <a:rPr dirty="0" sz="1350" spc="5">
                <a:solidFill>
                  <a:srgbClr val="8E9193"/>
                </a:solidFill>
                <a:latin typeface="Arial"/>
                <a:cs typeface="Arial"/>
              </a:rPr>
              <a:t>of the </a:t>
            </a:r>
            <a:r>
              <a:rPr dirty="0" sz="1350" spc="35">
                <a:solidFill>
                  <a:srgbClr val="8E9193"/>
                </a:solidFill>
                <a:latin typeface="Arial"/>
                <a:cs typeface="Arial"/>
              </a:rPr>
              <a:t>people </a:t>
            </a:r>
            <a:r>
              <a:rPr dirty="0" sz="1400" spc="95">
                <a:solidFill>
                  <a:srgbClr val="8E9193"/>
                </a:solidFill>
                <a:latin typeface="Times New Roman"/>
                <a:cs typeface="Times New Roman"/>
              </a:rPr>
              <a:t>iorgot </a:t>
            </a:r>
            <a:r>
              <a:rPr dirty="0" sz="1400" spc="130">
                <a:solidFill>
                  <a:srgbClr val="8E9193"/>
                </a:solidFill>
                <a:latin typeface="Times New Roman"/>
                <a:cs typeface="Times New Roman"/>
              </a:rPr>
              <a:t>about </a:t>
            </a:r>
            <a:r>
              <a:rPr dirty="0" sz="1400" spc="90">
                <a:solidFill>
                  <a:srgbClr val="8E9193"/>
                </a:solidFill>
                <a:latin typeface="Times New Roman"/>
                <a:cs typeface="Times New Roman"/>
              </a:rPr>
              <a:t>tbett  </a:t>
            </a:r>
            <a:r>
              <a:rPr dirty="0" sz="1350" spc="35">
                <a:solidFill>
                  <a:srgbClr val="8E9193"/>
                </a:solidFill>
                <a:latin typeface="Times New Roman"/>
                <a:cs typeface="Times New Roman"/>
              </a:rPr>
              <a:t>Iall </a:t>
            </a:r>
            <a:r>
              <a:rPr dirty="0" sz="1350" spc="114">
                <a:solidFill>
                  <a:srgbClr val="8E9193"/>
                </a:solidFill>
                <a:latin typeface="Times New Roman"/>
                <a:cs typeface="Times New Roman"/>
              </a:rPr>
              <a:t>mester </a:t>
            </a:r>
            <a:r>
              <a:rPr dirty="0" sz="1000" spc="20">
                <a:solidFill>
                  <a:srgbClr val="8E9193"/>
                </a:solidFill>
                <a:latin typeface="Arial"/>
                <a:cs typeface="Arial"/>
              </a:rPr>
              <a:t>&amp; </a:t>
            </a:r>
            <a:r>
              <a:rPr dirty="0" sz="1350" spc="20">
                <a:solidFill>
                  <a:srgbClr val="8E9193"/>
                </a:solidFill>
                <a:latin typeface="Times New Roman"/>
                <a:cs typeface="Times New Roman"/>
              </a:rPr>
              <a:t>grudes </a:t>
            </a:r>
            <a:r>
              <a:rPr dirty="0" sz="1350" spc="35">
                <a:solidFill>
                  <a:srgbClr val="8E9193"/>
                </a:solidFill>
                <a:latin typeface="Times New Roman"/>
                <a:cs typeface="Times New Roman"/>
              </a:rPr>
              <a:t>ar,d </a:t>
            </a:r>
            <a:r>
              <a:rPr dirty="0" sz="1300" spc="35">
                <a:solidFill>
                  <a:srgbClr val="8E9193"/>
                </a:solidFill>
                <a:latin typeface="Arial"/>
                <a:cs typeface="Arial"/>
              </a:rPr>
              <a:t>drowned </a:t>
            </a:r>
            <a:r>
              <a:rPr dirty="0" sz="1350" spc="165">
                <a:solidFill>
                  <a:srgbClr val="8E9193"/>
                </a:solidFill>
                <a:latin typeface="Times New Roman"/>
                <a:cs typeface="Times New Roman"/>
              </a:rPr>
              <a:t>them </a:t>
            </a:r>
            <a:r>
              <a:rPr dirty="0" sz="1350" spc="130">
                <a:solidFill>
                  <a:srgbClr val="8E9193"/>
                </a:solidFill>
                <a:latin typeface="Times New Roman"/>
                <a:cs typeface="Times New Roman"/>
              </a:rPr>
              <a:t>lves </a:t>
            </a:r>
            <a:r>
              <a:rPr dirty="0" sz="1550" spc="275" i="1">
                <a:solidFill>
                  <a:srgbClr val="8E9193"/>
                </a:solidFill>
                <a:latin typeface="Arial"/>
                <a:cs typeface="Arial"/>
              </a:rPr>
              <a:t>m</a:t>
            </a:r>
            <a:r>
              <a:rPr dirty="0" sz="1550" spc="-225" i="1">
                <a:solidFill>
                  <a:srgbClr val="8E9193"/>
                </a:solidFill>
                <a:latin typeface="Arial"/>
                <a:cs typeface="Arial"/>
              </a:rPr>
              <a:t> </a:t>
            </a:r>
            <a:r>
              <a:rPr dirty="0" sz="1350" spc="130">
                <a:solidFill>
                  <a:srgbClr val="8E9193"/>
                </a:solidFill>
                <a:latin typeface="Times New Roman"/>
                <a:cs typeface="Times New Roman"/>
              </a:rPr>
              <a:t>the  </a:t>
            </a:r>
            <a:r>
              <a:rPr dirty="0" sz="1500" spc="-265">
                <a:solidFill>
                  <a:srgbClr val="8E9193"/>
                </a:solidFill>
                <a:latin typeface="Times New Roman"/>
                <a:cs typeface="Times New Roman"/>
              </a:rPr>
              <a:t>mU&amp;lc </a:t>
            </a:r>
            <a:r>
              <a:rPr dirty="0" sz="1250" spc="-175">
                <a:solidFill>
                  <a:srgbClr val="8E9193"/>
                </a:solidFill>
                <a:latin typeface="Times New Roman"/>
                <a:cs typeface="Times New Roman"/>
              </a:rPr>
              <a:t>by </a:t>
            </a:r>
            <a:r>
              <a:rPr dirty="0" sz="1500" spc="50">
                <a:solidFill>
                  <a:srgbClr val="8E9193"/>
                </a:solidFill>
                <a:latin typeface="Times New Roman"/>
                <a:cs typeface="Times New Roman"/>
              </a:rPr>
              <a:t>the </a:t>
            </a:r>
            <a:r>
              <a:rPr dirty="0" sz="1500" spc="-105">
                <a:solidFill>
                  <a:srgbClr val="8E9193"/>
                </a:solidFill>
                <a:latin typeface="Times New Roman"/>
                <a:cs typeface="Times New Roman"/>
              </a:rPr>
              <a:t>Blar </a:t>
            </a:r>
            <a:r>
              <a:rPr dirty="0" sz="1700" spc="-130" b="1">
                <a:solidFill>
                  <a:srgbClr val="8E9193"/>
                </a:solidFill>
                <a:latin typeface="Times New Roman"/>
                <a:cs typeface="Times New Roman"/>
              </a:rPr>
              <a:t>aoa </a:t>
            </a:r>
            <a:r>
              <a:rPr dirty="0" sz="1350" spc="80">
                <a:solidFill>
                  <a:srgbClr val="8E9193"/>
                </a:solidFill>
                <a:latin typeface="Times New Roman"/>
                <a:cs typeface="Times New Roman"/>
              </a:rPr>
              <a:t>\\'lute.</a:t>
            </a:r>
            <a:r>
              <a:rPr dirty="0" sz="1500" spc="80">
                <a:solidFill>
                  <a:srgbClr val="8E9193"/>
                </a:solidFill>
                <a:latin typeface="Times New Roman"/>
                <a:cs typeface="Times New Roman"/>
              </a:rPr>
              <a:t>To </a:t>
            </a:r>
            <a:r>
              <a:rPr dirty="0" sz="1500" spc="25">
                <a:solidFill>
                  <a:srgbClr val="8E9193"/>
                </a:solidFill>
                <a:latin typeface="Times New Roman"/>
                <a:cs typeface="Times New Roman"/>
              </a:rPr>
              <a:t>get </a:t>
            </a:r>
            <a:r>
              <a:rPr dirty="0" sz="1300" spc="30">
                <a:solidFill>
                  <a:srgbClr val="8E9193"/>
                </a:solidFill>
                <a:latin typeface="Arial"/>
                <a:cs typeface="Arial"/>
              </a:rPr>
              <a:t>mto </a:t>
            </a:r>
            <a:r>
              <a:rPr dirty="0" sz="1500" spc="20">
                <a:solidFill>
                  <a:srgbClr val="8E9193"/>
                </a:solidFill>
                <a:latin typeface="Times New Roman"/>
                <a:cs typeface="Times New Roman"/>
              </a:rPr>
              <a:t>the </a:t>
            </a:r>
            <a:r>
              <a:rPr dirty="0" sz="1500" spc="35">
                <a:solidFill>
                  <a:srgbClr val="8E9193"/>
                </a:solidFill>
                <a:latin typeface="Times New Roman"/>
                <a:cs typeface="Times New Roman"/>
              </a:rPr>
              <a:t>proper  </a:t>
            </a:r>
            <a:r>
              <a:rPr dirty="0" sz="1450" spc="-40">
                <a:solidFill>
                  <a:srgbClr val="8E9193"/>
                </a:solidFill>
                <a:latin typeface="Times New Roman"/>
                <a:cs typeface="Times New Roman"/>
              </a:rPr>
              <a:t>spm.t </a:t>
            </a:r>
            <a:r>
              <a:rPr dirty="0" sz="1350" spc="-40">
                <a:solidFill>
                  <a:srgbClr val="8E9193"/>
                </a:solidFill>
                <a:latin typeface="Arial"/>
                <a:cs typeface="Arial"/>
              </a:rPr>
              <a:t>of </a:t>
            </a:r>
            <a:r>
              <a:rPr dirty="0" sz="1550" spc="35">
                <a:solidFill>
                  <a:srgbClr val="8E9193"/>
                </a:solidFill>
                <a:latin typeface="Times New Roman"/>
                <a:cs typeface="Times New Roman"/>
              </a:rPr>
              <a:t>the </a:t>
            </a:r>
            <a:r>
              <a:rPr dirty="0" sz="1550" spc="-100">
                <a:solidFill>
                  <a:srgbClr val="8E9193"/>
                </a:solidFill>
                <a:latin typeface="Times New Roman"/>
                <a:cs typeface="Times New Roman"/>
              </a:rPr>
              <a:t>everunr- </a:t>
            </a:r>
            <a:r>
              <a:rPr dirty="0" sz="1550" spc="75">
                <a:solidFill>
                  <a:srgbClr val="8E9193"/>
                </a:solidFill>
                <a:latin typeface="Times New Roman"/>
                <a:cs typeface="Times New Roman"/>
              </a:rPr>
              <a:t>a </a:t>
            </a:r>
            <a:r>
              <a:rPr dirty="0" sz="1550" spc="-55">
                <a:solidFill>
                  <a:srgbClr val="8E9193"/>
                </a:solidFill>
                <a:latin typeface="Times New Roman"/>
                <a:cs typeface="Times New Roman"/>
              </a:rPr>
              <a:t>pre-dance </a:t>
            </a:r>
            <a:r>
              <a:rPr dirty="0" sz="1550" spc="-20">
                <a:solidFill>
                  <a:srgbClr val="8E9193"/>
                </a:solidFill>
                <a:latin typeface="Times New Roman"/>
                <a:cs typeface="Times New Roman"/>
              </a:rPr>
              <a:t>cocktail </a:t>
            </a:r>
            <a:r>
              <a:rPr dirty="0" sz="1350" spc="100">
                <a:solidFill>
                  <a:srgbClr val="8E9193"/>
                </a:solidFill>
                <a:latin typeface="Times New Roman"/>
                <a:cs typeface="Times New Roman"/>
              </a:rPr>
              <a:t>party </a:t>
            </a:r>
            <a:r>
              <a:rPr dirty="0" sz="1400" spc="-40">
                <a:solidFill>
                  <a:srgbClr val="8E9193"/>
                </a:solidFill>
                <a:latin typeface="Arial"/>
                <a:cs typeface="Arial"/>
              </a:rPr>
              <a:t>was  </a:t>
            </a:r>
            <a:r>
              <a:rPr dirty="0" sz="1400" spc="-165">
                <a:solidFill>
                  <a:srgbClr val="8E9193"/>
                </a:solidFill>
                <a:latin typeface="Times New Roman"/>
                <a:cs typeface="Times New Roman"/>
              </a:rPr>
              <a:t>SJ:IOIUOred </a:t>
            </a:r>
            <a:r>
              <a:rPr dirty="0" sz="1200" spc="-150">
                <a:solidFill>
                  <a:srgbClr val="8E9193"/>
                </a:solidFill>
                <a:latin typeface="Arial"/>
                <a:cs typeface="Arial"/>
              </a:rPr>
              <a:t>by </a:t>
            </a:r>
            <a:r>
              <a:rPr dirty="0" sz="1450" spc="-140">
                <a:solidFill>
                  <a:srgbClr val="8E9193"/>
                </a:solidFill>
                <a:latin typeface="Times New Roman"/>
                <a:cs typeface="Times New Roman"/>
              </a:rPr>
              <a:t>tb </a:t>
            </a:r>
            <a:r>
              <a:rPr dirty="0" sz="1400" spc="15">
                <a:solidFill>
                  <a:srgbClr val="8E9193"/>
                </a:solidFill>
                <a:latin typeface="Times New Roman"/>
                <a:cs typeface="Times New Roman"/>
              </a:rPr>
              <a:t>fneridly </a:t>
            </a:r>
            <a:r>
              <a:rPr dirty="0" sz="1400" spc="-20">
                <a:solidFill>
                  <a:srgbClr val="8E9193"/>
                </a:solidFill>
                <a:latin typeface="Times New Roman"/>
                <a:cs typeface="Times New Roman"/>
              </a:rPr>
              <a:t>enl?Jneen </a:t>
            </a:r>
            <a:r>
              <a:rPr dirty="0" sz="1400" spc="-15">
                <a:solidFill>
                  <a:srgbClr val="8E9193"/>
                </a:solidFill>
                <a:latin typeface="Times New Roman"/>
                <a:cs typeface="Times New Roman"/>
              </a:rPr>
              <a:t>of</a:t>
            </a:r>
            <a:r>
              <a:rPr dirty="0" sz="1400" spc="185">
                <a:solidFill>
                  <a:srgbClr val="8E9193"/>
                </a:solidFill>
                <a:latin typeface="Times New Roman"/>
                <a:cs typeface="Times New Roman"/>
              </a:rPr>
              <a:t> </a:t>
            </a:r>
            <a:r>
              <a:rPr dirty="0" sz="1400" spc="80">
                <a:solidFill>
                  <a:srgbClr val="8E9193"/>
                </a:solidFill>
                <a:latin typeface="Times New Roman"/>
                <a:cs typeface="Times New Roman"/>
              </a:rPr>
              <a:t>AJ.M.E.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36761" y="5676484"/>
            <a:ext cx="4391025" cy="4330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3020" marR="5080" indent="-20955">
              <a:lnSpc>
                <a:spcPct val="109100"/>
              </a:lnSpc>
              <a:spcBef>
                <a:spcPts val="90"/>
              </a:spcBef>
            </a:pPr>
            <a:r>
              <a:rPr dirty="0" sz="1200" spc="60">
                <a:solidFill>
                  <a:srgbClr val="8E9193"/>
                </a:solidFill>
                <a:latin typeface="Times New Roman"/>
                <a:cs typeface="Times New Roman"/>
              </a:rPr>
              <a:t>'The </a:t>
            </a:r>
            <a:r>
              <a:rPr dirty="0" sz="1200" spc="75">
                <a:solidFill>
                  <a:srgbClr val="8E9193"/>
                </a:solidFill>
                <a:latin typeface="Times New Roman"/>
                <a:cs typeface="Times New Roman"/>
              </a:rPr>
              <a:t>Petrolnum </a:t>
            </a:r>
            <a:r>
              <a:rPr dirty="0" sz="1050" spc="70" b="1">
                <a:solidFill>
                  <a:srgbClr val="8E9193"/>
                </a:solidFill>
                <a:latin typeface="Arial"/>
                <a:cs typeface="Arial"/>
              </a:rPr>
              <a:t>Society's </a:t>
            </a:r>
            <a:r>
              <a:rPr dirty="0" sz="1200" spc="95">
                <a:solidFill>
                  <a:srgbClr val="8E9193"/>
                </a:solidFill>
                <a:latin typeface="Times New Roman"/>
                <a:cs typeface="Times New Roman"/>
              </a:rPr>
              <a:t>minlature </a:t>
            </a:r>
            <a:r>
              <a:rPr dirty="0" sz="1200" spc="20">
                <a:solidFill>
                  <a:srgbClr val="8E9193"/>
                </a:solidFill>
                <a:latin typeface="Arial"/>
                <a:cs typeface="Arial"/>
              </a:rPr>
              <a:t>demclr. </a:t>
            </a:r>
            <a:r>
              <a:rPr dirty="0" sz="1250" spc="5">
                <a:solidFill>
                  <a:srgbClr val="8E9193"/>
                </a:solidFill>
                <a:latin typeface="Arial"/>
                <a:cs typeface="Arial"/>
              </a:rPr>
              <a:t>stood</a:t>
            </a:r>
            <a:r>
              <a:rPr dirty="0" sz="1200" spc="5">
                <a:solidFill>
                  <a:srgbClr val="8E9193"/>
                </a:solidFill>
                <a:latin typeface="Times New Roman"/>
                <a:cs typeface="Times New Roman"/>
              </a:rPr>
              <a:t>1D </a:t>
            </a:r>
            <a:r>
              <a:rPr dirty="0" sz="1200" spc="-50">
                <a:solidFill>
                  <a:srgbClr val="8E9193"/>
                </a:solidFill>
                <a:latin typeface="Times New Roman"/>
                <a:cs typeface="Times New Roman"/>
              </a:rPr>
              <a:t>lhe </a:t>
            </a:r>
            <a:r>
              <a:rPr dirty="0" sz="1200" spc="15">
                <a:solidFill>
                  <a:srgbClr val="8E9193"/>
                </a:solidFill>
                <a:latin typeface="Times New Roman"/>
                <a:cs typeface="Times New Roman"/>
              </a:rPr>
              <a:t>center  </a:t>
            </a:r>
            <a:r>
              <a:rPr dirty="0" sz="1200" spc="20">
                <a:solidFill>
                  <a:srgbClr val="8E9193"/>
                </a:solidFill>
                <a:latin typeface="Times New Roman"/>
                <a:cs typeface="Times New Roman"/>
              </a:rPr>
              <a:t>of </a:t>
            </a:r>
            <a:r>
              <a:rPr dirty="0" sz="1200" spc="-20">
                <a:solidFill>
                  <a:srgbClr val="8E9193"/>
                </a:solidFill>
                <a:latin typeface="Arial"/>
                <a:cs typeface="Arial"/>
              </a:rPr>
              <a:t>I.be</a:t>
            </a:r>
            <a:r>
              <a:rPr dirty="0" sz="1200" spc="-114">
                <a:solidFill>
                  <a:srgbClr val="8E9193"/>
                </a:solidFill>
                <a:latin typeface="Arial"/>
                <a:cs typeface="Arial"/>
              </a:rPr>
              <a:t> </a:t>
            </a:r>
            <a:r>
              <a:rPr dirty="0" sz="1200" spc="95">
                <a:solidFill>
                  <a:srgbClr val="8E9193"/>
                </a:solidFill>
                <a:latin typeface="Arial"/>
                <a:cs typeface="Arial"/>
              </a:rPr>
              <a:t>room.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252976" y="10788180"/>
            <a:ext cx="163830" cy="1466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800" spc="25" i="1">
                <a:solidFill>
                  <a:srgbClr val="8E9193"/>
                </a:solidFill>
                <a:latin typeface="Arial"/>
                <a:cs typeface="Arial"/>
              </a:rPr>
              <a:t>l</a:t>
            </a:r>
            <a:r>
              <a:rPr dirty="0" sz="800" spc="265" i="1">
                <a:solidFill>
                  <a:srgbClr val="8E9193"/>
                </a:solidFill>
                <a:latin typeface="Arial"/>
                <a:cs typeface="Arial"/>
              </a:rPr>
              <a:t> </a:t>
            </a:r>
            <a:r>
              <a:rPr dirty="0" sz="800" spc="40" i="1">
                <a:solidFill>
                  <a:srgbClr val="696767"/>
                </a:solidFill>
                <a:latin typeface="Arial"/>
                <a:cs typeface="Arial"/>
              </a:rPr>
              <a:t>-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694320" y="10863746"/>
            <a:ext cx="86360" cy="249554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450" spc="70">
                <a:solidFill>
                  <a:srgbClr val="8E9193"/>
                </a:solidFill>
                <a:latin typeface="Times New Roman"/>
                <a:cs typeface="Times New Roman"/>
              </a:rPr>
              <a:t>/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096866" y="10702538"/>
            <a:ext cx="135255" cy="4425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700" spc="-245">
                <a:solidFill>
                  <a:srgbClr val="8E9193"/>
                </a:solidFill>
                <a:latin typeface="Times New Roman"/>
                <a:cs typeface="Times New Roman"/>
              </a:rPr>
              <a:t>..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244361" y="11060217"/>
            <a:ext cx="120650" cy="2070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155">
                <a:solidFill>
                  <a:srgbClr val="8E9193"/>
                </a:solidFill>
                <a:latin typeface="Arial"/>
                <a:cs typeface="Arial"/>
              </a:rPr>
              <a:t>---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027816" y="11055179"/>
            <a:ext cx="1016000" cy="2133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00" spc="-155">
                <a:solidFill>
                  <a:srgbClr val="8E9193"/>
                </a:solidFill>
                <a:latin typeface="Arial"/>
                <a:cs typeface="Arial"/>
              </a:rPr>
              <a:t>r </a:t>
            </a:r>
            <a:r>
              <a:rPr dirty="0" sz="1200" spc="55">
                <a:solidFill>
                  <a:srgbClr val="8E9193"/>
                </a:solidFill>
                <a:latin typeface="Arial"/>
                <a:cs typeface="Arial"/>
              </a:rPr>
              <a:t>mood </a:t>
            </a:r>
            <a:r>
              <a:rPr dirty="0" sz="1200" spc="15">
                <a:solidFill>
                  <a:srgbClr val="8E9193"/>
                </a:solidFill>
                <a:latin typeface="Arial"/>
                <a:cs typeface="Arial"/>
              </a:rPr>
              <a:t>!or</a:t>
            </a:r>
            <a:r>
              <a:rPr dirty="0" sz="1200" spc="-105">
                <a:solidFill>
                  <a:srgbClr val="8E9193"/>
                </a:solidFill>
                <a:latin typeface="Arial"/>
                <a:cs typeface="Arial"/>
              </a:rPr>
              <a:t> </a:t>
            </a:r>
            <a:r>
              <a:rPr dirty="0" sz="1200" spc="25">
                <a:solidFill>
                  <a:srgbClr val="8E9193"/>
                </a:solidFill>
                <a:latin typeface="Arial"/>
                <a:cs typeface="Arial"/>
              </a:rPr>
              <a:t>lb•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539513" y="11152489"/>
            <a:ext cx="3542665" cy="458470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dirty="0" sz="1250" spc="35">
                <a:solidFill>
                  <a:srgbClr val="8E9193"/>
                </a:solidFill>
                <a:latin typeface="Times New Roman"/>
                <a:cs typeface="Times New Roman"/>
              </a:rPr>
              <a:t>Tbe </a:t>
            </a:r>
            <a:r>
              <a:rPr dirty="0" sz="1050" spc="30">
                <a:solidFill>
                  <a:srgbClr val="8E9193"/>
                </a:solidFill>
                <a:latin typeface="Arial"/>
                <a:cs typeface="Arial"/>
              </a:rPr>
              <a:t>eoe)d.&amp;il </a:t>
            </a:r>
            <a:r>
              <a:rPr dirty="0" sz="1250" spc="95">
                <a:solidFill>
                  <a:srgbClr val="8E9193"/>
                </a:solidFill>
                <a:latin typeface="Times New Roman"/>
                <a:cs typeface="Times New Roman"/>
              </a:rPr>
              <a:t>party </a:t>
            </a:r>
            <a:r>
              <a:rPr dirty="0" sz="1300" spc="70">
                <a:solidFill>
                  <a:srgbClr val="8E9193"/>
                </a:solidFill>
                <a:latin typeface="Times New Roman"/>
                <a:cs typeface="Times New Roman"/>
              </a:rPr>
              <a:t>puts </a:t>
            </a:r>
            <a:r>
              <a:rPr dirty="0" sz="950" spc="155">
                <a:solidFill>
                  <a:srgbClr val="8E9193"/>
                </a:solidFill>
                <a:latin typeface="Times New Roman"/>
                <a:cs typeface="Times New Roman"/>
              </a:rPr>
              <a:t>"1!f)'Olle </a:t>
            </a:r>
            <a:r>
              <a:rPr dirty="0" sz="950" spc="120">
                <a:solidFill>
                  <a:srgbClr val="8E9193"/>
                </a:solidFill>
                <a:latin typeface="Times New Roman"/>
                <a:cs typeface="Times New Roman"/>
              </a:rPr>
              <a:t>Ill </a:t>
            </a:r>
            <a:r>
              <a:rPr dirty="0" sz="1250" spc="80">
                <a:solidFill>
                  <a:srgbClr val="8E9193"/>
                </a:solidFill>
                <a:latin typeface="Times New Roman"/>
                <a:cs typeface="Times New Roman"/>
              </a:rPr>
              <a:t>1M</a:t>
            </a:r>
            <a:r>
              <a:rPr dirty="0" sz="1250" spc="50">
                <a:solidFill>
                  <a:srgbClr val="8E9193"/>
                </a:solidFill>
                <a:latin typeface="Times New Roman"/>
                <a:cs typeface="Times New Roman"/>
              </a:rPr>
              <a:t> </a:t>
            </a:r>
            <a:r>
              <a:rPr dirty="0" sz="1250" spc="75">
                <a:solidFill>
                  <a:srgbClr val="8E9193"/>
                </a:solidFill>
                <a:latin typeface="Times New Roman"/>
                <a:cs typeface="Times New Roman"/>
              </a:rPr>
              <a:t>prope</a:t>
            </a:r>
            <a:endParaRPr sz="1250">
              <a:latin typeface="Times New Roman"/>
              <a:cs typeface="Times New Roman"/>
            </a:endParaRPr>
          </a:p>
          <a:p>
            <a:pPr marL="32384">
              <a:lnSpc>
                <a:spcPct val="100000"/>
              </a:lnSpc>
              <a:spcBef>
                <a:spcPts val="204"/>
              </a:spcBef>
            </a:pPr>
            <a:r>
              <a:rPr dirty="0" sz="1200">
                <a:solidFill>
                  <a:srgbClr val="8E9193"/>
                </a:solidFill>
                <a:latin typeface="Times New Roman"/>
                <a:cs typeface="Times New Roman"/>
              </a:rPr>
              <a:t>d.anr.t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834813" y="5206382"/>
            <a:ext cx="7954009" cy="42354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ts val="1495"/>
              </a:lnSpc>
              <a:spcBef>
                <a:spcPts val="120"/>
              </a:spcBef>
            </a:pPr>
            <a:r>
              <a:rPr dirty="0" sz="1250" spc="40">
                <a:solidFill>
                  <a:srgbClr val="8E9193"/>
                </a:solidFill>
                <a:latin typeface="Times New Roman"/>
                <a:cs typeface="Times New Roman"/>
              </a:rPr>
              <a:t>Thv </a:t>
            </a:r>
            <a:r>
              <a:rPr dirty="0" sz="1250" spc="50">
                <a:solidFill>
                  <a:srgbClr val="8E9193"/>
                </a:solidFill>
                <a:latin typeface="Times New Roman"/>
                <a:cs typeface="Times New Roman"/>
              </a:rPr>
              <a:t>folk </a:t>
            </a:r>
            <a:r>
              <a:rPr dirty="0" sz="1250" spc="60">
                <a:solidFill>
                  <a:srgbClr val="8E9193"/>
                </a:solidFill>
                <a:latin typeface="Times New Roman"/>
                <a:cs typeface="Times New Roman"/>
              </a:rPr>
              <a:t>group, </a:t>
            </a:r>
            <a:r>
              <a:rPr dirty="0" sz="1250" spc="35">
                <a:solidFill>
                  <a:srgbClr val="8E9193"/>
                </a:solidFill>
                <a:latin typeface="Times New Roman"/>
                <a:cs typeface="Times New Roman"/>
              </a:rPr>
              <a:t>Slegling </a:t>
            </a:r>
            <a:r>
              <a:rPr dirty="0" sz="1250" spc="40">
                <a:solidFill>
                  <a:srgbClr val="8E9193"/>
                </a:solidFill>
                <a:latin typeface="Times New Roman"/>
                <a:cs typeface="Times New Roman"/>
              </a:rPr>
              <a:t>and </a:t>
            </a:r>
            <a:r>
              <a:rPr dirty="0" sz="1250" spc="55">
                <a:solidFill>
                  <a:srgbClr val="8E9193"/>
                </a:solidFill>
                <a:latin typeface="Times New Roman"/>
                <a:cs typeface="Times New Roman"/>
              </a:rPr>
              <a:t>Larrabee, </a:t>
            </a:r>
            <a:r>
              <a:rPr dirty="0" sz="1250" spc="50">
                <a:solidFill>
                  <a:srgbClr val="8E9193"/>
                </a:solidFill>
                <a:latin typeface="Times New Roman"/>
                <a:cs typeface="Times New Roman"/>
              </a:rPr>
              <a:t>performvd </a:t>
            </a:r>
            <a:r>
              <a:rPr dirty="0" sz="1250" spc="35">
                <a:solidFill>
                  <a:srgbClr val="8E9193"/>
                </a:solidFill>
                <a:latin typeface="Times New Roman"/>
                <a:cs typeface="Times New Roman"/>
              </a:rPr>
              <a:t>at </a:t>
            </a:r>
            <a:r>
              <a:rPr dirty="0" sz="1250" spc="65">
                <a:solidFill>
                  <a:srgbClr val="8E9193"/>
                </a:solidFill>
                <a:latin typeface="Times New Roman"/>
                <a:cs typeface="Times New Roman"/>
              </a:rPr>
              <a:t>Tech </a:t>
            </a:r>
            <a:r>
              <a:rPr dirty="0" sz="1250" spc="70">
                <a:solidFill>
                  <a:srgbClr val="8E9193"/>
                </a:solidFill>
                <a:latin typeface="Times New Roman"/>
                <a:cs typeface="Times New Roman"/>
              </a:rPr>
              <a:t>on </a:t>
            </a:r>
            <a:r>
              <a:rPr dirty="0" sz="1250" spc="45">
                <a:solidFill>
                  <a:srgbClr val="8E9193"/>
                </a:solidFill>
                <a:latin typeface="Times New Roman"/>
                <a:cs typeface="Times New Roman"/>
              </a:rPr>
              <a:t>Febniary </a:t>
            </a:r>
            <a:r>
              <a:rPr dirty="0" sz="1250" spc="55">
                <a:solidFill>
                  <a:srgbClr val="8E9193"/>
                </a:solidFill>
                <a:latin typeface="Times New Roman"/>
                <a:cs typeface="Times New Roman"/>
              </a:rPr>
              <a:t>20 </a:t>
            </a:r>
            <a:r>
              <a:rPr dirty="0" sz="1250" spc="10">
                <a:solidFill>
                  <a:srgbClr val="8E9193"/>
                </a:solidFill>
                <a:latin typeface="Times New Roman"/>
                <a:cs typeface="Times New Roman"/>
              </a:rPr>
              <a:t>SCRIPTS </a:t>
            </a:r>
            <a:r>
              <a:rPr dirty="0" sz="1150" spc="-95">
                <a:solidFill>
                  <a:srgbClr val="8E9193"/>
                </a:solidFill>
                <a:latin typeface="Times New Roman"/>
                <a:cs typeface="Times New Roman"/>
              </a:rPr>
              <a:t>"1POllS0?1td </a:t>
            </a:r>
            <a:r>
              <a:rPr dirty="0" sz="1200" spc="65">
                <a:solidFill>
                  <a:srgbClr val="8E9193"/>
                </a:solidFill>
                <a:latin typeface="Times New Roman"/>
                <a:cs typeface="Times New Roman"/>
              </a:rPr>
              <a:t>this</a:t>
            </a:r>
            <a:r>
              <a:rPr dirty="0" sz="1200" spc="-190">
                <a:solidFill>
                  <a:srgbClr val="8E9193"/>
                </a:solidFill>
                <a:latin typeface="Times New Roman"/>
                <a:cs typeface="Times New Roman"/>
              </a:rPr>
              <a:t> </a:t>
            </a:r>
            <a:r>
              <a:rPr dirty="0" sz="1250" spc="-15">
                <a:solidFill>
                  <a:srgbClr val="8E9193"/>
                </a:solidFill>
                <a:latin typeface="Times New Roman"/>
                <a:cs typeface="Times New Roman"/>
              </a:rPr>
              <a:t>011lltandln1</a:t>
            </a:r>
            <a:endParaRPr sz="1250">
              <a:latin typeface="Times New Roman"/>
              <a:cs typeface="Times New Roman"/>
            </a:endParaRPr>
          </a:p>
          <a:p>
            <a:pPr marL="20955">
              <a:lnSpc>
                <a:spcPts val="1614"/>
              </a:lnSpc>
            </a:pPr>
            <a:r>
              <a:rPr dirty="0" sz="1350" spc="-60">
                <a:solidFill>
                  <a:srgbClr val="8E9193"/>
                </a:solidFill>
                <a:latin typeface="Times New Roman"/>
                <a:cs typeface="Times New Roman"/>
              </a:rPr>
              <a:t>concrcrt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296795" y="10677350"/>
            <a:ext cx="1930400" cy="2190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250" spc="50">
                <a:solidFill>
                  <a:srgbClr val="8E9193"/>
                </a:solidFill>
                <a:latin typeface="Times New Roman"/>
                <a:cs typeface="Times New Roman"/>
              </a:rPr>
              <a:t>Pn1puing </a:t>
            </a:r>
            <a:r>
              <a:rPr dirty="0" sz="1250" spc="45">
                <a:solidFill>
                  <a:srgbClr val="8E9193"/>
                </a:solidFill>
                <a:latin typeface="Times New Roman"/>
                <a:cs typeface="Times New Roman"/>
              </a:rPr>
              <a:t>for the big</a:t>
            </a:r>
            <a:r>
              <a:rPr dirty="0" sz="1250" spc="55">
                <a:solidFill>
                  <a:srgbClr val="8E9193"/>
                </a:solidFill>
                <a:latin typeface="Times New Roman"/>
                <a:cs typeface="Times New Roman"/>
              </a:rPr>
              <a:t> </a:t>
            </a:r>
            <a:r>
              <a:rPr dirty="0" sz="1250" spc="75">
                <a:solidFill>
                  <a:srgbClr val="8E9193"/>
                </a:solidFill>
                <a:latin typeface="Times New Roman"/>
                <a:cs typeface="Times New Roman"/>
              </a:rPr>
              <a:t>battle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108335" y="13211325"/>
            <a:ext cx="1938020" cy="2133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00" spc="45">
                <a:solidFill>
                  <a:srgbClr val="8E9193"/>
                </a:solidFill>
                <a:latin typeface="Times New Roman"/>
                <a:cs typeface="Times New Roman"/>
              </a:rPr>
              <a:t>Linda </a:t>
            </a:r>
            <a:r>
              <a:rPr dirty="0" sz="1200" spc="40">
                <a:solidFill>
                  <a:srgbClr val="8E9193"/>
                </a:solidFill>
                <a:latin typeface="Times New Roman"/>
                <a:cs typeface="Times New Roman"/>
              </a:rPr>
              <a:t>damp,,na </a:t>
            </a:r>
            <a:r>
              <a:rPr dirty="0" sz="1200" spc="65">
                <a:solidFill>
                  <a:srgbClr val="8E9193"/>
                </a:solidFill>
                <a:latin typeface="Times New Roman"/>
                <a:cs typeface="Times New Roman"/>
              </a:rPr>
              <a:t>Paul'•</a:t>
            </a:r>
            <a:r>
              <a:rPr dirty="0" sz="1200" spc="-240">
                <a:solidFill>
                  <a:srgbClr val="8E9193"/>
                </a:solidFill>
                <a:latin typeface="Times New Roman"/>
                <a:cs typeface="Times New Roman"/>
              </a:rPr>
              <a:t> </a:t>
            </a:r>
            <a:r>
              <a:rPr dirty="0" sz="1200" spc="95">
                <a:solidFill>
                  <a:srgbClr val="8E9193"/>
                </a:solidFill>
                <a:latin typeface="Times New Roman"/>
                <a:cs typeface="Times New Roman"/>
              </a:rPr>
              <a:t>,plnla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9476521" y="13412834"/>
            <a:ext cx="10223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00" spc="45">
                <a:solidFill>
                  <a:srgbClr val="8E9193"/>
                </a:solidFill>
                <a:latin typeface="Arial"/>
                <a:cs typeface="Arial"/>
              </a:rPr>
              <a:t>II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068" y="314107"/>
            <a:ext cx="3706985" cy="54968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216941" y="235581"/>
            <a:ext cx="5531057" cy="54183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74591" y="7263739"/>
            <a:ext cx="4432691" cy="2552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11887" y="10326290"/>
            <a:ext cx="4452305" cy="33178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981875" y="13094365"/>
            <a:ext cx="1941754" cy="1766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532551" y="2"/>
            <a:ext cx="9002679" cy="36318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257955" y="5418357"/>
            <a:ext cx="4118873" cy="41422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4867168" y="5339829"/>
            <a:ext cx="5236932" cy="41226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356029" y="10385185"/>
            <a:ext cx="5766422" cy="302328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012780" y="13369202"/>
            <a:ext cx="19685" cy="275590"/>
          </a:xfrm>
          <a:custGeom>
            <a:avLst/>
            <a:gdLst/>
            <a:ahLst/>
            <a:cxnLst/>
            <a:rect l="l" t="t" r="r" b="b"/>
            <a:pathLst>
              <a:path w="19684" h="275590">
                <a:moveTo>
                  <a:pt x="0" y="0"/>
                </a:moveTo>
                <a:lnTo>
                  <a:pt x="19613" y="0"/>
                </a:lnTo>
                <a:lnTo>
                  <a:pt x="19613" y="274963"/>
                </a:lnTo>
                <a:lnTo>
                  <a:pt x="0" y="27496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012780" y="11788848"/>
            <a:ext cx="0" cy="1266825"/>
          </a:xfrm>
          <a:custGeom>
            <a:avLst/>
            <a:gdLst/>
            <a:ahLst/>
            <a:cxnLst/>
            <a:rect l="l" t="t" r="r" b="b"/>
            <a:pathLst>
              <a:path w="0" h="1266825">
                <a:moveTo>
                  <a:pt x="0" y="1266246"/>
                </a:moveTo>
                <a:lnTo>
                  <a:pt x="0" y="0"/>
                </a:lnTo>
              </a:path>
            </a:pathLst>
          </a:custGeom>
          <a:ln w="1961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953939" y="6066201"/>
            <a:ext cx="39370" cy="5565775"/>
          </a:xfrm>
          <a:custGeom>
            <a:avLst/>
            <a:gdLst/>
            <a:ahLst/>
            <a:cxnLst/>
            <a:rect l="l" t="t" r="r" b="b"/>
            <a:pathLst>
              <a:path w="39370" h="5565775">
                <a:moveTo>
                  <a:pt x="39227" y="5565593"/>
                </a:moveTo>
                <a:lnTo>
                  <a:pt x="39227" y="3749658"/>
                </a:lnTo>
              </a:path>
              <a:path w="39370" h="5565775">
                <a:moveTo>
                  <a:pt x="0" y="3720211"/>
                </a:moveTo>
                <a:lnTo>
                  <a:pt x="0" y="0"/>
                </a:lnTo>
              </a:path>
            </a:pathLst>
          </a:custGeom>
          <a:ln w="1962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4" name="object 14"/>
          <p:cNvGrpSpPr/>
          <p:nvPr/>
        </p:nvGrpSpPr>
        <p:grpSpPr>
          <a:xfrm>
            <a:off x="9846064" y="19631"/>
            <a:ext cx="73660" cy="5997575"/>
            <a:chOff x="9846064" y="19631"/>
            <a:chExt cx="73660" cy="5997575"/>
          </a:xfrm>
        </p:grpSpPr>
        <p:sp>
          <p:nvSpPr>
            <p:cNvPr id="15" name="object 15"/>
            <p:cNvSpPr/>
            <p:nvPr/>
          </p:nvSpPr>
          <p:spPr>
            <a:xfrm>
              <a:off x="9904905" y="4181556"/>
              <a:ext cx="0" cy="1835785"/>
            </a:xfrm>
            <a:custGeom>
              <a:avLst/>
              <a:gdLst/>
              <a:ahLst/>
              <a:cxnLst/>
              <a:rect l="l" t="t" r="r" b="b"/>
              <a:pathLst>
                <a:path w="0" h="1835785">
                  <a:moveTo>
                    <a:pt x="0" y="1835565"/>
                  </a:moveTo>
                  <a:lnTo>
                    <a:pt x="0" y="0"/>
                  </a:lnTo>
                </a:path>
              </a:pathLst>
            </a:custGeom>
            <a:ln w="294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9855870" y="19631"/>
              <a:ext cx="0" cy="4132579"/>
            </a:xfrm>
            <a:custGeom>
              <a:avLst/>
              <a:gdLst/>
              <a:ahLst/>
              <a:cxnLst/>
              <a:rect l="l" t="t" r="r" b="b"/>
              <a:pathLst>
                <a:path w="0" h="4132579">
                  <a:moveTo>
                    <a:pt x="0" y="4132477"/>
                  </a:moveTo>
                  <a:lnTo>
                    <a:pt x="0" y="0"/>
                  </a:lnTo>
                </a:path>
              </a:pathLst>
            </a:custGeom>
            <a:ln w="1961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/>
          <p:nvPr/>
        </p:nvSpPr>
        <p:spPr>
          <a:xfrm>
            <a:off x="5903716" y="176685"/>
            <a:ext cx="451484" cy="0"/>
          </a:xfrm>
          <a:custGeom>
            <a:avLst/>
            <a:gdLst/>
            <a:ahLst/>
            <a:cxnLst/>
            <a:rect l="l" t="t" r="r" b="b"/>
            <a:pathLst>
              <a:path w="451485" h="0">
                <a:moveTo>
                  <a:pt x="0" y="0"/>
                </a:moveTo>
                <a:lnTo>
                  <a:pt x="451114" y="0"/>
                </a:lnTo>
              </a:path>
            </a:pathLst>
          </a:custGeom>
          <a:ln w="3175">
            <a:solidFill>
              <a:srgbClr val="AEB3B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707281" y="215948"/>
            <a:ext cx="1098550" cy="0"/>
          </a:xfrm>
          <a:custGeom>
            <a:avLst/>
            <a:gdLst/>
            <a:ahLst/>
            <a:cxnLst/>
            <a:rect l="l" t="t" r="r" b="b"/>
            <a:pathLst>
              <a:path w="1098550" h="0">
                <a:moveTo>
                  <a:pt x="0" y="0"/>
                </a:moveTo>
                <a:lnTo>
                  <a:pt x="1098365" y="0"/>
                </a:lnTo>
              </a:path>
            </a:pathLst>
          </a:custGeom>
          <a:ln w="981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6649035" y="166869"/>
            <a:ext cx="568960" cy="0"/>
          </a:xfrm>
          <a:custGeom>
            <a:avLst/>
            <a:gdLst/>
            <a:ahLst/>
            <a:cxnLst/>
            <a:rect l="l" t="t" r="r" b="b"/>
            <a:pathLst>
              <a:path w="568959" h="0">
                <a:moveTo>
                  <a:pt x="0" y="0"/>
                </a:moveTo>
                <a:lnTo>
                  <a:pt x="568796" y="0"/>
                </a:lnTo>
              </a:path>
            </a:pathLst>
          </a:custGeom>
          <a:ln w="981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1827045" y="13477177"/>
            <a:ext cx="392430" cy="0"/>
          </a:xfrm>
          <a:custGeom>
            <a:avLst/>
            <a:gdLst/>
            <a:ahLst/>
            <a:cxnLst/>
            <a:rect l="l" t="t" r="r" b="b"/>
            <a:pathLst>
              <a:path w="392429" h="0">
                <a:moveTo>
                  <a:pt x="0" y="0"/>
                </a:moveTo>
                <a:lnTo>
                  <a:pt x="392273" y="0"/>
                </a:lnTo>
              </a:path>
            </a:pathLst>
          </a:custGeom>
          <a:ln w="981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2807729" y="13418281"/>
            <a:ext cx="2098675" cy="0"/>
          </a:xfrm>
          <a:custGeom>
            <a:avLst/>
            <a:gdLst/>
            <a:ahLst/>
            <a:cxnLst/>
            <a:rect l="l" t="t" r="r" b="b"/>
            <a:pathLst>
              <a:path w="2098675" h="0">
                <a:moveTo>
                  <a:pt x="0" y="0"/>
                </a:moveTo>
                <a:lnTo>
                  <a:pt x="2098663" y="0"/>
                </a:lnTo>
              </a:path>
            </a:pathLst>
          </a:custGeom>
          <a:ln w="981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618124" y="5867003"/>
            <a:ext cx="1611630" cy="3917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ts val="1390"/>
              </a:lnSpc>
              <a:spcBef>
                <a:spcPts val="135"/>
              </a:spcBef>
            </a:pPr>
            <a:r>
              <a:rPr dirty="0" sz="1050" spc="25">
                <a:solidFill>
                  <a:srgbClr val="898C89"/>
                </a:solidFill>
                <a:latin typeface="Arial"/>
                <a:cs typeface="Arial"/>
              </a:rPr>
              <a:t>Cbllrli:z </a:t>
            </a:r>
            <a:r>
              <a:rPr dirty="0" sz="1150" spc="80">
                <a:solidFill>
                  <a:srgbClr val="898C89"/>
                </a:solidFill>
                <a:latin typeface="Arial"/>
                <a:cs typeface="Arial"/>
              </a:rPr>
              <a:t>O'fdfflll.) </a:t>
            </a:r>
            <a:r>
              <a:rPr dirty="0" sz="1150" spc="135">
                <a:solidFill>
                  <a:srgbClr val="898C89"/>
                </a:solidFill>
                <a:latin typeface="Arial"/>
                <a:cs typeface="Arial"/>
              </a:rPr>
              <a:t>cd</a:t>
            </a:r>
            <a:r>
              <a:rPr dirty="0" sz="1150" spc="-105">
                <a:solidFill>
                  <a:srgbClr val="898C89"/>
                </a:solidFill>
                <a:latin typeface="Arial"/>
                <a:cs typeface="Arial"/>
              </a:rPr>
              <a:t> </a:t>
            </a:r>
            <a:r>
              <a:rPr dirty="0" sz="1200" spc="114">
                <a:solidFill>
                  <a:srgbClr val="898C89"/>
                </a:solidFill>
                <a:latin typeface="Times New Roman"/>
                <a:cs typeface="Times New Roman"/>
              </a:rPr>
              <a:t>ht</a:t>
            </a:r>
            <a:endParaRPr sz="1200">
              <a:latin typeface="Times New Roman"/>
              <a:cs typeface="Times New Roman"/>
            </a:endParaRPr>
          </a:p>
          <a:p>
            <a:pPr marL="39370">
              <a:lnSpc>
                <a:spcPts val="1450"/>
              </a:lnSpc>
            </a:pPr>
            <a:r>
              <a:rPr dirty="0" sz="1250" spc="-35">
                <a:solidFill>
                  <a:srgbClr val="898C89"/>
                </a:solidFill>
                <a:latin typeface="Times New Roman"/>
                <a:cs typeface="Times New Roman"/>
              </a:rPr>
              <a:t>poml </a:t>
            </a:r>
            <a:r>
              <a:rPr dirty="0" sz="1150" spc="-35">
                <a:solidFill>
                  <a:srgbClr val="898C89"/>
                </a:solidFill>
                <a:latin typeface="Times New Roman"/>
                <a:cs typeface="Times New Roman"/>
              </a:rPr>
              <a:t>l0r </a:t>
            </a:r>
            <a:r>
              <a:rPr dirty="0" sz="1050" spc="-45">
                <a:solidFill>
                  <a:srgbClr val="898C89"/>
                </a:solidFill>
                <a:latin typeface="Arial"/>
                <a:cs typeface="Arial"/>
              </a:rPr>
              <a:t>the </a:t>
            </a:r>
            <a:r>
              <a:rPr dirty="0" sz="1100" spc="-30">
                <a:solidFill>
                  <a:srgbClr val="898C89"/>
                </a:solidFill>
                <a:latin typeface="Times New Roman"/>
                <a:cs typeface="Times New Roman"/>
              </a:rPr>
              <a:t>top</a:t>
            </a:r>
            <a:r>
              <a:rPr dirty="0" sz="1100" spc="95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200" spc="-45">
                <a:solidFill>
                  <a:srgbClr val="898C89"/>
                </a:solidFill>
                <a:latin typeface="Times New Roman"/>
                <a:cs typeface="Times New Roman"/>
              </a:rPr>
              <a:t>20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300460" y="5876819"/>
            <a:ext cx="1546225" cy="2025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35">
                <a:solidFill>
                  <a:srgbClr val="898C89"/>
                </a:solidFill>
                <a:latin typeface="Times New Roman"/>
                <a:cs typeface="Times New Roman"/>
              </a:rPr>
              <a:t>Vi</a:t>
            </a:r>
            <a:r>
              <a:rPr dirty="0" sz="1150" spc="35">
                <a:solidFill>
                  <a:srgbClr val="898C89"/>
                </a:solidFill>
                <a:latin typeface="Arial"/>
                <a:cs typeface="Arial"/>
              </a:rPr>
              <a:t>AM</a:t>
            </a:r>
            <a:r>
              <a:rPr dirty="0" sz="1050" spc="35">
                <a:solidFill>
                  <a:srgbClr val="898C89"/>
                </a:solidFill>
                <a:latin typeface="Arial"/>
                <a:cs typeface="Arial"/>
              </a:rPr>
              <a:t>prepare</a:t>
            </a:r>
            <a:r>
              <a:rPr dirty="0" sz="1050" spc="-150">
                <a:solidFill>
                  <a:srgbClr val="898C89"/>
                </a:solidFill>
                <a:latin typeface="Arial"/>
                <a:cs typeface="Arial"/>
              </a:rPr>
              <a:t> </a:t>
            </a:r>
            <a:r>
              <a:rPr dirty="0" sz="1150" spc="75">
                <a:solidFill>
                  <a:srgbClr val="898C89"/>
                </a:solidFill>
                <a:latin typeface="Arial"/>
                <a:cs typeface="Arial"/>
              </a:rPr>
              <a:t>Ws:.</a:t>
            </a:r>
            <a:r>
              <a:rPr dirty="0" sz="1150" spc="75">
                <a:solidFill>
                  <a:srgbClr val="898C89"/>
                </a:solidFill>
                <a:latin typeface="Times New Roman"/>
                <a:cs typeface="Times New Roman"/>
              </a:rPr>
              <a:t>Hall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25784" y="6495219"/>
            <a:ext cx="406400" cy="4616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93065" algn="l"/>
              </a:tabLst>
            </a:pPr>
            <a:r>
              <a:rPr dirty="0" sz="2850" spc="40" strike="sngStrike">
                <a:solidFill>
                  <a:srgbClr val="898C89"/>
                </a:solidFill>
                <a:latin typeface="Arial"/>
                <a:cs typeface="Arial"/>
              </a:rPr>
              <a:t> </a:t>
            </a:r>
            <a:r>
              <a:rPr dirty="0" sz="2850" spc="-305" strike="sngStrike">
                <a:solidFill>
                  <a:srgbClr val="898C89"/>
                </a:solidFill>
                <a:latin typeface="Arial"/>
                <a:cs typeface="Arial"/>
              </a:rPr>
              <a:t>-	</a:t>
            </a:r>
            <a:endParaRPr sz="28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660018" y="5705041"/>
            <a:ext cx="2933700" cy="2438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150" spc="30">
                <a:solidFill>
                  <a:srgbClr val="898C89"/>
                </a:solidFill>
                <a:latin typeface="Times New Roman"/>
                <a:cs typeface="Times New Roman"/>
              </a:rPr>
              <a:t>Colgat.e</a:t>
            </a:r>
            <a:r>
              <a:rPr dirty="0" sz="1150" spc="-15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200" spc="30">
                <a:solidFill>
                  <a:srgbClr val="898C89"/>
                </a:solidFill>
                <a:latin typeface="Times New Roman"/>
                <a:cs typeface="Times New Roman"/>
              </a:rPr>
              <a:t>will</a:t>
            </a:r>
            <a:r>
              <a:rPr dirty="0" sz="1200" spc="-35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100" spc="55">
                <a:solidFill>
                  <a:srgbClr val="898C89"/>
                </a:solidFill>
                <a:latin typeface="Arial"/>
                <a:cs typeface="Arial"/>
              </a:rPr>
              <a:t>cover</a:t>
            </a:r>
            <a:r>
              <a:rPr dirty="0" sz="1100" spc="50">
                <a:solidFill>
                  <a:srgbClr val="898C89"/>
                </a:solidFill>
                <a:latin typeface="Arial"/>
                <a:cs typeface="Arial"/>
              </a:rPr>
              <a:t> </a:t>
            </a:r>
            <a:r>
              <a:rPr dirty="0" sz="1150" spc="80">
                <a:solidFill>
                  <a:srgbClr val="898C89"/>
                </a:solidFill>
                <a:latin typeface="Arial"/>
                <a:cs typeface="Arial"/>
              </a:rPr>
              <a:t>thls</a:t>
            </a:r>
            <a:r>
              <a:rPr dirty="0" sz="1150" spc="-160">
                <a:solidFill>
                  <a:srgbClr val="898C89"/>
                </a:solidFill>
                <a:latin typeface="Arial"/>
                <a:cs typeface="Arial"/>
              </a:rPr>
              <a:t> </a:t>
            </a:r>
            <a:r>
              <a:rPr dirty="0" sz="1400" spc="70">
                <a:solidFill>
                  <a:srgbClr val="898C89"/>
                </a:solidFill>
                <a:latin typeface="Times New Roman"/>
                <a:cs typeface="Times New Roman"/>
              </a:rPr>
              <a:t>owr</a:t>
            </a:r>
            <a:r>
              <a:rPr dirty="0" sz="1400" spc="-15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200" spc="80">
                <a:solidFill>
                  <a:srgbClr val="898C89"/>
                </a:solidFill>
                <a:latin typeface="Times New Roman"/>
                <a:cs typeface="Times New Roman"/>
              </a:rPr>
              <a:t>my</a:t>
            </a:r>
            <a:r>
              <a:rPr dirty="0" sz="1200" spc="125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150" spc="75">
                <a:solidFill>
                  <a:srgbClr val="797B75"/>
                </a:solidFill>
                <a:latin typeface="Times New Roman"/>
                <a:cs typeface="Times New Roman"/>
              </a:rPr>
              <a:t>dead</a:t>
            </a:r>
            <a:r>
              <a:rPr dirty="0" sz="1150" spc="60">
                <a:solidFill>
                  <a:srgbClr val="797B75"/>
                </a:solidFill>
                <a:latin typeface="Times New Roman"/>
                <a:cs typeface="Times New Roman"/>
              </a:rPr>
              <a:t> </a:t>
            </a:r>
            <a:r>
              <a:rPr dirty="0" sz="1400" spc="-25">
                <a:solidFill>
                  <a:srgbClr val="797B75"/>
                </a:solidFill>
                <a:latin typeface="Times New Roman"/>
                <a:cs typeface="Times New Roman"/>
              </a:rPr>
              <a:t>bocb'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183830" y="6617916"/>
            <a:ext cx="4257675" cy="656590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algn="just" marL="12700" marR="5080">
              <a:lnSpc>
                <a:spcPct val="86800"/>
              </a:lnSpc>
              <a:spcBef>
                <a:spcPts val="380"/>
              </a:spcBef>
            </a:pPr>
            <a:r>
              <a:rPr dirty="0" sz="1400" spc="65">
                <a:solidFill>
                  <a:srgbClr val="898C89"/>
                </a:solidFill>
                <a:latin typeface="Times New Roman"/>
                <a:cs typeface="Times New Roman"/>
              </a:rPr>
              <a:t>Under </a:t>
            </a:r>
            <a:r>
              <a:rPr dirty="0" sz="1400" spc="60">
                <a:solidFill>
                  <a:srgbClr val="898C89"/>
                </a:solidFill>
                <a:latin typeface="Arial"/>
                <a:cs typeface="Arial"/>
              </a:rPr>
              <a:t>the </a:t>
            </a:r>
            <a:r>
              <a:rPr dirty="0" sz="1400" spc="75">
                <a:solidFill>
                  <a:srgbClr val="898C89"/>
                </a:solidFill>
                <a:latin typeface="Times New Roman"/>
                <a:cs typeface="Times New Roman"/>
              </a:rPr>
              <a:t>directlon </a:t>
            </a:r>
            <a:r>
              <a:rPr dirty="0" sz="1400" spc="80">
                <a:solidFill>
                  <a:srgbClr val="898C89"/>
                </a:solidFill>
                <a:latin typeface="Times New Roman"/>
                <a:cs typeface="Times New Roman"/>
              </a:rPr>
              <a:t>of </a:t>
            </a:r>
            <a:r>
              <a:rPr dirty="0" sz="1450" spc="85">
                <a:solidFill>
                  <a:srgbClr val="898C89"/>
                </a:solidFill>
                <a:latin typeface="Times New Roman"/>
                <a:cs typeface="Times New Roman"/>
              </a:rPr>
              <a:t>Andre </a:t>
            </a:r>
            <a:r>
              <a:rPr dirty="0" sz="1400" spc="35">
                <a:solidFill>
                  <a:srgbClr val="898C89"/>
                </a:solidFill>
                <a:latin typeface="Times New Roman"/>
                <a:cs typeface="Times New Roman"/>
              </a:rPr>
              <a:t>Douchane., </a:t>
            </a:r>
            <a:r>
              <a:rPr dirty="0" sz="1400" spc="-20">
                <a:solidFill>
                  <a:srgbClr val="898C89"/>
                </a:solidFill>
                <a:latin typeface="Arial"/>
                <a:cs typeface="Arial"/>
              </a:rPr>
              <a:t>many </a:t>
            </a:r>
            <a:r>
              <a:rPr dirty="0" sz="1550" spc="-65">
                <a:solidFill>
                  <a:srgbClr val="797B75"/>
                </a:solidFill>
                <a:latin typeface="Times New Roman"/>
                <a:cs typeface="Times New Roman"/>
              </a:rPr>
              <a:t>hard  </a:t>
            </a:r>
            <a:r>
              <a:rPr dirty="0" sz="1400" spc="60">
                <a:solidFill>
                  <a:srgbClr val="898C89"/>
                </a:solidFill>
                <a:latin typeface="Times New Roman"/>
                <a:cs typeface="Times New Roman"/>
              </a:rPr>
              <a:t>working </a:t>
            </a:r>
            <a:r>
              <a:rPr dirty="0" sz="1400" spc="100">
                <a:solidFill>
                  <a:srgbClr val="898C89"/>
                </a:solidFill>
                <a:latin typeface="Times New Roman"/>
                <a:cs typeface="Times New Roman"/>
              </a:rPr>
              <a:t>sophomores </a:t>
            </a:r>
            <a:r>
              <a:rPr dirty="0" sz="1400" spc="105">
                <a:solidFill>
                  <a:srgbClr val="898C89"/>
                </a:solidFill>
                <a:latin typeface="Times New Roman"/>
                <a:cs typeface="Times New Roman"/>
              </a:rPr>
              <a:t>and </a:t>
            </a:r>
            <a:r>
              <a:rPr dirty="0" u="sng" sz="1400" spc="50">
                <a:solidFill>
                  <a:srgbClr val="898C89"/>
                </a:solidFill>
                <a:uFill>
                  <a:solidFill>
                    <a:srgbClr val="898C89"/>
                  </a:solidFill>
                </a:uFill>
                <a:latin typeface="Times New Roman"/>
                <a:cs typeface="Times New Roman"/>
              </a:rPr>
              <a:t>upperclassmen</a:t>
            </a:r>
            <a:r>
              <a:rPr dirty="0" sz="1400" spc="50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500" spc="-25">
                <a:solidFill>
                  <a:srgbClr val="898C89"/>
                </a:solidFill>
                <a:latin typeface="Times New Roman"/>
                <a:cs typeface="Times New Roman"/>
              </a:rPr>
              <a:t>helped </a:t>
            </a:r>
            <a:r>
              <a:rPr dirty="0" sz="1250" spc="-20">
                <a:solidFill>
                  <a:srgbClr val="797B75"/>
                </a:solidFill>
                <a:latin typeface="Arial"/>
                <a:cs typeface="Arial"/>
              </a:rPr>
              <a:t>to  </a:t>
            </a:r>
            <a:r>
              <a:rPr dirty="0" sz="1450" spc="60">
                <a:solidFill>
                  <a:srgbClr val="898C89"/>
                </a:solidFill>
                <a:latin typeface="Times New Roman"/>
                <a:cs typeface="Times New Roman"/>
              </a:rPr>
              <a:t>make </a:t>
            </a:r>
            <a:r>
              <a:rPr dirty="0" sz="1450" spc="45">
                <a:solidFill>
                  <a:srgbClr val="898C89"/>
                </a:solidFill>
                <a:latin typeface="Times New Roman"/>
                <a:cs typeface="Times New Roman"/>
              </a:rPr>
              <a:t>the </a:t>
            </a:r>
            <a:r>
              <a:rPr dirty="0" sz="1450" spc="60">
                <a:solidFill>
                  <a:srgbClr val="898C89"/>
                </a:solidFill>
                <a:latin typeface="Times New Roman"/>
                <a:cs typeface="Times New Roman"/>
              </a:rPr>
              <a:t>ttaditional </a:t>
            </a:r>
            <a:r>
              <a:rPr dirty="0" sz="1400" spc="85">
                <a:solidFill>
                  <a:srgbClr val="898C89"/>
                </a:solidFill>
                <a:latin typeface="Arial"/>
                <a:cs typeface="Arial"/>
              </a:rPr>
              <a:t>St </a:t>
            </a:r>
            <a:r>
              <a:rPr dirty="0" sz="1450" spc="95">
                <a:solidFill>
                  <a:srgbClr val="898C89"/>
                </a:solidFill>
                <a:latin typeface="Times New Roman"/>
                <a:cs typeface="Times New Roman"/>
              </a:rPr>
              <a:t>Pats </a:t>
            </a:r>
            <a:r>
              <a:rPr dirty="0" sz="1400" spc="55">
                <a:solidFill>
                  <a:srgbClr val="898C89"/>
                </a:solidFill>
                <a:latin typeface="Times New Roman"/>
                <a:cs typeface="Times New Roman"/>
              </a:rPr>
              <a:t>celebration </a:t>
            </a:r>
            <a:r>
              <a:rPr dirty="0" sz="1400" spc="65">
                <a:solidFill>
                  <a:srgbClr val="898C89"/>
                </a:solidFill>
                <a:latin typeface="Times New Roman"/>
                <a:cs typeface="Times New Roman"/>
              </a:rPr>
              <a:t>a</a:t>
            </a:r>
            <a:r>
              <a:rPr dirty="0" sz="1400" spc="-60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u="sng" sz="1400" spc="-25">
                <a:solidFill>
                  <a:srgbClr val="898C89"/>
                </a:solidFill>
                <a:uFill>
                  <a:solidFill>
                    <a:srgbClr val="898C89"/>
                  </a:solidFill>
                </a:uFill>
                <a:latin typeface="Times New Roman"/>
                <a:cs typeface="Times New Roman"/>
              </a:rPr>
              <a:t>success</a:t>
            </a:r>
            <a:r>
              <a:rPr dirty="0" sz="1400" spc="-25">
                <a:solidFill>
                  <a:srgbClr val="898C89"/>
                </a:solidFill>
                <a:latin typeface="Times New Roman"/>
                <a:cs typeface="Times New Roman"/>
              </a:rPr>
              <a:t>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189436" y="7231408"/>
            <a:ext cx="4260850" cy="4654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ts val="1810"/>
              </a:lnSpc>
              <a:spcBef>
                <a:spcPts val="120"/>
              </a:spcBef>
              <a:tabLst>
                <a:tab pos="452120" algn="l"/>
                <a:tab pos="1326515" algn="l"/>
                <a:tab pos="2027555" algn="l"/>
                <a:tab pos="2581275" algn="l"/>
                <a:tab pos="2835910" algn="l"/>
                <a:tab pos="3350895" algn="l"/>
              </a:tabLst>
            </a:pPr>
            <a:r>
              <a:rPr dirty="0" sz="1400" spc="-25">
                <a:solidFill>
                  <a:srgbClr val="898C89"/>
                </a:solidFill>
                <a:latin typeface="Times New Roman"/>
                <a:cs typeface="Times New Roman"/>
              </a:rPr>
              <a:t>The	</a:t>
            </a:r>
            <a:r>
              <a:rPr dirty="0" sz="1400" spc="75">
                <a:solidFill>
                  <a:srgbClr val="898C89"/>
                </a:solidFill>
                <a:latin typeface="Times New Roman"/>
                <a:cs typeface="Times New Roman"/>
              </a:rPr>
              <a:t>freshmen	</a:t>
            </a:r>
            <a:r>
              <a:rPr dirty="0" sz="1400" spc="90">
                <a:solidFill>
                  <a:srgbClr val="898C89"/>
                </a:solidFill>
                <a:latin typeface="Times New Roman"/>
                <a:cs typeface="Times New Roman"/>
              </a:rPr>
              <a:t>looked	</a:t>
            </a:r>
            <a:r>
              <a:rPr dirty="0" sz="1400" spc="120">
                <a:solidFill>
                  <a:srgbClr val="898C89"/>
                </a:solidFill>
                <a:latin typeface="Times New Roman"/>
                <a:cs typeface="Times New Roman"/>
              </a:rPr>
              <a:t>upon	</a:t>
            </a:r>
            <a:r>
              <a:rPr dirty="0" sz="1400" spc="75">
                <a:solidFill>
                  <a:srgbClr val="898C89"/>
                </a:solidFill>
                <a:latin typeface="Times New Roman"/>
                <a:cs typeface="Times New Roman"/>
              </a:rPr>
              <a:t>it	</a:t>
            </a:r>
            <a:r>
              <a:rPr dirty="0" sz="1400" spc="95">
                <a:solidFill>
                  <a:srgbClr val="898C89"/>
                </a:solidFill>
                <a:latin typeface="Times New Roman"/>
                <a:cs typeface="Times New Roman"/>
              </a:rPr>
              <a:t>as </a:t>
            </a:r>
            <a:r>
              <a:rPr dirty="0" sz="1400" spc="155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400" spc="105">
                <a:solidFill>
                  <a:srgbClr val="898C89"/>
                </a:solidFill>
                <a:latin typeface="Times New Roman"/>
                <a:cs typeface="Times New Roman"/>
              </a:rPr>
              <a:t>a	</a:t>
            </a:r>
            <a:r>
              <a:rPr dirty="0" sz="1400" spc="40">
                <a:solidFill>
                  <a:srgbClr val="898C89"/>
                </a:solidFill>
                <a:latin typeface="Times New Roman"/>
                <a:cs typeface="Times New Roman"/>
              </a:rPr>
              <a:t>rough,</a:t>
            </a:r>
            <a:r>
              <a:rPr dirty="0" sz="1400" spc="265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600" spc="-110">
                <a:solidFill>
                  <a:srgbClr val="797B75"/>
                </a:solidFill>
                <a:latin typeface="Times New Roman"/>
                <a:cs typeface="Times New Roman"/>
              </a:rPr>
              <a:t>hard</a:t>
            </a:r>
            <a:endParaRPr sz="1600">
              <a:latin typeface="Times New Roman"/>
              <a:cs typeface="Times New Roman"/>
            </a:endParaRPr>
          </a:p>
          <a:p>
            <a:pPr marL="16510">
              <a:lnSpc>
                <a:spcPts val="1630"/>
              </a:lnSpc>
              <a:tabLst>
                <a:tab pos="1724025" algn="l"/>
              </a:tabLst>
            </a:pPr>
            <a:r>
              <a:rPr dirty="0" sz="1400" spc="75">
                <a:solidFill>
                  <a:srgbClr val="898C89"/>
                </a:solidFill>
                <a:latin typeface="Times New Roman"/>
                <a:cs typeface="Times New Roman"/>
              </a:rPr>
              <a:t>weekend</a:t>
            </a:r>
            <a:r>
              <a:rPr dirty="0" sz="1400" spc="459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450" spc="40">
                <a:solidFill>
                  <a:srgbClr val="898C89"/>
                </a:solidFill>
                <a:latin typeface="Times New Roman"/>
                <a:cs typeface="Times New Roman"/>
              </a:rPr>
              <a:t>while</a:t>
            </a:r>
            <a:r>
              <a:rPr dirty="0" sz="1450" spc="275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450" spc="35">
                <a:solidFill>
                  <a:srgbClr val="898C89"/>
                </a:solidFill>
                <a:latin typeface="Times New Roman"/>
                <a:cs typeface="Times New Roman"/>
              </a:rPr>
              <a:t>the	</a:t>
            </a:r>
            <a:r>
              <a:rPr dirty="0" sz="1450" spc="95">
                <a:solidFill>
                  <a:srgbClr val="898C89"/>
                </a:solidFill>
                <a:latin typeface="Times New Roman"/>
                <a:cs typeface="Times New Roman"/>
              </a:rPr>
              <a:t>uppercwsmen  </a:t>
            </a:r>
            <a:r>
              <a:rPr dirty="0" sz="1400" spc="40">
                <a:solidFill>
                  <a:srgbClr val="898C89"/>
                </a:solidFill>
                <a:latin typeface="Times New Roman"/>
                <a:cs typeface="Times New Roman"/>
              </a:rPr>
              <a:t>relaxed  </a:t>
            </a:r>
            <a:r>
              <a:rPr dirty="0" sz="1450" spc="45">
                <a:solidFill>
                  <a:srgbClr val="797B75"/>
                </a:solidFill>
                <a:latin typeface="Times New Roman"/>
                <a:cs typeface="Times New Roman"/>
              </a:rPr>
              <a:t>and</a:t>
            </a:r>
            <a:r>
              <a:rPr dirty="0" sz="1450" spc="25">
                <a:solidFill>
                  <a:srgbClr val="797B75"/>
                </a:solidFill>
                <a:latin typeface="Times New Roman"/>
                <a:cs typeface="Times New Roman"/>
              </a:rPr>
              <a:t> </a:t>
            </a:r>
            <a:r>
              <a:rPr dirty="0" sz="1450" spc="-50">
                <a:solidFill>
                  <a:srgbClr val="797B75"/>
                </a:solidFill>
                <a:latin typeface="Times New Roman"/>
                <a:cs typeface="Times New Roman"/>
              </a:rPr>
              <a:t>bad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197458" y="7712385"/>
            <a:ext cx="254000" cy="249554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450" spc="-45">
                <a:solidFill>
                  <a:srgbClr val="898C89"/>
                </a:solidFill>
                <a:latin typeface="Times New Roman"/>
                <a:cs typeface="Times New Roman"/>
              </a:rPr>
              <a:t>fun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405039" y="7854716"/>
            <a:ext cx="4062095" cy="2438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472440" algn="l"/>
                <a:tab pos="1342390" algn="l"/>
                <a:tab pos="1944370" algn="l"/>
                <a:tab pos="2840990" algn="l"/>
              </a:tabLst>
            </a:pPr>
            <a:r>
              <a:rPr dirty="0" sz="1400" spc="-50">
                <a:solidFill>
                  <a:srgbClr val="898C89"/>
                </a:solidFill>
                <a:latin typeface="Times New Roman"/>
                <a:cs typeface="Times New Roman"/>
              </a:rPr>
              <a:t>The	</a:t>
            </a:r>
            <a:r>
              <a:rPr dirty="0" sz="1400" spc="55">
                <a:solidFill>
                  <a:srgbClr val="898C89"/>
                </a:solidFill>
                <a:latin typeface="Times New Roman"/>
                <a:cs typeface="Times New Roman"/>
              </a:rPr>
              <a:t>activities	</a:t>
            </a:r>
            <a:r>
              <a:rPr dirty="0" sz="1300" spc="65">
                <a:solidFill>
                  <a:srgbClr val="898C89"/>
                </a:solidFill>
                <a:latin typeface="Times New Roman"/>
                <a:cs typeface="Times New Roman"/>
              </a:rPr>
              <a:t>begBn	</a:t>
            </a:r>
            <a:r>
              <a:rPr dirty="0" sz="1400" spc="30">
                <a:solidFill>
                  <a:srgbClr val="898C89"/>
                </a:solidFill>
                <a:latin typeface="Times New Roman"/>
                <a:cs typeface="Times New Roman"/>
              </a:rPr>
              <a:t>ThutSdaY	</a:t>
            </a:r>
            <a:r>
              <a:rPr dirty="0" sz="1400" spc="60">
                <a:solidFill>
                  <a:srgbClr val="898C89"/>
                </a:solidFill>
                <a:latin typeface="Times New Roman"/>
                <a:cs typeface="Times New Roman"/>
              </a:rPr>
              <a:t>rugbt </a:t>
            </a:r>
            <a:r>
              <a:rPr dirty="0" sz="1400" spc="45">
                <a:solidFill>
                  <a:srgbClr val="797B75"/>
                </a:solidFill>
                <a:latin typeface="Arial"/>
                <a:cs typeface="Arial"/>
              </a:rPr>
              <a:t>with</a:t>
            </a:r>
            <a:r>
              <a:rPr dirty="0" sz="1400" spc="475">
                <a:solidFill>
                  <a:srgbClr val="797B75"/>
                </a:solidFill>
                <a:latin typeface="Arial"/>
                <a:cs typeface="Arial"/>
              </a:rPr>
              <a:t> </a:t>
            </a:r>
            <a:r>
              <a:rPr dirty="0" sz="1400" spc="20">
                <a:solidFill>
                  <a:srgbClr val="797B75"/>
                </a:solidFill>
                <a:latin typeface="Times New Roman"/>
                <a:cs typeface="Times New Roman"/>
              </a:rPr>
              <a:t>tbe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151868" y="8036310"/>
            <a:ext cx="4347210" cy="152336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algn="just" marL="81915" marR="17780" indent="-3175">
              <a:lnSpc>
                <a:spcPct val="88100"/>
              </a:lnSpc>
              <a:spcBef>
                <a:spcPts val="340"/>
              </a:spcBef>
            </a:pPr>
            <a:r>
              <a:rPr dirty="0" sz="1400" spc="35">
                <a:solidFill>
                  <a:srgbClr val="898C89"/>
                </a:solidFill>
                <a:latin typeface="Times New Roman"/>
                <a:cs typeface="Times New Roman"/>
              </a:rPr>
              <a:t>digging </a:t>
            </a:r>
            <a:r>
              <a:rPr dirty="0" sz="1400" spc="15">
                <a:solidFill>
                  <a:srgbClr val="898C89"/>
                </a:solidFill>
                <a:latin typeface="Times New Roman"/>
                <a:cs typeface="Times New Roman"/>
              </a:rPr>
              <a:t>of </a:t>
            </a:r>
            <a:r>
              <a:rPr dirty="0" sz="1400" spc="35">
                <a:solidFill>
                  <a:srgbClr val="898C89"/>
                </a:solidFill>
                <a:latin typeface="Arial"/>
                <a:cs typeface="Arial"/>
              </a:rPr>
              <a:t>the </a:t>
            </a:r>
            <a:r>
              <a:rPr dirty="0" sz="1400" spc="30">
                <a:solidFill>
                  <a:srgbClr val="898C89"/>
                </a:solidFill>
                <a:latin typeface="Times New Roman"/>
                <a:cs typeface="Times New Roman"/>
              </a:rPr>
              <a:t>pit </a:t>
            </a:r>
            <a:r>
              <a:rPr dirty="0" sz="1400" spc="20">
                <a:solidFill>
                  <a:srgbClr val="898C89"/>
                </a:solidFill>
                <a:latin typeface="Arial"/>
                <a:cs typeface="Arial"/>
              </a:rPr>
              <a:t>by </a:t>
            </a:r>
            <a:r>
              <a:rPr dirty="0" sz="1400" spc="15">
                <a:solidFill>
                  <a:srgbClr val="898C89"/>
                </a:solidFill>
                <a:latin typeface="Times New Roman"/>
                <a:cs typeface="Times New Roman"/>
              </a:rPr>
              <a:t>the </a:t>
            </a:r>
            <a:r>
              <a:rPr dirty="0" u="sng" sz="1400" spc="70">
                <a:solidFill>
                  <a:srgbClr val="898C89"/>
                </a:solidFill>
                <a:uFill>
                  <a:solidFill>
                    <a:srgbClr val="898C89"/>
                  </a:solidFill>
                </a:uFill>
                <a:latin typeface="Times New Roman"/>
                <a:cs typeface="Times New Roman"/>
              </a:rPr>
              <a:t>male</a:t>
            </a:r>
            <a:r>
              <a:rPr dirty="0" sz="1400" spc="70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650" spc="-60">
                <a:solidFill>
                  <a:srgbClr val="898C89"/>
                </a:solidFill>
                <a:latin typeface="Times New Roman"/>
                <a:cs typeface="Times New Roman"/>
              </a:rPr>
              <a:t>freshmen </a:t>
            </a:r>
            <a:r>
              <a:rPr dirty="0" sz="1700" spc="-170" b="1">
                <a:solidFill>
                  <a:srgbClr val="898C89"/>
                </a:solidFill>
                <a:latin typeface="Times New Roman"/>
                <a:cs typeface="Times New Roman"/>
              </a:rPr>
              <a:t>and</a:t>
            </a:r>
            <a:r>
              <a:rPr dirty="0" sz="1400" spc="-170" b="1">
                <a:solidFill>
                  <a:srgbClr val="797B75"/>
                </a:solidFill>
                <a:latin typeface="Arial"/>
                <a:cs typeface="Arial"/>
              </a:rPr>
              <a:t>a </a:t>
            </a:r>
            <a:r>
              <a:rPr dirty="0" sz="1400" spc="-10">
                <a:solidFill>
                  <a:srgbClr val="797B75"/>
                </a:solidFill>
                <a:latin typeface="Times New Roman"/>
                <a:cs typeface="Times New Roman"/>
              </a:rPr>
              <a:t>Tea  </a:t>
            </a:r>
            <a:r>
              <a:rPr dirty="0" sz="1500" spc="20">
                <a:solidFill>
                  <a:srgbClr val="898C89"/>
                </a:solidFill>
                <a:latin typeface="Times New Roman"/>
                <a:cs typeface="Times New Roman"/>
              </a:rPr>
              <a:t>Party </a:t>
            </a:r>
            <a:r>
              <a:rPr dirty="0" sz="1400" spc="10">
                <a:solidFill>
                  <a:srgbClr val="898C89"/>
                </a:solidFill>
                <a:latin typeface="Times New Roman"/>
                <a:cs typeface="Times New Roman"/>
              </a:rPr>
              <a:t>at </a:t>
            </a:r>
            <a:r>
              <a:rPr dirty="0" sz="1400" spc="15">
                <a:solidFill>
                  <a:srgbClr val="898C89"/>
                </a:solidFill>
                <a:latin typeface="Times New Roman"/>
                <a:cs typeface="Times New Roman"/>
              </a:rPr>
              <a:t>the </a:t>
            </a:r>
            <a:r>
              <a:rPr dirty="0" u="sng" sz="1400" spc="60">
                <a:solidFill>
                  <a:srgbClr val="898C89"/>
                </a:solidFill>
                <a:uFill>
                  <a:solidFill>
                    <a:srgbClr val="898C89"/>
                  </a:solidFill>
                </a:uFill>
                <a:latin typeface="Times New Roman"/>
                <a:cs typeface="Times New Roman"/>
              </a:rPr>
              <a:t>Loman1tz's</a:t>
            </a:r>
            <a:r>
              <a:rPr dirty="0" sz="1400" spc="60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400" spc="55">
                <a:solidFill>
                  <a:srgbClr val="898C89"/>
                </a:solidFill>
                <a:latin typeface="Times New Roman"/>
                <a:cs typeface="Times New Roman"/>
              </a:rPr>
              <a:t>for </a:t>
            </a:r>
            <a:r>
              <a:rPr dirty="0" sz="1400" spc="50">
                <a:solidFill>
                  <a:srgbClr val="898C89"/>
                </a:solidFill>
                <a:latin typeface="Times New Roman"/>
                <a:cs typeface="Times New Roman"/>
              </a:rPr>
              <a:t>the </a:t>
            </a:r>
            <a:r>
              <a:rPr dirty="0" sz="1400" spc="75">
                <a:solidFill>
                  <a:srgbClr val="898C89"/>
                </a:solidFill>
                <a:latin typeface="Times New Roman"/>
                <a:cs typeface="Times New Roman"/>
              </a:rPr>
              <a:t>female </a:t>
            </a:r>
            <a:r>
              <a:rPr dirty="0" sz="1400" spc="25">
                <a:solidFill>
                  <a:srgbClr val="898C89"/>
                </a:solidFill>
                <a:latin typeface="Times New Roman"/>
                <a:cs typeface="Times New Roman"/>
              </a:rPr>
              <a:t>freshmen </a:t>
            </a:r>
            <a:r>
              <a:rPr dirty="0" sz="1500" spc="-50">
                <a:solidFill>
                  <a:srgbClr val="797B75"/>
                </a:solidFill>
                <a:latin typeface="Times New Roman"/>
                <a:cs typeface="Times New Roman"/>
              </a:rPr>
              <a:t>The  </a:t>
            </a:r>
            <a:r>
              <a:rPr dirty="0" sz="1500" spc="-25">
                <a:solidFill>
                  <a:srgbClr val="898C89"/>
                </a:solidFill>
                <a:latin typeface="Times New Roman"/>
                <a:cs typeface="Times New Roman"/>
              </a:rPr>
              <a:t>diggmg </a:t>
            </a:r>
            <a:r>
              <a:rPr dirty="0" sz="1450" spc="60">
                <a:solidFill>
                  <a:srgbClr val="898C89"/>
                </a:solidFill>
                <a:latin typeface="Times New Roman"/>
                <a:cs typeface="Times New Roman"/>
              </a:rPr>
              <a:t>of </a:t>
            </a:r>
            <a:r>
              <a:rPr dirty="0" sz="1450" spc="55">
                <a:solidFill>
                  <a:srgbClr val="898C89"/>
                </a:solidFill>
                <a:latin typeface="Times New Roman"/>
                <a:cs typeface="Times New Roman"/>
              </a:rPr>
              <a:t>the </a:t>
            </a:r>
            <a:r>
              <a:rPr dirty="0" sz="1500" spc="45">
                <a:solidFill>
                  <a:srgbClr val="898C89"/>
                </a:solidFill>
                <a:latin typeface="Times New Roman"/>
                <a:cs typeface="Times New Roman"/>
              </a:rPr>
              <a:t>pit </a:t>
            </a:r>
            <a:r>
              <a:rPr dirty="0" sz="1450" spc="65">
                <a:solidFill>
                  <a:srgbClr val="898C89"/>
                </a:solidFill>
                <a:latin typeface="Times New Roman"/>
                <a:cs typeface="Times New Roman"/>
              </a:rPr>
              <a:t>continued </a:t>
            </a:r>
            <a:r>
              <a:rPr dirty="0" sz="1500" spc="70">
                <a:solidFill>
                  <a:srgbClr val="898C89"/>
                </a:solidFill>
                <a:latin typeface="Times New Roman"/>
                <a:cs typeface="Times New Roman"/>
              </a:rPr>
              <a:t>long </a:t>
            </a:r>
            <a:r>
              <a:rPr dirty="0" sz="1500" spc="85">
                <a:solidFill>
                  <a:srgbClr val="898C89"/>
                </a:solidFill>
                <a:latin typeface="Arial"/>
                <a:cs typeface="Arial"/>
              </a:rPr>
              <a:t>mto </a:t>
            </a:r>
            <a:r>
              <a:rPr dirty="0" sz="1500" spc="60">
                <a:solidFill>
                  <a:srgbClr val="898C89"/>
                </a:solidFill>
                <a:latin typeface="Times New Roman"/>
                <a:cs typeface="Times New Roman"/>
              </a:rPr>
              <a:t>the </a:t>
            </a:r>
            <a:r>
              <a:rPr dirty="0" sz="1500" spc="-10">
                <a:solidFill>
                  <a:srgbClr val="898C89"/>
                </a:solidFill>
                <a:latin typeface="Times New Roman"/>
                <a:cs typeface="Times New Roman"/>
              </a:rPr>
              <a:t>night, </a:t>
            </a:r>
            <a:r>
              <a:rPr dirty="0" sz="1500" spc="-35">
                <a:solidFill>
                  <a:srgbClr val="797B75"/>
                </a:solidFill>
                <a:latin typeface="Times New Roman"/>
                <a:cs typeface="Times New Roman"/>
              </a:rPr>
              <a:t>and  </a:t>
            </a:r>
            <a:r>
              <a:rPr dirty="0" sz="1400" spc="90">
                <a:solidFill>
                  <a:srgbClr val="898C89"/>
                </a:solidFill>
                <a:latin typeface="Times New Roman"/>
                <a:cs typeface="Times New Roman"/>
              </a:rPr>
              <a:t>betore </a:t>
            </a:r>
            <a:r>
              <a:rPr dirty="0" sz="1400" spc="30">
                <a:solidFill>
                  <a:srgbClr val="898C89"/>
                </a:solidFill>
                <a:latin typeface="Arial"/>
                <a:cs typeface="Arial"/>
              </a:rPr>
              <a:t>dawn </a:t>
            </a:r>
            <a:r>
              <a:rPr dirty="0" sz="1450" spc="30">
                <a:solidFill>
                  <a:srgbClr val="898C89"/>
                </a:solidFill>
                <a:latin typeface="Times New Roman"/>
                <a:cs typeface="Times New Roman"/>
              </a:rPr>
              <a:t>the </a:t>
            </a:r>
            <a:r>
              <a:rPr dirty="0" sz="1450" spc="140">
                <a:solidFill>
                  <a:srgbClr val="898C89"/>
                </a:solidFill>
                <a:latin typeface="Times New Roman"/>
                <a:cs typeface="Times New Roman"/>
              </a:rPr>
              <a:t>frdbmen </a:t>
            </a:r>
            <a:r>
              <a:rPr dirty="0" sz="1450" spc="80">
                <a:solidFill>
                  <a:srgbClr val="898C89"/>
                </a:solidFill>
                <a:latin typeface="Times New Roman"/>
                <a:cs typeface="Times New Roman"/>
              </a:rPr>
              <a:t>boys </a:t>
            </a:r>
            <a:r>
              <a:rPr dirty="0" sz="1450" spc="30">
                <a:solidFill>
                  <a:srgbClr val="898C89"/>
                </a:solidFill>
                <a:latin typeface="Times New Roman"/>
                <a:cs typeface="Times New Roman"/>
              </a:rPr>
              <a:t>proceeded </a:t>
            </a:r>
            <a:r>
              <a:rPr dirty="0" sz="1400" spc="15">
                <a:solidFill>
                  <a:srgbClr val="797B75"/>
                </a:solidFill>
                <a:latin typeface="Times New Roman"/>
                <a:cs typeface="Times New Roman"/>
              </a:rPr>
              <a:t>to </a:t>
            </a:r>
            <a:r>
              <a:rPr dirty="0" sz="1450">
                <a:solidFill>
                  <a:srgbClr val="797B75"/>
                </a:solidFill>
                <a:latin typeface="Times New Roman"/>
                <a:cs typeface="Times New Roman"/>
              </a:rPr>
              <a:t>the  </a:t>
            </a:r>
            <a:r>
              <a:rPr dirty="0" sz="1500">
                <a:solidFill>
                  <a:srgbClr val="898C89"/>
                </a:solidFill>
                <a:latin typeface="Times New Roman"/>
                <a:cs typeface="Times New Roman"/>
              </a:rPr>
              <a:t>rmlroad</a:t>
            </a:r>
            <a:r>
              <a:rPr dirty="0" sz="1500" spc="40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500" spc="55">
                <a:solidFill>
                  <a:srgbClr val="898C89"/>
                </a:solidFill>
                <a:latin typeface="Times New Roman"/>
                <a:cs typeface="Times New Roman"/>
              </a:rPr>
              <a:t>station</a:t>
            </a:r>
            <a:r>
              <a:rPr dirty="0" sz="1500" spc="204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550" spc="70">
                <a:solidFill>
                  <a:srgbClr val="898C89"/>
                </a:solidFill>
                <a:latin typeface="Times New Roman"/>
                <a:cs typeface="Times New Roman"/>
              </a:rPr>
              <a:t>to</a:t>
            </a:r>
            <a:r>
              <a:rPr dirty="0" sz="1550" spc="-45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400" spc="90">
                <a:solidFill>
                  <a:srgbClr val="898C89"/>
                </a:solidFill>
                <a:latin typeface="Arial"/>
                <a:cs typeface="Arial"/>
              </a:rPr>
              <a:t>bnngback</a:t>
            </a:r>
            <a:r>
              <a:rPr dirty="0" sz="1400" spc="-65">
                <a:solidFill>
                  <a:srgbClr val="898C89"/>
                </a:solidFill>
                <a:latin typeface="Arial"/>
                <a:cs typeface="Arial"/>
              </a:rPr>
              <a:t> </a:t>
            </a:r>
            <a:r>
              <a:rPr dirty="0" sz="1500" spc="45">
                <a:solidFill>
                  <a:srgbClr val="898C89"/>
                </a:solidFill>
                <a:latin typeface="Times New Roman"/>
                <a:cs typeface="Times New Roman"/>
              </a:rPr>
              <a:t>tlle</a:t>
            </a:r>
            <a:r>
              <a:rPr dirty="0" sz="1500" spc="-15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400" spc="80">
                <a:solidFill>
                  <a:srgbClr val="898C89"/>
                </a:solidFill>
                <a:latin typeface="Times New Roman"/>
                <a:cs typeface="Times New Roman"/>
              </a:rPr>
              <a:t>telephone</a:t>
            </a:r>
            <a:r>
              <a:rPr dirty="0" sz="1400" spc="-125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500" spc="-15">
                <a:solidFill>
                  <a:srgbClr val="898C89"/>
                </a:solidFill>
                <a:latin typeface="Times New Roman"/>
                <a:cs typeface="Times New Roman"/>
              </a:rPr>
              <a:t>pole</a:t>
            </a:r>
            <a:r>
              <a:rPr dirty="0" sz="1500" spc="-70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600" spc="-155">
                <a:solidFill>
                  <a:srgbClr val="797B75"/>
                </a:solidFill>
                <a:latin typeface="Times New Roman"/>
                <a:cs typeface="Times New Roman"/>
              </a:rPr>
              <a:t>used</a:t>
            </a:r>
            <a:endParaRPr sz="1600">
              <a:latin typeface="Times New Roman"/>
              <a:cs typeface="Times New Roman"/>
            </a:endParaRPr>
          </a:p>
          <a:p>
            <a:pPr algn="just" marL="12700">
              <a:lnSpc>
                <a:spcPts val="1465"/>
              </a:lnSpc>
            </a:pPr>
            <a:r>
              <a:rPr dirty="0" sz="1450" spc="-240">
                <a:solidFill>
                  <a:srgbClr val="898C89"/>
                </a:solidFill>
                <a:latin typeface="Times New Roman"/>
                <a:cs typeface="Times New Roman"/>
              </a:rPr>
              <a:t>m   </a:t>
            </a:r>
            <a:r>
              <a:rPr dirty="0" sz="1450" spc="-190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450" spc="25">
                <a:solidFill>
                  <a:srgbClr val="898C89"/>
                </a:solidFill>
                <a:latin typeface="Times New Roman"/>
                <a:cs typeface="Times New Roman"/>
              </a:rPr>
              <a:t>crossing </a:t>
            </a:r>
            <a:r>
              <a:rPr dirty="0" sz="1400" spc="15">
                <a:solidFill>
                  <a:srgbClr val="898C89"/>
                </a:solidFill>
                <a:latin typeface="Times New Roman"/>
                <a:cs typeface="Times New Roman"/>
              </a:rPr>
              <a:t>the  </a:t>
            </a:r>
            <a:r>
              <a:rPr dirty="0" sz="1450" spc="105">
                <a:solidFill>
                  <a:srgbClr val="898C89"/>
                </a:solidFill>
                <a:latin typeface="Times New Roman"/>
                <a:cs typeface="Times New Roman"/>
              </a:rPr>
              <a:t>pit. </a:t>
            </a:r>
            <a:r>
              <a:rPr dirty="0" sz="1450" spc="65">
                <a:solidFill>
                  <a:srgbClr val="898C89"/>
                </a:solidFill>
                <a:latin typeface="Times New Roman"/>
                <a:cs typeface="Times New Roman"/>
              </a:rPr>
              <a:t>After break!ast </a:t>
            </a:r>
            <a:r>
              <a:rPr dirty="0" sz="1450" spc="95">
                <a:solidFill>
                  <a:srgbClr val="898C89"/>
                </a:solidFill>
                <a:latin typeface="Times New Roman"/>
                <a:cs typeface="Times New Roman"/>
              </a:rPr>
              <a:t>they </a:t>
            </a:r>
            <a:r>
              <a:rPr dirty="0" sz="1850" spc="-120">
                <a:solidFill>
                  <a:srgbClr val="898C89"/>
                </a:solidFill>
                <a:latin typeface="Times New Roman"/>
                <a:cs typeface="Times New Roman"/>
              </a:rPr>
              <a:t>started </a:t>
            </a:r>
            <a:r>
              <a:rPr dirty="0" sz="1450" spc="55">
                <a:solidFill>
                  <a:srgbClr val="797B75"/>
                </a:solidFill>
                <a:latin typeface="Times New Roman"/>
                <a:cs typeface="Times New Roman"/>
              </a:rPr>
              <a:t>up </a:t>
            </a:r>
            <a:r>
              <a:rPr dirty="0" sz="1400" spc="30">
                <a:solidFill>
                  <a:srgbClr val="797B75"/>
                </a:solidFill>
                <a:latin typeface="Times New Roman"/>
                <a:cs typeface="Times New Roman"/>
              </a:rPr>
              <a:t>the</a:t>
            </a:r>
            <a:endParaRPr sz="1400">
              <a:latin typeface="Times New Roman"/>
              <a:cs typeface="Times New Roman"/>
            </a:endParaRPr>
          </a:p>
          <a:p>
            <a:pPr algn="just" marL="112395">
              <a:lnSpc>
                <a:spcPts val="1889"/>
              </a:lnSpc>
            </a:pPr>
            <a:r>
              <a:rPr dirty="0" sz="1400" spc="35">
                <a:solidFill>
                  <a:srgbClr val="898C89"/>
                </a:solidFill>
                <a:latin typeface="Arial"/>
                <a:cs typeface="Arial"/>
              </a:rPr>
              <a:t>mountain  </a:t>
            </a:r>
            <a:r>
              <a:rPr dirty="0" sz="1550" spc="30">
                <a:solidFill>
                  <a:srgbClr val="898C89"/>
                </a:solidFill>
                <a:latin typeface="Times New Roman"/>
                <a:cs typeface="Times New Roman"/>
              </a:rPr>
              <a:t>to  </a:t>
            </a:r>
            <a:r>
              <a:rPr dirty="0" sz="1400" spc="90">
                <a:solidFill>
                  <a:srgbClr val="898C89"/>
                </a:solidFill>
                <a:latin typeface="Times New Roman"/>
                <a:cs typeface="Times New Roman"/>
              </a:rPr>
              <a:t>paint  </a:t>
            </a:r>
            <a:r>
              <a:rPr dirty="0" sz="1400" spc="70">
                <a:solidFill>
                  <a:srgbClr val="898C89"/>
                </a:solidFill>
                <a:latin typeface="Times New Roman"/>
                <a:cs typeface="Times New Roman"/>
              </a:rPr>
              <a:t>the  </a:t>
            </a:r>
            <a:r>
              <a:rPr dirty="0" sz="1750" spc="80">
                <a:solidFill>
                  <a:srgbClr val="898C89"/>
                </a:solidFill>
                <a:latin typeface="Arial"/>
                <a:cs typeface="Arial"/>
              </a:rPr>
              <a:t>"M", </a:t>
            </a:r>
            <a:r>
              <a:rPr dirty="0" sz="1400" spc="65">
                <a:solidFill>
                  <a:srgbClr val="898C89"/>
                </a:solidFill>
                <a:latin typeface="Times New Roman"/>
                <a:cs typeface="Times New Roman"/>
              </a:rPr>
              <a:t>while </a:t>
            </a:r>
            <a:r>
              <a:rPr dirty="0" sz="1400" spc="60">
                <a:solidFill>
                  <a:srgbClr val="898C89"/>
                </a:solidFill>
                <a:latin typeface="Times New Roman"/>
                <a:cs typeface="Times New Roman"/>
              </a:rPr>
              <a:t>the  </a:t>
            </a:r>
            <a:r>
              <a:rPr dirty="0" sz="1500" spc="-15">
                <a:solidFill>
                  <a:srgbClr val="898C89"/>
                </a:solidFill>
                <a:latin typeface="Times New Roman"/>
                <a:cs typeface="Times New Roman"/>
              </a:rPr>
              <a:t>girls</a:t>
            </a:r>
            <a:r>
              <a:rPr dirty="0" sz="1500" spc="-220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500" spc="-100">
                <a:solidFill>
                  <a:srgbClr val="797B75"/>
                </a:solidFill>
                <a:latin typeface="Times New Roman"/>
                <a:cs typeface="Times New Roman"/>
              </a:rPr>
              <a:t>i;tart.ed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257231" y="9493965"/>
            <a:ext cx="4250055" cy="255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82344" algn="l"/>
                <a:tab pos="1360170" algn="l"/>
                <a:tab pos="1748155" algn="l"/>
                <a:tab pos="2415540" algn="l"/>
                <a:tab pos="2865755" algn="l"/>
              </a:tabLst>
            </a:pPr>
            <a:r>
              <a:rPr dirty="0" sz="1450" spc="50">
                <a:solidFill>
                  <a:srgbClr val="898C89"/>
                </a:solidFill>
                <a:latin typeface="Times New Roman"/>
                <a:cs typeface="Times New Roman"/>
              </a:rPr>
              <a:t>decorating	</a:t>
            </a:r>
            <a:r>
              <a:rPr dirty="0" sz="1450" spc="45">
                <a:solidFill>
                  <a:srgbClr val="898C89"/>
                </a:solidFill>
                <a:latin typeface="Times New Roman"/>
                <a:cs typeface="Times New Roman"/>
              </a:rPr>
              <a:t>for	the	</a:t>
            </a:r>
            <a:r>
              <a:rPr dirty="0" sz="1400" spc="25">
                <a:solidFill>
                  <a:srgbClr val="898C89"/>
                </a:solidFill>
                <a:latin typeface="Arial"/>
                <a:cs typeface="Arial"/>
              </a:rPr>
              <a:t>dance	</a:t>
            </a:r>
            <a:r>
              <a:rPr dirty="0" sz="1450" spc="40">
                <a:solidFill>
                  <a:srgbClr val="898C89"/>
                </a:solidFill>
                <a:latin typeface="Times New Roman"/>
                <a:cs typeface="Times New Roman"/>
              </a:rPr>
              <a:t>Tbe	</a:t>
            </a:r>
            <a:r>
              <a:rPr dirty="0" sz="1400" spc="75">
                <a:solidFill>
                  <a:srgbClr val="898C89"/>
                </a:solidFill>
                <a:latin typeface="Times New Roman"/>
                <a:cs typeface="Times New Roman"/>
              </a:rPr>
              <a:t>first </a:t>
            </a:r>
            <a:r>
              <a:rPr dirty="0" sz="1450" spc="70">
                <a:solidFill>
                  <a:srgbClr val="898C89"/>
                </a:solidFill>
                <a:latin typeface="Times New Roman"/>
                <a:cs typeface="Times New Roman"/>
              </a:rPr>
              <a:t>one </a:t>
            </a:r>
            <a:r>
              <a:rPr dirty="0" sz="1450" spc="55">
                <a:solidFill>
                  <a:srgbClr val="898C89"/>
                </a:solidFill>
                <a:latin typeface="Times New Roman"/>
                <a:cs typeface="Times New Roman"/>
              </a:rPr>
              <a:t>up</a:t>
            </a:r>
            <a:r>
              <a:rPr dirty="0" sz="1450" spc="320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500" spc="-15">
                <a:solidFill>
                  <a:srgbClr val="797B75"/>
                </a:solidFill>
                <a:latin typeface="Times New Roman"/>
                <a:cs typeface="Times New Roman"/>
              </a:rPr>
              <a:t>the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762369" y="9932444"/>
            <a:ext cx="39370" cy="232410"/>
          </a:xfrm>
          <a:custGeom>
            <a:avLst/>
            <a:gdLst/>
            <a:ahLst/>
            <a:cxnLst/>
            <a:rect l="l" t="t" r="r" b="b"/>
            <a:pathLst>
              <a:path w="39370" h="232409">
                <a:moveTo>
                  <a:pt x="39227" y="232072"/>
                </a:moveTo>
                <a:lnTo>
                  <a:pt x="0" y="232072"/>
                </a:lnTo>
                <a:lnTo>
                  <a:pt x="0" y="0"/>
                </a:lnTo>
                <a:lnTo>
                  <a:pt x="39227" y="0"/>
                </a:lnTo>
                <a:lnTo>
                  <a:pt x="39227" y="232072"/>
                </a:lnTo>
                <a:close/>
              </a:path>
            </a:pathLst>
          </a:custGeom>
          <a:solidFill>
            <a:srgbClr val="D8DB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5271597" y="9611755"/>
            <a:ext cx="4251960" cy="952500"/>
          </a:xfrm>
          <a:prstGeom prst="rect">
            <a:avLst/>
          </a:prstGeom>
        </p:spPr>
        <p:txBody>
          <a:bodyPr wrap="square" lIns="0" tIns="62230" rIns="0" bIns="0" rtlCol="0" vert="horz">
            <a:spAutoFit/>
          </a:bodyPr>
          <a:lstStyle/>
          <a:p>
            <a:pPr algn="just" marL="17145" marR="5080" indent="-5080">
              <a:lnSpc>
                <a:spcPct val="85400"/>
              </a:lnSpc>
              <a:spcBef>
                <a:spcPts val="490"/>
              </a:spcBef>
            </a:pPr>
            <a:r>
              <a:rPr dirty="0" sz="1400" spc="25">
                <a:solidFill>
                  <a:srgbClr val="898C89"/>
                </a:solidFill>
                <a:latin typeface="Times New Roman"/>
                <a:cs typeface="Times New Roman"/>
              </a:rPr>
              <a:t>mountal.n </a:t>
            </a:r>
            <a:r>
              <a:rPr dirty="0" sz="1400" spc="-40">
                <a:solidFill>
                  <a:srgbClr val="898C89"/>
                </a:solidFill>
                <a:latin typeface="Arial"/>
                <a:cs typeface="Arial"/>
              </a:rPr>
              <a:t>was </a:t>
            </a:r>
            <a:r>
              <a:rPr dirty="0" sz="1400" spc="50">
                <a:solidFill>
                  <a:srgbClr val="898C89"/>
                </a:solidFill>
                <a:latin typeface="Times New Roman"/>
                <a:cs typeface="Times New Roman"/>
              </a:rPr>
              <a:t>Bruoe </a:t>
            </a:r>
            <a:r>
              <a:rPr dirty="0" sz="1400" spc="85">
                <a:solidFill>
                  <a:srgbClr val="898C89"/>
                </a:solidFill>
                <a:latin typeface="Times New Roman"/>
                <a:cs typeface="Times New Roman"/>
              </a:rPr>
              <a:t>Ashcroft, </a:t>
            </a:r>
            <a:r>
              <a:rPr dirty="0" sz="1400" spc="100">
                <a:solidFill>
                  <a:srgbClr val="898C89"/>
                </a:solidFill>
                <a:latin typeface="Arial"/>
                <a:cs typeface="Arial"/>
              </a:rPr>
              <a:t>with </a:t>
            </a:r>
            <a:r>
              <a:rPr dirty="0" sz="1400" spc="85">
                <a:solidFill>
                  <a:srgbClr val="898C89"/>
                </a:solidFill>
                <a:latin typeface="Times New Roman"/>
                <a:cs typeface="Times New Roman"/>
              </a:rPr>
              <a:t>a </a:t>
            </a:r>
            <a:r>
              <a:rPr dirty="0" sz="2100" spc="-295">
                <a:solidFill>
                  <a:srgbClr val="898C89"/>
                </a:solidFill>
                <a:latin typeface="Times New Roman"/>
                <a:cs typeface="Times New Roman"/>
              </a:rPr>
              <a:t>ume </a:t>
            </a:r>
            <a:r>
              <a:rPr dirty="0" sz="1400" spc="10">
                <a:solidFill>
                  <a:srgbClr val="797B75"/>
                </a:solidFill>
                <a:latin typeface="Times New Roman"/>
                <a:cs typeface="Times New Roman"/>
              </a:rPr>
              <a:t>of </a:t>
            </a:r>
            <a:r>
              <a:rPr dirty="0" sz="1700" spc="-55">
                <a:solidFill>
                  <a:srgbClr val="898C89"/>
                </a:solidFill>
                <a:latin typeface="Times New Roman"/>
                <a:cs typeface="Times New Roman"/>
              </a:rPr>
              <a:t>68  </a:t>
            </a:r>
            <a:r>
              <a:rPr dirty="0" sz="1400" spc="-35">
                <a:solidFill>
                  <a:srgbClr val="898C89"/>
                </a:solidFill>
                <a:latin typeface="Times New Roman"/>
                <a:cs typeface="Times New Roman"/>
              </a:rPr>
              <a:t>rmnut.</a:t>
            </a:r>
            <a:r>
              <a:rPr dirty="0" sz="1400" spc="-35">
                <a:solidFill>
                  <a:srgbClr val="AEB3B1"/>
                </a:solidFill>
                <a:latin typeface="Times New Roman"/>
                <a:cs typeface="Times New Roman"/>
              </a:rPr>
              <a:t>.</a:t>
            </a:r>
            <a:r>
              <a:rPr dirty="0" sz="1400" spc="-35">
                <a:solidFill>
                  <a:srgbClr val="898C89"/>
                </a:solidFill>
                <a:latin typeface="Times New Roman"/>
                <a:cs typeface="Times New Roman"/>
              </a:rPr>
              <a:t>es </a:t>
            </a:r>
            <a:r>
              <a:rPr dirty="0" sz="1400" spc="-45">
                <a:solidFill>
                  <a:srgbClr val="898C89"/>
                </a:solidFill>
                <a:latin typeface="Times New Roman"/>
                <a:cs typeface="Times New Roman"/>
              </a:rPr>
              <a:t>The </a:t>
            </a:r>
            <a:r>
              <a:rPr dirty="0" sz="1400" spc="95">
                <a:solidFill>
                  <a:srgbClr val="898C89"/>
                </a:solidFill>
                <a:latin typeface="Arial"/>
                <a:cs typeface="Arial"/>
              </a:rPr>
              <a:t>first </a:t>
            </a:r>
            <a:r>
              <a:rPr dirty="0" sz="1400" spc="80">
                <a:solidFill>
                  <a:srgbClr val="898C89"/>
                </a:solidFill>
                <a:latin typeface="Times New Roman"/>
                <a:cs typeface="Times New Roman"/>
              </a:rPr>
              <a:t>lime </a:t>
            </a:r>
            <a:r>
              <a:rPr dirty="0" sz="1400" spc="114">
                <a:solidFill>
                  <a:srgbClr val="898C89"/>
                </a:solidFill>
                <a:latin typeface="Times New Roman"/>
                <a:cs typeface="Times New Roman"/>
              </a:rPr>
              <a:t>camera </a:t>
            </a:r>
            <a:r>
              <a:rPr dirty="0" sz="1400" spc="50">
                <a:solidFill>
                  <a:srgbClr val="898C89"/>
                </a:solidFill>
                <a:latin typeface="Times New Roman"/>
                <a:cs typeface="Times New Roman"/>
              </a:rPr>
              <a:t>were </a:t>
            </a:r>
            <a:r>
              <a:rPr dirty="0" sz="1400" spc="40">
                <a:solidFill>
                  <a:srgbClr val="898C89"/>
                </a:solidFill>
                <a:latin typeface="Times New Roman"/>
                <a:cs typeface="Times New Roman"/>
              </a:rPr>
              <a:t>Ralph </a:t>
            </a:r>
            <a:r>
              <a:rPr dirty="0" sz="1450" spc="-85">
                <a:solidFill>
                  <a:srgbClr val="898C89"/>
                </a:solidFill>
                <a:latin typeface="Arial"/>
                <a:cs typeface="Arial"/>
              </a:rPr>
              <a:t>sc)unidt.  </a:t>
            </a:r>
            <a:r>
              <a:rPr dirty="0" sz="1450" spc="75">
                <a:solidFill>
                  <a:srgbClr val="898C89"/>
                </a:solidFill>
                <a:latin typeface="Times New Roman"/>
                <a:cs typeface="Times New Roman"/>
              </a:rPr>
              <a:t>and </a:t>
            </a:r>
            <a:r>
              <a:rPr dirty="0" sz="1400" spc="75">
                <a:solidFill>
                  <a:srgbClr val="898C89"/>
                </a:solidFill>
                <a:latin typeface="Times New Roman"/>
                <a:cs typeface="Times New Roman"/>
              </a:rPr>
              <a:t>Randy </a:t>
            </a:r>
            <a:r>
              <a:rPr dirty="0" u="sng" sz="1400" spc="70">
                <a:solidFill>
                  <a:srgbClr val="898C89"/>
                </a:solidFill>
                <a:uFill>
                  <a:solidFill>
                    <a:srgbClr val="898C89"/>
                  </a:solidFill>
                </a:uFill>
                <a:latin typeface="Times New Roman"/>
                <a:cs typeface="Times New Roman"/>
              </a:rPr>
              <a:t>Chapman</a:t>
            </a:r>
            <a:r>
              <a:rPr dirty="0" sz="1400" spc="70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400" spc="90">
                <a:solidFill>
                  <a:srgbClr val="898C89"/>
                </a:solidFill>
                <a:latin typeface="Times New Roman"/>
                <a:cs typeface="Times New Roman"/>
              </a:rPr>
              <a:t>After </a:t>
            </a:r>
            <a:r>
              <a:rPr dirty="0" sz="1400" spc="100">
                <a:solidFill>
                  <a:srgbClr val="898C89"/>
                </a:solidFill>
                <a:latin typeface="Times New Roman"/>
                <a:cs typeface="Times New Roman"/>
              </a:rPr>
              <a:t>a </a:t>
            </a:r>
            <a:r>
              <a:rPr dirty="0" sz="1400" spc="75">
                <a:solidFill>
                  <a:srgbClr val="898C89"/>
                </a:solidFill>
                <a:latin typeface="Times New Roman"/>
                <a:cs typeface="Times New Roman"/>
              </a:rPr>
              <a:t>long, </a:t>
            </a:r>
            <a:r>
              <a:rPr dirty="0" sz="1400" spc="130">
                <a:solidFill>
                  <a:srgbClr val="898C89"/>
                </a:solidFill>
                <a:latin typeface="Times New Roman"/>
                <a:cs typeface="Times New Roman"/>
              </a:rPr>
              <a:t>bot, </a:t>
            </a:r>
            <a:r>
              <a:rPr dirty="0" sz="1700" spc="-165">
                <a:solidFill>
                  <a:srgbClr val="898C89"/>
                </a:solidFill>
                <a:latin typeface="Arial"/>
                <a:cs typeface="Arial"/>
              </a:rPr>
              <a:t>drY </a:t>
            </a:r>
            <a:r>
              <a:rPr dirty="0" sz="1400" spc="25">
                <a:solidFill>
                  <a:srgbClr val="797B75"/>
                </a:solidFill>
                <a:latin typeface="Times New Roman"/>
                <a:cs typeface="Times New Roman"/>
              </a:rPr>
              <a:t>day </a:t>
            </a:r>
            <a:r>
              <a:rPr dirty="0" sz="1400" spc="50">
                <a:solidFill>
                  <a:srgbClr val="898C89"/>
                </a:solidFill>
                <a:latin typeface="Times New Roman"/>
                <a:cs typeface="Times New Roman"/>
              </a:rPr>
              <a:t>on  </a:t>
            </a:r>
            <a:r>
              <a:rPr dirty="0" sz="1500" spc="35">
                <a:solidFill>
                  <a:srgbClr val="898C89"/>
                </a:solidFill>
                <a:latin typeface="Times New Roman"/>
                <a:cs typeface="Times New Roman"/>
              </a:rPr>
              <a:t>the </a:t>
            </a:r>
            <a:r>
              <a:rPr dirty="0" sz="1500" spc="-20">
                <a:solidFill>
                  <a:srgbClr val="898C89"/>
                </a:solidFill>
                <a:latin typeface="Times New Roman"/>
                <a:cs typeface="Times New Roman"/>
              </a:rPr>
              <a:t>mount.am </a:t>
            </a:r>
            <a:r>
              <a:rPr dirty="0" sz="1500" spc="30">
                <a:solidFill>
                  <a:srgbClr val="898C89"/>
                </a:solidFill>
                <a:latin typeface="Times New Roman"/>
                <a:cs typeface="Times New Roman"/>
              </a:rPr>
              <a:t>everyone </a:t>
            </a:r>
            <a:r>
              <a:rPr dirty="0" u="sng" sz="1500" spc="30">
                <a:solidFill>
                  <a:srgbClr val="898C89"/>
                </a:solidFill>
                <a:uFill>
                  <a:solidFill>
                    <a:srgbClr val="898C89"/>
                  </a:solidFill>
                </a:uFill>
                <a:latin typeface="Times New Roman"/>
                <a:cs typeface="Times New Roman"/>
              </a:rPr>
              <a:t>relaxed</a:t>
            </a:r>
            <a:r>
              <a:rPr dirty="0" sz="1500" spc="30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500" spc="20">
                <a:solidFill>
                  <a:srgbClr val="898C89"/>
                </a:solidFill>
                <a:latin typeface="Times New Roman"/>
                <a:cs typeface="Times New Roman"/>
              </a:rPr>
              <a:t>at. </a:t>
            </a:r>
            <a:r>
              <a:rPr dirty="0" sz="1400" spc="-40">
                <a:solidFill>
                  <a:srgbClr val="898C89"/>
                </a:solidFill>
                <a:latin typeface="Times New Roman"/>
                <a:cs typeface="Times New Roman"/>
              </a:rPr>
              <a:t>tb.e </a:t>
            </a:r>
            <a:r>
              <a:rPr dirty="0" sz="1500" spc="20">
                <a:solidFill>
                  <a:srgbClr val="898C89"/>
                </a:solidFill>
                <a:latin typeface="Times New Roman"/>
                <a:cs typeface="Times New Roman"/>
              </a:rPr>
              <a:t>Tea</a:t>
            </a:r>
            <a:r>
              <a:rPr dirty="0" sz="1500" spc="-45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500" spc="-145">
                <a:solidFill>
                  <a:srgbClr val="797B75"/>
                </a:solidFill>
                <a:latin typeface="Times New Roman"/>
                <a:cs typeface="Times New Roman"/>
              </a:rPr>
              <a:t>PartY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299783" y="10573711"/>
            <a:ext cx="1014094" cy="2438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400" spc="60">
                <a:solidFill>
                  <a:srgbClr val="898C89"/>
                </a:solidFill>
                <a:latin typeface="Times New Roman"/>
                <a:cs typeface="Times New Roman"/>
              </a:rPr>
              <a:t>Friday</a:t>
            </a:r>
            <a:r>
              <a:rPr dirty="0" sz="1400" spc="-55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400" spc="60">
                <a:solidFill>
                  <a:srgbClr val="898C89"/>
                </a:solidFill>
                <a:latin typeface="Arial"/>
                <a:cs typeface="Arial"/>
              </a:rPr>
              <a:t>night</a:t>
            </a:r>
            <a:endParaRPr sz="14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303284" y="10907449"/>
            <a:ext cx="4166235" cy="2787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450" spc="5">
                <a:solidFill>
                  <a:srgbClr val="898C89"/>
                </a:solidFill>
                <a:latin typeface="Times New Roman"/>
                <a:cs typeface="Times New Roman"/>
              </a:rPr>
              <a:t>scavenger </a:t>
            </a:r>
            <a:r>
              <a:rPr dirty="0" sz="1450" spc="114">
                <a:solidFill>
                  <a:srgbClr val="898C89"/>
                </a:solidFill>
                <a:latin typeface="Times New Roman"/>
                <a:cs typeface="Times New Roman"/>
              </a:rPr>
              <a:t>hunt </a:t>
            </a:r>
            <a:r>
              <a:rPr dirty="0" sz="1400" spc="70">
                <a:solidFill>
                  <a:srgbClr val="797B75"/>
                </a:solidFill>
                <a:latin typeface="Times New Roman"/>
                <a:cs typeface="Times New Roman"/>
              </a:rPr>
              <a:t>which </a:t>
            </a:r>
            <a:r>
              <a:rPr dirty="0" sz="1450" spc="50">
                <a:solidFill>
                  <a:srgbClr val="898C89"/>
                </a:solidFill>
                <a:latin typeface="Times New Roman"/>
                <a:cs typeface="Times New Roman"/>
              </a:rPr>
              <a:t>was </a:t>
            </a:r>
            <a:r>
              <a:rPr dirty="0" sz="1450" spc="80">
                <a:solidFill>
                  <a:srgbClr val="898C89"/>
                </a:solidFill>
                <a:latin typeface="Times New Roman"/>
                <a:cs typeface="Times New Roman"/>
              </a:rPr>
              <a:t>won </a:t>
            </a:r>
            <a:r>
              <a:rPr dirty="0" sz="1400" spc="75">
                <a:solidFill>
                  <a:srgbClr val="898C89"/>
                </a:solidFill>
                <a:latin typeface="Times New Roman"/>
                <a:cs typeface="Times New Roman"/>
              </a:rPr>
              <a:t>by </a:t>
            </a:r>
            <a:r>
              <a:rPr dirty="0" sz="1450" spc="35">
                <a:solidFill>
                  <a:srgbClr val="898C89"/>
                </a:solidFill>
                <a:latin typeface="Times New Roman"/>
                <a:cs typeface="Times New Roman"/>
              </a:rPr>
              <a:t>Team </a:t>
            </a:r>
            <a:r>
              <a:rPr dirty="0" sz="1450" spc="30">
                <a:solidFill>
                  <a:srgbClr val="898C89"/>
                </a:solidFill>
                <a:latin typeface="Times New Roman"/>
                <a:cs typeface="Times New Roman"/>
              </a:rPr>
              <a:t>No </a:t>
            </a:r>
            <a:r>
              <a:rPr dirty="0" sz="1450" spc="10">
                <a:solidFill>
                  <a:srgbClr val="898C89"/>
                </a:solidFill>
                <a:latin typeface="Times New Roman"/>
                <a:cs typeface="Times New Roman"/>
              </a:rPr>
              <a:t>l.</a:t>
            </a:r>
            <a:r>
              <a:rPr dirty="0" sz="1450" spc="-125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650" spc="-254">
                <a:solidFill>
                  <a:srgbClr val="898C89"/>
                </a:solidFill>
                <a:latin typeface="Times New Roman"/>
                <a:cs typeface="Times New Roman"/>
              </a:rPr>
              <a:t>1'11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472206" y="10711133"/>
            <a:ext cx="4048760" cy="255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sz="1400" spc="75">
                <a:solidFill>
                  <a:srgbClr val="898C89"/>
                </a:solidFill>
                <a:latin typeface="Times New Roman"/>
                <a:cs typeface="Times New Roman"/>
              </a:rPr>
              <a:t>Saturday </a:t>
            </a:r>
            <a:r>
              <a:rPr dirty="0" sz="1400" spc="110">
                <a:solidFill>
                  <a:srgbClr val="898C89"/>
                </a:solidFill>
                <a:latin typeface="Times New Roman"/>
                <a:cs typeface="Times New Roman"/>
              </a:rPr>
              <a:t>moming </a:t>
            </a:r>
            <a:r>
              <a:rPr dirty="0" sz="1450" spc="60">
                <a:solidFill>
                  <a:srgbClr val="898C89"/>
                </a:solidFill>
                <a:latin typeface="Times New Roman"/>
                <a:cs typeface="Times New Roman"/>
              </a:rPr>
              <a:t>t&gt;epn </a:t>
            </a:r>
            <a:r>
              <a:rPr dirty="0" sz="1500" spc="55">
                <a:solidFill>
                  <a:srgbClr val="898C89"/>
                </a:solidFill>
                <a:latin typeface="Arial"/>
                <a:cs typeface="Arial"/>
              </a:rPr>
              <a:t>with </a:t>
            </a:r>
            <a:r>
              <a:rPr dirty="0" sz="1400" spc="40">
                <a:solidFill>
                  <a:srgbClr val="898C89"/>
                </a:solidFill>
                <a:latin typeface="Times New Roman"/>
                <a:cs typeface="Times New Roman"/>
              </a:rPr>
              <a:t>the </a:t>
            </a:r>
            <a:r>
              <a:rPr dirty="0" sz="1400" spc="20">
                <a:solidFill>
                  <a:srgbClr val="898C89"/>
                </a:solidFill>
                <a:latin typeface="Times New Roman"/>
                <a:cs typeface="Times New Roman"/>
              </a:rPr>
              <a:t>Judging </a:t>
            </a:r>
            <a:r>
              <a:rPr dirty="0" sz="1500" spc="5">
                <a:solidFill>
                  <a:srgbClr val="898C89"/>
                </a:solidFill>
                <a:latin typeface="Times New Roman"/>
                <a:cs typeface="Times New Roman"/>
              </a:rPr>
              <a:t>of</a:t>
            </a:r>
            <a:r>
              <a:rPr dirty="0" sz="1500" spc="-105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300" spc="-165">
                <a:solidFill>
                  <a:srgbClr val="898C89"/>
                </a:solidFill>
                <a:latin typeface="Times New Roman"/>
                <a:cs typeface="Times New Roman"/>
              </a:rPr>
              <a:t>the</a:t>
            </a:r>
            <a:r>
              <a:rPr dirty="0" baseline="-35087" sz="1425" spc="-247">
                <a:solidFill>
                  <a:srgbClr val="898C89"/>
                </a:solidFill>
                <a:latin typeface="Arial"/>
                <a:cs typeface="Arial"/>
              </a:rPr>
              <a:t>6</a:t>
            </a:r>
            <a:endParaRPr baseline="-35087" sz="1425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319867" y="11074320"/>
            <a:ext cx="4226560" cy="5505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09245" algn="l"/>
                <a:tab pos="474980" algn="l"/>
              </a:tabLst>
            </a:pPr>
            <a:r>
              <a:rPr dirty="0" u="sng" sz="1400" spc="-270">
                <a:solidFill>
                  <a:srgbClr val="898C89"/>
                </a:solidFill>
                <a:uFill>
                  <a:solidFill>
                    <a:srgbClr val="898C89"/>
                  </a:solidFill>
                </a:uFill>
                <a:latin typeface="Times New Roman"/>
                <a:cs typeface="Times New Roman"/>
              </a:rPr>
              <a:t>tam	</a:t>
            </a:r>
            <a:r>
              <a:rPr dirty="0" sz="1400" spc="-270">
                <a:solidFill>
                  <a:srgbClr val="898C89"/>
                </a:solidFill>
                <a:latin typeface="Times New Roman"/>
                <a:cs typeface="Times New Roman"/>
              </a:rPr>
              <a:t>	</a:t>
            </a:r>
            <a:r>
              <a:rPr dirty="0" sz="1250" spc="170">
                <a:solidFill>
                  <a:srgbClr val="898C89"/>
                </a:solidFill>
                <a:latin typeface="Arial"/>
                <a:cs typeface="Arial"/>
              </a:rPr>
              <a:t>with</a:t>
            </a:r>
            <a:r>
              <a:rPr dirty="0" sz="1250" spc="-45">
                <a:solidFill>
                  <a:srgbClr val="898C89"/>
                </a:solidFill>
                <a:latin typeface="Arial"/>
                <a:cs typeface="Arial"/>
              </a:rPr>
              <a:t> </a:t>
            </a:r>
            <a:r>
              <a:rPr dirty="0" sz="1400" spc="155">
                <a:solidFill>
                  <a:srgbClr val="898C89"/>
                </a:solidFill>
                <a:latin typeface="Times New Roman"/>
                <a:cs typeface="Times New Roman"/>
              </a:rPr>
              <a:t>the</a:t>
            </a:r>
            <a:r>
              <a:rPr dirty="0" sz="1400" spc="10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400" spc="75">
                <a:solidFill>
                  <a:srgbClr val="898C89"/>
                </a:solidFill>
                <a:latin typeface="Times New Roman"/>
                <a:cs typeface="Times New Roman"/>
              </a:rPr>
              <a:t>highest</a:t>
            </a:r>
            <a:r>
              <a:rPr dirty="0" sz="1400" spc="85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400" spc="105">
                <a:solidFill>
                  <a:srgbClr val="898C89"/>
                </a:solidFill>
                <a:latin typeface="Times New Roman"/>
                <a:cs typeface="Times New Roman"/>
              </a:rPr>
              <a:t>number</a:t>
            </a:r>
            <a:r>
              <a:rPr dirty="0" sz="1400" spc="165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400" spc="85">
                <a:solidFill>
                  <a:srgbClr val="898C89"/>
                </a:solidFill>
                <a:latin typeface="Times New Roman"/>
                <a:cs typeface="Times New Roman"/>
              </a:rPr>
              <a:t>of</a:t>
            </a:r>
            <a:r>
              <a:rPr dirty="0" sz="1400" spc="55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400" spc="35">
                <a:solidFill>
                  <a:srgbClr val="898C89"/>
                </a:solidFill>
                <a:latin typeface="Times New Roman"/>
                <a:cs typeface="Times New Roman"/>
              </a:rPr>
              <a:t>pomtli</a:t>
            </a:r>
            <a:r>
              <a:rPr dirty="0" sz="1400" spc="-75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900" spc="-125" i="1">
                <a:solidFill>
                  <a:srgbClr val="898C89"/>
                </a:solidFill>
                <a:latin typeface="Times New Roman"/>
                <a:cs typeface="Times New Roman"/>
              </a:rPr>
              <a:t>tor</a:t>
            </a:r>
            <a:r>
              <a:rPr dirty="0" sz="1900" spc="-215" i="1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400" spc="-85">
                <a:solidFill>
                  <a:srgbClr val="898C89"/>
                </a:solidFill>
                <a:latin typeface="Times New Roman"/>
                <a:cs typeface="Times New Roman"/>
              </a:rPr>
              <a:t>all</a:t>
            </a:r>
            <a:r>
              <a:rPr dirty="0" sz="1400" spc="-10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400" spc="45">
                <a:solidFill>
                  <a:srgbClr val="898C89"/>
                </a:solidFill>
                <a:latin typeface="Times New Roman"/>
                <a:cs typeface="Times New Roman"/>
              </a:rPr>
              <a:t>of</a:t>
            </a:r>
            <a:r>
              <a:rPr dirty="0" sz="1400" spc="-35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500" spc="-15">
                <a:solidFill>
                  <a:srgbClr val="898C89"/>
                </a:solidFill>
                <a:latin typeface="Times New Roman"/>
                <a:cs typeface="Times New Roman"/>
              </a:rPr>
              <a:t>the</a:t>
            </a: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550" spc="45">
                <a:solidFill>
                  <a:srgbClr val="898C89"/>
                </a:solidFill>
                <a:latin typeface="Times New Roman"/>
                <a:cs typeface="Times New Roman"/>
              </a:rPr>
              <a:t>St </a:t>
            </a:r>
            <a:r>
              <a:rPr dirty="0" sz="1400" spc="85">
                <a:solidFill>
                  <a:srgbClr val="898C89"/>
                </a:solidFill>
                <a:latin typeface="Times New Roman"/>
                <a:cs typeface="Times New Roman"/>
              </a:rPr>
              <a:t>Pat's </a:t>
            </a:r>
            <a:r>
              <a:rPr dirty="0" sz="1400" spc="55">
                <a:solidFill>
                  <a:srgbClr val="898C89"/>
                </a:solidFill>
                <a:latin typeface="Times New Roman"/>
                <a:cs typeface="Times New Roman"/>
              </a:rPr>
              <a:t>activities </a:t>
            </a:r>
            <a:r>
              <a:rPr dirty="0" sz="1400" spc="50">
                <a:solidFill>
                  <a:srgbClr val="898C89"/>
                </a:solidFill>
                <a:latin typeface="Times New Roman"/>
                <a:cs typeface="Times New Roman"/>
              </a:rPr>
              <a:t>war </a:t>
            </a:r>
            <a:r>
              <a:rPr dirty="0" u="sng" sz="1550" spc="15">
                <a:solidFill>
                  <a:srgbClr val="898C89"/>
                </a:solidFill>
                <a:uFill>
                  <a:solidFill>
                    <a:srgbClr val="898C89"/>
                  </a:solidFill>
                </a:uFill>
                <a:latin typeface="Times New Roman"/>
                <a:cs typeface="Times New Roman"/>
              </a:rPr>
              <a:t>Team</a:t>
            </a:r>
            <a:r>
              <a:rPr dirty="0" sz="1550" spc="15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550" spc="50">
                <a:solidFill>
                  <a:srgbClr val="898C89"/>
                </a:solidFill>
                <a:latin typeface="Times New Roman"/>
                <a:cs typeface="Times New Roman"/>
              </a:rPr>
              <a:t>No</a:t>
            </a:r>
            <a:r>
              <a:rPr dirty="0" sz="1550" spc="-215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550" spc="40">
                <a:solidFill>
                  <a:srgbClr val="898C89"/>
                </a:solidFill>
                <a:latin typeface="Times New Roman"/>
                <a:cs typeface="Times New Roman"/>
              </a:rPr>
              <a:t>8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341478" y="10284142"/>
            <a:ext cx="329565" cy="285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5910" algn="l"/>
              </a:tabLst>
            </a:pPr>
            <a:r>
              <a:rPr dirty="0" sz="1700" spc="-25">
                <a:solidFill>
                  <a:srgbClr val="898C89"/>
                </a:solidFill>
                <a:latin typeface="Times New Roman"/>
                <a:cs typeface="Times New Roman"/>
              </a:rPr>
              <a:t>,.</a:t>
            </a:r>
            <a:r>
              <a:rPr dirty="0" sz="1700" spc="-25">
                <a:solidFill>
                  <a:srgbClr val="898C89"/>
                </a:solidFill>
                <a:latin typeface="Times New Roman"/>
                <a:cs typeface="Times New Roman"/>
              </a:rPr>
              <a:t>	</a:t>
            </a:r>
            <a:r>
              <a:rPr dirty="0" sz="500" spc="-10">
                <a:latin typeface="Times New Roman"/>
                <a:cs typeface="Times New Roman"/>
              </a:rPr>
              <a:t>-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11550935" y="4237569"/>
            <a:ext cx="7067550" cy="6737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60425" algn="l"/>
                <a:tab pos="2923540" algn="l"/>
                <a:tab pos="4635500" algn="l"/>
              </a:tabLst>
            </a:pPr>
            <a:r>
              <a:rPr dirty="0" sz="4250" spc="10" b="1">
                <a:solidFill>
                  <a:srgbClr val="545452"/>
                </a:solidFill>
                <a:latin typeface="Times New Roman"/>
                <a:cs typeface="Times New Roman"/>
              </a:rPr>
              <a:t>St.	</a:t>
            </a:r>
            <a:r>
              <a:rPr dirty="0" sz="4250" spc="-10" b="1">
                <a:solidFill>
                  <a:srgbClr val="545452"/>
                </a:solidFill>
                <a:latin typeface="Times New Roman"/>
                <a:cs typeface="Times New Roman"/>
              </a:rPr>
              <a:t>Pat's--a	</a:t>
            </a:r>
            <a:r>
              <a:rPr dirty="0" sz="4250" spc="120" b="1">
                <a:solidFill>
                  <a:srgbClr val="545452"/>
                </a:solidFill>
                <a:latin typeface="Times New Roman"/>
                <a:cs typeface="Times New Roman"/>
              </a:rPr>
              <a:t>rough	</a:t>
            </a:r>
            <a:r>
              <a:rPr dirty="0" sz="4250" spc="-110" b="1">
                <a:solidFill>
                  <a:srgbClr val="545452"/>
                </a:solidFill>
                <a:latin typeface="Times New Roman"/>
                <a:cs typeface="Times New Roman"/>
              </a:rPr>
              <a:t>weekend!!!</a:t>
            </a:r>
            <a:endParaRPr sz="42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942223" y="9646111"/>
            <a:ext cx="2614930" cy="2025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150" spc="110">
                <a:solidFill>
                  <a:srgbClr val="898C89"/>
                </a:solidFill>
                <a:latin typeface="Times New Roman"/>
                <a:cs typeface="Times New Roman"/>
              </a:rPr>
              <a:t>Some </a:t>
            </a:r>
            <a:r>
              <a:rPr dirty="0" sz="1150" spc="85">
                <a:solidFill>
                  <a:srgbClr val="898C89"/>
                </a:solidFill>
                <a:latin typeface="Times New Roman"/>
                <a:cs typeface="Times New Roman"/>
              </a:rPr>
              <a:t>or </a:t>
            </a:r>
            <a:r>
              <a:rPr dirty="0" sz="1150" spc="70">
                <a:solidFill>
                  <a:srgbClr val="898C89"/>
                </a:solidFill>
                <a:latin typeface="Times New Roman"/>
                <a:cs typeface="Times New Roman"/>
              </a:rPr>
              <a:t>lb• </a:t>
            </a:r>
            <a:r>
              <a:rPr dirty="0" sz="1150" spc="-20">
                <a:solidFill>
                  <a:srgbClr val="797B75"/>
                </a:solidFill>
                <a:latin typeface="Times New Roman"/>
                <a:cs typeface="Times New Roman"/>
              </a:rPr>
              <a:t>llll'la </a:t>
            </a:r>
            <a:r>
              <a:rPr dirty="0" sz="1150" spc="-20">
                <a:solidFill>
                  <a:srgbClr val="898C89"/>
                </a:solidFill>
                <a:latin typeface="Times New Roman"/>
                <a:cs typeface="Times New Roman"/>
              </a:rPr>
              <a:t>bad</a:t>
            </a:r>
            <a:r>
              <a:rPr dirty="0" sz="1150" spc="25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150" spc="10">
                <a:solidFill>
                  <a:srgbClr val="898C89"/>
                </a:solidFill>
                <a:latin typeface="Times New Roman"/>
                <a:cs typeface="Times New Roman"/>
              </a:rPr>
              <a:t>trouble1tandf1111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6810350" y="9479241"/>
            <a:ext cx="1622425" cy="2139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114">
                <a:solidFill>
                  <a:srgbClr val="898C89"/>
                </a:solidFill>
                <a:latin typeface="Times New Roman"/>
                <a:cs typeface="Times New Roman"/>
              </a:rPr>
              <a:t>and.ome</a:t>
            </a:r>
            <a:r>
              <a:rPr dirty="0" sz="1200" spc="-140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200" spc="105">
                <a:solidFill>
                  <a:srgbClr val="898C89"/>
                </a:solidFill>
                <a:latin typeface="Times New Roman"/>
                <a:cs typeface="Times New Roman"/>
              </a:rPr>
              <a:t>of</a:t>
            </a:r>
            <a:r>
              <a:rPr dirty="0" sz="1200" spc="-65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200" spc="25">
                <a:solidFill>
                  <a:srgbClr val="898C89"/>
                </a:solidFill>
                <a:latin typeface="Times New Roman"/>
                <a:cs typeface="Times New Roman"/>
              </a:rPr>
              <a:t>lllem</a:t>
            </a:r>
            <a:r>
              <a:rPr dirty="0" sz="1200" spc="-85">
                <a:solidFill>
                  <a:srgbClr val="898C89"/>
                </a:solidFill>
                <a:latin typeface="Times New Roman"/>
                <a:cs typeface="Times New Roman"/>
              </a:rPr>
              <a:t> </a:t>
            </a:r>
            <a:r>
              <a:rPr dirty="0" sz="1200" spc="75">
                <a:solidFill>
                  <a:srgbClr val="898C89"/>
                </a:solidFill>
                <a:latin typeface="Times New Roman"/>
                <a:cs typeface="Times New Roman"/>
              </a:rPr>
              <a:t>didn't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6250077" y="12522160"/>
            <a:ext cx="3112135" cy="51244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50" spc="70">
                <a:solidFill>
                  <a:srgbClr val="898C89"/>
                </a:solidFill>
                <a:latin typeface="Arial"/>
                <a:cs typeface="Arial"/>
              </a:rPr>
              <a:t>SouthHallhadmQ </a:t>
            </a:r>
            <a:r>
              <a:rPr dirty="0" sz="1200" spc="125">
                <a:solidFill>
                  <a:srgbClr val="898C89"/>
                </a:solidFill>
                <a:latin typeface="Times New Roman"/>
                <a:cs typeface="Times New Roman"/>
              </a:rPr>
              <a:t>lctp </a:t>
            </a:r>
            <a:r>
              <a:rPr dirty="0" sz="1100" spc="50">
                <a:solidFill>
                  <a:srgbClr val="898C89"/>
                </a:solidFill>
                <a:latin typeface="Arial"/>
                <a:cs typeface="Arial"/>
              </a:rPr>
              <a:t>than</a:t>
            </a:r>
            <a:r>
              <a:rPr dirty="0" sz="1100" spc="200">
                <a:solidFill>
                  <a:srgbClr val="898C89"/>
                </a:solidFill>
                <a:latin typeface="Arial"/>
                <a:cs typeface="Arial"/>
              </a:rPr>
              <a:t> </a:t>
            </a:r>
            <a:r>
              <a:rPr dirty="0" sz="1100" spc="400">
                <a:solidFill>
                  <a:srgbClr val="898C89"/>
                </a:solidFill>
                <a:latin typeface="Arial"/>
                <a:cs typeface="Arial"/>
              </a:rPr>
              <a:t>pltll</a:t>
            </a:r>
            <a:endParaRPr sz="1100">
              <a:latin typeface="Arial"/>
              <a:cs typeface="Arial"/>
            </a:endParaRPr>
          </a:p>
          <a:p>
            <a:pPr algn="r" marR="5080">
              <a:lnSpc>
                <a:spcPct val="100000"/>
              </a:lnSpc>
              <a:spcBef>
                <a:spcPts val="1155"/>
              </a:spcBef>
            </a:pPr>
            <a:r>
              <a:rPr dirty="0" sz="1000" spc="-10">
                <a:solidFill>
                  <a:srgbClr val="797B75"/>
                </a:solidFill>
                <a:latin typeface="Courier New"/>
                <a:cs typeface="Courier New"/>
              </a:rPr>
              <a:t>13</a:t>
            </a:r>
            <a:endParaRPr sz="10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8187" y="1403875"/>
            <a:ext cx="3487034" cy="59274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753276" y="58491"/>
            <a:ext cx="5240293" cy="25542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811719" y="3665675"/>
            <a:ext cx="5259774" cy="3665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35070" y="8228271"/>
            <a:ext cx="8844212" cy="54596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831239" y="623940"/>
            <a:ext cx="7792257" cy="24762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5623482" y="5693495"/>
            <a:ext cx="4480618" cy="520603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10314586"/>
            <a:ext cx="29845" cy="3373754"/>
          </a:xfrm>
          <a:custGeom>
            <a:avLst/>
            <a:gdLst/>
            <a:ahLst/>
            <a:cxnLst/>
            <a:rect l="l" t="t" r="r" b="b"/>
            <a:pathLst>
              <a:path w="29845" h="3373755">
                <a:moveTo>
                  <a:pt x="0" y="3373310"/>
                </a:moveTo>
                <a:lnTo>
                  <a:pt x="0" y="0"/>
                </a:lnTo>
                <a:lnTo>
                  <a:pt x="29220" y="0"/>
                </a:lnTo>
                <a:lnTo>
                  <a:pt x="29220" y="3373310"/>
                </a:lnTo>
                <a:lnTo>
                  <a:pt x="0" y="33733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8701" y="8715728"/>
            <a:ext cx="0" cy="390525"/>
          </a:xfrm>
          <a:custGeom>
            <a:avLst/>
            <a:gdLst/>
            <a:ahLst/>
            <a:cxnLst/>
            <a:rect l="l" t="t" r="r" b="b"/>
            <a:pathLst>
              <a:path w="0" h="390525">
                <a:moveTo>
                  <a:pt x="0" y="389965"/>
                </a:moveTo>
                <a:lnTo>
                  <a:pt x="0" y="0"/>
                </a:lnTo>
              </a:path>
            </a:pathLst>
          </a:custGeom>
          <a:ln w="97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772756" y="19498"/>
            <a:ext cx="0" cy="585470"/>
          </a:xfrm>
          <a:custGeom>
            <a:avLst/>
            <a:gdLst/>
            <a:ahLst/>
            <a:cxnLst/>
            <a:rect l="l" t="t" r="r" b="b"/>
            <a:pathLst>
              <a:path w="0" h="585470">
                <a:moveTo>
                  <a:pt x="0" y="584948"/>
                </a:moveTo>
                <a:lnTo>
                  <a:pt x="0" y="0"/>
                </a:lnTo>
              </a:path>
            </a:pathLst>
          </a:custGeom>
          <a:ln w="194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129932" y="19498"/>
            <a:ext cx="10160" cy="4348480"/>
          </a:xfrm>
          <a:custGeom>
            <a:avLst/>
            <a:gdLst/>
            <a:ahLst/>
            <a:cxnLst/>
            <a:rect l="l" t="t" r="r" b="b"/>
            <a:pathLst>
              <a:path w="10159" h="4348480">
                <a:moveTo>
                  <a:pt x="0" y="311972"/>
                </a:moveTo>
                <a:lnTo>
                  <a:pt x="0" y="0"/>
                </a:lnTo>
              </a:path>
              <a:path w="10159" h="4348480">
                <a:moveTo>
                  <a:pt x="9740" y="4348115"/>
                </a:moveTo>
                <a:lnTo>
                  <a:pt x="9740" y="331470"/>
                </a:lnTo>
              </a:path>
            </a:pathLst>
          </a:custGeom>
          <a:ln w="1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188374" y="5011056"/>
            <a:ext cx="48895" cy="6025515"/>
          </a:xfrm>
          <a:custGeom>
            <a:avLst/>
            <a:gdLst/>
            <a:ahLst/>
            <a:cxnLst/>
            <a:rect l="l" t="t" r="r" b="b"/>
            <a:pathLst>
              <a:path w="48895" h="6025515">
                <a:moveTo>
                  <a:pt x="0" y="857924"/>
                </a:moveTo>
                <a:lnTo>
                  <a:pt x="0" y="0"/>
                </a:lnTo>
              </a:path>
              <a:path w="48895" h="6025515">
                <a:moveTo>
                  <a:pt x="9740" y="2339792"/>
                </a:moveTo>
                <a:lnTo>
                  <a:pt x="9740" y="896920"/>
                </a:lnTo>
              </a:path>
              <a:path w="48895" h="6025515">
                <a:moveTo>
                  <a:pt x="48701" y="6024966"/>
                </a:moveTo>
                <a:lnTo>
                  <a:pt x="48701" y="2359291"/>
                </a:lnTo>
              </a:path>
            </a:pathLst>
          </a:custGeom>
          <a:ln w="1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10276037" y="11153013"/>
            <a:ext cx="19685" cy="2534920"/>
            <a:chOff x="10276037" y="11153013"/>
            <a:chExt cx="19685" cy="2534920"/>
          </a:xfrm>
        </p:grpSpPr>
        <p:sp>
          <p:nvSpPr>
            <p:cNvPr id="14" name="object 14"/>
            <p:cNvSpPr/>
            <p:nvPr/>
          </p:nvSpPr>
          <p:spPr>
            <a:xfrm>
              <a:off x="10285777" y="11153013"/>
              <a:ext cx="0" cy="2203450"/>
            </a:xfrm>
            <a:custGeom>
              <a:avLst/>
              <a:gdLst/>
              <a:ahLst/>
              <a:cxnLst/>
              <a:rect l="l" t="t" r="r" b="b"/>
              <a:pathLst>
                <a:path w="0" h="2203450">
                  <a:moveTo>
                    <a:pt x="0" y="2203304"/>
                  </a:moveTo>
                  <a:lnTo>
                    <a:pt x="0" y="0"/>
                  </a:lnTo>
                </a:path>
              </a:pathLst>
            </a:custGeom>
            <a:ln w="194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0276037" y="13375816"/>
              <a:ext cx="19685" cy="312420"/>
            </a:xfrm>
            <a:custGeom>
              <a:avLst/>
              <a:gdLst/>
              <a:ahLst/>
              <a:cxnLst/>
              <a:rect l="l" t="t" r="r" b="b"/>
              <a:pathLst>
                <a:path w="19684" h="312419">
                  <a:moveTo>
                    <a:pt x="0" y="0"/>
                  </a:moveTo>
                  <a:lnTo>
                    <a:pt x="19480" y="0"/>
                  </a:lnTo>
                  <a:lnTo>
                    <a:pt x="19480" y="312081"/>
                  </a:lnTo>
                  <a:lnTo>
                    <a:pt x="0" y="312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/>
          <p:nvPr/>
        </p:nvSpPr>
        <p:spPr>
          <a:xfrm>
            <a:off x="17045559" y="13653665"/>
            <a:ext cx="3058795" cy="34290"/>
          </a:xfrm>
          <a:custGeom>
            <a:avLst/>
            <a:gdLst/>
            <a:ahLst/>
            <a:cxnLst/>
            <a:rect l="l" t="t" r="r" b="b"/>
            <a:pathLst>
              <a:path w="3058794" h="34290">
                <a:moveTo>
                  <a:pt x="0" y="0"/>
                </a:moveTo>
                <a:lnTo>
                  <a:pt x="3058540" y="0"/>
                </a:lnTo>
                <a:lnTo>
                  <a:pt x="3058540" y="34231"/>
                </a:lnTo>
                <a:lnTo>
                  <a:pt x="0" y="3423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367942" y="7435640"/>
            <a:ext cx="1694814" cy="201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50" spc="60">
                <a:solidFill>
                  <a:srgbClr val="858787"/>
                </a:solidFill>
                <a:latin typeface="Times New Roman"/>
                <a:cs typeface="Times New Roman"/>
              </a:rPr>
              <a:t>Row </a:t>
            </a:r>
            <a:r>
              <a:rPr dirty="0" sz="1150" spc="20">
                <a:solidFill>
                  <a:srgbClr val="858787"/>
                </a:solidFill>
                <a:latin typeface="Times New Roman"/>
                <a:cs typeface="Times New Roman"/>
              </a:rPr>
              <a:t>'IJaut </a:t>
            </a:r>
            <a:r>
              <a:rPr dirty="0" sz="700" spc="30">
                <a:solidFill>
                  <a:srgbClr val="858787"/>
                </a:solidFill>
                <a:latin typeface="Arial"/>
                <a:cs typeface="Arial"/>
              </a:rPr>
              <a:t>1. </a:t>
            </a:r>
            <a:r>
              <a:rPr dirty="0" sz="1150" spc="35">
                <a:solidFill>
                  <a:srgbClr val="858787"/>
                </a:solidFill>
                <a:latin typeface="Times New Roman"/>
                <a:cs typeface="Times New Roman"/>
              </a:rPr>
              <a:t>dab </a:t>
            </a:r>
            <a:r>
              <a:rPr dirty="0" sz="1150" spc="40">
                <a:solidFill>
                  <a:srgbClr val="858787"/>
                </a:solidFill>
                <a:latin typeface="Times New Roman"/>
                <a:cs typeface="Times New Roman"/>
              </a:rPr>
              <a:t>behind</a:t>
            </a:r>
            <a:r>
              <a:rPr dirty="0" sz="1150" spc="-16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150" spc="30">
                <a:solidFill>
                  <a:srgbClr val="858787"/>
                </a:solidFill>
                <a:latin typeface="Times New Roman"/>
                <a:cs typeface="Times New Roman"/>
              </a:rPr>
              <a:t>lb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743448" y="7447341"/>
            <a:ext cx="59055" cy="192405"/>
          </a:xfrm>
          <a:custGeom>
            <a:avLst/>
            <a:gdLst/>
            <a:ahLst/>
            <a:cxnLst/>
            <a:rect l="l" t="t" r="r" b="b"/>
            <a:pathLst>
              <a:path w="59054" h="192404">
                <a:moveTo>
                  <a:pt x="58441" y="192078"/>
                </a:moveTo>
                <a:lnTo>
                  <a:pt x="0" y="192078"/>
                </a:lnTo>
                <a:lnTo>
                  <a:pt x="0" y="0"/>
                </a:lnTo>
                <a:lnTo>
                  <a:pt x="58441" y="0"/>
                </a:lnTo>
                <a:lnTo>
                  <a:pt x="58441" y="192078"/>
                </a:lnTo>
                <a:close/>
              </a:path>
            </a:pathLst>
          </a:custGeom>
          <a:solidFill>
            <a:srgbClr val="DBDD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3157531" y="7435640"/>
            <a:ext cx="672465" cy="201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50" spc="60">
                <a:solidFill>
                  <a:srgbClr val="858787"/>
                </a:solidFill>
                <a:latin typeface="Times New Roman"/>
                <a:cs typeface="Times New Roman"/>
              </a:rPr>
              <a:t>other</a:t>
            </a:r>
            <a:r>
              <a:rPr dirty="0" sz="1150" spc="-105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150" spc="60">
                <a:solidFill>
                  <a:srgbClr val="858787"/>
                </a:solidFill>
                <a:latin typeface="Times New Roman"/>
                <a:cs typeface="Times New Roman"/>
              </a:rPr>
              <a:t>ear</a:t>
            </a:r>
            <a:r>
              <a:rPr dirty="0" sz="1150" spc="60">
                <a:solidFill>
                  <a:srgbClr val="ACAFAF"/>
                </a:solidFill>
                <a:latin typeface="Times New Roman"/>
                <a:cs typeface="Times New Roman"/>
              </a:rPr>
              <a:t>?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961789" y="2697558"/>
            <a:ext cx="4860290" cy="3803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1395"/>
              </a:lnSpc>
              <a:spcBef>
                <a:spcPts val="105"/>
              </a:spcBef>
              <a:tabLst>
                <a:tab pos="778510" algn="l"/>
              </a:tabLst>
            </a:pPr>
            <a:r>
              <a:rPr dirty="0" sz="1300" spc="-30">
                <a:solidFill>
                  <a:srgbClr val="858787"/>
                </a:solidFill>
                <a:latin typeface="Times New Roman"/>
                <a:cs typeface="Times New Roman"/>
              </a:rPr>
              <a:t>Bill</a:t>
            </a:r>
            <a:r>
              <a:rPr dirty="0" sz="1300" spc="254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300" spc="-35">
                <a:solidFill>
                  <a:srgbClr val="858787"/>
                </a:solidFill>
                <a:latin typeface="Times New Roman"/>
                <a:cs typeface="Times New Roman"/>
              </a:rPr>
              <a:t>Gu.	</a:t>
            </a:r>
            <a:r>
              <a:rPr dirty="0" sz="1250" spc="20">
                <a:solidFill>
                  <a:srgbClr val="858787"/>
                </a:solidFill>
                <a:latin typeface="Times New Roman"/>
                <a:cs typeface="Times New Roman"/>
              </a:rPr>
              <a:t>Charles </a:t>
            </a:r>
            <a:r>
              <a:rPr dirty="0" sz="1300">
                <a:solidFill>
                  <a:srgbClr val="858787"/>
                </a:solidFill>
                <a:latin typeface="Times New Roman"/>
                <a:cs typeface="Times New Roman"/>
              </a:rPr>
              <a:t>O'Melveny, </a:t>
            </a:r>
            <a:r>
              <a:rPr dirty="0" sz="1300" spc="5">
                <a:solidFill>
                  <a:srgbClr val="858787"/>
                </a:solidFill>
                <a:latin typeface="Times New Roman"/>
                <a:cs typeface="Times New Roman"/>
              </a:rPr>
              <a:t>Bob </a:t>
            </a:r>
            <a:r>
              <a:rPr dirty="0" u="sng" sz="1300" spc="15">
                <a:solidFill>
                  <a:srgbClr val="858787"/>
                </a:solidFill>
                <a:uFill>
                  <a:solidFill>
                    <a:srgbClr val="858787"/>
                  </a:solidFill>
                </a:uFill>
                <a:latin typeface="Times New Roman"/>
                <a:cs typeface="Times New Roman"/>
              </a:rPr>
              <a:t>Gowa.).:a,</a:t>
            </a:r>
            <a:r>
              <a:rPr dirty="0" sz="1300" spc="15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250" spc="65">
                <a:solidFill>
                  <a:srgbClr val="858787"/>
                </a:solidFill>
                <a:latin typeface="Times New Roman"/>
                <a:cs typeface="Times New Roman"/>
              </a:rPr>
              <a:t>and </a:t>
            </a:r>
            <a:r>
              <a:rPr dirty="0" sz="1250" spc="65">
                <a:solidFill>
                  <a:srgbClr val="858787"/>
                </a:solidFill>
                <a:latin typeface="Arial"/>
                <a:cs typeface="Arial"/>
              </a:rPr>
              <a:t>Tim </a:t>
            </a:r>
            <a:r>
              <a:rPr dirty="0" sz="1300" spc="60">
                <a:solidFill>
                  <a:srgbClr val="858787"/>
                </a:solidFill>
                <a:latin typeface="Times New Roman"/>
                <a:cs typeface="Times New Roman"/>
              </a:rPr>
              <a:t>Cuwnan</a:t>
            </a:r>
            <a:r>
              <a:rPr dirty="0" sz="1300" spc="-75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300" spc="35">
                <a:solidFill>
                  <a:srgbClr val="858787"/>
                </a:solidFill>
                <a:latin typeface="Times New Roman"/>
                <a:cs typeface="Times New Roman"/>
              </a:rPr>
              <a:t>Ill</a:t>
            </a:r>
            <a:endParaRPr sz="1300">
              <a:latin typeface="Times New Roman"/>
              <a:cs typeface="Times New Roman"/>
            </a:endParaRPr>
          </a:p>
          <a:p>
            <a:pPr marL="15875">
              <a:lnSpc>
                <a:spcPts val="1395"/>
              </a:lnSpc>
            </a:pPr>
            <a:r>
              <a:rPr dirty="0" sz="1150" spc="80">
                <a:solidFill>
                  <a:srgbClr val="858787"/>
                </a:solidFill>
                <a:latin typeface="Times New Roman"/>
                <a:cs typeface="Times New Roman"/>
              </a:rPr>
              <a:t>before </a:t>
            </a:r>
            <a:r>
              <a:rPr dirty="0" sz="1150" spc="-15">
                <a:solidFill>
                  <a:srgbClr val="858787"/>
                </a:solidFill>
                <a:latin typeface="Times New Roman"/>
                <a:cs typeface="Times New Roman"/>
              </a:rPr>
              <a:t>I.bl'1ud1JeS </a:t>
            </a:r>
            <a:r>
              <a:rPr dirty="0" sz="1150" spc="-35">
                <a:solidFill>
                  <a:srgbClr val="858787"/>
                </a:solidFill>
                <a:latin typeface="Times New Roman"/>
                <a:cs typeface="Times New Roman"/>
              </a:rPr>
              <a:t>of thr </a:t>
            </a:r>
            <a:r>
              <a:rPr dirty="0" sz="1300" spc="-155">
                <a:solidFill>
                  <a:srgbClr val="858787"/>
                </a:solidFill>
                <a:latin typeface="Times New Roman"/>
                <a:cs typeface="Times New Roman"/>
              </a:rPr>
              <a:t>134!arc1 </a:t>
            </a:r>
            <a:r>
              <a:rPr dirty="0" sz="1150" spc="-25">
                <a:solidFill>
                  <a:srgbClr val="858787"/>
                </a:solidFill>
                <a:latin typeface="Times New Roman"/>
                <a:cs typeface="Times New Roman"/>
              </a:rPr>
              <a:t>GroWU1g</a:t>
            </a:r>
            <a:r>
              <a:rPr dirty="0" sz="1150" spc="-15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150" spc="125">
                <a:solidFill>
                  <a:srgbClr val="858787"/>
                </a:solidFill>
                <a:latin typeface="Times New Roman"/>
                <a:cs typeface="Times New Roman"/>
              </a:rPr>
              <a:t>aontert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883808" y="7406392"/>
            <a:ext cx="3162300" cy="2247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00" spc="130">
                <a:solidFill>
                  <a:srgbClr val="858787"/>
                </a:solidFill>
                <a:latin typeface="Times New Roman"/>
                <a:cs typeface="Times New Roman"/>
              </a:rPr>
              <a:t>Ctn</a:t>
            </a:r>
            <a:r>
              <a:rPr dirty="0" sz="1250" spc="130">
                <a:solidFill>
                  <a:srgbClr val="858787"/>
                </a:solidFill>
                <a:latin typeface="Times New Roman"/>
                <a:cs typeface="Times New Roman"/>
              </a:rPr>
              <a:t>you</a:t>
            </a:r>
            <a:r>
              <a:rPr dirty="0" sz="1250" spc="-95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150" spc="65">
                <a:solidFill>
                  <a:srgbClr val="858787"/>
                </a:solidFill>
                <a:latin typeface="Times New Roman"/>
                <a:cs typeface="Times New Roman"/>
              </a:rPr>
              <a:t>tmaginl'</a:t>
            </a:r>
            <a:r>
              <a:rPr dirty="0" sz="1150" spc="-105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250" spc="25">
                <a:solidFill>
                  <a:srgbClr val="858787"/>
                </a:solidFill>
                <a:latin typeface="Times New Roman"/>
                <a:cs typeface="Times New Roman"/>
              </a:rPr>
              <a:t>sb.ovelint</a:t>
            </a:r>
            <a:r>
              <a:rPr dirty="0" sz="1250" spc="-114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300" spc="85">
                <a:solidFill>
                  <a:srgbClr val="858787"/>
                </a:solidFill>
                <a:latin typeface="Times New Roman"/>
                <a:cs typeface="Times New Roman"/>
              </a:rPr>
              <a:t>rocb</a:t>
            </a:r>
            <a:r>
              <a:rPr dirty="0" sz="1150" spc="85">
                <a:solidFill>
                  <a:srgbClr val="858787"/>
                </a:solidFill>
                <a:latin typeface="Times New Roman"/>
                <a:cs typeface="Times New Roman"/>
              </a:rPr>
              <a:t>all</a:t>
            </a:r>
            <a:r>
              <a:rPr dirty="0" sz="1150" spc="85">
                <a:solidFill>
                  <a:srgbClr val="858787"/>
                </a:solidFill>
                <a:latin typeface="Arial"/>
                <a:cs typeface="Arial"/>
              </a:rPr>
              <a:t>yoUJ:</a:t>
            </a:r>
            <a:r>
              <a:rPr dirty="0" sz="1200" spc="85">
                <a:solidFill>
                  <a:srgbClr val="858787"/>
                </a:solidFill>
                <a:latin typeface="Times New Roman"/>
                <a:cs typeface="Times New Roman"/>
              </a:rPr>
              <a:t>life?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713021" y="7937720"/>
            <a:ext cx="2931160" cy="2184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250" spc="35">
                <a:solidFill>
                  <a:srgbClr val="858787"/>
                </a:solidFill>
                <a:latin typeface="Times New Roman"/>
                <a:cs typeface="Times New Roman"/>
              </a:rPr>
              <a:t>TheLincoln</a:t>
            </a:r>
            <a:r>
              <a:rPr dirty="0" sz="1250" spc="-165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250" spc="45">
                <a:solidFill>
                  <a:srgbClr val="858787"/>
                </a:solidFill>
                <a:latin typeface="Times New Roman"/>
                <a:cs typeface="Times New Roman"/>
              </a:rPr>
              <a:t>Stn,et</a:t>
            </a:r>
            <a:r>
              <a:rPr dirty="0" sz="1250" spc="-7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250" spc="65">
                <a:solidFill>
                  <a:srgbClr val="858787"/>
                </a:solidFill>
                <a:latin typeface="Times New Roman"/>
                <a:cs typeface="Times New Roman"/>
              </a:rPr>
              <a:t>Exit</a:t>
            </a:r>
            <a:r>
              <a:rPr dirty="0" sz="1250" spc="-114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150" spc="65">
                <a:solidFill>
                  <a:srgbClr val="858787"/>
                </a:solidFill>
                <a:latin typeface="Times New Roman"/>
                <a:cs typeface="Times New Roman"/>
              </a:rPr>
              <a:t>played</a:t>
            </a:r>
            <a:r>
              <a:rPr dirty="0" sz="1150" spc="2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250" spc="60">
                <a:solidFill>
                  <a:srgbClr val="858787"/>
                </a:solidFill>
                <a:latin typeface="Times New Roman"/>
                <a:cs typeface="Times New Roman"/>
              </a:rPr>
              <a:t>al</a:t>
            </a:r>
            <a:r>
              <a:rPr dirty="0" sz="1250" spc="135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250" spc="70">
                <a:solidFill>
                  <a:srgbClr val="858787"/>
                </a:solidFill>
                <a:latin typeface="Times New Roman"/>
                <a:cs typeface="Times New Roman"/>
              </a:rPr>
              <a:t>the</a:t>
            </a:r>
            <a:r>
              <a:rPr dirty="0" sz="1250" spc="-10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250" spc="65">
                <a:solidFill>
                  <a:srgbClr val="858787"/>
                </a:solidFill>
                <a:latin typeface="Times New Roman"/>
                <a:cs typeface="Times New Roman"/>
              </a:rPr>
              <a:t>dance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682420" y="3604226"/>
            <a:ext cx="3298190" cy="2946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150" spc="75">
                <a:solidFill>
                  <a:srgbClr val="858787"/>
                </a:solidFill>
                <a:latin typeface="Arial"/>
                <a:cs typeface="Arial"/>
              </a:rPr>
              <a:t>A</a:t>
            </a:r>
            <a:r>
              <a:rPr dirty="0" sz="1150" spc="20">
                <a:solidFill>
                  <a:srgbClr val="858787"/>
                </a:solidFill>
                <a:latin typeface="Arial"/>
                <a:cs typeface="Arial"/>
              </a:rPr>
              <a:t> </a:t>
            </a:r>
            <a:r>
              <a:rPr dirty="0" sz="1100" spc="55">
                <a:solidFill>
                  <a:srgbClr val="858787"/>
                </a:solidFill>
                <a:latin typeface="Arial"/>
                <a:cs typeface="Arial"/>
              </a:rPr>
              <a:t>good</a:t>
            </a:r>
            <a:r>
              <a:rPr dirty="0" sz="1100" spc="-100">
                <a:solidFill>
                  <a:srgbClr val="858787"/>
                </a:solidFill>
                <a:latin typeface="Arial"/>
                <a:cs typeface="Arial"/>
              </a:rPr>
              <a:t> </a:t>
            </a:r>
            <a:r>
              <a:rPr dirty="0" sz="1150" spc="60">
                <a:solidFill>
                  <a:srgbClr val="858787"/>
                </a:solidFill>
                <a:latin typeface="Times New Roman"/>
                <a:cs typeface="Times New Roman"/>
              </a:rPr>
              <a:t>enajneer</a:t>
            </a:r>
            <a:r>
              <a:rPr dirty="0" sz="1150" spc="-12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150" spc="-35" b="1">
                <a:solidFill>
                  <a:srgbClr val="858787"/>
                </a:solidFill>
                <a:latin typeface="Times New Roman"/>
                <a:cs typeface="Times New Roman"/>
              </a:rPr>
              <a:t>alway•</a:t>
            </a:r>
            <a:r>
              <a:rPr dirty="0" sz="1750" spc="-35" b="1">
                <a:solidFill>
                  <a:srgbClr val="858787"/>
                </a:solidFill>
                <a:latin typeface="Times New Roman"/>
                <a:cs typeface="Times New Roman"/>
              </a:rPr>
              <a:t>aoe•</a:t>
            </a:r>
            <a:r>
              <a:rPr dirty="0" sz="1750" spc="-229" b="1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150" spc="55">
                <a:solidFill>
                  <a:srgbClr val="858787"/>
                </a:solidFill>
                <a:latin typeface="Arial"/>
                <a:cs typeface="Arial"/>
              </a:rPr>
              <a:t>down</a:t>
            </a:r>
            <a:r>
              <a:rPr dirty="0" sz="1150" spc="-190">
                <a:solidFill>
                  <a:srgbClr val="858787"/>
                </a:solidFill>
                <a:latin typeface="Arial"/>
                <a:cs typeface="Arial"/>
              </a:rPr>
              <a:t> </a:t>
            </a:r>
            <a:r>
              <a:rPr dirty="0" sz="1150" spc="10">
                <a:solidFill>
                  <a:srgbClr val="858787"/>
                </a:solidFill>
                <a:latin typeface="Arial"/>
                <a:cs typeface="Arial"/>
              </a:rPr>
              <a:t>'l'ri!h</a:t>
            </a:r>
            <a:r>
              <a:rPr dirty="0" sz="1150" spc="-140">
                <a:solidFill>
                  <a:srgbClr val="858787"/>
                </a:solidFill>
                <a:latin typeface="Arial"/>
                <a:cs typeface="Arial"/>
              </a:rPr>
              <a:t> </a:t>
            </a:r>
            <a:r>
              <a:rPr dirty="0" sz="1150" spc="45">
                <a:solidFill>
                  <a:srgbClr val="858787"/>
                </a:solidFill>
                <a:latin typeface="Arial"/>
                <a:cs typeface="Arial"/>
              </a:rPr>
              <a:t>blllbndge</a:t>
            </a:r>
            <a:endParaRPr sz="11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865504" y="4535271"/>
            <a:ext cx="7480934" cy="60426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356995">
              <a:lnSpc>
                <a:spcPct val="100000"/>
              </a:lnSpc>
              <a:spcBef>
                <a:spcPts val="95"/>
              </a:spcBef>
              <a:tabLst>
                <a:tab pos="3386454" algn="l"/>
                <a:tab pos="5533390" algn="l"/>
              </a:tabLst>
            </a:pPr>
            <a:r>
              <a:rPr dirty="0" sz="4650" spc="-120" b="1">
                <a:solidFill>
                  <a:srgbClr val="595254"/>
                </a:solidFill>
                <a:latin typeface="Times New Roman"/>
                <a:cs typeface="Times New Roman"/>
              </a:rPr>
              <a:t>Senior</a:t>
            </a:r>
            <a:r>
              <a:rPr dirty="0" sz="4650" spc="-95" b="1">
                <a:solidFill>
                  <a:srgbClr val="595254"/>
                </a:solidFill>
                <a:latin typeface="Times New Roman"/>
                <a:cs typeface="Times New Roman"/>
              </a:rPr>
              <a:t>s</a:t>
            </a:r>
            <a:r>
              <a:rPr dirty="0" sz="4650" b="1">
                <a:solidFill>
                  <a:srgbClr val="595254"/>
                </a:solidFill>
                <a:latin typeface="Times New Roman"/>
                <a:cs typeface="Times New Roman"/>
              </a:rPr>
              <a:t>	</a:t>
            </a:r>
            <a:r>
              <a:rPr dirty="0" sz="4650" spc="-195" b="1">
                <a:solidFill>
                  <a:srgbClr val="595254"/>
                </a:solidFill>
                <a:latin typeface="Times New Roman"/>
                <a:cs typeface="Times New Roman"/>
              </a:rPr>
              <a:t>Dubbe</a:t>
            </a:r>
            <a:r>
              <a:rPr dirty="0" sz="4650" spc="-190" b="1">
                <a:solidFill>
                  <a:srgbClr val="595254"/>
                </a:solidFill>
                <a:latin typeface="Times New Roman"/>
                <a:cs typeface="Times New Roman"/>
              </a:rPr>
              <a:t>d</a:t>
            </a:r>
            <a:r>
              <a:rPr dirty="0" sz="4650" b="1">
                <a:solidFill>
                  <a:srgbClr val="595254"/>
                </a:solidFill>
                <a:latin typeface="Times New Roman"/>
                <a:cs typeface="Times New Roman"/>
              </a:rPr>
              <a:t>	</a:t>
            </a:r>
            <a:r>
              <a:rPr dirty="0" sz="4650" spc="-80" b="1">
                <a:solidFill>
                  <a:srgbClr val="595254"/>
                </a:solidFill>
                <a:latin typeface="Times New Roman"/>
                <a:cs typeface="Times New Roman"/>
              </a:rPr>
              <a:t>Knights</a:t>
            </a:r>
            <a:endParaRPr sz="4650">
              <a:latin typeface="Times New Roman"/>
              <a:cs typeface="Times New Roman"/>
            </a:endParaRPr>
          </a:p>
          <a:p>
            <a:pPr algn="just" marL="12700" marR="3239135" indent="8255">
              <a:lnSpc>
                <a:spcPct val="93000"/>
              </a:lnSpc>
              <a:spcBef>
                <a:spcPts val="4235"/>
              </a:spcBef>
            </a:pPr>
            <a:r>
              <a:rPr dirty="0" sz="1350" spc="-10">
                <a:solidFill>
                  <a:srgbClr val="858787"/>
                </a:solidFill>
                <a:latin typeface="Times New Roman"/>
                <a:cs typeface="Times New Roman"/>
              </a:rPr>
              <a:t>Pat </a:t>
            </a:r>
            <a:r>
              <a:rPr dirty="0" sz="1350" spc="70">
                <a:solidFill>
                  <a:srgbClr val="858787"/>
                </a:solidFill>
                <a:latin typeface="Times New Roman"/>
                <a:cs typeface="Times New Roman"/>
              </a:rPr>
              <a:t>Wade </a:t>
            </a:r>
            <a:r>
              <a:rPr dirty="0" sz="1400" spc="80">
                <a:solidFill>
                  <a:srgbClr val="858787"/>
                </a:solidFill>
                <a:latin typeface="Times New Roman"/>
                <a:cs typeface="Times New Roman"/>
              </a:rPr>
              <a:t>conducted </a:t>
            </a:r>
            <a:r>
              <a:rPr dirty="0" sz="1350" spc="75">
                <a:solidFill>
                  <a:srgbClr val="858787"/>
                </a:solidFill>
                <a:latin typeface="Times New Roman"/>
                <a:cs typeface="Times New Roman"/>
              </a:rPr>
              <a:t>the </a:t>
            </a:r>
            <a:r>
              <a:rPr dirty="0" sz="1400" spc="15">
                <a:solidFill>
                  <a:srgbClr val="858787"/>
                </a:solidFill>
                <a:latin typeface="Times New Roman"/>
                <a:cs typeface="Times New Roman"/>
              </a:rPr>
              <a:t>cont.ests </a:t>
            </a:r>
            <a:r>
              <a:rPr dirty="0" sz="1350" spc="60">
                <a:solidFill>
                  <a:srgbClr val="858787"/>
                </a:solidFill>
                <a:latin typeface="Times New Roman"/>
                <a:cs typeface="Times New Roman"/>
              </a:rPr>
              <a:t>which </a:t>
            </a:r>
            <a:r>
              <a:rPr dirty="0" sz="1400" spc="45">
                <a:solidFill>
                  <a:srgbClr val="858787"/>
                </a:solidFill>
                <a:latin typeface="Times New Roman"/>
                <a:cs typeface="Times New Roman"/>
              </a:rPr>
              <a:t>followed  </a:t>
            </a:r>
            <a:r>
              <a:rPr dirty="0" sz="1450" spc="50">
                <a:solidFill>
                  <a:srgbClr val="858787"/>
                </a:solidFill>
                <a:latin typeface="Times New Roman"/>
                <a:cs typeface="Times New Roman"/>
              </a:rPr>
              <a:t>Saturday </a:t>
            </a:r>
            <a:r>
              <a:rPr dirty="0" sz="1400" spc="55">
                <a:solidFill>
                  <a:srgbClr val="858787"/>
                </a:solidFill>
                <a:latin typeface="Times New Roman"/>
                <a:cs typeface="Times New Roman"/>
              </a:rPr>
              <a:t>a:ftemoon. </a:t>
            </a:r>
            <a:r>
              <a:rPr dirty="0" sz="1350" spc="50">
                <a:solidFill>
                  <a:srgbClr val="858787"/>
                </a:solidFill>
                <a:latin typeface="Times New Roman"/>
                <a:cs typeface="Times New Roman"/>
              </a:rPr>
              <a:t>Winners </a:t>
            </a:r>
            <a:r>
              <a:rPr dirty="0" sz="1400" spc="40">
                <a:solidFill>
                  <a:srgbClr val="858787"/>
                </a:solidFill>
                <a:latin typeface="Times New Roman"/>
                <a:cs typeface="Times New Roman"/>
              </a:rPr>
              <a:t>of </a:t>
            </a:r>
            <a:r>
              <a:rPr dirty="0" sz="1400" spc="35">
                <a:solidFill>
                  <a:srgbClr val="858787"/>
                </a:solidFill>
                <a:latin typeface="Times New Roman"/>
                <a:cs typeface="Times New Roman"/>
              </a:rPr>
              <a:t>the </a:t>
            </a:r>
            <a:r>
              <a:rPr dirty="0" sz="1400" spc="45">
                <a:solidFill>
                  <a:srgbClr val="858787"/>
                </a:solidFill>
                <a:latin typeface="Times New Roman"/>
                <a:cs typeface="Times New Roman"/>
              </a:rPr>
              <a:t>mucking </a:t>
            </a:r>
            <a:r>
              <a:rPr dirty="0" sz="1400" spc="70">
                <a:solidFill>
                  <a:srgbClr val="858787"/>
                </a:solidFill>
                <a:latin typeface="Times New Roman"/>
                <a:cs typeface="Times New Roman"/>
              </a:rPr>
              <a:t>contest  </a:t>
            </a:r>
            <a:r>
              <a:rPr dirty="0" sz="1400" spc="65">
                <a:solidFill>
                  <a:srgbClr val="858787"/>
                </a:solidFill>
                <a:latin typeface="Times New Roman"/>
                <a:cs typeface="Times New Roman"/>
              </a:rPr>
              <a:t>were </a:t>
            </a:r>
            <a:r>
              <a:rPr dirty="0" sz="1400" spc="40">
                <a:solidFill>
                  <a:srgbClr val="858787"/>
                </a:solidFill>
                <a:latin typeface="Times New Roman"/>
                <a:cs typeface="Times New Roman"/>
              </a:rPr>
              <a:t>Richard </a:t>
            </a:r>
            <a:r>
              <a:rPr dirty="0" sz="1400" spc="85">
                <a:solidFill>
                  <a:srgbClr val="858787"/>
                </a:solidFill>
                <a:latin typeface="Times New Roman"/>
                <a:cs typeface="Times New Roman"/>
              </a:rPr>
              <a:t>Thatcher </a:t>
            </a:r>
            <a:r>
              <a:rPr dirty="0" sz="1400" spc="90">
                <a:solidFill>
                  <a:srgbClr val="858787"/>
                </a:solidFill>
                <a:latin typeface="Times New Roman"/>
                <a:cs typeface="Times New Roman"/>
              </a:rPr>
              <a:t>and </a:t>
            </a:r>
            <a:r>
              <a:rPr dirty="0" sz="1400" spc="100">
                <a:solidFill>
                  <a:srgbClr val="858787"/>
                </a:solidFill>
                <a:latin typeface="Times New Roman"/>
                <a:cs typeface="Times New Roman"/>
              </a:rPr>
              <a:t>Tuck </a:t>
            </a:r>
            <a:r>
              <a:rPr dirty="0" sz="1400" spc="45">
                <a:solidFill>
                  <a:srgbClr val="858787"/>
                </a:solidFill>
                <a:latin typeface="Times New Roman"/>
                <a:cs typeface="Times New Roman"/>
              </a:rPr>
              <a:t>Kunble </a:t>
            </a:r>
            <a:r>
              <a:rPr dirty="0" sz="1400" spc="-105">
                <a:solidFill>
                  <a:srgbClr val="858787"/>
                </a:solidFill>
                <a:latin typeface="Times New Roman"/>
                <a:cs typeface="Times New Roman"/>
              </a:rPr>
              <a:t>W1th </a:t>
            </a:r>
            <a:r>
              <a:rPr dirty="0" sz="1400" spc="-80">
                <a:solidFill>
                  <a:srgbClr val="858787"/>
                </a:solidFill>
                <a:latin typeface="Times New Roman"/>
                <a:cs typeface="Times New Roman"/>
              </a:rPr>
              <a:t>a </a:t>
            </a:r>
            <a:r>
              <a:rPr dirty="0" sz="1400" spc="65">
                <a:solidFill>
                  <a:srgbClr val="858787"/>
                </a:solidFill>
                <a:latin typeface="Times New Roman"/>
                <a:cs typeface="Times New Roman"/>
              </a:rPr>
              <a:t>time  </a:t>
            </a:r>
            <a:r>
              <a:rPr dirty="0" sz="1400" spc="60" i="1">
                <a:solidFill>
                  <a:srgbClr val="858787"/>
                </a:solidFill>
                <a:latin typeface="Times New Roman"/>
                <a:cs typeface="Times New Roman"/>
              </a:rPr>
              <a:t>ol </a:t>
            </a:r>
            <a:r>
              <a:rPr dirty="0" sz="1400" spc="100">
                <a:solidFill>
                  <a:srgbClr val="858787"/>
                </a:solidFill>
                <a:latin typeface="Times New Roman"/>
                <a:cs typeface="Times New Roman"/>
              </a:rPr>
              <a:t>2.25 </a:t>
            </a:r>
            <a:r>
              <a:rPr dirty="0" sz="1400" spc="70">
                <a:solidFill>
                  <a:srgbClr val="858787"/>
                </a:solidFill>
                <a:latin typeface="Times New Roman"/>
                <a:cs typeface="Times New Roman"/>
              </a:rPr>
              <a:t>mmutes. </a:t>
            </a:r>
            <a:r>
              <a:rPr dirty="0" sz="1400" spc="80">
                <a:solidFill>
                  <a:srgbClr val="858787"/>
                </a:solidFill>
                <a:latin typeface="Times New Roman"/>
                <a:cs typeface="Times New Roman"/>
              </a:rPr>
              <a:t>The </a:t>
            </a:r>
            <a:r>
              <a:rPr dirty="0" sz="1400" spc="20">
                <a:solidFill>
                  <a:srgbClr val="858787"/>
                </a:solidFill>
                <a:latin typeface="Times New Roman"/>
                <a:cs typeface="Times New Roman"/>
              </a:rPr>
              <a:t>chilling </a:t>
            </a:r>
            <a:r>
              <a:rPr dirty="0" sz="1400" spc="70">
                <a:solidFill>
                  <a:srgbClr val="858787"/>
                </a:solidFill>
                <a:latin typeface="Times New Roman"/>
                <a:cs typeface="Times New Roman"/>
              </a:rPr>
              <a:t>contest </a:t>
            </a:r>
            <a:r>
              <a:rPr dirty="0" sz="1150" spc="80">
                <a:solidFill>
                  <a:srgbClr val="858787"/>
                </a:solidFill>
                <a:latin typeface="Arial"/>
                <a:cs typeface="Arial"/>
              </a:rPr>
              <a:t>was </a:t>
            </a:r>
            <a:r>
              <a:rPr dirty="0" sz="1400" spc="60">
                <a:solidFill>
                  <a:srgbClr val="858787"/>
                </a:solidFill>
                <a:latin typeface="Times New Roman"/>
                <a:cs typeface="Times New Roman"/>
              </a:rPr>
              <a:t>woo </a:t>
            </a:r>
            <a:r>
              <a:rPr dirty="0" sz="1350" spc="40">
                <a:solidFill>
                  <a:srgbClr val="858787"/>
                </a:solidFill>
                <a:latin typeface="Times New Roman"/>
                <a:cs typeface="Times New Roman"/>
              </a:rPr>
              <a:t>by  </a:t>
            </a:r>
            <a:r>
              <a:rPr dirty="0" sz="1400" spc="95">
                <a:solidFill>
                  <a:srgbClr val="858787"/>
                </a:solidFill>
                <a:latin typeface="Times New Roman"/>
                <a:cs typeface="Times New Roman"/>
              </a:rPr>
              <a:t>John </a:t>
            </a:r>
            <a:r>
              <a:rPr dirty="0" sz="1400" spc="110">
                <a:solidFill>
                  <a:srgbClr val="858787"/>
                </a:solidFill>
                <a:latin typeface="Times New Roman"/>
                <a:cs typeface="Times New Roman"/>
              </a:rPr>
              <a:t>Roe </a:t>
            </a:r>
            <a:r>
              <a:rPr dirty="0" sz="1400" spc="100">
                <a:solidFill>
                  <a:srgbClr val="858787"/>
                </a:solidFill>
                <a:latin typeface="Times New Roman"/>
                <a:cs typeface="Times New Roman"/>
              </a:rPr>
              <a:t>and </a:t>
            </a:r>
            <a:r>
              <a:rPr dirty="0" sz="1400" spc="114">
                <a:solidFill>
                  <a:srgbClr val="858787"/>
                </a:solidFill>
                <a:latin typeface="Times New Roman"/>
                <a:cs typeface="Times New Roman"/>
              </a:rPr>
              <a:t>John </a:t>
            </a:r>
            <a:r>
              <a:rPr dirty="0" sz="1400" spc="40">
                <a:solidFill>
                  <a:srgbClr val="858787"/>
                </a:solidFill>
                <a:latin typeface="Times New Roman"/>
                <a:cs typeface="Times New Roman"/>
              </a:rPr>
              <a:t>Hawkins </a:t>
            </a:r>
            <a:r>
              <a:rPr dirty="0" sz="1300" spc="105">
                <a:solidFill>
                  <a:srgbClr val="858787"/>
                </a:solidFill>
                <a:latin typeface="Arial"/>
                <a:cs typeface="Arial"/>
              </a:rPr>
              <a:t>with </a:t>
            </a:r>
            <a:r>
              <a:rPr dirty="0" sz="1400" spc="125">
                <a:solidFill>
                  <a:srgbClr val="858787"/>
                </a:solidFill>
                <a:latin typeface="Times New Roman"/>
                <a:cs typeface="Times New Roman"/>
              </a:rPr>
              <a:t>a </a:t>
            </a:r>
            <a:r>
              <a:rPr dirty="0" sz="1400" spc="80">
                <a:solidFill>
                  <a:srgbClr val="858787"/>
                </a:solidFill>
                <a:latin typeface="Times New Roman"/>
                <a:cs typeface="Times New Roman"/>
              </a:rPr>
              <a:t>depth </a:t>
            </a:r>
            <a:r>
              <a:rPr dirty="0" sz="1400" spc="40">
                <a:solidFill>
                  <a:srgbClr val="858787"/>
                </a:solidFill>
                <a:latin typeface="Times New Roman"/>
                <a:cs typeface="Times New Roman"/>
              </a:rPr>
              <a:t>of </a:t>
            </a:r>
            <a:r>
              <a:rPr dirty="0" sz="1400" spc="50">
                <a:solidFill>
                  <a:srgbClr val="858787"/>
                </a:solidFill>
                <a:latin typeface="Times New Roman"/>
                <a:cs typeface="Times New Roman"/>
              </a:rPr>
              <a:t>22  </a:t>
            </a:r>
            <a:r>
              <a:rPr dirty="0" sz="1400" spc="20">
                <a:solidFill>
                  <a:srgbClr val="858787"/>
                </a:solidFill>
                <a:latin typeface="Times New Roman"/>
                <a:cs typeface="Times New Roman"/>
              </a:rPr>
              <a:t>mchea The </a:t>
            </a:r>
            <a:r>
              <a:rPr dirty="0" sz="1400" spc="60">
                <a:solidFill>
                  <a:srgbClr val="858787"/>
                </a:solidFill>
                <a:latin typeface="Times New Roman"/>
                <a:cs typeface="Times New Roman"/>
              </a:rPr>
              <a:t>winners </a:t>
            </a:r>
            <a:r>
              <a:rPr dirty="0" sz="1400" spc="55" i="1">
                <a:solidFill>
                  <a:srgbClr val="858787"/>
                </a:solidFill>
                <a:latin typeface="Times New Roman"/>
                <a:cs typeface="Times New Roman"/>
              </a:rPr>
              <a:t>ol </a:t>
            </a:r>
            <a:r>
              <a:rPr dirty="0" sz="1400" spc="55">
                <a:solidFill>
                  <a:srgbClr val="858787"/>
                </a:solidFill>
                <a:latin typeface="Times New Roman"/>
                <a:cs typeface="Times New Roman"/>
              </a:rPr>
              <a:t>the </a:t>
            </a:r>
            <a:r>
              <a:rPr dirty="0" sz="1400" spc="20">
                <a:solidFill>
                  <a:srgbClr val="858787"/>
                </a:solidFill>
                <a:latin typeface="Times New Roman"/>
                <a:cs typeface="Times New Roman"/>
              </a:rPr>
              <a:t>Bridge </a:t>
            </a:r>
            <a:r>
              <a:rPr dirty="0" sz="1400" spc="40">
                <a:solidFill>
                  <a:srgbClr val="858787"/>
                </a:solidFill>
                <a:latin typeface="Times New Roman"/>
                <a:cs typeface="Times New Roman"/>
              </a:rPr>
              <a:t>Building </a:t>
            </a:r>
            <a:r>
              <a:rPr dirty="0" sz="1400" spc="15">
                <a:solidFill>
                  <a:srgbClr val="858787"/>
                </a:solidFill>
                <a:latin typeface="Times New Roman"/>
                <a:cs typeface="Times New Roman"/>
              </a:rPr>
              <a:t>cont.est  </a:t>
            </a:r>
            <a:r>
              <a:rPr dirty="0" sz="1400" spc="45">
                <a:solidFill>
                  <a:srgbClr val="858787"/>
                </a:solidFill>
                <a:latin typeface="Times New Roman"/>
                <a:cs typeface="Times New Roman"/>
              </a:rPr>
              <a:t>were </a:t>
            </a:r>
            <a:r>
              <a:rPr dirty="0" sz="1400" spc="140">
                <a:solidFill>
                  <a:srgbClr val="999A95"/>
                </a:solidFill>
                <a:latin typeface="Times New Roman"/>
                <a:cs typeface="Times New Roman"/>
              </a:rPr>
              <a:t>"The </a:t>
            </a:r>
            <a:r>
              <a:rPr dirty="0" sz="1400" spc="35">
                <a:solidFill>
                  <a:srgbClr val="858787"/>
                </a:solidFill>
                <a:latin typeface="Times New Roman"/>
                <a:cs typeface="Times New Roman"/>
              </a:rPr>
              <a:t>Buda </a:t>
            </a:r>
            <a:r>
              <a:rPr dirty="0" sz="1400" spc="25">
                <a:solidFill>
                  <a:srgbClr val="858787"/>
                </a:solidFill>
                <a:latin typeface="Times New Roman"/>
                <a:cs typeface="Times New Roman"/>
              </a:rPr>
              <a:t>for </a:t>
            </a:r>
            <a:r>
              <a:rPr dirty="0" sz="1400" spc="70">
                <a:solidFill>
                  <a:srgbClr val="858787"/>
                </a:solidFill>
                <a:latin typeface="Times New Roman"/>
                <a:cs typeface="Times New Roman"/>
              </a:rPr>
              <a:t>Lunch </a:t>
            </a:r>
            <a:r>
              <a:rPr dirty="0" sz="1400" spc="40">
                <a:solidFill>
                  <a:srgbClr val="858787"/>
                </a:solidFill>
                <a:latin typeface="Times New Roman"/>
                <a:cs typeface="Times New Roman"/>
              </a:rPr>
              <a:t>Bunch </a:t>
            </a:r>
            <a:r>
              <a:rPr dirty="0" sz="1500" spc="85">
                <a:solidFill>
                  <a:srgbClr val="858787"/>
                </a:solidFill>
                <a:latin typeface="Arial"/>
                <a:cs typeface="Arial"/>
              </a:rPr>
              <a:t>"-Allan </a:t>
            </a:r>
            <a:r>
              <a:rPr dirty="0" sz="1400" spc="45">
                <a:solidFill>
                  <a:srgbClr val="858787"/>
                </a:solidFill>
                <a:latin typeface="Times New Roman"/>
                <a:cs typeface="Times New Roman"/>
              </a:rPr>
              <a:t>Pankey,  </a:t>
            </a:r>
            <a:r>
              <a:rPr dirty="0" sz="1400" spc="75">
                <a:solidFill>
                  <a:srgbClr val="858787"/>
                </a:solidFill>
                <a:latin typeface="Times New Roman"/>
                <a:cs typeface="Times New Roman"/>
              </a:rPr>
              <a:t>Bob </a:t>
            </a:r>
            <a:r>
              <a:rPr dirty="0" sz="1400" spc="85">
                <a:solidFill>
                  <a:srgbClr val="858787"/>
                </a:solidFill>
                <a:latin typeface="Times New Roman"/>
                <a:cs typeface="Times New Roman"/>
              </a:rPr>
              <a:t>Strong, </a:t>
            </a:r>
            <a:r>
              <a:rPr dirty="0" sz="1400" spc="95">
                <a:solidFill>
                  <a:srgbClr val="858787"/>
                </a:solidFill>
                <a:latin typeface="Times New Roman"/>
                <a:cs typeface="Times New Roman"/>
              </a:rPr>
              <a:t>Grant </a:t>
            </a:r>
            <a:r>
              <a:rPr dirty="0" sz="1400" spc="5">
                <a:solidFill>
                  <a:srgbClr val="858787"/>
                </a:solidFill>
                <a:latin typeface="Times New Roman"/>
                <a:cs typeface="Times New Roman"/>
              </a:rPr>
              <a:t>Wart.enburg, </a:t>
            </a:r>
            <a:r>
              <a:rPr dirty="0" sz="1400" spc="85">
                <a:solidFill>
                  <a:srgbClr val="858787"/>
                </a:solidFill>
                <a:latin typeface="Times New Roman"/>
                <a:cs typeface="Times New Roman"/>
              </a:rPr>
              <a:t>Dan </a:t>
            </a:r>
            <a:r>
              <a:rPr dirty="0" sz="1400" spc="70">
                <a:solidFill>
                  <a:srgbClr val="858787"/>
                </a:solidFill>
                <a:latin typeface="Times New Roman"/>
                <a:cs typeface="Times New Roman"/>
              </a:rPr>
              <a:t>Ropson, </a:t>
            </a:r>
            <a:r>
              <a:rPr dirty="0" sz="1400" spc="35">
                <a:solidFill>
                  <a:srgbClr val="858787"/>
                </a:solidFill>
                <a:latin typeface="Times New Roman"/>
                <a:cs typeface="Times New Roman"/>
              </a:rPr>
              <a:t>Roger  </a:t>
            </a:r>
            <a:r>
              <a:rPr dirty="0" sz="1400" spc="30">
                <a:solidFill>
                  <a:srgbClr val="858787"/>
                </a:solidFill>
                <a:latin typeface="Times New Roman"/>
                <a:cs typeface="Times New Roman"/>
              </a:rPr>
              <a:t>Allmendmger and </a:t>
            </a:r>
            <a:r>
              <a:rPr dirty="0" sz="1400" spc="95">
                <a:solidFill>
                  <a:srgbClr val="858787"/>
                </a:solidFill>
                <a:latin typeface="Times New Roman"/>
                <a:cs typeface="Times New Roman"/>
              </a:rPr>
              <a:t>Stan </a:t>
            </a:r>
            <a:r>
              <a:rPr dirty="0" sz="1400" spc="50">
                <a:solidFill>
                  <a:srgbClr val="858787"/>
                </a:solidFill>
                <a:latin typeface="Times New Roman"/>
                <a:cs typeface="Times New Roman"/>
              </a:rPr>
              <a:t>Pellow. </a:t>
            </a:r>
            <a:r>
              <a:rPr dirty="0" sz="1400" spc="65">
                <a:solidFill>
                  <a:srgbClr val="858787"/>
                </a:solidFill>
                <a:latin typeface="Times New Roman"/>
                <a:cs typeface="Times New Roman"/>
              </a:rPr>
              <a:t>The </a:t>
            </a:r>
            <a:r>
              <a:rPr dirty="0" sz="1400" spc="85">
                <a:solidFill>
                  <a:srgbClr val="858787"/>
                </a:solidFill>
                <a:latin typeface="Times New Roman"/>
                <a:cs typeface="Times New Roman"/>
              </a:rPr>
              <a:t>most </a:t>
            </a:r>
            <a:r>
              <a:rPr dirty="0" sz="1400" spc="35">
                <a:solidFill>
                  <a:srgbClr val="858787"/>
                </a:solidFill>
                <a:latin typeface="Times New Roman"/>
                <a:cs typeface="Times New Roman"/>
              </a:rPr>
              <a:t>handsome  </a:t>
            </a:r>
            <a:r>
              <a:rPr dirty="0" sz="1400" spc="50">
                <a:solidFill>
                  <a:srgbClr val="858787"/>
                </a:solidFill>
                <a:latin typeface="Times New Roman"/>
                <a:cs typeface="Times New Roman"/>
              </a:rPr>
              <a:t>beard </a:t>
            </a:r>
            <a:r>
              <a:rPr dirty="0" sz="1400" spc="60">
                <a:solidFill>
                  <a:srgbClr val="858787"/>
                </a:solidFill>
                <a:latin typeface="Times New Roman"/>
                <a:cs typeface="Times New Roman"/>
              </a:rPr>
              <a:t>award </a:t>
            </a:r>
            <a:r>
              <a:rPr dirty="0" sz="1400" spc="105">
                <a:solidFill>
                  <a:srgbClr val="858787"/>
                </a:solidFill>
                <a:latin typeface="Times New Roman"/>
                <a:cs typeface="Times New Roman"/>
              </a:rPr>
              <a:t>went </a:t>
            </a:r>
            <a:r>
              <a:rPr dirty="0" sz="1400" spc="85">
                <a:solidFill>
                  <a:srgbClr val="858787"/>
                </a:solidFill>
                <a:latin typeface="Times New Roman"/>
                <a:cs typeface="Times New Roman"/>
              </a:rPr>
              <a:t>to </a:t>
            </a:r>
            <a:r>
              <a:rPr dirty="0" sz="1400" spc="125">
                <a:solidFill>
                  <a:srgbClr val="858787"/>
                </a:solidFill>
                <a:latin typeface="Times New Roman"/>
                <a:cs typeface="Times New Roman"/>
              </a:rPr>
              <a:t>Bob </a:t>
            </a:r>
            <a:r>
              <a:rPr dirty="0" u="sng" sz="1400" spc="35">
                <a:solidFill>
                  <a:srgbClr val="858787"/>
                </a:solidFill>
                <a:uFill>
                  <a:solidFill>
                    <a:srgbClr val="858787"/>
                  </a:solidFill>
                </a:uFill>
                <a:latin typeface="Times New Roman"/>
                <a:cs typeface="Times New Roman"/>
              </a:rPr>
              <a:t>Gorc2yca</a:t>
            </a:r>
            <a:r>
              <a:rPr dirty="0" sz="1400" spc="35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050" spc="25">
                <a:solidFill>
                  <a:srgbClr val="858787"/>
                </a:solidFill>
                <a:latin typeface="Times New Roman"/>
                <a:cs typeface="Times New Roman"/>
              </a:rPr>
              <a:t>in </a:t>
            </a:r>
            <a:r>
              <a:rPr dirty="0" sz="1400" spc="30">
                <a:solidFill>
                  <a:srgbClr val="858787"/>
                </a:solidFill>
                <a:latin typeface="Times New Roman"/>
                <a:cs typeface="Times New Roman"/>
              </a:rPr>
              <a:t>the </a:t>
            </a:r>
            <a:r>
              <a:rPr dirty="0" sz="1350" spc="30">
                <a:solidFill>
                  <a:srgbClr val="858787"/>
                </a:solidFill>
                <a:latin typeface="Arial"/>
                <a:cs typeface="Arial"/>
              </a:rPr>
              <a:t>hairy </a:t>
            </a:r>
            <a:r>
              <a:rPr dirty="0" sz="1400" spc="65">
                <a:solidFill>
                  <a:srgbClr val="858787"/>
                </a:solidFill>
                <a:latin typeface="Times New Roman"/>
                <a:cs typeface="Times New Roman"/>
              </a:rPr>
              <a:t>face  </a:t>
            </a:r>
            <a:r>
              <a:rPr dirty="0" sz="1400" spc="50">
                <a:solidFill>
                  <a:srgbClr val="858787"/>
                </a:solidFill>
                <a:latin typeface="Times New Roman"/>
                <a:cs typeface="Times New Roman"/>
              </a:rPr>
              <a:t>category </a:t>
            </a:r>
            <a:r>
              <a:rPr dirty="0" sz="1400" spc="60">
                <a:solidFill>
                  <a:srgbClr val="858787"/>
                </a:solidFill>
                <a:latin typeface="Times New Roman"/>
                <a:cs typeface="Times New Roman"/>
              </a:rPr>
              <a:t>and </a:t>
            </a:r>
            <a:r>
              <a:rPr dirty="0" sz="1400" spc="-110">
                <a:solidFill>
                  <a:srgbClr val="858787"/>
                </a:solidFill>
                <a:latin typeface="Times New Roman"/>
                <a:cs typeface="Times New Roman"/>
              </a:rPr>
              <a:t>DaV1d </a:t>
            </a:r>
            <a:r>
              <a:rPr dirty="0" sz="1350" spc="60">
                <a:solidFill>
                  <a:srgbClr val="858787"/>
                </a:solidFill>
                <a:latin typeface="Arial"/>
                <a:cs typeface="Arial"/>
              </a:rPr>
              <a:t>Craft </a:t>
            </a:r>
            <a:r>
              <a:rPr dirty="0" sz="1350" spc="70">
                <a:solidFill>
                  <a:srgbClr val="858787"/>
                </a:solidFill>
                <a:latin typeface="Times New Roman"/>
                <a:cs typeface="Times New Roman"/>
              </a:rPr>
              <a:t>in </a:t>
            </a:r>
            <a:r>
              <a:rPr dirty="0" sz="1400" spc="70">
                <a:solidFill>
                  <a:srgbClr val="858787"/>
                </a:solidFill>
                <a:latin typeface="Times New Roman"/>
                <a:cs typeface="Times New Roman"/>
              </a:rPr>
              <a:t>the </a:t>
            </a:r>
            <a:r>
              <a:rPr dirty="0" sz="1400" spc="50">
                <a:solidFill>
                  <a:srgbClr val="858787"/>
                </a:solidFill>
                <a:latin typeface="Times New Roman"/>
                <a:cs typeface="Times New Roman"/>
              </a:rPr>
              <a:t>clean </a:t>
            </a:r>
            <a:r>
              <a:rPr dirty="0" sz="1400" spc="65">
                <a:solidFill>
                  <a:srgbClr val="858787"/>
                </a:solidFill>
                <a:latin typeface="Times New Roman"/>
                <a:cs typeface="Times New Roman"/>
              </a:rPr>
              <a:t>face </a:t>
            </a:r>
            <a:r>
              <a:rPr dirty="0" sz="1400" spc="55">
                <a:solidFill>
                  <a:srgbClr val="858787"/>
                </a:solidFill>
                <a:latin typeface="Times New Roman"/>
                <a:cs typeface="Times New Roman"/>
              </a:rPr>
              <a:t>category,  </a:t>
            </a:r>
            <a:r>
              <a:rPr dirty="0" sz="1400" spc="10">
                <a:solidFill>
                  <a:srgbClr val="858787"/>
                </a:solidFill>
                <a:latin typeface="Times New Roman"/>
                <a:cs typeface="Times New Roman"/>
              </a:rPr>
              <a:t>Bill </a:t>
            </a:r>
            <a:r>
              <a:rPr dirty="0" sz="1400" spc="55">
                <a:solidFill>
                  <a:srgbClr val="858787"/>
                </a:solidFill>
                <a:latin typeface="Times New Roman"/>
                <a:cs typeface="Times New Roman"/>
              </a:rPr>
              <a:t>Guse, </a:t>
            </a:r>
            <a:r>
              <a:rPr dirty="0" sz="1400" spc="50">
                <a:solidFill>
                  <a:srgbClr val="858787"/>
                </a:solidFill>
                <a:latin typeface="Times New Roman"/>
                <a:cs typeface="Times New Roman"/>
              </a:rPr>
              <a:t>the </a:t>
            </a:r>
            <a:r>
              <a:rPr dirty="0" sz="1400" spc="85">
                <a:solidFill>
                  <a:srgbClr val="858787"/>
                </a:solidFill>
                <a:latin typeface="Times New Roman"/>
                <a:cs typeface="Times New Roman"/>
              </a:rPr>
              <a:t>most </a:t>
            </a:r>
            <a:r>
              <a:rPr dirty="0" sz="1400" spc="50">
                <a:solidFill>
                  <a:srgbClr val="858787"/>
                </a:solidFill>
                <a:latin typeface="Times New Roman"/>
                <a:cs typeface="Times New Roman"/>
              </a:rPr>
              <a:t>original, </a:t>
            </a:r>
            <a:r>
              <a:rPr dirty="0" sz="1400" spc="65">
                <a:solidFill>
                  <a:srgbClr val="858787"/>
                </a:solidFill>
                <a:latin typeface="Times New Roman"/>
                <a:cs typeface="Times New Roman"/>
              </a:rPr>
              <a:t>and </a:t>
            </a:r>
            <a:r>
              <a:rPr dirty="0" sz="1400" spc="20">
                <a:solidFill>
                  <a:srgbClr val="858787"/>
                </a:solidFill>
                <a:latin typeface="Times New Roman"/>
                <a:cs typeface="Times New Roman"/>
              </a:rPr>
              <a:t>Charles </a:t>
            </a:r>
            <a:r>
              <a:rPr dirty="0" sz="1400" spc="15">
                <a:solidFill>
                  <a:srgbClr val="858787"/>
                </a:solidFill>
                <a:latin typeface="Times New Roman"/>
                <a:cs typeface="Times New Roman"/>
              </a:rPr>
              <a:t>O'Melveoy  </a:t>
            </a:r>
            <a:r>
              <a:rPr dirty="0" sz="1350" spc="75">
                <a:solidFill>
                  <a:srgbClr val="858787"/>
                </a:solidFill>
                <a:latin typeface="Times New Roman"/>
                <a:cs typeface="Times New Roman"/>
              </a:rPr>
              <a:t>with </a:t>
            </a:r>
            <a:r>
              <a:rPr dirty="0" sz="1400" spc="65">
                <a:solidFill>
                  <a:srgbClr val="858787"/>
                </a:solidFill>
                <a:latin typeface="Times New Roman"/>
                <a:cs typeface="Times New Roman"/>
              </a:rPr>
              <a:t>the </a:t>
            </a:r>
            <a:r>
              <a:rPr dirty="0" sz="1400" spc="35">
                <a:solidFill>
                  <a:srgbClr val="858787"/>
                </a:solidFill>
                <a:latin typeface="Times New Roman"/>
                <a:cs typeface="Times New Roman"/>
              </a:rPr>
              <a:t>ugliest. </a:t>
            </a:r>
            <a:r>
              <a:rPr dirty="0" sz="1450" spc="45">
                <a:solidFill>
                  <a:srgbClr val="858787"/>
                </a:solidFill>
                <a:latin typeface="Times New Roman"/>
                <a:cs typeface="Times New Roman"/>
              </a:rPr>
              <a:t>The </a:t>
            </a:r>
            <a:r>
              <a:rPr dirty="0" sz="1450" spc="25">
                <a:solidFill>
                  <a:srgbClr val="858787"/>
                </a:solidFill>
                <a:latin typeface="Times New Roman"/>
                <a:cs typeface="Times New Roman"/>
              </a:rPr>
              <a:t>pie </a:t>
            </a:r>
            <a:r>
              <a:rPr dirty="0" sz="1400" spc="65">
                <a:solidFill>
                  <a:srgbClr val="858787"/>
                </a:solidFill>
                <a:latin typeface="Times New Roman"/>
                <a:cs typeface="Times New Roman"/>
              </a:rPr>
              <a:t>eating </a:t>
            </a:r>
            <a:r>
              <a:rPr dirty="0" sz="1400" spc="15">
                <a:solidFill>
                  <a:srgbClr val="858787"/>
                </a:solidFill>
                <a:latin typeface="Times New Roman"/>
                <a:cs typeface="Times New Roman"/>
              </a:rPr>
              <a:t>cont.est </a:t>
            </a:r>
            <a:r>
              <a:rPr dirty="0" sz="1350" spc="-35">
                <a:solidFill>
                  <a:srgbClr val="858787"/>
                </a:solidFill>
                <a:latin typeface="Arial"/>
                <a:cs typeface="Arial"/>
              </a:rPr>
              <a:t>was </a:t>
            </a:r>
            <a:r>
              <a:rPr dirty="0" sz="1400" spc="20">
                <a:solidFill>
                  <a:srgbClr val="858787"/>
                </a:solidFill>
                <a:latin typeface="Times New Roman"/>
                <a:cs typeface="Times New Roman"/>
              </a:rPr>
              <a:t>won </a:t>
            </a:r>
            <a:r>
              <a:rPr dirty="0" sz="1350" spc="75">
                <a:solidFill>
                  <a:srgbClr val="858787"/>
                </a:solidFill>
                <a:latin typeface="Times New Roman"/>
                <a:cs typeface="Times New Roman"/>
              </a:rPr>
              <a:t>by  </a:t>
            </a:r>
            <a:r>
              <a:rPr dirty="0" sz="1350" spc="15">
                <a:solidFill>
                  <a:srgbClr val="858787"/>
                </a:solidFill>
                <a:latin typeface="Arial"/>
                <a:cs typeface="Arial"/>
              </a:rPr>
              <a:t>Jay</a:t>
            </a:r>
            <a:r>
              <a:rPr dirty="0" sz="1350" spc="-145">
                <a:solidFill>
                  <a:srgbClr val="858787"/>
                </a:solidFill>
                <a:latin typeface="Arial"/>
                <a:cs typeface="Arial"/>
              </a:rPr>
              <a:t> </a:t>
            </a:r>
            <a:r>
              <a:rPr dirty="0" sz="1350" spc="40">
                <a:solidFill>
                  <a:srgbClr val="858787"/>
                </a:solidFill>
                <a:latin typeface="Arial"/>
                <a:cs typeface="Arial"/>
              </a:rPr>
              <a:t>McLaughlin</a:t>
            </a:r>
            <a:endParaRPr sz="1350">
              <a:latin typeface="Arial"/>
              <a:cs typeface="Arial"/>
            </a:endParaRPr>
          </a:p>
          <a:p>
            <a:pPr algn="just" marL="222885">
              <a:lnSpc>
                <a:spcPts val="1440"/>
              </a:lnSpc>
            </a:pPr>
            <a:r>
              <a:rPr dirty="0" sz="1400" spc="55">
                <a:solidFill>
                  <a:srgbClr val="858787"/>
                </a:solidFill>
                <a:latin typeface="Times New Roman"/>
                <a:cs typeface="Times New Roman"/>
              </a:rPr>
              <a:t>The</a:t>
            </a:r>
            <a:r>
              <a:rPr dirty="0" sz="1400" spc="31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400" spc="70">
                <a:solidFill>
                  <a:srgbClr val="858787"/>
                </a:solidFill>
                <a:latin typeface="Times New Roman"/>
                <a:cs typeface="Times New Roman"/>
              </a:rPr>
              <a:t>most</a:t>
            </a:r>
            <a:r>
              <a:rPr dirty="0" sz="1400" spc="-5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400" spc="50">
                <a:solidFill>
                  <a:srgbClr val="858787"/>
                </a:solidFill>
                <a:latin typeface="Times New Roman"/>
                <a:cs typeface="Times New Roman"/>
              </a:rPr>
              <a:t>festive</a:t>
            </a:r>
            <a:r>
              <a:rPr dirty="0" sz="1400" spc="-14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400" spc="40">
                <a:solidFill>
                  <a:srgbClr val="858787"/>
                </a:solidFill>
                <a:latin typeface="Times New Roman"/>
                <a:cs typeface="Times New Roman"/>
              </a:rPr>
              <a:t>activities</a:t>
            </a:r>
            <a:r>
              <a:rPr dirty="0" sz="1400" spc="75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400" spc="45">
                <a:solidFill>
                  <a:srgbClr val="858787"/>
                </a:solidFill>
                <a:latin typeface="Times New Roman"/>
                <a:cs typeface="Times New Roman"/>
              </a:rPr>
              <a:t>were</a:t>
            </a:r>
            <a:r>
              <a:rPr dirty="0" sz="1400" spc="-6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400" spc="80">
                <a:solidFill>
                  <a:srgbClr val="858787"/>
                </a:solidFill>
                <a:latin typeface="Times New Roman"/>
                <a:cs typeface="Times New Roman"/>
              </a:rPr>
              <a:t>those</a:t>
            </a:r>
            <a:r>
              <a:rPr dirty="0" sz="1400" spc="-45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400" spc="75">
                <a:solidFill>
                  <a:srgbClr val="858787"/>
                </a:solidFill>
                <a:latin typeface="Times New Roman"/>
                <a:cs typeface="Times New Roman"/>
              </a:rPr>
              <a:t>nt</a:t>
            </a:r>
            <a:r>
              <a:rPr dirty="0" sz="1400" spc="-7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400" spc="75">
                <a:solidFill>
                  <a:srgbClr val="858787"/>
                </a:solidFill>
                <a:latin typeface="Times New Roman"/>
                <a:cs typeface="Times New Roman"/>
              </a:rPr>
              <a:t>the</a:t>
            </a:r>
            <a:r>
              <a:rPr dirty="0" sz="1400" spc="1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450" spc="60">
                <a:solidFill>
                  <a:srgbClr val="858787"/>
                </a:solidFill>
                <a:latin typeface="Times New Roman"/>
                <a:cs typeface="Times New Roman"/>
              </a:rPr>
              <a:t>pit.</a:t>
            </a:r>
            <a:r>
              <a:rPr dirty="0" sz="1450" spc="-155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400" spc="75">
                <a:solidFill>
                  <a:srgbClr val="858787"/>
                </a:solidFill>
                <a:latin typeface="Times New Roman"/>
                <a:cs typeface="Times New Roman"/>
              </a:rPr>
              <a:t>St</a:t>
            </a:r>
            <a:endParaRPr sz="1400">
              <a:latin typeface="Times New Roman"/>
              <a:cs typeface="Times New Roman"/>
            </a:endParaRPr>
          </a:p>
          <a:p>
            <a:pPr algn="just" marL="36830" marR="3235325" indent="3810">
              <a:lnSpc>
                <a:spcPct val="92800"/>
              </a:lnSpc>
              <a:spcBef>
                <a:spcPts val="80"/>
              </a:spcBef>
            </a:pPr>
            <a:r>
              <a:rPr dirty="0" sz="1400" spc="80">
                <a:solidFill>
                  <a:srgbClr val="858787"/>
                </a:solidFill>
                <a:latin typeface="Times New Roman"/>
                <a:cs typeface="Times New Roman"/>
              </a:rPr>
              <a:t>Pat </a:t>
            </a:r>
            <a:r>
              <a:rPr dirty="0" sz="1400" spc="90">
                <a:solidFill>
                  <a:srgbClr val="858787"/>
                </a:solidFill>
                <a:latin typeface="Times New Roman"/>
                <a:cs typeface="Times New Roman"/>
              </a:rPr>
              <a:t>and </a:t>
            </a:r>
            <a:r>
              <a:rPr dirty="0" sz="1350" spc="65">
                <a:solidFill>
                  <a:srgbClr val="858787"/>
                </a:solidFill>
                <a:latin typeface="Arial"/>
                <a:cs typeface="Arial"/>
              </a:rPr>
              <a:t>hls </a:t>
            </a:r>
            <a:r>
              <a:rPr dirty="0" sz="1400" spc="105">
                <a:solidFill>
                  <a:srgbClr val="858787"/>
                </a:solidFill>
                <a:latin typeface="Times New Roman"/>
                <a:cs typeface="Times New Roman"/>
              </a:rPr>
              <a:t>court </a:t>
            </a:r>
            <a:r>
              <a:rPr dirty="0" sz="1400" spc="30">
                <a:solidFill>
                  <a:srgbClr val="858787"/>
                </a:solidFill>
                <a:latin typeface="Times New Roman"/>
                <a:cs typeface="Times New Roman"/>
              </a:rPr>
              <a:t>witnessed the </a:t>
            </a:r>
            <a:r>
              <a:rPr dirty="0" sz="1400" spc="55">
                <a:solidFill>
                  <a:srgbClr val="858787"/>
                </a:solidFill>
                <a:latin typeface="Times New Roman"/>
                <a:cs typeface="Times New Roman"/>
              </a:rPr>
              <a:t>march </a:t>
            </a:r>
            <a:r>
              <a:rPr dirty="0" sz="1400" spc="40">
                <a:solidFill>
                  <a:srgbClr val="858787"/>
                </a:solidFill>
                <a:latin typeface="Times New Roman"/>
                <a:cs typeface="Times New Roman"/>
              </a:rPr>
              <a:t>of </a:t>
            </a:r>
            <a:r>
              <a:rPr dirty="0" sz="1400" spc="35">
                <a:solidFill>
                  <a:srgbClr val="858787"/>
                </a:solidFill>
                <a:latin typeface="Times New Roman"/>
                <a:cs typeface="Times New Roman"/>
              </a:rPr>
              <a:t>the </a:t>
            </a:r>
            <a:r>
              <a:rPr dirty="0" sz="1400" spc="40">
                <a:solidFill>
                  <a:srgbClr val="858787"/>
                </a:solidFill>
                <a:latin typeface="Times New Roman"/>
                <a:cs typeface="Times New Roman"/>
              </a:rPr>
              <a:t>frosh  </a:t>
            </a:r>
            <a:r>
              <a:rPr dirty="0" sz="1400" spc="10">
                <a:solidFill>
                  <a:srgbClr val="858787"/>
                </a:solidFill>
                <a:latin typeface="Times New Roman"/>
                <a:cs typeface="Times New Roman"/>
              </a:rPr>
              <a:t>ncross the </a:t>
            </a:r>
            <a:r>
              <a:rPr dirty="0" sz="1400" spc="15">
                <a:solidFill>
                  <a:srgbClr val="858787"/>
                </a:solidFill>
                <a:latin typeface="Times New Roman"/>
                <a:cs typeface="Times New Roman"/>
              </a:rPr>
              <a:t>t.elephone </a:t>
            </a:r>
            <a:r>
              <a:rPr dirty="0" sz="1400" spc="65">
                <a:solidFill>
                  <a:srgbClr val="858787"/>
                </a:solidFill>
                <a:latin typeface="Times New Roman"/>
                <a:cs typeface="Times New Roman"/>
              </a:rPr>
              <a:t>pole </a:t>
            </a:r>
            <a:r>
              <a:rPr dirty="0" sz="1400" spc="70">
                <a:solidFill>
                  <a:srgbClr val="858787"/>
                </a:solidFill>
                <a:latin typeface="Times New Roman"/>
                <a:cs typeface="Times New Roman"/>
              </a:rPr>
              <a:t>and </a:t>
            </a:r>
            <a:r>
              <a:rPr dirty="0" sz="1350" spc="45">
                <a:solidFill>
                  <a:srgbClr val="858787"/>
                </a:solidFill>
                <a:latin typeface="Arial"/>
                <a:cs typeface="Arial"/>
              </a:rPr>
              <a:t>their </a:t>
            </a:r>
            <a:r>
              <a:rPr dirty="0" sz="1400" spc="45">
                <a:solidFill>
                  <a:srgbClr val="858787"/>
                </a:solidFill>
                <a:latin typeface="Times New Roman"/>
                <a:cs typeface="Times New Roman"/>
              </a:rPr>
              <a:t>plunge </a:t>
            </a:r>
            <a:r>
              <a:rPr dirty="0" sz="1350" spc="114">
                <a:solidFill>
                  <a:srgbClr val="858787"/>
                </a:solidFill>
                <a:latin typeface="Arial"/>
                <a:cs typeface="Arial"/>
              </a:rPr>
              <a:t>into </a:t>
            </a:r>
            <a:r>
              <a:rPr dirty="0" sz="1400" spc="135">
                <a:solidFill>
                  <a:srgbClr val="858787"/>
                </a:solidFill>
                <a:latin typeface="Times New Roman"/>
                <a:cs typeface="Times New Roman"/>
              </a:rPr>
              <a:t>the  </a:t>
            </a:r>
            <a:r>
              <a:rPr dirty="0" sz="1400" spc="85">
                <a:solidFill>
                  <a:srgbClr val="858787"/>
                </a:solidFill>
                <a:latin typeface="Times New Roman"/>
                <a:cs typeface="Times New Roman"/>
              </a:rPr>
              <a:t>muddy </a:t>
            </a:r>
            <a:r>
              <a:rPr dirty="0" sz="1450" spc="-25">
                <a:solidFill>
                  <a:srgbClr val="858787"/>
                </a:solidFill>
                <a:latin typeface="Arial"/>
                <a:cs typeface="Arial"/>
              </a:rPr>
              <a:t>water </a:t>
            </a:r>
            <a:r>
              <a:rPr dirty="0" sz="1400" spc="65">
                <a:solidFill>
                  <a:srgbClr val="858787"/>
                </a:solidFill>
                <a:latin typeface="Times New Roman"/>
                <a:cs typeface="Times New Roman"/>
              </a:rPr>
              <a:t>under </a:t>
            </a:r>
            <a:r>
              <a:rPr dirty="0" sz="1400" spc="55">
                <a:solidFill>
                  <a:srgbClr val="858787"/>
                </a:solidFill>
                <a:latin typeface="Times New Roman"/>
                <a:cs typeface="Times New Roman"/>
              </a:rPr>
              <a:t>the </a:t>
            </a:r>
            <a:r>
              <a:rPr dirty="0" sz="1400" spc="65">
                <a:solidFill>
                  <a:srgbClr val="858787"/>
                </a:solidFill>
                <a:latin typeface="Times New Roman"/>
                <a:cs typeface="Times New Roman"/>
              </a:rPr>
              <a:t>gwding </a:t>
            </a:r>
            <a:r>
              <a:rPr dirty="0" sz="1400" spc="55">
                <a:solidFill>
                  <a:srgbClr val="858787"/>
                </a:solidFill>
                <a:latin typeface="Times New Roman"/>
                <a:cs typeface="Times New Roman"/>
              </a:rPr>
              <a:t>hand </a:t>
            </a:r>
            <a:r>
              <a:rPr dirty="0" sz="1400" spc="45">
                <a:solidFill>
                  <a:srgbClr val="858787"/>
                </a:solidFill>
                <a:latin typeface="Times New Roman"/>
                <a:cs typeface="Times New Roman"/>
              </a:rPr>
              <a:t>of </a:t>
            </a:r>
            <a:r>
              <a:rPr dirty="0" sz="1400" spc="-30">
                <a:solidFill>
                  <a:srgbClr val="858787"/>
                </a:solidFill>
                <a:latin typeface="Times New Roman"/>
                <a:cs typeface="Times New Roman"/>
              </a:rPr>
              <a:t>\Villard  </a:t>
            </a:r>
            <a:r>
              <a:rPr dirty="0" sz="1400" spc="65">
                <a:solidFill>
                  <a:srgbClr val="999A95"/>
                </a:solidFill>
                <a:latin typeface="Times New Roman"/>
                <a:cs typeface="Times New Roman"/>
              </a:rPr>
              <a:t>ChnstoUer </a:t>
            </a:r>
            <a:r>
              <a:rPr dirty="0" sz="1400" spc="70">
                <a:solidFill>
                  <a:srgbClr val="858787"/>
                </a:solidFill>
                <a:latin typeface="Times New Roman"/>
                <a:cs typeface="Times New Roman"/>
              </a:rPr>
              <a:t>The </a:t>
            </a:r>
            <a:r>
              <a:rPr dirty="0" sz="1400" spc="55">
                <a:solidFill>
                  <a:srgbClr val="858787"/>
                </a:solidFill>
                <a:latin typeface="Times New Roman"/>
                <a:cs typeface="Times New Roman"/>
              </a:rPr>
              <a:t>tug </a:t>
            </a:r>
            <a:r>
              <a:rPr dirty="0" sz="1400" spc="40">
                <a:solidFill>
                  <a:srgbClr val="858787"/>
                </a:solidFill>
                <a:latin typeface="Times New Roman"/>
                <a:cs typeface="Times New Roman"/>
              </a:rPr>
              <a:t>of </a:t>
            </a:r>
            <a:r>
              <a:rPr dirty="0" sz="1400" spc="75">
                <a:solidFill>
                  <a:srgbClr val="858787"/>
                </a:solidFill>
                <a:latin typeface="Times New Roman"/>
                <a:cs typeface="Times New Roman"/>
              </a:rPr>
              <a:t>war </a:t>
            </a:r>
            <a:r>
              <a:rPr dirty="0" sz="1400" spc="45">
                <a:solidFill>
                  <a:srgbClr val="858787"/>
                </a:solidFill>
                <a:latin typeface="Times New Roman"/>
                <a:cs typeface="Times New Roman"/>
              </a:rPr>
              <a:t>followed and </a:t>
            </a:r>
            <a:r>
              <a:rPr dirty="0" sz="1350" spc="-35">
                <a:solidFill>
                  <a:srgbClr val="858787"/>
                </a:solidFill>
                <a:latin typeface="Arial"/>
                <a:cs typeface="Arial"/>
              </a:rPr>
              <a:t>wns </a:t>
            </a:r>
            <a:r>
              <a:rPr dirty="0" sz="1400" spc="40">
                <a:solidFill>
                  <a:srgbClr val="858787"/>
                </a:solidFill>
                <a:latin typeface="Times New Roman"/>
                <a:cs typeface="Times New Roman"/>
              </a:rPr>
              <a:t>quickly  </a:t>
            </a:r>
            <a:r>
              <a:rPr dirty="0" sz="1400" spc="55">
                <a:solidFill>
                  <a:srgbClr val="858787"/>
                </a:solidFill>
                <a:latin typeface="Times New Roman"/>
                <a:cs typeface="Times New Roman"/>
              </a:rPr>
              <a:t>ended </a:t>
            </a:r>
            <a:r>
              <a:rPr dirty="0" sz="1350" spc="105">
                <a:solidFill>
                  <a:srgbClr val="858787"/>
                </a:solidFill>
                <a:latin typeface="Arial"/>
                <a:cs typeface="Arial"/>
              </a:rPr>
              <a:t>with </a:t>
            </a:r>
            <a:r>
              <a:rPr dirty="0" sz="1400" spc="110">
                <a:solidFill>
                  <a:srgbClr val="858787"/>
                </a:solidFill>
                <a:latin typeface="Times New Roman"/>
                <a:cs typeface="Times New Roman"/>
              </a:rPr>
              <a:t>the </a:t>
            </a:r>
            <a:r>
              <a:rPr dirty="0" sz="1400" spc="55">
                <a:solidFill>
                  <a:srgbClr val="858787"/>
                </a:solidFill>
                <a:latin typeface="Times New Roman"/>
                <a:cs typeface="Times New Roman"/>
              </a:rPr>
              <a:t>breaking of </a:t>
            </a:r>
            <a:r>
              <a:rPr dirty="0" sz="1400" spc="50">
                <a:solidFill>
                  <a:srgbClr val="858787"/>
                </a:solidFill>
                <a:latin typeface="Times New Roman"/>
                <a:cs typeface="Times New Roman"/>
              </a:rPr>
              <a:t>the </a:t>
            </a:r>
            <a:r>
              <a:rPr dirty="0" sz="1400" spc="90">
                <a:solidFill>
                  <a:srgbClr val="858787"/>
                </a:solidFill>
                <a:latin typeface="Times New Roman"/>
                <a:cs typeface="Times New Roman"/>
              </a:rPr>
              <a:t>rope </a:t>
            </a:r>
            <a:r>
              <a:rPr dirty="0" sz="1400" spc="65">
                <a:solidFill>
                  <a:srgbClr val="858787"/>
                </a:solidFill>
                <a:latin typeface="Times New Roman"/>
                <a:cs typeface="Times New Roman"/>
              </a:rPr>
              <a:t>and a </a:t>
            </a:r>
            <a:r>
              <a:rPr dirty="0" sz="1400" spc="25">
                <a:solidFill>
                  <a:srgbClr val="858787"/>
                </a:solidFill>
                <a:latin typeface="Times New Roman"/>
                <a:cs typeface="Times New Roman"/>
              </a:rPr>
              <a:t>general  </a:t>
            </a:r>
            <a:r>
              <a:rPr dirty="0" sz="1400" spc="-35">
                <a:solidFill>
                  <a:srgbClr val="858787"/>
                </a:solidFill>
                <a:latin typeface="Times New Roman"/>
                <a:cs typeface="Times New Roman"/>
              </a:rPr>
              <a:t>Cree-for-all </a:t>
            </a:r>
            <a:r>
              <a:rPr dirty="0" sz="1400" spc="-55">
                <a:solidFill>
                  <a:srgbClr val="858787"/>
                </a:solidFill>
                <a:latin typeface="Times New Roman"/>
                <a:cs typeface="Times New Roman"/>
              </a:rPr>
              <a:t>m </a:t>
            </a:r>
            <a:r>
              <a:rPr dirty="0" sz="1400" spc="35">
                <a:solidFill>
                  <a:srgbClr val="858787"/>
                </a:solidFill>
                <a:latin typeface="Times New Roman"/>
                <a:cs typeface="Times New Roman"/>
              </a:rPr>
              <a:t>which </a:t>
            </a:r>
            <a:r>
              <a:rPr dirty="0" sz="1400" spc="80">
                <a:solidFill>
                  <a:srgbClr val="858787"/>
                </a:solidFill>
                <a:latin typeface="Times New Roman"/>
                <a:cs typeface="Times New Roman"/>
              </a:rPr>
              <a:t>those </a:t>
            </a:r>
            <a:r>
              <a:rPr dirty="0" sz="1400" spc="75">
                <a:solidFill>
                  <a:srgbClr val="858787"/>
                </a:solidFill>
                <a:latin typeface="Times New Roman"/>
                <a:cs typeface="Times New Roman"/>
              </a:rPr>
              <a:t>near </a:t>
            </a:r>
            <a:r>
              <a:rPr dirty="0" sz="1400" spc="65">
                <a:solidFill>
                  <a:srgbClr val="858787"/>
                </a:solidFill>
                <a:latin typeface="Times New Roman"/>
                <a:cs typeface="Times New Roman"/>
              </a:rPr>
              <a:t>the </a:t>
            </a:r>
            <a:r>
              <a:rPr dirty="0" sz="1400" spc="60">
                <a:solidFill>
                  <a:srgbClr val="858787"/>
                </a:solidFill>
                <a:latin typeface="Times New Roman"/>
                <a:cs typeface="Times New Roman"/>
              </a:rPr>
              <a:t>pit </a:t>
            </a:r>
            <a:r>
              <a:rPr dirty="0" sz="1400" spc="70">
                <a:solidFill>
                  <a:srgbClr val="858787"/>
                </a:solidFill>
                <a:latin typeface="Times New Roman"/>
                <a:cs typeface="Times New Roman"/>
              </a:rPr>
              <a:t>went </a:t>
            </a:r>
            <a:r>
              <a:rPr dirty="0" sz="1400" spc="-114">
                <a:solidFill>
                  <a:srgbClr val="858787"/>
                </a:solidFill>
                <a:latin typeface="Arial"/>
                <a:cs typeface="Arial"/>
              </a:rPr>
              <a:t>1n </a:t>
            </a:r>
            <a:r>
              <a:rPr dirty="0" sz="1400" spc="-80">
                <a:solidFill>
                  <a:srgbClr val="858787"/>
                </a:solidFill>
                <a:latin typeface="Times New Roman"/>
                <a:cs typeface="Times New Roman"/>
              </a:rPr>
              <a:t>for </a:t>
            </a:r>
            <a:r>
              <a:rPr dirty="0" sz="1300" spc="60" i="1">
                <a:solidFill>
                  <a:srgbClr val="858787"/>
                </a:solidFill>
                <a:latin typeface="Arial"/>
                <a:cs typeface="Arial"/>
              </a:rPr>
              <a:t>a  </a:t>
            </a:r>
            <a:r>
              <a:rPr dirty="0" sz="1350" spc="40" b="1">
                <a:solidFill>
                  <a:srgbClr val="858787"/>
                </a:solidFill>
                <a:latin typeface="Times New Roman"/>
                <a:cs typeface="Times New Roman"/>
              </a:rPr>
              <a:t>swim</a:t>
            </a:r>
            <a:endParaRPr sz="1350">
              <a:latin typeface="Times New Roman"/>
              <a:cs typeface="Times New Roman"/>
            </a:endParaRPr>
          </a:p>
          <a:p>
            <a:pPr algn="r" marR="3296920">
              <a:lnSpc>
                <a:spcPts val="1475"/>
              </a:lnSpc>
            </a:pPr>
            <a:r>
              <a:rPr dirty="0" sz="1400" spc="55">
                <a:solidFill>
                  <a:srgbClr val="858787"/>
                </a:solidFill>
                <a:latin typeface="Times New Roman"/>
                <a:cs typeface="Times New Roman"/>
              </a:rPr>
              <a:t>The </a:t>
            </a:r>
            <a:r>
              <a:rPr dirty="0" sz="1400" spc="50">
                <a:solidFill>
                  <a:srgbClr val="858787"/>
                </a:solidFill>
                <a:latin typeface="Times New Roman"/>
                <a:cs typeface="Times New Roman"/>
              </a:rPr>
              <a:t>activities </a:t>
            </a:r>
            <a:r>
              <a:rPr dirty="0" sz="1400" spc="75">
                <a:solidFill>
                  <a:srgbClr val="858787"/>
                </a:solidFill>
                <a:latin typeface="Times New Roman"/>
                <a:cs typeface="Times New Roman"/>
              </a:rPr>
              <a:t>ended </a:t>
            </a:r>
            <a:r>
              <a:rPr dirty="0" sz="1400" spc="-105">
                <a:solidFill>
                  <a:srgbClr val="858787"/>
                </a:solidFill>
                <a:latin typeface="Times New Roman"/>
                <a:cs typeface="Times New Roman"/>
              </a:rPr>
              <a:t>W1th </a:t>
            </a:r>
            <a:r>
              <a:rPr dirty="0" sz="1400" spc="-15">
                <a:solidFill>
                  <a:srgbClr val="858787"/>
                </a:solidFill>
                <a:latin typeface="Times New Roman"/>
                <a:cs typeface="Times New Roman"/>
              </a:rPr>
              <a:t>n </a:t>
            </a:r>
            <a:r>
              <a:rPr dirty="0" sz="1400" spc="75">
                <a:solidFill>
                  <a:srgbClr val="858787"/>
                </a:solidFill>
                <a:latin typeface="Times New Roman"/>
                <a:cs typeface="Times New Roman"/>
              </a:rPr>
              <a:t>dance </a:t>
            </a:r>
            <a:r>
              <a:rPr dirty="0" sz="1350" spc="75">
                <a:solidFill>
                  <a:srgbClr val="858787"/>
                </a:solidFill>
                <a:latin typeface="Times New Roman"/>
                <a:cs typeface="Times New Roman"/>
              </a:rPr>
              <a:t>Saturday</a:t>
            </a:r>
            <a:r>
              <a:rPr dirty="0" sz="135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350" spc="75">
                <a:solidFill>
                  <a:srgbClr val="858787"/>
                </a:solidFill>
                <a:latin typeface="Times New Roman"/>
                <a:cs typeface="Times New Roman"/>
              </a:rPr>
              <a:t>night</a:t>
            </a:r>
            <a:endParaRPr sz="1350">
              <a:latin typeface="Times New Roman"/>
              <a:cs typeface="Times New Roman"/>
            </a:endParaRPr>
          </a:p>
          <a:p>
            <a:pPr algn="r" marR="3266440">
              <a:lnSpc>
                <a:spcPts val="1610"/>
              </a:lnSpc>
              <a:tabLst>
                <a:tab pos="300355" algn="l"/>
              </a:tabLst>
            </a:pPr>
            <a:r>
              <a:rPr dirty="0" sz="1400" spc="90">
                <a:solidFill>
                  <a:srgbClr val="858787"/>
                </a:solidFill>
                <a:latin typeface="Times New Roman"/>
                <a:cs typeface="Times New Roman"/>
              </a:rPr>
              <a:t>St	</a:t>
            </a:r>
            <a:r>
              <a:rPr dirty="0" sz="1400" spc="-65">
                <a:solidFill>
                  <a:srgbClr val="858787"/>
                </a:solidFill>
                <a:latin typeface="Times New Roman"/>
                <a:cs typeface="Times New Roman"/>
              </a:rPr>
              <a:t>Pllfi, </a:t>
            </a:r>
            <a:r>
              <a:rPr dirty="0" sz="1400" spc="70">
                <a:solidFill>
                  <a:srgbClr val="858787"/>
                </a:solidFill>
                <a:latin typeface="Times New Roman"/>
                <a:cs typeface="Times New Roman"/>
              </a:rPr>
              <a:t>Tim </a:t>
            </a:r>
            <a:r>
              <a:rPr dirty="0" sz="1350" spc="55">
                <a:solidFill>
                  <a:srgbClr val="858787"/>
                </a:solidFill>
                <a:latin typeface="Times New Roman"/>
                <a:cs typeface="Times New Roman"/>
              </a:rPr>
              <a:t>Hall, </a:t>
            </a:r>
            <a:r>
              <a:rPr dirty="0" sz="1400" spc="80">
                <a:solidFill>
                  <a:srgbClr val="858787"/>
                </a:solidFill>
                <a:latin typeface="Times New Roman"/>
                <a:cs typeface="Times New Roman"/>
              </a:rPr>
              <a:t>nnd </a:t>
            </a:r>
            <a:r>
              <a:rPr dirty="0" sz="1300" spc="90">
                <a:solidFill>
                  <a:srgbClr val="858787"/>
                </a:solidFill>
                <a:latin typeface="Arial"/>
                <a:cs typeface="Arial"/>
              </a:rPr>
              <a:t>1m </a:t>
            </a:r>
            <a:r>
              <a:rPr dirty="0" sz="1400" spc="95">
                <a:solidFill>
                  <a:srgbClr val="858787"/>
                </a:solidFill>
                <a:latin typeface="Times New Roman"/>
                <a:cs typeface="Times New Roman"/>
              </a:rPr>
              <a:t>court, </a:t>
            </a:r>
            <a:r>
              <a:rPr dirty="0" sz="1400" spc="114">
                <a:solidFill>
                  <a:srgbClr val="858787"/>
                </a:solidFill>
                <a:latin typeface="Times New Roman"/>
                <a:cs typeface="Times New Roman"/>
              </a:rPr>
              <a:t>Tuck </a:t>
            </a:r>
            <a:r>
              <a:rPr dirty="0" sz="1400" spc="35">
                <a:solidFill>
                  <a:srgbClr val="858787"/>
                </a:solidFill>
                <a:latin typeface="Times New Roman"/>
                <a:cs typeface="Times New Roman"/>
              </a:rPr>
              <a:t>Kimble,</a:t>
            </a:r>
            <a:r>
              <a:rPr dirty="0" sz="1400" spc="-114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400" spc="75">
                <a:solidFill>
                  <a:srgbClr val="858787"/>
                </a:solidFill>
                <a:latin typeface="Times New Roman"/>
                <a:cs typeface="Times New Roman"/>
              </a:rPr>
              <a:t>John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908609" y="10540739"/>
            <a:ext cx="4190365" cy="2419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938530" algn="l"/>
                <a:tab pos="1819910" algn="l"/>
                <a:tab pos="2667635" algn="l"/>
                <a:tab pos="3085465" algn="l"/>
                <a:tab pos="3688715" algn="l"/>
              </a:tabLst>
            </a:pPr>
            <a:r>
              <a:rPr dirty="0" sz="1400" spc="15">
                <a:solidFill>
                  <a:srgbClr val="858787"/>
                </a:solidFill>
                <a:latin typeface="Times New Roman"/>
                <a:cs typeface="Times New Roman"/>
              </a:rPr>
              <a:t>Nydegger,	</a:t>
            </a:r>
            <a:r>
              <a:rPr dirty="0" sz="1400" spc="-15">
                <a:solidFill>
                  <a:srgbClr val="858787"/>
                </a:solidFill>
                <a:latin typeface="Times New Roman"/>
                <a:cs typeface="Times New Roman"/>
              </a:rPr>
              <a:t>Crune.ron	</a:t>
            </a:r>
            <a:r>
              <a:rPr dirty="0" sz="1400" spc="50">
                <a:solidFill>
                  <a:srgbClr val="858787"/>
                </a:solidFill>
                <a:latin typeface="Times New Roman"/>
                <a:cs typeface="Times New Roman"/>
              </a:rPr>
              <a:t>Almeida,	</a:t>
            </a:r>
            <a:r>
              <a:rPr dirty="0" sz="1400" spc="30">
                <a:solidFill>
                  <a:srgbClr val="858787"/>
                </a:solidFill>
                <a:latin typeface="Times New Roman"/>
                <a:cs typeface="Times New Roman"/>
              </a:rPr>
              <a:t>nnd	</a:t>
            </a:r>
            <a:r>
              <a:rPr dirty="0" sz="1350" spc="65">
                <a:solidFill>
                  <a:srgbClr val="858787"/>
                </a:solidFill>
                <a:latin typeface="Arial"/>
                <a:cs typeface="Arial"/>
              </a:rPr>
              <a:t>Kerry	</a:t>
            </a:r>
            <a:r>
              <a:rPr dirty="0" sz="1400" spc="45">
                <a:solidFill>
                  <a:srgbClr val="858787"/>
                </a:solidFill>
                <a:latin typeface="Times New Roman"/>
                <a:cs typeface="Times New Roman"/>
              </a:rPr>
              <a:t>Frame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2669107" y="10942177"/>
            <a:ext cx="48895" cy="237490"/>
          </a:xfrm>
          <a:custGeom>
            <a:avLst/>
            <a:gdLst/>
            <a:ahLst/>
            <a:cxnLst/>
            <a:rect l="l" t="t" r="r" b="b"/>
            <a:pathLst>
              <a:path w="48895" h="237490">
                <a:moveTo>
                  <a:pt x="48701" y="236897"/>
                </a:moveTo>
                <a:lnTo>
                  <a:pt x="0" y="236897"/>
                </a:lnTo>
                <a:lnTo>
                  <a:pt x="0" y="0"/>
                </a:lnTo>
                <a:lnTo>
                  <a:pt x="48701" y="0"/>
                </a:lnTo>
                <a:lnTo>
                  <a:pt x="48701" y="236897"/>
                </a:lnTo>
                <a:close/>
              </a:path>
            </a:pathLst>
          </a:custGeom>
          <a:solidFill>
            <a:srgbClr val="DBDD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0890517" y="10735722"/>
            <a:ext cx="4205605" cy="641985"/>
          </a:xfrm>
          <a:prstGeom prst="rect">
            <a:avLst/>
          </a:prstGeom>
        </p:spPr>
        <p:txBody>
          <a:bodyPr wrap="square" lIns="0" tIns="28575" rIns="0" bIns="0" rtlCol="0" vert="horz">
            <a:spAutoFit/>
          </a:bodyPr>
          <a:lstStyle/>
          <a:p>
            <a:pPr algn="just" marL="26670" marR="5080" indent="-14604">
              <a:lnSpc>
                <a:spcPct val="93700"/>
              </a:lnSpc>
              <a:spcBef>
                <a:spcPts val="225"/>
              </a:spcBef>
            </a:pPr>
            <a:r>
              <a:rPr dirty="0" sz="1400" spc="85">
                <a:solidFill>
                  <a:srgbClr val="858787"/>
                </a:solidFill>
                <a:latin typeface="Times New Roman"/>
                <a:cs typeface="Times New Roman"/>
              </a:rPr>
              <a:t>dubbed </a:t>
            </a:r>
            <a:r>
              <a:rPr dirty="0" sz="1400" spc="75">
                <a:solidFill>
                  <a:srgbClr val="858787"/>
                </a:solidFill>
                <a:latin typeface="Times New Roman"/>
                <a:cs typeface="Times New Roman"/>
              </a:rPr>
              <a:t>worthy </a:t>
            </a:r>
            <a:r>
              <a:rPr dirty="0" sz="1400" spc="40">
                <a:solidFill>
                  <a:srgbClr val="858787"/>
                </a:solidFill>
                <a:latin typeface="Times New Roman"/>
                <a:cs typeface="Times New Roman"/>
              </a:rPr>
              <a:t>senlora </a:t>
            </a:r>
            <a:r>
              <a:rPr dirty="0" sz="1400" spc="45">
                <a:solidFill>
                  <a:srgbClr val="858787"/>
                </a:solidFill>
                <a:latin typeface="Times New Roman"/>
                <a:cs typeface="Times New Roman"/>
              </a:rPr>
              <a:t>es </a:t>
            </a:r>
            <a:r>
              <a:rPr dirty="0" sz="1400" spc="30">
                <a:solidFill>
                  <a:srgbClr val="858787"/>
                </a:solidFill>
                <a:latin typeface="Times New Roman"/>
                <a:cs typeface="Times New Roman"/>
              </a:rPr>
              <a:t>krughts </a:t>
            </a:r>
            <a:r>
              <a:rPr dirty="0" sz="1400" spc="55">
                <a:solidFill>
                  <a:srgbClr val="858787"/>
                </a:solidFill>
                <a:latin typeface="Times New Roman"/>
                <a:cs typeface="Times New Roman"/>
              </a:rPr>
              <a:t>m </a:t>
            </a:r>
            <a:r>
              <a:rPr dirty="0" sz="1400" spc="25">
                <a:solidFill>
                  <a:srgbClr val="858787"/>
                </a:solidFill>
                <a:latin typeface="Times New Roman"/>
                <a:cs typeface="Times New Roman"/>
              </a:rPr>
              <a:t>the </a:t>
            </a:r>
            <a:r>
              <a:rPr dirty="0" sz="1400" spc="45">
                <a:solidFill>
                  <a:srgbClr val="858787"/>
                </a:solidFill>
                <a:latin typeface="Times New Roman"/>
                <a:cs typeface="Times New Roman"/>
              </a:rPr>
              <a:t>anment </a:t>
            </a:r>
            <a:r>
              <a:rPr dirty="0" sz="1400" spc="40">
                <a:solidFill>
                  <a:srgbClr val="858787"/>
                </a:solidFill>
                <a:latin typeface="Times New Roman"/>
                <a:cs typeface="Times New Roman"/>
              </a:rPr>
              <a:t>!lnd  </a:t>
            </a:r>
            <a:r>
              <a:rPr dirty="0" sz="1400" spc="45">
                <a:solidFill>
                  <a:srgbClr val="858787"/>
                </a:solidFill>
                <a:latin typeface="Times New Roman"/>
                <a:cs typeface="Times New Roman"/>
              </a:rPr>
              <a:t>honorublc </a:t>
            </a:r>
            <a:r>
              <a:rPr dirty="0" sz="1400" spc="75">
                <a:solidFill>
                  <a:srgbClr val="858787"/>
                </a:solidFill>
                <a:latin typeface="Times New Roman"/>
                <a:cs typeface="Times New Roman"/>
              </a:rPr>
              <a:t>Order </a:t>
            </a:r>
            <a:r>
              <a:rPr dirty="0" sz="1400" spc="70">
                <a:solidFill>
                  <a:srgbClr val="858787"/>
                </a:solidFill>
                <a:latin typeface="Times New Roman"/>
                <a:cs typeface="Times New Roman"/>
              </a:rPr>
              <a:t>of </a:t>
            </a:r>
            <a:r>
              <a:rPr dirty="0" sz="1400" spc="75">
                <a:solidFill>
                  <a:srgbClr val="858787"/>
                </a:solidFill>
                <a:latin typeface="Times New Roman"/>
                <a:cs typeface="Times New Roman"/>
              </a:rPr>
              <a:t>St</a:t>
            </a:r>
            <a:r>
              <a:rPr dirty="0" sz="1400" spc="75">
                <a:solidFill>
                  <a:srgbClr val="ACAFAF"/>
                </a:solidFill>
                <a:latin typeface="Times New Roman"/>
                <a:cs typeface="Times New Roman"/>
              </a:rPr>
              <a:t>. </a:t>
            </a:r>
            <a:r>
              <a:rPr dirty="0" sz="1400" spc="40">
                <a:solidFill>
                  <a:srgbClr val="858787"/>
                </a:solidFill>
                <a:latin typeface="Times New Roman"/>
                <a:cs typeface="Times New Roman"/>
              </a:rPr>
              <a:t>Patrick </a:t>
            </a:r>
            <a:r>
              <a:rPr dirty="0" sz="1400" spc="50">
                <a:solidFill>
                  <a:srgbClr val="858787"/>
                </a:solidFill>
                <a:latin typeface="Times New Roman"/>
                <a:cs typeface="Times New Roman"/>
              </a:rPr>
              <a:t>and </a:t>
            </a:r>
            <a:r>
              <a:rPr dirty="0" sz="1350" spc="40">
                <a:solidFill>
                  <a:srgbClr val="858787"/>
                </a:solidFill>
                <a:latin typeface="Times New Roman"/>
                <a:cs typeface="Times New Roman"/>
              </a:rPr>
              <a:t>gave </a:t>
            </a:r>
            <a:r>
              <a:rPr dirty="0" sz="1350" spc="50">
                <a:solidFill>
                  <a:srgbClr val="858787"/>
                </a:solidFill>
                <a:latin typeface="Times New Roman"/>
                <a:cs typeface="Times New Roman"/>
              </a:rPr>
              <a:t>each </a:t>
            </a:r>
            <a:r>
              <a:rPr dirty="0" sz="1350" spc="55">
                <a:solidFill>
                  <a:srgbClr val="858787"/>
                </a:solidFill>
                <a:latin typeface="Times New Roman"/>
                <a:cs typeface="Times New Roman"/>
              </a:rPr>
              <a:t>a </a:t>
            </a:r>
            <a:r>
              <a:rPr dirty="0" sz="1400" spc="40">
                <a:solidFill>
                  <a:srgbClr val="858787"/>
                </a:solidFill>
                <a:latin typeface="Times New Roman"/>
                <a:cs typeface="Times New Roman"/>
              </a:rPr>
              <a:t>bit </a:t>
            </a:r>
            <a:r>
              <a:rPr dirty="0" sz="1350" spc="50">
                <a:solidFill>
                  <a:srgbClr val="858787"/>
                </a:solidFill>
                <a:latin typeface="Times New Roman"/>
                <a:cs typeface="Times New Roman"/>
              </a:rPr>
              <a:t>or  </a:t>
            </a:r>
            <a:r>
              <a:rPr dirty="0" sz="1350" spc="40">
                <a:solidFill>
                  <a:srgbClr val="858787"/>
                </a:solidFill>
                <a:latin typeface="Times New Roman"/>
                <a:cs typeface="Times New Roman"/>
              </a:rPr>
              <a:t>Irish</a:t>
            </a:r>
            <a:r>
              <a:rPr dirty="0" sz="1350" spc="-5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400" spc="60">
                <a:solidFill>
                  <a:srgbClr val="999A95"/>
                </a:solidFill>
                <a:latin typeface="Times New Roman"/>
                <a:cs typeface="Times New Roman"/>
              </a:rPr>
              <a:t>cheer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492036" y="10955077"/>
            <a:ext cx="2811145" cy="201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50" spc="55">
                <a:solidFill>
                  <a:srgbClr val="858787"/>
                </a:solidFill>
                <a:latin typeface="Times New Roman"/>
                <a:cs typeface="Times New Roman"/>
              </a:rPr>
              <a:t>Gale </a:t>
            </a:r>
            <a:r>
              <a:rPr dirty="0" sz="1150">
                <a:solidFill>
                  <a:srgbClr val="858787"/>
                </a:solidFill>
                <a:latin typeface="Times New Roman"/>
                <a:cs typeface="Times New Roman"/>
              </a:rPr>
              <a:t>Fa.rtnff </a:t>
            </a:r>
            <a:r>
              <a:rPr dirty="0" sz="1150" spc="-5">
                <a:solidFill>
                  <a:srgbClr val="858787"/>
                </a:solidFill>
                <a:latin typeface="Times New Roman"/>
                <a:cs typeface="Times New Roman"/>
              </a:rPr>
              <a:t>i:ec,l"tU </a:t>
            </a:r>
            <a:r>
              <a:rPr dirty="0" sz="1150" spc="30">
                <a:solidFill>
                  <a:srgbClr val="858787"/>
                </a:solidFill>
                <a:latin typeface="Times New Roman"/>
                <a:cs typeface="Times New Roman"/>
              </a:rPr>
              <a:t>bla St</a:t>
            </a:r>
            <a:r>
              <a:rPr dirty="0" sz="1150" spc="215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150" spc="65">
                <a:solidFill>
                  <a:srgbClr val="858787"/>
                </a:solidFill>
                <a:latin typeface="Times New Roman"/>
                <a:cs typeface="Times New Roman"/>
              </a:rPr>
              <a:t>Pal'•certificate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9250488" y="12787915"/>
            <a:ext cx="15176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50">
                <a:solidFill>
                  <a:srgbClr val="858787"/>
                </a:solidFill>
                <a:latin typeface="Times New Roman"/>
                <a:cs typeface="Times New Roman"/>
              </a:rPr>
              <a:t>IS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3771880"/>
            <a:chOff x="0" y="0"/>
            <a:chExt cx="20104100" cy="1377188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20104100" cy="461690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4636715"/>
              <a:ext cx="20104100" cy="39431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4636715"/>
              <a:ext cx="12650388" cy="2972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8599720"/>
              <a:ext cx="20104100" cy="517183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860206" y="4666436"/>
              <a:ext cx="732790" cy="0"/>
            </a:xfrm>
            <a:custGeom>
              <a:avLst/>
              <a:gdLst/>
              <a:ahLst/>
              <a:cxnLst/>
              <a:rect l="l" t="t" r="r" b="b"/>
              <a:pathLst>
                <a:path w="732789" h="0">
                  <a:moveTo>
                    <a:pt x="0" y="0"/>
                  </a:moveTo>
                  <a:lnTo>
                    <a:pt x="732495" y="0"/>
                  </a:lnTo>
                </a:path>
              </a:pathLst>
            </a:custGeom>
            <a:ln w="297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592701" y="4666436"/>
              <a:ext cx="584200" cy="0"/>
            </a:xfrm>
            <a:custGeom>
              <a:avLst/>
              <a:gdLst/>
              <a:ahLst/>
              <a:cxnLst/>
              <a:rect l="l" t="t" r="r" b="b"/>
              <a:pathLst>
                <a:path w="584200" h="0">
                  <a:moveTo>
                    <a:pt x="0" y="0"/>
                  </a:moveTo>
                  <a:lnTo>
                    <a:pt x="584016" y="0"/>
                  </a:lnTo>
                </a:path>
              </a:pathLst>
            </a:custGeom>
            <a:ln w="19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592458" y="4666436"/>
              <a:ext cx="752475" cy="0"/>
            </a:xfrm>
            <a:custGeom>
              <a:avLst/>
              <a:gdLst/>
              <a:ahLst/>
              <a:cxnLst/>
              <a:rect l="l" t="t" r="r" b="b"/>
              <a:pathLst>
                <a:path w="752475" h="0">
                  <a:moveTo>
                    <a:pt x="0" y="0"/>
                  </a:moveTo>
                  <a:lnTo>
                    <a:pt x="752292" y="0"/>
                  </a:lnTo>
                </a:path>
              </a:pathLst>
            </a:custGeom>
            <a:ln w="99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641466" y="4666436"/>
              <a:ext cx="0" cy="1050290"/>
            </a:xfrm>
            <a:custGeom>
              <a:avLst/>
              <a:gdLst/>
              <a:ahLst/>
              <a:cxnLst/>
              <a:rect l="l" t="t" r="r" b="b"/>
              <a:pathLst>
                <a:path w="0" h="1050289">
                  <a:moveTo>
                    <a:pt x="0" y="1050195"/>
                  </a:moveTo>
                  <a:lnTo>
                    <a:pt x="0" y="0"/>
                  </a:lnTo>
                </a:path>
              </a:pathLst>
            </a:custGeom>
            <a:ln w="296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641466" y="4884401"/>
              <a:ext cx="713105" cy="0"/>
            </a:xfrm>
            <a:custGeom>
              <a:avLst/>
              <a:gdLst/>
              <a:ahLst/>
              <a:cxnLst/>
              <a:rect l="l" t="t" r="r" b="b"/>
              <a:pathLst>
                <a:path w="713104" h="0">
                  <a:moveTo>
                    <a:pt x="0" y="0"/>
                  </a:moveTo>
                  <a:lnTo>
                    <a:pt x="712698" y="0"/>
                  </a:lnTo>
                </a:path>
              </a:pathLst>
            </a:custGeom>
            <a:ln w="396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9858992" y="4884401"/>
              <a:ext cx="901065" cy="0"/>
            </a:xfrm>
            <a:custGeom>
              <a:avLst/>
              <a:gdLst/>
              <a:ahLst/>
              <a:cxnLst/>
              <a:rect l="l" t="t" r="r" b="b"/>
              <a:pathLst>
                <a:path w="901065" h="0">
                  <a:moveTo>
                    <a:pt x="0" y="0"/>
                  </a:moveTo>
                  <a:lnTo>
                    <a:pt x="900771" y="0"/>
                  </a:lnTo>
                </a:path>
              </a:pathLst>
            </a:custGeom>
            <a:ln w="297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0749865" y="4666436"/>
              <a:ext cx="0" cy="1744345"/>
            </a:xfrm>
            <a:custGeom>
              <a:avLst/>
              <a:gdLst/>
              <a:ahLst/>
              <a:cxnLst/>
              <a:rect l="l" t="t" r="r" b="b"/>
              <a:pathLst>
                <a:path w="0" h="1744345">
                  <a:moveTo>
                    <a:pt x="0" y="1240480"/>
                  </a:moveTo>
                  <a:lnTo>
                    <a:pt x="0" y="1743721"/>
                  </a:lnTo>
                </a:path>
                <a:path w="0" h="1744345">
                  <a:moveTo>
                    <a:pt x="0" y="0"/>
                  </a:moveTo>
                  <a:lnTo>
                    <a:pt x="0" y="934668"/>
                  </a:lnTo>
                </a:path>
              </a:pathLst>
            </a:custGeom>
            <a:ln w="98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730553" y="4864586"/>
              <a:ext cx="0" cy="277495"/>
            </a:xfrm>
            <a:custGeom>
              <a:avLst/>
              <a:gdLst/>
              <a:ahLst/>
              <a:cxnLst/>
              <a:rect l="l" t="t" r="r" b="b"/>
              <a:pathLst>
                <a:path w="0" h="277495">
                  <a:moveTo>
                    <a:pt x="0" y="277410"/>
                  </a:moveTo>
                  <a:lnTo>
                    <a:pt x="0" y="0"/>
                  </a:lnTo>
                </a:path>
              </a:pathLst>
            </a:custGeom>
            <a:ln w="98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879032" y="5013199"/>
              <a:ext cx="128905" cy="0"/>
            </a:xfrm>
            <a:custGeom>
              <a:avLst/>
              <a:gdLst/>
              <a:ahLst/>
              <a:cxnLst/>
              <a:rect l="l" t="t" r="r" b="b"/>
              <a:pathLst>
                <a:path w="128904" h="0">
                  <a:moveTo>
                    <a:pt x="0" y="0"/>
                  </a:moveTo>
                  <a:lnTo>
                    <a:pt x="128681" y="0"/>
                  </a:lnTo>
                </a:path>
              </a:pathLst>
            </a:custGeom>
            <a:ln w="297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9007714" y="5013199"/>
              <a:ext cx="346710" cy="0"/>
            </a:xfrm>
            <a:custGeom>
              <a:avLst/>
              <a:gdLst/>
              <a:ahLst/>
              <a:cxnLst/>
              <a:rect l="l" t="t" r="r" b="b"/>
              <a:pathLst>
                <a:path w="346709" h="0">
                  <a:moveTo>
                    <a:pt x="0" y="0"/>
                  </a:moveTo>
                  <a:lnTo>
                    <a:pt x="346450" y="0"/>
                  </a:lnTo>
                </a:path>
              </a:pathLst>
            </a:custGeom>
            <a:ln w="19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8621669" y="5122181"/>
              <a:ext cx="386080" cy="0"/>
            </a:xfrm>
            <a:custGeom>
              <a:avLst/>
              <a:gdLst/>
              <a:ahLst/>
              <a:cxnLst/>
              <a:rect l="l" t="t" r="r" b="b"/>
              <a:pathLst>
                <a:path w="386079" h="0">
                  <a:moveTo>
                    <a:pt x="0" y="0"/>
                  </a:moveTo>
                  <a:lnTo>
                    <a:pt x="386044" y="0"/>
                  </a:lnTo>
                </a:path>
              </a:pathLst>
            </a:custGeom>
            <a:ln w="297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9354164" y="5122181"/>
              <a:ext cx="247650" cy="0"/>
            </a:xfrm>
            <a:custGeom>
              <a:avLst/>
              <a:gdLst/>
              <a:ahLst/>
              <a:cxnLst/>
              <a:rect l="l" t="t" r="r" b="b"/>
              <a:pathLst>
                <a:path w="247650" h="0">
                  <a:moveTo>
                    <a:pt x="0" y="0"/>
                  </a:moveTo>
                  <a:lnTo>
                    <a:pt x="247464" y="0"/>
                  </a:lnTo>
                </a:path>
              </a:pathLst>
            </a:custGeom>
            <a:ln w="19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9601629" y="5122181"/>
              <a:ext cx="366395" cy="0"/>
            </a:xfrm>
            <a:custGeom>
              <a:avLst/>
              <a:gdLst/>
              <a:ahLst/>
              <a:cxnLst/>
              <a:rect l="l" t="t" r="r" b="b"/>
              <a:pathLst>
                <a:path w="366395" h="0">
                  <a:moveTo>
                    <a:pt x="0" y="0"/>
                  </a:moveTo>
                  <a:lnTo>
                    <a:pt x="366247" y="0"/>
                  </a:lnTo>
                </a:path>
              </a:pathLst>
            </a:custGeom>
            <a:ln w="297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335581" y="5379777"/>
              <a:ext cx="1841500" cy="0"/>
            </a:xfrm>
            <a:custGeom>
              <a:avLst/>
              <a:gdLst/>
              <a:ahLst/>
              <a:cxnLst/>
              <a:rect l="l" t="t" r="r" b="b"/>
              <a:pathLst>
                <a:path w="1841500" h="0">
                  <a:moveTo>
                    <a:pt x="0" y="0"/>
                  </a:moveTo>
                  <a:lnTo>
                    <a:pt x="1841137" y="0"/>
                  </a:lnTo>
                </a:path>
              </a:pathLst>
            </a:custGeom>
            <a:ln w="693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562520" y="5379777"/>
              <a:ext cx="327025" cy="0"/>
            </a:xfrm>
            <a:custGeom>
              <a:avLst/>
              <a:gdLst/>
              <a:ahLst/>
              <a:cxnLst/>
              <a:rect l="l" t="t" r="r" b="b"/>
              <a:pathLst>
                <a:path w="327025" h="0">
                  <a:moveTo>
                    <a:pt x="0" y="0"/>
                  </a:moveTo>
                  <a:lnTo>
                    <a:pt x="326653" y="0"/>
                  </a:lnTo>
                </a:path>
              </a:pathLst>
            </a:custGeom>
            <a:ln w="99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8631568" y="5379777"/>
              <a:ext cx="722630" cy="0"/>
            </a:xfrm>
            <a:custGeom>
              <a:avLst/>
              <a:gdLst/>
              <a:ahLst/>
              <a:cxnLst/>
              <a:rect l="l" t="t" r="r" b="b"/>
              <a:pathLst>
                <a:path w="722629" h="0">
                  <a:moveTo>
                    <a:pt x="0" y="0"/>
                  </a:moveTo>
                  <a:lnTo>
                    <a:pt x="722596" y="0"/>
                  </a:lnTo>
                </a:path>
              </a:pathLst>
            </a:custGeom>
            <a:ln w="594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4127710" y="5379777"/>
              <a:ext cx="0" cy="1030605"/>
            </a:xfrm>
            <a:custGeom>
              <a:avLst/>
              <a:gdLst/>
              <a:ahLst/>
              <a:cxnLst/>
              <a:rect l="l" t="t" r="r" b="b"/>
              <a:pathLst>
                <a:path w="0" h="1030604">
                  <a:moveTo>
                    <a:pt x="0" y="1030380"/>
                  </a:moveTo>
                  <a:lnTo>
                    <a:pt x="0" y="0"/>
                  </a:lnTo>
                </a:path>
              </a:pathLst>
            </a:custGeom>
            <a:ln w="98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176718" y="5449129"/>
              <a:ext cx="415925" cy="0"/>
            </a:xfrm>
            <a:custGeom>
              <a:avLst/>
              <a:gdLst/>
              <a:ahLst/>
              <a:cxnLst/>
              <a:rect l="l" t="t" r="r" b="b"/>
              <a:pathLst>
                <a:path w="415925" h="0">
                  <a:moveTo>
                    <a:pt x="0" y="0"/>
                  </a:moveTo>
                  <a:lnTo>
                    <a:pt x="415740" y="0"/>
                  </a:lnTo>
                </a:path>
              </a:pathLst>
            </a:custGeom>
            <a:ln w="990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6592458" y="5449129"/>
              <a:ext cx="327025" cy="0"/>
            </a:xfrm>
            <a:custGeom>
              <a:avLst/>
              <a:gdLst/>
              <a:ahLst/>
              <a:cxnLst/>
              <a:rect l="l" t="t" r="r" b="b"/>
              <a:pathLst>
                <a:path w="327025" h="0">
                  <a:moveTo>
                    <a:pt x="0" y="0"/>
                  </a:moveTo>
                  <a:lnTo>
                    <a:pt x="326653" y="0"/>
                  </a:lnTo>
                </a:path>
              </a:pathLst>
            </a:custGeom>
            <a:ln w="594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7562520" y="5350054"/>
              <a:ext cx="1316990" cy="267970"/>
            </a:xfrm>
            <a:custGeom>
              <a:avLst/>
              <a:gdLst/>
              <a:ahLst/>
              <a:cxnLst/>
              <a:rect l="l" t="t" r="r" b="b"/>
              <a:pathLst>
                <a:path w="1316990" h="267970">
                  <a:moveTo>
                    <a:pt x="0" y="99075"/>
                  </a:moveTo>
                  <a:lnTo>
                    <a:pt x="326653" y="99075"/>
                  </a:lnTo>
                </a:path>
                <a:path w="1316990" h="267970">
                  <a:moveTo>
                    <a:pt x="1316512" y="267502"/>
                  </a:moveTo>
                  <a:lnTo>
                    <a:pt x="1316512" y="0"/>
                  </a:lnTo>
                </a:path>
              </a:pathLst>
            </a:custGeom>
            <a:ln w="297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9819398" y="5414453"/>
              <a:ext cx="79375" cy="0"/>
            </a:xfrm>
            <a:custGeom>
              <a:avLst/>
              <a:gdLst/>
              <a:ahLst/>
              <a:cxnLst/>
              <a:rect l="l" t="t" r="r" b="b"/>
              <a:pathLst>
                <a:path w="79375" h="0">
                  <a:moveTo>
                    <a:pt x="39594" y="-34676"/>
                  </a:moveTo>
                  <a:lnTo>
                    <a:pt x="39594" y="34676"/>
                  </a:lnTo>
                </a:path>
              </a:pathLst>
            </a:custGeom>
            <a:ln w="791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4860206" y="5449129"/>
              <a:ext cx="0" cy="109220"/>
            </a:xfrm>
            <a:custGeom>
              <a:avLst/>
              <a:gdLst/>
              <a:ahLst/>
              <a:cxnLst/>
              <a:rect l="l" t="t" r="r" b="b"/>
              <a:pathLst>
                <a:path w="0" h="109220">
                  <a:moveTo>
                    <a:pt x="0" y="108982"/>
                  </a:moveTo>
                  <a:lnTo>
                    <a:pt x="0" y="0"/>
                  </a:lnTo>
                </a:path>
              </a:pathLst>
            </a:custGeom>
            <a:ln w="296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5285845" y="5558112"/>
              <a:ext cx="307340" cy="0"/>
            </a:xfrm>
            <a:custGeom>
              <a:avLst/>
              <a:gdLst/>
              <a:ahLst/>
              <a:cxnLst/>
              <a:rect l="l" t="t" r="r" b="b"/>
              <a:pathLst>
                <a:path w="307339" h="0">
                  <a:moveTo>
                    <a:pt x="0" y="0"/>
                  </a:moveTo>
                  <a:lnTo>
                    <a:pt x="306856" y="0"/>
                  </a:lnTo>
                </a:path>
              </a:pathLst>
            </a:custGeom>
            <a:ln w="99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8631568" y="5558112"/>
              <a:ext cx="99060" cy="0"/>
            </a:xfrm>
            <a:custGeom>
              <a:avLst/>
              <a:gdLst/>
              <a:ahLst/>
              <a:cxnLst/>
              <a:rect l="l" t="t" r="r" b="b"/>
              <a:pathLst>
                <a:path w="99059" h="0">
                  <a:moveTo>
                    <a:pt x="0" y="0"/>
                  </a:moveTo>
                  <a:lnTo>
                    <a:pt x="98985" y="0"/>
                  </a:lnTo>
                </a:path>
              </a:pathLst>
            </a:custGeom>
            <a:ln w="792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8730553" y="5558112"/>
              <a:ext cx="871219" cy="0"/>
            </a:xfrm>
            <a:custGeom>
              <a:avLst/>
              <a:gdLst/>
              <a:ahLst/>
              <a:cxnLst/>
              <a:rect l="l" t="t" r="r" b="b"/>
              <a:pathLst>
                <a:path w="871220" h="0">
                  <a:moveTo>
                    <a:pt x="0" y="0"/>
                  </a:moveTo>
                  <a:lnTo>
                    <a:pt x="871075" y="0"/>
                  </a:lnTo>
                </a:path>
              </a:pathLst>
            </a:custGeom>
            <a:ln w="1089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9601629" y="5558112"/>
              <a:ext cx="287655" cy="0"/>
            </a:xfrm>
            <a:custGeom>
              <a:avLst/>
              <a:gdLst/>
              <a:ahLst/>
              <a:cxnLst/>
              <a:rect l="l" t="t" r="r" b="b"/>
              <a:pathLst>
                <a:path w="287654" h="0">
                  <a:moveTo>
                    <a:pt x="0" y="0"/>
                  </a:moveTo>
                  <a:lnTo>
                    <a:pt x="287059" y="0"/>
                  </a:lnTo>
                </a:path>
              </a:pathLst>
            </a:custGeom>
            <a:ln w="792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9829296" y="5558112"/>
              <a:ext cx="247650" cy="0"/>
            </a:xfrm>
            <a:custGeom>
              <a:avLst/>
              <a:gdLst/>
              <a:ahLst/>
              <a:cxnLst/>
              <a:rect l="l" t="t" r="r" b="b"/>
              <a:pathLst>
                <a:path w="247650" h="0">
                  <a:moveTo>
                    <a:pt x="0" y="0"/>
                  </a:moveTo>
                  <a:lnTo>
                    <a:pt x="247464" y="0"/>
                  </a:lnTo>
                </a:path>
              </a:pathLst>
            </a:custGeom>
            <a:ln w="396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4523654" y="5558112"/>
              <a:ext cx="0" cy="99695"/>
            </a:xfrm>
            <a:custGeom>
              <a:avLst/>
              <a:gdLst/>
              <a:ahLst/>
              <a:cxnLst/>
              <a:rect l="l" t="t" r="r" b="b"/>
              <a:pathLst>
                <a:path w="0" h="99695">
                  <a:moveTo>
                    <a:pt x="0" y="99075"/>
                  </a:moveTo>
                  <a:lnTo>
                    <a:pt x="0" y="0"/>
                  </a:lnTo>
                </a:path>
              </a:pathLst>
            </a:custGeom>
            <a:ln w="197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4860206" y="5558112"/>
              <a:ext cx="0" cy="99695"/>
            </a:xfrm>
            <a:custGeom>
              <a:avLst/>
              <a:gdLst/>
              <a:ahLst/>
              <a:cxnLst/>
              <a:rect l="l" t="t" r="r" b="b"/>
              <a:pathLst>
                <a:path w="0" h="99695">
                  <a:moveTo>
                    <a:pt x="0" y="99075"/>
                  </a:moveTo>
                  <a:lnTo>
                    <a:pt x="0" y="0"/>
                  </a:lnTo>
                </a:path>
              </a:pathLst>
            </a:custGeom>
            <a:ln w="98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9858992" y="5449129"/>
              <a:ext cx="0" cy="436245"/>
            </a:xfrm>
            <a:custGeom>
              <a:avLst/>
              <a:gdLst/>
              <a:ahLst/>
              <a:cxnLst/>
              <a:rect l="l" t="t" r="r" b="b"/>
              <a:pathLst>
                <a:path w="0" h="436245">
                  <a:moveTo>
                    <a:pt x="0" y="435930"/>
                  </a:moveTo>
                  <a:lnTo>
                    <a:pt x="0" y="0"/>
                  </a:lnTo>
                </a:path>
              </a:pathLst>
            </a:custGeom>
            <a:ln w="692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3286330" y="5558112"/>
              <a:ext cx="8790305" cy="158750"/>
            </a:xfrm>
            <a:custGeom>
              <a:avLst/>
              <a:gdLst/>
              <a:ahLst/>
              <a:cxnLst/>
              <a:rect l="l" t="t" r="r" b="b"/>
              <a:pathLst>
                <a:path w="8790305" h="158750">
                  <a:moveTo>
                    <a:pt x="8789945" y="99075"/>
                  </a:moveTo>
                  <a:lnTo>
                    <a:pt x="8789945" y="0"/>
                  </a:lnTo>
                </a:path>
                <a:path w="8790305" h="158750">
                  <a:moveTo>
                    <a:pt x="0" y="158520"/>
                  </a:moveTo>
                  <a:lnTo>
                    <a:pt x="237566" y="158520"/>
                  </a:lnTo>
                </a:path>
              </a:pathLst>
            </a:custGeom>
            <a:ln w="99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4523654" y="5657187"/>
              <a:ext cx="336550" cy="119380"/>
            </a:xfrm>
            <a:custGeom>
              <a:avLst/>
              <a:gdLst/>
              <a:ahLst/>
              <a:cxnLst/>
              <a:rect l="l" t="t" r="r" b="b"/>
              <a:pathLst>
                <a:path w="336550" h="119379">
                  <a:moveTo>
                    <a:pt x="0" y="59445"/>
                  </a:moveTo>
                  <a:lnTo>
                    <a:pt x="0" y="0"/>
                  </a:lnTo>
                </a:path>
                <a:path w="336550" h="119379">
                  <a:moveTo>
                    <a:pt x="336551" y="118890"/>
                  </a:moveTo>
                  <a:lnTo>
                    <a:pt x="336551" y="0"/>
                  </a:lnTo>
                </a:path>
              </a:pathLst>
            </a:custGeom>
            <a:ln w="297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6176718" y="5558112"/>
              <a:ext cx="0" cy="852169"/>
            </a:xfrm>
            <a:custGeom>
              <a:avLst/>
              <a:gdLst/>
              <a:ahLst/>
              <a:cxnLst/>
              <a:rect l="l" t="t" r="r" b="b"/>
              <a:pathLst>
                <a:path w="0" h="852170">
                  <a:moveTo>
                    <a:pt x="0" y="852045"/>
                  </a:moveTo>
                  <a:lnTo>
                    <a:pt x="0" y="0"/>
                  </a:lnTo>
                </a:path>
              </a:pathLst>
            </a:custGeom>
            <a:ln w="59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11254693" y="5657187"/>
              <a:ext cx="821690" cy="753110"/>
            </a:xfrm>
            <a:custGeom>
              <a:avLst/>
              <a:gdLst/>
              <a:ahLst/>
              <a:cxnLst/>
              <a:rect l="l" t="t" r="r" b="b"/>
              <a:pathLst>
                <a:path w="821690" h="753110">
                  <a:moveTo>
                    <a:pt x="0" y="752970"/>
                  </a:moveTo>
                  <a:lnTo>
                    <a:pt x="0" y="0"/>
                  </a:lnTo>
                </a:path>
                <a:path w="821690" h="753110">
                  <a:moveTo>
                    <a:pt x="821582" y="752970"/>
                  </a:moveTo>
                  <a:lnTo>
                    <a:pt x="821582" y="0"/>
                  </a:lnTo>
                </a:path>
              </a:pathLst>
            </a:custGeom>
            <a:ln w="297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12897859" y="5657187"/>
              <a:ext cx="0" cy="59690"/>
            </a:xfrm>
            <a:custGeom>
              <a:avLst/>
              <a:gdLst/>
              <a:ahLst/>
              <a:cxnLst/>
              <a:rect l="l" t="t" r="r" b="b"/>
              <a:pathLst>
                <a:path w="0" h="59689">
                  <a:moveTo>
                    <a:pt x="0" y="59445"/>
                  </a:moveTo>
                  <a:lnTo>
                    <a:pt x="0" y="0"/>
                  </a:lnTo>
                </a:path>
              </a:pathLst>
            </a:custGeom>
            <a:ln w="98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3286330" y="5716632"/>
              <a:ext cx="0" cy="396875"/>
            </a:xfrm>
            <a:custGeom>
              <a:avLst/>
              <a:gdLst/>
              <a:ahLst/>
              <a:cxnLst/>
              <a:rect l="l" t="t" r="r" b="b"/>
              <a:pathLst>
                <a:path w="0" h="396875">
                  <a:moveTo>
                    <a:pt x="0" y="396300"/>
                  </a:moveTo>
                  <a:lnTo>
                    <a:pt x="0" y="0"/>
                  </a:lnTo>
                </a:path>
              </a:pathLst>
            </a:custGeom>
            <a:ln w="296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4523654" y="5716632"/>
              <a:ext cx="0" cy="59690"/>
            </a:xfrm>
            <a:custGeom>
              <a:avLst/>
              <a:gdLst/>
              <a:ahLst/>
              <a:cxnLst/>
              <a:rect l="l" t="t" r="r" b="b"/>
              <a:pathLst>
                <a:path w="0" h="59689">
                  <a:moveTo>
                    <a:pt x="0" y="59445"/>
                  </a:moveTo>
                  <a:lnTo>
                    <a:pt x="0" y="0"/>
                  </a:lnTo>
                </a:path>
              </a:pathLst>
            </a:custGeom>
            <a:ln w="197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12897859" y="5716632"/>
              <a:ext cx="0" cy="694055"/>
            </a:xfrm>
            <a:custGeom>
              <a:avLst/>
              <a:gdLst/>
              <a:ahLst/>
              <a:cxnLst/>
              <a:rect l="l" t="t" r="r" b="b"/>
              <a:pathLst>
                <a:path w="0" h="694054">
                  <a:moveTo>
                    <a:pt x="0" y="693525"/>
                  </a:moveTo>
                  <a:lnTo>
                    <a:pt x="0" y="0"/>
                  </a:lnTo>
                </a:path>
              </a:pathLst>
            </a:custGeom>
            <a:ln w="3959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4513755" y="5716632"/>
              <a:ext cx="9185910" cy="168910"/>
            </a:xfrm>
            <a:custGeom>
              <a:avLst/>
              <a:gdLst/>
              <a:ahLst/>
              <a:cxnLst/>
              <a:rect l="l" t="t" r="r" b="b"/>
              <a:pathLst>
                <a:path w="9185910" h="168910">
                  <a:moveTo>
                    <a:pt x="9185889" y="59445"/>
                  </a:moveTo>
                  <a:lnTo>
                    <a:pt x="9185889" y="0"/>
                  </a:lnTo>
                </a:path>
                <a:path w="9185910" h="168910">
                  <a:moveTo>
                    <a:pt x="0" y="168427"/>
                  </a:moveTo>
                  <a:lnTo>
                    <a:pt x="356349" y="168427"/>
                  </a:lnTo>
                </a:path>
              </a:pathLst>
            </a:custGeom>
            <a:ln w="198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4860206" y="5776077"/>
              <a:ext cx="1732280" cy="119380"/>
            </a:xfrm>
            <a:custGeom>
              <a:avLst/>
              <a:gdLst/>
              <a:ahLst/>
              <a:cxnLst/>
              <a:rect l="l" t="t" r="r" b="b"/>
              <a:pathLst>
                <a:path w="1732279" h="119379">
                  <a:moveTo>
                    <a:pt x="0" y="118890"/>
                  </a:moveTo>
                  <a:lnTo>
                    <a:pt x="0" y="0"/>
                  </a:lnTo>
                </a:path>
                <a:path w="1732279" h="119379">
                  <a:moveTo>
                    <a:pt x="1286816" y="108982"/>
                  </a:moveTo>
                  <a:lnTo>
                    <a:pt x="1732252" y="108982"/>
                  </a:lnTo>
                </a:path>
              </a:pathLst>
            </a:custGeom>
            <a:ln w="99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13699644" y="5776077"/>
              <a:ext cx="0" cy="634365"/>
            </a:xfrm>
            <a:custGeom>
              <a:avLst/>
              <a:gdLst/>
              <a:ahLst/>
              <a:cxnLst/>
              <a:rect l="l" t="t" r="r" b="b"/>
              <a:pathLst>
                <a:path w="0" h="634364">
                  <a:moveTo>
                    <a:pt x="0" y="634080"/>
                  </a:moveTo>
                  <a:lnTo>
                    <a:pt x="0" y="0"/>
                  </a:lnTo>
                </a:path>
              </a:pathLst>
            </a:custGeom>
            <a:ln w="296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4860206" y="5558112"/>
              <a:ext cx="426084" cy="852169"/>
            </a:xfrm>
            <a:custGeom>
              <a:avLst/>
              <a:gdLst/>
              <a:ahLst/>
              <a:cxnLst/>
              <a:rect l="l" t="t" r="r" b="b"/>
              <a:pathLst>
                <a:path w="426085" h="852170">
                  <a:moveTo>
                    <a:pt x="0" y="852045"/>
                  </a:moveTo>
                  <a:lnTo>
                    <a:pt x="0" y="317040"/>
                  </a:lnTo>
                </a:path>
                <a:path w="426085" h="852170">
                  <a:moveTo>
                    <a:pt x="425639" y="852045"/>
                  </a:moveTo>
                  <a:lnTo>
                    <a:pt x="425639" y="0"/>
                  </a:lnTo>
                </a:path>
              </a:pathLst>
            </a:custGeom>
            <a:ln w="495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5414527" y="5885059"/>
              <a:ext cx="0" cy="168910"/>
            </a:xfrm>
            <a:custGeom>
              <a:avLst/>
              <a:gdLst/>
              <a:ahLst/>
              <a:cxnLst/>
              <a:rect l="l" t="t" r="r" b="b"/>
              <a:pathLst>
                <a:path w="0" h="168910">
                  <a:moveTo>
                    <a:pt x="0" y="168427"/>
                  </a:moveTo>
                  <a:lnTo>
                    <a:pt x="0" y="0"/>
                  </a:lnTo>
                </a:path>
              </a:pathLst>
            </a:custGeom>
            <a:ln w="197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4523654" y="5776077"/>
              <a:ext cx="0" cy="416559"/>
            </a:xfrm>
            <a:custGeom>
              <a:avLst/>
              <a:gdLst/>
              <a:ahLst/>
              <a:cxnLst/>
              <a:rect l="l" t="t" r="r" b="b"/>
              <a:pathLst>
                <a:path w="0" h="416560">
                  <a:moveTo>
                    <a:pt x="0" y="416115"/>
                  </a:moveTo>
                  <a:lnTo>
                    <a:pt x="0" y="0"/>
                  </a:lnTo>
                </a:path>
              </a:pathLst>
            </a:custGeom>
            <a:ln w="494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5404628" y="6053487"/>
              <a:ext cx="2484755" cy="59690"/>
            </a:xfrm>
            <a:custGeom>
              <a:avLst/>
              <a:gdLst/>
              <a:ahLst/>
              <a:cxnLst/>
              <a:rect l="l" t="t" r="r" b="b"/>
              <a:pathLst>
                <a:path w="2484754" h="59689">
                  <a:moveTo>
                    <a:pt x="9898" y="59445"/>
                  </a:moveTo>
                  <a:lnTo>
                    <a:pt x="9898" y="0"/>
                  </a:lnTo>
                </a:path>
                <a:path w="2484754" h="59689">
                  <a:moveTo>
                    <a:pt x="0" y="59445"/>
                  </a:moveTo>
                  <a:lnTo>
                    <a:pt x="207870" y="59445"/>
                  </a:lnTo>
                </a:path>
                <a:path w="2484754" h="59689">
                  <a:moveTo>
                    <a:pt x="2039108" y="59445"/>
                  </a:moveTo>
                  <a:lnTo>
                    <a:pt x="2484545" y="59445"/>
                  </a:lnTo>
                </a:path>
              </a:pathLst>
            </a:custGeom>
            <a:ln w="297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5256149" y="6192192"/>
              <a:ext cx="366395" cy="0"/>
            </a:xfrm>
            <a:custGeom>
              <a:avLst/>
              <a:gdLst/>
              <a:ahLst/>
              <a:cxnLst/>
              <a:rect l="l" t="t" r="r" b="b"/>
              <a:pathLst>
                <a:path w="366395" h="0">
                  <a:moveTo>
                    <a:pt x="0" y="0"/>
                  </a:moveTo>
                  <a:lnTo>
                    <a:pt x="366247" y="0"/>
                  </a:lnTo>
                </a:path>
              </a:pathLst>
            </a:custGeom>
            <a:ln w="495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5414527" y="6112932"/>
              <a:ext cx="0" cy="109220"/>
            </a:xfrm>
            <a:custGeom>
              <a:avLst/>
              <a:gdLst/>
              <a:ahLst/>
              <a:cxnLst/>
              <a:rect l="l" t="t" r="r" b="b"/>
              <a:pathLst>
                <a:path w="0" h="109220">
                  <a:moveTo>
                    <a:pt x="0" y="108982"/>
                  </a:moveTo>
                  <a:lnTo>
                    <a:pt x="0" y="0"/>
                  </a:lnTo>
                </a:path>
              </a:pathLst>
            </a:custGeom>
            <a:ln w="197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5592701" y="5885059"/>
              <a:ext cx="4187190" cy="1555750"/>
            </a:xfrm>
            <a:custGeom>
              <a:avLst/>
              <a:gdLst/>
              <a:ahLst/>
              <a:cxnLst/>
              <a:rect l="l" t="t" r="r" b="b"/>
              <a:pathLst>
                <a:path w="4187190" h="1555750">
                  <a:moveTo>
                    <a:pt x="0" y="336855"/>
                  </a:moveTo>
                  <a:lnTo>
                    <a:pt x="0" y="0"/>
                  </a:lnTo>
                </a:path>
                <a:path w="4187190" h="1555750">
                  <a:moveTo>
                    <a:pt x="3137852" y="525097"/>
                  </a:moveTo>
                  <a:lnTo>
                    <a:pt x="3137852" y="168427"/>
                  </a:lnTo>
                </a:path>
                <a:path w="4187190" h="1555750">
                  <a:moveTo>
                    <a:pt x="4187102" y="1555478"/>
                  </a:moveTo>
                  <a:lnTo>
                    <a:pt x="4187102" y="227872"/>
                  </a:lnTo>
                </a:path>
              </a:pathLst>
            </a:custGeom>
            <a:ln w="495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4127710" y="6410157"/>
              <a:ext cx="0" cy="614680"/>
            </a:xfrm>
            <a:custGeom>
              <a:avLst/>
              <a:gdLst/>
              <a:ahLst/>
              <a:cxnLst/>
              <a:rect l="l" t="t" r="r" b="b"/>
              <a:pathLst>
                <a:path w="0" h="614679">
                  <a:moveTo>
                    <a:pt x="0" y="614265"/>
                  </a:moveTo>
                  <a:lnTo>
                    <a:pt x="0" y="0"/>
                  </a:lnTo>
                </a:path>
              </a:pathLst>
            </a:custGeom>
            <a:ln w="296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6592458" y="6519140"/>
              <a:ext cx="313690" cy="0"/>
            </a:xfrm>
            <a:custGeom>
              <a:avLst/>
              <a:gdLst/>
              <a:ahLst/>
              <a:cxnLst/>
              <a:rect l="l" t="t" r="r" b="b"/>
              <a:pathLst>
                <a:path w="313690" h="0">
                  <a:moveTo>
                    <a:pt x="0" y="0"/>
                  </a:moveTo>
                  <a:lnTo>
                    <a:pt x="313191" y="0"/>
                  </a:lnTo>
                </a:path>
              </a:pathLst>
            </a:custGeom>
            <a:ln w="396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7344740" y="6450907"/>
              <a:ext cx="1148715" cy="103505"/>
            </a:xfrm>
            <a:custGeom>
              <a:avLst/>
              <a:gdLst/>
              <a:ahLst/>
              <a:cxnLst/>
              <a:rect l="l" t="t" r="r" b="b"/>
              <a:pathLst>
                <a:path w="1148715" h="103504">
                  <a:moveTo>
                    <a:pt x="1148245" y="0"/>
                  </a:moveTo>
                  <a:lnTo>
                    <a:pt x="0" y="0"/>
                  </a:lnTo>
                  <a:lnTo>
                    <a:pt x="0" y="34671"/>
                  </a:lnTo>
                  <a:lnTo>
                    <a:pt x="0" y="68237"/>
                  </a:lnTo>
                  <a:lnTo>
                    <a:pt x="0" y="102920"/>
                  </a:lnTo>
                  <a:lnTo>
                    <a:pt x="1148245" y="102920"/>
                  </a:lnTo>
                  <a:lnTo>
                    <a:pt x="1148245" y="68237"/>
                  </a:lnTo>
                  <a:lnTo>
                    <a:pt x="1148245" y="34671"/>
                  </a:lnTo>
                  <a:lnTo>
                    <a:pt x="114824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8492987" y="6410157"/>
              <a:ext cx="2257425" cy="109220"/>
            </a:xfrm>
            <a:custGeom>
              <a:avLst/>
              <a:gdLst/>
              <a:ahLst/>
              <a:cxnLst/>
              <a:rect l="l" t="t" r="r" b="b"/>
              <a:pathLst>
                <a:path w="2257425" h="109220">
                  <a:moveTo>
                    <a:pt x="0" y="108982"/>
                  </a:moveTo>
                  <a:lnTo>
                    <a:pt x="148478" y="108982"/>
                  </a:lnTo>
                </a:path>
                <a:path w="2257425" h="109220">
                  <a:moveTo>
                    <a:pt x="2256877" y="108982"/>
                  </a:moveTo>
                  <a:lnTo>
                    <a:pt x="2256877" y="0"/>
                  </a:lnTo>
                </a:path>
              </a:pathLst>
            </a:custGeom>
            <a:ln w="297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12897859" y="6410157"/>
              <a:ext cx="802005" cy="109220"/>
            </a:xfrm>
            <a:custGeom>
              <a:avLst/>
              <a:gdLst/>
              <a:ahLst/>
              <a:cxnLst/>
              <a:rect l="l" t="t" r="r" b="b"/>
              <a:pathLst>
                <a:path w="802005" h="109220">
                  <a:moveTo>
                    <a:pt x="0" y="108982"/>
                  </a:moveTo>
                  <a:lnTo>
                    <a:pt x="0" y="0"/>
                  </a:lnTo>
                </a:path>
                <a:path w="802005" h="109220">
                  <a:moveTo>
                    <a:pt x="801785" y="108982"/>
                  </a:moveTo>
                  <a:lnTo>
                    <a:pt x="801785" y="0"/>
                  </a:lnTo>
                </a:path>
              </a:pathLst>
            </a:custGeom>
            <a:ln w="99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7443737" y="6192192"/>
              <a:ext cx="0" cy="396875"/>
            </a:xfrm>
            <a:custGeom>
              <a:avLst/>
              <a:gdLst/>
              <a:ahLst/>
              <a:cxnLst/>
              <a:rect l="l" t="t" r="r" b="b"/>
              <a:pathLst>
                <a:path w="0" h="396875">
                  <a:moveTo>
                    <a:pt x="0" y="396300"/>
                  </a:moveTo>
                  <a:lnTo>
                    <a:pt x="0" y="0"/>
                  </a:lnTo>
                </a:path>
              </a:pathLst>
            </a:custGeom>
            <a:ln w="692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8324712" y="6489417"/>
              <a:ext cx="0" cy="99695"/>
            </a:xfrm>
            <a:custGeom>
              <a:avLst/>
              <a:gdLst/>
              <a:ahLst/>
              <a:cxnLst/>
              <a:rect l="l" t="t" r="r" b="b"/>
              <a:pathLst>
                <a:path w="0" h="99695">
                  <a:moveTo>
                    <a:pt x="0" y="99075"/>
                  </a:moveTo>
                  <a:lnTo>
                    <a:pt x="0" y="0"/>
                  </a:lnTo>
                </a:path>
              </a:pathLst>
            </a:custGeom>
            <a:ln w="296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10749865" y="6519140"/>
              <a:ext cx="0" cy="168910"/>
            </a:xfrm>
            <a:custGeom>
              <a:avLst/>
              <a:gdLst/>
              <a:ahLst/>
              <a:cxnLst/>
              <a:rect l="l" t="t" r="r" b="b"/>
              <a:pathLst>
                <a:path w="0" h="168909">
                  <a:moveTo>
                    <a:pt x="0" y="168427"/>
                  </a:moveTo>
                  <a:lnTo>
                    <a:pt x="0" y="0"/>
                  </a:lnTo>
                </a:path>
              </a:pathLst>
            </a:custGeom>
            <a:ln w="197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8324712" y="6588493"/>
              <a:ext cx="0" cy="99695"/>
            </a:xfrm>
            <a:custGeom>
              <a:avLst/>
              <a:gdLst/>
              <a:ahLst/>
              <a:cxnLst/>
              <a:rect l="l" t="t" r="r" b="b"/>
              <a:pathLst>
                <a:path w="0" h="99695">
                  <a:moveTo>
                    <a:pt x="0" y="99075"/>
                  </a:moveTo>
                  <a:lnTo>
                    <a:pt x="0" y="0"/>
                  </a:lnTo>
                </a:path>
              </a:pathLst>
            </a:custGeom>
            <a:ln w="98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3217040" y="6687567"/>
              <a:ext cx="7533005" cy="188595"/>
            </a:xfrm>
            <a:custGeom>
              <a:avLst/>
              <a:gdLst/>
              <a:ahLst/>
              <a:cxnLst/>
              <a:rect l="l" t="t" r="r" b="b"/>
              <a:pathLst>
                <a:path w="7533005" h="188595">
                  <a:moveTo>
                    <a:pt x="0" y="69352"/>
                  </a:moveTo>
                  <a:lnTo>
                    <a:pt x="306856" y="69352"/>
                  </a:lnTo>
                </a:path>
                <a:path w="7533005" h="188595">
                  <a:moveTo>
                    <a:pt x="5107671" y="188242"/>
                  </a:moveTo>
                  <a:lnTo>
                    <a:pt x="5107671" y="0"/>
                  </a:lnTo>
                </a:path>
                <a:path w="7533005" h="188595">
                  <a:moveTo>
                    <a:pt x="7532824" y="188242"/>
                  </a:moveTo>
                  <a:lnTo>
                    <a:pt x="7532824" y="0"/>
                  </a:lnTo>
                </a:path>
              </a:pathLst>
            </a:custGeom>
            <a:ln w="297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9007714" y="6756920"/>
              <a:ext cx="0" cy="406400"/>
            </a:xfrm>
            <a:custGeom>
              <a:avLst/>
              <a:gdLst/>
              <a:ahLst/>
              <a:cxnLst/>
              <a:rect l="l" t="t" r="r" b="b"/>
              <a:pathLst>
                <a:path w="0" h="406400">
                  <a:moveTo>
                    <a:pt x="0" y="406207"/>
                  </a:moveTo>
                  <a:lnTo>
                    <a:pt x="0" y="0"/>
                  </a:lnTo>
                </a:path>
              </a:pathLst>
            </a:custGeom>
            <a:ln w="494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7047793" y="6875810"/>
              <a:ext cx="0" cy="545465"/>
            </a:xfrm>
            <a:custGeom>
              <a:avLst/>
              <a:gdLst/>
              <a:ahLst/>
              <a:cxnLst/>
              <a:rect l="l" t="t" r="r" b="b"/>
              <a:pathLst>
                <a:path w="0" h="545465">
                  <a:moveTo>
                    <a:pt x="0" y="544912"/>
                  </a:moveTo>
                  <a:lnTo>
                    <a:pt x="0" y="0"/>
                  </a:lnTo>
                </a:path>
              </a:pathLst>
            </a:custGeom>
            <a:ln w="296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7265562" y="6875810"/>
              <a:ext cx="0" cy="79375"/>
            </a:xfrm>
            <a:custGeom>
              <a:avLst/>
              <a:gdLst/>
              <a:ahLst/>
              <a:cxnLst/>
              <a:rect l="l" t="t" r="r" b="b"/>
              <a:pathLst>
                <a:path w="0" h="79375">
                  <a:moveTo>
                    <a:pt x="0" y="79260"/>
                  </a:moveTo>
                  <a:lnTo>
                    <a:pt x="0" y="0"/>
                  </a:lnTo>
                </a:path>
              </a:pathLst>
            </a:custGeom>
            <a:ln w="98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7265562" y="6955070"/>
              <a:ext cx="871219" cy="0"/>
            </a:xfrm>
            <a:custGeom>
              <a:avLst/>
              <a:gdLst/>
              <a:ahLst/>
              <a:cxnLst/>
              <a:rect l="l" t="t" r="r" b="b"/>
              <a:pathLst>
                <a:path w="871220" h="0">
                  <a:moveTo>
                    <a:pt x="0" y="0"/>
                  </a:moveTo>
                  <a:lnTo>
                    <a:pt x="871075" y="0"/>
                  </a:lnTo>
                </a:path>
              </a:pathLst>
            </a:custGeom>
            <a:ln w="594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8126740" y="6875810"/>
              <a:ext cx="2623185" cy="545465"/>
            </a:xfrm>
            <a:custGeom>
              <a:avLst/>
              <a:gdLst/>
              <a:ahLst/>
              <a:cxnLst/>
              <a:rect l="l" t="t" r="r" b="b"/>
              <a:pathLst>
                <a:path w="2623184" h="545465">
                  <a:moveTo>
                    <a:pt x="0" y="99075"/>
                  </a:moveTo>
                  <a:lnTo>
                    <a:pt x="0" y="0"/>
                  </a:lnTo>
                </a:path>
                <a:path w="2623184" h="545465">
                  <a:moveTo>
                    <a:pt x="197971" y="79260"/>
                  </a:moveTo>
                  <a:lnTo>
                    <a:pt x="197971" y="0"/>
                  </a:lnTo>
                </a:path>
                <a:path w="2623184" h="545465">
                  <a:moveTo>
                    <a:pt x="2623125" y="544912"/>
                  </a:moveTo>
                  <a:lnTo>
                    <a:pt x="2623125" y="0"/>
                  </a:lnTo>
                </a:path>
              </a:pathLst>
            </a:custGeom>
            <a:ln w="99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5414527" y="6955070"/>
              <a:ext cx="0" cy="466090"/>
            </a:xfrm>
            <a:custGeom>
              <a:avLst/>
              <a:gdLst/>
              <a:ahLst/>
              <a:cxnLst/>
              <a:rect l="l" t="t" r="r" b="b"/>
              <a:pathLst>
                <a:path w="0" h="466090">
                  <a:moveTo>
                    <a:pt x="0" y="465652"/>
                  </a:moveTo>
                  <a:lnTo>
                    <a:pt x="0" y="0"/>
                  </a:lnTo>
                </a:path>
              </a:pathLst>
            </a:custGeom>
            <a:ln w="296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5285845" y="7024423"/>
              <a:ext cx="307340" cy="0"/>
            </a:xfrm>
            <a:custGeom>
              <a:avLst/>
              <a:gdLst/>
              <a:ahLst/>
              <a:cxnLst/>
              <a:rect l="l" t="t" r="r" b="b"/>
              <a:pathLst>
                <a:path w="307339" h="0">
                  <a:moveTo>
                    <a:pt x="0" y="0"/>
                  </a:moveTo>
                  <a:lnTo>
                    <a:pt x="306856" y="0"/>
                  </a:lnTo>
                </a:path>
              </a:pathLst>
            </a:custGeom>
            <a:ln w="693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7265562" y="6955070"/>
              <a:ext cx="0" cy="466090"/>
            </a:xfrm>
            <a:custGeom>
              <a:avLst/>
              <a:gdLst/>
              <a:ahLst/>
              <a:cxnLst/>
              <a:rect l="l" t="t" r="r" b="b"/>
              <a:pathLst>
                <a:path w="0" h="466090">
                  <a:moveTo>
                    <a:pt x="0" y="465652"/>
                  </a:moveTo>
                  <a:lnTo>
                    <a:pt x="0" y="0"/>
                  </a:lnTo>
                </a:path>
              </a:pathLst>
            </a:custGeom>
            <a:ln w="3959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7443737" y="7024423"/>
              <a:ext cx="445770" cy="0"/>
            </a:xfrm>
            <a:custGeom>
              <a:avLst/>
              <a:gdLst/>
              <a:ahLst/>
              <a:cxnLst/>
              <a:rect l="l" t="t" r="r" b="b"/>
              <a:pathLst>
                <a:path w="445770" h="0">
                  <a:moveTo>
                    <a:pt x="0" y="0"/>
                  </a:moveTo>
                  <a:lnTo>
                    <a:pt x="445436" y="0"/>
                  </a:lnTo>
                </a:path>
              </a:pathLst>
            </a:custGeom>
            <a:ln w="99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8126740" y="6945163"/>
              <a:ext cx="198120" cy="911860"/>
            </a:xfrm>
            <a:custGeom>
              <a:avLst/>
              <a:gdLst/>
              <a:ahLst/>
              <a:cxnLst/>
              <a:rect l="l" t="t" r="r" b="b"/>
              <a:pathLst>
                <a:path w="198120" h="911859">
                  <a:moveTo>
                    <a:pt x="0" y="911490"/>
                  </a:moveTo>
                  <a:lnTo>
                    <a:pt x="0" y="0"/>
                  </a:lnTo>
                </a:path>
                <a:path w="198120" h="911859">
                  <a:moveTo>
                    <a:pt x="197971" y="911490"/>
                  </a:moveTo>
                  <a:lnTo>
                    <a:pt x="197971" y="9907"/>
                  </a:lnTo>
                </a:path>
              </a:pathLst>
            </a:custGeom>
            <a:ln w="396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12076276" y="6955070"/>
              <a:ext cx="0" cy="901700"/>
            </a:xfrm>
            <a:custGeom>
              <a:avLst/>
              <a:gdLst/>
              <a:ahLst/>
              <a:cxnLst/>
              <a:rect l="l" t="t" r="r" b="b"/>
              <a:pathLst>
                <a:path w="0" h="901700">
                  <a:moveTo>
                    <a:pt x="0" y="901583"/>
                  </a:moveTo>
                  <a:lnTo>
                    <a:pt x="0" y="0"/>
                  </a:lnTo>
                </a:path>
              </a:pathLst>
            </a:custGeom>
            <a:ln w="296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12076276" y="7024423"/>
              <a:ext cx="742950" cy="0"/>
            </a:xfrm>
            <a:custGeom>
              <a:avLst/>
              <a:gdLst/>
              <a:ahLst/>
              <a:cxnLst/>
              <a:rect l="l" t="t" r="r" b="b"/>
              <a:pathLst>
                <a:path w="742950" h="0">
                  <a:moveTo>
                    <a:pt x="0" y="0"/>
                  </a:moveTo>
                  <a:lnTo>
                    <a:pt x="742394" y="0"/>
                  </a:lnTo>
                </a:path>
              </a:pathLst>
            </a:custGeom>
            <a:ln w="99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4127710" y="7024423"/>
              <a:ext cx="0" cy="396875"/>
            </a:xfrm>
            <a:custGeom>
              <a:avLst/>
              <a:gdLst/>
              <a:ahLst/>
              <a:cxnLst/>
              <a:rect l="l" t="t" r="r" b="b"/>
              <a:pathLst>
                <a:path w="0" h="396875">
                  <a:moveTo>
                    <a:pt x="0" y="396300"/>
                  </a:moveTo>
                  <a:lnTo>
                    <a:pt x="0" y="0"/>
                  </a:lnTo>
                </a:path>
              </a:pathLst>
            </a:custGeom>
            <a:ln w="197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5285845" y="7163128"/>
              <a:ext cx="307340" cy="0"/>
            </a:xfrm>
            <a:custGeom>
              <a:avLst/>
              <a:gdLst/>
              <a:ahLst/>
              <a:cxnLst/>
              <a:rect l="l" t="t" r="r" b="b"/>
              <a:pathLst>
                <a:path w="307339" h="0">
                  <a:moveTo>
                    <a:pt x="0" y="0"/>
                  </a:moveTo>
                  <a:lnTo>
                    <a:pt x="306856" y="0"/>
                  </a:lnTo>
                </a:path>
              </a:pathLst>
            </a:custGeom>
            <a:ln w="297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8730553" y="7024423"/>
              <a:ext cx="0" cy="426084"/>
            </a:xfrm>
            <a:custGeom>
              <a:avLst/>
              <a:gdLst/>
              <a:ahLst/>
              <a:cxnLst/>
              <a:rect l="l" t="t" r="r" b="b"/>
              <a:pathLst>
                <a:path w="0" h="426084">
                  <a:moveTo>
                    <a:pt x="0" y="426022"/>
                  </a:moveTo>
                  <a:lnTo>
                    <a:pt x="0" y="0"/>
                  </a:lnTo>
                </a:path>
              </a:pathLst>
            </a:custGeom>
            <a:ln w="692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5285845" y="7024423"/>
              <a:ext cx="8414385" cy="832485"/>
            </a:xfrm>
            <a:custGeom>
              <a:avLst/>
              <a:gdLst/>
              <a:ahLst/>
              <a:cxnLst/>
              <a:rect l="l" t="t" r="r" b="b"/>
              <a:pathLst>
                <a:path w="8414385" h="832484">
                  <a:moveTo>
                    <a:pt x="8413799" y="832230"/>
                  </a:moveTo>
                  <a:lnTo>
                    <a:pt x="8413799" y="0"/>
                  </a:lnTo>
                </a:path>
                <a:path w="8414385" h="832484">
                  <a:moveTo>
                    <a:pt x="0" y="673710"/>
                  </a:moveTo>
                  <a:lnTo>
                    <a:pt x="0" y="138705"/>
                  </a:lnTo>
                </a:path>
                <a:path w="8414385" h="832484">
                  <a:moveTo>
                    <a:pt x="890872" y="396300"/>
                  </a:moveTo>
                  <a:lnTo>
                    <a:pt x="1326410" y="396300"/>
                  </a:lnTo>
                </a:path>
              </a:pathLst>
            </a:custGeom>
            <a:ln w="297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6592458" y="7369193"/>
              <a:ext cx="0" cy="933450"/>
            </a:xfrm>
            <a:custGeom>
              <a:avLst/>
              <a:gdLst/>
              <a:ahLst/>
              <a:cxnLst/>
              <a:rect l="l" t="t" r="r" b="b"/>
              <a:pathLst>
                <a:path w="0" h="933450">
                  <a:moveTo>
                    <a:pt x="0" y="0"/>
                  </a:moveTo>
                  <a:lnTo>
                    <a:pt x="0" y="933298"/>
                  </a:lnTo>
                </a:path>
              </a:pathLst>
            </a:custGeom>
            <a:ln w="296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8492987" y="7163128"/>
              <a:ext cx="0" cy="257810"/>
            </a:xfrm>
            <a:custGeom>
              <a:avLst/>
              <a:gdLst/>
              <a:ahLst/>
              <a:cxnLst/>
              <a:rect l="l" t="t" r="r" b="b"/>
              <a:pathLst>
                <a:path w="0" h="257809">
                  <a:moveTo>
                    <a:pt x="0" y="257595"/>
                  </a:moveTo>
                  <a:lnTo>
                    <a:pt x="0" y="0"/>
                  </a:lnTo>
                </a:path>
              </a:pathLst>
            </a:custGeom>
            <a:ln w="296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8641466" y="7420723"/>
              <a:ext cx="366395" cy="0"/>
            </a:xfrm>
            <a:custGeom>
              <a:avLst/>
              <a:gdLst/>
              <a:ahLst/>
              <a:cxnLst/>
              <a:rect l="l" t="t" r="r" b="b"/>
              <a:pathLst>
                <a:path w="366395" h="0">
                  <a:moveTo>
                    <a:pt x="0" y="0"/>
                  </a:moveTo>
                  <a:lnTo>
                    <a:pt x="366247" y="0"/>
                  </a:lnTo>
                </a:path>
              </a:pathLst>
            </a:custGeom>
            <a:ln w="495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9354164" y="7420723"/>
              <a:ext cx="455930" cy="0"/>
            </a:xfrm>
            <a:custGeom>
              <a:avLst/>
              <a:gdLst/>
              <a:ahLst/>
              <a:cxnLst/>
              <a:rect l="l" t="t" r="r" b="b"/>
              <a:pathLst>
                <a:path w="455929" h="0">
                  <a:moveTo>
                    <a:pt x="0" y="0"/>
                  </a:moveTo>
                  <a:lnTo>
                    <a:pt x="455335" y="0"/>
                  </a:lnTo>
                </a:path>
              </a:pathLst>
            </a:custGeom>
            <a:ln w="396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4127710" y="7420723"/>
              <a:ext cx="0" cy="1090295"/>
            </a:xfrm>
            <a:custGeom>
              <a:avLst/>
              <a:gdLst/>
              <a:ahLst/>
              <a:cxnLst/>
              <a:rect l="l" t="t" r="r" b="b"/>
              <a:pathLst>
                <a:path w="0" h="1090295">
                  <a:moveTo>
                    <a:pt x="0" y="1089825"/>
                  </a:moveTo>
                  <a:lnTo>
                    <a:pt x="0" y="0"/>
                  </a:lnTo>
                </a:path>
              </a:pathLst>
            </a:custGeom>
            <a:ln w="296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4860206" y="7648596"/>
              <a:ext cx="554355" cy="0"/>
            </a:xfrm>
            <a:custGeom>
              <a:avLst/>
              <a:gdLst/>
              <a:ahLst/>
              <a:cxnLst/>
              <a:rect l="l" t="t" r="r" b="b"/>
              <a:pathLst>
                <a:path w="554354" h="0">
                  <a:moveTo>
                    <a:pt x="0" y="0"/>
                  </a:moveTo>
                  <a:lnTo>
                    <a:pt x="554320" y="0"/>
                  </a:lnTo>
                </a:path>
              </a:pathLst>
            </a:custGeom>
            <a:ln w="990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9967877" y="7420723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w="0" h="227965">
                  <a:moveTo>
                    <a:pt x="0" y="227872"/>
                  </a:moveTo>
                  <a:lnTo>
                    <a:pt x="0" y="0"/>
                  </a:lnTo>
                </a:path>
              </a:pathLst>
            </a:custGeom>
            <a:ln w="296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10076761" y="7420723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w="0" h="227965">
                  <a:moveTo>
                    <a:pt x="0" y="227872"/>
                  </a:moveTo>
                  <a:lnTo>
                    <a:pt x="0" y="0"/>
                  </a:lnTo>
                </a:path>
              </a:pathLst>
            </a:custGeom>
            <a:ln w="197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10749865" y="7420723"/>
              <a:ext cx="0" cy="824865"/>
            </a:xfrm>
            <a:custGeom>
              <a:avLst/>
              <a:gdLst/>
              <a:ahLst/>
              <a:cxnLst/>
              <a:rect l="l" t="t" r="r" b="b"/>
              <a:pathLst>
                <a:path w="0" h="824865">
                  <a:moveTo>
                    <a:pt x="0" y="0"/>
                  </a:moveTo>
                  <a:lnTo>
                    <a:pt x="0" y="824601"/>
                  </a:lnTo>
                </a:path>
              </a:pathLst>
            </a:custGeom>
            <a:ln w="3959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3523896" y="7420723"/>
              <a:ext cx="11076940" cy="515620"/>
            </a:xfrm>
            <a:custGeom>
              <a:avLst/>
              <a:gdLst/>
              <a:ahLst/>
              <a:cxnLst/>
              <a:rect l="l" t="t" r="r" b="b"/>
              <a:pathLst>
                <a:path w="11076940" h="515620">
                  <a:moveTo>
                    <a:pt x="11076519" y="227872"/>
                  </a:moveTo>
                  <a:lnTo>
                    <a:pt x="11076519" y="0"/>
                  </a:lnTo>
                </a:path>
                <a:path w="11076940" h="515620">
                  <a:moveTo>
                    <a:pt x="0" y="515190"/>
                  </a:moveTo>
                  <a:lnTo>
                    <a:pt x="0" y="227872"/>
                  </a:lnTo>
                </a:path>
              </a:pathLst>
            </a:custGeom>
            <a:ln w="198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7889174" y="7420723"/>
              <a:ext cx="0" cy="892175"/>
            </a:xfrm>
            <a:custGeom>
              <a:avLst/>
              <a:gdLst/>
              <a:ahLst/>
              <a:cxnLst/>
              <a:rect l="l" t="t" r="r" b="b"/>
              <a:pathLst>
                <a:path w="0" h="892175">
                  <a:moveTo>
                    <a:pt x="0" y="891675"/>
                  </a:moveTo>
                  <a:lnTo>
                    <a:pt x="0" y="0"/>
                  </a:lnTo>
                </a:path>
              </a:pathLst>
            </a:custGeom>
            <a:ln w="494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8879032" y="7935914"/>
              <a:ext cx="475615" cy="0"/>
            </a:xfrm>
            <a:custGeom>
              <a:avLst/>
              <a:gdLst/>
              <a:ahLst/>
              <a:cxnLst/>
              <a:rect l="l" t="t" r="r" b="b"/>
              <a:pathLst>
                <a:path w="475615" h="0">
                  <a:moveTo>
                    <a:pt x="0" y="0"/>
                  </a:moveTo>
                  <a:lnTo>
                    <a:pt x="475132" y="0"/>
                  </a:lnTo>
                </a:path>
              </a:pathLst>
            </a:custGeom>
            <a:ln w="990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9779804" y="7856653"/>
              <a:ext cx="0" cy="1337945"/>
            </a:xfrm>
            <a:custGeom>
              <a:avLst/>
              <a:gdLst/>
              <a:ahLst/>
              <a:cxnLst/>
              <a:rect l="l" t="t" r="r" b="b"/>
              <a:pathLst>
                <a:path w="0" h="1337945">
                  <a:moveTo>
                    <a:pt x="0" y="1337513"/>
                  </a:moveTo>
                  <a:lnTo>
                    <a:pt x="0" y="0"/>
                  </a:lnTo>
                </a:path>
              </a:pathLst>
            </a:custGeom>
            <a:ln w="593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8324712" y="8094434"/>
              <a:ext cx="554355" cy="0"/>
            </a:xfrm>
            <a:custGeom>
              <a:avLst/>
              <a:gdLst/>
              <a:ahLst/>
              <a:cxnLst/>
              <a:rect l="l" t="t" r="r" b="b"/>
              <a:pathLst>
                <a:path w="554354" h="0">
                  <a:moveTo>
                    <a:pt x="0" y="0"/>
                  </a:moveTo>
                  <a:lnTo>
                    <a:pt x="554320" y="0"/>
                  </a:lnTo>
                </a:path>
              </a:pathLst>
            </a:custGeom>
            <a:ln w="495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3286330" y="7935914"/>
              <a:ext cx="11314430" cy="852169"/>
            </a:xfrm>
            <a:custGeom>
              <a:avLst/>
              <a:gdLst/>
              <a:ahLst/>
              <a:cxnLst/>
              <a:rect l="l" t="t" r="r" b="b"/>
              <a:pathLst>
                <a:path w="11314430" h="852170">
                  <a:moveTo>
                    <a:pt x="11314085" y="852045"/>
                  </a:moveTo>
                  <a:lnTo>
                    <a:pt x="11314085" y="0"/>
                  </a:lnTo>
                </a:path>
                <a:path w="11314430" h="852170">
                  <a:moveTo>
                    <a:pt x="0" y="574635"/>
                  </a:moveTo>
                  <a:lnTo>
                    <a:pt x="0" y="158520"/>
                  </a:lnTo>
                </a:path>
              </a:pathLst>
            </a:custGeom>
            <a:ln w="297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3523896" y="8094434"/>
              <a:ext cx="0" cy="624205"/>
            </a:xfrm>
            <a:custGeom>
              <a:avLst/>
              <a:gdLst/>
              <a:ahLst/>
              <a:cxnLst/>
              <a:rect l="l" t="t" r="r" b="b"/>
              <a:pathLst>
                <a:path w="0" h="624204">
                  <a:moveTo>
                    <a:pt x="0" y="624173"/>
                  </a:moveTo>
                  <a:lnTo>
                    <a:pt x="0" y="0"/>
                  </a:lnTo>
                </a:path>
              </a:pathLst>
            </a:custGeom>
            <a:ln w="98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4523654" y="8094434"/>
              <a:ext cx="0" cy="198755"/>
            </a:xfrm>
            <a:custGeom>
              <a:avLst/>
              <a:gdLst/>
              <a:ahLst/>
              <a:cxnLst/>
              <a:rect l="l" t="t" r="r" b="b"/>
              <a:pathLst>
                <a:path w="0" h="198754">
                  <a:moveTo>
                    <a:pt x="0" y="198150"/>
                  </a:moveTo>
                  <a:lnTo>
                    <a:pt x="0" y="0"/>
                  </a:lnTo>
                </a:path>
              </a:pathLst>
            </a:custGeom>
            <a:ln w="197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6176718" y="8292584"/>
              <a:ext cx="435609" cy="0"/>
            </a:xfrm>
            <a:custGeom>
              <a:avLst/>
              <a:gdLst/>
              <a:ahLst/>
              <a:cxnLst/>
              <a:rect l="l" t="t" r="r" b="b"/>
              <a:pathLst>
                <a:path w="435609" h="0">
                  <a:moveTo>
                    <a:pt x="0" y="0"/>
                  </a:moveTo>
                  <a:lnTo>
                    <a:pt x="435537" y="0"/>
                  </a:lnTo>
                </a:path>
              </a:pathLst>
            </a:custGeom>
            <a:ln w="99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7443737" y="8292584"/>
              <a:ext cx="1287145" cy="0"/>
            </a:xfrm>
            <a:custGeom>
              <a:avLst/>
              <a:gdLst/>
              <a:ahLst/>
              <a:cxnLst/>
              <a:rect l="l" t="t" r="r" b="b"/>
              <a:pathLst>
                <a:path w="1287145" h="0">
                  <a:moveTo>
                    <a:pt x="0" y="0"/>
                  </a:moveTo>
                  <a:lnTo>
                    <a:pt x="1286816" y="0"/>
                  </a:lnTo>
                </a:path>
              </a:pathLst>
            </a:custGeom>
            <a:ln w="495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8641466" y="8064711"/>
              <a:ext cx="0" cy="327025"/>
            </a:xfrm>
            <a:custGeom>
              <a:avLst/>
              <a:gdLst/>
              <a:ahLst/>
              <a:cxnLst/>
              <a:rect l="l" t="t" r="r" b="b"/>
              <a:pathLst>
                <a:path w="0" h="327025">
                  <a:moveTo>
                    <a:pt x="0" y="326947"/>
                  </a:moveTo>
                  <a:lnTo>
                    <a:pt x="0" y="0"/>
                  </a:lnTo>
                </a:path>
              </a:pathLst>
            </a:custGeom>
            <a:ln w="296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9760007" y="8292584"/>
              <a:ext cx="316865" cy="0"/>
            </a:xfrm>
            <a:custGeom>
              <a:avLst/>
              <a:gdLst/>
              <a:ahLst/>
              <a:cxnLst/>
              <a:rect l="l" t="t" r="r" b="b"/>
              <a:pathLst>
                <a:path w="316865" h="0">
                  <a:moveTo>
                    <a:pt x="0" y="0"/>
                  </a:moveTo>
                  <a:lnTo>
                    <a:pt x="316754" y="0"/>
                  </a:lnTo>
                </a:path>
              </a:pathLst>
            </a:custGeom>
            <a:ln w="19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11254693" y="8292584"/>
              <a:ext cx="821690" cy="0"/>
            </a:xfrm>
            <a:custGeom>
              <a:avLst/>
              <a:gdLst/>
              <a:ahLst/>
              <a:cxnLst/>
              <a:rect l="l" t="t" r="r" b="b"/>
              <a:pathLst>
                <a:path w="821690" h="0">
                  <a:moveTo>
                    <a:pt x="0" y="0"/>
                  </a:moveTo>
                  <a:lnTo>
                    <a:pt x="821582" y="0"/>
                  </a:lnTo>
                </a:path>
              </a:pathLst>
            </a:custGeom>
            <a:ln w="99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4523654" y="8292584"/>
              <a:ext cx="0" cy="248285"/>
            </a:xfrm>
            <a:custGeom>
              <a:avLst/>
              <a:gdLst/>
              <a:ahLst/>
              <a:cxnLst/>
              <a:rect l="l" t="t" r="r" b="b"/>
              <a:pathLst>
                <a:path w="0" h="248284">
                  <a:moveTo>
                    <a:pt x="0" y="247687"/>
                  </a:moveTo>
                  <a:lnTo>
                    <a:pt x="0" y="0"/>
                  </a:lnTo>
                </a:path>
              </a:pathLst>
            </a:custGeom>
            <a:ln w="3959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5285845" y="8391659"/>
              <a:ext cx="307340" cy="0"/>
            </a:xfrm>
            <a:custGeom>
              <a:avLst/>
              <a:gdLst/>
              <a:ahLst/>
              <a:cxnLst/>
              <a:rect l="l" t="t" r="r" b="b"/>
              <a:pathLst>
                <a:path w="307339" h="0">
                  <a:moveTo>
                    <a:pt x="0" y="0"/>
                  </a:moveTo>
                  <a:lnTo>
                    <a:pt x="306856" y="0"/>
                  </a:lnTo>
                </a:path>
              </a:pathLst>
            </a:custGeom>
            <a:ln w="1089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9354164" y="8391659"/>
              <a:ext cx="247650" cy="0"/>
            </a:xfrm>
            <a:custGeom>
              <a:avLst/>
              <a:gdLst/>
              <a:ahLst/>
              <a:cxnLst/>
              <a:rect l="l" t="t" r="r" b="b"/>
              <a:pathLst>
                <a:path w="247650" h="0">
                  <a:moveTo>
                    <a:pt x="0" y="0"/>
                  </a:moveTo>
                  <a:lnTo>
                    <a:pt x="247464" y="0"/>
                  </a:lnTo>
                </a:path>
              </a:pathLst>
            </a:custGeom>
            <a:ln w="99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9601629" y="8391659"/>
              <a:ext cx="257810" cy="0"/>
            </a:xfrm>
            <a:custGeom>
              <a:avLst/>
              <a:gdLst/>
              <a:ahLst/>
              <a:cxnLst/>
              <a:rect l="l" t="t" r="r" b="b"/>
              <a:pathLst>
                <a:path w="257809" h="0">
                  <a:moveTo>
                    <a:pt x="0" y="0"/>
                  </a:moveTo>
                  <a:lnTo>
                    <a:pt x="257363" y="0"/>
                  </a:lnTo>
                </a:path>
              </a:pathLst>
            </a:custGeom>
            <a:ln w="297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9858992" y="8391659"/>
              <a:ext cx="109220" cy="0"/>
            </a:xfrm>
            <a:custGeom>
              <a:avLst/>
              <a:gdLst/>
              <a:ahLst/>
              <a:cxnLst/>
              <a:rect l="l" t="t" r="r" b="b"/>
              <a:pathLst>
                <a:path w="109220" h="0">
                  <a:moveTo>
                    <a:pt x="0" y="0"/>
                  </a:moveTo>
                  <a:lnTo>
                    <a:pt x="108884" y="0"/>
                  </a:lnTo>
                </a:path>
              </a:pathLst>
            </a:custGeom>
            <a:ln w="99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4335581" y="8391659"/>
              <a:ext cx="5741670" cy="139065"/>
            </a:xfrm>
            <a:custGeom>
              <a:avLst/>
              <a:gdLst/>
              <a:ahLst/>
              <a:cxnLst/>
              <a:rect l="l" t="t" r="r" b="b"/>
              <a:pathLst>
                <a:path w="5741670" h="139065">
                  <a:moveTo>
                    <a:pt x="5632296" y="0"/>
                  </a:moveTo>
                  <a:lnTo>
                    <a:pt x="5741180" y="0"/>
                  </a:lnTo>
                </a:path>
                <a:path w="5741670" h="139065">
                  <a:moveTo>
                    <a:pt x="0" y="138705"/>
                  </a:moveTo>
                  <a:lnTo>
                    <a:pt x="0" y="0"/>
                  </a:lnTo>
                </a:path>
              </a:pathLst>
            </a:custGeom>
            <a:ln w="297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4117812" y="8510549"/>
              <a:ext cx="426084" cy="0"/>
            </a:xfrm>
            <a:custGeom>
              <a:avLst/>
              <a:gdLst/>
              <a:ahLst/>
              <a:cxnLst/>
              <a:rect l="l" t="t" r="r" b="b"/>
              <a:pathLst>
                <a:path w="426085" h="0">
                  <a:moveTo>
                    <a:pt x="0" y="0"/>
                  </a:moveTo>
                  <a:lnTo>
                    <a:pt x="425639" y="0"/>
                  </a:lnTo>
                </a:path>
              </a:pathLst>
            </a:custGeom>
            <a:ln w="594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3523896" y="8510549"/>
              <a:ext cx="1891030" cy="208279"/>
            </a:xfrm>
            <a:custGeom>
              <a:avLst/>
              <a:gdLst/>
              <a:ahLst/>
              <a:cxnLst/>
              <a:rect l="l" t="t" r="r" b="b"/>
              <a:pathLst>
                <a:path w="1891029" h="208279">
                  <a:moveTo>
                    <a:pt x="1336309" y="0"/>
                  </a:moveTo>
                  <a:lnTo>
                    <a:pt x="1890630" y="0"/>
                  </a:lnTo>
                </a:path>
                <a:path w="1891029" h="208279">
                  <a:moveTo>
                    <a:pt x="0" y="208057"/>
                  </a:moveTo>
                  <a:lnTo>
                    <a:pt x="603813" y="208057"/>
                  </a:lnTo>
                </a:path>
              </a:pathLst>
            </a:custGeom>
            <a:ln w="2970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4127710" y="8718607"/>
              <a:ext cx="238125" cy="0"/>
            </a:xfrm>
            <a:custGeom>
              <a:avLst/>
              <a:gdLst/>
              <a:ahLst/>
              <a:cxnLst/>
              <a:rect l="l" t="t" r="r" b="b"/>
              <a:pathLst>
                <a:path w="238125" h="0">
                  <a:moveTo>
                    <a:pt x="0" y="0"/>
                  </a:moveTo>
                  <a:lnTo>
                    <a:pt x="237566" y="0"/>
                  </a:lnTo>
                </a:path>
              </a:pathLst>
            </a:custGeom>
            <a:ln w="19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4315784" y="8718607"/>
              <a:ext cx="208279" cy="0"/>
            </a:xfrm>
            <a:custGeom>
              <a:avLst/>
              <a:gdLst/>
              <a:ahLst/>
              <a:cxnLst/>
              <a:rect l="l" t="t" r="r" b="b"/>
              <a:pathLst>
                <a:path w="208279" h="0">
                  <a:moveTo>
                    <a:pt x="0" y="0"/>
                  </a:moveTo>
                  <a:lnTo>
                    <a:pt x="207870" y="0"/>
                  </a:lnTo>
                </a:path>
              </a:pathLst>
            </a:custGeom>
            <a:ln w="297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7047793" y="8510549"/>
              <a:ext cx="0" cy="208279"/>
            </a:xfrm>
            <a:custGeom>
              <a:avLst/>
              <a:gdLst/>
              <a:ahLst/>
              <a:cxnLst/>
              <a:rect l="l" t="t" r="r" b="b"/>
              <a:pathLst>
                <a:path w="0" h="208279">
                  <a:moveTo>
                    <a:pt x="0" y="208057"/>
                  </a:moveTo>
                  <a:lnTo>
                    <a:pt x="0" y="0"/>
                  </a:lnTo>
                </a:path>
              </a:pathLst>
            </a:custGeom>
            <a:ln w="98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7562520" y="8718607"/>
              <a:ext cx="1445260" cy="0"/>
            </a:xfrm>
            <a:custGeom>
              <a:avLst/>
              <a:gdLst/>
              <a:ahLst/>
              <a:cxnLst/>
              <a:rect l="l" t="t" r="r" b="b"/>
              <a:pathLst>
                <a:path w="1445259" h="0">
                  <a:moveTo>
                    <a:pt x="0" y="0"/>
                  </a:moveTo>
                  <a:lnTo>
                    <a:pt x="1445193" y="0"/>
                  </a:lnTo>
                </a:path>
              </a:pathLst>
            </a:custGeom>
            <a:ln w="990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9007714" y="8718607"/>
              <a:ext cx="594360" cy="0"/>
            </a:xfrm>
            <a:custGeom>
              <a:avLst/>
              <a:gdLst/>
              <a:ahLst/>
              <a:cxnLst/>
              <a:rect l="l" t="t" r="r" b="b"/>
              <a:pathLst>
                <a:path w="594359" h="0">
                  <a:moveTo>
                    <a:pt x="0" y="0"/>
                  </a:moveTo>
                  <a:lnTo>
                    <a:pt x="593915" y="0"/>
                  </a:lnTo>
                </a:path>
              </a:pathLst>
            </a:custGeom>
            <a:ln w="3963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4335581" y="8500642"/>
              <a:ext cx="0" cy="287655"/>
            </a:xfrm>
            <a:custGeom>
              <a:avLst/>
              <a:gdLst/>
              <a:ahLst/>
              <a:cxnLst/>
              <a:rect l="l" t="t" r="r" b="b"/>
              <a:pathLst>
                <a:path w="0" h="287654">
                  <a:moveTo>
                    <a:pt x="0" y="287317"/>
                  </a:moveTo>
                  <a:lnTo>
                    <a:pt x="0" y="0"/>
                  </a:lnTo>
                </a:path>
              </a:pathLst>
            </a:custGeom>
            <a:ln w="6929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4860206" y="8787959"/>
              <a:ext cx="732790" cy="0"/>
            </a:xfrm>
            <a:custGeom>
              <a:avLst/>
              <a:gdLst/>
              <a:ahLst/>
              <a:cxnLst/>
              <a:rect l="l" t="t" r="r" b="b"/>
              <a:pathLst>
                <a:path w="732789" h="0">
                  <a:moveTo>
                    <a:pt x="0" y="0"/>
                  </a:moveTo>
                  <a:lnTo>
                    <a:pt x="732495" y="0"/>
                  </a:lnTo>
                </a:path>
              </a:pathLst>
            </a:custGeom>
            <a:ln w="495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6176718" y="8787959"/>
              <a:ext cx="415925" cy="0"/>
            </a:xfrm>
            <a:custGeom>
              <a:avLst/>
              <a:gdLst/>
              <a:ahLst/>
              <a:cxnLst/>
              <a:rect l="l" t="t" r="r" b="b"/>
              <a:pathLst>
                <a:path w="415925" h="0">
                  <a:moveTo>
                    <a:pt x="0" y="0"/>
                  </a:moveTo>
                  <a:lnTo>
                    <a:pt x="415740" y="0"/>
                  </a:lnTo>
                </a:path>
              </a:pathLst>
            </a:custGeom>
            <a:ln w="297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7047793" y="8718607"/>
              <a:ext cx="0" cy="327025"/>
            </a:xfrm>
            <a:custGeom>
              <a:avLst/>
              <a:gdLst/>
              <a:ahLst/>
              <a:cxnLst/>
              <a:rect l="l" t="t" r="r" b="b"/>
              <a:pathLst>
                <a:path w="0" h="327025">
                  <a:moveTo>
                    <a:pt x="0" y="326947"/>
                  </a:moveTo>
                  <a:lnTo>
                    <a:pt x="0" y="0"/>
                  </a:lnTo>
                </a:path>
              </a:pathLst>
            </a:custGeom>
            <a:ln w="494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3286330" y="9045554"/>
              <a:ext cx="1049655" cy="0"/>
            </a:xfrm>
            <a:custGeom>
              <a:avLst/>
              <a:gdLst/>
              <a:ahLst/>
              <a:cxnLst/>
              <a:rect l="l" t="t" r="r" b="b"/>
              <a:pathLst>
                <a:path w="1049654" h="0">
                  <a:moveTo>
                    <a:pt x="0" y="0"/>
                  </a:moveTo>
                  <a:lnTo>
                    <a:pt x="1049250" y="0"/>
                  </a:lnTo>
                </a:path>
              </a:pathLst>
            </a:custGeom>
            <a:ln w="19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4335581" y="9045554"/>
              <a:ext cx="188595" cy="0"/>
            </a:xfrm>
            <a:custGeom>
              <a:avLst/>
              <a:gdLst/>
              <a:ahLst/>
              <a:cxnLst/>
              <a:rect l="l" t="t" r="r" b="b"/>
              <a:pathLst>
                <a:path w="188595" h="0">
                  <a:moveTo>
                    <a:pt x="0" y="0"/>
                  </a:moveTo>
                  <a:lnTo>
                    <a:pt x="188073" y="0"/>
                  </a:lnTo>
                </a:path>
              </a:pathLst>
            </a:custGeom>
            <a:ln w="297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4523654" y="9045554"/>
              <a:ext cx="336550" cy="0"/>
            </a:xfrm>
            <a:custGeom>
              <a:avLst/>
              <a:gdLst/>
              <a:ahLst/>
              <a:cxnLst/>
              <a:rect l="l" t="t" r="r" b="b"/>
              <a:pathLst>
                <a:path w="336550" h="0">
                  <a:moveTo>
                    <a:pt x="0" y="0"/>
                  </a:moveTo>
                  <a:lnTo>
                    <a:pt x="336551" y="0"/>
                  </a:lnTo>
                </a:path>
              </a:pathLst>
            </a:custGeom>
            <a:ln w="99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5592701" y="9045554"/>
              <a:ext cx="1000125" cy="0"/>
            </a:xfrm>
            <a:custGeom>
              <a:avLst/>
              <a:gdLst/>
              <a:ahLst/>
              <a:cxnLst/>
              <a:rect l="l" t="t" r="r" b="b"/>
              <a:pathLst>
                <a:path w="1000125" h="0">
                  <a:moveTo>
                    <a:pt x="0" y="0"/>
                  </a:moveTo>
                  <a:lnTo>
                    <a:pt x="999757" y="0"/>
                  </a:lnTo>
                </a:path>
              </a:pathLst>
            </a:custGeom>
            <a:ln w="4953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14600415" y="8926665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w="0" h="119379">
                  <a:moveTo>
                    <a:pt x="0" y="118890"/>
                  </a:moveTo>
                  <a:lnTo>
                    <a:pt x="0" y="0"/>
                  </a:lnTo>
                </a:path>
              </a:pathLst>
            </a:custGeom>
            <a:ln w="1979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14600415" y="9045554"/>
              <a:ext cx="0" cy="149225"/>
            </a:xfrm>
            <a:custGeom>
              <a:avLst/>
              <a:gdLst/>
              <a:ahLst/>
              <a:cxnLst/>
              <a:rect l="l" t="t" r="r" b="b"/>
              <a:pathLst>
                <a:path w="0" h="149225">
                  <a:moveTo>
                    <a:pt x="0" y="148612"/>
                  </a:moveTo>
                  <a:lnTo>
                    <a:pt x="0" y="0"/>
                  </a:lnTo>
                </a:path>
              </a:pathLst>
            </a:custGeom>
            <a:ln w="296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6" name="object 126"/>
          <p:cNvSpPr txBox="1"/>
          <p:nvPr/>
        </p:nvSpPr>
        <p:spPr>
          <a:xfrm>
            <a:off x="8060416" y="5104529"/>
            <a:ext cx="85090" cy="5308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3300" spc="70">
                <a:solidFill>
                  <a:srgbClr val="9A9E9C"/>
                </a:solidFill>
                <a:latin typeface="Times New Roman"/>
                <a:cs typeface="Times New Roman"/>
              </a:rPr>
              <a:t>'</a:t>
            </a:r>
            <a:endParaRPr sz="3300">
              <a:latin typeface="Times New Roman"/>
              <a:cs typeface="Times New Roman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12646866" y="4529894"/>
            <a:ext cx="306070" cy="4121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500" spc="130">
                <a:solidFill>
                  <a:srgbClr val="858985"/>
                </a:solidFill>
                <a:latin typeface="Times New Roman"/>
                <a:cs typeface="Times New Roman"/>
              </a:rPr>
              <a:t>qi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7162085" y="4722637"/>
            <a:ext cx="525780" cy="1041400"/>
          </a:xfrm>
          <a:prstGeom prst="rect">
            <a:avLst/>
          </a:prstGeom>
        </p:spPr>
        <p:txBody>
          <a:bodyPr wrap="square" lIns="0" tIns="5651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445"/>
              </a:spcBef>
            </a:pPr>
            <a:r>
              <a:rPr dirty="0" sz="1500" spc="55">
                <a:solidFill>
                  <a:srgbClr val="9A9E9C"/>
                </a:solidFill>
                <a:latin typeface="Times New Roman"/>
                <a:cs typeface="Times New Roman"/>
              </a:rPr>
              <a:t>l</a:t>
            </a:r>
            <a:r>
              <a:rPr dirty="0" sz="1500" spc="240">
                <a:solidFill>
                  <a:srgbClr val="9A9E9C"/>
                </a:solidFill>
                <a:latin typeface="Times New Roman"/>
                <a:cs typeface="Times New Roman"/>
              </a:rPr>
              <a:t> </a:t>
            </a:r>
            <a:r>
              <a:rPr dirty="0" baseline="-14403" sz="4050" spc="112">
                <a:solidFill>
                  <a:srgbClr val="9A9E9C"/>
                </a:solidFill>
                <a:latin typeface="Times New Roman"/>
                <a:cs typeface="Times New Roman"/>
              </a:rPr>
              <a:t>,</a:t>
            </a:r>
            <a:endParaRPr baseline="-14403" sz="4050">
              <a:latin typeface="Times New Roman"/>
              <a:cs typeface="Times New Roman"/>
            </a:endParaRPr>
          </a:p>
          <a:p>
            <a:pPr marL="264795">
              <a:lnSpc>
                <a:spcPct val="100000"/>
              </a:lnSpc>
              <a:spcBef>
                <a:spcPts val="450"/>
              </a:spcBef>
            </a:pPr>
            <a:r>
              <a:rPr dirty="0" sz="3300" spc="35">
                <a:solidFill>
                  <a:srgbClr val="9A9E9C"/>
                </a:solidFill>
                <a:latin typeface="Times New Roman"/>
                <a:cs typeface="Times New Roman"/>
              </a:rPr>
              <a:t>'</a:t>
            </a:r>
            <a:r>
              <a:rPr dirty="0" u="sng" baseline="-12012" sz="2775" spc="52" i="1">
                <a:solidFill>
                  <a:srgbClr val="858985"/>
                </a:solidFill>
                <a:uFill>
                  <a:solidFill>
                    <a:srgbClr val="858985"/>
                  </a:solidFill>
                </a:uFill>
                <a:latin typeface="Times New Roman"/>
                <a:cs typeface="Times New Roman"/>
              </a:rPr>
              <a:t>f</a:t>
            </a:r>
            <a:r>
              <a:rPr dirty="0" u="sng" baseline="-12012" sz="2775" spc="157" i="1">
                <a:solidFill>
                  <a:srgbClr val="858985"/>
                </a:solidFill>
                <a:uFill>
                  <a:solidFill>
                    <a:srgbClr val="858985"/>
                  </a:solidFill>
                </a:uFill>
                <a:latin typeface="Times New Roman"/>
                <a:cs typeface="Times New Roman"/>
              </a:rPr>
              <a:t> </a:t>
            </a:r>
            <a:endParaRPr baseline="-12012" sz="2775">
              <a:latin typeface="Times New Roman"/>
              <a:cs typeface="Times New Roman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8077265" y="5654397"/>
            <a:ext cx="136525" cy="1447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dirty="0" u="sng" sz="750" spc="-10" i="1">
                <a:solidFill>
                  <a:srgbClr val="9A9E9C"/>
                </a:solidFill>
                <a:uFill>
                  <a:solidFill>
                    <a:srgbClr val="9A9E9C"/>
                  </a:solidFill>
                </a:uFill>
                <a:latin typeface="Verdana"/>
                <a:cs typeface="Verdana"/>
              </a:rPr>
              <a:t>�</a:t>
            </a:r>
            <a:r>
              <a:rPr dirty="0" u="sng" sz="750" spc="120" i="1">
                <a:solidFill>
                  <a:srgbClr val="9A9E9C"/>
                </a:solidFill>
                <a:uFill>
                  <a:solidFill>
                    <a:srgbClr val="9A9E9C"/>
                  </a:solidFill>
                </a:uFill>
                <a:latin typeface="Verdana"/>
                <a:cs typeface="Verdana"/>
              </a:rPr>
              <a:t> </a:t>
            </a:r>
            <a:endParaRPr sz="750">
              <a:latin typeface="Verdana"/>
              <a:cs typeface="Verdana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7830029" y="5821234"/>
            <a:ext cx="163830" cy="2990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325"/>
              </a:lnSpc>
            </a:pPr>
            <a:r>
              <a:rPr dirty="0" sz="2100" spc="114">
                <a:solidFill>
                  <a:srgbClr val="9A9E9C"/>
                </a:solidFill>
                <a:latin typeface="Arial"/>
                <a:cs typeface="Arial"/>
              </a:rPr>
              <a:t>n</a:t>
            </a:r>
            <a:endParaRPr sz="2100"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7905074" y="5449129"/>
            <a:ext cx="99060" cy="804545"/>
          </a:xfrm>
          <a:prstGeom prst="rect">
            <a:avLst/>
          </a:prstGeom>
          <a:solidFill>
            <a:srgbClr val="DDE2E1"/>
          </a:solidFill>
        </p:spPr>
        <p:txBody>
          <a:bodyPr wrap="square" lIns="0" tIns="298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35"/>
              </a:spcBef>
            </a:pPr>
            <a:r>
              <a:rPr dirty="0" sz="4600" spc="-950">
                <a:solidFill>
                  <a:srgbClr val="AFB5B3"/>
                </a:solidFill>
                <a:latin typeface="Arial"/>
                <a:cs typeface="Arial"/>
              </a:rPr>
              <a:t>f</a:t>
            </a:r>
            <a:endParaRPr sz="4600">
              <a:latin typeface="Arial"/>
              <a:cs typeface="Arial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10594775" y="5601104"/>
            <a:ext cx="168275" cy="306070"/>
          </a:xfrm>
          <a:custGeom>
            <a:avLst/>
            <a:gdLst/>
            <a:ahLst/>
            <a:cxnLst/>
            <a:rect l="l" t="t" r="r" b="b"/>
            <a:pathLst>
              <a:path w="168275" h="306070">
                <a:moveTo>
                  <a:pt x="168275" y="305812"/>
                </a:moveTo>
                <a:lnTo>
                  <a:pt x="0" y="305812"/>
                </a:lnTo>
                <a:lnTo>
                  <a:pt x="0" y="0"/>
                </a:lnTo>
                <a:lnTo>
                  <a:pt x="168275" y="0"/>
                </a:lnTo>
                <a:lnTo>
                  <a:pt x="168275" y="305812"/>
                </a:lnTo>
                <a:close/>
              </a:path>
            </a:pathLst>
          </a:custGeom>
          <a:solidFill>
            <a:srgbClr val="DDE2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 txBox="1"/>
          <p:nvPr/>
        </p:nvSpPr>
        <p:spPr>
          <a:xfrm>
            <a:off x="10582061" y="5253142"/>
            <a:ext cx="1233805" cy="7092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935990" algn="l"/>
              </a:tabLst>
            </a:pPr>
            <a:r>
              <a:rPr dirty="0" sz="1800" spc="-204">
                <a:solidFill>
                  <a:srgbClr val="AFB5B3"/>
                </a:solidFill>
                <a:latin typeface="Times New Roman"/>
                <a:cs typeface="Times New Roman"/>
              </a:rPr>
              <a:t>......</a:t>
            </a:r>
            <a:r>
              <a:rPr dirty="0" sz="1800" spc="-204">
                <a:solidFill>
                  <a:srgbClr val="AFB5B3"/>
                </a:solidFill>
                <a:latin typeface="Times New Roman"/>
                <a:cs typeface="Times New Roman"/>
              </a:rPr>
              <a:t>	</a:t>
            </a:r>
            <a:r>
              <a:rPr dirty="0" sz="4450" spc="-365">
                <a:solidFill>
                  <a:srgbClr val="9A9E9C"/>
                </a:solidFill>
                <a:latin typeface="Times New Roman"/>
                <a:cs typeface="Times New Roman"/>
              </a:rPr>
              <a:t>--</a:t>
            </a:r>
            <a:endParaRPr sz="4450">
              <a:latin typeface="Times New Roman"/>
              <a:cs typeface="Times New Roman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13197541" y="5342311"/>
            <a:ext cx="292100" cy="5784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600" spc="-150">
                <a:solidFill>
                  <a:srgbClr val="9A9E9C"/>
                </a:solidFill>
                <a:latin typeface="Arial"/>
                <a:cs typeface="Arial"/>
              </a:rPr>
              <a:t>--</a:t>
            </a:r>
            <a:endParaRPr sz="3600">
              <a:latin typeface="Arial"/>
              <a:cs typeface="Arial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14096179" y="5347263"/>
            <a:ext cx="190500" cy="5962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750" spc="-605">
                <a:solidFill>
                  <a:srgbClr val="9A9E9C"/>
                </a:solidFill>
                <a:latin typeface="Times New Roman"/>
                <a:cs typeface="Times New Roman"/>
              </a:rPr>
              <a:t>--</a:t>
            </a:r>
            <a:endParaRPr sz="3750">
              <a:latin typeface="Times New Roman"/>
              <a:cs typeface="Times New Roman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14026605" y="5411746"/>
            <a:ext cx="82550" cy="527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4085"/>
              </a:lnSpc>
            </a:pPr>
            <a:r>
              <a:rPr dirty="0" sz="3750" spc="-605">
                <a:solidFill>
                  <a:srgbClr val="9A9E9C"/>
                </a:solidFill>
                <a:latin typeface="Times New Roman"/>
                <a:cs typeface="Times New Roman"/>
              </a:rPr>
              <a:t>-</a:t>
            </a:r>
            <a:endParaRPr sz="3750">
              <a:latin typeface="Times New Roman"/>
              <a:cs typeface="Times New Roman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7592875" y="5872362"/>
            <a:ext cx="275590" cy="3467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baseline="18518" sz="3150" spc="-472">
                <a:solidFill>
                  <a:srgbClr val="9A9E9C"/>
                </a:solidFill>
                <a:latin typeface="Arial"/>
                <a:cs typeface="Arial"/>
              </a:rPr>
              <a:t>r</a:t>
            </a:r>
            <a:r>
              <a:rPr dirty="0" sz="1350" spc="-315" b="1">
                <a:solidFill>
                  <a:srgbClr val="9A9E9C"/>
                </a:solidFill>
                <a:latin typeface="Times New Roman"/>
                <a:cs typeface="Times New Roman"/>
              </a:rPr>
              <a:t>1,1</a:t>
            </a:r>
            <a:r>
              <a:rPr dirty="0" baseline="18518" sz="3150" spc="-472">
                <a:solidFill>
                  <a:srgbClr val="9A9E9C"/>
                </a:solidFill>
                <a:latin typeface="Arial"/>
                <a:cs typeface="Arial"/>
              </a:rPr>
              <a:t>-</a:t>
            </a:r>
            <a:endParaRPr baseline="18518" sz="3150">
              <a:latin typeface="Arial"/>
              <a:cs typeface="Arial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9590707" y="5733657"/>
            <a:ext cx="252729" cy="4762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ts val="2235"/>
              </a:lnSpc>
              <a:spcBef>
                <a:spcPts val="135"/>
              </a:spcBef>
            </a:pPr>
            <a:r>
              <a:rPr dirty="0" sz="2150" spc="-340">
                <a:solidFill>
                  <a:srgbClr val="858985"/>
                </a:solidFill>
                <a:latin typeface="Arial"/>
                <a:cs typeface="Arial"/>
              </a:rPr>
              <a:t>r</a:t>
            </a:r>
            <a:endParaRPr sz="2150">
              <a:latin typeface="Arial"/>
              <a:cs typeface="Arial"/>
            </a:endParaRPr>
          </a:p>
          <a:p>
            <a:pPr marL="118110">
              <a:lnSpc>
                <a:spcPts val="1275"/>
              </a:lnSpc>
            </a:pPr>
            <a:r>
              <a:rPr dirty="0" sz="1350" spc="-15">
                <a:solidFill>
                  <a:srgbClr val="9A9E9C"/>
                </a:solidFill>
                <a:latin typeface="Arial"/>
                <a:cs typeface="Arial"/>
              </a:rPr>
              <a:t>lJ</a:t>
            </a:r>
            <a:endParaRPr sz="1350">
              <a:latin typeface="Arial"/>
              <a:cs typeface="Arial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8156971" y="5887222"/>
            <a:ext cx="146050" cy="4718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900" spc="-250">
                <a:solidFill>
                  <a:srgbClr val="9A9E9C"/>
                </a:solidFill>
                <a:latin typeface="Times New Roman"/>
                <a:cs typeface="Times New Roman"/>
              </a:rPr>
              <a:t>..</a:t>
            </a:r>
            <a:endParaRPr sz="2900">
              <a:latin typeface="Times New Roman"/>
              <a:cs typeface="Times New Roman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13198608" y="5703935"/>
            <a:ext cx="168910" cy="5372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350" spc="10">
                <a:solidFill>
                  <a:srgbClr val="9A9E9C"/>
                </a:solidFill>
                <a:latin typeface="Arial"/>
                <a:cs typeface="Arial"/>
              </a:rPr>
              <a:t>-</a:t>
            </a:r>
            <a:endParaRPr sz="3350">
              <a:latin typeface="Arial"/>
              <a:cs typeface="Arial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9440684" y="5733657"/>
            <a:ext cx="225425" cy="88201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5600" spc="15">
                <a:solidFill>
                  <a:srgbClr val="757570"/>
                </a:solidFill>
                <a:latin typeface="Arial"/>
                <a:cs typeface="Arial"/>
              </a:rPr>
              <a:t>,</a:t>
            </a:r>
            <a:endParaRPr sz="5600">
              <a:latin typeface="Arial"/>
              <a:cs typeface="Arial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13985583" y="5394723"/>
            <a:ext cx="273685" cy="937260"/>
          </a:xfrm>
          <a:custGeom>
            <a:avLst/>
            <a:gdLst/>
            <a:ahLst/>
            <a:cxnLst/>
            <a:rect l="l" t="t" r="r" b="b"/>
            <a:pathLst>
              <a:path w="273684" h="937260">
                <a:moveTo>
                  <a:pt x="118783" y="0"/>
                </a:moveTo>
                <a:lnTo>
                  <a:pt x="0" y="0"/>
                </a:lnTo>
                <a:lnTo>
                  <a:pt x="0" y="936955"/>
                </a:lnTo>
                <a:lnTo>
                  <a:pt x="118783" y="936955"/>
                </a:lnTo>
                <a:lnTo>
                  <a:pt x="118783" y="0"/>
                </a:lnTo>
                <a:close/>
              </a:path>
              <a:path w="273684" h="937260">
                <a:moveTo>
                  <a:pt x="273113" y="364096"/>
                </a:moveTo>
                <a:lnTo>
                  <a:pt x="154330" y="364096"/>
                </a:lnTo>
                <a:lnTo>
                  <a:pt x="154330" y="826058"/>
                </a:lnTo>
                <a:lnTo>
                  <a:pt x="273113" y="826058"/>
                </a:lnTo>
                <a:lnTo>
                  <a:pt x="273113" y="364096"/>
                </a:lnTo>
                <a:close/>
              </a:path>
            </a:pathLst>
          </a:custGeom>
          <a:solidFill>
            <a:srgbClr val="DDE2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 txBox="1"/>
          <p:nvPr/>
        </p:nvSpPr>
        <p:spPr>
          <a:xfrm>
            <a:off x="13972888" y="5386894"/>
            <a:ext cx="332740" cy="88201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5600" spc="-190">
                <a:solidFill>
                  <a:srgbClr val="AFB5B3"/>
                </a:solidFill>
                <a:latin typeface="Times New Roman"/>
                <a:cs typeface="Times New Roman"/>
              </a:rPr>
              <a:t>.</a:t>
            </a:r>
            <a:r>
              <a:rPr dirty="0" sz="2750" spc="-290">
                <a:solidFill>
                  <a:srgbClr val="AFB5B3"/>
                </a:solidFill>
                <a:latin typeface="Times New Roman"/>
                <a:cs typeface="Times New Roman"/>
              </a:rPr>
              <a:t>...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7335760" y="6258755"/>
            <a:ext cx="81915" cy="323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950" spc="-210">
                <a:solidFill>
                  <a:srgbClr val="9A9E9C"/>
                </a:solidFill>
                <a:latin typeface="Times New Roman"/>
                <a:cs typeface="Times New Roman"/>
              </a:rPr>
              <a:t>I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8120429" y="6215234"/>
            <a:ext cx="40005" cy="332105"/>
          </a:xfrm>
          <a:custGeom>
            <a:avLst/>
            <a:gdLst/>
            <a:ahLst/>
            <a:cxnLst/>
            <a:rect l="l" t="t" r="r" b="b"/>
            <a:pathLst>
              <a:path w="40004" h="332104">
                <a:moveTo>
                  <a:pt x="39594" y="331838"/>
                </a:moveTo>
                <a:lnTo>
                  <a:pt x="0" y="331838"/>
                </a:lnTo>
                <a:lnTo>
                  <a:pt x="0" y="0"/>
                </a:lnTo>
                <a:lnTo>
                  <a:pt x="39594" y="0"/>
                </a:lnTo>
                <a:lnTo>
                  <a:pt x="39594" y="331838"/>
                </a:lnTo>
                <a:close/>
              </a:path>
            </a:pathLst>
          </a:custGeom>
          <a:solidFill>
            <a:srgbClr val="DDE2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 txBox="1"/>
          <p:nvPr/>
        </p:nvSpPr>
        <p:spPr>
          <a:xfrm>
            <a:off x="8107726" y="6204263"/>
            <a:ext cx="279400" cy="32893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1950" spc="-210">
                <a:solidFill>
                  <a:srgbClr val="AFB5B3"/>
                </a:solidFill>
                <a:latin typeface="Times New Roman"/>
                <a:cs typeface="Times New Roman"/>
              </a:rPr>
              <a:t>I</a:t>
            </a:r>
            <a:r>
              <a:rPr dirty="0" sz="1950" spc="45">
                <a:solidFill>
                  <a:srgbClr val="AFB5B3"/>
                </a:solidFill>
                <a:latin typeface="Times New Roman"/>
                <a:cs typeface="Times New Roman"/>
              </a:rPr>
              <a:t> </a:t>
            </a:r>
            <a:r>
              <a:rPr dirty="0" sz="1950" spc="-30">
                <a:solidFill>
                  <a:srgbClr val="9A9E9C"/>
                </a:solidFill>
                <a:latin typeface="Times New Roman"/>
                <a:cs typeface="Times New Roman"/>
              </a:rPr>
              <a:t>•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6905650" y="6485571"/>
            <a:ext cx="495300" cy="198120"/>
          </a:xfrm>
          <a:custGeom>
            <a:avLst/>
            <a:gdLst/>
            <a:ahLst/>
            <a:cxnLst/>
            <a:rect l="l" t="t" r="r" b="b"/>
            <a:pathLst>
              <a:path w="495300" h="198120">
                <a:moveTo>
                  <a:pt x="494929" y="198029"/>
                </a:moveTo>
                <a:lnTo>
                  <a:pt x="0" y="198029"/>
                </a:lnTo>
                <a:lnTo>
                  <a:pt x="0" y="0"/>
                </a:lnTo>
                <a:lnTo>
                  <a:pt x="494929" y="0"/>
                </a:lnTo>
                <a:lnTo>
                  <a:pt x="494929" y="198029"/>
                </a:lnTo>
                <a:close/>
              </a:path>
            </a:pathLst>
          </a:custGeom>
          <a:solidFill>
            <a:srgbClr val="DDE2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 txBox="1"/>
          <p:nvPr/>
        </p:nvSpPr>
        <p:spPr>
          <a:xfrm>
            <a:off x="6905647" y="6476720"/>
            <a:ext cx="518159" cy="2038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150" spc="35" b="1">
                <a:solidFill>
                  <a:srgbClr val="AFB5B3"/>
                </a:solidFill>
                <a:latin typeface="Times New Roman"/>
                <a:cs typeface="Times New Roman"/>
              </a:rPr>
              <a:t>-..cii:••·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14324624" y="6045743"/>
            <a:ext cx="140335" cy="4832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960">
                <a:solidFill>
                  <a:srgbClr val="9A9E9C"/>
                </a:solidFill>
                <a:latin typeface="Times New Roman"/>
                <a:cs typeface="Times New Roman"/>
              </a:rPr>
              <a:t>-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7003844" y="6895625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 h="0">
                <a:moveTo>
                  <a:pt x="0" y="0"/>
                </a:moveTo>
                <a:lnTo>
                  <a:pt x="39594" y="0"/>
                </a:lnTo>
              </a:path>
            </a:pathLst>
          </a:custGeom>
          <a:ln w="9907">
            <a:solidFill>
              <a:srgbClr val="9A9E9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 txBox="1"/>
          <p:nvPr/>
        </p:nvSpPr>
        <p:spPr>
          <a:xfrm>
            <a:off x="6991141" y="6565887"/>
            <a:ext cx="91440" cy="4064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500" spc="40">
                <a:solidFill>
                  <a:srgbClr val="9A9E9C"/>
                </a:solidFill>
                <a:latin typeface="Arial"/>
                <a:cs typeface="Arial"/>
              </a:rPr>
              <a:t>'</a:t>
            </a:r>
            <a:endParaRPr sz="2500">
              <a:latin typeface="Arial"/>
              <a:cs typeface="Arial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7258923" y="6570842"/>
            <a:ext cx="159385" cy="1746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u="sng" sz="950" spc="60" b="1">
                <a:solidFill>
                  <a:srgbClr val="858985"/>
                </a:solidFill>
                <a:uFill>
                  <a:solidFill>
                    <a:srgbClr val="858985"/>
                  </a:solidFill>
                </a:uFill>
                <a:latin typeface="Times New Roman"/>
                <a:cs typeface="Times New Roman"/>
              </a:rPr>
              <a:t>u</a:t>
            </a:r>
            <a:r>
              <a:rPr dirty="0" u="sng" sz="950" spc="-15" b="1">
                <a:solidFill>
                  <a:srgbClr val="858985"/>
                </a:solidFill>
                <a:uFill>
                  <a:solidFill>
                    <a:srgbClr val="858985"/>
                  </a:solidFill>
                </a:uFill>
                <a:latin typeface="Times New Roman"/>
                <a:cs typeface="Times New Roman"/>
              </a:rPr>
              <a:t> 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14385698" y="5971437"/>
            <a:ext cx="187325" cy="5962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750" spc="-305">
                <a:solidFill>
                  <a:srgbClr val="9A9E9C"/>
                </a:solidFill>
                <a:latin typeface="Times New Roman"/>
                <a:cs typeface="Times New Roman"/>
              </a:rPr>
              <a:t>..</a:t>
            </a:r>
            <a:endParaRPr sz="3750">
              <a:latin typeface="Times New Roman"/>
              <a:cs typeface="Times New Roman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9137282" y="6367738"/>
            <a:ext cx="146685" cy="4654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850" spc="-240">
                <a:solidFill>
                  <a:srgbClr val="9A9E9C"/>
                </a:solidFill>
                <a:latin typeface="Times New Roman"/>
                <a:cs typeface="Times New Roman"/>
              </a:rPr>
              <a:t>..</a:t>
            </a:r>
            <a:endParaRPr sz="2850">
              <a:latin typeface="Times New Roman"/>
              <a:cs typeface="Times New Roman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14212278" y="6426649"/>
            <a:ext cx="210820" cy="172085"/>
          </a:xfrm>
          <a:custGeom>
            <a:avLst/>
            <a:gdLst/>
            <a:ahLst/>
            <a:cxnLst/>
            <a:rect l="l" t="t" r="r" b="b"/>
            <a:pathLst>
              <a:path w="210819" h="172084">
                <a:moveTo>
                  <a:pt x="59385" y="0"/>
                </a:moveTo>
                <a:lnTo>
                  <a:pt x="0" y="0"/>
                </a:lnTo>
                <a:lnTo>
                  <a:pt x="0" y="171615"/>
                </a:lnTo>
                <a:lnTo>
                  <a:pt x="59385" y="171615"/>
                </a:lnTo>
                <a:lnTo>
                  <a:pt x="59385" y="0"/>
                </a:lnTo>
                <a:close/>
              </a:path>
              <a:path w="210819" h="172084">
                <a:moveTo>
                  <a:pt x="210718" y="2451"/>
                </a:moveTo>
                <a:lnTo>
                  <a:pt x="141427" y="2451"/>
                </a:lnTo>
                <a:lnTo>
                  <a:pt x="141427" y="171615"/>
                </a:lnTo>
                <a:lnTo>
                  <a:pt x="210718" y="171615"/>
                </a:lnTo>
                <a:lnTo>
                  <a:pt x="210718" y="2451"/>
                </a:lnTo>
                <a:close/>
              </a:path>
            </a:pathLst>
          </a:custGeom>
          <a:solidFill>
            <a:srgbClr val="DDE2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 txBox="1"/>
          <p:nvPr/>
        </p:nvSpPr>
        <p:spPr>
          <a:xfrm>
            <a:off x="14199575" y="6417275"/>
            <a:ext cx="262890" cy="1803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000" spc="-55" b="1">
                <a:solidFill>
                  <a:srgbClr val="AFB5B3"/>
                </a:solidFill>
                <a:latin typeface="Times New Roman"/>
                <a:cs typeface="Times New Roman"/>
              </a:rPr>
              <a:t>t</a:t>
            </a:r>
            <a:r>
              <a:rPr dirty="0" sz="1000" spc="105" b="1">
                <a:solidFill>
                  <a:srgbClr val="AFB5B3"/>
                </a:solidFill>
                <a:latin typeface="Times New Roman"/>
                <a:cs typeface="Times New Roman"/>
              </a:rPr>
              <a:t> </a:t>
            </a:r>
            <a:r>
              <a:rPr dirty="0" sz="1000">
                <a:solidFill>
                  <a:srgbClr val="AFB5B3"/>
                </a:solidFill>
                <a:latin typeface="Times New Roman"/>
                <a:cs typeface="Times New Roman"/>
              </a:rPr>
              <a:t>...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14603831" y="6447233"/>
            <a:ext cx="59690" cy="145415"/>
          </a:xfrm>
          <a:custGeom>
            <a:avLst/>
            <a:gdLst/>
            <a:ahLst/>
            <a:cxnLst/>
            <a:rect l="l" t="t" r="r" b="b"/>
            <a:pathLst>
              <a:path w="59690" h="145415">
                <a:moveTo>
                  <a:pt x="59391" y="144955"/>
                </a:moveTo>
                <a:lnTo>
                  <a:pt x="0" y="144955"/>
                </a:lnTo>
                <a:lnTo>
                  <a:pt x="0" y="0"/>
                </a:lnTo>
                <a:lnTo>
                  <a:pt x="59391" y="0"/>
                </a:lnTo>
                <a:lnTo>
                  <a:pt x="59391" y="144955"/>
                </a:lnTo>
                <a:close/>
              </a:path>
            </a:pathLst>
          </a:custGeom>
          <a:solidFill>
            <a:srgbClr val="CAD1C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 txBox="1"/>
          <p:nvPr/>
        </p:nvSpPr>
        <p:spPr>
          <a:xfrm>
            <a:off x="14417450" y="6437090"/>
            <a:ext cx="235585" cy="1562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600" spc="5">
                <a:solidFill>
                  <a:srgbClr val="9A9E9C"/>
                </a:solidFill>
                <a:latin typeface="Times New Roman"/>
                <a:cs typeface="Times New Roman"/>
              </a:rPr>
              <a:t>If</a:t>
            </a:r>
            <a:r>
              <a:rPr dirty="0" sz="600" spc="100">
                <a:solidFill>
                  <a:srgbClr val="9A9E9C"/>
                </a:solidFill>
                <a:latin typeface="Times New Roman"/>
                <a:cs typeface="Times New Roman"/>
              </a:rPr>
              <a:t> </a:t>
            </a:r>
            <a:r>
              <a:rPr dirty="0" sz="850" spc="-5" i="1">
                <a:solidFill>
                  <a:srgbClr val="AFB5B3"/>
                </a:solidFill>
                <a:latin typeface="Times New Roman"/>
                <a:cs typeface="Times New Roman"/>
              </a:rPr>
              <a:t>I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9145255" y="6669916"/>
            <a:ext cx="78740" cy="2101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00" spc="-5">
                <a:solidFill>
                  <a:srgbClr val="9A9E9C"/>
                </a:solidFill>
                <a:latin typeface="Arial"/>
                <a:cs typeface="Arial"/>
              </a:rPr>
              <a:t>•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14284387" y="6397461"/>
            <a:ext cx="120014" cy="39433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400" spc="-490">
                <a:solidFill>
                  <a:srgbClr val="757570"/>
                </a:solidFill>
                <a:latin typeface="Arial"/>
                <a:cs typeface="Arial"/>
              </a:rPr>
              <a:t>•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61" name="object 161"/>
          <p:cNvGrpSpPr/>
          <p:nvPr/>
        </p:nvGrpSpPr>
        <p:grpSpPr>
          <a:xfrm>
            <a:off x="3207654" y="6968950"/>
            <a:ext cx="50165" cy="189230"/>
            <a:chOff x="3207654" y="6968950"/>
            <a:chExt cx="50165" cy="189230"/>
          </a:xfrm>
        </p:grpSpPr>
        <p:sp>
          <p:nvSpPr>
            <p:cNvPr id="162" name="object 162"/>
            <p:cNvSpPr/>
            <p:nvPr/>
          </p:nvSpPr>
          <p:spPr>
            <a:xfrm>
              <a:off x="3212734" y="6968950"/>
              <a:ext cx="40005" cy="189230"/>
            </a:xfrm>
            <a:custGeom>
              <a:avLst/>
              <a:gdLst/>
              <a:ahLst/>
              <a:cxnLst/>
              <a:rect l="l" t="t" r="r" b="b"/>
              <a:pathLst>
                <a:path w="40004" h="189229">
                  <a:moveTo>
                    <a:pt x="39594" y="188692"/>
                  </a:moveTo>
                  <a:lnTo>
                    <a:pt x="0" y="188692"/>
                  </a:lnTo>
                  <a:lnTo>
                    <a:pt x="0" y="0"/>
                  </a:lnTo>
                  <a:lnTo>
                    <a:pt x="39594" y="0"/>
                  </a:lnTo>
                  <a:lnTo>
                    <a:pt x="39594" y="188692"/>
                  </a:lnTo>
                  <a:close/>
                </a:path>
              </a:pathLst>
            </a:custGeom>
            <a:solidFill>
              <a:srgbClr val="DDE2E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3212734" y="7113591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4" h="0">
                  <a:moveTo>
                    <a:pt x="0" y="0"/>
                  </a:moveTo>
                  <a:lnTo>
                    <a:pt x="39594" y="0"/>
                  </a:lnTo>
                </a:path>
              </a:pathLst>
            </a:custGeom>
            <a:ln w="9907">
              <a:solidFill>
                <a:srgbClr val="C4C8C6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4" name="object 164"/>
          <p:cNvSpPr txBox="1"/>
          <p:nvPr/>
        </p:nvSpPr>
        <p:spPr>
          <a:xfrm>
            <a:off x="3200033" y="6957234"/>
            <a:ext cx="65405" cy="1981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100" spc="5">
                <a:solidFill>
                  <a:srgbClr val="C4C8C6"/>
                </a:solidFill>
                <a:latin typeface="Times New Roman"/>
                <a:cs typeface="Times New Roman"/>
              </a:rPr>
              <a:t>i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14329495" y="6615425"/>
            <a:ext cx="168275" cy="1682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900" spc="-975" b="1" i="1">
                <a:solidFill>
                  <a:srgbClr val="9A9E9C"/>
                </a:solidFill>
                <a:latin typeface="Times New Roman"/>
                <a:cs typeface="Times New Roman"/>
              </a:rPr>
              <a:t>4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6485108" y="6783596"/>
            <a:ext cx="128905" cy="586105"/>
          </a:xfrm>
          <a:custGeom>
            <a:avLst/>
            <a:gdLst/>
            <a:ahLst/>
            <a:cxnLst/>
            <a:rect l="l" t="t" r="r" b="b"/>
            <a:pathLst>
              <a:path w="128904" h="586104">
                <a:moveTo>
                  <a:pt x="128681" y="585597"/>
                </a:moveTo>
                <a:lnTo>
                  <a:pt x="0" y="585597"/>
                </a:lnTo>
                <a:lnTo>
                  <a:pt x="0" y="0"/>
                </a:lnTo>
                <a:lnTo>
                  <a:pt x="128681" y="0"/>
                </a:lnTo>
                <a:lnTo>
                  <a:pt x="128681" y="585597"/>
                </a:lnTo>
                <a:close/>
              </a:path>
            </a:pathLst>
          </a:custGeom>
          <a:solidFill>
            <a:srgbClr val="DDE2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 txBox="1"/>
          <p:nvPr/>
        </p:nvSpPr>
        <p:spPr>
          <a:xfrm>
            <a:off x="6472405" y="6754130"/>
            <a:ext cx="614680" cy="5607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baseline="-2380" sz="5250" spc="2227">
                <a:solidFill>
                  <a:srgbClr val="AFB5B3"/>
                </a:solidFill>
                <a:latin typeface="Times New Roman"/>
                <a:cs typeface="Times New Roman"/>
              </a:rPr>
              <a:t>-</a:t>
            </a:r>
            <a:r>
              <a:rPr dirty="0" sz="3200" spc="1095">
                <a:solidFill>
                  <a:srgbClr val="9A9E9C"/>
                </a:solidFill>
                <a:latin typeface="Times New Roman"/>
                <a:cs typeface="Times New Roman"/>
              </a:rPr>
              <a:t>;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68" name="object 168"/>
          <p:cNvSpPr txBox="1"/>
          <p:nvPr/>
        </p:nvSpPr>
        <p:spPr>
          <a:xfrm>
            <a:off x="11376644" y="6653665"/>
            <a:ext cx="464184" cy="949325"/>
          </a:xfrm>
          <a:prstGeom prst="rect">
            <a:avLst/>
          </a:prstGeom>
          <a:solidFill>
            <a:srgbClr val="DDE2E1"/>
          </a:solidFill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r>
              <a:rPr dirty="0" sz="5600" spc="-55">
                <a:solidFill>
                  <a:srgbClr val="AFB5B3"/>
                </a:solidFill>
                <a:latin typeface="Arial"/>
                <a:cs typeface="Arial"/>
              </a:rPr>
              <a:t>rr</a:t>
            </a:r>
            <a:endParaRPr sz="5600">
              <a:latin typeface="Arial"/>
              <a:cs typeface="Arial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14439757" y="6461859"/>
            <a:ext cx="247650" cy="5187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200" spc="-365">
                <a:solidFill>
                  <a:srgbClr val="9A9E9C"/>
                </a:solidFill>
                <a:latin typeface="Times New Roman"/>
                <a:cs typeface="Times New Roman"/>
              </a:rPr>
              <a:t>....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9532115" y="6724408"/>
            <a:ext cx="320040" cy="5187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ts val="434"/>
              </a:lnSpc>
              <a:spcBef>
                <a:spcPts val="114"/>
              </a:spcBef>
            </a:pPr>
            <a:r>
              <a:rPr dirty="0" sz="450" spc="5">
                <a:solidFill>
                  <a:srgbClr val="9A9E9C"/>
                </a:solidFill>
                <a:latin typeface="Arial"/>
                <a:cs typeface="Arial"/>
              </a:rPr>
              <a:t>J</a:t>
            </a:r>
            <a:endParaRPr sz="450">
              <a:latin typeface="Arial"/>
              <a:cs typeface="Arial"/>
            </a:endParaRPr>
          </a:p>
          <a:p>
            <a:pPr marL="104775">
              <a:lnSpc>
                <a:spcPts val="1420"/>
              </a:lnSpc>
            </a:pPr>
            <a:r>
              <a:rPr dirty="0" sz="1450" spc="-40" i="1">
                <a:solidFill>
                  <a:srgbClr val="858985"/>
                </a:solidFill>
                <a:latin typeface="Times New Roman"/>
                <a:cs typeface="Times New Roman"/>
              </a:rPr>
              <a:t>I:</a:t>
            </a:r>
            <a:r>
              <a:rPr dirty="0" sz="1450" spc="-75" i="1">
                <a:solidFill>
                  <a:srgbClr val="858985"/>
                </a:solidFill>
                <a:latin typeface="Times New Roman"/>
                <a:cs typeface="Times New Roman"/>
              </a:rPr>
              <a:t> </a:t>
            </a:r>
            <a:r>
              <a:rPr dirty="0" sz="1450" spc="-30">
                <a:solidFill>
                  <a:srgbClr val="858985"/>
                </a:solidFill>
                <a:latin typeface="Times New Roman"/>
                <a:cs typeface="Times New Roman"/>
              </a:rPr>
              <a:t>.</a:t>
            </a:r>
            <a:endParaRPr sz="1450">
              <a:latin typeface="Times New Roman"/>
              <a:cs typeface="Times New Roman"/>
            </a:endParaRPr>
          </a:p>
          <a:p>
            <a:pPr marL="205740">
              <a:lnSpc>
                <a:spcPts val="2010"/>
              </a:lnSpc>
            </a:pPr>
            <a:r>
              <a:rPr dirty="0" sz="1850" spc="-235">
                <a:solidFill>
                  <a:srgbClr val="757570"/>
                </a:solidFill>
                <a:latin typeface="Arial"/>
                <a:cs typeface="Arial"/>
              </a:rPr>
              <a:t>.</a:t>
            </a:r>
            <a:endParaRPr sz="1850">
              <a:latin typeface="Arial"/>
              <a:cs typeface="Arial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10051708" y="6942373"/>
            <a:ext cx="125095" cy="3587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 spc="-325">
                <a:solidFill>
                  <a:srgbClr val="9A9E9C"/>
                </a:solidFill>
                <a:latin typeface="Arial"/>
                <a:cs typeface="Arial"/>
              </a:rPr>
              <a:t>·r</a:t>
            </a:r>
            <a:endParaRPr sz="2150">
              <a:latin typeface="Arial"/>
              <a:cs typeface="Arial"/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13078380" y="6769314"/>
            <a:ext cx="128905" cy="560705"/>
          </a:xfrm>
          <a:custGeom>
            <a:avLst/>
            <a:gdLst/>
            <a:ahLst/>
            <a:cxnLst/>
            <a:rect l="l" t="t" r="r" b="b"/>
            <a:pathLst>
              <a:path w="128905" h="560704">
                <a:moveTo>
                  <a:pt x="128681" y="560260"/>
                </a:moveTo>
                <a:lnTo>
                  <a:pt x="0" y="560260"/>
                </a:lnTo>
                <a:lnTo>
                  <a:pt x="0" y="0"/>
                </a:lnTo>
                <a:lnTo>
                  <a:pt x="128681" y="0"/>
                </a:lnTo>
                <a:lnTo>
                  <a:pt x="128681" y="560260"/>
                </a:lnTo>
                <a:close/>
              </a:path>
            </a:pathLst>
          </a:custGeom>
          <a:solidFill>
            <a:srgbClr val="DDE2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 txBox="1"/>
          <p:nvPr/>
        </p:nvSpPr>
        <p:spPr>
          <a:xfrm>
            <a:off x="13065673" y="6759085"/>
            <a:ext cx="101600" cy="5308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3300" spc="-505">
                <a:solidFill>
                  <a:srgbClr val="AFB5B3"/>
                </a:solidFill>
                <a:latin typeface="Arial"/>
                <a:cs typeface="Arial"/>
              </a:rPr>
              <a:t>r</a:t>
            </a:r>
            <a:endParaRPr sz="3300">
              <a:latin typeface="Arial"/>
              <a:cs typeface="Arial"/>
            </a:endParaRPr>
          </a:p>
        </p:txBody>
      </p:sp>
      <p:sp>
        <p:nvSpPr>
          <p:cNvPr id="174" name="object 174"/>
          <p:cNvSpPr txBox="1"/>
          <p:nvPr/>
        </p:nvSpPr>
        <p:spPr>
          <a:xfrm>
            <a:off x="14295817" y="6585704"/>
            <a:ext cx="111125" cy="5962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750" spc="-580">
                <a:solidFill>
                  <a:srgbClr val="9A9E9C"/>
                </a:solidFill>
                <a:latin typeface="Arial"/>
                <a:cs typeface="Arial"/>
              </a:rPr>
              <a:t>-</a:t>
            </a:r>
            <a:endParaRPr sz="3750">
              <a:latin typeface="Arial"/>
              <a:cs typeface="Arial"/>
            </a:endParaRPr>
          </a:p>
        </p:txBody>
      </p:sp>
      <p:sp>
        <p:nvSpPr>
          <p:cNvPr id="175" name="object 175"/>
          <p:cNvSpPr txBox="1"/>
          <p:nvPr/>
        </p:nvSpPr>
        <p:spPr>
          <a:xfrm>
            <a:off x="7111062" y="7427841"/>
            <a:ext cx="574040" cy="4540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09550" indent="-197485">
              <a:lnSpc>
                <a:spcPct val="100000"/>
              </a:lnSpc>
              <a:spcBef>
                <a:spcPts val="105"/>
              </a:spcBef>
              <a:buClr>
                <a:srgbClr val="9A9E9C"/>
              </a:buClr>
              <a:buFont typeface="Arial"/>
              <a:buChar char="•"/>
              <a:tabLst>
                <a:tab pos="210185" algn="l"/>
              </a:tabLst>
            </a:pPr>
            <a:r>
              <a:rPr dirty="0" sz="1950" spc="-210" b="1">
                <a:solidFill>
                  <a:srgbClr val="858985"/>
                </a:solidFill>
                <a:latin typeface="Arial"/>
                <a:cs typeface="Arial"/>
              </a:rPr>
              <a:t>J</a:t>
            </a:r>
            <a:r>
              <a:rPr dirty="0" sz="2800" spc="85" b="1">
                <a:solidFill>
                  <a:srgbClr val="757570"/>
                </a:solidFill>
                <a:latin typeface="Times New Roman"/>
                <a:cs typeface="Times New Roman"/>
              </a:rPr>
              <a:t>fl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76" name="object 176"/>
          <p:cNvSpPr txBox="1"/>
          <p:nvPr/>
        </p:nvSpPr>
        <p:spPr>
          <a:xfrm>
            <a:off x="13008770" y="6833391"/>
            <a:ext cx="511809" cy="88201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5600" spc="-2320">
                <a:solidFill>
                  <a:srgbClr val="757570"/>
                </a:solidFill>
                <a:latin typeface="Courier New"/>
                <a:cs typeface="Courier New"/>
              </a:rPr>
              <a:t>,</a:t>
            </a:r>
            <a:r>
              <a:rPr dirty="0" sz="4800" spc="-1495">
                <a:solidFill>
                  <a:srgbClr val="757570"/>
                </a:solidFill>
                <a:latin typeface="Courier New"/>
                <a:cs typeface="Courier New"/>
              </a:rPr>
              <a:t>••</a:t>
            </a:r>
            <a:endParaRPr sz="4800">
              <a:latin typeface="Courier New"/>
              <a:cs typeface="Courier New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7077252" y="7656878"/>
            <a:ext cx="79375" cy="369570"/>
          </a:xfrm>
          <a:custGeom>
            <a:avLst/>
            <a:gdLst/>
            <a:ahLst/>
            <a:cxnLst/>
            <a:rect l="l" t="t" r="r" b="b"/>
            <a:pathLst>
              <a:path w="79375" h="369570">
                <a:moveTo>
                  <a:pt x="79188" y="369112"/>
                </a:moveTo>
                <a:lnTo>
                  <a:pt x="0" y="369112"/>
                </a:lnTo>
                <a:lnTo>
                  <a:pt x="0" y="0"/>
                </a:lnTo>
                <a:lnTo>
                  <a:pt x="79188" y="0"/>
                </a:lnTo>
                <a:lnTo>
                  <a:pt x="79188" y="369112"/>
                </a:lnTo>
                <a:close/>
              </a:path>
            </a:pathLst>
          </a:custGeom>
          <a:solidFill>
            <a:srgbClr val="DDE2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 txBox="1"/>
          <p:nvPr/>
        </p:nvSpPr>
        <p:spPr>
          <a:xfrm>
            <a:off x="7064548" y="7645806"/>
            <a:ext cx="175260" cy="3587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50" spc="-20">
                <a:solidFill>
                  <a:srgbClr val="AFB5B3"/>
                </a:solidFill>
                <a:latin typeface="Arial"/>
                <a:cs typeface="Arial"/>
              </a:rPr>
              <a:t>1</a:t>
            </a:r>
            <a:endParaRPr sz="2150">
              <a:latin typeface="Arial"/>
              <a:cs typeface="Arial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12411623" y="7477379"/>
            <a:ext cx="290195" cy="323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30" b="1">
                <a:solidFill>
                  <a:srgbClr val="757570"/>
                </a:solidFill>
                <a:latin typeface="Courier New"/>
                <a:cs typeface="Courier New"/>
              </a:rPr>
              <a:t>a</a:t>
            </a:r>
            <a:r>
              <a:rPr dirty="0" sz="1950" spc="-40">
                <a:solidFill>
                  <a:srgbClr val="757570"/>
                </a:solidFill>
                <a:latin typeface="Arial"/>
                <a:cs typeface="Arial"/>
              </a:rPr>
              <a:t>■</a:t>
            </a:r>
            <a:endParaRPr sz="1950">
              <a:latin typeface="Arial"/>
              <a:cs typeface="Arial"/>
            </a:endParaRPr>
          </a:p>
        </p:txBody>
      </p:sp>
      <p:sp>
        <p:nvSpPr>
          <p:cNvPr id="180" name="object 180"/>
          <p:cNvSpPr txBox="1"/>
          <p:nvPr/>
        </p:nvSpPr>
        <p:spPr>
          <a:xfrm>
            <a:off x="13249149" y="7412980"/>
            <a:ext cx="296545" cy="3644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200" spc="-260" b="1">
                <a:solidFill>
                  <a:srgbClr val="757570"/>
                </a:solidFill>
                <a:latin typeface="Courier New"/>
                <a:cs typeface="Courier New"/>
              </a:rPr>
              <a:t>DI</a:t>
            </a:r>
            <a:endParaRPr sz="2200">
              <a:latin typeface="Courier New"/>
              <a:cs typeface="Courier New"/>
            </a:endParaRPr>
          </a:p>
        </p:txBody>
      </p:sp>
      <p:sp>
        <p:nvSpPr>
          <p:cNvPr id="181" name="object 181"/>
          <p:cNvSpPr txBox="1"/>
          <p:nvPr/>
        </p:nvSpPr>
        <p:spPr>
          <a:xfrm>
            <a:off x="14029317" y="7130616"/>
            <a:ext cx="347345" cy="5607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dirty="0" sz="3500" spc="-635">
                <a:solidFill>
                  <a:srgbClr val="9A9E9C"/>
                </a:solidFill>
                <a:latin typeface="Times New Roman"/>
                <a:cs typeface="Times New Roman"/>
              </a:rPr>
              <a:t>-</a:t>
            </a:r>
            <a:r>
              <a:rPr dirty="0" baseline="-9856" sz="4650" spc="-952" b="1">
                <a:solidFill>
                  <a:srgbClr val="757570"/>
                </a:solidFill>
                <a:latin typeface="Times New Roman"/>
                <a:cs typeface="Times New Roman"/>
              </a:rPr>
              <a:t>o</a:t>
            </a:r>
            <a:r>
              <a:rPr dirty="0" sz="3500" spc="-635">
                <a:solidFill>
                  <a:srgbClr val="9A9E9C"/>
                </a:solidFill>
                <a:latin typeface="Times New Roman"/>
                <a:cs typeface="Times New Roman"/>
              </a:rPr>
              <a:t>-</a:t>
            </a:r>
            <a:r>
              <a:rPr dirty="0" baseline="-9856" sz="4650" spc="-952" b="1">
                <a:solidFill>
                  <a:srgbClr val="757570"/>
                </a:solidFill>
                <a:latin typeface="Times New Roman"/>
                <a:cs typeface="Times New Roman"/>
              </a:rPr>
              <a:t>,</a:t>
            </a:r>
            <a:endParaRPr baseline="-9856" sz="4650">
              <a:latin typeface="Times New Roman"/>
              <a:cs typeface="Times New Roman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7144446" y="7868726"/>
            <a:ext cx="130810" cy="5308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3300" spc="-90">
                <a:solidFill>
                  <a:srgbClr val="9A9E9C"/>
                </a:solidFill>
                <a:latin typeface="Arial"/>
                <a:cs typeface="Arial"/>
              </a:rPr>
              <a:t>I</a:t>
            </a:r>
            <a:endParaRPr sz="3300">
              <a:latin typeface="Arial"/>
              <a:cs typeface="Arial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10706361" y="8245325"/>
            <a:ext cx="158750" cy="514350"/>
          </a:xfrm>
          <a:custGeom>
            <a:avLst/>
            <a:gdLst/>
            <a:ahLst/>
            <a:cxnLst/>
            <a:rect l="l" t="t" r="r" b="b"/>
            <a:pathLst>
              <a:path w="158750" h="514350">
                <a:moveTo>
                  <a:pt x="158377" y="514024"/>
                </a:moveTo>
                <a:lnTo>
                  <a:pt x="0" y="514024"/>
                </a:lnTo>
                <a:lnTo>
                  <a:pt x="0" y="0"/>
                </a:lnTo>
                <a:lnTo>
                  <a:pt x="158377" y="0"/>
                </a:lnTo>
                <a:lnTo>
                  <a:pt x="158377" y="514024"/>
                </a:lnTo>
                <a:close/>
              </a:path>
            </a:pathLst>
          </a:custGeom>
          <a:solidFill>
            <a:srgbClr val="DDE2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 txBox="1"/>
          <p:nvPr/>
        </p:nvSpPr>
        <p:spPr>
          <a:xfrm>
            <a:off x="10693656" y="8235303"/>
            <a:ext cx="123189" cy="4953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050" spc="-80">
                <a:solidFill>
                  <a:srgbClr val="AFB5B3"/>
                </a:solidFill>
                <a:latin typeface="Times New Roman"/>
                <a:cs typeface="Times New Roman"/>
              </a:rPr>
              <a:t>t</a:t>
            </a:r>
            <a:endParaRPr sz="3050">
              <a:latin typeface="Times New Roman"/>
              <a:cs typeface="Times New Roman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9186013" y="8388870"/>
            <a:ext cx="139700" cy="3111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850" spc="-165">
                <a:solidFill>
                  <a:srgbClr val="9A9E9C"/>
                </a:solidFill>
                <a:latin typeface="Times New Roman"/>
                <a:cs typeface="Times New Roman"/>
              </a:rPr>
              <a:t>..,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12407040" y="8037153"/>
            <a:ext cx="322580" cy="5784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600" spc="-125">
                <a:solidFill>
                  <a:srgbClr val="9A9E9C"/>
                </a:solidFill>
                <a:latin typeface="Times New Roman"/>
                <a:cs typeface="Times New Roman"/>
              </a:rPr>
              <a:t>...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11858032" y="8561006"/>
            <a:ext cx="277495" cy="497840"/>
          </a:xfrm>
          <a:prstGeom prst="rect">
            <a:avLst/>
          </a:prstGeom>
          <a:solidFill>
            <a:srgbClr val="DDE2E1"/>
          </a:solidFill>
        </p:spPr>
        <p:txBody>
          <a:bodyPr wrap="square" lIns="0" tIns="6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r>
              <a:rPr dirty="0" sz="2950" spc="-265" i="1">
                <a:solidFill>
                  <a:srgbClr val="AFB5B3"/>
                </a:solidFill>
                <a:latin typeface="Arial"/>
                <a:cs typeface="Arial"/>
              </a:rPr>
              <a:t>lii.i</a:t>
            </a:r>
            <a:endParaRPr sz="2950">
              <a:latin typeface="Arial"/>
              <a:cs typeface="Arial"/>
            </a:endParaRPr>
          </a:p>
        </p:txBody>
      </p:sp>
      <p:sp>
        <p:nvSpPr>
          <p:cNvPr id="188" name="object 188"/>
          <p:cNvSpPr txBox="1"/>
          <p:nvPr/>
        </p:nvSpPr>
        <p:spPr>
          <a:xfrm>
            <a:off x="8920102" y="8661327"/>
            <a:ext cx="655320" cy="3644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200" spc="210">
                <a:solidFill>
                  <a:srgbClr val="757570"/>
                </a:solidFill>
                <a:latin typeface="Times New Roman"/>
                <a:cs typeface="Times New Roman"/>
              </a:rPr>
              <a:t>•"f--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11055880" y="8577870"/>
            <a:ext cx="99060" cy="461645"/>
          </a:xfrm>
          <a:custGeom>
            <a:avLst/>
            <a:gdLst/>
            <a:ahLst/>
            <a:cxnLst/>
            <a:rect l="l" t="t" r="r" b="b"/>
            <a:pathLst>
              <a:path w="99059" h="461645">
                <a:moveTo>
                  <a:pt x="98985" y="461390"/>
                </a:moveTo>
                <a:lnTo>
                  <a:pt x="0" y="461390"/>
                </a:lnTo>
                <a:lnTo>
                  <a:pt x="0" y="0"/>
                </a:lnTo>
                <a:lnTo>
                  <a:pt x="98985" y="0"/>
                </a:lnTo>
                <a:lnTo>
                  <a:pt x="98985" y="461390"/>
                </a:lnTo>
                <a:close/>
              </a:path>
            </a:pathLst>
          </a:custGeom>
          <a:solidFill>
            <a:srgbClr val="DDE2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 txBox="1"/>
          <p:nvPr/>
        </p:nvSpPr>
        <p:spPr>
          <a:xfrm>
            <a:off x="10995173" y="8359148"/>
            <a:ext cx="315595" cy="69151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dirty="0" sz="2700" spc="-380">
                <a:solidFill>
                  <a:srgbClr val="AFB5B3"/>
                </a:solidFill>
                <a:latin typeface="Arial"/>
                <a:cs typeface="Arial"/>
              </a:rPr>
              <a:t>-</a:t>
            </a:r>
            <a:r>
              <a:rPr dirty="0" baseline="-10855" sz="6525" spc="-569">
                <a:solidFill>
                  <a:srgbClr val="9A9E9C"/>
                </a:solidFill>
                <a:latin typeface="Arial"/>
                <a:cs typeface="Arial"/>
              </a:rPr>
              <a:t>-</a:t>
            </a:r>
            <a:endParaRPr baseline="-10855" sz="6525">
              <a:latin typeface="Arial"/>
              <a:cs typeface="Arial"/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7528812" y="8796459"/>
            <a:ext cx="125730" cy="467995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dirty="0" sz="1250" spc="25" i="1">
                <a:solidFill>
                  <a:srgbClr val="858985"/>
                </a:solidFill>
                <a:latin typeface="Times New Roman"/>
                <a:cs typeface="Times New Roman"/>
              </a:rPr>
              <a:t>(.</a:t>
            </a:r>
            <a:endParaRPr sz="1250">
              <a:latin typeface="Times New Roman"/>
              <a:cs typeface="Times New Roman"/>
            </a:endParaRPr>
          </a:p>
          <a:p>
            <a:pPr marL="17780">
              <a:lnSpc>
                <a:spcPct val="100000"/>
              </a:lnSpc>
              <a:spcBef>
                <a:spcPts val="290"/>
              </a:spcBef>
            </a:pPr>
            <a:r>
              <a:rPr dirty="0" sz="1100" spc="30" i="1">
                <a:solidFill>
                  <a:srgbClr val="9A9E9C"/>
                </a:solidFill>
                <a:latin typeface="Times New Roman"/>
                <a:cs typeface="Times New Roman"/>
              </a:rPr>
              <a:t>I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92" name="object 192"/>
          <p:cNvSpPr txBox="1"/>
          <p:nvPr/>
        </p:nvSpPr>
        <p:spPr>
          <a:xfrm>
            <a:off x="12408324" y="8819846"/>
            <a:ext cx="454659" cy="22161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57810" algn="l"/>
              </a:tabLst>
            </a:pPr>
            <a:r>
              <a:rPr dirty="0" sz="1250" spc="40">
                <a:solidFill>
                  <a:srgbClr val="858985"/>
                </a:solidFill>
                <a:latin typeface="Times New Roman"/>
                <a:cs typeface="Times New Roman"/>
              </a:rPr>
              <a:t>..</a:t>
            </a:r>
            <a:r>
              <a:rPr dirty="0" sz="1250" spc="40">
                <a:solidFill>
                  <a:srgbClr val="858985"/>
                </a:solidFill>
                <a:latin typeface="Times New Roman"/>
                <a:cs typeface="Times New Roman"/>
              </a:rPr>
              <a:t>	</a:t>
            </a:r>
            <a:r>
              <a:rPr dirty="0" sz="1250" spc="50" i="1">
                <a:solidFill>
                  <a:srgbClr val="9A9E9C"/>
                </a:solidFill>
                <a:latin typeface="Times New Roman"/>
                <a:cs typeface="Times New Roman"/>
              </a:rPr>
              <a:t>"'r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93" name="object 193"/>
          <p:cNvSpPr txBox="1"/>
          <p:nvPr/>
        </p:nvSpPr>
        <p:spPr>
          <a:xfrm>
            <a:off x="13658226" y="8814892"/>
            <a:ext cx="90805" cy="2279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300" spc="55">
                <a:solidFill>
                  <a:srgbClr val="858985"/>
                </a:solidFill>
                <a:latin typeface="Arial"/>
                <a:cs typeface="Arial"/>
              </a:rPr>
              <a:t>•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73390" y="446965"/>
            <a:ext cx="485370" cy="18267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455834" y="291495"/>
            <a:ext cx="5047847" cy="4625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406337" y="0"/>
            <a:ext cx="5805025" cy="48193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15421" y="7229093"/>
            <a:ext cx="8736659" cy="57910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639312" y="6548937"/>
            <a:ext cx="3475248" cy="44501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14638759" y="6957031"/>
            <a:ext cx="3883025" cy="3556635"/>
            <a:chOff x="14638759" y="6957031"/>
            <a:chExt cx="3883025" cy="3556635"/>
          </a:xfrm>
        </p:grpSpPr>
        <p:sp>
          <p:nvSpPr>
            <p:cNvPr id="8" name="object 8"/>
            <p:cNvSpPr/>
            <p:nvPr/>
          </p:nvSpPr>
          <p:spPr>
            <a:xfrm>
              <a:off x="14638759" y="9522193"/>
              <a:ext cx="582443" cy="52469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5221206" y="6957031"/>
              <a:ext cx="3300515" cy="355624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6133700" y="7015330"/>
              <a:ext cx="757177" cy="46639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/>
          <p:nvPr/>
        </p:nvSpPr>
        <p:spPr>
          <a:xfrm>
            <a:off x="4853" y="7812081"/>
            <a:ext cx="0" cy="972185"/>
          </a:xfrm>
          <a:custGeom>
            <a:avLst/>
            <a:gdLst/>
            <a:ahLst/>
            <a:cxnLst/>
            <a:rect l="l" t="t" r="r" b="b"/>
            <a:pathLst>
              <a:path w="0" h="972184">
                <a:moveTo>
                  <a:pt x="0" y="971651"/>
                </a:moveTo>
                <a:lnTo>
                  <a:pt x="0" y="0"/>
                </a:lnTo>
              </a:path>
            </a:pathLst>
          </a:custGeom>
          <a:ln w="970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7074" y="8803166"/>
            <a:ext cx="19685" cy="4703445"/>
          </a:xfrm>
          <a:custGeom>
            <a:avLst/>
            <a:gdLst/>
            <a:ahLst/>
            <a:cxnLst/>
            <a:rect l="l" t="t" r="r" b="b"/>
            <a:pathLst>
              <a:path w="19685" h="4703444">
                <a:moveTo>
                  <a:pt x="0" y="0"/>
                </a:moveTo>
                <a:lnTo>
                  <a:pt x="19414" y="0"/>
                </a:lnTo>
                <a:lnTo>
                  <a:pt x="19414" y="4702913"/>
                </a:lnTo>
                <a:lnTo>
                  <a:pt x="0" y="470291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455009" y="4139237"/>
            <a:ext cx="0" cy="330835"/>
          </a:xfrm>
          <a:custGeom>
            <a:avLst/>
            <a:gdLst/>
            <a:ahLst/>
            <a:cxnLst/>
            <a:rect l="l" t="t" r="r" b="b"/>
            <a:pathLst>
              <a:path w="0" h="330835">
                <a:moveTo>
                  <a:pt x="0" y="330361"/>
                </a:moveTo>
                <a:lnTo>
                  <a:pt x="0" y="0"/>
                </a:lnTo>
              </a:path>
            </a:pathLst>
          </a:custGeom>
          <a:ln w="970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435595" y="2001603"/>
            <a:ext cx="0" cy="408305"/>
          </a:xfrm>
          <a:custGeom>
            <a:avLst/>
            <a:gdLst/>
            <a:ahLst/>
            <a:cxnLst/>
            <a:rect l="l" t="t" r="r" b="b"/>
            <a:pathLst>
              <a:path w="0" h="408305">
                <a:moveTo>
                  <a:pt x="0" y="408093"/>
                </a:moveTo>
                <a:lnTo>
                  <a:pt x="0" y="0"/>
                </a:lnTo>
              </a:path>
            </a:pathLst>
          </a:custGeom>
          <a:ln w="970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008331" y="8686568"/>
            <a:ext cx="0" cy="369570"/>
          </a:xfrm>
          <a:custGeom>
            <a:avLst/>
            <a:gdLst/>
            <a:ahLst/>
            <a:cxnLst/>
            <a:rect l="l" t="t" r="r" b="b"/>
            <a:pathLst>
              <a:path w="0" h="369570">
                <a:moveTo>
                  <a:pt x="0" y="369227"/>
                </a:moveTo>
                <a:lnTo>
                  <a:pt x="0" y="0"/>
                </a:lnTo>
              </a:path>
            </a:pathLst>
          </a:custGeom>
          <a:ln w="970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950087" y="3478514"/>
            <a:ext cx="0" cy="349885"/>
          </a:xfrm>
          <a:custGeom>
            <a:avLst/>
            <a:gdLst/>
            <a:ahLst/>
            <a:cxnLst/>
            <a:rect l="l" t="t" r="r" b="b"/>
            <a:pathLst>
              <a:path w="0" h="349885">
                <a:moveTo>
                  <a:pt x="0" y="349794"/>
                </a:moveTo>
                <a:lnTo>
                  <a:pt x="0" y="0"/>
                </a:lnTo>
              </a:path>
            </a:pathLst>
          </a:custGeom>
          <a:ln w="1941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9998624" y="7365121"/>
            <a:ext cx="0" cy="602615"/>
          </a:xfrm>
          <a:custGeom>
            <a:avLst/>
            <a:gdLst/>
            <a:ahLst/>
            <a:cxnLst/>
            <a:rect l="l" t="t" r="r" b="b"/>
            <a:pathLst>
              <a:path w="0" h="602615">
                <a:moveTo>
                  <a:pt x="0" y="602424"/>
                </a:moveTo>
                <a:lnTo>
                  <a:pt x="0" y="0"/>
                </a:lnTo>
              </a:path>
            </a:pathLst>
          </a:custGeom>
          <a:ln w="1941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979209" y="5499549"/>
            <a:ext cx="0" cy="641350"/>
          </a:xfrm>
          <a:custGeom>
            <a:avLst/>
            <a:gdLst/>
            <a:ahLst/>
            <a:cxnLst/>
            <a:rect l="l" t="t" r="r" b="b"/>
            <a:pathLst>
              <a:path w="0" h="641350">
                <a:moveTo>
                  <a:pt x="0" y="641290"/>
                </a:moveTo>
                <a:lnTo>
                  <a:pt x="0" y="0"/>
                </a:lnTo>
              </a:path>
            </a:pathLst>
          </a:custGeom>
          <a:ln w="2912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056869" y="11115698"/>
            <a:ext cx="0" cy="641350"/>
          </a:xfrm>
          <a:custGeom>
            <a:avLst/>
            <a:gdLst/>
            <a:ahLst/>
            <a:cxnLst/>
            <a:rect l="l" t="t" r="r" b="b"/>
            <a:pathLst>
              <a:path w="0" h="641350">
                <a:moveTo>
                  <a:pt x="0" y="641290"/>
                </a:moveTo>
                <a:lnTo>
                  <a:pt x="0" y="0"/>
                </a:lnTo>
              </a:path>
            </a:pathLst>
          </a:custGeom>
          <a:ln w="1941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027746" y="9075229"/>
            <a:ext cx="0" cy="816610"/>
          </a:xfrm>
          <a:custGeom>
            <a:avLst/>
            <a:gdLst/>
            <a:ahLst/>
            <a:cxnLst/>
            <a:rect l="l" t="t" r="r" b="b"/>
            <a:pathLst>
              <a:path w="0" h="816609">
                <a:moveTo>
                  <a:pt x="0" y="816187"/>
                </a:moveTo>
                <a:lnTo>
                  <a:pt x="0" y="0"/>
                </a:lnTo>
              </a:path>
            </a:pathLst>
          </a:custGeom>
          <a:ln w="1941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4667884" y="6558650"/>
            <a:ext cx="0" cy="2555875"/>
          </a:xfrm>
          <a:custGeom>
            <a:avLst/>
            <a:gdLst/>
            <a:ahLst/>
            <a:cxnLst/>
            <a:rect l="l" t="t" r="r" b="b"/>
            <a:pathLst>
              <a:path w="0" h="2555875">
                <a:moveTo>
                  <a:pt x="0" y="2555444"/>
                </a:moveTo>
                <a:lnTo>
                  <a:pt x="0" y="0"/>
                </a:lnTo>
              </a:path>
            </a:pathLst>
          </a:custGeom>
          <a:ln w="1941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5347402" y="9308425"/>
            <a:ext cx="0" cy="320675"/>
          </a:xfrm>
          <a:custGeom>
            <a:avLst/>
            <a:gdLst/>
            <a:ahLst/>
            <a:cxnLst/>
            <a:rect l="l" t="t" r="r" b="b"/>
            <a:pathLst>
              <a:path w="0" h="320675">
                <a:moveTo>
                  <a:pt x="0" y="320645"/>
                </a:moveTo>
                <a:lnTo>
                  <a:pt x="0" y="0"/>
                </a:lnTo>
              </a:path>
            </a:pathLst>
          </a:custGeom>
          <a:ln w="3175">
            <a:solidFill>
              <a:srgbClr val="85878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6745269" y="6548934"/>
            <a:ext cx="0" cy="466725"/>
          </a:xfrm>
          <a:custGeom>
            <a:avLst/>
            <a:gdLst/>
            <a:ahLst/>
            <a:cxnLst/>
            <a:rect l="l" t="t" r="r" b="b"/>
            <a:pathLst>
              <a:path w="0" h="466725">
                <a:moveTo>
                  <a:pt x="0" y="466392"/>
                </a:moveTo>
                <a:lnTo>
                  <a:pt x="0" y="0"/>
                </a:lnTo>
              </a:path>
            </a:pathLst>
          </a:custGeom>
          <a:ln w="582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6910294" y="6539217"/>
            <a:ext cx="0" cy="777875"/>
          </a:xfrm>
          <a:custGeom>
            <a:avLst/>
            <a:gdLst/>
            <a:ahLst/>
            <a:cxnLst/>
            <a:rect l="l" t="t" r="r" b="b"/>
            <a:pathLst>
              <a:path w="0" h="777875">
                <a:moveTo>
                  <a:pt x="0" y="777321"/>
                </a:moveTo>
                <a:lnTo>
                  <a:pt x="0" y="0"/>
                </a:lnTo>
              </a:path>
            </a:pathLst>
          </a:custGeom>
          <a:ln w="2912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7036491" y="7209657"/>
            <a:ext cx="0" cy="320675"/>
          </a:xfrm>
          <a:custGeom>
            <a:avLst/>
            <a:gdLst/>
            <a:ahLst/>
            <a:cxnLst/>
            <a:rect l="l" t="t" r="r" b="b"/>
            <a:pathLst>
              <a:path w="0" h="320675">
                <a:moveTo>
                  <a:pt x="0" y="320645"/>
                </a:moveTo>
                <a:lnTo>
                  <a:pt x="0" y="0"/>
                </a:lnTo>
              </a:path>
            </a:pathLst>
          </a:custGeom>
          <a:ln w="1941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4648470" y="6568367"/>
            <a:ext cx="417830" cy="0"/>
          </a:xfrm>
          <a:custGeom>
            <a:avLst/>
            <a:gdLst/>
            <a:ahLst/>
            <a:cxnLst/>
            <a:rect l="l" t="t" r="r" b="b"/>
            <a:pathLst>
              <a:path w="417830" h="0">
                <a:moveTo>
                  <a:pt x="0" y="0"/>
                </a:moveTo>
                <a:lnTo>
                  <a:pt x="417418" y="0"/>
                </a:lnTo>
              </a:path>
            </a:pathLst>
          </a:custGeom>
          <a:ln w="971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1220217" y="4320869"/>
            <a:ext cx="1147445" cy="2120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00" spc="30">
                <a:solidFill>
                  <a:srgbClr val="858787"/>
                </a:solidFill>
                <a:latin typeface="Times New Roman"/>
                <a:cs typeface="Times New Roman"/>
              </a:rPr>
              <a:t>Stirhnt </a:t>
            </a:r>
            <a:r>
              <a:rPr dirty="0" sz="1200" spc="60">
                <a:solidFill>
                  <a:srgbClr val="858787"/>
                </a:solidFill>
                <a:latin typeface="Times New Roman"/>
                <a:cs typeface="Times New Roman"/>
              </a:rPr>
              <a:t>A</a:t>
            </a:r>
            <a:r>
              <a:rPr dirty="0" sz="1200" spc="5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200" spc="330">
                <a:solidFill>
                  <a:srgbClr val="858787"/>
                </a:solidFill>
                <a:latin typeface="Times New Roman"/>
                <a:cs typeface="Times New Roman"/>
              </a:rPr>
              <a:t>Colp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736217" y="4483210"/>
            <a:ext cx="58419" cy="185420"/>
          </a:xfrm>
          <a:custGeom>
            <a:avLst/>
            <a:gdLst/>
            <a:ahLst/>
            <a:cxnLst/>
            <a:rect l="l" t="t" r="r" b="b"/>
            <a:pathLst>
              <a:path w="58419" h="185420">
                <a:moveTo>
                  <a:pt x="58244" y="185055"/>
                </a:moveTo>
                <a:lnTo>
                  <a:pt x="0" y="185055"/>
                </a:lnTo>
                <a:lnTo>
                  <a:pt x="0" y="0"/>
                </a:lnTo>
                <a:lnTo>
                  <a:pt x="58244" y="0"/>
                </a:lnTo>
                <a:lnTo>
                  <a:pt x="58244" y="185055"/>
                </a:lnTo>
                <a:close/>
              </a:path>
            </a:pathLst>
          </a:custGeom>
          <a:solidFill>
            <a:srgbClr val="CFD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1227595" y="4466617"/>
            <a:ext cx="1543050" cy="2006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100" spc="5">
                <a:solidFill>
                  <a:srgbClr val="858787"/>
                </a:solidFill>
                <a:latin typeface="Times New Roman"/>
                <a:cs typeface="Times New Roman"/>
              </a:rPr>
              <a:t>Pmi!dlm</a:t>
            </a:r>
            <a:r>
              <a:rPr dirty="0" sz="1100" spc="5">
                <a:solidFill>
                  <a:srgbClr val="A0A3A3"/>
                </a:solidFill>
                <a:latin typeface="Times New Roman"/>
                <a:cs typeface="Times New Roman"/>
              </a:rPr>
              <a:t>t </a:t>
            </a:r>
            <a:r>
              <a:rPr dirty="0" sz="1100" spc="30">
                <a:solidFill>
                  <a:srgbClr val="858787"/>
                </a:solidFill>
                <a:latin typeface="Arial"/>
                <a:cs typeface="Arial"/>
              </a:rPr>
              <a:t>of </a:t>
            </a:r>
            <a:r>
              <a:rPr dirty="0" sz="1150" spc="30">
                <a:solidFill>
                  <a:srgbClr val="858787"/>
                </a:solidFill>
                <a:latin typeface="Times New Roman"/>
                <a:cs typeface="Times New Roman"/>
              </a:rPr>
              <a:t>!be</a:t>
            </a:r>
            <a:r>
              <a:rPr dirty="0" sz="1150" spc="4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100" spc="125">
                <a:solidFill>
                  <a:srgbClr val="858787"/>
                </a:solidFill>
                <a:latin typeface="Times New Roman"/>
                <a:cs typeface="Times New Roman"/>
              </a:rPr>
              <a:t>lnS!llU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829893" y="4633925"/>
            <a:ext cx="87630" cy="194310"/>
          </a:xfrm>
          <a:custGeom>
            <a:avLst/>
            <a:gdLst/>
            <a:ahLst/>
            <a:cxnLst/>
            <a:rect l="l" t="t" r="r" b="b"/>
            <a:pathLst>
              <a:path w="87630" h="194310">
                <a:moveTo>
                  <a:pt x="87366" y="193927"/>
                </a:moveTo>
                <a:lnTo>
                  <a:pt x="0" y="193927"/>
                </a:lnTo>
                <a:lnTo>
                  <a:pt x="0" y="0"/>
                </a:lnTo>
                <a:lnTo>
                  <a:pt x="87366" y="0"/>
                </a:lnTo>
                <a:lnTo>
                  <a:pt x="87366" y="193927"/>
                </a:lnTo>
                <a:close/>
              </a:path>
            </a:pathLst>
          </a:custGeom>
          <a:solidFill>
            <a:srgbClr val="CFD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218634" y="4622081"/>
            <a:ext cx="1249680" cy="2006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150" spc="45">
                <a:solidFill>
                  <a:srgbClr val="858787"/>
                </a:solidFill>
                <a:latin typeface="Arial"/>
                <a:cs typeface="Arial"/>
              </a:rPr>
              <a:t>Pn&gt;f-,or</a:t>
            </a:r>
            <a:r>
              <a:rPr dirty="0" sz="1150" spc="-150">
                <a:solidFill>
                  <a:srgbClr val="858787"/>
                </a:solidFill>
                <a:latin typeface="Arial"/>
                <a:cs typeface="Arial"/>
              </a:rPr>
              <a:t> </a:t>
            </a:r>
            <a:r>
              <a:rPr dirty="0" sz="1150" spc="50">
                <a:solidFill>
                  <a:srgbClr val="A0A3A3"/>
                </a:solidFill>
                <a:latin typeface="Arial"/>
                <a:cs typeface="Arial"/>
              </a:rPr>
              <a:t>o</a:t>
            </a:r>
            <a:r>
              <a:rPr dirty="0" sz="1150" spc="50">
                <a:solidFill>
                  <a:srgbClr val="858787"/>
                </a:solidFill>
                <a:latin typeface="Arial"/>
                <a:cs typeface="Arial"/>
              </a:rPr>
              <a:t>f</a:t>
            </a:r>
            <a:r>
              <a:rPr dirty="0" sz="1150" spc="-165">
                <a:solidFill>
                  <a:srgbClr val="858787"/>
                </a:solidFill>
                <a:latin typeface="Arial"/>
                <a:cs typeface="Arial"/>
              </a:rPr>
              <a:t> </a:t>
            </a:r>
            <a:r>
              <a:rPr dirty="0" sz="1150" spc="30">
                <a:solidFill>
                  <a:srgbClr val="858787"/>
                </a:solidFill>
                <a:latin typeface="Arial"/>
                <a:cs typeface="Arial"/>
              </a:rPr>
              <a:t>Pbycla</a:t>
            </a:r>
            <a:endParaRPr sz="115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584150" y="4779531"/>
            <a:ext cx="39370" cy="191770"/>
          </a:xfrm>
          <a:custGeom>
            <a:avLst/>
            <a:gdLst/>
            <a:ahLst/>
            <a:cxnLst/>
            <a:rect l="l" t="t" r="r" b="b"/>
            <a:pathLst>
              <a:path w="39369" h="191770">
                <a:moveTo>
                  <a:pt x="38829" y="191436"/>
                </a:moveTo>
                <a:lnTo>
                  <a:pt x="0" y="191436"/>
                </a:lnTo>
                <a:lnTo>
                  <a:pt x="0" y="0"/>
                </a:lnTo>
                <a:lnTo>
                  <a:pt x="38829" y="0"/>
                </a:lnTo>
                <a:lnTo>
                  <a:pt x="38829" y="191436"/>
                </a:lnTo>
                <a:close/>
              </a:path>
            </a:pathLst>
          </a:custGeom>
          <a:solidFill>
            <a:srgbClr val="CFD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707192" y="4779531"/>
            <a:ext cx="87630" cy="191770"/>
          </a:xfrm>
          <a:custGeom>
            <a:avLst/>
            <a:gdLst/>
            <a:ahLst/>
            <a:cxnLst/>
            <a:rect l="l" t="t" r="r" b="b"/>
            <a:pathLst>
              <a:path w="87630" h="191770">
                <a:moveTo>
                  <a:pt x="87366" y="191436"/>
                </a:moveTo>
                <a:lnTo>
                  <a:pt x="0" y="191436"/>
                </a:lnTo>
                <a:lnTo>
                  <a:pt x="0" y="0"/>
                </a:lnTo>
                <a:lnTo>
                  <a:pt x="87366" y="0"/>
                </a:lnTo>
                <a:lnTo>
                  <a:pt x="87366" y="191436"/>
                </a:lnTo>
                <a:close/>
              </a:path>
            </a:pathLst>
          </a:custGeom>
          <a:solidFill>
            <a:srgbClr val="CFD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227517" y="4762971"/>
            <a:ext cx="1555750" cy="2063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50" spc="45">
                <a:solidFill>
                  <a:srgbClr val="858787"/>
                </a:solidFill>
                <a:latin typeface="Times New Roman"/>
                <a:cs typeface="Times New Roman"/>
              </a:rPr>
              <a:t>Ph.D</a:t>
            </a:r>
            <a:r>
              <a:rPr dirty="0" sz="1150" spc="-13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150" spc="20">
                <a:solidFill>
                  <a:srgbClr val="A0A3A3"/>
                </a:solidFill>
                <a:latin typeface="Times New Roman"/>
                <a:cs typeface="Times New Roman"/>
              </a:rPr>
              <a:t>,</a:t>
            </a:r>
            <a:r>
              <a:rPr dirty="0" sz="1150" spc="-60">
                <a:solidFill>
                  <a:srgbClr val="A0A3A3"/>
                </a:solidFill>
                <a:latin typeface="Times New Roman"/>
                <a:cs typeface="Times New Roman"/>
              </a:rPr>
              <a:t> </a:t>
            </a:r>
            <a:r>
              <a:rPr dirty="0" sz="1150" spc="60">
                <a:solidFill>
                  <a:srgbClr val="858787"/>
                </a:solidFill>
                <a:latin typeface="Times New Roman"/>
                <a:cs typeface="Times New Roman"/>
              </a:rPr>
              <a:t>(</a:t>
            </a:r>
            <a:r>
              <a:rPr dirty="0" sz="1150" spc="60">
                <a:solidFill>
                  <a:srgbClr val="A0A3A3"/>
                </a:solidFill>
                <a:latin typeface="Times New Roman"/>
                <a:cs typeface="Times New Roman"/>
              </a:rPr>
              <a:t>k</a:t>
            </a:r>
            <a:r>
              <a:rPr dirty="0" sz="1150" spc="60">
                <a:solidFill>
                  <a:srgbClr val="858787"/>
                </a:solidFill>
                <a:latin typeface="Times New Roman"/>
                <a:cs typeface="Times New Roman"/>
              </a:rPr>
              <a:t>nm</a:t>
            </a:r>
            <a:r>
              <a:rPr dirty="0" sz="1150" spc="-14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150" spc="15">
                <a:solidFill>
                  <a:srgbClr val="858787"/>
                </a:solidFill>
                <a:latin typeface="Times New Roman"/>
                <a:cs typeface="Times New Roman"/>
              </a:rPr>
              <a:t>ll</a:t>
            </a:r>
            <a:r>
              <a:rPr dirty="0" sz="1150" spc="-125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150" spc="110">
                <a:solidFill>
                  <a:srgbClr val="858787"/>
                </a:solidFill>
                <a:latin typeface="Arial"/>
                <a:cs typeface="Arial"/>
              </a:rPr>
              <a:t>Unl.mity</a:t>
            </a:r>
            <a:endParaRPr sz="11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389664" y="5540293"/>
            <a:ext cx="752919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2531745" algn="l"/>
                <a:tab pos="4783455" algn="l"/>
                <a:tab pos="5970905" algn="l"/>
              </a:tabLst>
            </a:pPr>
            <a:r>
              <a:rPr dirty="0" sz="4400" spc="10">
                <a:solidFill>
                  <a:srgbClr val="707072"/>
                </a:solidFill>
                <a:latin typeface="Times New Roman"/>
                <a:cs typeface="Times New Roman"/>
              </a:rPr>
              <a:t>President,	</a:t>
            </a:r>
            <a:r>
              <a:rPr dirty="0" sz="4400" spc="195">
                <a:solidFill>
                  <a:srgbClr val="565050"/>
                </a:solidFill>
                <a:latin typeface="Times New Roman"/>
                <a:cs typeface="Times New Roman"/>
              </a:rPr>
              <a:t>Regents	</a:t>
            </a:r>
            <a:r>
              <a:rPr dirty="0" sz="4400" spc="185">
                <a:solidFill>
                  <a:srgbClr val="565050"/>
                </a:solidFill>
                <a:latin typeface="Times New Roman"/>
                <a:cs typeface="Times New Roman"/>
              </a:rPr>
              <a:t>and	</a:t>
            </a:r>
            <a:r>
              <a:rPr dirty="0" baseline="7275" sz="6300" spc="284" b="1">
                <a:solidFill>
                  <a:srgbClr val="565050"/>
                </a:solidFill>
                <a:latin typeface="Times New Roman"/>
                <a:cs typeface="Times New Roman"/>
              </a:rPr>
              <a:t>Deans</a:t>
            </a:r>
            <a:endParaRPr baseline="7275" sz="63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6737406" y="4633783"/>
            <a:ext cx="39370" cy="191770"/>
          </a:xfrm>
          <a:custGeom>
            <a:avLst/>
            <a:gdLst/>
            <a:ahLst/>
            <a:cxnLst/>
            <a:rect l="l" t="t" r="r" b="b"/>
            <a:pathLst>
              <a:path w="39369" h="191770">
                <a:moveTo>
                  <a:pt x="38829" y="191436"/>
                </a:moveTo>
                <a:lnTo>
                  <a:pt x="0" y="191436"/>
                </a:lnTo>
                <a:lnTo>
                  <a:pt x="0" y="0"/>
                </a:lnTo>
                <a:lnTo>
                  <a:pt x="38829" y="0"/>
                </a:lnTo>
                <a:lnTo>
                  <a:pt x="38829" y="191436"/>
                </a:lnTo>
                <a:close/>
              </a:path>
            </a:pathLst>
          </a:custGeom>
          <a:solidFill>
            <a:srgbClr val="CFD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16361038" y="4165406"/>
            <a:ext cx="2721610" cy="6572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dirty="0" sz="1300" spc="-25">
                <a:solidFill>
                  <a:srgbClr val="858787"/>
                </a:solidFill>
                <a:latin typeface="Times New Roman"/>
                <a:cs typeface="Times New Roman"/>
              </a:rPr>
              <a:t>Frederick </a:t>
            </a:r>
            <a:r>
              <a:rPr dirty="0" sz="1150" spc="-20">
                <a:solidFill>
                  <a:srgbClr val="858787"/>
                </a:solidFill>
                <a:latin typeface="Arial"/>
                <a:cs typeface="Arial"/>
              </a:rPr>
              <a:t>J</a:t>
            </a:r>
            <a:r>
              <a:rPr dirty="0" sz="1150" spc="105">
                <a:solidFill>
                  <a:srgbClr val="858787"/>
                </a:solidFill>
                <a:latin typeface="Arial"/>
                <a:cs typeface="Arial"/>
              </a:rPr>
              <a:t> </a:t>
            </a:r>
            <a:r>
              <a:rPr dirty="0" sz="1300" spc="-95">
                <a:solidFill>
                  <a:srgbClr val="858787"/>
                </a:solidFill>
                <a:latin typeface="Times New Roman"/>
                <a:cs typeface="Times New Roman"/>
              </a:rPr>
              <a:t>KueUmcr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ts val="1060"/>
              </a:lnSpc>
            </a:pPr>
            <a:r>
              <a:rPr dirty="0" sz="1150" spc="35">
                <a:solidFill>
                  <a:srgbClr val="858787"/>
                </a:solidFill>
                <a:latin typeface="Times New Roman"/>
                <a:cs typeface="Times New Roman"/>
              </a:rPr>
              <a:t>Dean </a:t>
            </a:r>
            <a:r>
              <a:rPr dirty="0" sz="1150" spc="30">
                <a:solidFill>
                  <a:srgbClr val="858787"/>
                </a:solidFill>
                <a:latin typeface="Times New Roman"/>
                <a:cs typeface="Times New Roman"/>
              </a:rPr>
              <a:t>or </a:t>
            </a:r>
            <a:r>
              <a:rPr dirty="0" sz="1150" spc="25">
                <a:solidFill>
                  <a:srgbClr val="858787"/>
                </a:solidFill>
                <a:latin typeface="Times New Roman"/>
                <a:cs typeface="Times New Roman"/>
              </a:rPr>
              <a:t>the</a:t>
            </a:r>
            <a:r>
              <a:rPr dirty="0" sz="1150" spc="125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150" spc="15">
                <a:solidFill>
                  <a:srgbClr val="858787"/>
                </a:solidFill>
                <a:latin typeface="Times New Roman"/>
                <a:cs typeface="Times New Roman"/>
              </a:rPr>
              <a:t>College</a:t>
            </a: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ts val="1240"/>
              </a:lnSpc>
            </a:pPr>
            <a:r>
              <a:rPr dirty="0" sz="1300" spc="25">
                <a:solidFill>
                  <a:srgbClr val="858787"/>
                </a:solidFill>
                <a:latin typeface="Times New Roman"/>
                <a:cs typeface="Times New Roman"/>
              </a:rPr>
              <a:t>Proreaor </a:t>
            </a:r>
            <a:r>
              <a:rPr dirty="0" sz="1300" spc="30">
                <a:solidFill>
                  <a:srgbClr val="858787"/>
                </a:solidFill>
                <a:latin typeface="Times New Roman"/>
                <a:cs typeface="Times New Roman"/>
              </a:rPr>
              <a:t>or </a:t>
            </a:r>
            <a:r>
              <a:rPr dirty="0" sz="1300" spc="-190">
                <a:solidFill>
                  <a:srgbClr val="858787"/>
                </a:solidFill>
                <a:latin typeface="Times New Roman"/>
                <a:cs typeface="Times New Roman"/>
              </a:rPr>
              <a:t>0110l011Y </a:t>
            </a:r>
            <a:r>
              <a:rPr dirty="0" sz="1300" spc="5">
                <a:solidFill>
                  <a:srgbClr val="858787"/>
                </a:solidFill>
                <a:latin typeface="Times New Roman"/>
                <a:cs typeface="Times New Roman"/>
              </a:rPr>
              <a:t>and</a:t>
            </a:r>
            <a:r>
              <a:rPr dirty="0" sz="1300" spc="-215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300" spc="-160">
                <a:solidFill>
                  <a:srgbClr val="858787"/>
                </a:solidFill>
                <a:latin typeface="Times New Roman"/>
                <a:cs typeface="Times New Roman"/>
              </a:rPr>
              <a:t>S11n1or </a:t>
            </a:r>
            <a:r>
              <a:rPr dirty="0" sz="1300" spc="-20">
                <a:solidFill>
                  <a:srgbClr val="858787"/>
                </a:solidFill>
                <a:latin typeface="Times New Roman"/>
                <a:cs typeface="Times New Roman"/>
              </a:rPr>
              <a:t>Gcotopat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ts val="1250"/>
              </a:lnSpc>
            </a:pPr>
            <a:r>
              <a:rPr dirty="0" sz="1150" spc="40">
                <a:solidFill>
                  <a:srgbClr val="858787"/>
                </a:solidFill>
                <a:latin typeface="Times New Roman"/>
                <a:cs typeface="Times New Roman"/>
              </a:rPr>
              <a:t>Ph </a:t>
            </a:r>
            <a:r>
              <a:rPr dirty="0" sz="1150" spc="60">
                <a:solidFill>
                  <a:srgbClr val="858787"/>
                </a:solidFill>
                <a:latin typeface="Times New Roman"/>
                <a:cs typeface="Times New Roman"/>
              </a:rPr>
              <a:t>D </a:t>
            </a:r>
            <a:r>
              <a:rPr dirty="0" sz="1150" spc="20">
                <a:solidFill>
                  <a:srgbClr val="A0A3A3"/>
                </a:solidFill>
                <a:latin typeface="Times New Roman"/>
                <a:cs typeface="Times New Roman"/>
              </a:rPr>
              <a:t>, </a:t>
            </a:r>
            <a:r>
              <a:rPr dirty="0" sz="1150" spc="45">
                <a:solidFill>
                  <a:srgbClr val="858787"/>
                </a:solidFill>
                <a:latin typeface="Times New Roman"/>
                <a:cs typeface="Times New Roman"/>
              </a:rPr>
              <a:t>Unltemlty </a:t>
            </a:r>
            <a:r>
              <a:rPr dirty="0" sz="900" spc="45" i="1">
                <a:solidFill>
                  <a:srgbClr val="858787"/>
                </a:solidFill>
                <a:latin typeface="Arial"/>
                <a:cs typeface="Arial"/>
              </a:rPr>
              <a:t>o(</a:t>
            </a:r>
            <a:r>
              <a:rPr dirty="0" sz="900" spc="185" i="1">
                <a:solidFill>
                  <a:srgbClr val="858787"/>
                </a:solidFill>
                <a:latin typeface="Arial"/>
                <a:cs typeface="Arial"/>
              </a:rPr>
              <a:t> </a:t>
            </a:r>
            <a:r>
              <a:rPr dirty="0" sz="1150" spc="-20">
                <a:solidFill>
                  <a:srgbClr val="858787"/>
                </a:solidFill>
                <a:latin typeface="Times New Roman"/>
                <a:cs typeface="Times New Roman"/>
              </a:rPr>
              <a:t>Ohica1to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045018" y="6800500"/>
            <a:ext cx="734695" cy="204470"/>
          </a:xfrm>
          <a:custGeom>
            <a:avLst/>
            <a:gdLst/>
            <a:ahLst/>
            <a:cxnLst/>
            <a:rect l="l" t="t" r="r" b="b"/>
            <a:pathLst>
              <a:path w="734695" h="204470">
                <a:moveTo>
                  <a:pt x="734617" y="204198"/>
                </a:moveTo>
                <a:lnTo>
                  <a:pt x="0" y="204198"/>
                </a:lnTo>
                <a:lnTo>
                  <a:pt x="0" y="0"/>
                </a:lnTo>
                <a:lnTo>
                  <a:pt x="734617" y="0"/>
                </a:lnTo>
                <a:lnTo>
                  <a:pt x="734617" y="204198"/>
                </a:lnTo>
                <a:close/>
              </a:path>
            </a:pathLst>
          </a:custGeom>
          <a:solidFill>
            <a:srgbClr val="CFD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3959164" y="6810284"/>
            <a:ext cx="389890" cy="191770"/>
          </a:xfrm>
          <a:custGeom>
            <a:avLst/>
            <a:gdLst/>
            <a:ahLst/>
            <a:cxnLst/>
            <a:rect l="l" t="t" r="r" b="b"/>
            <a:pathLst>
              <a:path w="389889" h="191770">
                <a:moveTo>
                  <a:pt x="389752" y="191436"/>
                </a:moveTo>
                <a:lnTo>
                  <a:pt x="0" y="191436"/>
                </a:lnTo>
                <a:lnTo>
                  <a:pt x="0" y="0"/>
                </a:lnTo>
                <a:lnTo>
                  <a:pt x="389752" y="0"/>
                </a:lnTo>
                <a:lnTo>
                  <a:pt x="389752" y="191436"/>
                </a:lnTo>
                <a:close/>
              </a:path>
            </a:pathLst>
          </a:custGeom>
          <a:solidFill>
            <a:srgbClr val="CFD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4504914" y="6810284"/>
            <a:ext cx="436245" cy="191770"/>
          </a:xfrm>
          <a:custGeom>
            <a:avLst/>
            <a:gdLst/>
            <a:ahLst/>
            <a:cxnLst/>
            <a:rect l="l" t="t" r="r" b="b"/>
            <a:pathLst>
              <a:path w="436245" h="191770">
                <a:moveTo>
                  <a:pt x="436153" y="191436"/>
                </a:moveTo>
                <a:lnTo>
                  <a:pt x="0" y="191436"/>
                </a:lnTo>
                <a:lnTo>
                  <a:pt x="0" y="0"/>
                </a:lnTo>
                <a:lnTo>
                  <a:pt x="436153" y="0"/>
                </a:lnTo>
                <a:lnTo>
                  <a:pt x="436153" y="191436"/>
                </a:lnTo>
                <a:close/>
              </a:path>
            </a:pathLst>
          </a:custGeom>
          <a:solidFill>
            <a:srgbClr val="CFD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285146" y="6810284"/>
            <a:ext cx="229235" cy="191770"/>
          </a:xfrm>
          <a:custGeom>
            <a:avLst/>
            <a:gdLst/>
            <a:ahLst/>
            <a:cxnLst/>
            <a:rect l="l" t="t" r="r" b="b"/>
            <a:pathLst>
              <a:path w="229235" h="191770">
                <a:moveTo>
                  <a:pt x="228657" y="191436"/>
                </a:moveTo>
                <a:lnTo>
                  <a:pt x="0" y="191436"/>
                </a:lnTo>
                <a:lnTo>
                  <a:pt x="0" y="0"/>
                </a:lnTo>
                <a:lnTo>
                  <a:pt x="228657" y="0"/>
                </a:lnTo>
                <a:lnTo>
                  <a:pt x="228657" y="191436"/>
                </a:lnTo>
                <a:close/>
              </a:path>
            </a:pathLst>
          </a:custGeom>
          <a:solidFill>
            <a:srgbClr val="CFD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5687081" y="6810284"/>
            <a:ext cx="155575" cy="191770"/>
          </a:xfrm>
          <a:custGeom>
            <a:avLst/>
            <a:gdLst/>
            <a:ahLst/>
            <a:cxnLst/>
            <a:rect l="l" t="t" r="r" b="b"/>
            <a:pathLst>
              <a:path w="155575" h="191770">
                <a:moveTo>
                  <a:pt x="155318" y="191436"/>
                </a:moveTo>
                <a:lnTo>
                  <a:pt x="0" y="191436"/>
                </a:lnTo>
                <a:lnTo>
                  <a:pt x="0" y="0"/>
                </a:lnTo>
                <a:lnTo>
                  <a:pt x="155318" y="0"/>
                </a:lnTo>
                <a:lnTo>
                  <a:pt x="155318" y="191436"/>
                </a:lnTo>
                <a:close/>
              </a:path>
            </a:pathLst>
          </a:custGeom>
          <a:solidFill>
            <a:srgbClr val="CFD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7841043" y="6800500"/>
            <a:ext cx="39370" cy="204470"/>
          </a:xfrm>
          <a:custGeom>
            <a:avLst/>
            <a:gdLst/>
            <a:ahLst/>
            <a:cxnLst/>
            <a:rect l="l" t="t" r="r" b="b"/>
            <a:pathLst>
              <a:path w="39370" h="204470">
                <a:moveTo>
                  <a:pt x="38829" y="204198"/>
                </a:moveTo>
                <a:lnTo>
                  <a:pt x="0" y="204198"/>
                </a:lnTo>
                <a:lnTo>
                  <a:pt x="0" y="0"/>
                </a:lnTo>
                <a:lnTo>
                  <a:pt x="38829" y="0"/>
                </a:lnTo>
                <a:lnTo>
                  <a:pt x="38829" y="204198"/>
                </a:lnTo>
                <a:close/>
              </a:path>
            </a:pathLst>
          </a:custGeom>
          <a:solidFill>
            <a:srgbClr val="CFD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2885153" y="6788867"/>
            <a:ext cx="3093720" cy="2120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00" spc="-30">
                <a:solidFill>
                  <a:srgbClr val="858787"/>
                </a:solidFill>
                <a:latin typeface="Times New Roman"/>
                <a:cs typeface="Times New Roman"/>
              </a:rPr>
              <a:t>i:b</a:t>
            </a:r>
            <a:r>
              <a:rPr dirty="0" sz="1200" spc="-30">
                <a:solidFill>
                  <a:srgbClr val="A0A3A3"/>
                </a:solidFill>
                <a:latin typeface="Times New Roman"/>
                <a:cs typeface="Times New Roman"/>
              </a:rPr>
              <a:t>L </a:t>
            </a:r>
            <a:r>
              <a:rPr dirty="0" sz="1150" spc="80">
                <a:solidFill>
                  <a:srgbClr val="A0A3A3"/>
                </a:solidFill>
                <a:latin typeface="Times New Roman"/>
                <a:cs typeface="Times New Roman"/>
              </a:rPr>
              <a:t>Htnry </a:t>
            </a:r>
            <a:r>
              <a:rPr dirty="0" sz="1050" spc="85">
                <a:solidFill>
                  <a:srgbClr val="A0A3A3"/>
                </a:solidFill>
                <a:latin typeface="Arial"/>
                <a:cs typeface="Arial"/>
              </a:rPr>
              <a:t>S. </a:t>
            </a:r>
            <a:r>
              <a:rPr dirty="0" sz="1150" spc="45">
                <a:solidFill>
                  <a:srgbClr val="858787"/>
                </a:solidFill>
                <a:latin typeface="Times New Roman"/>
                <a:cs typeface="Times New Roman"/>
              </a:rPr>
              <a:t>ll </a:t>
            </a:r>
            <a:r>
              <a:rPr dirty="0" sz="1150" spc="-20">
                <a:solidFill>
                  <a:srgbClr val="A0A3A3"/>
                </a:solidFill>
                <a:latin typeface="Times New Roman"/>
                <a:cs typeface="Times New Roman"/>
              </a:rPr>
              <a:t>tnl&amp;cJ'</a:t>
            </a:r>
            <a:r>
              <a:rPr dirty="0" sz="1150" spc="-20">
                <a:solidFill>
                  <a:srgbClr val="858787"/>
                </a:solidFill>
                <a:latin typeface="Times New Roman"/>
                <a:cs typeface="Times New Roman"/>
              </a:rPr>
              <a:t>t</a:t>
            </a:r>
            <a:r>
              <a:rPr dirty="0" sz="1150" spc="245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150" spc="114">
                <a:solidFill>
                  <a:srgbClr val="A0A3A3"/>
                </a:solidFill>
                <a:latin typeface="Times New Roman"/>
                <a:cs typeface="Times New Roman"/>
              </a:rPr>
              <a:t>Su </a:t>
            </a:r>
            <a:r>
              <a:rPr dirty="0" sz="1150" spc="35">
                <a:solidFill>
                  <a:srgbClr val="A0A3A3"/>
                </a:solidFill>
                <a:latin typeface="Times New Roman"/>
                <a:cs typeface="Times New Roman"/>
              </a:rPr>
              <a:t>rtln</a:t>
            </a:r>
            <a:r>
              <a:rPr dirty="0" sz="1150" spc="35">
                <a:solidFill>
                  <a:srgbClr val="858787"/>
                </a:solidFill>
                <a:latin typeface="Times New Roman"/>
                <a:cs typeface="Times New Roman"/>
              </a:rPr>
              <a:t>,: </a:t>
            </a:r>
            <a:r>
              <a:rPr dirty="0" sz="1150" spc="60" b="1">
                <a:solidFill>
                  <a:srgbClr val="858787"/>
                </a:solidFill>
                <a:latin typeface="Times New Roman"/>
                <a:cs typeface="Times New Roman"/>
              </a:rPr>
              <a:t>A </a:t>
            </a:r>
            <a:r>
              <a:rPr dirty="0" sz="1150" spc="-60">
                <a:solidFill>
                  <a:srgbClr val="A0A3A3"/>
                </a:solidFill>
                <a:latin typeface="Times New Roman"/>
                <a:cs typeface="Times New Roman"/>
              </a:rPr>
              <a:t>Col</a:t>
            </a:r>
            <a:r>
              <a:rPr dirty="0" sz="1150" spc="-60">
                <a:solidFill>
                  <a:srgbClr val="858787"/>
                </a:solidFill>
                <a:latin typeface="Times New Roman"/>
                <a:cs typeface="Times New Roman"/>
              </a:rPr>
              <a:t>l&lt;'a </a:t>
            </a:r>
            <a:r>
              <a:rPr dirty="0" sz="1150" spc="-125">
                <a:solidFill>
                  <a:srgbClr val="A0A3A3"/>
                </a:solidFill>
                <a:latin typeface="Times New Roman"/>
                <a:cs typeface="Times New Roman"/>
              </a:rPr>
              <a:t>te,</a:t>
            </a:r>
            <a:r>
              <a:rPr dirty="0" sz="1150" spc="35">
                <a:solidFill>
                  <a:srgbClr val="A0A3A3"/>
                </a:solidFill>
                <a:latin typeface="Times New Roman"/>
                <a:cs typeface="Times New Roman"/>
              </a:rPr>
              <a:t> </a:t>
            </a:r>
            <a:r>
              <a:rPr dirty="0" sz="1150" spc="-250">
                <a:solidFill>
                  <a:srgbClr val="858787"/>
                </a:solidFill>
                <a:latin typeface="Times New Roman"/>
                <a:cs typeface="Times New Roman"/>
              </a:rPr>
              <a:t>R</a:t>
            </a:r>
            <a:endParaRPr sz="1150">
              <a:latin typeface="Times New Roman"/>
              <a:cs typeface="Times New Roman"/>
            </a:endParaRPr>
          </a:p>
        </p:txBody>
      </p:sp>
      <p:graphicFrame>
        <p:nvGraphicFramePr>
          <p:cNvPr id="45" name="object 45"/>
          <p:cNvGraphicFramePr>
            <a:graphicFrameLocks noGrp="1"/>
          </p:cNvGraphicFramePr>
          <p:nvPr/>
        </p:nvGraphicFramePr>
        <p:xfrm>
          <a:off x="811927" y="6800500"/>
          <a:ext cx="2099310" cy="3683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0000"/>
                <a:gridCol w="165100"/>
                <a:gridCol w="466089"/>
                <a:gridCol w="198755"/>
              </a:tblGrid>
              <a:tr h="202709">
                <a:tc gridSpan="4"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1150" spc="-105">
                          <a:solidFill>
                            <a:srgbClr val="A0A3A3"/>
                          </a:solidFill>
                          <a:latin typeface="Times New Roman"/>
                          <a:cs typeface="Times New Roman"/>
                        </a:rPr>
                        <a:t>HUA</a:t>
                      </a:r>
                      <a:r>
                        <a:rPr dirty="0" sz="1150" spc="-105">
                          <a:solidFill>
                            <a:srgbClr val="858787"/>
                          </a:solidFill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dirty="0" sz="1150" spc="-105">
                          <a:solidFill>
                            <a:srgbClr val="A0A3A3"/>
                          </a:solidFill>
                          <a:latin typeface="Times New Roman"/>
                          <a:cs typeface="Times New Roman"/>
                        </a:rPr>
                        <a:t>U&gt; </a:t>
                      </a:r>
                      <a:r>
                        <a:rPr dirty="0" sz="1150" spc="60">
                          <a:solidFill>
                            <a:srgbClr val="A0A3A3"/>
                          </a:solidFill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dirty="0" sz="1150" spc="25">
                          <a:solidFill>
                            <a:srgbClr val="858787"/>
                          </a:solidFill>
                          <a:latin typeface="Times New Roman"/>
                          <a:cs typeface="Times New Roman"/>
                        </a:rPr>
                        <a:t>l </a:t>
                      </a:r>
                      <a:r>
                        <a:rPr dirty="0" sz="1150" spc="30">
                          <a:solidFill>
                            <a:srgbClr val="A0A3A3"/>
                          </a:solidFill>
                          <a:latin typeface="Times New Roman"/>
                          <a:cs typeface="Times New Roman"/>
                        </a:rPr>
                        <a:t>EGENJ'S </a:t>
                      </a:r>
                      <a:r>
                        <a:rPr dirty="0" sz="1150" spc="10">
                          <a:solidFill>
                            <a:srgbClr val="A0A3A3"/>
                          </a:solidFill>
                          <a:latin typeface="Times New Roman"/>
                          <a:cs typeface="Times New Roman"/>
                        </a:rPr>
                        <a:t>It!? </a:t>
                      </a:r>
                      <a:r>
                        <a:rPr dirty="0" sz="1200" spc="25">
                          <a:solidFill>
                            <a:srgbClr val="A0A3A3"/>
                          </a:solidFill>
                          <a:latin typeface="Times New Roman"/>
                          <a:cs typeface="Times New Roman"/>
                        </a:rPr>
                        <a:t>lo</a:t>
                      </a:r>
                      <a:r>
                        <a:rPr dirty="0" sz="1200" spc="-45">
                          <a:solidFill>
                            <a:srgbClr val="A0A3A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200" spc="35">
                          <a:solidFill>
                            <a:srgbClr val="A0A3A3"/>
                          </a:solidFill>
                          <a:latin typeface="Times New Roman"/>
                          <a:cs typeface="Times New Roman"/>
                        </a:rPr>
                        <a:t>n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810">
                    <a:solidFill>
                      <a:srgbClr val="CFD1D1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65180">
                <a:tc>
                  <a:txBody>
                    <a:bodyPr/>
                    <a:lstStyle/>
                    <a:p>
                      <a:pPr>
                        <a:lnSpc>
                          <a:spcPts val="1165"/>
                        </a:lnSpc>
                      </a:pPr>
                      <a:r>
                        <a:rPr dirty="0" sz="1150" spc="15">
                          <a:solidFill>
                            <a:srgbClr val="A0A3A3"/>
                          </a:solidFill>
                          <a:latin typeface="Times New Roman"/>
                          <a:cs typeface="Times New Roman"/>
                        </a:rPr>
                        <a:t>T'arn.. </a:t>
                      </a:r>
                      <a:r>
                        <a:rPr dirty="0" sz="1150" spc="35">
                          <a:solidFill>
                            <a:srgbClr val="A0A3A3"/>
                          </a:solidFill>
                          <a:latin typeface="Times New Roman"/>
                          <a:cs typeface="Times New Roman"/>
                        </a:rPr>
                        <a:t>Jr</a:t>
                      </a:r>
                      <a:r>
                        <a:rPr dirty="0" sz="1150" spc="160">
                          <a:solidFill>
                            <a:srgbClr val="A0A3A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150" spc="-10">
                          <a:solidFill>
                            <a:srgbClr val="A0A3A3"/>
                          </a:solidFill>
                          <a:latin typeface="Times New Roman"/>
                          <a:cs typeface="Times New Roman"/>
                        </a:rPr>
                        <a:t>andThc.m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CFD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165"/>
                        </a:lnSpc>
                      </a:pPr>
                      <a:r>
                        <a:rPr dirty="0" sz="1150" spc="-5">
                          <a:solidFill>
                            <a:srgbClr val="A0A3A3"/>
                          </a:solidFill>
                          <a:latin typeface="Times New Roman"/>
                          <a:cs typeface="Times New Roman"/>
                        </a:rPr>
                        <a:t>Qrainer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solidFill>
                      <a:srgbClr val="CFD1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46" name="object 46"/>
          <p:cNvSpPr txBox="1"/>
          <p:nvPr/>
        </p:nvSpPr>
        <p:spPr>
          <a:xfrm>
            <a:off x="6023928" y="6810284"/>
            <a:ext cx="101600" cy="191770"/>
          </a:xfrm>
          <a:prstGeom prst="rect">
            <a:avLst/>
          </a:prstGeom>
          <a:solidFill>
            <a:srgbClr val="CFD1D1"/>
          </a:solidFill>
        </p:spPr>
        <p:txBody>
          <a:bodyPr wrap="square" lIns="0" tIns="6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r>
              <a:rPr dirty="0" sz="1150" spc="-140">
                <a:solidFill>
                  <a:srgbClr val="A0A3A3"/>
                </a:solidFill>
                <a:latin typeface="Times New Roman"/>
                <a:cs typeface="Times New Roman"/>
              </a:rPr>
              <a:t>ic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131065" y="6788867"/>
            <a:ext cx="1528445" cy="2120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50" spc="35">
                <a:solidFill>
                  <a:srgbClr val="858787"/>
                </a:solidFill>
                <a:latin typeface="Times New Roman"/>
                <a:cs typeface="Times New Roman"/>
              </a:rPr>
              <a:t>hard </a:t>
            </a:r>
            <a:r>
              <a:rPr dirty="0" sz="1150" spc="-15">
                <a:solidFill>
                  <a:srgbClr val="858787"/>
                </a:solidFill>
                <a:latin typeface="Times New Roman"/>
                <a:cs typeface="Times New Roman"/>
              </a:rPr>
              <a:t>M </a:t>
            </a:r>
            <a:r>
              <a:rPr dirty="0" sz="1200" spc="-25">
                <a:solidFill>
                  <a:srgbClr val="858787"/>
                </a:solidFill>
                <a:latin typeface="Arial"/>
                <a:cs typeface="Arial"/>
              </a:rPr>
              <a:t>Z. </a:t>
            </a:r>
            <a:r>
              <a:rPr dirty="0" sz="1150" spc="5">
                <a:solidFill>
                  <a:srgbClr val="858787"/>
                </a:solidFill>
                <a:latin typeface="Times New Roman"/>
                <a:cs typeface="Times New Roman"/>
              </a:rPr>
              <a:t>ml1'er)),,</a:t>
            </a:r>
            <a:r>
              <a:rPr dirty="0" sz="1150" spc="-6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200" spc="10">
                <a:solidFill>
                  <a:srgbClr val="858787"/>
                </a:solidFill>
                <a:latin typeface="Times New Roman"/>
                <a:cs typeface="Times New Roman"/>
              </a:rPr>
              <a:t>Jr,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756714" y="6788867"/>
            <a:ext cx="695325" cy="2120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00" spc="-50">
                <a:solidFill>
                  <a:srgbClr val="858787"/>
                </a:solidFill>
                <a:latin typeface="Times New Roman"/>
                <a:cs typeface="Times New Roman"/>
              </a:rPr>
              <a:t>'\</a:t>
            </a:r>
            <a:r>
              <a:rPr dirty="0" sz="1200" spc="-50">
                <a:solidFill>
                  <a:srgbClr val="A0A3A3"/>
                </a:solidFill>
                <a:latin typeface="Times New Roman"/>
                <a:cs typeface="Times New Roman"/>
              </a:rPr>
              <a:t>'</a:t>
            </a:r>
            <a:r>
              <a:rPr dirty="0" sz="1200" spc="-50">
                <a:solidFill>
                  <a:srgbClr val="858787"/>
                </a:solidFill>
                <a:latin typeface="Times New Roman"/>
                <a:cs typeface="Times New Roman"/>
              </a:rPr>
              <a:t>\</a:t>
            </a:r>
            <a:r>
              <a:rPr dirty="0" sz="1200" spc="15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200" spc="35">
                <a:solidFill>
                  <a:srgbClr val="858787"/>
                </a:solidFill>
                <a:latin typeface="Times New Roman"/>
                <a:cs typeface="Times New Roman"/>
              </a:rPr>
              <a:t>flllam</a:t>
            </a:r>
            <a:r>
              <a:rPr dirty="0" sz="1150" spc="35">
                <a:solidFill>
                  <a:srgbClr val="858787"/>
                </a:solidFill>
                <a:latin typeface="Times New Roman"/>
                <a:cs typeface="Times New Roman"/>
              </a:rPr>
              <a:t>G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567484" y="6788867"/>
            <a:ext cx="871855" cy="21209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50" spc="25">
                <a:solidFill>
                  <a:srgbClr val="858787"/>
                </a:solidFill>
                <a:latin typeface="Times New Roman"/>
                <a:cs typeface="Times New Roman"/>
              </a:rPr>
              <a:t>Abbott. </a:t>
            </a:r>
            <a:r>
              <a:rPr dirty="0" sz="1200" spc="45">
                <a:solidFill>
                  <a:srgbClr val="858787"/>
                </a:solidFill>
                <a:latin typeface="Times New Roman"/>
                <a:cs typeface="Times New Roman"/>
              </a:rPr>
              <a:t>St</a:t>
            </a:r>
            <a:r>
              <a:rPr dirty="0" sz="1200" spc="-75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200" spc="55">
                <a:solidFill>
                  <a:srgbClr val="858787"/>
                </a:solidFill>
                <a:latin typeface="Times New Roman"/>
                <a:cs typeface="Times New Roman"/>
              </a:rPr>
              <a:t>ve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1925899" y="5418836"/>
            <a:ext cx="6358890" cy="6667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576705" algn="l"/>
                <a:tab pos="2601595" algn="l"/>
              </a:tabLst>
            </a:pPr>
            <a:r>
              <a:rPr dirty="0" sz="4200" spc="140" b="1">
                <a:solidFill>
                  <a:srgbClr val="565050"/>
                </a:solidFill>
                <a:latin typeface="Times New Roman"/>
                <a:cs typeface="Times New Roman"/>
              </a:rPr>
              <a:t>Head	</a:t>
            </a:r>
            <a:r>
              <a:rPr dirty="0" sz="4200" spc="150" b="1">
                <a:solidFill>
                  <a:srgbClr val="565050"/>
                </a:solidFill>
                <a:latin typeface="Times New Roman"/>
                <a:cs typeface="Times New Roman"/>
              </a:rPr>
              <a:t>the	</a:t>
            </a:r>
            <a:r>
              <a:rPr dirty="0" sz="4200" spc="130" b="1">
                <a:solidFill>
                  <a:srgbClr val="565050"/>
                </a:solidFill>
                <a:latin typeface="Times New Roman"/>
                <a:cs typeface="Times New Roman"/>
              </a:rPr>
              <a:t>Administration</a:t>
            </a:r>
            <a:endParaRPr sz="42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1301315" y="11122437"/>
            <a:ext cx="2136140" cy="6591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765">
              <a:lnSpc>
                <a:spcPts val="1305"/>
              </a:lnSpc>
              <a:spcBef>
                <a:spcPts val="100"/>
              </a:spcBef>
            </a:pPr>
            <a:r>
              <a:rPr dirty="0" sz="1300" spc="-70">
                <a:solidFill>
                  <a:srgbClr val="858787"/>
                </a:solidFill>
                <a:latin typeface="Times New Roman"/>
                <a:cs typeface="Times New Roman"/>
              </a:rPr>
              <a:t>William</a:t>
            </a:r>
            <a:r>
              <a:rPr dirty="0" sz="1300" spc="4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300" spc="-114">
                <a:solidFill>
                  <a:srgbClr val="707072"/>
                </a:solidFill>
                <a:latin typeface="Times New Roman"/>
                <a:cs typeface="Times New Roman"/>
              </a:rPr>
              <a:t>Hum&amp;</a:t>
            </a:r>
            <a:endParaRPr sz="1300">
              <a:latin typeface="Times New Roman"/>
              <a:cs typeface="Times New Roman"/>
            </a:endParaRPr>
          </a:p>
          <a:p>
            <a:pPr marL="17145">
              <a:lnSpc>
                <a:spcPts val="1260"/>
              </a:lnSpc>
            </a:pPr>
            <a:r>
              <a:rPr dirty="0" sz="1150" spc="20" b="1">
                <a:solidFill>
                  <a:srgbClr val="858787"/>
                </a:solidFill>
                <a:latin typeface="Arial"/>
                <a:cs typeface="Arial"/>
              </a:rPr>
              <a:t>Aulalant </a:t>
            </a:r>
            <a:r>
              <a:rPr dirty="0" sz="1300" spc="35">
                <a:solidFill>
                  <a:srgbClr val="858787"/>
                </a:solidFill>
                <a:latin typeface="Times New Roman"/>
                <a:cs typeface="Times New Roman"/>
              </a:rPr>
              <a:t>to </a:t>
            </a:r>
            <a:r>
              <a:rPr dirty="0" sz="1400" spc="-20">
                <a:solidFill>
                  <a:srgbClr val="858787"/>
                </a:solidFill>
                <a:latin typeface="Times New Roman"/>
                <a:cs typeface="Times New Roman"/>
              </a:rPr>
              <a:t>th.,</a:t>
            </a:r>
            <a:r>
              <a:rPr dirty="0" sz="1400" spc="-10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300" spc="40">
                <a:solidFill>
                  <a:srgbClr val="858787"/>
                </a:solidFill>
                <a:latin typeface="Times New Roman"/>
                <a:cs typeface="Times New Roman"/>
              </a:rPr>
              <a:t>Pr,ahl,nl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ts val="1130"/>
              </a:lnSpc>
            </a:pPr>
            <a:r>
              <a:rPr dirty="0" sz="1200" spc="40">
                <a:solidFill>
                  <a:srgbClr val="858787"/>
                </a:solidFill>
                <a:latin typeface="Times New Roman"/>
                <a:cs typeface="Times New Roman"/>
              </a:rPr>
              <a:t>l'rofelUir </a:t>
            </a:r>
            <a:r>
              <a:rPr dirty="0" sz="1200" spc="55">
                <a:solidFill>
                  <a:srgbClr val="858787"/>
                </a:solidFill>
                <a:latin typeface="Times New Roman"/>
                <a:cs typeface="Times New Roman"/>
              </a:rPr>
              <a:t>of</a:t>
            </a:r>
            <a:r>
              <a:rPr dirty="0" sz="1200" spc="15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200" spc="-114">
                <a:solidFill>
                  <a:srgbClr val="858787"/>
                </a:solidFill>
                <a:latin typeface="Times New Roman"/>
                <a:cs typeface="Times New Roman"/>
              </a:rPr>
              <a:t>Phyaf1:11,</a:t>
            </a:r>
            <a:endParaRPr sz="1200">
              <a:latin typeface="Times New Roman"/>
              <a:cs typeface="Times New Roman"/>
            </a:endParaRPr>
          </a:p>
          <a:p>
            <a:pPr marL="14604">
              <a:lnSpc>
                <a:spcPts val="1295"/>
              </a:lnSpc>
            </a:pPr>
            <a:r>
              <a:rPr dirty="0" sz="1200" spc="-135">
                <a:solidFill>
                  <a:srgbClr val="858787"/>
                </a:solidFill>
                <a:latin typeface="Times New Roman"/>
                <a:cs typeface="Times New Roman"/>
              </a:rPr>
              <a:t>Ph </a:t>
            </a:r>
            <a:r>
              <a:rPr dirty="0" sz="1200" spc="100">
                <a:solidFill>
                  <a:srgbClr val="858787"/>
                </a:solidFill>
                <a:latin typeface="Times New Roman"/>
                <a:cs typeface="Times New Roman"/>
              </a:rPr>
              <a:t>D </a:t>
            </a:r>
            <a:r>
              <a:rPr dirty="0" sz="1200" spc="90">
                <a:solidFill>
                  <a:srgbClr val="858787"/>
                </a:solidFill>
                <a:latin typeface="Times New Roman"/>
                <a:cs typeface="Times New Roman"/>
              </a:rPr>
              <a:t>John </a:t>
            </a:r>
            <a:r>
              <a:rPr dirty="0" sz="1200" spc="30">
                <a:solidFill>
                  <a:srgbClr val="707072"/>
                </a:solidFill>
                <a:latin typeface="Times New Roman"/>
                <a:cs typeface="Times New Roman"/>
              </a:rPr>
              <a:t>Hopldna</a:t>
            </a:r>
            <a:r>
              <a:rPr dirty="0" sz="1200" spc="-45">
                <a:solidFill>
                  <a:srgbClr val="707072"/>
                </a:solidFill>
                <a:latin typeface="Times New Roman"/>
                <a:cs typeface="Times New Roman"/>
              </a:rPr>
              <a:t> </a:t>
            </a:r>
            <a:r>
              <a:rPr dirty="0" sz="1150" spc="65">
                <a:solidFill>
                  <a:srgbClr val="858787"/>
                </a:solidFill>
                <a:latin typeface="Times New Roman"/>
                <a:cs typeface="Times New Roman"/>
              </a:rPr>
              <a:t>Unlwrslty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5140345" y="8703022"/>
            <a:ext cx="165100" cy="565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2710">
              <a:lnSpc>
                <a:spcPts val="1520"/>
              </a:lnSpc>
              <a:spcBef>
                <a:spcPts val="100"/>
              </a:spcBef>
            </a:pPr>
            <a:r>
              <a:rPr dirty="0" sz="1450" spc="60" i="1">
                <a:solidFill>
                  <a:srgbClr val="707072"/>
                </a:solidFill>
                <a:latin typeface="Times New Roman"/>
                <a:cs typeface="Times New Roman"/>
              </a:rPr>
              <a:t>j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ts val="2720"/>
              </a:lnSpc>
            </a:pPr>
            <a:r>
              <a:rPr dirty="0" sz="2450" spc="70">
                <a:solidFill>
                  <a:srgbClr val="858787"/>
                </a:solidFill>
                <a:latin typeface="Arial"/>
                <a:cs typeface="Arial"/>
              </a:rPr>
              <a:t>\</a:t>
            </a:r>
            <a:endParaRPr sz="245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6601240" y="10934912"/>
            <a:ext cx="39370" cy="198120"/>
          </a:xfrm>
          <a:custGeom>
            <a:avLst/>
            <a:gdLst/>
            <a:ahLst/>
            <a:cxnLst/>
            <a:rect l="l" t="t" r="r" b="b"/>
            <a:pathLst>
              <a:path w="39369" h="198120">
                <a:moveTo>
                  <a:pt x="38829" y="197817"/>
                </a:moveTo>
                <a:lnTo>
                  <a:pt x="0" y="197817"/>
                </a:lnTo>
                <a:lnTo>
                  <a:pt x="0" y="0"/>
                </a:lnTo>
                <a:lnTo>
                  <a:pt x="38829" y="0"/>
                </a:lnTo>
                <a:lnTo>
                  <a:pt x="38829" y="197817"/>
                </a:lnTo>
                <a:close/>
              </a:path>
            </a:pathLst>
          </a:custGeom>
          <a:solidFill>
            <a:srgbClr val="CFD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 txBox="1"/>
          <p:nvPr/>
        </p:nvSpPr>
        <p:spPr>
          <a:xfrm>
            <a:off x="14986706" y="10102201"/>
            <a:ext cx="3027045" cy="11918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ts val="6010"/>
              </a:lnSpc>
              <a:spcBef>
                <a:spcPts val="105"/>
              </a:spcBef>
            </a:pPr>
            <a:r>
              <a:rPr dirty="0" baseline="7575" sz="8250" spc="-1417">
                <a:solidFill>
                  <a:srgbClr val="707072"/>
                </a:solidFill>
                <a:latin typeface="Arial"/>
                <a:cs typeface="Arial"/>
              </a:rPr>
              <a:t>-</a:t>
            </a:r>
            <a:r>
              <a:rPr dirty="0" sz="1150" spc="30">
                <a:solidFill>
                  <a:srgbClr val="858787"/>
                </a:solidFill>
                <a:latin typeface="Times New Roman"/>
                <a:cs typeface="Times New Roman"/>
              </a:rPr>
              <a:t>Cliffor</a:t>
            </a:r>
            <a:r>
              <a:rPr dirty="0" sz="1150" spc="45">
                <a:solidFill>
                  <a:srgbClr val="858787"/>
                </a:solidFill>
                <a:latin typeface="Times New Roman"/>
                <a:cs typeface="Times New Roman"/>
              </a:rPr>
              <a:t>d</a:t>
            </a:r>
            <a:r>
              <a:rPr dirty="0" sz="1150" spc="7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150" spc="65">
                <a:solidFill>
                  <a:srgbClr val="858787"/>
                </a:solidFill>
                <a:latin typeface="Times New Roman"/>
                <a:cs typeface="Times New Roman"/>
              </a:rPr>
              <a:t>R</a:t>
            </a:r>
            <a:r>
              <a:rPr dirty="0" sz="115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150" spc="12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150" spc="105">
                <a:solidFill>
                  <a:srgbClr val="858787"/>
                </a:solidFill>
                <a:latin typeface="Times New Roman"/>
                <a:cs typeface="Times New Roman"/>
              </a:rPr>
              <a:t>Kelur</a:t>
            </a:r>
            <a:endParaRPr sz="1150">
              <a:latin typeface="Times New Roman"/>
              <a:cs typeface="Times New Roman"/>
            </a:endParaRPr>
          </a:p>
          <a:p>
            <a:pPr marL="166370">
              <a:lnSpc>
                <a:spcPts val="610"/>
              </a:lnSpc>
            </a:pPr>
            <a:r>
              <a:rPr dirty="0" sz="1000" spc="-65" b="1">
                <a:solidFill>
                  <a:srgbClr val="858787"/>
                </a:solidFill>
                <a:latin typeface="Arial"/>
                <a:cs typeface="Arial"/>
              </a:rPr>
              <a:t>Aa,i-1&amp;111</a:t>
            </a:r>
            <a:r>
              <a:rPr dirty="0" sz="1000" spc="-85" b="1">
                <a:solidFill>
                  <a:srgbClr val="858787"/>
                </a:solidFill>
                <a:latin typeface="Arial"/>
                <a:cs typeface="Arial"/>
              </a:rPr>
              <a:t> </a:t>
            </a:r>
            <a:r>
              <a:rPr dirty="0" sz="1000" spc="125">
                <a:solidFill>
                  <a:srgbClr val="858787"/>
                </a:solidFill>
                <a:latin typeface="Arial"/>
                <a:cs typeface="Arial"/>
              </a:rPr>
              <a:t>DrMI</a:t>
            </a:r>
            <a:r>
              <a:rPr dirty="0" sz="1000" spc="-95">
                <a:solidFill>
                  <a:srgbClr val="858787"/>
                </a:solidFill>
                <a:latin typeface="Arial"/>
                <a:cs typeface="Arial"/>
              </a:rPr>
              <a:t> </a:t>
            </a:r>
            <a:r>
              <a:rPr dirty="0" sz="1150" spc="90">
                <a:solidFill>
                  <a:srgbClr val="858787"/>
                </a:solidFill>
                <a:latin typeface="Times New Roman"/>
                <a:cs typeface="Times New Roman"/>
              </a:rPr>
              <a:t>or</a:t>
            </a:r>
            <a:r>
              <a:rPr dirty="0" sz="1150" spc="2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150" spc="85">
                <a:solidFill>
                  <a:srgbClr val="858787"/>
                </a:solidFill>
                <a:latin typeface="Times New Roman"/>
                <a:cs typeface="Times New Roman"/>
              </a:rPr>
              <a:t>lbe</a:t>
            </a:r>
            <a:r>
              <a:rPr dirty="0" sz="1150" spc="-14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150" spc="-25">
                <a:solidFill>
                  <a:srgbClr val="858787"/>
                </a:solidFill>
                <a:latin typeface="Times New Roman"/>
                <a:cs typeface="Times New Roman"/>
              </a:rPr>
              <a:t>ColleKo</a:t>
            </a:r>
            <a:endParaRPr sz="1150">
              <a:latin typeface="Times New Roman"/>
              <a:cs typeface="Times New Roman"/>
            </a:endParaRPr>
          </a:p>
          <a:p>
            <a:pPr marL="154940">
              <a:lnSpc>
                <a:spcPts val="1215"/>
              </a:lnSpc>
            </a:pPr>
            <a:r>
              <a:rPr dirty="0" sz="1150" spc="50">
                <a:solidFill>
                  <a:srgbClr val="858787"/>
                </a:solidFill>
                <a:latin typeface="Arial"/>
                <a:cs typeface="Arial"/>
              </a:rPr>
              <a:t>fN&gt;rtuor</a:t>
            </a:r>
            <a:r>
              <a:rPr dirty="0" sz="1150" spc="-10">
                <a:solidFill>
                  <a:srgbClr val="858787"/>
                </a:solidFill>
                <a:latin typeface="Arial"/>
                <a:cs typeface="Arial"/>
              </a:rPr>
              <a:t> </a:t>
            </a:r>
            <a:r>
              <a:rPr dirty="0" sz="1150" spc="50">
                <a:solidFill>
                  <a:srgbClr val="858787"/>
                </a:solidFill>
                <a:latin typeface="Arial"/>
                <a:cs typeface="Arial"/>
              </a:rPr>
              <a:t>or</a:t>
            </a:r>
            <a:r>
              <a:rPr dirty="0" sz="1150" spc="-90">
                <a:solidFill>
                  <a:srgbClr val="858787"/>
                </a:solidFill>
                <a:latin typeface="Arial"/>
                <a:cs typeface="Arial"/>
              </a:rPr>
              <a:t> </a:t>
            </a:r>
            <a:r>
              <a:rPr dirty="0" sz="1150" spc="50">
                <a:solidFill>
                  <a:srgbClr val="858787"/>
                </a:solidFill>
                <a:latin typeface="Times New Roman"/>
                <a:cs typeface="Times New Roman"/>
              </a:rPr>
              <a:t>('b</a:t>
            </a:r>
            <a:r>
              <a:rPr dirty="0" sz="1150" spc="-165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150" spc="10">
                <a:solidFill>
                  <a:srgbClr val="858787"/>
                </a:solidFill>
                <a:latin typeface="Times New Roman"/>
                <a:cs typeface="Times New Roman"/>
              </a:rPr>
              <a:t>emi.</a:t>
            </a:r>
            <a:r>
              <a:rPr dirty="0" sz="1150" spc="-12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150" spc="5">
                <a:solidFill>
                  <a:srgbClr val="858787"/>
                </a:solidFill>
                <a:latin typeface="Times New Roman"/>
                <a:cs typeface="Times New Roman"/>
              </a:rPr>
              <a:t>try</a:t>
            </a:r>
            <a:r>
              <a:rPr dirty="0" sz="1150" spc="-12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150" spc="5">
                <a:solidFill>
                  <a:srgbClr val="A0A3A3"/>
                </a:solidFill>
                <a:latin typeface="Times New Roman"/>
                <a:cs typeface="Times New Roman"/>
              </a:rPr>
              <a:t>,</a:t>
            </a:r>
            <a:r>
              <a:rPr dirty="0" sz="1150" spc="70">
                <a:solidFill>
                  <a:srgbClr val="A0A3A3"/>
                </a:solidFill>
                <a:latin typeface="Times New Roman"/>
                <a:cs typeface="Times New Roman"/>
              </a:rPr>
              <a:t> </a:t>
            </a:r>
            <a:r>
              <a:rPr dirty="0" sz="1150" spc="-40">
                <a:solidFill>
                  <a:srgbClr val="858787"/>
                </a:solidFill>
                <a:latin typeface="Times New Roman"/>
                <a:cs typeface="Times New Roman"/>
              </a:rPr>
              <a:t>Heacl</a:t>
            </a:r>
            <a:r>
              <a:rPr dirty="0" sz="1150" spc="5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150" spc="-30">
                <a:solidFill>
                  <a:srgbClr val="858787"/>
                </a:solidFill>
                <a:latin typeface="Times New Roman"/>
                <a:cs typeface="Times New Roman"/>
              </a:rPr>
              <a:t>of</a:t>
            </a:r>
            <a:r>
              <a:rPr dirty="0" sz="1150" spc="2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200" spc="60">
                <a:solidFill>
                  <a:srgbClr val="858787"/>
                </a:solidFill>
                <a:latin typeface="Times New Roman"/>
                <a:cs typeface="Times New Roman"/>
              </a:rPr>
              <a:t>D</a:t>
            </a:r>
            <a:r>
              <a:rPr dirty="0" sz="1200" spc="2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200" spc="35">
                <a:solidFill>
                  <a:srgbClr val="858787"/>
                </a:solidFill>
                <a:latin typeface="Times New Roman"/>
                <a:cs typeface="Times New Roman"/>
              </a:rPr>
              <a:t>parlmonl</a:t>
            </a:r>
            <a:endParaRPr sz="1200">
              <a:latin typeface="Times New Roman"/>
              <a:cs typeface="Times New Roman"/>
            </a:endParaRPr>
          </a:p>
          <a:p>
            <a:pPr marL="154305">
              <a:lnSpc>
                <a:spcPts val="1335"/>
              </a:lnSpc>
            </a:pPr>
            <a:r>
              <a:rPr dirty="0" sz="1150" spc="25">
                <a:solidFill>
                  <a:srgbClr val="858787"/>
                </a:solidFill>
                <a:latin typeface="Times New Roman"/>
                <a:cs typeface="Times New Roman"/>
              </a:rPr>
              <a:t>Ph </a:t>
            </a:r>
            <a:r>
              <a:rPr dirty="0" sz="1150" spc="35">
                <a:solidFill>
                  <a:srgbClr val="858787"/>
                </a:solidFill>
                <a:latin typeface="Times New Roman"/>
                <a:cs typeface="Times New Roman"/>
              </a:rPr>
              <a:t>D </a:t>
            </a:r>
            <a:r>
              <a:rPr dirty="0" sz="1150" spc="114">
                <a:solidFill>
                  <a:srgbClr val="858787"/>
                </a:solidFill>
                <a:latin typeface="Times New Roman"/>
                <a:cs typeface="Times New Roman"/>
              </a:rPr>
              <a:t>Unl• </a:t>
            </a:r>
            <a:r>
              <a:rPr dirty="0" sz="1150" spc="90">
                <a:solidFill>
                  <a:srgbClr val="858787"/>
                </a:solidFill>
                <a:latin typeface="Times New Roman"/>
                <a:cs typeface="Times New Roman"/>
              </a:rPr>
              <a:t>"'"y </a:t>
            </a:r>
            <a:r>
              <a:rPr dirty="0" sz="1150" spc="110">
                <a:solidFill>
                  <a:srgbClr val="858787"/>
                </a:solidFill>
                <a:latin typeface="Arial"/>
                <a:cs typeface="Arial"/>
              </a:rPr>
              <a:t>or</a:t>
            </a:r>
            <a:r>
              <a:rPr dirty="0" sz="1150" spc="-210">
                <a:solidFill>
                  <a:srgbClr val="858787"/>
                </a:solidFill>
                <a:latin typeface="Arial"/>
                <a:cs typeface="Arial"/>
              </a:rPr>
              <a:t> </a:t>
            </a:r>
            <a:r>
              <a:rPr dirty="0" sz="1150" spc="40">
                <a:solidFill>
                  <a:srgbClr val="707072"/>
                </a:solidFill>
                <a:latin typeface="Times New Roman"/>
                <a:cs typeface="Times New Roman"/>
              </a:rPr>
              <a:t>llllnoll</a:t>
            </a:r>
            <a:endParaRPr sz="11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668782" cy="162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14637" y="0"/>
            <a:ext cx="7924063" cy="53141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330607" y="7545350"/>
            <a:ext cx="6789159" cy="58415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829081" y="831610"/>
            <a:ext cx="7235014" cy="55170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9869614" y="6896287"/>
            <a:ext cx="5066665" cy="5720080"/>
            <a:chOff x="9869614" y="6896287"/>
            <a:chExt cx="5066665" cy="5720080"/>
          </a:xfrm>
        </p:grpSpPr>
        <p:sp>
          <p:nvSpPr>
            <p:cNvPr id="7" name="object 7"/>
            <p:cNvSpPr/>
            <p:nvPr/>
          </p:nvSpPr>
          <p:spPr>
            <a:xfrm>
              <a:off x="9869614" y="6916570"/>
              <a:ext cx="1195702" cy="44623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910146" y="6896287"/>
              <a:ext cx="5026004" cy="571986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15442800" y="6815154"/>
            <a:ext cx="4438650" cy="5699760"/>
            <a:chOff x="15442800" y="6815154"/>
            <a:chExt cx="4438650" cy="5699760"/>
          </a:xfrm>
        </p:grpSpPr>
        <p:sp>
          <p:nvSpPr>
            <p:cNvPr id="10" name="object 10"/>
            <p:cNvSpPr/>
            <p:nvPr/>
          </p:nvSpPr>
          <p:spPr>
            <a:xfrm>
              <a:off x="15442800" y="6815154"/>
              <a:ext cx="4438286" cy="569957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5989989" y="7099118"/>
              <a:ext cx="1317299" cy="192690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/>
          <p:nvPr/>
        </p:nvSpPr>
        <p:spPr>
          <a:xfrm>
            <a:off x="70931" y="1115575"/>
            <a:ext cx="0" cy="365125"/>
          </a:xfrm>
          <a:custGeom>
            <a:avLst/>
            <a:gdLst/>
            <a:ahLst/>
            <a:cxnLst/>
            <a:rect l="l" t="t" r="r" b="b"/>
            <a:pathLst>
              <a:path w="0" h="365125">
                <a:moveTo>
                  <a:pt x="0" y="365097"/>
                </a:moveTo>
                <a:lnTo>
                  <a:pt x="0" y="0"/>
                </a:lnTo>
              </a:path>
            </a:pathLst>
          </a:custGeom>
          <a:ln w="1013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1197" y="263681"/>
            <a:ext cx="0" cy="507365"/>
          </a:xfrm>
          <a:custGeom>
            <a:avLst/>
            <a:gdLst/>
            <a:ahLst/>
            <a:cxnLst/>
            <a:rect l="l" t="t" r="r" b="b"/>
            <a:pathLst>
              <a:path w="0" h="507365">
                <a:moveTo>
                  <a:pt x="0" y="507079"/>
                </a:moveTo>
                <a:lnTo>
                  <a:pt x="0" y="0"/>
                </a:lnTo>
              </a:path>
            </a:pathLst>
          </a:custGeom>
          <a:ln w="1013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320473" y="7596057"/>
            <a:ext cx="0" cy="3783329"/>
          </a:xfrm>
          <a:custGeom>
            <a:avLst/>
            <a:gdLst/>
            <a:ahLst/>
            <a:cxnLst/>
            <a:rect l="l" t="t" r="r" b="b"/>
            <a:pathLst>
              <a:path w="0" h="3783329">
                <a:moveTo>
                  <a:pt x="0" y="3782816"/>
                </a:moveTo>
                <a:lnTo>
                  <a:pt x="0" y="0"/>
                </a:lnTo>
              </a:path>
            </a:pathLst>
          </a:custGeom>
          <a:ln w="202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545354" y="436088"/>
            <a:ext cx="0" cy="13549630"/>
          </a:xfrm>
          <a:custGeom>
            <a:avLst/>
            <a:gdLst/>
            <a:ahLst/>
            <a:cxnLst/>
            <a:rect l="l" t="t" r="r" b="b"/>
            <a:pathLst>
              <a:path w="0" h="13549630">
                <a:moveTo>
                  <a:pt x="0" y="13549174"/>
                </a:moveTo>
                <a:lnTo>
                  <a:pt x="0" y="0"/>
                </a:lnTo>
              </a:path>
            </a:pathLst>
          </a:custGeom>
          <a:ln w="202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900011" y="7393224"/>
            <a:ext cx="0" cy="690245"/>
          </a:xfrm>
          <a:custGeom>
            <a:avLst/>
            <a:gdLst/>
            <a:ahLst/>
            <a:cxnLst/>
            <a:rect l="l" t="t" r="r" b="b"/>
            <a:pathLst>
              <a:path w="0" h="690245">
                <a:moveTo>
                  <a:pt x="0" y="689628"/>
                </a:moveTo>
                <a:lnTo>
                  <a:pt x="0" y="0"/>
                </a:lnTo>
              </a:path>
            </a:pathLst>
          </a:custGeom>
          <a:ln w="202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1095714" y="872177"/>
            <a:ext cx="0" cy="2272030"/>
          </a:xfrm>
          <a:custGeom>
            <a:avLst/>
            <a:gdLst/>
            <a:ahLst/>
            <a:cxnLst/>
            <a:rect l="l" t="t" r="r" b="b"/>
            <a:pathLst>
              <a:path w="0" h="2272030">
                <a:moveTo>
                  <a:pt x="0" y="2271717"/>
                </a:moveTo>
                <a:lnTo>
                  <a:pt x="0" y="0"/>
                </a:lnTo>
              </a:path>
            </a:pathLst>
          </a:custGeom>
          <a:ln w="303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4895617" y="9279562"/>
            <a:ext cx="0" cy="304800"/>
          </a:xfrm>
          <a:custGeom>
            <a:avLst/>
            <a:gdLst/>
            <a:ahLst/>
            <a:cxnLst/>
            <a:rect l="l" t="t" r="r" b="b"/>
            <a:pathLst>
              <a:path w="0" h="304800">
                <a:moveTo>
                  <a:pt x="0" y="304247"/>
                </a:moveTo>
                <a:lnTo>
                  <a:pt x="0" y="0"/>
                </a:lnTo>
              </a:path>
            </a:pathLst>
          </a:custGeom>
          <a:ln w="3175">
            <a:solidFill>
              <a:srgbClr val="B3B5B3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9" name="object 19"/>
          <p:cNvGrpSpPr/>
          <p:nvPr/>
        </p:nvGrpSpPr>
        <p:grpSpPr>
          <a:xfrm>
            <a:off x="15463068" y="6886144"/>
            <a:ext cx="25400" cy="2211070"/>
            <a:chOff x="15463068" y="6886144"/>
            <a:chExt cx="25400" cy="2211070"/>
          </a:xfrm>
        </p:grpSpPr>
        <p:sp>
          <p:nvSpPr>
            <p:cNvPr id="20" name="object 20"/>
            <p:cNvSpPr/>
            <p:nvPr/>
          </p:nvSpPr>
          <p:spPr>
            <a:xfrm>
              <a:off x="15473201" y="6886144"/>
              <a:ext cx="0" cy="1623060"/>
            </a:xfrm>
            <a:custGeom>
              <a:avLst/>
              <a:gdLst/>
              <a:ahLst/>
              <a:cxnLst/>
              <a:rect l="l" t="t" r="r" b="b"/>
              <a:pathLst>
                <a:path w="0" h="1623059">
                  <a:moveTo>
                    <a:pt x="0" y="1622655"/>
                  </a:moveTo>
                  <a:lnTo>
                    <a:pt x="0" y="0"/>
                  </a:lnTo>
                </a:path>
              </a:pathLst>
            </a:custGeom>
            <a:ln w="2026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5483334" y="8549366"/>
              <a:ext cx="0" cy="548005"/>
            </a:xfrm>
            <a:custGeom>
              <a:avLst/>
              <a:gdLst/>
              <a:ahLst/>
              <a:cxnLst/>
              <a:rect l="l" t="t" r="r" b="b"/>
              <a:pathLst>
                <a:path w="0" h="548004">
                  <a:moveTo>
                    <a:pt x="0" y="547646"/>
                  </a:moveTo>
                  <a:lnTo>
                    <a:pt x="0" y="0"/>
                  </a:lnTo>
                </a:path>
              </a:pathLst>
            </a:custGeom>
            <a:ln w="1013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/>
          <p:nvPr/>
        </p:nvSpPr>
        <p:spPr>
          <a:xfrm>
            <a:off x="19810158" y="9725792"/>
            <a:ext cx="0" cy="649605"/>
          </a:xfrm>
          <a:custGeom>
            <a:avLst/>
            <a:gdLst/>
            <a:ahLst/>
            <a:cxnLst/>
            <a:rect l="l" t="t" r="r" b="b"/>
            <a:pathLst>
              <a:path w="0" h="649604">
                <a:moveTo>
                  <a:pt x="0" y="649062"/>
                </a:moveTo>
                <a:lnTo>
                  <a:pt x="0" y="0"/>
                </a:lnTo>
              </a:path>
            </a:pathLst>
          </a:custGeom>
          <a:ln w="4053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9038701" y="0"/>
            <a:ext cx="11065510" cy="40640"/>
          </a:xfrm>
          <a:custGeom>
            <a:avLst/>
            <a:gdLst/>
            <a:ahLst/>
            <a:cxnLst/>
            <a:rect l="l" t="t" r="r" b="b"/>
            <a:pathLst>
              <a:path w="11065510" h="40640">
                <a:moveTo>
                  <a:pt x="0" y="0"/>
                </a:moveTo>
                <a:lnTo>
                  <a:pt x="11065398" y="0"/>
                </a:lnTo>
                <a:lnTo>
                  <a:pt x="11065398" y="40566"/>
                </a:lnTo>
                <a:lnTo>
                  <a:pt x="0" y="4056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68782" y="20283"/>
            <a:ext cx="446405" cy="0"/>
          </a:xfrm>
          <a:custGeom>
            <a:avLst/>
            <a:gdLst/>
            <a:ahLst/>
            <a:cxnLst/>
            <a:rect l="l" t="t" r="r" b="b"/>
            <a:pathLst>
              <a:path w="446405" h="0">
                <a:moveTo>
                  <a:pt x="0" y="0"/>
                </a:moveTo>
                <a:lnTo>
                  <a:pt x="445855" y="0"/>
                </a:lnTo>
              </a:path>
            </a:pathLst>
          </a:custGeom>
          <a:ln w="7099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1065315" y="882319"/>
            <a:ext cx="608330" cy="0"/>
          </a:xfrm>
          <a:custGeom>
            <a:avLst/>
            <a:gdLst/>
            <a:ahLst/>
            <a:cxnLst/>
            <a:rect l="l" t="t" r="r" b="b"/>
            <a:pathLst>
              <a:path w="608329" h="0">
                <a:moveTo>
                  <a:pt x="0" y="0"/>
                </a:moveTo>
                <a:lnTo>
                  <a:pt x="607984" y="0"/>
                </a:lnTo>
              </a:path>
            </a:pathLst>
          </a:custGeom>
          <a:ln w="2028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47185" y="5273630"/>
            <a:ext cx="567690" cy="0"/>
          </a:xfrm>
          <a:custGeom>
            <a:avLst/>
            <a:gdLst/>
            <a:ahLst/>
            <a:cxnLst/>
            <a:rect l="l" t="t" r="r" b="b"/>
            <a:pathLst>
              <a:path w="567690" h="0">
                <a:moveTo>
                  <a:pt x="0" y="0"/>
                </a:moveTo>
                <a:lnTo>
                  <a:pt x="567452" y="0"/>
                </a:lnTo>
              </a:path>
            </a:pathLst>
          </a:custGeom>
          <a:ln w="101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5432670" y="6876003"/>
            <a:ext cx="2877820" cy="0"/>
          </a:xfrm>
          <a:custGeom>
            <a:avLst/>
            <a:gdLst/>
            <a:ahLst/>
            <a:cxnLst/>
            <a:rect l="l" t="t" r="r" b="b"/>
            <a:pathLst>
              <a:path w="2877819" h="0">
                <a:moveTo>
                  <a:pt x="0" y="0"/>
                </a:moveTo>
                <a:lnTo>
                  <a:pt x="2877792" y="0"/>
                </a:lnTo>
              </a:path>
            </a:pathLst>
          </a:custGeom>
          <a:ln w="2028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2139421" y="6926711"/>
            <a:ext cx="932815" cy="0"/>
          </a:xfrm>
          <a:custGeom>
            <a:avLst/>
            <a:gdLst/>
            <a:ahLst/>
            <a:cxnLst/>
            <a:rect l="l" t="t" r="r" b="b"/>
            <a:pathLst>
              <a:path w="932815" h="0">
                <a:moveTo>
                  <a:pt x="0" y="0"/>
                </a:moveTo>
                <a:lnTo>
                  <a:pt x="932242" y="0"/>
                </a:lnTo>
              </a:path>
            </a:pathLst>
          </a:custGeom>
          <a:ln w="101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1328775" y="6936853"/>
            <a:ext cx="516890" cy="0"/>
          </a:xfrm>
          <a:custGeom>
            <a:avLst/>
            <a:gdLst/>
            <a:ahLst/>
            <a:cxnLst/>
            <a:rect l="l" t="t" r="r" b="b"/>
            <a:pathLst>
              <a:path w="516890" h="0">
                <a:moveTo>
                  <a:pt x="0" y="0"/>
                </a:moveTo>
                <a:lnTo>
                  <a:pt x="516786" y="0"/>
                </a:lnTo>
              </a:path>
            </a:pathLst>
          </a:custGeom>
          <a:ln w="101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532657" y="13386910"/>
            <a:ext cx="1125220" cy="0"/>
          </a:xfrm>
          <a:custGeom>
            <a:avLst/>
            <a:gdLst/>
            <a:ahLst/>
            <a:cxnLst/>
            <a:rect l="l" t="t" r="r" b="b"/>
            <a:pathLst>
              <a:path w="1125220" h="0">
                <a:moveTo>
                  <a:pt x="0" y="0"/>
                </a:moveTo>
                <a:lnTo>
                  <a:pt x="1124771" y="0"/>
                </a:lnTo>
              </a:path>
            </a:pathLst>
          </a:custGeom>
          <a:ln w="101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3077968" y="5413056"/>
            <a:ext cx="2673985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5">
                <a:solidFill>
                  <a:srgbClr val="828585"/>
                </a:solidFill>
                <a:latin typeface="Times New Roman"/>
                <a:cs typeface="Times New Roman"/>
              </a:rPr>
              <a:t>Student&amp; </a:t>
            </a:r>
            <a:r>
              <a:rPr dirty="0" sz="850" spc="-15">
                <a:solidFill>
                  <a:srgbClr val="828585"/>
                </a:solidFill>
                <a:latin typeface="Times New Roman"/>
                <a:cs typeface="Times New Roman"/>
              </a:rPr>
              <a:t>1111: </a:t>
            </a:r>
            <a:r>
              <a:rPr dirty="0" sz="1250" spc="50">
                <a:solidFill>
                  <a:srgbClr val="828585"/>
                </a:solidFill>
                <a:latin typeface="Times New Roman"/>
                <a:cs typeface="Times New Roman"/>
              </a:rPr>
              <a:t>wajtmg </a:t>
            </a:r>
            <a:r>
              <a:rPr dirty="0" sz="1250" spc="45">
                <a:solidFill>
                  <a:srgbClr val="828585"/>
                </a:solidFill>
                <a:latin typeface="Times New Roman"/>
                <a:cs typeface="Times New Roman"/>
              </a:rPr>
              <a:t>for </a:t>
            </a:r>
            <a:r>
              <a:rPr dirty="0" u="sng" sz="1250" spc="165">
                <a:solidFill>
                  <a:srgbClr val="828585"/>
                </a:solidFill>
                <a:uFill>
                  <a:solidFill>
                    <a:srgbClr val="828585"/>
                  </a:solidFill>
                </a:uFill>
                <a:latin typeface="Times New Roman"/>
                <a:cs typeface="Times New Roman"/>
              </a:rPr>
              <a:t>paycheck</a:t>
            </a:r>
            <a:r>
              <a:rPr dirty="0" u="sng" sz="1250" spc="-145">
                <a:solidFill>
                  <a:srgbClr val="828585"/>
                </a:solidFill>
                <a:uFill>
                  <a:solidFill>
                    <a:srgbClr val="828585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1250" spc="65">
                <a:solidFill>
                  <a:srgbClr val="828585"/>
                </a:solidFill>
                <a:uFill>
                  <a:solidFill>
                    <a:srgbClr val="828585"/>
                  </a:solidFill>
                </a:uFill>
                <a:latin typeface="Times New Roman"/>
                <a:cs typeface="Times New Roman"/>
              </a:rPr>
              <a:t>!</a:t>
            </a:r>
            <a:r>
              <a:rPr dirty="0" sz="1250" spc="65">
                <a:solidFill>
                  <a:srgbClr val="828585"/>
                </a:solidFill>
                <a:latin typeface="Times New Roman"/>
                <a:cs typeface="Times New Roman"/>
              </a:rPr>
              <a:t>I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33447" y="6346083"/>
            <a:ext cx="8039734" cy="7804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41650" algn="l"/>
                <a:tab pos="5634990" algn="l"/>
              </a:tabLst>
            </a:pPr>
            <a:r>
              <a:rPr dirty="0" sz="4200" spc="140" b="1">
                <a:solidFill>
                  <a:srgbClr val="828585"/>
                </a:solidFill>
                <a:latin typeface="Times New Roman"/>
                <a:cs typeface="Times New Roman"/>
              </a:rPr>
              <a:t>Hemenwa</a:t>
            </a:r>
            <a:r>
              <a:rPr dirty="0" sz="4200" spc="120" b="1">
                <a:solidFill>
                  <a:srgbClr val="828585"/>
                </a:solidFill>
                <a:latin typeface="Times New Roman"/>
                <a:cs typeface="Times New Roman"/>
              </a:rPr>
              <a:t>y</a:t>
            </a:r>
            <a:r>
              <a:rPr dirty="0" sz="4200" b="1">
                <a:solidFill>
                  <a:srgbClr val="828585"/>
                </a:solidFill>
                <a:latin typeface="Times New Roman"/>
                <a:cs typeface="Times New Roman"/>
              </a:rPr>
              <a:t>	</a:t>
            </a:r>
            <a:r>
              <a:rPr dirty="0" sz="4950" spc="-80" b="1">
                <a:solidFill>
                  <a:srgbClr val="565252"/>
                </a:solidFill>
                <a:latin typeface="Times New Roman"/>
                <a:cs typeface="Times New Roman"/>
              </a:rPr>
              <a:t>Replace</a:t>
            </a:r>
            <a:r>
              <a:rPr dirty="0" sz="4950" spc="-60" b="1">
                <a:solidFill>
                  <a:srgbClr val="565252"/>
                </a:solidFill>
                <a:latin typeface="Times New Roman"/>
                <a:cs typeface="Times New Roman"/>
              </a:rPr>
              <a:t>s</a:t>
            </a:r>
            <a:r>
              <a:rPr dirty="0" sz="4950" b="1">
                <a:solidFill>
                  <a:srgbClr val="565252"/>
                </a:solidFill>
                <a:latin typeface="Times New Roman"/>
                <a:cs typeface="Times New Roman"/>
              </a:rPr>
              <a:t>	</a:t>
            </a:r>
            <a:r>
              <a:rPr dirty="0" sz="4950" spc="-65" b="1">
                <a:solidFill>
                  <a:srgbClr val="565252"/>
                </a:solidFill>
                <a:latin typeface="Times New Roman"/>
                <a:cs typeface="Times New Roman"/>
              </a:rPr>
              <a:t>Manning</a:t>
            </a:r>
            <a:endParaRPr sz="49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939617" y="13541547"/>
            <a:ext cx="1597660" cy="36766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22860">
              <a:lnSpc>
                <a:spcPts val="1295"/>
              </a:lnSpc>
              <a:spcBef>
                <a:spcPts val="135"/>
              </a:spcBef>
            </a:pPr>
            <a:r>
              <a:rPr dirty="0" sz="1200" spc="-35">
                <a:solidFill>
                  <a:srgbClr val="828585"/>
                </a:solidFill>
                <a:latin typeface="Times New Roman"/>
                <a:cs typeface="Times New Roman"/>
              </a:rPr>
              <a:t>W'dUam </a:t>
            </a:r>
            <a:r>
              <a:rPr dirty="0" sz="1200" spc="-30">
                <a:solidFill>
                  <a:srgbClr val="828585"/>
                </a:solidFill>
                <a:latin typeface="Times New Roman"/>
                <a:cs typeface="Times New Roman"/>
              </a:rPr>
              <a:t>F</a:t>
            </a:r>
            <a:r>
              <a:rPr dirty="0" sz="1200" spc="130">
                <a:solidFill>
                  <a:srgbClr val="828585"/>
                </a:solidFill>
                <a:latin typeface="Times New Roman"/>
                <a:cs typeface="Times New Roman"/>
              </a:rPr>
              <a:t> </a:t>
            </a:r>
            <a:r>
              <a:rPr dirty="0" sz="1200" spc="105">
                <a:solidFill>
                  <a:srgbClr val="828585"/>
                </a:solidFill>
                <a:latin typeface="Times New Roman"/>
                <a:cs typeface="Times New Roman"/>
              </a:rPr>
              <a:t>Hem•nway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355"/>
              </a:lnSpc>
            </a:pPr>
            <a:r>
              <a:rPr dirty="0" sz="1250" spc="290">
                <a:solidFill>
                  <a:srgbClr val="828585"/>
                </a:solidFill>
                <a:latin typeface="Times New Roman"/>
                <a:cs typeface="Times New Roman"/>
              </a:rPr>
              <a:t>Buaw•</a:t>
            </a:r>
            <a:r>
              <a:rPr dirty="0" sz="1250" spc="-114">
                <a:solidFill>
                  <a:srgbClr val="828585"/>
                </a:solidFill>
                <a:latin typeface="Times New Roman"/>
                <a:cs typeface="Times New Roman"/>
              </a:rPr>
              <a:t> </a:t>
            </a:r>
            <a:r>
              <a:rPr dirty="0" sz="1250" spc="-15">
                <a:solidFill>
                  <a:srgbClr val="828585"/>
                </a:solidFill>
                <a:latin typeface="Times New Roman"/>
                <a:cs typeface="Times New Roman"/>
              </a:rPr>
              <a:t>Man.ager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630941" y="2172812"/>
            <a:ext cx="85725" cy="238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00" spc="-20">
                <a:solidFill>
                  <a:srgbClr val="828585"/>
                </a:solidFill>
                <a:latin typeface="Arial"/>
                <a:cs typeface="Arial"/>
              </a:rPr>
              <a:t>•</a:t>
            </a:r>
            <a:endParaRPr sz="14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7220982" y="5925205"/>
            <a:ext cx="1908175" cy="3663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71120">
              <a:lnSpc>
                <a:spcPts val="1320"/>
              </a:lnSpc>
              <a:spcBef>
                <a:spcPts val="135"/>
              </a:spcBef>
            </a:pPr>
            <a:r>
              <a:rPr dirty="0" sz="1200" spc="-5">
                <a:solidFill>
                  <a:srgbClr val="828585"/>
                </a:solidFill>
                <a:latin typeface="Arial"/>
                <a:cs typeface="Arial"/>
              </a:rPr>
              <a:t>In </a:t>
            </a:r>
            <a:r>
              <a:rPr dirty="0" sz="1200" spc="-5">
                <a:solidFill>
                  <a:srgbClr val="9CA1A1"/>
                </a:solidFill>
                <a:latin typeface="Arial"/>
                <a:cs typeface="Arial"/>
              </a:rPr>
              <a:t>. </a:t>
            </a:r>
            <a:r>
              <a:rPr dirty="0" sz="1200" spc="-45">
                <a:solidFill>
                  <a:srgbClr val="828585"/>
                </a:solidFill>
                <a:latin typeface="Times New Roman"/>
                <a:cs typeface="Times New Roman"/>
              </a:rPr>
              <a:t>HeTen</a:t>
            </a:r>
            <a:r>
              <a:rPr dirty="0" sz="1200" spc="70">
                <a:solidFill>
                  <a:srgbClr val="828585"/>
                </a:solidFill>
                <a:latin typeface="Times New Roman"/>
                <a:cs typeface="Times New Roman"/>
              </a:rPr>
              <a:t> Rlchanhon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320"/>
              </a:lnSpc>
            </a:pPr>
            <a:r>
              <a:rPr dirty="0" sz="1200" spc="45">
                <a:solidFill>
                  <a:srgbClr val="828585"/>
                </a:solidFill>
                <a:latin typeface="Times New Roman"/>
                <a:cs typeface="Times New Roman"/>
              </a:rPr>
              <a:t>Director</a:t>
            </a:r>
            <a:r>
              <a:rPr dirty="0" sz="1200" spc="-45">
                <a:solidFill>
                  <a:srgbClr val="828585"/>
                </a:solidFill>
                <a:latin typeface="Times New Roman"/>
                <a:cs typeface="Times New Roman"/>
              </a:rPr>
              <a:t> </a:t>
            </a:r>
            <a:r>
              <a:rPr dirty="0" sz="1200" spc="50">
                <a:solidFill>
                  <a:srgbClr val="828585"/>
                </a:solidFill>
                <a:latin typeface="Times New Roman"/>
                <a:cs typeface="Times New Roman"/>
              </a:rPr>
              <a:t>of</a:t>
            </a:r>
            <a:r>
              <a:rPr dirty="0" sz="1200" spc="10">
                <a:solidFill>
                  <a:srgbClr val="828585"/>
                </a:solidFill>
                <a:latin typeface="Times New Roman"/>
                <a:cs typeface="Times New Roman"/>
              </a:rPr>
              <a:t> </a:t>
            </a:r>
            <a:r>
              <a:rPr dirty="0" sz="1200" spc="30">
                <a:solidFill>
                  <a:srgbClr val="828585"/>
                </a:solidFill>
                <a:latin typeface="Times New Roman"/>
                <a:cs typeface="Times New Roman"/>
              </a:rPr>
              <a:t>Cen,pua</a:t>
            </a:r>
            <a:r>
              <a:rPr dirty="0" sz="1200" spc="-155">
                <a:solidFill>
                  <a:srgbClr val="828585"/>
                </a:solidFill>
                <a:latin typeface="Times New Roman"/>
                <a:cs typeface="Times New Roman"/>
              </a:rPr>
              <a:t> </a:t>
            </a:r>
            <a:r>
              <a:rPr dirty="0" sz="1200" spc="80">
                <a:solidFill>
                  <a:srgbClr val="828585"/>
                </a:solidFill>
                <a:latin typeface="Times New Roman"/>
                <a:cs typeface="Times New Roman"/>
              </a:rPr>
              <a:t>Senlaea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9803541" y="9479836"/>
            <a:ext cx="8382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40">
                <a:solidFill>
                  <a:srgbClr val="828585"/>
                </a:solidFill>
                <a:latin typeface="Times New Roman"/>
                <a:cs typeface="Times New Roman"/>
              </a:rPr>
              <a:t>I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4716064" y="10311448"/>
            <a:ext cx="244475" cy="901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baseline="-11594" sz="8625" spc="-1350">
                <a:solidFill>
                  <a:srgbClr val="565252"/>
                </a:solidFill>
                <a:latin typeface="Times New Roman"/>
                <a:cs typeface="Times New Roman"/>
              </a:rPr>
              <a:t>•</a:t>
            </a:r>
            <a:r>
              <a:rPr dirty="0" sz="5750" spc="-900">
                <a:solidFill>
                  <a:srgbClr val="565252"/>
                </a:solidFill>
                <a:latin typeface="Arial"/>
                <a:cs typeface="Arial"/>
              </a:rPr>
              <a:t>'</a:t>
            </a:r>
            <a:endParaRPr sz="57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589752" y="12704865"/>
            <a:ext cx="1659889" cy="3695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ts val="1400"/>
              </a:lnSpc>
              <a:spcBef>
                <a:spcPts val="125"/>
              </a:spcBef>
            </a:pPr>
            <a:r>
              <a:rPr dirty="0" sz="1250" spc="80">
                <a:solidFill>
                  <a:srgbClr val="828585"/>
                </a:solidFill>
                <a:latin typeface="Times New Roman"/>
                <a:cs typeface="Times New Roman"/>
              </a:rPr>
              <a:t>Simon</a:t>
            </a:r>
            <a:r>
              <a:rPr dirty="0" sz="1250" spc="5">
                <a:solidFill>
                  <a:srgbClr val="828585"/>
                </a:solidFill>
                <a:latin typeface="Times New Roman"/>
                <a:cs typeface="Times New Roman"/>
              </a:rPr>
              <a:t> </a:t>
            </a:r>
            <a:r>
              <a:rPr dirty="0" sz="1250">
                <a:solidFill>
                  <a:srgbClr val="828585"/>
                </a:solidFill>
                <a:latin typeface="Times New Roman"/>
                <a:cs typeface="Times New Roman"/>
              </a:rPr>
              <a:t>O(JnnJey</a:t>
            </a:r>
            <a:r>
              <a:rPr dirty="0" sz="1250" spc="-150">
                <a:solidFill>
                  <a:srgbClr val="828585"/>
                </a:solidFill>
                <a:latin typeface="Times New Roman"/>
                <a:cs typeface="Times New Roman"/>
              </a:rPr>
              <a:t> </a:t>
            </a:r>
            <a:r>
              <a:rPr dirty="0" sz="1250" spc="10">
                <a:solidFill>
                  <a:srgbClr val="9CA1A1"/>
                </a:solidFill>
                <a:latin typeface="Times New Roman"/>
                <a:cs typeface="Times New Roman"/>
              </a:rPr>
              <a:t>,</a:t>
            </a:r>
            <a:r>
              <a:rPr dirty="0" sz="1250" spc="-125">
                <a:solidFill>
                  <a:srgbClr val="9CA1A1"/>
                </a:solidFill>
                <a:latin typeface="Times New Roman"/>
                <a:cs typeface="Times New Roman"/>
              </a:rPr>
              <a:t> </a:t>
            </a:r>
            <a:r>
              <a:rPr dirty="0" sz="1250" spc="10">
                <a:solidFill>
                  <a:srgbClr val="828585"/>
                </a:solidFill>
                <a:latin typeface="Times New Roman"/>
                <a:cs typeface="Times New Roman"/>
              </a:rPr>
              <a:t>Jr</a:t>
            </a:r>
            <a:endParaRPr sz="1250">
              <a:latin typeface="Times New Roman"/>
              <a:cs typeface="Times New Roman"/>
            </a:endParaRPr>
          </a:p>
          <a:p>
            <a:pPr marL="31115">
              <a:lnSpc>
                <a:spcPts val="1280"/>
              </a:lnSpc>
            </a:pPr>
            <a:r>
              <a:rPr dirty="0" sz="1150" spc="65">
                <a:solidFill>
                  <a:srgbClr val="828585"/>
                </a:solidFill>
                <a:latin typeface="Arial"/>
                <a:cs typeface="Arial"/>
              </a:rPr>
              <a:t>Director of</a:t>
            </a:r>
            <a:r>
              <a:rPr dirty="0" sz="1150" spc="-5">
                <a:solidFill>
                  <a:srgbClr val="828585"/>
                </a:solidFill>
                <a:latin typeface="Arial"/>
                <a:cs typeface="Arial"/>
              </a:rPr>
              <a:t> </a:t>
            </a:r>
            <a:r>
              <a:rPr dirty="0" sz="1150" spc="75">
                <a:solidFill>
                  <a:srgbClr val="828585"/>
                </a:solidFill>
                <a:latin typeface="Arial"/>
                <a:cs typeface="Arial"/>
              </a:rPr>
              <a:t>,\dml&amp;llont</a:t>
            </a:r>
            <a:endParaRPr sz="11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6257403" y="12512175"/>
            <a:ext cx="2763520" cy="41592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3335">
              <a:lnSpc>
                <a:spcPts val="1520"/>
              </a:lnSpc>
              <a:spcBef>
                <a:spcPts val="135"/>
              </a:spcBef>
            </a:pPr>
            <a:r>
              <a:rPr dirty="0" sz="1400" spc="10">
                <a:solidFill>
                  <a:srgbClr val="828585"/>
                </a:solidFill>
                <a:latin typeface="Times New Roman"/>
                <a:cs typeface="Times New Roman"/>
              </a:rPr>
              <a:t>Mn </a:t>
            </a:r>
            <a:r>
              <a:rPr dirty="0" sz="1200" spc="95">
                <a:solidFill>
                  <a:srgbClr val="828585"/>
                </a:solidFill>
                <a:latin typeface="Times New Roman"/>
                <a:cs typeface="Times New Roman"/>
              </a:rPr>
              <a:t>Sldn,y </a:t>
            </a:r>
            <a:r>
              <a:rPr dirty="0" sz="1400" spc="260">
                <a:solidFill>
                  <a:srgbClr val="828585"/>
                </a:solidFill>
                <a:latin typeface="Times New Roman"/>
                <a:cs typeface="Times New Roman"/>
              </a:rPr>
              <a:t>N• </a:t>
            </a:r>
            <a:r>
              <a:rPr dirty="0" sz="1400" spc="150">
                <a:solidFill>
                  <a:srgbClr val="828585"/>
                </a:solidFill>
                <a:latin typeface="Times New Roman"/>
                <a:cs typeface="Times New Roman"/>
              </a:rPr>
              <a:t>Jo</a:t>
            </a:r>
            <a:r>
              <a:rPr dirty="0" sz="1200" spc="150">
                <a:solidFill>
                  <a:srgbClr val="828585"/>
                </a:solidFill>
                <a:latin typeface="Times New Roman"/>
                <a:cs typeface="Times New Roman"/>
              </a:rPr>
              <a:t>and </a:t>
            </a:r>
            <a:r>
              <a:rPr dirty="0" sz="1400" spc="10">
                <a:solidFill>
                  <a:srgbClr val="828585"/>
                </a:solidFill>
                <a:latin typeface="Times New Roman"/>
                <a:cs typeface="Times New Roman"/>
              </a:rPr>
              <a:t>Mn </a:t>
            </a:r>
            <a:r>
              <a:rPr dirty="0" sz="1200" spc="-260">
                <a:solidFill>
                  <a:srgbClr val="828585"/>
                </a:solidFill>
                <a:latin typeface="Arial"/>
                <a:cs typeface="Arial"/>
              </a:rPr>
              <a:t>JJ&amp;D</a:t>
            </a:r>
            <a:r>
              <a:rPr dirty="0" sz="1200" spc="-240">
                <a:solidFill>
                  <a:srgbClr val="828585"/>
                </a:solidFill>
                <a:latin typeface="Arial"/>
                <a:cs typeface="Arial"/>
              </a:rPr>
              <a:t> </a:t>
            </a:r>
            <a:r>
              <a:rPr dirty="0" sz="1400" spc="-155">
                <a:solidFill>
                  <a:srgbClr val="828585"/>
                </a:solidFill>
                <a:latin typeface="Times New Roman"/>
                <a:cs typeface="Times New Roman"/>
              </a:rPr>
              <a:t>Stca1illa­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520"/>
              </a:lnSpc>
            </a:pPr>
            <a:r>
              <a:rPr dirty="0" sz="1350" spc="-140">
                <a:solidFill>
                  <a:srgbClr val="828585"/>
                </a:solidFill>
                <a:latin typeface="Times New Roman"/>
                <a:cs typeface="Times New Roman"/>
              </a:rPr>
              <a:t>Jntos:m11t1on</a:t>
            </a:r>
            <a:r>
              <a:rPr dirty="0" sz="1350" spc="-10">
                <a:solidFill>
                  <a:srgbClr val="828585"/>
                </a:solidFill>
                <a:latin typeface="Times New Roman"/>
                <a:cs typeface="Times New Roman"/>
              </a:rPr>
              <a:t> </a:t>
            </a:r>
            <a:r>
              <a:rPr dirty="0" sz="1400" spc="-40">
                <a:solidFill>
                  <a:srgbClr val="828585"/>
                </a:solidFill>
                <a:latin typeface="Times New Roman"/>
                <a:cs typeface="Times New Roman"/>
              </a:rPr>
              <a:t>SerncM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9012149" y="13784946"/>
            <a:ext cx="14732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25">
                <a:solidFill>
                  <a:srgbClr val="828585"/>
                </a:solidFill>
                <a:latin typeface="Times New Roman"/>
                <a:cs typeface="Times New Roman"/>
              </a:rPr>
              <a:t>91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629046" y="13987777"/>
            <a:ext cx="71755" cy="2628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550" spc="-155">
                <a:solidFill>
                  <a:srgbClr val="828585"/>
                </a:solidFill>
                <a:latin typeface="Times New Roman"/>
                <a:cs typeface="Times New Roman"/>
              </a:rPr>
              <a:t>I</a:t>
            </a:r>
            <a:endParaRPr sz="15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168838" cy="2144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467554" y="467916"/>
            <a:ext cx="623380" cy="3119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1364756"/>
            <a:ext cx="915590" cy="11697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32473" y="1072306"/>
            <a:ext cx="3077941" cy="39187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72729" y="5673478"/>
            <a:ext cx="857148" cy="9163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870142" y="5225058"/>
            <a:ext cx="2259754" cy="4874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636393" y="760362"/>
            <a:ext cx="4870160" cy="59074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9" name="object 9"/>
          <p:cNvGrpSpPr/>
          <p:nvPr/>
        </p:nvGrpSpPr>
        <p:grpSpPr>
          <a:xfrm>
            <a:off x="2318196" y="9377811"/>
            <a:ext cx="7285990" cy="4601210"/>
            <a:chOff x="2318196" y="9377811"/>
            <a:chExt cx="7285990" cy="4601210"/>
          </a:xfrm>
        </p:grpSpPr>
        <p:sp>
          <p:nvSpPr>
            <p:cNvPr id="10" name="object 10"/>
            <p:cNvSpPr/>
            <p:nvPr/>
          </p:nvSpPr>
          <p:spPr>
            <a:xfrm>
              <a:off x="2318196" y="9377811"/>
              <a:ext cx="7227318" cy="21056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318196" y="11502928"/>
              <a:ext cx="7285760" cy="247605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/>
          <p:nvPr/>
        </p:nvSpPr>
        <p:spPr>
          <a:xfrm>
            <a:off x="10597466" y="2300585"/>
            <a:ext cx="4110416" cy="43282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5409189" y="4757143"/>
            <a:ext cx="4071454" cy="183266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285784" y="7779098"/>
            <a:ext cx="4577951" cy="545901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5389708" y="7096721"/>
            <a:ext cx="3974051" cy="446469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9480649" y="7447658"/>
            <a:ext cx="350651" cy="27295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8662457" y="13998478"/>
            <a:ext cx="1441642" cy="14633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0" y="13628044"/>
            <a:ext cx="10160" cy="516890"/>
          </a:xfrm>
          <a:custGeom>
            <a:avLst/>
            <a:gdLst/>
            <a:ahLst/>
            <a:cxnLst/>
            <a:rect l="l" t="t" r="r" b="b"/>
            <a:pathLst>
              <a:path w="10160" h="516890">
                <a:moveTo>
                  <a:pt x="0" y="0"/>
                </a:moveTo>
                <a:lnTo>
                  <a:pt x="9740" y="0"/>
                </a:lnTo>
                <a:lnTo>
                  <a:pt x="9740" y="516766"/>
                </a:lnTo>
                <a:lnTo>
                  <a:pt x="0" y="51676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110414" y="6043910"/>
            <a:ext cx="0" cy="409575"/>
          </a:xfrm>
          <a:custGeom>
            <a:avLst/>
            <a:gdLst/>
            <a:ahLst/>
            <a:cxnLst/>
            <a:rect l="l" t="t" r="r" b="b"/>
            <a:pathLst>
              <a:path w="0" h="409575">
                <a:moveTo>
                  <a:pt x="0" y="409426"/>
                </a:moveTo>
                <a:lnTo>
                  <a:pt x="0" y="0"/>
                </a:lnTo>
              </a:path>
            </a:pathLst>
          </a:custGeom>
          <a:ln w="3175">
            <a:solidFill>
              <a:srgbClr val="BFC1C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964346" y="896838"/>
            <a:ext cx="0" cy="390525"/>
          </a:xfrm>
          <a:custGeom>
            <a:avLst/>
            <a:gdLst/>
            <a:ahLst/>
            <a:cxnLst/>
            <a:rect l="l" t="t" r="r" b="b"/>
            <a:pathLst>
              <a:path w="0" h="390525">
                <a:moveTo>
                  <a:pt x="0" y="389929"/>
                </a:moveTo>
                <a:lnTo>
                  <a:pt x="0" y="0"/>
                </a:lnTo>
              </a:path>
            </a:pathLst>
          </a:custGeom>
          <a:ln w="97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21" name="object 21"/>
          <p:cNvGrpSpPr/>
          <p:nvPr/>
        </p:nvGrpSpPr>
        <p:grpSpPr>
          <a:xfrm>
            <a:off x="9978957" y="1540222"/>
            <a:ext cx="53975" cy="6979920"/>
            <a:chOff x="9978957" y="1540222"/>
            <a:chExt cx="53975" cy="6979920"/>
          </a:xfrm>
        </p:grpSpPr>
        <p:sp>
          <p:nvSpPr>
            <p:cNvPr id="22" name="object 22"/>
            <p:cNvSpPr/>
            <p:nvPr/>
          </p:nvSpPr>
          <p:spPr>
            <a:xfrm>
              <a:off x="9983827" y="1540222"/>
              <a:ext cx="0" cy="955675"/>
            </a:xfrm>
            <a:custGeom>
              <a:avLst/>
              <a:gdLst/>
              <a:ahLst/>
              <a:cxnLst/>
              <a:rect l="l" t="t" r="r" b="b"/>
              <a:pathLst>
                <a:path w="0" h="955675">
                  <a:moveTo>
                    <a:pt x="0" y="955327"/>
                  </a:moveTo>
                  <a:lnTo>
                    <a:pt x="0" y="0"/>
                  </a:lnTo>
                </a:path>
              </a:pathLst>
            </a:custGeom>
            <a:ln w="97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0022789" y="2515046"/>
              <a:ext cx="0" cy="6005195"/>
            </a:xfrm>
            <a:custGeom>
              <a:avLst/>
              <a:gdLst/>
              <a:ahLst/>
              <a:cxnLst/>
              <a:rect l="l" t="t" r="r" b="b"/>
              <a:pathLst>
                <a:path w="0" h="6005195">
                  <a:moveTo>
                    <a:pt x="0" y="6004917"/>
                  </a:moveTo>
                  <a:lnTo>
                    <a:pt x="0" y="0"/>
                  </a:lnTo>
                </a:path>
              </a:pathLst>
            </a:custGeom>
            <a:ln w="1948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/>
          <p:nvPr/>
        </p:nvSpPr>
        <p:spPr>
          <a:xfrm>
            <a:off x="10090970" y="8714929"/>
            <a:ext cx="0" cy="4640580"/>
          </a:xfrm>
          <a:custGeom>
            <a:avLst/>
            <a:gdLst/>
            <a:ahLst/>
            <a:cxnLst/>
            <a:rect l="l" t="t" r="r" b="b"/>
            <a:pathLst>
              <a:path w="0" h="4640580">
                <a:moveTo>
                  <a:pt x="0" y="4640163"/>
                </a:moveTo>
                <a:lnTo>
                  <a:pt x="0" y="0"/>
                </a:lnTo>
              </a:path>
            </a:pathLst>
          </a:custGeom>
          <a:ln w="194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0168894" y="13569554"/>
            <a:ext cx="0" cy="312420"/>
          </a:xfrm>
          <a:custGeom>
            <a:avLst/>
            <a:gdLst/>
            <a:ahLst/>
            <a:cxnLst/>
            <a:rect l="l" t="t" r="r" b="b"/>
            <a:pathLst>
              <a:path w="0" h="312419">
                <a:moveTo>
                  <a:pt x="0" y="311943"/>
                </a:moveTo>
                <a:lnTo>
                  <a:pt x="0" y="0"/>
                </a:lnTo>
              </a:path>
            </a:pathLst>
          </a:custGeom>
          <a:ln w="97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4844247" y="5264051"/>
            <a:ext cx="0" cy="1306830"/>
          </a:xfrm>
          <a:custGeom>
            <a:avLst/>
            <a:gdLst/>
            <a:ahLst/>
            <a:cxnLst/>
            <a:rect l="l" t="t" r="r" b="b"/>
            <a:pathLst>
              <a:path w="0" h="1306829">
                <a:moveTo>
                  <a:pt x="0" y="1306264"/>
                </a:moveTo>
                <a:lnTo>
                  <a:pt x="0" y="0"/>
                </a:lnTo>
              </a:path>
            </a:pathLst>
          </a:custGeom>
          <a:ln w="3175">
            <a:solidFill>
              <a:srgbClr val="AFB3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4824766" y="2495550"/>
            <a:ext cx="0" cy="604520"/>
          </a:xfrm>
          <a:custGeom>
            <a:avLst/>
            <a:gdLst/>
            <a:ahLst/>
            <a:cxnLst/>
            <a:rect l="l" t="t" r="r" b="b"/>
            <a:pathLst>
              <a:path w="0" h="604519">
                <a:moveTo>
                  <a:pt x="0" y="604391"/>
                </a:moveTo>
                <a:lnTo>
                  <a:pt x="0" y="0"/>
                </a:lnTo>
              </a:path>
            </a:pathLst>
          </a:custGeom>
          <a:ln w="3175">
            <a:solidFill>
              <a:srgbClr val="AFB3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4834506" y="4328219"/>
            <a:ext cx="0" cy="897255"/>
          </a:xfrm>
          <a:custGeom>
            <a:avLst/>
            <a:gdLst/>
            <a:ahLst/>
            <a:cxnLst/>
            <a:rect l="l" t="t" r="r" b="b"/>
            <a:pathLst>
              <a:path w="0" h="897254">
                <a:moveTo>
                  <a:pt x="0" y="896838"/>
                </a:moveTo>
                <a:lnTo>
                  <a:pt x="0" y="0"/>
                </a:lnTo>
              </a:path>
            </a:pathLst>
          </a:custGeom>
          <a:ln w="3175">
            <a:solidFill>
              <a:srgbClr val="AFB3A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168838" y="14622"/>
            <a:ext cx="1461135" cy="0"/>
          </a:xfrm>
          <a:custGeom>
            <a:avLst/>
            <a:gdLst/>
            <a:ahLst/>
            <a:cxnLst/>
            <a:rect l="l" t="t" r="r" b="b"/>
            <a:pathLst>
              <a:path w="1461135" h="0">
                <a:moveTo>
                  <a:pt x="0" y="0"/>
                </a:moveTo>
                <a:lnTo>
                  <a:pt x="1461047" y="0"/>
                </a:lnTo>
              </a:path>
            </a:pathLst>
          </a:custGeom>
          <a:ln w="487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9480" y="594642"/>
            <a:ext cx="3448685" cy="0"/>
          </a:xfrm>
          <a:custGeom>
            <a:avLst/>
            <a:gdLst/>
            <a:ahLst/>
            <a:cxnLst/>
            <a:rect l="l" t="t" r="r" b="b"/>
            <a:pathLst>
              <a:path w="3448685" h="0">
                <a:moveTo>
                  <a:pt x="0" y="0"/>
                </a:moveTo>
                <a:lnTo>
                  <a:pt x="3448073" y="0"/>
                </a:lnTo>
              </a:path>
            </a:pathLst>
          </a:custGeom>
          <a:ln w="974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9480" y="2661270"/>
            <a:ext cx="574675" cy="0"/>
          </a:xfrm>
          <a:custGeom>
            <a:avLst/>
            <a:gdLst/>
            <a:ahLst/>
            <a:cxnLst/>
            <a:rect l="l" t="t" r="r" b="b"/>
            <a:pathLst>
              <a:path w="574675" h="0">
                <a:moveTo>
                  <a:pt x="0" y="0"/>
                </a:moveTo>
                <a:lnTo>
                  <a:pt x="574678" y="0"/>
                </a:lnTo>
              </a:path>
            </a:pathLst>
          </a:custGeom>
          <a:ln w="1949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2" name="object 32"/>
          <p:cNvGrpSpPr/>
          <p:nvPr/>
        </p:nvGrpSpPr>
        <p:grpSpPr>
          <a:xfrm>
            <a:off x="0" y="6619057"/>
            <a:ext cx="4110990" cy="19685"/>
            <a:chOff x="0" y="6619057"/>
            <a:chExt cx="4110990" cy="19685"/>
          </a:xfrm>
        </p:grpSpPr>
        <p:sp>
          <p:nvSpPr>
            <p:cNvPr id="33" name="object 33"/>
            <p:cNvSpPr/>
            <p:nvPr/>
          </p:nvSpPr>
          <p:spPr>
            <a:xfrm>
              <a:off x="3642879" y="6628805"/>
              <a:ext cx="467995" cy="0"/>
            </a:xfrm>
            <a:custGeom>
              <a:avLst/>
              <a:gdLst/>
              <a:ahLst/>
              <a:cxnLst/>
              <a:rect l="l" t="t" r="r" b="b"/>
              <a:pathLst>
                <a:path w="467995" h="0">
                  <a:moveTo>
                    <a:pt x="0" y="0"/>
                  </a:moveTo>
                  <a:lnTo>
                    <a:pt x="467535" y="0"/>
                  </a:lnTo>
                </a:path>
              </a:pathLst>
            </a:custGeom>
            <a:ln w="974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0" y="6628805"/>
              <a:ext cx="3604260" cy="0"/>
            </a:xfrm>
            <a:custGeom>
              <a:avLst/>
              <a:gdLst/>
              <a:ahLst/>
              <a:cxnLst/>
              <a:rect l="l" t="t" r="r" b="b"/>
              <a:pathLst>
                <a:path w="3604260" h="0">
                  <a:moveTo>
                    <a:pt x="0" y="0"/>
                  </a:moveTo>
                  <a:lnTo>
                    <a:pt x="3603918" y="0"/>
                  </a:lnTo>
                </a:path>
              </a:pathLst>
            </a:custGeom>
            <a:ln w="194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/>
          <p:cNvSpPr/>
          <p:nvPr/>
        </p:nvSpPr>
        <p:spPr>
          <a:xfrm>
            <a:off x="5941595" y="11961093"/>
            <a:ext cx="1110615" cy="0"/>
          </a:xfrm>
          <a:custGeom>
            <a:avLst/>
            <a:gdLst/>
            <a:ahLst/>
            <a:cxnLst/>
            <a:rect l="l" t="t" r="r" b="b"/>
            <a:pathLst>
              <a:path w="1110615" h="0">
                <a:moveTo>
                  <a:pt x="0" y="0"/>
                </a:moveTo>
                <a:lnTo>
                  <a:pt x="1110396" y="0"/>
                </a:lnTo>
              </a:path>
            </a:pathLst>
          </a:custGeom>
          <a:ln w="487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6233804" y="12331527"/>
            <a:ext cx="740410" cy="0"/>
          </a:xfrm>
          <a:custGeom>
            <a:avLst/>
            <a:gdLst/>
            <a:ahLst/>
            <a:cxnLst/>
            <a:rect l="l" t="t" r="r" b="b"/>
            <a:pathLst>
              <a:path w="740409" h="0">
                <a:moveTo>
                  <a:pt x="0" y="0"/>
                </a:moveTo>
                <a:lnTo>
                  <a:pt x="740264" y="0"/>
                </a:lnTo>
              </a:path>
            </a:pathLst>
          </a:custGeom>
          <a:ln w="3899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376656" y="12604477"/>
            <a:ext cx="1617345" cy="0"/>
          </a:xfrm>
          <a:custGeom>
            <a:avLst/>
            <a:gdLst/>
            <a:ahLst/>
            <a:cxnLst/>
            <a:rect l="l" t="t" r="r" b="b"/>
            <a:pathLst>
              <a:path w="1617345" h="0">
                <a:moveTo>
                  <a:pt x="0" y="0"/>
                </a:moveTo>
                <a:lnTo>
                  <a:pt x="1616893" y="0"/>
                </a:lnTo>
              </a:path>
            </a:pathLst>
          </a:custGeom>
          <a:ln w="3899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6149449" y="14125204"/>
            <a:ext cx="2503805" cy="0"/>
          </a:xfrm>
          <a:custGeom>
            <a:avLst/>
            <a:gdLst/>
            <a:ahLst/>
            <a:cxnLst/>
            <a:rect l="l" t="t" r="r" b="b"/>
            <a:pathLst>
              <a:path w="2503805" h="0">
                <a:moveTo>
                  <a:pt x="0" y="0"/>
                </a:moveTo>
                <a:lnTo>
                  <a:pt x="2503262" y="0"/>
                </a:lnTo>
              </a:path>
            </a:pathLst>
          </a:custGeom>
          <a:ln w="6823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1258528" y="2765544"/>
            <a:ext cx="178435" cy="5873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50" spc="-15">
                <a:solidFill>
                  <a:srgbClr val="808080"/>
                </a:solidFill>
                <a:latin typeface="Arial"/>
                <a:cs typeface="Arial"/>
              </a:rPr>
              <a:t>-</a:t>
            </a:r>
            <a:endParaRPr sz="3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327227" y="4549478"/>
            <a:ext cx="395605" cy="5518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000" spc="-290">
                <a:solidFill>
                  <a:srgbClr val="9C9E9A"/>
                </a:solidFill>
                <a:latin typeface="Times New Roman"/>
                <a:cs typeface="Times New Roman"/>
              </a:rPr>
              <a:t>..</a:t>
            </a:r>
            <a:r>
              <a:rPr dirty="0" sz="3000" spc="-490">
                <a:solidFill>
                  <a:srgbClr val="9C9E9A"/>
                </a:solidFill>
                <a:latin typeface="Times New Roman"/>
                <a:cs typeface="Times New Roman"/>
              </a:rPr>
              <a:t> </a:t>
            </a:r>
            <a:r>
              <a:rPr dirty="0" sz="3450" spc="-270">
                <a:solidFill>
                  <a:srgbClr val="9C9E9A"/>
                </a:solidFill>
                <a:latin typeface="Arial"/>
                <a:cs typeface="Arial"/>
              </a:rPr>
              <a:t>_</a:t>
            </a:r>
            <a:endParaRPr sz="34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976079" y="4734695"/>
            <a:ext cx="153670" cy="5873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650" spc="-215">
                <a:solidFill>
                  <a:srgbClr val="707070"/>
                </a:solidFill>
                <a:latin typeface="Arial"/>
                <a:cs typeface="Arial"/>
              </a:rPr>
              <a:t>-</a:t>
            </a:r>
            <a:endParaRPr sz="3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98566" y="6772078"/>
            <a:ext cx="3331210" cy="3657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9845">
              <a:lnSpc>
                <a:spcPts val="1455"/>
              </a:lnSpc>
              <a:spcBef>
                <a:spcPts val="105"/>
              </a:spcBef>
            </a:pPr>
            <a:r>
              <a:rPr dirty="0" sz="1150" spc="-35">
                <a:solidFill>
                  <a:srgbClr val="9C9E9A"/>
                </a:solidFill>
                <a:latin typeface="Times New Roman"/>
                <a:cs typeface="Times New Roman"/>
              </a:rPr>
              <a:t>p.,r90nnl!l </a:t>
            </a:r>
            <a:r>
              <a:rPr dirty="0" sz="1300" spc="-95">
                <a:solidFill>
                  <a:srgbClr val="9C9E9A"/>
                </a:solidFill>
                <a:latin typeface="Arial"/>
                <a:cs typeface="Arial"/>
              </a:rPr>
              <a:t>■</a:t>
            </a:r>
            <a:r>
              <a:rPr dirty="0" sz="1150" spc="-95">
                <a:solidFill>
                  <a:srgbClr val="9C9E9A"/>
                </a:solidFill>
                <a:latin typeface="Times New Roman"/>
                <a:cs typeface="Times New Roman"/>
              </a:rPr>
              <a:t>rc </a:t>
            </a:r>
            <a:r>
              <a:rPr dirty="0" sz="1150" spc="-20">
                <a:solidFill>
                  <a:srgbClr val="9C9E9A"/>
                </a:solidFill>
                <a:latin typeface="Times New Roman"/>
                <a:cs typeface="Times New Roman"/>
              </a:rPr>
              <a:t>l't'!,llr,· </a:t>
            </a:r>
            <a:r>
              <a:rPr dirty="0" sz="1150" spc="60">
                <a:solidFill>
                  <a:srgbClr val="9C9E9A"/>
                </a:solidFill>
                <a:latin typeface="Times New Roman"/>
                <a:cs typeface="Times New Roman"/>
              </a:rPr>
              <a:t>CooL• </a:t>
            </a:r>
            <a:r>
              <a:rPr dirty="0" sz="1150" spc="-100">
                <a:solidFill>
                  <a:srgbClr val="9C9E9A"/>
                </a:solidFill>
                <a:latin typeface="Arial"/>
                <a:cs typeface="Arial"/>
              </a:rPr>
              <a:t>\"11.lencin. </a:t>
            </a:r>
            <a:r>
              <a:rPr dirty="0" sz="1150" spc="25">
                <a:solidFill>
                  <a:srgbClr val="9C9E9A"/>
                </a:solidFill>
                <a:latin typeface="Times New Roman"/>
                <a:cs typeface="Times New Roman"/>
              </a:rPr>
              <a:t>"'-atun,r</a:t>
            </a:r>
            <a:r>
              <a:rPr dirty="0" sz="1150" spc="275">
                <a:solidFill>
                  <a:srgbClr val="9C9E9A"/>
                </a:solidFill>
                <a:latin typeface="Times New Roman"/>
                <a:cs typeface="Times New Roman"/>
              </a:rPr>
              <a:t> </a:t>
            </a:r>
            <a:r>
              <a:rPr dirty="0" sz="1150" spc="45">
                <a:solidFill>
                  <a:srgbClr val="9C9E9A"/>
                </a:solidFill>
                <a:latin typeface="Times New Roman"/>
                <a:cs typeface="Times New Roman"/>
              </a:rPr>
              <a:t>on</a:t>
            </a: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ts val="1215"/>
              </a:lnSpc>
            </a:pPr>
            <a:r>
              <a:rPr dirty="0" sz="1100" spc="30">
                <a:solidFill>
                  <a:srgbClr val="9C9E9A"/>
                </a:solidFill>
                <a:latin typeface="Times New Roman"/>
                <a:cs typeface="Times New Roman"/>
              </a:rPr>
              <a:t>stndenu..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994056" y="6737959"/>
            <a:ext cx="4284345" cy="230504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50" spc="85">
                <a:solidFill>
                  <a:srgbClr val="808080"/>
                </a:solidFill>
                <a:latin typeface="Arial"/>
                <a:cs typeface="Arial"/>
              </a:rPr>
              <a:t>Arthur </a:t>
            </a:r>
            <a:r>
              <a:rPr dirty="0" sz="1300" spc="100">
                <a:solidFill>
                  <a:srgbClr val="707070"/>
                </a:solidFill>
                <a:latin typeface="Times New Roman"/>
                <a:cs typeface="Times New Roman"/>
              </a:rPr>
              <a:t>P </a:t>
            </a:r>
            <a:r>
              <a:rPr dirty="0" sz="1350" spc="-45">
                <a:solidFill>
                  <a:srgbClr val="808080"/>
                </a:solidFill>
                <a:latin typeface="Times New Roman"/>
                <a:cs typeface="Times New Roman"/>
              </a:rPr>
              <a:t>Sta.tit.on. </a:t>
            </a:r>
            <a:r>
              <a:rPr dirty="0" sz="1200" spc="100">
                <a:solidFill>
                  <a:srgbClr val="808080"/>
                </a:solidFill>
                <a:latin typeface="Times New Roman"/>
                <a:cs typeface="Times New Roman"/>
              </a:rPr>
              <a:t>Registrar</a:t>
            </a:r>
            <a:r>
              <a:rPr dirty="0" sz="1200" spc="100">
                <a:solidFill>
                  <a:srgbClr val="9C9E9A"/>
                </a:solidFill>
                <a:latin typeface="Times New Roman"/>
                <a:cs typeface="Times New Roman"/>
              </a:rPr>
              <a:t>,</a:t>
            </a:r>
            <a:r>
              <a:rPr dirty="0" sz="1150" spc="100">
                <a:solidFill>
                  <a:srgbClr val="707070"/>
                </a:solidFill>
                <a:latin typeface="Arial"/>
                <a:cs typeface="Arial"/>
              </a:rPr>
              <a:t>:P </a:t>
            </a:r>
            <a:r>
              <a:rPr dirty="0" sz="1150" spc="145">
                <a:solidFill>
                  <a:srgbClr val="707070"/>
                </a:solidFill>
                <a:latin typeface="Arial"/>
                <a:cs typeface="Arial"/>
              </a:rPr>
              <a:t>nnel</a:t>
            </a:r>
            <a:r>
              <a:rPr dirty="0" sz="1300" spc="145">
                <a:solidFill>
                  <a:srgbClr val="707070"/>
                </a:solidFill>
                <a:latin typeface="Times New Roman"/>
                <a:cs typeface="Times New Roman"/>
              </a:rPr>
              <a:t>Mi?</a:t>
            </a:r>
            <a:r>
              <a:rPr dirty="0" sz="1300" spc="145">
                <a:solidFill>
                  <a:srgbClr val="9C9E9A"/>
                </a:solidFill>
                <a:latin typeface="Times New Roman"/>
                <a:cs typeface="Times New Roman"/>
              </a:rPr>
              <a:t>,.</a:t>
            </a:r>
            <a:r>
              <a:rPr dirty="0" sz="1300" spc="-260">
                <a:solidFill>
                  <a:srgbClr val="9C9E9A"/>
                </a:solidFill>
                <a:latin typeface="Times New Roman"/>
                <a:cs typeface="Times New Roman"/>
              </a:rPr>
              <a:t> </a:t>
            </a:r>
            <a:r>
              <a:rPr dirty="0" sz="1300" spc="-60">
                <a:solidFill>
                  <a:srgbClr val="707070"/>
                </a:solidFill>
                <a:latin typeface="Times New Roman"/>
                <a:cs typeface="Times New Roman"/>
              </a:rPr>
              <a:t>a.nd </a:t>
            </a:r>
            <a:r>
              <a:rPr dirty="0" sz="1300" spc="-40">
                <a:solidFill>
                  <a:srgbClr val="808080"/>
                </a:solidFill>
                <a:latin typeface="Times New Roman"/>
                <a:cs typeface="Times New Roman"/>
              </a:rPr>
              <a:t>Pinaucial </a:t>
            </a:r>
            <a:r>
              <a:rPr dirty="0" sz="1300" spc="-75">
                <a:solidFill>
                  <a:srgbClr val="707070"/>
                </a:solidFill>
                <a:latin typeface="Times New Roman"/>
                <a:cs typeface="Times New Roman"/>
              </a:rPr>
              <a:t>Alda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394767" y="7824888"/>
            <a:ext cx="7534275" cy="7626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084195" algn="l"/>
                <a:tab pos="4581525" algn="l"/>
                <a:tab pos="6375400" algn="l"/>
              </a:tabLst>
            </a:pPr>
            <a:r>
              <a:rPr dirty="0" sz="4600" spc="-195" b="1">
                <a:solidFill>
                  <a:srgbClr val="707070"/>
                </a:solidFill>
                <a:latin typeface="Times New Roman"/>
                <a:cs typeface="Times New Roman"/>
              </a:rPr>
              <a:t>Professiona</a:t>
            </a:r>
            <a:r>
              <a:rPr dirty="0" sz="4600" spc="-114" b="1">
                <a:solidFill>
                  <a:srgbClr val="707070"/>
                </a:solidFill>
                <a:latin typeface="Times New Roman"/>
                <a:cs typeface="Times New Roman"/>
              </a:rPr>
              <a:t>l</a:t>
            </a:r>
            <a:r>
              <a:rPr dirty="0" sz="4600" b="1">
                <a:solidFill>
                  <a:srgbClr val="707070"/>
                </a:solidFill>
                <a:latin typeface="Times New Roman"/>
                <a:cs typeface="Times New Roman"/>
              </a:rPr>
              <a:t>	</a:t>
            </a:r>
            <a:r>
              <a:rPr dirty="0" sz="4600" spc="-45" b="1">
                <a:solidFill>
                  <a:srgbClr val="5D5B5D"/>
                </a:solidFill>
                <a:latin typeface="Times New Roman"/>
                <a:cs typeface="Times New Roman"/>
              </a:rPr>
              <a:t>Staf</a:t>
            </a:r>
            <a:r>
              <a:rPr dirty="0" sz="4600" spc="-35" b="1">
                <a:solidFill>
                  <a:srgbClr val="5D5B5D"/>
                </a:solidFill>
                <a:latin typeface="Times New Roman"/>
                <a:cs typeface="Times New Roman"/>
              </a:rPr>
              <a:t>f</a:t>
            </a:r>
            <a:r>
              <a:rPr dirty="0" sz="4600" b="1">
                <a:solidFill>
                  <a:srgbClr val="5D5B5D"/>
                </a:solidFill>
                <a:latin typeface="Times New Roman"/>
                <a:cs typeface="Times New Roman"/>
              </a:rPr>
              <a:t>	</a:t>
            </a:r>
            <a:r>
              <a:rPr dirty="0" sz="4800" spc="-125" b="1">
                <a:solidFill>
                  <a:srgbClr val="4F4B49"/>
                </a:solidFill>
                <a:latin typeface="Times New Roman"/>
                <a:cs typeface="Times New Roman"/>
              </a:rPr>
              <a:t>Keep</a:t>
            </a:r>
            <a:r>
              <a:rPr dirty="0" sz="4800" spc="-85" b="1">
                <a:solidFill>
                  <a:srgbClr val="4F4B49"/>
                </a:solidFill>
                <a:latin typeface="Times New Roman"/>
                <a:cs typeface="Times New Roman"/>
              </a:rPr>
              <a:t>s</a:t>
            </a:r>
            <a:r>
              <a:rPr dirty="0" sz="4800" b="1">
                <a:solidFill>
                  <a:srgbClr val="4F4B49"/>
                </a:solidFill>
                <a:latin typeface="Times New Roman"/>
                <a:cs typeface="Times New Roman"/>
              </a:rPr>
              <a:t>	</a:t>
            </a:r>
            <a:r>
              <a:rPr dirty="0" sz="4600" spc="-175" b="1">
                <a:solidFill>
                  <a:srgbClr val="4F4B49"/>
                </a:solidFill>
                <a:latin typeface="Times New Roman"/>
                <a:cs typeface="Times New Roman"/>
              </a:rPr>
              <a:t>Busy</a:t>
            </a:r>
            <a:endParaRPr sz="46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871205" y="9121405"/>
            <a:ext cx="4081145" cy="2247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00" spc="-65">
                <a:solidFill>
                  <a:srgbClr val="808080"/>
                </a:solidFill>
                <a:latin typeface="Times New Roman"/>
                <a:cs typeface="Times New Roman"/>
              </a:rPr>
              <a:t>Ma</a:t>
            </a:r>
            <a:r>
              <a:rPr dirty="0" sz="1300" spc="85">
                <a:solidFill>
                  <a:srgbClr val="808080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9C9E9A"/>
                </a:solidFill>
                <a:latin typeface="Times New Roman"/>
                <a:cs typeface="Times New Roman"/>
              </a:rPr>
              <a:t>C</a:t>
            </a:r>
            <a:r>
              <a:rPr dirty="0" sz="1300" spc="-10">
                <a:solidFill>
                  <a:srgbClr val="808080"/>
                </a:solidFill>
                <a:latin typeface="Times New Roman"/>
                <a:cs typeface="Times New Roman"/>
              </a:rPr>
              <a:t>arole</a:t>
            </a:r>
            <a:r>
              <a:rPr dirty="0" sz="1300" spc="-120">
                <a:solidFill>
                  <a:srgbClr val="808080"/>
                </a:solidFill>
                <a:latin typeface="Times New Roman"/>
                <a:cs typeface="Times New Roman"/>
              </a:rPr>
              <a:t> </a:t>
            </a:r>
            <a:r>
              <a:rPr dirty="0" sz="1250" spc="150">
                <a:solidFill>
                  <a:srgbClr val="808080"/>
                </a:solidFill>
                <a:latin typeface="Times New Roman"/>
                <a:cs typeface="Times New Roman"/>
              </a:rPr>
              <a:t>Reny</a:t>
            </a:r>
            <a:r>
              <a:rPr dirty="0" sz="1250" spc="150">
                <a:solidFill>
                  <a:srgbClr val="9C9E9A"/>
                </a:solidFill>
                <a:latin typeface="Times New Roman"/>
                <a:cs typeface="Times New Roman"/>
              </a:rPr>
              <a:t>,</a:t>
            </a:r>
            <a:r>
              <a:rPr dirty="0" sz="1250" spc="-125">
                <a:solidFill>
                  <a:srgbClr val="9C9E9A"/>
                </a:solidFill>
                <a:latin typeface="Times New Roman"/>
                <a:cs typeface="Times New Roman"/>
              </a:rPr>
              <a:t> </a:t>
            </a:r>
            <a:r>
              <a:rPr dirty="0" u="sng" sz="1300" spc="100">
                <a:solidFill>
                  <a:srgbClr val="808080"/>
                </a:solidFill>
                <a:uFill>
                  <a:solidFill>
                    <a:srgbClr val="808080"/>
                  </a:solidFill>
                </a:uFill>
                <a:latin typeface="Times New Roman"/>
                <a:cs typeface="Times New Roman"/>
              </a:rPr>
              <a:t>Boobto </a:t>
            </a:r>
            <a:r>
              <a:rPr dirty="0" u="sng" sz="1300" spc="90">
                <a:solidFill>
                  <a:srgbClr val="808080"/>
                </a:solidFill>
                <a:uFill>
                  <a:solidFill>
                    <a:srgbClr val="808080"/>
                  </a:solidFill>
                </a:uFill>
                <a:latin typeface="Times New Roman"/>
                <a:cs typeface="Times New Roman"/>
              </a:rPr>
              <a:t>Maoae,,r</a:t>
            </a:r>
            <a:r>
              <a:rPr dirty="0" sz="1300" spc="-200">
                <a:solidFill>
                  <a:srgbClr val="808080"/>
                </a:solidFill>
                <a:latin typeface="Times New Roman"/>
                <a:cs typeface="Times New Roman"/>
              </a:rPr>
              <a:t> </a:t>
            </a:r>
            <a:r>
              <a:rPr dirty="0" sz="1200" spc="70" b="1">
                <a:solidFill>
                  <a:srgbClr val="707070"/>
                </a:solidFill>
                <a:latin typeface="Times New Roman"/>
                <a:cs typeface="Times New Roman"/>
              </a:rPr>
              <a:t>and</a:t>
            </a:r>
            <a:r>
              <a:rPr dirty="0" sz="1150" spc="70" b="1">
                <a:solidFill>
                  <a:srgbClr val="707070"/>
                </a:solidFill>
                <a:latin typeface="Arial"/>
                <a:cs typeface="Arial"/>
              </a:rPr>
              <a:t>Mr</a:t>
            </a:r>
            <a:r>
              <a:rPr dirty="0" sz="1150" spc="70" b="1">
                <a:solidFill>
                  <a:srgbClr val="9C9E9A"/>
                </a:solidFill>
                <a:latin typeface="Arial"/>
                <a:cs typeface="Arial"/>
              </a:rPr>
              <a:t>.</a:t>
            </a:r>
            <a:r>
              <a:rPr dirty="0" sz="1150" spc="-75" b="1">
                <a:solidFill>
                  <a:srgbClr val="9C9E9A"/>
                </a:solidFill>
                <a:latin typeface="Arial"/>
                <a:cs typeface="Arial"/>
              </a:rPr>
              <a:t> </a:t>
            </a:r>
            <a:r>
              <a:rPr dirty="0" sz="1150" spc="40">
                <a:solidFill>
                  <a:srgbClr val="707070"/>
                </a:solidFill>
                <a:latin typeface="Times New Roman"/>
                <a:cs typeface="Times New Roman"/>
              </a:rPr>
              <a:t>Mel</a:t>
            </a:r>
            <a:r>
              <a:rPr dirty="0" sz="1150" spc="100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1300" spc="15">
                <a:solidFill>
                  <a:srgbClr val="707070"/>
                </a:solidFill>
                <a:latin typeface="Times New Roman"/>
                <a:cs typeface="Times New Roman"/>
              </a:rPr>
              <a:t>Apodaca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596836" y="11736884"/>
            <a:ext cx="805180" cy="0"/>
          </a:xfrm>
          <a:custGeom>
            <a:avLst/>
            <a:gdLst/>
            <a:ahLst/>
            <a:cxnLst/>
            <a:rect l="l" t="t" r="r" b="b"/>
            <a:pathLst>
              <a:path w="805179" h="0">
                <a:moveTo>
                  <a:pt x="0" y="0"/>
                </a:moveTo>
                <a:lnTo>
                  <a:pt x="804785" y="0"/>
                </a:lnTo>
              </a:path>
            </a:pathLst>
          </a:custGeom>
          <a:ln w="9748">
            <a:solidFill>
              <a:srgbClr val="5D5B5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6190869" y="11980590"/>
            <a:ext cx="117475" cy="0"/>
          </a:xfrm>
          <a:custGeom>
            <a:avLst/>
            <a:gdLst/>
            <a:ahLst/>
            <a:cxnLst/>
            <a:rect l="l" t="t" r="r" b="b"/>
            <a:pathLst>
              <a:path w="117475" h="0">
                <a:moveTo>
                  <a:pt x="0" y="0"/>
                </a:moveTo>
                <a:lnTo>
                  <a:pt x="116883" y="0"/>
                </a:lnTo>
              </a:path>
            </a:pathLst>
          </a:custGeom>
          <a:ln w="9748">
            <a:solidFill>
              <a:srgbClr val="70707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 txBox="1"/>
          <p:nvPr/>
        </p:nvSpPr>
        <p:spPr>
          <a:xfrm>
            <a:off x="4697965" y="11256271"/>
            <a:ext cx="1909445" cy="5873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</a:pPr>
            <a:r>
              <a:rPr dirty="0" u="sng" sz="2350" spc="-275" b="1">
                <a:solidFill>
                  <a:srgbClr val="808080"/>
                </a:solidFill>
                <a:uFill>
                  <a:solidFill>
                    <a:srgbClr val="5D5B5D"/>
                  </a:solidFill>
                </a:uFill>
                <a:latin typeface="Arial"/>
                <a:cs typeface="Arial"/>
              </a:rPr>
              <a:t>,f: </a:t>
            </a:r>
            <a:r>
              <a:rPr dirty="0" u="sng" sz="2350" spc="-285" b="1">
                <a:solidFill>
                  <a:srgbClr val="808080"/>
                </a:solidFill>
                <a:uFill>
                  <a:solidFill>
                    <a:srgbClr val="5D5B5D"/>
                  </a:solidFill>
                </a:uFill>
                <a:latin typeface="Arial"/>
                <a:cs typeface="Arial"/>
              </a:rPr>
              <a:t>: </a:t>
            </a:r>
            <a:r>
              <a:rPr dirty="0" u="sng" sz="2350" spc="-285" b="1">
                <a:solidFill>
                  <a:srgbClr val="5D5B5D"/>
                </a:solidFill>
                <a:uFill>
                  <a:solidFill>
                    <a:srgbClr val="5D5B5D"/>
                  </a:solidFill>
                </a:uFill>
                <a:latin typeface="Arial"/>
                <a:cs typeface="Arial"/>
              </a:rPr>
              <a:t>: </a:t>
            </a:r>
            <a:r>
              <a:rPr dirty="0" u="sng" sz="2350" spc="-540" b="1">
                <a:solidFill>
                  <a:srgbClr val="5D5B5D"/>
                </a:solidFill>
                <a:uFill>
                  <a:solidFill>
                    <a:srgbClr val="5D5B5D"/>
                  </a:solidFill>
                </a:uFill>
                <a:latin typeface="Arial"/>
                <a:cs typeface="Arial"/>
              </a:rPr>
              <a:t>:,</a:t>
            </a:r>
            <a:r>
              <a:rPr dirty="0" sz="2350" spc="-540" b="1">
                <a:solidFill>
                  <a:srgbClr val="5D5B5D"/>
                </a:solidFill>
                <a:latin typeface="Arial"/>
                <a:cs typeface="Arial"/>
              </a:rPr>
              <a:t>:.;.L'!"'!"""'!!"l""1</a:t>
            </a:r>
            <a:r>
              <a:rPr dirty="0" baseline="-28919" sz="5475" spc="-810">
                <a:solidFill>
                  <a:srgbClr val="707070"/>
                </a:solidFill>
                <a:latin typeface="Times New Roman"/>
                <a:cs typeface="Times New Roman"/>
              </a:rPr>
              <a:t>.</a:t>
            </a:r>
            <a:r>
              <a:rPr dirty="0" sz="2350" spc="-540" b="1">
                <a:solidFill>
                  <a:srgbClr val="5D5B5D"/>
                </a:solidFill>
                <a:latin typeface="Arial"/>
                <a:cs typeface="Arial"/>
              </a:rPr>
              <a:t>.</a:t>
            </a:r>
            <a:r>
              <a:rPr dirty="0" baseline="-28919" sz="5475" spc="-810">
                <a:solidFill>
                  <a:srgbClr val="707070"/>
                </a:solidFill>
                <a:latin typeface="Times New Roman"/>
                <a:cs typeface="Times New Roman"/>
              </a:rPr>
              <a:t>.</a:t>
            </a:r>
            <a:r>
              <a:rPr dirty="0" u="sng" baseline="-31509" sz="5025" spc="-810">
                <a:solidFill>
                  <a:srgbClr val="5D5B5D"/>
                </a:solidFill>
                <a:uFill>
                  <a:solidFill>
                    <a:srgbClr val="5D5B5D"/>
                  </a:solidFill>
                </a:uFill>
                <a:latin typeface="Times New Roman"/>
                <a:cs typeface="Times New Roman"/>
              </a:rPr>
              <a:t>,</a:t>
            </a:r>
            <a:r>
              <a:rPr dirty="0" baseline="-31509" sz="5025" spc="-517">
                <a:solidFill>
                  <a:srgbClr val="5D5B5D"/>
                </a:solidFill>
                <a:latin typeface="Times New Roman"/>
                <a:cs typeface="Times New Roman"/>
              </a:rPr>
              <a:t> </a:t>
            </a:r>
            <a:r>
              <a:rPr dirty="0" sz="2350" spc="-450">
                <a:solidFill>
                  <a:srgbClr val="4F4B49"/>
                </a:solidFill>
                <a:latin typeface="Arial"/>
                <a:cs typeface="Arial"/>
              </a:rPr>
              <a:t>•</a:t>
            </a:r>
            <a:endParaRPr sz="23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779966" y="11344004"/>
            <a:ext cx="179070" cy="7740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900" spc="-425">
                <a:solidFill>
                  <a:srgbClr val="707070"/>
                </a:solidFill>
                <a:latin typeface="Times New Roman"/>
                <a:cs typeface="Times New Roman"/>
              </a:rPr>
              <a:t>-</a:t>
            </a:r>
            <a:endParaRPr sz="49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463981" y="10983320"/>
            <a:ext cx="118745" cy="4819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000" spc="-320">
                <a:solidFill>
                  <a:srgbClr val="4F4B49"/>
                </a:solidFill>
                <a:latin typeface="Arial"/>
                <a:cs typeface="Arial"/>
              </a:rPr>
              <a:t>•</a:t>
            </a:r>
            <a:endParaRPr sz="30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392063" y="11295263"/>
            <a:ext cx="193675" cy="31813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900" spc="-95" i="1">
                <a:solidFill>
                  <a:srgbClr val="707070"/>
                </a:solidFill>
                <a:latin typeface="Arial"/>
                <a:cs typeface="Arial"/>
              </a:rPr>
              <a:t>..!</a:t>
            </a:r>
            <a:endParaRPr sz="19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360714" y="11646199"/>
            <a:ext cx="141605" cy="528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300" spc="-190">
                <a:solidFill>
                  <a:srgbClr val="5D5B5D"/>
                </a:solidFill>
                <a:latin typeface="Arial"/>
                <a:cs typeface="Arial"/>
              </a:rPr>
              <a:t>-</a:t>
            </a:r>
            <a:endParaRPr sz="33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375602" y="11943521"/>
            <a:ext cx="144780" cy="4876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000" spc="-285">
                <a:solidFill>
                  <a:srgbClr val="808080"/>
                </a:solidFill>
                <a:latin typeface="Times New Roman"/>
                <a:cs typeface="Times New Roman"/>
              </a:rPr>
              <a:t>..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389866" y="13644590"/>
            <a:ext cx="98425" cy="2711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600" spc="40" i="1">
                <a:solidFill>
                  <a:srgbClr val="808080"/>
                </a:solidFill>
                <a:latin typeface="Times New Roman"/>
                <a:cs typeface="Times New Roman"/>
              </a:rPr>
              <a:t>I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2153060" y="6733085"/>
            <a:ext cx="1597025" cy="3600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8415">
              <a:lnSpc>
                <a:spcPts val="1340"/>
              </a:lnSpc>
              <a:spcBef>
                <a:spcPts val="105"/>
              </a:spcBef>
            </a:pPr>
            <a:r>
              <a:rPr dirty="0" sz="1300" spc="20">
                <a:solidFill>
                  <a:srgbClr val="808080"/>
                </a:solidFill>
                <a:latin typeface="Times New Roman"/>
                <a:cs typeface="Times New Roman"/>
              </a:rPr>
              <a:t>Louis </a:t>
            </a:r>
            <a:r>
              <a:rPr dirty="0" sz="1150" spc="30">
                <a:solidFill>
                  <a:srgbClr val="707070"/>
                </a:solidFill>
                <a:latin typeface="Times New Roman"/>
                <a:cs typeface="Times New Roman"/>
              </a:rPr>
              <a:t>A</a:t>
            </a:r>
            <a:r>
              <a:rPr dirty="0" sz="1150" spc="290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1300" spc="-75">
                <a:solidFill>
                  <a:srgbClr val="808080"/>
                </a:solidFill>
                <a:latin typeface="Times New Roman"/>
                <a:cs typeface="Times New Roman"/>
              </a:rPr>
              <a:t>Gta11dJean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ts val="1280"/>
              </a:lnSpc>
            </a:pPr>
            <a:r>
              <a:rPr dirty="0" sz="1250" spc="90">
                <a:solidFill>
                  <a:srgbClr val="808080"/>
                </a:solidFill>
                <a:latin typeface="Times New Roman"/>
                <a:cs typeface="Times New Roman"/>
              </a:rPr>
              <a:t>8upemaor </a:t>
            </a:r>
            <a:r>
              <a:rPr dirty="0" sz="1200" spc="75">
                <a:solidFill>
                  <a:srgbClr val="808080"/>
                </a:solidFill>
                <a:latin typeface="Times New Roman"/>
                <a:cs typeface="Times New Roman"/>
              </a:rPr>
              <a:t>of</a:t>
            </a:r>
            <a:r>
              <a:rPr dirty="0" sz="1200" spc="-220">
                <a:solidFill>
                  <a:srgbClr val="808080"/>
                </a:solidFill>
                <a:latin typeface="Times New Roman"/>
                <a:cs typeface="Times New Roman"/>
              </a:rPr>
              <a:t> </a:t>
            </a:r>
            <a:r>
              <a:rPr dirty="0" sz="1200" spc="25">
                <a:solidFill>
                  <a:srgbClr val="707070"/>
                </a:solidFill>
                <a:latin typeface="Times New Roman"/>
                <a:cs typeface="Times New Roman"/>
              </a:rPr>
              <a:t>Buildings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9404778" y="6898804"/>
            <a:ext cx="131445" cy="4349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650" spc="-250">
                <a:solidFill>
                  <a:srgbClr val="707070"/>
                </a:solidFill>
                <a:latin typeface="Times New Roman"/>
                <a:cs typeface="Times New Roman"/>
              </a:rPr>
              <a:t>..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6959273" y="11616956"/>
            <a:ext cx="1178560" cy="3473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2225">
              <a:lnSpc>
                <a:spcPts val="1265"/>
              </a:lnSpc>
              <a:spcBef>
                <a:spcPts val="100"/>
              </a:spcBef>
            </a:pPr>
            <a:r>
              <a:rPr dirty="0" sz="1150" spc="25">
                <a:solidFill>
                  <a:srgbClr val="808080"/>
                </a:solidFill>
                <a:latin typeface="Times New Roman"/>
                <a:cs typeface="Times New Roman"/>
              </a:rPr>
              <a:t>Oatl</a:t>
            </a:r>
            <a:r>
              <a:rPr dirty="0" sz="1150" spc="-210">
                <a:solidFill>
                  <a:srgbClr val="808080"/>
                </a:solidFill>
                <a:latin typeface="Times New Roman"/>
                <a:cs typeface="Times New Roman"/>
              </a:rPr>
              <a:t> </a:t>
            </a:r>
            <a:r>
              <a:rPr dirty="0" sz="1100" spc="45" i="1">
                <a:solidFill>
                  <a:srgbClr val="808080"/>
                </a:solidFill>
                <a:latin typeface="Arial"/>
                <a:cs typeface="Arial"/>
              </a:rPr>
              <a:t>B</a:t>
            </a:r>
            <a:r>
              <a:rPr dirty="0" sz="1100" spc="45" i="1">
                <a:solidFill>
                  <a:srgbClr val="9C9E9A"/>
                </a:solidFill>
                <a:latin typeface="Arial"/>
                <a:cs typeface="Arial"/>
              </a:rPr>
              <a:t>.</a:t>
            </a:r>
            <a:r>
              <a:rPr dirty="0" sz="1050" spc="45">
                <a:solidFill>
                  <a:srgbClr val="808080"/>
                </a:solidFill>
                <a:latin typeface="Arial"/>
                <a:cs typeface="Arial"/>
              </a:rPr>
              <a:t>!O\omp10n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265"/>
              </a:lnSpc>
            </a:pPr>
            <a:r>
              <a:rPr dirty="0" sz="1150" spc="25">
                <a:solidFill>
                  <a:srgbClr val="808080"/>
                </a:solidFill>
                <a:latin typeface="Times New Roman"/>
                <a:cs typeface="Times New Roman"/>
              </a:rPr>
              <a:t>Cb</a:t>
            </a:r>
            <a:r>
              <a:rPr dirty="0" sz="1150" spc="25">
                <a:solidFill>
                  <a:srgbClr val="9C9E9A"/>
                </a:solidFill>
                <a:latin typeface="Times New Roman"/>
                <a:cs typeface="Times New Roman"/>
              </a:rPr>
              <a:t>l</a:t>
            </a:r>
            <a:r>
              <a:rPr dirty="0" sz="1150" spc="25">
                <a:solidFill>
                  <a:srgbClr val="808080"/>
                </a:solidFill>
                <a:latin typeface="Times New Roman"/>
                <a:cs typeface="Times New Roman"/>
              </a:rPr>
              <a:t>af</a:t>
            </a:r>
            <a:r>
              <a:rPr dirty="0" sz="1150">
                <a:solidFill>
                  <a:srgbClr val="808080"/>
                </a:solidFill>
                <a:latin typeface="Times New Roman"/>
                <a:cs typeface="Times New Roman"/>
              </a:rPr>
              <a:t> </a:t>
            </a:r>
            <a:r>
              <a:rPr dirty="0" sz="1150" spc="75">
                <a:solidFill>
                  <a:srgbClr val="9C9E9A"/>
                </a:solidFill>
                <a:latin typeface="Times New Roman"/>
                <a:cs typeface="Times New Roman"/>
              </a:rPr>
              <a:t>O</a:t>
            </a:r>
            <a:r>
              <a:rPr dirty="0" sz="1150" spc="75">
                <a:solidFill>
                  <a:srgbClr val="808080"/>
                </a:solidFill>
                <a:latin typeface="Times New Roman"/>
                <a:cs typeface="Times New Roman"/>
              </a:rPr>
              <a:t>wud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4975470" y="12811114"/>
            <a:ext cx="1406525" cy="33274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ts val="1190"/>
              </a:lnSpc>
              <a:spcBef>
                <a:spcPts val="140"/>
              </a:spcBef>
            </a:pPr>
            <a:r>
              <a:rPr dirty="0" sz="1150" spc="140">
                <a:solidFill>
                  <a:srgbClr val="707070"/>
                </a:solidFill>
                <a:latin typeface="Arial"/>
                <a:cs typeface="Arial"/>
              </a:rPr>
              <a:t>Rlclt </a:t>
            </a:r>
            <a:r>
              <a:rPr dirty="0" sz="1150" spc="204">
                <a:solidFill>
                  <a:srgbClr val="707070"/>
                </a:solidFill>
                <a:latin typeface="Arial"/>
                <a:cs typeface="Arial"/>
              </a:rPr>
              <a:t>d</a:t>
            </a:r>
            <a:r>
              <a:rPr dirty="0" sz="1150" spc="-19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dirty="0" sz="1150" spc="40">
                <a:solidFill>
                  <a:srgbClr val="808080"/>
                </a:solidFill>
                <a:latin typeface="Arial"/>
                <a:cs typeface="Arial"/>
              </a:rPr>
              <a:t>Olblon</a:t>
            </a:r>
            <a:endParaRPr sz="1150">
              <a:latin typeface="Arial"/>
              <a:cs typeface="Arial"/>
            </a:endParaRPr>
          </a:p>
          <a:p>
            <a:pPr marL="22225">
              <a:lnSpc>
                <a:spcPts val="1190"/>
              </a:lnSpc>
            </a:pPr>
            <a:r>
              <a:rPr dirty="0" sz="1150" spc="50">
                <a:solidFill>
                  <a:srgbClr val="808080"/>
                </a:solidFill>
                <a:latin typeface="Times New Roman"/>
                <a:cs typeface="Times New Roman"/>
              </a:rPr>
              <a:t>Plant</a:t>
            </a:r>
            <a:r>
              <a:rPr dirty="0" sz="1150" spc="-85">
                <a:solidFill>
                  <a:srgbClr val="808080"/>
                </a:solidFill>
                <a:latin typeface="Times New Roman"/>
                <a:cs typeface="Times New Roman"/>
              </a:rPr>
              <a:t> </a:t>
            </a:r>
            <a:r>
              <a:rPr dirty="0" sz="1150" spc="60">
                <a:solidFill>
                  <a:srgbClr val="808080"/>
                </a:solidFill>
                <a:latin typeface="Times New Roman"/>
                <a:cs typeface="Times New Roman"/>
              </a:rPr>
              <a:t>Superintendent</a:t>
            </a:r>
            <a:endParaRPr sz="11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7027" y="0"/>
            <a:ext cx="8219112" cy="50402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91041" y="8149357"/>
            <a:ext cx="4611192" cy="2664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826694" y="8072112"/>
            <a:ext cx="2720410" cy="26070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743315" y="328295"/>
            <a:ext cx="57881" cy="4248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032716" y="212423"/>
            <a:ext cx="4611192" cy="68168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923163" y="10756380"/>
            <a:ext cx="424461" cy="13904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598442" y="11953679"/>
            <a:ext cx="385873" cy="4248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611192" y="12706818"/>
            <a:ext cx="2025837" cy="28966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987588" y="12436461"/>
            <a:ext cx="713866" cy="2703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913685" y="7975556"/>
            <a:ext cx="926097" cy="484713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109897" y="8825252"/>
            <a:ext cx="1003271" cy="15062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556920" y="9829439"/>
            <a:ext cx="1504907" cy="131316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3582755" y="7975556"/>
            <a:ext cx="1061152" cy="252977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5" name="object 15"/>
          <p:cNvGrpSpPr/>
          <p:nvPr/>
        </p:nvGrpSpPr>
        <p:grpSpPr>
          <a:xfrm>
            <a:off x="15087665" y="0"/>
            <a:ext cx="2933065" cy="3244850"/>
            <a:chOff x="15087665" y="0"/>
            <a:chExt cx="2933065" cy="3244850"/>
          </a:xfrm>
        </p:grpSpPr>
        <p:sp>
          <p:nvSpPr>
            <p:cNvPr id="16" name="object 16"/>
            <p:cNvSpPr/>
            <p:nvPr/>
          </p:nvSpPr>
          <p:spPr>
            <a:xfrm>
              <a:off x="15087665" y="0"/>
              <a:ext cx="2932641" cy="324428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7808073" y="1506275"/>
              <a:ext cx="115762" cy="56002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/>
          <p:nvPr/>
        </p:nvSpPr>
        <p:spPr>
          <a:xfrm>
            <a:off x="18155360" y="1197300"/>
            <a:ext cx="1794313" cy="191181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9409449" y="3263608"/>
            <a:ext cx="636691" cy="19311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5145551" y="4962997"/>
            <a:ext cx="791041" cy="92694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9428744" y="5426468"/>
            <a:ext cx="115762" cy="48278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148478" y="11355030"/>
            <a:ext cx="4456843" cy="144834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5164837" y="6005807"/>
            <a:ext cx="4360374" cy="395881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9936253" y="9732884"/>
            <a:ext cx="0" cy="3186430"/>
          </a:xfrm>
          <a:custGeom>
            <a:avLst/>
            <a:gdLst/>
            <a:ahLst/>
            <a:cxnLst/>
            <a:rect l="l" t="t" r="r" b="b"/>
            <a:pathLst>
              <a:path w="0" h="3186429">
                <a:moveTo>
                  <a:pt x="0" y="3186361"/>
                </a:moveTo>
                <a:lnTo>
                  <a:pt x="0" y="0"/>
                </a:lnTo>
              </a:path>
            </a:pathLst>
          </a:custGeom>
          <a:ln w="192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9994134" y="13112357"/>
            <a:ext cx="0" cy="347980"/>
          </a:xfrm>
          <a:custGeom>
            <a:avLst/>
            <a:gdLst/>
            <a:ahLst/>
            <a:cxnLst/>
            <a:rect l="l" t="t" r="r" b="b"/>
            <a:pathLst>
              <a:path w="0" h="347980">
                <a:moveTo>
                  <a:pt x="0" y="347603"/>
                </a:moveTo>
                <a:lnTo>
                  <a:pt x="0" y="0"/>
                </a:lnTo>
              </a:path>
            </a:pathLst>
          </a:custGeom>
          <a:ln w="3175">
            <a:solidFill>
              <a:srgbClr val="BFBDB3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26" name="object 26"/>
          <p:cNvGrpSpPr/>
          <p:nvPr/>
        </p:nvGrpSpPr>
        <p:grpSpPr>
          <a:xfrm>
            <a:off x="9796374" y="772451"/>
            <a:ext cx="62865" cy="8526145"/>
            <a:chOff x="9796374" y="772451"/>
            <a:chExt cx="62865" cy="8526145"/>
          </a:xfrm>
        </p:grpSpPr>
        <p:sp>
          <p:nvSpPr>
            <p:cNvPr id="27" name="object 27"/>
            <p:cNvSpPr/>
            <p:nvPr/>
          </p:nvSpPr>
          <p:spPr>
            <a:xfrm>
              <a:off x="9849432" y="2607022"/>
              <a:ext cx="0" cy="6691630"/>
            </a:xfrm>
            <a:custGeom>
              <a:avLst/>
              <a:gdLst/>
              <a:ahLst/>
              <a:cxnLst/>
              <a:rect l="l" t="t" r="r" b="b"/>
              <a:pathLst>
                <a:path w="0" h="6691630">
                  <a:moveTo>
                    <a:pt x="0" y="6691358"/>
                  </a:moveTo>
                  <a:lnTo>
                    <a:pt x="0" y="0"/>
                  </a:lnTo>
                </a:path>
              </a:pathLst>
            </a:custGeom>
            <a:ln w="192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9801198" y="772451"/>
              <a:ext cx="0" cy="1805939"/>
            </a:xfrm>
            <a:custGeom>
              <a:avLst/>
              <a:gdLst/>
              <a:ahLst/>
              <a:cxnLst/>
              <a:rect l="l" t="t" r="r" b="b"/>
              <a:pathLst>
                <a:path w="0" h="1805939">
                  <a:moveTo>
                    <a:pt x="0" y="1805604"/>
                  </a:moveTo>
                  <a:lnTo>
                    <a:pt x="0" y="0"/>
                  </a:lnTo>
                </a:path>
              </a:pathLst>
            </a:custGeom>
            <a:ln w="964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/>
          <p:cNvSpPr/>
          <p:nvPr/>
        </p:nvSpPr>
        <p:spPr>
          <a:xfrm>
            <a:off x="10138837" y="8477651"/>
            <a:ext cx="0" cy="347980"/>
          </a:xfrm>
          <a:custGeom>
            <a:avLst/>
            <a:gdLst/>
            <a:ahLst/>
            <a:cxnLst/>
            <a:rect l="l" t="t" r="r" b="b"/>
            <a:pathLst>
              <a:path w="0" h="347979">
                <a:moveTo>
                  <a:pt x="0" y="347603"/>
                </a:moveTo>
                <a:lnTo>
                  <a:pt x="0" y="0"/>
                </a:lnTo>
              </a:path>
            </a:pathLst>
          </a:custGeom>
          <a:ln w="289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052015" y="48278"/>
            <a:ext cx="0" cy="715010"/>
          </a:xfrm>
          <a:custGeom>
            <a:avLst/>
            <a:gdLst/>
            <a:ahLst/>
            <a:cxnLst/>
            <a:rect l="l" t="t" r="r" b="b"/>
            <a:pathLst>
              <a:path w="0" h="715010">
                <a:moveTo>
                  <a:pt x="0" y="714517"/>
                </a:moveTo>
                <a:lnTo>
                  <a:pt x="0" y="0"/>
                </a:lnTo>
              </a:path>
            </a:pathLst>
          </a:custGeom>
          <a:ln w="289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7692320" y="2201485"/>
            <a:ext cx="0" cy="521970"/>
          </a:xfrm>
          <a:custGeom>
            <a:avLst/>
            <a:gdLst/>
            <a:ahLst/>
            <a:cxnLst/>
            <a:rect l="l" t="t" r="r" b="b"/>
            <a:pathLst>
              <a:path w="0" h="521969">
                <a:moveTo>
                  <a:pt x="0" y="521404"/>
                </a:moveTo>
                <a:lnTo>
                  <a:pt x="0" y="0"/>
                </a:lnTo>
              </a:path>
            </a:pathLst>
          </a:custGeom>
          <a:ln w="192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013429" y="4827"/>
            <a:ext cx="1707514" cy="14604"/>
          </a:xfrm>
          <a:custGeom>
            <a:avLst/>
            <a:gdLst/>
            <a:ahLst/>
            <a:cxnLst/>
            <a:rect l="l" t="t" r="r" b="b"/>
            <a:pathLst>
              <a:path w="1707515" h="14604">
                <a:moveTo>
                  <a:pt x="0" y="14483"/>
                </a:moveTo>
                <a:lnTo>
                  <a:pt x="1340911" y="14483"/>
                </a:lnTo>
              </a:path>
              <a:path w="1707515" h="14604">
                <a:moveTo>
                  <a:pt x="1369852" y="0"/>
                </a:moveTo>
                <a:lnTo>
                  <a:pt x="1707492" y="0"/>
                </a:lnTo>
              </a:path>
            </a:pathLst>
          </a:custGeom>
          <a:ln w="965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4045810" y="9655"/>
            <a:ext cx="492125" cy="0"/>
          </a:xfrm>
          <a:custGeom>
            <a:avLst/>
            <a:gdLst/>
            <a:ahLst/>
            <a:cxnLst/>
            <a:rect l="l" t="t" r="r" b="b"/>
            <a:pathLst>
              <a:path w="492125" h="0">
                <a:moveTo>
                  <a:pt x="0" y="0"/>
                </a:moveTo>
                <a:lnTo>
                  <a:pt x="491989" y="0"/>
                </a:lnTo>
              </a:path>
            </a:pathLst>
          </a:custGeom>
          <a:ln w="96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5936594" y="5001621"/>
            <a:ext cx="3029585" cy="0"/>
          </a:xfrm>
          <a:custGeom>
            <a:avLst/>
            <a:gdLst/>
            <a:ahLst/>
            <a:cxnLst/>
            <a:rect l="l" t="t" r="r" b="b"/>
            <a:pathLst>
              <a:path w="3029584" h="0">
                <a:moveTo>
                  <a:pt x="0" y="0"/>
                </a:moveTo>
                <a:lnTo>
                  <a:pt x="3029110" y="0"/>
                </a:lnTo>
              </a:path>
            </a:pathLst>
          </a:custGeom>
          <a:ln w="1931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8956056" y="5851317"/>
            <a:ext cx="473075" cy="0"/>
          </a:xfrm>
          <a:custGeom>
            <a:avLst/>
            <a:gdLst/>
            <a:ahLst/>
            <a:cxnLst/>
            <a:rect l="l" t="t" r="r" b="b"/>
            <a:pathLst>
              <a:path w="473075" h="0">
                <a:moveTo>
                  <a:pt x="0" y="0"/>
                </a:moveTo>
                <a:lnTo>
                  <a:pt x="472695" y="0"/>
                </a:lnTo>
              </a:path>
            </a:pathLst>
          </a:custGeom>
          <a:ln w="1931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8386893" y="13604795"/>
            <a:ext cx="560070" cy="0"/>
          </a:xfrm>
          <a:custGeom>
            <a:avLst/>
            <a:gdLst/>
            <a:ahLst/>
            <a:cxnLst/>
            <a:rect l="l" t="t" r="r" b="b"/>
            <a:pathLst>
              <a:path w="560069" h="0">
                <a:moveTo>
                  <a:pt x="0" y="0"/>
                </a:moveTo>
                <a:lnTo>
                  <a:pt x="559517" y="0"/>
                </a:lnTo>
              </a:path>
            </a:pathLst>
          </a:custGeom>
          <a:ln w="5793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3830323" y="5017886"/>
            <a:ext cx="3747135" cy="2228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300" spc="-135">
                <a:solidFill>
                  <a:srgbClr val="858787"/>
                </a:solidFill>
                <a:latin typeface="Times New Roman"/>
                <a:cs typeface="Times New Roman"/>
              </a:rPr>
              <a:t>Con11U1.1otlon </a:t>
            </a:r>
            <a:r>
              <a:rPr dirty="0" sz="1300" spc="-105">
                <a:solidFill>
                  <a:srgbClr val="858787"/>
                </a:solidFill>
                <a:latin typeface="Times New Roman"/>
                <a:cs typeface="Times New Roman"/>
              </a:rPr>
              <a:t>for </a:t>
            </a:r>
            <a:r>
              <a:rPr dirty="0" sz="1300" spc="-120">
                <a:solidFill>
                  <a:srgbClr val="858787"/>
                </a:solidFill>
                <a:latin typeface="Times New Roman"/>
                <a:cs typeface="Times New Roman"/>
              </a:rPr>
              <a:t>our </a:t>
            </a:r>
            <a:r>
              <a:rPr dirty="0" sz="1300" spc="-150">
                <a:solidFill>
                  <a:srgbClr val="858787"/>
                </a:solidFill>
                <a:latin typeface="Times New Roman"/>
                <a:cs typeface="Times New Roman"/>
              </a:rPr>
              <a:t>nt!'W </a:t>
            </a:r>
            <a:r>
              <a:rPr dirty="0" sz="1250" spc="-20">
                <a:solidFill>
                  <a:srgbClr val="858787"/>
                </a:solidFill>
                <a:latin typeface="Times New Roman"/>
                <a:cs typeface="Times New Roman"/>
              </a:rPr>
              <a:t>llbnlr')I </a:t>
            </a:r>
            <a:r>
              <a:rPr dirty="0" sz="1250" spc="160">
                <a:solidFill>
                  <a:srgbClr val="858787"/>
                </a:solidFill>
                <a:latin typeface="Times New Roman"/>
                <a:cs typeface="Times New Roman"/>
              </a:rPr>
              <a:t>bepn </a:t>
            </a:r>
            <a:r>
              <a:rPr dirty="0" sz="1250" spc="45">
                <a:solidFill>
                  <a:srgbClr val="858787"/>
                </a:solidFill>
                <a:latin typeface="Times New Roman"/>
                <a:cs typeface="Times New Roman"/>
              </a:rPr>
              <a:t>early </a:t>
            </a:r>
            <a:r>
              <a:rPr dirty="0" sz="1250" spc="20">
                <a:solidFill>
                  <a:srgbClr val="858787"/>
                </a:solidFill>
                <a:latin typeface="Times New Roman"/>
                <a:cs typeface="Times New Roman"/>
              </a:rPr>
              <a:t>In </a:t>
            </a:r>
            <a:r>
              <a:rPr dirty="0" sz="1250" spc="15">
                <a:solidFill>
                  <a:srgbClr val="858787"/>
                </a:solidFill>
                <a:latin typeface="Times New Roman"/>
                <a:cs typeface="Times New Roman"/>
              </a:rPr>
              <a:t>the</a:t>
            </a:r>
            <a:r>
              <a:rPr dirty="0" sz="1250" spc="-7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250" spc="30">
                <a:solidFill>
                  <a:srgbClr val="757577"/>
                </a:solidFill>
                <a:latin typeface="Times New Roman"/>
                <a:cs typeface="Times New Roman"/>
              </a:rPr>
              <a:t>fall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19803" y="5661064"/>
            <a:ext cx="7647305" cy="2017395"/>
          </a:xfrm>
          <a:prstGeom prst="rect">
            <a:avLst/>
          </a:prstGeom>
        </p:spPr>
        <p:txBody>
          <a:bodyPr wrap="square" lIns="0" tIns="27559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170"/>
              </a:spcBef>
              <a:tabLst>
                <a:tab pos="1340485" algn="l"/>
                <a:tab pos="3391535" algn="l"/>
                <a:tab pos="4132579" algn="l"/>
              </a:tabLst>
            </a:pPr>
            <a:r>
              <a:rPr dirty="0" sz="4300" spc="150">
                <a:solidFill>
                  <a:srgbClr val="858787"/>
                </a:solidFill>
                <a:latin typeface="Times New Roman"/>
                <a:cs typeface="Times New Roman"/>
              </a:rPr>
              <a:t>New	</a:t>
            </a:r>
            <a:r>
              <a:rPr dirty="0" sz="4650" spc="-20">
                <a:solidFill>
                  <a:srgbClr val="757577"/>
                </a:solidFill>
                <a:latin typeface="Times New Roman"/>
                <a:cs typeface="Times New Roman"/>
              </a:rPr>
              <a:t>Library	</a:t>
            </a:r>
            <a:r>
              <a:rPr dirty="0" sz="4650" spc="130">
                <a:solidFill>
                  <a:srgbClr val="626066"/>
                </a:solidFill>
                <a:latin typeface="Times New Roman"/>
                <a:cs typeface="Times New Roman"/>
              </a:rPr>
              <a:t>to	</a:t>
            </a:r>
            <a:r>
              <a:rPr dirty="0" sz="4650" spc="60">
                <a:solidFill>
                  <a:srgbClr val="524B4D"/>
                </a:solidFill>
                <a:latin typeface="Times New Roman"/>
                <a:cs typeface="Times New Roman"/>
              </a:rPr>
              <a:t>b</a:t>
            </a:r>
            <a:r>
              <a:rPr dirty="0" sz="4650" spc="60">
                <a:solidFill>
                  <a:srgbClr val="626066"/>
                </a:solidFill>
                <a:latin typeface="Times New Roman"/>
                <a:cs typeface="Times New Roman"/>
              </a:rPr>
              <a:t>e</a:t>
            </a:r>
            <a:r>
              <a:rPr dirty="0" sz="4650" spc="434">
                <a:solidFill>
                  <a:srgbClr val="626066"/>
                </a:solidFill>
                <a:latin typeface="Times New Roman"/>
                <a:cs typeface="Times New Roman"/>
              </a:rPr>
              <a:t> </a:t>
            </a:r>
            <a:r>
              <a:rPr dirty="0" sz="4650" spc="95">
                <a:solidFill>
                  <a:srgbClr val="524B4D"/>
                </a:solidFill>
                <a:latin typeface="Times New Roman"/>
                <a:cs typeface="Times New Roman"/>
              </a:rPr>
              <a:t>Completed</a:t>
            </a:r>
            <a:endParaRPr sz="4650">
              <a:latin typeface="Times New Roman"/>
              <a:cs typeface="Times New Roman"/>
            </a:endParaRPr>
          </a:p>
          <a:p>
            <a:pPr algn="ctr" marR="102870">
              <a:lnSpc>
                <a:spcPct val="100000"/>
              </a:lnSpc>
              <a:spcBef>
                <a:spcPts val="2150"/>
              </a:spcBef>
              <a:tabLst>
                <a:tab pos="847090" algn="l"/>
              </a:tabLst>
            </a:pPr>
            <a:r>
              <a:rPr dirty="0" sz="4850" spc="-280" b="1">
                <a:solidFill>
                  <a:srgbClr val="626066"/>
                </a:solidFill>
                <a:latin typeface="Times New Roman"/>
                <a:cs typeface="Times New Roman"/>
              </a:rPr>
              <a:t>by	</a:t>
            </a:r>
            <a:r>
              <a:rPr dirty="0" sz="4900" spc="-15" b="1">
                <a:solidFill>
                  <a:srgbClr val="626066"/>
                </a:solidFill>
                <a:latin typeface="Times New Roman"/>
                <a:cs typeface="Times New Roman"/>
              </a:rPr>
              <a:t>Fa</a:t>
            </a:r>
            <a:r>
              <a:rPr dirty="0" sz="4900" spc="-15" b="1">
                <a:solidFill>
                  <a:srgbClr val="524B4D"/>
                </a:solidFill>
                <a:latin typeface="Times New Roman"/>
                <a:cs typeface="Times New Roman"/>
              </a:rPr>
              <a:t>ll</a:t>
            </a:r>
            <a:endParaRPr sz="49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470952" y="7084193"/>
            <a:ext cx="4032250" cy="3035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00" spc="25">
                <a:solidFill>
                  <a:srgbClr val="858787"/>
                </a:solidFill>
                <a:latin typeface="Times New Roman"/>
                <a:cs typeface="Times New Roman"/>
              </a:rPr>
              <a:t>Pr </a:t>
            </a:r>
            <a:r>
              <a:rPr dirty="0" sz="1200" spc="30">
                <a:solidFill>
                  <a:srgbClr val="858787"/>
                </a:solidFill>
                <a:latin typeface="Times New Roman"/>
                <a:cs typeface="Times New Roman"/>
              </a:rPr>
              <a:t>Ahm•n </a:t>
            </a:r>
            <a:r>
              <a:rPr dirty="0" sz="1200" spc="20">
                <a:solidFill>
                  <a:srgbClr val="858787"/>
                </a:solidFill>
                <a:latin typeface="Times New Roman"/>
                <a:cs typeface="Times New Roman"/>
              </a:rPr>
              <a:t>are </a:t>
            </a:r>
            <a:r>
              <a:rPr dirty="0" sz="1200" spc="55">
                <a:solidFill>
                  <a:srgbClr val="858787"/>
                </a:solidFill>
                <a:latin typeface="Times New Roman"/>
                <a:cs typeface="Times New Roman"/>
              </a:rPr>
              <a:t>irylna </a:t>
            </a:r>
            <a:r>
              <a:rPr dirty="0" sz="1000" spc="45">
                <a:solidFill>
                  <a:srgbClr val="858787"/>
                </a:solidFill>
                <a:latin typeface="Times New Roman"/>
                <a:cs typeface="Times New Roman"/>
              </a:rPr>
              <a:t>t,o </a:t>
            </a:r>
            <a:r>
              <a:rPr dirty="0" sz="1200" spc="65">
                <a:solidFill>
                  <a:srgbClr val="858787"/>
                </a:solidFill>
                <a:latin typeface="Times New Roman"/>
                <a:cs typeface="Times New Roman"/>
              </a:rPr>
              <a:t>open </a:t>
            </a:r>
            <a:r>
              <a:rPr dirty="0" sz="1200" spc="50">
                <a:solidFill>
                  <a:srgbClr val="858787"/>
                </a:solidFill>
                <a:latin typeface="Times New Roman"/>
                <a:cs typeface="Times New Roman"/>
              </a:rPr>
              <a:t>their </a:t>
            </a:r>
            <a:r>
              <a:rPr dirty="0" sz="1200" spc="10">
                <a:solidFill>
                  <a:srgbClr val="858787"/>
                </a:solidFill>
                <a:latin typeface="Times New Roman"/>
                <a:cs typeface="Times New Roman"/>
              </a:rPr>
              <a:t>mall </a:t>
            </a:r>
            <a:r>
              <a:rPr dirty="0" sz="1200">
                <a:solidFill>
                  <a:srgbClr val="858787"/>
                </a:solidFill>
                <a:latin typeface="Times New Roman"/>
                <a:cs typeface="Times New Roman"/>
              </a:rPr>
              <a:t>bo,c for </a:t>
            </a:r>
            <a:r>
              <a:rPr dirty="0" sz="1200" spc="40">
                <a:solidFill>
                  <a:srgbClr val="858787"/>
                </a:solidFill>
                <a:latin typeface="Times New Roman"/>
                <a:cs typeface="Times New Roman"/>
              </a:rPr>
              <a:t>(ho </a:t>
            </a:r>
            <a:r>
              <a:rPr dirty="0" sz="1800" spc="-165">
                <a:solidFill>
                  <a:srgbClr val="858787"/>
                </a:solidFill>
                <a:latin typeface="Times New Roman"/>
                <a:cs typeface="Times New Roman"/>
              </a:rPr>
              <a:t>n.-.t</a:t>
            </a:r>
            <a:r>
              <a:rPr dirty="0" sz="1800" spc="-32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200" spc="55">
                <a:solidFill>
                  <a:srgbClr val="858787"/>
                </a:solidFill>
                <a:latin typeface="Times New Roman"/>
                <a:cs typeface="Times New Roman"/>
              </a:rPr>
              <a:t>time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749842" y="10907826"/>
            <a:ext cx="2677795" cy="2108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200" spc="-165">
                <a:solidFill>
                  <a:srgbClr val="858787"/>
                </a:solidFill>
                <a:latin typeface="Times New Roman"/>
                <a:cs typeface="Times New Roman"/>
              </a:rPr>
              <a:t>1 </a:t>
            </a:r>
            <a:r>
              <a:rPr dirty="0" sz="1200" spc="-140">
                <a:solidFill>
                  <a:srgbClr val="858787"/>
                </a:solidFill>
                <a:latin typeface="Times New Roman"/>
                <a:cs typeface="Times New Roman"/>
              </a:rPr>
              <a:t>"" </a:t>
            </a:r>
            <a:r>
              <a:rPr dirty="0" sz="800" spc="50">
                <a:solidFill>
                  <a:srgbClr val="858787"/>
                </a:solidFill>
                <a:latin typeface="Times New Roman"/>
                <a:cs typeface="Times New Roman"/>
              </a:rPr>
              <a:t>flft.,, </a:t>
            </a:r>
            <a:r>
              <a:rPr dirty="0" sz="1200" spc="15">
                <a:solidFill>
                  <a:srgbClr val="858787"/>
                </a:solidFill>
                <a:latin typeface="Times New Roman"/>
                <a:cs typeface="Times New Roman"/>
              </a:rPr>
              <a:t>bulldlnr </a:t>
            </a:r>
            <a:r>
              <a:rPr dirty="0" sz="950">
                <a:solidFill>
                  <a:srgbClr val="858787"/>
                </a:solidFill>
                <a:latin typeface="Times New Roman"/>
                <a:cs typeface="Times New Roman"/>
              </a:rPr>
              <a:t>ta </a:t>
            </a:r>
            <a:r>
              <a:rPr dirty="0" sz="1200" spc="80">
                <a:solidFill>
                  <a:srgbClr val="858787"/>
                </a:solidFill>
                <a:latin typeface="Times New Roman"/>
                <a:cs typeface="Times New Roman"/>
              </a:rPr>
              <a:t>1&lt;,m </a:t>
            </a:r>
            <a:r>
              <a:rPr dirty="0" sz="1150" spc="-40">
                <a:solidFill>
                  <a:srgbClr val="999A9A"/>
                </a:solidFill>
                <a:latin typeface="Arial"/>
                <a:cs typeface="Arial"/>
              </a:rPr>
              <a:t>t.o </a:t>
            </a:r>
            <a:r>
              <a:rPr dirty="0" sz="1200" spc="80">
                <a:solidFill>
                  <a:srgbClr val="858787"/>
                </a:solidFill>
                <a:latin typeface="Times New Roman"/>
                <a:cs typeface="Times New Roman"/>
              </a:rPr>
              <a:t>lout</a:t>
            </a:r>
            <a:r>
              <a:rPr dirty="0" sz="1200" spc="-235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200" spc="-140">
                <a:solidFill>
                  <a:srgbClr val="999A9A"/>
                </a:solidFill>
                <a:latin typeface="Times New Roman"/>
                <a:cs typeface="Times New Roman"/>
              </a:rPr>
              <a:t>111:e </a:t>
            </a:r>
            <a:r>
              <a:rPr dirty="0" sz="1200" spc="20">
                <a:solidFill>
                  <a:srgbClr val="999A9A"/>
                </a:solidFill>
                <a:latin typeface="Times New Roman"/>
                <a:cs typeface="Times New Roman"/>
              </a:rPr>
              <a:t>lhla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210798" y="9725010"/>
            <a:ext cx="103505" cy="2863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700" spc="45">
                <a:solidFill>
                  <a:srgbClr val="858787"/>
                </a:solidFill>
                <a:latin typeface="Times New Roman"/>
                <a:cs typeface="Times New Roman"/>
              </a:rPr>
              <a:t>I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3225994" y="9686387"/>
            <a:ext cx="87630" cy="2749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600" spc="45">
                <a:solidFill>
                  <a:srgbClr val="999A9A"/>
                </a:solidFill>
                <a:latin typeface="Times New Roman"/>
                <a:cs typeface="Times New Roman"/>
              </a:rPr>
              <a:t>l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8112350" y="2285346"/>
            <a:ext cx="69215" cy="2108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200" spc="5">
                <a:solidFill>
                  <a:srgbClr val="858787"/>
                </a:solidFill>
                <a:latin typeface="Arial"/>
                <a:cs typeface="Arial"/>
              </a:rPr>
              <a:t>f</a:t>
            </a:r>
            <a:endParaRPr sz="12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9449031" y="1884634"/>
            <a:ext cx="143510" cy="5410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350" spc="-5" i="1">
                <a:solidFill>
                  <a:srgbClr val="858787"/>
                </a:solidFill>
                <a:latin typeface="Arial"/>
                <a:cs typeface="Arial"/>
              </a:rPr>
              <a:t>I</a:t>
            </a:r>
            <a:endParaRPr sz="33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7744919" y="2628115"/>
            <a:ext cx="32639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2700" spc="-15">
                <a:solidFill>
                  <a:srgbClr val="626066"/>
                </a:solidFill>
                <a:uFill>
                  <a:solidFill>
                    <a:srgbClr val="626066"/>
                  </a:solidFill>
                </a:uFill>
                <a:latin typeface="Arial"/>
                <a:cs typeface="Arial"/>
              </a:rPr>
              <a:t>.,-</a:t>
            </a:r>
            <a:endParaRPr sz="27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6573625" y="3545402"/>
            <a:ext cx="1167765" cy="51625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ts val="1390"/>
              </a:lnSpc>
              <a:spcBef>
                <a:spcPts val="130"/>
              </a:spcBef>
            </a:pPr>
            <a:r>
              <a:rPr dirty="0" sz="1300" spc="-10">
                <a:solidFill>
                  <a:srgbClr val="858787"/>
                </a:solidFill>
                <a:latin typeface="Times New Roman"/>
                <a:cs typeface="Times New Roman"/>
              </a:rPr>
              <a:t>Charle, </a:t>
            </a:r>
            <a:r>
              <a:rPr dirty="0" sz="1300" spc="-50">
                <a:solidFill>
                  <a:srgbClr val="858787"/>
                </a:solidFill>
                <a:latin typeface="Times New Roman"/>
                <a:cs typeface="Times New Roman"/>
              </a:rPr>
              <a:t>Dal</a:t>
            </a:r>
            <a:r>
              <a:rPr dirty="0" sz="1300" spc="-20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858787"/>
                </a:solidFill>
                <a:latin typeface="Times New Roman"/>
                <a:cs typeface="Times New Roman"/>
              </a:rPr>
              <a:t>Curto</a:t>
            </a:r>
            <a:endParaRPr sz="1300">
              <a:latin typeface="Times New Roman"/>
              <a:cs typeface="Times New Roman"/>
            </a:endParaRPr>
          </a:p>
          <a:p>
            <a:pPr marL="15875">
              <a:lnSpc>
                <a:spcPts val="1165"/>
              </a:lnSpc>
            </a:pPr>
            <a:r>
              <a:rPr dirty="0" sz="1300" spc="-155">
                <a:solidFill>
                  <a:srgbClr val="858787"/>
                </a:solidFill>
                <a:latin typeface="Times New Roman"/>
                <a:cs typeface="Times New Roman"/>
              </a:rPr>
              <a:t>Po•t111&amp;1iar</a:t>
            </a:r>
            <a:r>
              <a:rPr dirty="0" sz="130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858787"/>
                </a:solidFill>
                <a:latin typeface="Times New Roman"/>
                <a:cs typeface="Times New Roman"/>
              </a:rPr>
              <a:t>and</a:t>
            </a:r>
            <a:endParaRPr sz="1300">
              <a:latin typeface="Times New Roman"/>
              <a:cs typeface="Times New Roman"/>
            </a:endParaRPr>
          </a:p>
          <a:p>
            <a:pPr marL="15875">
              <a:lnSpc>
                <a:spcPts val="1275"/>
              </a:lnSpc>
            </a:pPr>
            <a:r>
              <a:rPr dirty="0" sz="1250">
                <a:solidFill>
                  <a:srgbClr val="858787"/>
                </a:solidFill>
                <a:latin typeface="Times New Roman"/>
                <a:cs typeface="Times New Roman"/>
              </a:rPr>
              <a:t>Fred</a:t>
            </a:r>
            <a:r>
              <a:rPr dirty="0" sz="1250" spc="65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250" spc="-60">
                <a:solidFill>
                  <a:srgbClr val="858787"/>
                </a:solidFill>
                <a:latin typeface="Times New Roman"/>
                <a:cs typeface="Times New Roman"/>
              </a:rPr>
              <a:t>Oriul&amp;r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6166112" y="5070993"/>
            <a:ext cx="2922270" cy="84264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869950" algn="l"/>
                <a:tab pos="1346200" algn="l"/>
                <a:tab pos="2239645" algn="l"/>
                <a:tab pos="2750185" algn="l"/>
              </a:tabLst>
            </a:pPr>
            <a:r>
              <a:rPr dirty="0" sz="5350" spc="-160">
                <a:solidFill>
                  <a:srgbClr val="626066"/>
                </a:solidFill>
                <a:latin typeface="Times New Roman"/>
                <a:cs typeface="Times New Roman"/>
              </a:rPr>
              <a:t>-	</a:t>
            </a:r>
            <a:r>
              <a:rPr dirty="0" u="sng" sz="5350" spc="-160">
                <a:solidFill>
                  <a:srgbClr val="626066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sz="5350" spc="-160">
                <a:solidFill>
                  <a:srgbClr val="626066"/>
                </a:solidFill>
                <a:latin typeface="Times New Roman"/>
                <a:cs typeface="Times New Roman"/>
              </a:rPr>
              <a:t>	</a:t>
            </a:r>
            <a:r>
              <a:rPr dirty="0" u="heavy" sz="5350" spc="-160">
                <a:solidFill>
                  <a:srgbClr val="626066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dirty="0" baseline="-4329" sz="5775" spc="-165">
                <a:solidFill>
                  <a:srgbClr val="858787"/>
                </a:solidFill>
                <a:latin typeface="Times New Roman"/>
                <a:cs typeface="Times New Roman"/>
              </a:rPr>
              <a:t>-</a:t>
            </a:r>
            <a:endParaRPr baseline="-4329" sz="5775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5146233" y="10014680"/>
            <a:ext cx="3970654" cy="4121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25400">
              <a:lnSpc>
                <a:spcPts val="1500"/>
              </a:lnSpc>
              <a:spcBef>
                <a:spcPts val="130"/>
              </a:spcBef>
            </a:pPr>
            <a:r>
              <a:rPr dirty="0" sz="1300" spc="-130">
                <a:solidFill>
                  <a:srgbClr val="858787"/>
                </a:solidFill>
                <a:latin typeface="Times New Roman"/>
                <a:cs typeface="Times New Roman"/>
              </a:rPr>
              <a:t>Durln11</a:t>
            </a:r>
            <a:r>
              <a:rPr dirty="0" sz="1300" spc="-125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300" spc="-20">
                <a:solidFill>
                  <a:srgbClr val="858787"/>
                </a:solidFill>
                <a:latin typeface="Times New Roman"/>
                <a:cs typeface="Times New Roman"/>
              </a:rPr>
              <a:t>tOcr'•</a:t>
            </a:r>
            <a:r>
              <a:rPr dirty="0" sz="1300" spc="-125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858787"/>
                </a:solidFill>
                <a:latin typeface="Times New Roman"/>
                <a:cs typeface="Times New Roman"/>
              </a:rPr>
              <a:t>weekend,</a:t>
            </a:r>
            <a:r>
              <a:rPr dirty="0" sz="1300" spc="-18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150" spc="-40" b="1">
                <a:solidFill>
                  <a:srgbClr val="858787"/>
                </a:solidFill>
                <a:latin typeface="Times New Roman"/>
                <a:cs typeface="Times New Roman"/>
              </a:rPr>
              <a:t>a</a:t>
            </a:r>
            <a:r>
              <a:rPr dirty="0" sz="1150" spc="-80" b="1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200" spc="-25">
                <a:solidFill>
                  <a:srgbClr val="858787"/>
                </a:solidFill>
                <a:latin typeface="Times New Roman"/>
                <a:cs typeface="Times New Roman"/>
              </a:rPr>
              <a:t>1P4clal</a:t>
            </a:r>
            <a:r>
              <a:rPr dirty="0" sz="1200" spc="2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150" spc="30" b="1">
                <a:solidFill>
                  <a:srgbClr val="858787"/>
                </a:solidFill>
                <a:latin typeface="Times New Roman"/>
                <a:cs typeface="Times New Roman"/>
              </a:rPr>
              <a:t>,teak</a:t>
            </a:r>
            <a:r>
              <a:rPr dirty="0" sz="1150" spc="-45" b="1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300" spc="-65">
                <a:solidFill>
                  <a:srgbClr val="858787"/>
                </a:solidFill>
                <a:latin typeface="Times New Roman"/>
                <a:cs typeface="Times New Roman"/>
              </a:rPr>
              <a:t>dlnno1</a:t>
            </a:r>
            <a:r>
              <a:rPr dirty="0" sz="1300" spc="45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300" spc="90" b="1">
                <a:solidFill>
                  <a:srgbClr val="858787"/>
                </a:solidFill>
                <a:latin typeface="Times New Roman"/>
                <a:cs typeface="Times New Roman"/>
              </a:rPr>
              <a:t>wu</a:t>
            </a:r>
            <a:r>
              <a:rPr dirty="0" sz="1300" spc="-180" b="1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800" spc="180" b="1">
                <a:solidFill>
                  <a:srgbClr val="858787"/>
                </a:solidFill>
                <a:latin typeface="Arial"/>
                <a:cs typeface="Arial"/>
              </a:rPr>
              <a:t>11ned</a:t>
            </a:r>
            <a:r>
              <a:rPr dirty="0" sz="800" spc="-10" b="1">
                <a:solidFill>
                  <a:srgbClr val="858787"/>
                </a:solidFill>
                <a:latin typeface="Arial"/>
                <a:cs typeface="Arial"/>
              </a:rPr>
              <a:t> </a:t>
            </a:r>
            <a:r>
              <a:rPr dirty="0" sz="1300" spc="-45">
                <a:solidFill>
                  <a:srgbClr val="858787"/>
                </a:solidFill>
                <a:latin typeface="Times New Roman"/>
                <a:cs typeface="Times New Roman"/>
              </a:rPr>
              <a:t>In</a:t>
            </a:r>
            <a:r>
              <a:rPr dirty="0" sz="1300" spc="-25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150" spc="-45" b="1">
                <a:solidFill>
                  <a:srgbClr val="858787"/>
                </a:solidFill>
                <a:latin typeface="Times New Roman"/>
                <a:cs typeface="Times New Roman"/>
              </a:rPr>
              <a:t>the</a:t>
            </a: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ts val="1500"/>
              </a:lnSpc>
            </a:pPr>
            <a:r>
              <a:rPr dirty="0" sz="1300" spc="-30">
                <a:solidFill>
                  <a:srgbClr val="858787"/>
                </a:solidFill>
                <a:latin typeface="Times New Roman"/>
                <a:cs typeface="Times New Roman"/>
              </a:rPr>
              <a:t>oareterla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4760376" y="12071330"/>
            <a:ext cx="1456690" cy="633095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 marR="5080" indent="10795">
              <a:lnSpc>
                <a:spcPct val="75500"/>
              </a:lnSpc>
              <a:spcBef>
                <a:spcPts val="425"/>
              </a:spcBef>
            </a:pPr>
            <a:r>
              <a:rPr dirty="0" sz="1100" spc="-105">
                <a:solidFill>
                  <a:srgbClr val="757577"/>
                </a:solidFill>
                <a:latin typeface="Times New Roman"/>
                <a:cs typeface="Times New Roman"/>
              </a:rPr>
              <a:t>llar,111111 </a:t>
            </a:r>
            <a:r>
              <a:rPr dirty="0" sz="1100" spc="-120">
                <a:solidFill>
                  <a:srgbClr val="858787"/>
                </a:solidFill>
                <a:latin typeface="Arial"/>
                <a:cs typeface="Arial"/>
              </a:rPr>
              <a:t>C </a:t>
            </a:r>
            <a:r>
              <a:rPr dirty="0" sz="1100" spc="30">
                <a:solidFill>
                  <a:srgbClr val="858787"/>
                </a:solidFill>
                <a:latin typeface="Arial"/>
                <a:cs typeface="Arial"/>
              </a:rPr>
              <a:t>Tn,jll.lo  </a:t>
            </a:r>
            <a:r>
              <a:rPr dirty="0" sz="1250" spc="-15">
                <a:solidFill>
                  <a:srgbClr val="858787"/>
                </a:solidFill>
                <a:latin typeface="Times New Roman"/>
                <a:cs typeface="Times New Roman"/>
              </a:rPr>
              <a:t>C1fa1,rta </a:t>
            </a:r>
            <a:r>
              <a:rPr dirty="0" sz="1250" spc="-60">
                <a:solidFill>
                  <a:srgbClr val="858787"/>
                </a:solidFill>
                <a:latin typeface="Times New Roman"/>
                <a:cs typeface="Times New Roman"/>
              </a:rPr>
              <a:t>f,f1n1gor </a:t>
            </a:r>
            <a:r>
              <a:rPr dirty="0" sz="1050" spc="45">
                <a:solidFill>
                  <a:srgbClr val="858787"/>
                </a:solidFill>
                <a:latin typeface="Arial"/>
                <a:cs typeface="Arial"/>
              </a:rPr>
              <a:t>and  </a:t>
            </a:r>
            <a:r>
              <a:rPr dirty="0" sz="1300" spc="-125">
                <a:solidFill>
                  <a:srgbClr val="858787"/>
                </a:solidFill>
                <a:latin typeface="Times New Roman"/>
                <a:cs typeface="Times New Roman"/>
              </a:rPr>
              <a:t>DaYhl</a:t>
            </a:r>
            <a:r>
              <a:rPr dirty="0" sz="1300" spc="-50">
                <a:solidFill>
                  <a:srgbClr val="858787"/>
                </a:solidFill>
                <a:latin typeface="Times New Roman"/>
                <a:cs typeface="Times New Roman"/>
              </a:rPr>
              <a:t> </a:t>
            </a:r>
            <a:r>
              <a:rPr dirty="0" sz="1100" spc="-55">
                <a:solidFill>
                  <a:srgbClr val="858787"/>
                </a:solidFill>
                <a:latin typeface="Times New Roman"/>
                <a:cs typeface="Times New Roman"/>
              </a:rPr>
              <a:t>,10110,,</a:t>
            </a:r>
            <a:endParaRPr sz="1100">
              <a:latin typeface="Times New Roman"/>
              <a:cs typeface="Times New Roman"/>
            </a:endParaRPr>
          </a:p>
          <a:p>
            <a:pPr marL="109855">
              <a:lnSpc>
                <a:spcPts val="1140"/>
              </a:lnSpc>
            </a:pPr>
            <a:r>
              <a:rPr dirty="0" sz="1300" spc="135">
                <a:solidFill>
                  <a:srgbClr val="757577"/>
                </a:solidFill>
                <a:latin typeface="Times New Roman"/>
                <a:cs typeface="Times New Roman"/>
              </a:rPr>
              <a:t>1,tanl</a:t>
            </a:r>
            <a:r>
              <a:rPr dirty="0" sz="1300" spc="-40">
                <a:solidFill>
                  <a:srgbClr val="757577"/>
                </a:solidFill>
                <a:latin typeface="Times New Roman"/>
                <a:cs typeface="Times New Roman"/>
              </a:rPr>
              <a:t> </a:t>
            </a:r>
            <a:r>
              <a:rPr dirty="0" sz="1300" spc="-65">
                <a:solidFill>
                  <a:srgbClr val="858787"/>
                </a:solidFill>
                <a:latin typeface="Times New Roman"/>
                <a:cs typeface="Times New Roman"/>
              </a:rPr>
              <a:t>Man•11•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173577" y="12824470"/>
            <a:ext cx="217170" cy="4489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750" spc="-15">
                <a:solidFill>
                  <a:srgbClr val="858787"/>
                </a:solidFill>
                <a:latin typeface="Arial"/>
                <a:cs typeface="Arial"/>
              </a:rPr>
              <a:t>,.</a:t>
            </a:r>
            <a:endParaRPr sz="275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8213861" y="13114139"/>
            <a:ext cx="377825" cy="5759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u="sng" sz="3600" spc="-755">
                <a:solidFill>
                  <a:srgbClr val="757577"/>
                </a:solidFill>
                <a:uFill>
                  <a:solidFill>
                    <a:srgbClr val="757577"/>
                  </a:solidFill>
                </a:uFill>
                <a:latin typeface="Times New Roman"/>
                <a:cs typeface="Times New Roman"/>
              </a:rPr>
              <a:t>_</a:t>
            </a:r>
            <a:r>
              <a:rPr dirty="0" u="sng" sz="1900" spc="-114">
                <a:solidFill>
                  <a:srgbClr val="626066"/>
                </a:solidFill>
                <a:uFill>
                  <a:solidFill>
                    <a:srgbClr val="757577"/>
                  </a:solidFill>
                </a:uFill>
                <a:latin typeface="Times New Roman"/>
                <a:cs typeface="Times New Roman"/>
              </a:rPr>
              <a:t>.</a:t>
            </a:r>
            <a:r>
              <a:rPr dirty="0" u="sng" sz="1900" spc="-85">
                <a:solidFill>
                  <a:srgbClr val="626066"/>
                </a:solidFill>
                <a:uFill>
                  <a:solidFill>
                    <a:srgbClr val="757577"/>
                  </a:solidFill>
                </a:uFill>
                <a:latin typeface="Times New Roman"/>
                <a:cs typeface="Times New Roman"/>
              </a:rPr>
              <a:t>.</a:t>
            </a:r>
            <a:r>
              <a:rPr dirty="0" u="sng" sz="1500" spc="-105">
                <a:solidFill>
                  <a:srgbClr val="626066"/>
                </a:solidFill>
                <a:uFill>
                  <a:solidFill>
                    <a:srgbClr val="757577"/>
                  </a:solidFill>
                </a:uFill>
                <a:latin typeface="Times New Roman"/>
                <a:cs typeface="Times New Roman"/>
              </a:rPr>
              <a:t>_</a:t>
            </a:r>
            <a:r>
              <a:rPr dirty="0" sz="1500" spc="-55">
                <a:solidFill>
                  <a:srgbClr val="626066"/>
                </a:solidFill>
                <a:latin typeface="Times New Roman"/>
                <a:cs typeface="Times New Roman"/>
              </a:rPr>
              <a:t>.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8948133" y="13495537"/>
            <a:ext cx="302260" cy="18796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050" spc="-85" b="1">
                <a:solidFill>
                  <a:srgbClr val="626066"/>
                </a:solidFill>
                <a:latin typeface="Arial"/>
                <a:cs typeface="Arial"/>
              </a:rPr>
              <a:t>a</a:t>
            </a:r>
            <a:r>
              <a:rPr dirty="0" sz="1050" spc="50" b="1">
                <a:solidFill>
                  <a:srgbClr val="626066"/>
                </a:solidFill>
                <a:latin typeface="Arial"/>
                <a:cs typeface="Arial"/>
              </a:rPr>
              <a:t> </a:t>
            </a:r>
            <a:r>
              <a:rPr dirty="0" sz="950" spc="-65" b="1">
                <a:solidFill>
                  <a:srgbClr val="626066"/>
                </a:solidFill>
                <a:latin typeface="Arial"/>
                <a:cs typeface="Arial"/>
              </a:rPr>
              <a:t>IN</a:t>
            </a:r>
            <a:endParaRPr sz="9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9567500" y="13452087"/>
            <a:ext cx="511175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43865" algn="l"/>
              </a:tabLst>
            </a:pPr>
            <a:r>
              <a:rPr dirty="0" sz="1150" spc="90" b="1">
                <a:solidFill>
                  <a:srgbClr val="626066"/>
                </a:solidFill>
                <a:latin typeface="Times New Roman"/>
                <a:cs typeface="Times New Roman"/>
              </a:rPr>
              <a:t>IIJ</a:t>
            </a:r>
            <a:r>
              <a:rPr dirty="0" sz="1150" spc="85" b="1">
                <a:solidFill>
                  <a:srgbClr val="626066"/>
                </a:solidFill>
                <a:latin typeface="Times New Roman"/>
                <a:cs typeface="Times New Roman"/>
              </a:rPr>
              <a:t>I</a:t>
            </a:r>
            <a:r>
              <a:rPr dirty="0" sz="1150" b="1">
                <a:solidFill>
                  <a:srgbClr val="626066"/>
                </a:solidFill>
                <a:latin typeface="Times New Roman"/>
                <a:cs typeface="Times New Roman"/>
              </a:rPr>
              <a:t>	</a:t>
            </a:r>
            <a:r>
              <a:rPr dirty="0" sz="1400" spc="75" b="1">
                <a:solidFill>
                  <a:srgbClr val="626066"/>
                </a:solidFill>
                <a:latin typeface="Times New Roman"/>
                <a:cs typeface="Times New Roman"/>
              </a:rPr>
              <a:t>,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6795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73405" y="1450884"/>
            <a:ext cx="20031075" cy="5509895"/>
            <a:chOff x="73405" y="1450884"/>
            <a:chExt cx="20031075" cy="5509895"/>
          </a:xfrm>
        </p:grpSpPr>
        <p:sp>
          <p:nvSpPr>
            <p:cNvPr id="4" name="object 4"/>
            <p:cNvSpPr/>
            <p:nvPr/>
          </p:nvSpPr>
          <p:spPr>
            <a:xfrm>
              <a:off x="73405" y="1450884"/>
              <a:ext cx="20030694" cy="53627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027682" y="6685090"/>
              <a:ext cx="1192845" cy="27548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404041" y="6685090"/>
              <a:ext cx="697355" cy="2754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560185" y="6666725"/>
              <a:ext cx="752410" cy="29385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606218" y="6648359"/>
              <a:ext cx="1339657" cy="16529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/>
          <p:nvPr/>
        </p:nvSpPr>
        <p:spPr>
          <a:xfrm>
            <a:off x="367029" y="7658469"/>
            <a:ext cx="2624260" cy="42608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541523" y="12047856"/>
            <a:ext cx="440435" cy="1101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413373" y="7676836"/>
            <a:ext cx="3027992" cy="50872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973557" y="8907333"/>
            <a:ext cx="3064694" cy="47199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882417" y="8888967"/>
            <a:ext cx="4312595" cy="301196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5878" y="1212132"/>
            <a:ext cx="0" cy="2681605"/>
          </a:xfrm>
          <a:custGeom>
            <a:avLst/>
            <a:gdLst/>
            <a:ahLst/>
            <a:cxnLst/>
            <a:rect l="l" t="t" r="r" b="b"/>
            <a:pathLst>
              <a:path w="0" h="2681604">
                <a:moveTo>
                  <a:pt x="0" y="2681383"/>
                </a:moveTo>
                <a:lnTo>
                  <a:pt x="0" y="0"/>
                </a:lnTo>
              </a:path>
            </a:pathLst>
          </a:custGeom>
          <a:ln w="1835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11974" y="6574899"/>
            <a:ext cx="18415" cy="7539355"/>
          </a:xfrm>
          <a:custGeom>
            <a:avLst/>
            <a:gdLst/>
            <a:ahLst/>
            <a:cxnLst/>
            <a:rect l="l" t="t" r="r" b="b"/>
            <a:pathLst>
              <a:path w="18414" h="7539355">
                <a:moveTo>
                  <a:pt x="0" y="0"/>
                </a:moveTo>
                <a:lnTo>
                  <a:pt x="18351" y="0"/>
                </a:lnTo>
                <a:lnTo>
                  <a:pt x="18351" y="7539186"/>
                </a:lnTo>
                <a:lnTo>
                  <a:pt x="0" y="753918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3112075" y="6654025"/>
            <a:ext cx="400685" cy="24637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  <a:tabLst>
                <a:tab pos="339090" algn="l"/>
              </a:tabLst>
            </a:pPr>
            <a:r>
              <a:rPr dirty="0" baseline="-26819" sz="2175" spc="-412">
                <a:solidFill>
                  <a:srgbClr val="959795"/>
                </a:solidFill>
                <a:latin typeface="Arial"/>
                <a:cs typeface="Arial"/>
              </a:rPr>
              <a:t>r </a:t>
            </a:r>
            <a:r>
              <a:rPr dirty="0" baseline="-26819" sz="2175" spc="-405">
                <a:solidFill>
                  <a:srgbClr val="959795"/>
                </a:solidFill>
                <a:latin typeface="Arial"/>
                <a:cs typeface="Arial"/>
              </a:rPr>
              <a:t> </a:t>
            </a:r>
            <a:r>
              <a:rPr dirty="0" sz="1200" spc="-105">
                <a:solidFill>
                  <a:srgbClr val="959795"/>
                </a:solidFill>
                <a:latin typeface="Times New Roman"/>
                <a:cs typeface="Times New Roman"/>
              </a:rPr>
              <a:t>'	</a:t>
            </a:r>
            <a:r>
              <a:rPr dirty="0" sz="1200" spc="-220">
                <a:solidFill>
                  <a:srgbClr val="959795"/>
                </a:solidFill>
                <a:latin typeface="Times New Roman"/>
                <a:cs typeface="Times New Roman"/>
              </a:rPr>
              <a:t>I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33510" y="11957102"/>
            <a:ext cx="46355" cy="1962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00" spc="-204">
                <a:solidFill>
                  <a:srgbClr val="959795"/>
                </a:solidFill>
                <a:latin typeface="Times New Roman"/>
                <a:cs typeface="Times New Roman"/>
              </a:rPr>
              <a:t>I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71799" y="7558532"/>
            <a:ext cx="3208655" cy="6921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289050" algn="l"/>
              </a:tabLst>
            </a:pPr>
            <a:r>
              <a:rPr dirty="0" sz="4350" spc="190" b="1">
                <a:solidFill>
                  <a:srgbClr val="524D49"/>
                </a:solidFill>
                <a:latin typeface="Times New Roman"/>
                <a:cs typeface="Times New Roman"/>
              </a:rPr>
              <a:t>Our	</a:t>
            </a:r>
            <a:r>
              <a:rPr dirty="0" sz="4350" spc="65" b="1">
                <a:solidFill>
                  <a:srgbClr val="524D49"/>
                </a:solidFill>
                <a:latin typeface="Times New Roman"/>
                <a:cs typeface="Times New Roman"/>
              </a:rPr>
              <a:t>Student</a:t>
            </a:r>
            <a:endParaRPr sz="43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866695" y="6585153"/>
            <a:ext cx="9057005" cy="3746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ts val="1345"/>
              </a:lnSpc>
              <a:spcBef>
                <a:spcPts val="90"/>
              </a:spcBef>
              <a:tabLst>
                <a:tab pos="2536825" algn="l"/>
                <a:tab pos="4469765" algn="l"/>
              </a:tabLst>
            </a:pPr>
            <a:r>
              <a:rPr dirty="0" sz="1200" spc="50">
                <a:solidFill>
                  <a:srgbClr val="959795"/>
                </a:solidFill>
                <a:latin typeface="Times New Roman"/>
                <a:cs typeface="Times New Roman"/>
              </a:rPr>
              <a:t>Left </a:t>
            </a:r>
            <a:r>
              <a:rPr dirty="0" sz="1050" spc="45">
                <a:solidFill>
                  <a:srgbClr val="959795"/>
                </a:solidFill>
                <a:latin typeface="Times New Roman"/>
                <a:cs typeface="Times New Roman"/>
              </a:rPr>
              <a:t>to </a:t>
            </a:r>
            <a:r>
              <a:rPr dirty="0" sz="1050" spc="75">
                <a:solidFill>
                  <a:srgbClr val="959795"/>
                </a:solidFill>
                <a:latin typeface="Times New Roman"/>
                <a:cs typeface="Times New Roman"/>
              </a:rPr>
              <a:t>11ght, </a:t>
            </a:r>
            <a:r>
              <a:rPr dirty="0" sz="1200" spc="65">
                <a:solidFill>
                  <a:srgbClr val="959795"/>
                </a:solidFill>
                <a:latin typeface="Times New Roman"/>
                <a:cs typeface="Times New Roman"/>
              </a:rPr>
              <a:t>Henry </a:t>
            </a:r>
            <a:r>
              <a:rPr dirty="0" sz="1200" spc="75">
                <a:solidFill>
                  <a:srgbClr val="959795"/>
                </a:solidFill>
                <a:latin typeface="Times New Roman"/>
                <a:cs typeface="Times New Roman"/>
              </a:rPr>
              <a:t> </a:t>
            </a:r>
            <a:r>
              <a:rPr dirty="0" sz="1200" spc="60">
                <a:solidFill>
                  <a:srgbClr val="959795"/>
                </a:solidFill>
                <a:latin typeface="Times New Roman"/>
                <a:cs typeface="Times New Roman"/>
              </a:rPr>
              <a:t>l,nznrus,</a:t>
            </a:r>
            <a:r>
              <a:rPr dirty="0" sz="1200" spc="145">
                <a:solidFill>
                  <a:srgbClr val="959795"/>
                </a:solidFill>
                <a:latin typeface="Times New Roman"/>
                <a:cs typeface="Times New Roman"/>
              </a:rPr>
              <a:t> </a:t>
            </a:r>
            <a:r>
              <a:rPr dirty="0" sz="1200" spc="40">
                <a:solidFill>
                  <a:srgbClr val="959795"/>
                </a:solidFill>
                <a:latin typeface="Times New Roman"/>
                <a:cs typeface="Times New Roman"/>
              </a:rPr>
              <a:t>Prei	</a:t>
            </a:r>
            <a:r>
              <a:rPr dirty="0" sz="1200" spc="55">
                <a:solidFill>
                  <a:srgbClr val="959795"/>
                </a:solidFill>
                <a:latin typeface="Times New Roman"/>
                <a:cs typeface="Times New Roman"/>
              </a:rPr>
              <a:t>WIiham</a:t>
            </a:r>
            <a:r>
              <a:rPr dirty="0" sz="1200" spc="190">
                <a:solidFill>
                  <a:srgbClr val="959795"/>
                </a:solidFill>
                <a:latin typeface="Times New Roman"/>
                <a:cs typeface="Times New Roman"/>
              </a:rPr>
              <a:t> </a:t>
            </a:r>
            <a:r>
              <a:rPr dirty="0" sz="1200" spc="10">
                <a:solidFill>
                  <a:srgbClr val="959795"/>
                </a:solidFill>
                <a:latin typeface="Times New Roman"/>
                <a:cs typeface="Times New Roman"/>
              </a:rPr>
              <a:t>Av,•nll </a:t>
            </a:r>
            <a:r>
              <a:rPr dirty="0" sz="1200" spc="175">
                <a:solidFill>
                  <a:srgbClr val="959795"/>
                </a:solidFill>
                <a:latin typeface="Times New Roman"/>
                <a:cs typeface="Times New Roman"/>
              </a:rPr>
              <a:t> </a:t>
            </a:r>
            <a:r>
              <a:rPr dirty="0" sz="1200" spc="10">
                <a:solidFill>
                  <a:srgbClr val="959795"/>
                </a:solidFill>
                <a:latin typeface="Times New Roman"/>
                <a:cs typeface="Times New Roman"/>
              </a:rPr>
              <a:t>Vace-Ptt	</a:t>
            </a:r>
            <a:r>
              <a:rPr dirty="0" sz="1200" spc="60">
                <a:solidFill>
                  <a:srgbClr val="959795"/>
                </a:solidFill>
                <a:latin typeface="Times New Roman"/>
                <a:cs typeface="Times New Roman"/>
              </a:rPr>
              <a:t>l'nul </a:t>
            </a:r>
            <a:r>
              <a:rPr dirty="0" sz="1200" spc="-5">
                <a:solidFill>
                  <a:srgbClr val="959795"/>
                </a:solidFill>
                <a:latin typeface="Times New Roman"/>
                <a:cs typeface="Times New Roman"/>
              </a:rPr>
              <a:t>Sh()('mokcr, </a:t>
            </a:r>
            <a:r>
              <a:rPr dirty="0" sz="1200" spc="55">
                <a:solidFill>
                  <a:srgbClr val="959795"/>
                </a:solidFill>
                <a:latin typeface="Times New Roman"/>
                <a:cs typeface="Times New Roman"/>
              </a:rPr>
              <a:t>Trl!ns, </a:t>
            </a:r>
            <a:r>
              <a:rPr dirty="0" sz="1200" spc="-35">
                <a:solidFill>
                  <a:srgbClr val="959795"/>
                </a:solidFill>
                <a:latin typeface="Times New Roman"/>
                <a:cs typeface="Times New Roman"/>
              </a:rPr>
              <a:t>Ball </a:t>
            </a:r>
            <a:r>
              <a:rPr dirty="0" sz="1200" spc="45">
                <a:solidFill>
                  <a:srgbClr val="959795"/>
                </a:solidFill>
                <a:latin typeface="Times New Roman"/>
                <a:cs typeface="Times New Roman"/>
              </a:rPr>
              <a:t>Guse, </a:t>
            </a:r>
            <a:r>
              <a:rPr dirty="0" sz="1200" spc="25">
                <a:solidFill>
                  <a:srgbClr val="959795"/>
                </a:solidFill>
                <a:latin typeface="Times New Roman"/>
                <a:cs typeface="Times New Roman"/>
              </a:rPr>
              <a:t>Rep, </a:t>
            </a:r>
            <a:r>
              <a:rPr dirty="0" sz="1200" spc="20">
                <a:solidFill>
                  <a:srgbClr val="959795"/>
                </a:solidFill>
                <a:latin typeface="Times New Roman"/>
                <a:cs typeface="Times New Roman"/>
              </a:rPr>
              <a:t>nt </a:t>
            </a:r>
            <a:r>
              <a:rPr dirty="0" sz="1200" spc="10">
                <a:solidFill>
                  <a:srgbClr val="959795"/>
                </a:solidFill>
                <a:latin typeface="Times New Roman"/>
                <a:cs typeface="Times New Roman"/>
              </a:rPr>
              <a:t>l..arxe, </a:t>
            </a:r>
            <a:r>
              <a:rPr dirty="0" sz="1200" spc="-20">
                <a:solidFill>
                  <a:srgbClr val="959795"/>
                </a:solidFill>
                <a:latin typeface="Times New Roman"/>
                <a:cs typeface="Times New Roman"/>
              </a:rPr>
              <a:t>Tam </a:t>
            </a:r>
            <a:r>
              <a:rPr dirty="0" sz="1200" spc="60">
                <a:solidFill>
                  <a:srgbClr val="959795"/>
                </a:solidFill>
                <a:latin typeface="Times New Roman"/>
                <a:cs typeface="Times New Roman"/>
              </a:rPr>
              <a:t>Hull. </a:t>
            </a:r>
            <a:r>
              <a:rPr dirty="0" sz="1200" spc="125">
                <a:solidFill>
                  <a:srgbClr val="959795"/>
                </a:solidFill>
                <a:latin typeface="Times New Roman"/>
                <a:cs typeface="Times New Roman"/>
              </a:rPr>
              <a:t>R </a:t>
            </a:r>
            <a:r>
              <a:rPr dirty="0" sz="1200" spc="70">
                <a:solidFill>
                  <a:srgbClr val="959795"/>
                </a:solidFill>
                <a:latin typeface="Times New Roman"/>
                <a:cs typeface="Times New Roman"/>
              </a:rPr>
              <a:t>p.</a:t>
            </a:r>
            <a:r>
              <a:rPr dirty="0" sz="1200" spc="-15">
                <a:solidFill>
                  <a:srgbClr val="959795"/>
                </a:solidFill>
                <a:latin typeface="Times New Roman"/>
                <a:cs typeface="Times New Roman"/>
              </a:rPr>
              <a:t> </a:t>
            </a:r>
            <a:r>
              <a:rPr dirty="0" sz="1200" spc="75">
                <a:solidFill>
                  <a:srgbClr val="959795"/>
                </a:solidFill>
                <a:latin typeface="Times New Roman"/>
                <a:cs typeface="Times New Roman"/>
              </a:rPr>
              <a:t>nl</a:t>
            </a:r>
            <a:endParaRPr sz="1200">
              <a:latin typeface="Times New Roman"/>
              <a:cs typeface="Times New Roman"/>
            </a:endParaRPr>
          </a:p>
          <a:p>
            <a:pPr marL="20320">
              <a:lnSpc>
                <a:spcPts val="1405"/>
              </a:lnSpc>
              <a:tabLst>
                <a:tab pos="2343150" algn="l"/>
              </a:tabLst>
            </a:pPr>
            <a:r>
              <a:rPr dirty="0" sz="1050" spc="145">
                <a:solidFill>
                  <a:srgbClr val="959795"/>
                </a:solidFill>
                <a:latin typeface="Times New Roman"/>
                <a:cs typeface="Times New Roman"/>
              </a:rPr>
              <a:t>l.nrgl, </a:t>
            </a:r>
            <a:r>
              <a:rPr dirty="0" sz="1200" spc="-70">
                <a:solidFill>
                  <a:srgbClr val="959795"/>
                </a:solidFill>
                <a:latin typeface="Times New Roman"/>
                <a:cs typeface="Times New Roman"/>
              </a:rPr>
              <a:t>C'hrt11t1e </a:t>
            </a:r>
            <a:r>
              <a:rPr dirty="0" sz="1200" spc="40" b="1">
                <a:solidFill>
                  <a:srgbClr val="959795"/>
                </a:solidFill>
                <a:latin typeface="Times New Roman"/>
                <a:cs typeface="Times New Roman"/>
              </a:rPr>
              <a:t>Fox, </a:t>
            </a:r>
            <a:r>
              <a:rPr dirty="0" sz="1250" spc="60">
                <a:solidFill>
                  <a:srgbClr val="959795"/>
                </a:solidFill>
                <a:latin typeface="Times New Roman"/>
                <a:cs typeface="Times New Roman"/>
              </a:rPr>
              <a:t>f"rc</a:t>
            </a:r>
            <a:r>
              <a:rPr dirty="0" sz="1250" spc="10">
                <a:solidFill>
                  <a:srgbClr val="959795"/>
                </a:solidFill>
                <a:latin typeface="Times New Roman"/>
                <a:cs typeface="Times New Roman"/>
              </a:rPr>
              <a:t> </a:t>
            </a:r>
            <a:r>
              <a:rPr dirty="0" sz="1250" spc="60">
                <a:solidFill>
                  <a:srgbClr val="959795"/>
                </a:solidFill>
                <a:latin typeface="Times New Roman"/>
                <a:cs typeface="Times New Roman"/>
              </a:rPr>
              <a:t>h.</a:t>
            </a:r>
            <a:r>
              <a:rPr dirty="0" sz="1250" spc="55">
                <a:solidFill>
                  <a:srgbClr val="959795"/>
                </a:solidFill>
                <a:latin typeface="Times New Roman"/>
                <a:cs typeface="Times New Roman"/>
              </a:rPr>
              <a:t> </a:t>
            </a:r>
            <a:r>
              <a:rPr dirty="0" sz="1250" spc="-80">
                <a:solidFill>
                  <a:srgbClr val="959795"/>
                </a:solidFill>
                <a:latin typeface="Times New Roman"/>
                <a:cs typeface="Times New Roman"/>
              </a:rPr>
              <a:t>R&lt;'p	</a:t>
            </a:r>
            <a:r>
              <a:rPr dirty="0" sz="1200" spc="-75">
                <a:solidFill>
                  <a:srgbClr val="959795"/>
                </a:solidFill>
                <a:latin typeface="Times New Roman"/>
                <a:cs typeface="Times New Roman"/>
              </a:rPr>
              <a:t>Rnd </a:t>
            </a:r>
            <a:r>
              <a:rPr dirty="0" sz="1200" spc="90">
                <a:solidFill>
                  <a:srgbClr val="959795"/>
                </a:solidFill>
                <a:latin typeface="Times New Roman"/>
                <a:cs typeface="Times New Roman"/>
              </a:rPr>
              <a:t>Ball\\ </a:t>
            </a:r>
            <a:r>
              <a:rPr dirty="0" sz="1200" spc="-45">
                <a:solidFill>
                  <a:srgbClr val="959795"/>
                </a:solidFill>
                <a:latin typeface="Times New Roman"/>
                <a:cs typeface="Times New Roman"/>
              </a:rPr>
              <a:t>1lhnn1Ron, </a:t>
            </a:r>
            <a:r>
              <a:rPr dirty="0" sz="1250" spc="-50">
                <a:solidFill>
                  <a:srgbClr val="959795"/>
                </a:solidFill>
                <a:latin typeface="Times New Roman"/>
                <a:cs typeface="Times New Roman"/>
              </a:rPr>
              <a:t>R,•p </a:t>
            </a:r>
            <a:r>
              <a:rPr dirty="0" sz="1050" spc="-110">
                <a:solidFill>
                  <a:srgbClr val="959795"/>
                </a:solidFill>
                <a:latin typeface="Times New Roman"/>
                <a:cs typeface="Times New Roman"/>
              </a:rPr>
              <a:t>111 </a:t>
            </a:r>
            <a:r>
              <a:rPr dirty="0" sz="1000" spc="90">
                <a:solidFill>
                  <a:srgbClr val="959795"/>
                </a:solidFill>
                <a:latin typeface="Times New Roman"/>
                <a:cs typeface="Times New Roman"/>
              </a:rPr>
              <a:t>1</a:t>
            </a:r>
            <a:r>
              <a:rPr dirty="0" sz="1000" spc="55">
                <a:solidFill>
                  <a:srgbClr val="959795"/>
                </a:solidFill>
                <a:latin typeface="Times New Roman"/>
                <a:cs typeface="Times New Roman"/>
              </a:rPr>
              <a:t> </a:t>
            </a:r>
            <a:r>
              <a:rPr dirty="0" sz="1000" spc="70">
                <a:solidFill>
                  <a:srgbClr val="959795"/>
                </a:solidFill>
                <a:latin typeface="Times New Roman"/>
                <a:cs typeface="Times New Roman"/>
              </a:rPr>
              <a:t>11,tc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702944" y="12822973"/>
            <a:ext cx="64769" cy="189865"/>
          </a:xfrm>
          <a:custGeom>
            <a:avLst/>
            <a:gdLst/>
            <a:ahLst/>
            <a:cxnLst/>
            <a:rect l="l" t="t" r="r" b="b"/>
            <a:pathLst>
              <a:path w="64770" h="189865">
                <a:moveTo>
                  <a:pt x="64230" y="189384"/>
                </a:moveTo>
                <a:lnTo>
                  <a:pt x="0" y="189384"/>
                </a:lnTo>
                <a:lnTo>
                  <a:pt x="0" y="0"/>
                </a:lnTo>
                <a:lnTo>
                  <a:pt x="64230" y="0"/>
                </a:lnTo>
                <a:lnTo>
                  <a:pt x="64230" y="189384"/>
                </a:lnTo>
                <a:close/>
              </a:path>
            </a:pathLst>
          </a:custGeom>
          <a:solidFill>
            <a:srgbClr val="D4D6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3519864" y="12811104"/>
            <a:ext cx="288290" cy="1962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00" spc="55">
                <a:solidFill>
                  <a:srgbClr val="959795"/>
                </a:solidFill>
                <a:latin typeface="Arial"/>
                <a:cs typeface="Arial"/>
              </a:rPr>
              <a:t>\\</a:t>
            </a:r>
            <a:r>
              <a:rPr dirty="0" sz="1100" spc="225">
                <a:solidFill>
                  <a:srgbClr val="959795"/>
                </a:solidFill>
                <a:latin typeface="Arial"/>
                <a:cs typeface="Arial"/>
              </a:rPr>
              <a:t> </a:t>
            </a:r>
            <a:r>
              <a:rPr dirty="0" sz="1100" spc="50">
                <a:solidFill>
                  <a:srgbClr val="A7AAAA"/>
                </a:solidFill>
                <a:latin typeface="Arial"/>
                <a:cs typeface="Arial"/>
              </a:rPr>
              <a:t>II</a:t>
            </a:r>
            <a:endParaRPr sz="11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578552" y="12873368"/>
            <a:ext cx="64769" cy="180975"/>
          </a:xfrm>
          <a:custGeom>
            <a:avLst/>
            <a:gdLst/>
            <a:ahLst/>
            <a:cxnLst/>
            <a:rect l="l" t="t" r="r" b="b"/>
            <a:pathLst>
              <a:path w="64770" h="180975">
                <a:moveTo>
                  <a:pt x="64230" y="180921"/>
                </a:moveTo>
                <a:lnTo>
                  <a:pt x="0" y="180921"/>
                </a:lnTo>
                <a:lnTo>
                  <a:pt x="0" y="0"/>
                </a:lnTo>
                <a:lnTo>
                  <a:pt x="64230" y="0"/>
                </a:lnTo>
                <a:lnTo>
                  <a:pt x="64230" y="180921"/>
                </a:lnTo>
                <a:close/>
              </a:path>
            </a:pathLst>
          </a:custGeom>
          <a:solidFill>
            <a:srgbClr val="D4D6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4565853" y="12861609"/>
            <a:ext cx="70485" cy="1911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050" spc="60">
                <a:solidFill>
                  <a:srgbClr val="A7AAAA"/>
                </a:solidFill>
                <a:latin typeface="Times New Roman"/>
                <a:cs typeface="Times New Roman"/>
              </a:rPr>
              <a:t>\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93042" y="12870792"/>
            <a:ext cx="83185" cy="21272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00" spc="-15">
                <a:solidFill>
                  <a:srgbClr val="959795"/>
                </a:solidFill>
                <a:latin typeface="Times New Roman"/>
                <a:cs typeface="Times New Roman"/>
              </a:rPr>
              <a:t>J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243976" y="12919282"/>
            <a:ext cx="73660" cy="180975"/>
          </a:xfrm>
          <a:custGeom>
            <a:avLst/>
            <a:gdLst/>
            <a:ahLst/>
            <a:cxnLst/>
            <a:rect l="l" t="t" r="r" b="b"/>
            <a:pathLst>
              <a:path w="73660" h="180975">
                <a:moveTo>
                  <a:pt x="73405" y="180921"/>
                </a:moveTo>
                <a:lnTo>
                  <a:pt x="0" y="180921"/>
                </a:lnTo>
                <a:lnTo>
                  <a:pt x="0" y="0"/>
                </a:lnTo>
                <a:lnTo>
                  <a:pt x="73405" y="0"/>
                </a:lnTo>
                <a:lnTo>
                  <a:pt x="73405" y="180921"/>
                </a:lnTo>
                <a:close/>
              </a:path>
            </a:pathLst>
          </a:custGeom>
          <a:solidFill>
            <a:srgbClr val="D4D6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391659" y="12940779"/>
            <a:ext cx="36830" cy="195580"/>
          </a:xfrm>
          <a:custGeom>
            <a:avLst/>
            <a:gdLst/>
            <a:ahLst/>
            <a:cxnLst/>
            <a:rect l="l" t="t" r="r" b="b"/>
            <a:pathLst>
              <a:path w="36829" h="195580">
                <a:moveTo>
                  <a:pt x="36702" y="195213"/>
                </a:moveTo>
                <a:lnTo>
                  <a:pt x="0" y="195213"/>
                </a:lnTo>
                <a:lnTo>
                  <a:pt x="0" y="0"/>
                </a:lnTo>
                <a:lnTo>
                  <a:pt x="36702" y="0"/>
                </a:lnTo>
                <a:lnTo>
                  <a:pt x="36702" y="195213"/>
                </a:lnTo>
                <a:close/>
              </a:path>
            </a:pathLst>
          </a:custGeom>
          <a:solidFill>
            <a:srgbClr val="D4D6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 txBox="1"/>
          <p:nvPr/>
        </p:nvSpPr>
        <p:spPr>
          <a:xfrm>
            <a:off x="5231277" y="12907524"/>
            <a:ext cx="245110" cy="1911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050" spc="-15">
                <a:solidFill>
                  <a:srgbClr val="A7AAAA"/>
                </a:solidFill>
                <a:latin typeface="Times New Roman"/>
                <a:cs typeface="Times New Roman"/>
              </a:rPr>
              <a:t>d</a:t>
            </a:r>
            <a:r>
              <a:rPr dirty="0" sz="1050" spc="55">
                <a:solidFill>
                  <a:srgbClr val="A7AAAA"/>
                </a:solidFill>
                <a:latin typeface="Times New Roman"/>
                <a:cs typeface="Times New Roman"/>
              </a:rPr>
              <a:t> </a:t>
            </a:r>
            <a:r>
              <a:rPr dirty="0" sz="900" spc="20">
                <a:solidFill>
                  <a:srgbClr val="A7AAAA"/>
                </a:solidFill>
                <a:latin typeface="Courier New"/>
                <a:cs typeface="Courier New"/>
              </a:rPr>
              <a:t>I</a:t>
            </a:r>
            <a:endParaRPr sz="900">
              <a:latin typeface="Courier New"/>
              <a:cs typeface="Courier New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846234" y="7480478"/>
            <a:ext cx="4572635" cy="7308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306955" algn="l"/>
                <a:tab pos="3223260" algn="l"/>
              </a:tabLst>
            </a:pPr>
            <a:r>
              <a:rPr dirty="0" sz="4600" spc="75" b="1">
                <a:solidFill>
                  <a:srgbClr val="524D49"/>
                </a:solidFill>
                <a:latin typeface="Times New Roman"/>
                <a:cs typeface="Times New Roman"/>
              </a:rPr>
              <a:t>Counci</a:t>
            </a:r>
            <a:r>
              <a:rPr dirty="0" sz="4600" spc="45" b="1">
                <a:solidFill>
                  <a:srgbClr val="524D49"/>
                </a:solidFill>
                <a:latin typeface="Times New Roman"/>
                <a:cs typeface="Times New Roman"/>
              </a:rPr>
              <a:t>l</a:t>
            </a:r>
            <a:r>
              <a:rPr dirty="0" sz="4600" b="1">
                <a:solidFill>
                  <a:srgbClr val="524D49"/>
                </a:solidFill>
                <a:latin typeface="Times New Roman"/>
                <a:cs typeface="Times New Roman"/>
              </a:rPr>
              <a:t>	</a:t>
            </a:r>
            <a:r>
              <a:rPr dirty="0" sz="4600" spc="210" b="1">
                <a:solidFill>
                  <a:srgbClr val="524D49"/>
                </a:solidFill>
                <a:latin typeface="Times New Roman"/>
                <a:cs typeface="Times New Roman"/>
              </a:rPr>
              <a:t>A</a:t>
            </a:r>
            <a:r>
              <a:rPr dirty="0" sz="4600" spc="100" b="1">
                <a:solidFill>
                  <a:srgbClr val="524D49"/>
                </a:solidFill>
                <a:latin typeface="Times New Roman"/>
                <a:cs typeface="Times New Roman"/>
              </a:rPr>
              <a:t>t</a:t>
            </a:r>
            <a:r>
              <a:rPr dirty="0" sz="4600" b="1">
                <a:solidFill>
                  <a:srgbClr val="524D49"/>
                </a:solidFill>
                <a:latin typeface="Times New Roman"/>
                <a:cs typeface="Times New Roman"/>
              </a:rPr>
              <a:t>	</a:t>
            </a:r>
            <a:r>
              <a:rPr dirty="0" sz="4600" spc="-250" b="1">
                <a:solidFill>
                  <a:srgbClr val="524D49"/>
                </a:solidFill>
                <a:latin typeface="Times New Roman"/>
                <a:cs typeface="Times New Roman"/>
              </a:rPr>
              <a:t>Work</a:t>
            </a:r>
            <a:endParaRPr sz="46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887165" y="11993833"/>
            <a:ext cx="400685" cy="2076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00" spc="-160">
                <a:solidFill>
                  <a:srgbClr val="959795"/>
                </a:solidFill>
                <a:latin typeface="Times New Roman"/>
                <a:cs typeface="Times New Roman"/>
              </a:rPr>
              <a:t>Ua11n,</a:t>
            </a:r>
            <a:r>
              <a:rPr dirty="0" sz="1200" spc="-220">
                <a:solidFill>
                  <a:srgbClr val="959795"/>
                </a:solidFill>
                <a:latin typeface="Times New Roman"/>
                <a:cs typeface="Times New Roman"/>
              </a:rPr>
              <a:t> </a:t>
            </a:r>
            <a:r>
              <a:rPr dirty="0" sz="1200" spc="-55">
                <a:solidFill>
                  <a:srgbClr val="959795"/>
                </a:solidFill>
                <a:latin typeface="Times New Roman"/>
                <a:cs typeface="Times New Roman"/>
              </a:rPr>
              <a:t>,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427657" y="12005500"/>
            <a:ext cx="374650" cy="199390"/>
          </a:xfrm>
          <a:prstGeom prst="rect">
            <a:avLst/>
          </a:prstGeom>
          <a:solidFill>
            <a:srgbClr val="D4D6D4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70">
                <a:solidFill>
                  <a:srgbClr val="A7AAAA"/>
                </a:solidFill>
                <a:latin typeface="Times New Roman"/>
                <a:cs typeface="Times New Roman"/>
              </a:rPr>
              <a:t>othln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864737" y="11993833"/>
            <a:ext cx="677545" cy="2076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50" spc="70" b="1">
                <a:solidFill>
                  <a:srgbClr val="959795"/>
                </a:solidFill>
                <a:latin typeface="Times New Roman"/>
                <a:cs typeface="Times New Roman"/>
              </a:rPr>
              <a:t>8,,,</a:t>
            </a:r>
            <a:r>
              <a:rPr dirty="0" sz="1150" spc="-140" b="1">
                <a:solidFill>
                  <a:srgbClr val="959795"/>
                </a:solidFill>
                <a:latin typeface="Times New Roman"/>
                <a:cs typeface="Times New Roman"/>
              </a:rPr>
              <a:t> </a:t>
            </a:r>
            <a:r>
              <a:rPr dirty="0" sz="1200" spc="45">
                <a:solidFill>
                  <a:srgbClr val="959795"/>
                </a:solidFill>
                <a:latin typeface="Times New Roman"/>
                <a:cs typeface="Times New Roman"/>
              </a:rPr>
              <a:t>n:llu</a:t>
            </a:r>
            <a:r>
              <a:rPr dirty="0" sz="1200" spc="-90">
                <a:solidFill>
                  <a:srgbClr val="959795"/>
                </a:solidFill>
                <a:latin typeface="Times New Roman"/>
                <a:cs typeface="Times New Roman"/>
              </a:rPr>
              <a:t> </a:t>
            </a:r>
            <a:r>
              <a:rPr dirty="0" sz="950" spc="65" i="1">
                <a:solidFill>
                  <a:srgbClr val="959795"/>
                </a:solidFill>
                <a:latin typeface="Arial"/>
                <a:cs typeface="Arial"/>
              </a:rPr>
              <a:t>y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5717928" y="8811987"/>
            <a:ext cx="4224020" cy="1650364"/>
          </a:xfrm>
          <a:prstGeom prst="rect">
            <a:avLst/>
          </a:prstGeom>
        </p:spPr>
        <p:txBody>
          <a:bodyPr wrap="square" lIns="0" tIns="28575" rIns="0" bIns="0" rtlCol="0" vert="horz">
            <a:spAutoFit/>
          </a:bodyPr>
          <a:lstStyle/>
          <a:p>
            <a:pPr algn="just" marL="12700" marR="5080" indent="17145">
              <a:lnSpc>
                <a:spcPct val="93800"/>
              </a:lnSpc>
              <a:spcBef>
                <a:spcPts val="225"/>
              </a:spcBef>
            </a:pPr>
            <a:r>
              <a:rPr dirty="0" sz="1300" spc="95">
                <a:solidFill>
                  <a:srgbClr val="959795"/>
                </a:solidFill>
                <a:latin typeface="Times New Roman"/>
                <a:cs typeface="Times New Roman"/>
              </a:rPr>
              <a:t>'3tudenl </a:t>
            </a:r>
            <a:r>
              <a:rPr dirty="0" sz="1350" spc="55">
                <a:solidFill>
                  <a:srgbClr val="959795"/>
                </a:solidFill>
                <a:latin typeface="Times New Roman"/>
                <a:cs typeface="Times New Roman"/>
              </a:rPr>
              <a:t>Council </a:t>
            </a:r>
            <a:r>
              <a:rPr dirty="0" sz="1350" spc="-204">
                <a:solidFill>
                  <a:srgbClr val="959795"/>
                </a:solidFill>
                <a:latin typeface="Times New Roman"/>
                <a:cs typeface="Times New Roman"/>
              </a:rPr>
              <a:t>1-1 </a:t>
            </a:r>
            <a:r>
              <a:rPr dirty="0" sz="1300" spc="90">
                <a:solidFill>
                  <a:srgbClr val="959795"/>
                </a:solidFill>
                <a:latin typeface="Times New Roman"/>
                <a:cs typeface="Times New Roman"/>
              </a:rPr>
              <a:t>thl' </a:t>
            </a:r>
            <a:r>
              <a:rPr dirty="0" sz="1350" spc="25">
                <a:solidFill>
                  <a:srgbClr val="959795"/>
                </a:solidFill>
                <a:latin typeface="Times New Roman"/>
                <a:cs typeface="Times New Roman"/>
              </a:rPr>
              <a:t>lcg1 lat1ve </a:t>
            </a:r>
            <a:r>
              <a:rPr dirty="0" sz="1300" spc="55">
                <a:solidFill>
                  <a:srgbClr val="959795"/>
                </a:solidFill>
                <a:latin typeface="Times New Roman"/>
                <a:cs typeface="Times New Roman"/>
              </a:rPr>
              <a:t>body </a:t>
            </a:r>
            <a:r>
              <a:rPr dirty="0" sz="1300" spc="45">
                <a:solidFill>
                  <a:srgbClr val="959795"/>
                </a:solidFill>
                <a:latin typeface="Times New Roman"/>
                <a:cs typeface="Times New Roman"/>
              </a:rPr>
              <a:t>of </a:t>
            </a:r>
            <a:r>
              <a:rPr dirty="0" sz="1300" spc="40">
                <a:solidFill>
                  <a:srgbClr val="959795"/>
                </a:solidFill>
                <a:latin typeface="Times New Roman"/>
                <a:cs typeface="Times New Roman"/>
              </a:rPr>
              <a:t>the </a:t>
            </a:r>
            <a:r>
              <a:rPr dirty="0" sz="1300" spc="85">
                <a:solidFill>
                  <a:srgbClr val="959795"/>
                </a:solidFill>
                <a:latin typeface="Times New Roman"/>
                <a:cs typeface="Times New Roman"/>
              </a:rPr>
              <a:t>Tech  </a:t>
            </a:r>
            <a:r>
              <a:rPr dirty="0" sz="1350" spc="60">
                <a:solidFill>
                  <a:srgbClr val="959795"/>
                </a:solidFill>
                <a:latin typeface="Times New Roman"/>
                <a:cs typeface="Times New Roman"/>
              </a:rPr>
              <a:t>':itudent </a:t>
            </a:r>
            <a:r>
              <a:rPr dirty="0" sz="1350" spc="-30">
                <a:solidFill>
                  <a:srgbClr val="959795"/>
                </a:solidFill>
                <a:latin typeface="Times New Roman"/>
                <a:cs typeface="Times New Roman"/>
              </a:rPr>
              <a:t>As!loc1at1on </a:t>
            </a:r>
            <a:r>
              <a:rPr dirty="0" sz="1300" spc="-25">
                <a:solidFill>
                  <a:srgbClr val="959795"/>
                </a:solidFill>
                <a:latin typeface="Arial"/>
                <a:cs typeface="Arial"/>
              </a:rPr>
              <a:t>1</a:t>
            </a:r>
            <a:r>
              <a:rPr dirty="0" sz="1450" spc="-25">
                <a:solidFill>
                  <a:srgbClr val="959795"/>
                </a:solidFill>
                <a:latin typeface="Times New Roman"/>
                <a:cs typeface="Times New Roman"/>
              </a:rPr>
              <a:t>t. </a:t>
            </a:r>
            <a:r>
              <a:rPr dirty="0" sz="1300" spc="100">
                <a:solidFill>
                  <a:srgbClr val="959795"/>
                </a:solidFill>
                <a:latin typeface="Times New Roman"/>
                <a:cs typeface="Times New Roman"/>
              </a:rPr>
              <a:t>through </a:t>
            </a:r>
            <a:r>
              <a:rPr dirty="0" sz="1350" spc="-45">
                <a:solidFill>
                  <a:srgbClr val="959795"/>
                </a:solidFill>
                <a:latin typeface="Times New Roman"/>
                <a:cs typeface="Times New Roman"/>
              </a:rPr>
              <a:t>1t.s </a:t>
            </a:r>
            <a:r>
              <a:rPr dirty="0" sz="1350" spc="-10">
                <a:solidFill>
                  <a:srgbClr val="959795"/>
                </a:solidFill>
                <a:latin typeface="Times New Roman"/>
                <a:cs typeface="Times New Roman"/>
              </a:rPr>
              <a:t>comm1ttee-1 </a:t>
            </a:r>
            <a:r>
              <a:rPr dirty="0" sz="1300">
                <a:solidFill>
                  <a:srgbClr val="959795"/>
                </a:solidFill>
                <a:latin typeface="Times New Roman"/>
                <a:cs typeface="Times New Roman"/>
              </a:rPr>
              <a:t>anal  </a:t>
            </a:r>
            <a:r>
              <a:rPr dirty="0" sz="1300" spc="95">
                <a:solidFill>
                  <a:srgbClr val="959795"/>
                </a:solidFill>
                <a:latin typeface="Times New Roman"/>
                <a:cs typeface="Times New Roman"/>
              </a:rPr>
              <a:t>boards, </a:t>
            </a:r>
            <a:r>
              <a:rPr dirty="0" sz="1350" spc="95">
                <a:solidFill>
                  <a:srgbClr val="959795"/>
                </a:solidFill>
                <a:latin typeface="Times New Roman"/>
                <a:cs typeface="Times New Roman"/>
              </a:rPr>
              <a:t>represents </a:t>
            </a:r>
            <a:r>
              <a:rPr dirty="0" sz="1400" spc="30">
                <a:solidFill>
                  <a:srgbClr val="959795"/>
                </a:solidFill>
                <a:latin typeface="Times New Roman"/>
                <a:cs typeface="Times New Roman"/>
              </a:rPr>
              <a:t>tht! </a:t>
            </a:r>
            <a:r>
              <a:rPr dirty="0" sz="1300" spc="90">
                <a:solidFill>
                  <a:srgbClr val="959795"/>
                </a:solidFill>
                <a:latin typeface="Times New Roman"/>
                <a:cs typeface="Times New Roman"/>
              </a:rPr>
              <a:t>!ltudeut </a:t>
            </a:r>
            <a:r>
              <a:rPr dirty="0" sz="1300" spc="25">
                <a:solidFill>
                  <a:srgbClr val="959795"/>
                </a:solidFill>
                <a:latin typeface="Times New Roman"/>
                <a:cs typeface="Times New Roman"/>
              </a:rPr>
              <a:t>body </a:t>
            </a:r>
            <a:r>
              <a:rPr dirty="0" sz="1400" spc="55">
                <a:solidFill>
                  <a:srgbClr val="959795"/>
                </a:solidFill>
                <a:latin typeface="Times New Roman"/>
                <a:cs typeface="Times New Roman"/>
              </a:rPr>
              <a:t>to </a:t>
            </a:r>
            <a:r>
              <a:rPr dirty="0" sz="1300" spc="65">
                <a:solidFill>
                  <a:srgbClr val="959795"/>
                </a:solidFill>
                <a:latin typeface="Times New Roman"/>
                <a:cs typeface="Times New Roman"/>
              </a:rPr>
              <a:t>the </a:t>
            </a:r>
            <a:r>
              <a:rPr dirty="0" sz="1400" spc="-95">
                <a:solidFill>
                  <a:srgbClr val="959795"/>
                </a:solidFill>
                <a:latin typeface="Times New Roman"/>
                <a:cs typeface="Times New Roman"/>
              </a:rPr>
              <a:t>,1dm1n1s-­  </a:t>
            </a:r>
            <a:r>
              <a:rPr dirty="0" sz="1400" spc="-40">
                <a:solidFill>
                  <a:srgbClr val="959795"/>
                </a:solidFill>
                <a:latin typeface="Times New Roman"/>
                <a:cs typeface="Times New Roman"/>
              </a:rPr>
              <a:t>tr,1t1on </a:t>
            </a:r>
            <a:r>
              <a:rPr dirty="0" sz="1300" spc="85">
                <a:solidFill>
                  <a:srgbClr val="959795"/>
                </a:solidFill>
                <a:latin typeface="Times New Roman"/>
                <a:cs typeface="Times New Roman"/>
              </a:rPr>
              <a:t>nnd </a:t>
            </a:r>
            <a:r>
              <a:rPr dirty="0" sz="1300" spc="60">
                <a:solidFill>
                  <a:srgbClr val="959795"/>
                </a:solidFill>
                <a:latin typeface="Times New Roman"/>
                <a:cs typeface="Times New Roman"/>
              </a:rPr>
              <a:t>to </a:t>
            </a:r>
            <a:r>
              <a:rPr dirty="0" sz="1400" spc="55">
                <a:solidFill>
                  <a:srgbClr val="959795"/>
                </a:solidFill>
                <a:latin typeface="Times New Roman"/>
                <a:cs typeface="Times New Roman"/>
              </a:rPr>
              <a:t>the </a:t>
            </a:r>
            <a:r>
              <a:rPr dirty="0" sz="1400" spc="70">
                <a:solidFill>
                  <a:srgbClr val="959795"/>
                </a:solidFill>
                <a:latin typeface="Times New Roman"/>
                <a:cs typeface="Times New Roman"/>
              </a:rPr>
              <a:t>outside </a:t>
            </a:r>
            <a:r>
              <a:rPr dirty="0" sz="1400">
                <a:solidFill>
                  <a:srgbClr val="959795"/>
                </a:solidFill>
                <a:latin typeface="Times New Roman"/>
                <a:cs typeface="Times New Roman"/>
              </a:rPr>
              <a:t>\\ </a:t>
            </a:r>
            <a:r>
              <a:rPr dirty="0" sz="1300" spc="15">
                <a:solidFill>
                  <a:srgbClr val="959795"/>
                </a:solidFill>
                <a:latin typeface="Times New Roman"/>
                <a:cs typeface="Times New Roman"/>
              </a:rPr>
              <a:t>oriel It </a:t>
            </a:r>
            <a:r>
              <a:rPr dirty="0" sz="1350" spc="60">
                <a:solidFill>
                  <a:srgbClr val="959795"/>
                </a:solidFill>
                <a:latin typeface="Times New Roman"/>
                <a:cs typeface="Times New Roman"/>
              </a:rPr>
              <a:t>provides </a:t>
            </a:r>
            <a:r>
              <a:rPr dirty="0" sz="1350" spc="-15">
                <a:solidFill>
                  <a:srgbClr val="959795"/>
                </a:solidFill>
                <a:latin typeface="Times New Roman"/>
                <a:cs typeface="Times New Roman"/>
              </a:rPr>
              <a:t>l!lllt•r­  </a:t>
            </a:r>
            <a:r>
              <a:rPr dirty="0" sz="1350" spc="-45">
                <a:solidFill>
                  <a:srgbClr val="959795"/>
                </a:solidFill>
                <a:latin typeface="Times New Roman"/>
                <a:cs typeface="Times New Roman"/>
              </a:rPr>
              <a:t>t,11nmt </a:t>
            </a:r>
            <a:r>
              <a:rPr dirty="0" sz="1400" spc="-45">
                <a:solidFill>
                  <a:srgbClr val="959795"/>
                </a:solidFill>
                <a:latin typeface="Times New Roman"/>
                <a:cs typeface="Times New Roman"/>
              </a:rPr>
              <a:t>nt </a:t>
            </a:r>
            <a:r>
              <a:rPr dirty="0" sz="1350" spc="-40">
                <a:solidFill>
                  <a:srgbClr val="959795"/>
                </a:solidFill>
                <a:latin typeface="Times New Roman"/>
                <a:cs typeface="Times New Roman"/>
              </a:rPr>
              <a:t>in </a:t>
            </a:r>
            <a:r>
              <a:rPr dirty="0" sz="1300" spc="40">
                <a:solidFill>
                  <a:srgbClr val="959795"/>
                </a:solidFill>
                <a:latin typeface="Times New Roman"/>
                <a:cs typeface="Times New Roman"/>
              </a:rPr>
              <a:t>tht• </a:t>
            </a:r>
            <a:r>
              <a:rPr dirty="0" sz="1400" spc="-90">
                <a:solidFill>
                  <a:srgbClr val="959795"/>
                </a:solidFill>
                <a:latin typeface="Times New Roman"/>
                <a:cs typeface="Times New Roman"/>
              </a:rPr>
              <a:t>fo1 </a:t>
            </a:r>
            <a:r>
              <a:rPr dirty="0" sz="1400" spc="70">
                <a:solidFill>
                  <a:srgbClr val="959795"/>
                </a:solidFill>
                <a:latin typeface="Times New Roman"/>
                <a:cs typeface="Times New Roman"/>
              </a:rPr>
              <a:t>m </a:t>
            </a:r>
            <a:r>
              <a:rPr dirty="0" sz="1400" spc="35">
                <a:solidFill>
                  <a:srgbClr val="959795"/>
                </a:solidFill>
                <a:latin typeface="Times New Roman"/>
                <a:cs typeface="Times New Roman"/>
              </a:rPr>
              <a:t>of </a:t>
            </a:r>
            <a:r>
              <a:rPr dirty="0" sz="1350" spc="-35">
                <a:solidFill>
                  <a:srgbClr val="959795"/>
                </a:solidFill>
                <a:latin typeface="Times New Roman"/>
                <a:cs typeface="Times New Roman"/>
              </a:rPr>
              <a:t>,vet•kl.} </a:t>
            </a:r>
            <a:r>
              <a:rPr dirty="0" sz="1350" spc="30">
                <a:solidFill>
                  <a:srgbClr val="959795"/>
                </a:solidFill>
                <a:latin typeface="Times New Roman"/>
                <a:cs typeface="Times New Roman"/>
              </a:rPr>
              <a:t>movies,</a:t>
            </a:r>
            <a:r>
              <a:rPr dirty="0" sz="1350" spc="395">
                <a:solidFill>
                  <a:srgbClr val="959795"/>
                </a:solidFill>
                <a:latin typeface="Times New Roman"/>
                <a:cs typeface="Times New Roman"/>
              </a:rPr>
              <a:t> </a:t>
            </a:r>
            <a:r>
              <a:rPr dirty="0" sz="1350" spc="15">
                <a:solidFill>
                  <a:srgbClr val="959795"/>
                </a:solidFill>
                <a:latin typeface="Times New Roman"/>
                <a:cs typeface="Times New Roman"/>
              </a:rPr>
              <a:t>,, </a:t>
            </a:r>
            <a:r>
              <a:rPr dirty="0" sz="1350" spc="20">
                <a:solidFill>
                  <a:srgbClr val="959795"/>
                </a:solidFill>
                <a:latin typeface="Times New Roman"/>
                <a:cs typeface="Times New Roman"/>
              </a:rPr>
              <a:t>t </a:t>
            </a:r>
            <a:r>
              <a:rPr dirty="0" sz="1350" spc="30">
                <a:solidFill>
                  <a:srgbClr val="959795"/>
                </a:solidFill>
                <a:latin typeface="Times New Roman"/>
                <a:cs typeface="Times New Roman"/>
              </a:rPr>
              <a:t>kl.&gt;  </a:t>
            </a:r>
            <a:r>
              <a:rPr dirty="0" sz="1350" spc="-10">
                <a:solidFill>
                  <a:srgbClr val="959795"/>
                </a:solidFill>
                <a:latin typeface="Times New Roman"/>
                <a:cs typeface="Times New Roman"/>
              </a:rPr>
              <a:t>dance.-;, </a:t>
            </a:r>
            <a:r>
              <a:rPr dirty="0" sz="1400" spc="60">
                <a:solidFill>
                  <a:srgbClr val="959795"/>
                </a:solidFill>
                <a:latin typeface="Times New Roman"/>
                <a:cs typeface="Times New Roman"/>
              </a:rPr>
              <a:t>nnd </a:t>
            </a:r>
            <a:r>
              <a:rPr dirty="0" sz="1400" spc="70">
                <a:solidFill>
                  <a:srgbClr val="959795"/>
                </a:solidFill>
                <a:latin typeface="Times New Roman"/>
                <a:cs typeface="Times New Roman"/>
              </a:rPr>
              <a:t>monthly </a:t>
            </a:r>
            <a:r>
              <a:rPr dirty="0" sz="1400" spc="85">
                <a:solidFill>
                  <a:srgbClr val="959795"/>
                </a:solidFill>
                <a:latin typeface="Times New Roman"/>
                <a:cs typeface="Times New Roman"/>
              </a:rPr>
              <a:t>cultural </a:t>
            </a:r>
            <a:r>
              <a:rPr dirty="0" sz="1400" spc="25">
                <a:solidFill>
                  <a:srgbClr val="959795"/>
                </a:solidFill>
                <a:latin typeface="Times New Roman"/>
                <a:cs typeface="Times New Roman"/>
              </a:rPr>
              <a:t>cvenL, </a:t>
            </a:r>
            <a:r>
              <a:rPr dirty="0" sz="1300" spc="40">
                <a:solidFill>
                  <a:srgbClr val="959795"/>
                </a:solidFill>
                <a:latin typeface="Times New Roman"/>
                <a:cs typeface="Times New Roman"/>
              </a:rPr>
              <a:t>The </a:t>
            </a:r>
            <a:r>
              <a:rPr dirty="0" sz="1300" spc="135">
                <a:solidFill>
                  <a:srgbClr val="959795"/>
                </a:solidFill>
                <a:latin typeface="Times New Roman"/>
                <a:cs typeface="Times New Roman"/>
              </a:rPr>
              <a:t>""''spnper,  </a:t>
            </a:r>
            <a:r>
              <a:rPr dirty="0" sz="1450" spc="80">
                <a:solidFill>
                  <a:srgbClr val="959795"/>
                </a:solidFill>
                <a:latin typeface="Times New Roman"/>
                <a:cs typeface="Times New Roman"/>
              </a:rPr>
              <a:t>EI. </a:t>
            </a:r>
            <a:r>
              <a:rPr dirty="0" sz="1450" spc="55">
                <a:solidFill>
                  <a:srgbClr val="959795"/>
                </a:solidFill>
                <a:latin typeface="Times New Roman"/>
                <a:cs typeface="Times New Roman"/>
              </a:rPr>
              <a:t>ARRASTRr </a:t>
            </a:r>
            <a:r>
              <a:rPr dirty="0" sz="1400" spc="35">
                <a:solidFill>
                  <a:srgbClr val="959795"/>
                </a:solidFill>
                <a:latin typeface="Times New Roman"/>
                <a:cs typeface="Times New Roman"/>
              </a:rPr>
              <a:t>ye </a:t>
            </a:r>
            <a:r>
              <a:rPr dirty="0" sz="800" spc="15">
                <a:solidFill>
                  <a:srgbClr val="959795"/>
                </a:solidFill>
                <a:latin typeface="Arial"/>
                <a:cs typeface="Arial"/>
              </a:rPr>
              <a:t>1 </a:t>
            </a:r>
            <a:r>
              <a:rPr dirty="0" sz="1450" spc="-35">
                <a:solidFill>
                  <a:srgbClr val="959795"/>
                </a:solidFill>
                <a:latin typeface="Times New Roman"/>
                <a:cs typeface="Times New Roman"/>
              </a:rPr>
              <a:t>·book, </a:t>
            </a:r>
            <a:r>
              <a:rPr dirty="0" sz="1450" spc="114">
                <a:solidFill>
                  <a:srgbClr val="959795"/>
                </a:solidFill>
                <a:latin typeface="Times New Roman"/>
                <a:cs typeface="Times New Roman"/>
              </a:rPr>
              <a:t>PORPll) </a:t>
            </a:r>
            <a:r>
              <a:rPr dirty="0" sz="1450" spc="25">
                <a:solidFill>
                  <a:srgbClr val="959795"/>
                </a:solidFill>
                <a:latin typeface="Times New Roman"/>
                <a:cs typeface="Times New Roman"/>
              </a:rPr>
              <a:t>R\", </a:t>
            </a:r>
            <a:r>
              <a:rPr dirty="0" sz="1400" spc="-5">
                <a:solidFill>
                  <a:srgbClr val="959795"/>
                </a:solidFill>
                <a:latin typeface="Times New Roman"/>
                <a:cs typeface="Times New Roman"/>
              </a:rPr>
              <a:t>nnll </a:t>
            </a:r>
            <a:r>
              <a:rPr dirty="0" sz="1400" spc="-10">
                <a:solidFill>
                  <a:srgbClr val="959795"/>
                </a:solidFill>
                <a:latin typeface="Times New Roman"/>
                <a:cs typeface="Times New Roman"/>
              </a:rPr>
              <a:t>the  </a:t>
            </a:r>
            <a:r>
              <a:rPr dirty="0" sz="1400" spc="-35">
                <a:solidFill>
                  <a:srgbClr val="959795"/>
                </a:solidFill>
                <a:latin typeface="Times New Roman"/>
                <a:cs typeface="Times New Roman"/>
              </a:rPr>
              <a:t>htc111ry </a:t>
            </a:r>
            <a:r>
              <a:rPr dirty="0" sz="1400" spc="-125">
                <a:solidFill>
                  <a:srgbClr val="959795"/>
                </a:solidFill>
                <a:latin typeface="Times New Roman"/>
                <a:cs typeface="Times New Roman"/>
              </a:rPr>
              <a:t>m11gi1z1nt </a:t>
            </a:r>
            <a:r>
              <a:rPr dirty="0" sz="1300" spc="10">
                <a:solidFill>
                  <a:srgbClr val="959795"/>
                </a:solidFill>
                <a:latin typeface="Times New Roman"/>
                <a:cs typeface="Times New Roman"/>
              </a:rPr>
              <a:t>SC </a:t>
            </a:r>
            <a:r>
              <a:rPr dirty="0" sz="1400" spc="-5">
                <a:solidFill>
                  <a:srgbClr val="959795"/>
                </a:solidFill>
                <a:latin typeface="Times New Roman"/>
                <a:cs typeface="Times New Roman"/>
              </a:rPr>
              <a:t>R </a:t>
            </a:r>
            <a:r>
              <a:rPr dirty="0" sz="1300" spc="170">
                <a:solidFill>
                  <a:srgbClr val="959795"/>
                </a:solidFill>
                <a:latin typeface="Times New Roman"/>
                <a:cs typeface="Times New Roman"/>
              </a:rPr>
              <a:t>ll'TS </a:t>
            </a:r>
            <a:r>
              <a:rPr dirty="0" sz="1400" spc="60">
                <a:solidFill>
                  <a:srgbClr val="959795"/>
                </a:solidFill>
                <a:latin typeface="Times New Roman"/>
                <a:cs typeface="Times New Roman"/>
              </a:rPr>
              <a:t>nn• </a:t>
            </a:r>
            <a:r>
              <a:rPr dirty="0" sz="1350" spc="-165">
                <a:solidFill>
                  <a:srgbClr val="959795"/>
                </a:solidFill>
                <a:latin typeface="Times New Roman"/>
                <a:cs typeface="Times New Roman"/>
              </a:rPr>
              <a:t>11II </a:t>
            </a:r>
            <a:r>
              <a:rPr dirty="0" sz="1300" spc="65">
                <a:solidFill>
                  <a:srgbClr val="959795"/>
                </a:solidFill>
                <a:latin typeface="Times New Roman"/>
                <a:cs typeface="Times New Roman"/>
              </a:rPr>
              <a:t>funded </a:t>
            </a:r>
            <a:r>
              <a:rPr dirty="0" sz="1350" spc="45">
                <a:solidFill>
                  <a:srgbClr val="959795"/>
                </a:solidFill>
                <a:latin typeface="Times New Roman"/>
                <a:cs typeface="Times New Roman"/>
              </a:rPr>
              <a:t>lrom</a:t>
            </a:r>
            <a:r>
              <a:rPr dirty="0" sz="1350" spc="-145">
                <a:solidFill>
                  <a:srgbClr val="959795"/>
                </a:solidFill>
                <a:latin typeface="Times New Roman"/>
                <a:cs typeface="Times New Roman"/>
              </a:rPr>
              <a:t> </a:t>
            </a:r>
            <a:r>
              <a:rPr dirty="0" sz="1400" spc="20">
                <a:solidFill>
                  <a:srgbClr val="959795"/>
                </a:solidFill>
                <a:latin typeface="Times New Roman"/>
                <a:cs typeface="Times New Roman"/>
              </a:rPr>
              <a:t>its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5710748" y="10441937"/>
            <a:ext cx="4210685" cy="182943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3020">
              <a:lnSpc>
                <a:spcPts val="1550"/>
              </a:lnSpc>
              <a:spcBef>
                <a:spcPts val="110"/>
              </a:spcBef>
            </a:pPr>
            <a:r>
              <a:rPr dirty="0" sz="1400" spc="-125">
                <a:solidFill>
                  <a:srgbClr val="959795"/>
                </a:solidFill>
                <a:latin typeface="Times New Roman"/>
                <a:cs typeface="Times New Roman"/>
              </a:rPr>
              <a:t>mo111cs..</a:t>
            </a:r>
            <a:endParaRPr sz="1400">
              <a:latin typeface="Times New Roman"/>
              <a:cs typeface="Times New Roman"/>
            </a:endParaRPr>
          </a:p>
          <a:p>
            <a:pPr marL="223520">
              <a:lnSpc>
                <a:spcPts val="1450"/>
              </a:lnSpc>
            </a:pPr>
            <a:r>
              <a:rPr dirty="0" sz="1300" spc="80">
                <a:solidFill>
                  <a:srgbClr val="959795"/>
                </a:solidFill>
                <a:latin typeface="Times New Roman"/>
                <a:cs typeface="Times New Roman"/>
              </a:rPr>
              <a:t>Ench </a:t>
            </a:r>
            <a:r>
              <a:rPr dirty="0" sz="1300" spc="45">
                <a:solidFill>
                  <a:srgbClr val="959795"/>
                </a:solidFill>
                <a:latin typeface="Times New Roman"/>
                <a:cs typeface="Times New Roman"/>
              </a:rPr>
              <a:t>of </a:t>
            </a:r>
            <a:r>
              <a:rPr dirty="0" sz="1300" spc="40">
                <a:solidFill>
                  <a:srgbClr val="959795"/>
                </a:solidFill>
                <a:latin typeface="Times New Roman"/>
                <a:cs typeface="Times New Roman"/>
              </a:rPr>
              <a:t>the </a:t>
            </a:r>
            <a:r>
              <a:rPr dirty="0" sz="1300" spc="85">
                <a:solidFill>
                  <a:srgbClr val="959795"/>
                </a:solidFill>
                <a:latin typeface="Times New Roman"/>
                <a:cs typeface="Times New Roman"/>
              </a:rPr>
              <a:t>five </a:t>
            </a:r>
            <a:r>
              <a:rPr dirty="0" sz="1350" spc="-110">
                <a:solidFill>
                  <a:srgbClr val="A7AAAA"/>
                </a:solidFill>
                <a:latin typeface="Times New Roman"/>
                <a:cs typeface="Times New Roman"/>
              </a:rPr>
              <a:t>cJ11s11t• </a:t>
            </a:r>
            <a:r>
              <a:rPr dirty="0" sz="1300" spc="100">
                <a:solidFill>
                  <a:srgbClr val="959795"/>
                </a:solidFill>
                <a:latin typeface="Times New Roman"/>
                <a:cs typeface="Times New Roman"/>
              </a:rPr>
              <a:t>(freshmnn,</a:t>
            </a:r>
            <a:r>
              <a:rPr dirty="0" sz="1300" spc="120">
                <a:solidFill>
                  <a:srgbClr val="959795"/>
                </a:solidFill>
                <a:latin typeface="Times New Roman"/>
                <a:cs typeface="Times New Roman"/>
              </a:rPr>
              <a:t> </a:t>
            </a:r>
            <a:r>
              <a:rPr dirty="0" sz="1350" spc="-30">
                <a:solidFill>
                  <a:srgbClr val="959795"/>
                </a:solidFill>
                <a:latin typeface="Times New Roman"/>
                <a:cs typeface="Times New Roman"/>
              </a:rPr>
              <a:t>sophomorc&gt;1,</a:t>
            </a:r>
            <a:endParaRPr sz="1350">
              <a:latin typeface="Times New Roman"/>
              <a:cs typeface="Times New Roman"/>
            </a:endParaRPr>
          </a:p>
          <a:p>
            <a:pPr marL="19050" marR="5080" indent="-6985">
              <a:lnSpc>
                <a:spcPts val="1590"/>
              </a:lnSpc>
              <a:spcBef>
                <a:spcPts val="85"/>
              </a:spcBef>
              <a:tabLst>
                <a:tab pos="839469" algn="l"/>
                <a:tab pos="872490" algn="l"/>
                <a:tab pos="1021080" algn="l"/>
                <a:tab pos="1281430" algn="l"/>
                <a:tab pos="1845310" algn="l"/>
                <a:tab pos="3528695" algn="l"/>
                <a:tab pos="3757929" algn="l"/>
              </a:tabLst>
            </a:pPr>
            <a:r>
              <a:rPr dirty="0" sz="1400" spc="40">
                <a:solidFill>
                  <a:srgbClr val="959795"/>
                </a:solidFill>
                <a:latin typeface="Times New Roman"/>
                <a:cs typeface="Times New Roman"/>
              </a:rPr>
              <a:t>Juniors, </a:t>
            </a:r>
            <a:r>
              <a:rPr dirty="0" sz="1350" spc="70">
                <a:solidFill>
                  <a:srgbClr val="959795"/>
                </a:solidFill>
                <a:latin typeface="Times New Roman"/>
                <a:cs typeface="Times New Roman"/>
              </a:rPr>
              <a:t>scruon, </a:t>
            </a:r>
            <a:r>
              <a:rPr dirty="0" sz="1350" spc="55">
                <a:solidFill>
                  <a:srgbClr val="959795"/>
                </a:solidFill>
                <a:latin typeface="Times New Roman"/>
                <a:cs typeface="Times New Roman"/>
              </a:rPr>
              <a:t>nnd </a:t>
            </a:r>
            <a:r>
              <a:rPr dirty="0" sz="1400" spc="55">
                <a:solidFill>
                  <a:srgbClr val="959795"/>
                </a:solidFill>
                <a:latin typeface="Times New Roman"/>
                <a:cs typeface="Times New Roman"/>
              </a:rPr>
              <a:t>gruduntcs) hns </a:t>
            </a:r>
            <a:r>
              <a:rPr dirty="0" sz="1400" spc="60">
                <a:solidFill>
                  <a:srgbClr val="959795"/>
                </a:solidFill>
                <a:latin typeface="Times New Roman"/>
                <a:cs typeface="Times New Roman"/>
              </a:rPr>
              <a:t>n </a:t>
            </a:r>
            <a:r>
              <a:rPr dirty="0" sz="1400" spc="25">
                <a:solidFill>
                  <a:srgbClr val="959795"/>
                </a:solidFill>
                <a:latin typeface="Times New Roman"/>
                <a:cs typeface="Times New Roman"/>
              </a:rPr>
              <a:t>r,•presenlaltvt•  </a:t>
            </a:r>
            <a:r>
              <a:rPr dirty="0" sz="1400" spc="70">
                <a:solidFill>
                  <a:srgbClr val="959795"/>
                </a:solidFill>
                <a:latin typeface="Times New Roman"/>
                <a:cs typeface="Times New Roman"/>
              </a:rPr>
              <a:t>on</a:t>
            </a:r>
            <a:r>
              <a:rPr dirty="0" sz="1400" spc="330">
                <a:solidFill>
                  <a:srgbClr val="959795"/>
                </a:solidFill>
                <a:latin typeface="Times New Roman"/>
                <a:cs typeface="Times New Roman"/>
              </a:rPr>
              <a:t> </a:t>
            </a:r>
            <a:r>
              <a:rPr dirty="0" sz="1400" spc="-75">
                <a:solidFill>
                  <a:srgbClr val="959795"/>
                </a:solidFill>
                <a:latin typeface="Times New Roman"/>
                <a:cs typeface="Times New Roman"/>
              </a:rPr>
              <a:t>&lt;•ounc1l	</a:t>
            </a:r>
            <a:r>
              <a:rPr dirty="0" sz="1400" spc="-65">
                <a:solidFill>
                  <a:srgbClr val="959795"/>
                </a:solidFill>
                <a:latin typeface="Times New Roman"/>
                <a:cs typeface="Times New Roman"/>
              </a:rPr>
              <a:t>In	</a:t>
            </a:r>
            <a:r>
              <a:rPr dirty="0" sz="1400" spc="-45">
                <a:solidFill>
                  <a:srgbClr val="959795"/>
                </a:solidFill>
                <a:latin typeface="Times New Roman"/>
                <a:cs typeface="Times New Roman"/>
              </a:rPr>
              <a:t>n1hht1on  </a:t>
            </a:r>
            <a:r>
              <a:rPr dirty="0" sz="1400" spc="75">
                <a:solidFill>
                  <a:srgbClr val="959795"/>
                </a:solidFill>
                <a:latin typeface="Times New Roman"/>
                <a:cs typeface="Times New Roman"/>
              </a:rPr>
              <a:t>this </a:t>
            </a:r>
            <a:r>
              <a:rPr dirty="0" sz="1400" spc="85">
                <a:solidFill>
                  <a:srgbClr val="959795"/>
                </a:solidFill>
                <a:latin typeface="Times New Roman"/>
                <a:cs typeface="Times New Roman"/>
              </a:rPr>
              <a:t>ycnr </a:t>
            </a:r>
            <a:r>
              <a:rPr dirty="0" sz="1400" spc="70">
                <a:solidFill>
                  <a:srgbClr val="959795"/>
                </a:solidFill>
                <a:latin typeface="Times New Roman"/>
                <a:cs typeface="Times New Roman"/>
              </a:rPr>
              <a:t>for the </a:t>
            </a:r>
            <a:r>
              <a:rPr dirty="0" sz="1300" spc="114">
                <a:solidFill>
                  <a:srgbClr val="959795"/>
                </a:solidFill>
                <a:latin typeface="Times New Roman"/>
                <a:cs typeface="Times New Roman"/>
              </a:rPr>
              <a:t>first </a:t>
            </a:r>
            <a:r>
              <a:rPr dirty="0" sz="1400" spc="-114">
                <a:solidFill>
                  <a:srgbClr val="959795"/>
                </a:solidFill>
                <a:latin typeface="Times New Roman"/>
                <a:cs typeface="Times New Roman"/>
              </a:rPr>
              <a:t>t1n1P  </a:t>
            </a:r>
            <a:r>
              <a:rPr dirty="0" sz="1350" spc="-110">
                <a:solidFill>
                  <a:srgbClr val="959795"/>
                </a:solidFill>
                <a:latin typeface="Times New Roman"/>
                <a:cs typeface="Times New Roman"/>
              </a:rPr>
              <a:t>th1•1·,   </a:t>
            </a:r>
            <a:r>
              <a:rPr dirty="0" sz="1350" spc="-40">
                <a:solidFill>
                  <a:srgbClr val="959795"/>
                </a:solidFill>
                <a:latin typeface="Times New Roman"/>
                <a:cs typeface="Times New Roman"/>
              </a:rPr>
              <a:t> </a:t>
            </a:r>
            <a:r>
              <a:rPr dirty="0" sz="1400" spc="-125">
                <a:solidFill>
                  <a:srgbClr val="959795"/>
                </a:solidFill>
                <a:latin typeface="Times New Roman"/>
                <a:cs typeface="Times New Roman"/>
              </a:rPr>
              <a:t>nre		</a:t>
            </a:r>
            <a:r>
              <a:rPr dirty="0" sz="1400" spc="-20">
                <a:solidFill>
                  <a:srgbClr val="959795"/>
                </a:solidFill>
                <a:latin typeface="Times New Roman"/>
                <a:cs typeface="Times New Roman"/>
              </a:rPr>
              <a:t>th1</a:t>
            </a:r>
            <a:r>
              <a:rPr dirty="0" sz="1250" spc="-20">
                <a:solidFill>
                  <a:srgbClr val="959795"/>
                </a:solidFill>
                <a:latin typeface="Times New Roman"/>
                <a:cs typeface="Times New Roman"/>
              </a:rPr>
              <a:t>t•c   </a:t>
            </a:r>
            <a:r>
              <a:rPr dirty="0" sz="1400" spc="45">
                <a:solidFill>
                  <a:srgbClr val="959795"/>
                </a:solidFill>
                <a:latin typeface="Times New Roman"/>
                <a:cs typeface="Times New Roman"/>
              </a:rPr>
              <a:t>rl'prcscntntt,cs-nt-lnrg{'. </a:t>
            </a:r>
            <a:r>
              <a:rPr dirty="0" sz="1400" spc="270">
                <a:solidFill>
                  <a:srgbClr val="959795"/>
                </a:solidFill>
                <a:latin typeface="Times New Roman"/>
                <a:cs typeface="Times New Roman"/>
              </a:rPr>
              <a:t> </a:t>
            </a:r>
            <a:r>
              <a:rPr dirty="0" sz="1350" spc="20">
                <a:solidFill>
                  <a:srgbClr val="959795"/>
                </a:solidFill>
                <a:latin typeface="Times New Roman"/>
                <a:cs typeface="Times New Roman"/>
              </a:rPr>
              <a:t>fhc	</a:t>
            </a:r>
            <a:r>
              <a:rPr dirty="0" sz="1400" spc="55">
                <a:solidFill>
                  <a:srgbClr val="959795"/>
                </a:solidFill>
                <a:latin typeface="Times New Roman"/>
                <a:cs typeface="Times New Roman"/>
              </a:rPr>
              <a:t>othct  </a:t>
            </a:r>
            <a:r>
              <a:rPr dirty="0" sz="1350" spc="-100">
                <a:solidFill>
                  <a:srgbClr val="959795"/>
                </a:solidFill>
                <a:latin typeface="Times New Roman"/>
                <a:cs typeface="Times New Roman"/>
              </a:rPr>
              <a:t>rr11•mlK!rs	</a:t>
            </a:r>
            <a:r>
              <a:rPr dirty="0" sz="1400" spc="5">
                <a:solidFill>
                  <a:srgbClr val="959795"/>
                </a:solidFill>
                <a:latin typeface="Times New Roman"/>
                <a:cs typeface="Times New Roman"/>
              </a:rPr>
              <a:t>of </a:t>
            </a:r>
            <a:r>
              <a:rPr dirty="0" sz="1400" spc="275">
                <a:solidFill>
                  <a:srgbClr val="959795"/>
                </a:solidFill>
                <a:latin typeface="Times New Roman"/>
                <a:cs typeface="Times New Roman"/>
              </a:rPr>
              <a:t> </a:t>
            </a:r>
            <a:r>
              <a:rPr dirty="0" sz="1400" spc="5">
                <a:solidFill>
                  <a:srgbClr val="959795"/>
                </a:solidFill>
                <a:latin typeface="Times New Roman"/>
                <a:cs typeface="Times New Roman"/>
              </a:rPr>
              <a:t>(</a:t>
            </a:r>
            <a:r>
              <a:rPr dirty="0" sz="1400" spc="135">
                <a:solidFill>
                  <a:srgbClr val="959795"/>
                </a:solidFill>
                <a:latin typeface="Times New Roman"/>
                <a:cs typeface="Times New Roman"/>
              </a:rPr>
              <a:t> </a:t>
            </a:r>
            <a:r>
              <a:rPr dirty="0" sz="1350" spc="15">
                <a:solidFill>
                  <a:srgbClr val="959795"/>
                </a:solidFill>
                <a:latin typeface="Times New Roman"/>
                <a:cs typeface="Times New Roman"/>
              </a:rPr>
              <a:t>ounc1l	</a:t>
            </a:r>
            <a:r>
              <a:rPr dirty="0" sz="1400" spc="60">
                <a:solidFill>
                  <a:srgbClr val="959795"/>
                </a:solidFill>
                <a:latin typeface="Times New Roman"/>
                <a:cs typeface="Times New Roman"/>
              </a:rPr>
              <a:t>nn• </a:t>
            </a:r>
            <a:r>
              <a:rPr dirty="0" sz="1400" spc="204">
                <a:solidFill>
                  <a:srgbClr val="959795"/>
                </a:solidFill>
                <a:latin typeface="Times New Roman"/>
                <a:cs typeface="Times New Roman"/>
              </a:rPr>
              <a:t> </a:t>
            </a:r>
            <a:r>
              <a:rPr dirty="0" sz="1400" spc="50">
                <a:solidFill>
                  <a:srgbClr val="959795"/>
                </a:solidFill>
                <a:latin typeface="Times New Roman"/>
                <a:cs typeface="Times New Roman"/>
              </a:rPr>
              <a:t>the </a:t>
            </a:r>
            <a:r>
              <a:rPr dirty="0" sz="1400" spc="130">
                <a:solidFill>
                  <a:srgbClr val="959795"/>
                </a:solidFill>
                <a:latin typeface="Times New Roman"/>
                <a:cs typeface="Times New Roman"/>
              </a:rPr>
              <a:t> </a:t>
            </a:r>
            <a:r>
              <a:rPr dirty="0" sz="1350" spc="-15">
                <a:solidFill>
                  <a:srgbClr val="959795"/>
                </a:solidFill>
                <a:latin typeface="Times New Roman"/>
                <a:cs typeface="Times New Roman"/>
              </a:rPr>
              <a:t>1•.xecuttv1•	</a:t>
            </a:r>
            <a:r>
              <a:rPr dirty="0" sz="1350" spc="-120">
                <a:solidFill>
                  <a:srgbClr val="959795"/>
                </a:solidFill>
                <a:latin typeface="Times New Roman"/>
                <a:cs typeface="Times New Roman"/>
              </a:rPr>
              <a:t>o0-1cer&gt;1  </a:t>
            </a:r>
            <a:r>
              <a:rPr dirty="0" sz="1400" spc="-35">
                <a:solidFill>
                  <a:srgbClr val="959795"/>
                </a:solidFill>
                <a:latin typeface="Times New Roman"/>
                <a:cs typeface="Times New Roman"/>
              </a:rPr>
              <a:t>P1t </a:t>
            </a:r>
            <a:r>
              <a:rPr dirty="0" sz="1400" spc="-5">
                <a:solidFill>
                  <a:srgbClr val="959795"/>
                </a:solidFill>
                <a:latin typeface="Times New Roman"/>
                <a:cs typeface="Times New Roman"/>
              </a:rPr>
              <a:t>,-uh•nt, </a:t>
            </a:r>
            <a:r>
              <a:rPr dirty="0" sz="1350" spc="5">
                <a:solidFill>
                  <a:srgbClr val="959795"/>
                </a:solidFill>
                <a:latin typeface="Times New Roman"/>
                <a:cs typeface="Times New Roman"/>
              </a:rPr>
              <a:t>\'1c{'-Prt </a:t>
            </a:r>
            <a:r>
              <a:rPr dirty="0" sz="1400" spc="-35">
                <a:solidFill>
                  <a:srgbClr val="959795"/>
                </a:solidFill>
                <a:latin typeface="Times New Roman"/>
                <a:cs typeface="Times New Roman"/>
              </a:rPr>
              <a:t>s11lent, </a:t>
            </a:r>
            <a:r>
              <a:rPr dirty="0" sz="1350" spc="-10">
                <a:solidFill>
                  <a:srgbClr val="959795"/>
                </a:solidFill>
                <a:latin typeface="Times New Roman"/>
                <a:cs typeface="Times New Roman"/>
              </a:rPr>
              <a:t>St•t1et11ry, </a:t>
            </a:r>
            <a:r>
              <a:rPr dirty="0" sz="1400" spc="30">
                <a:solidFill>
                  <a:srgbClr val="959795"/>
                </a:solidFill>
                <a:latin typeface="Times New Roman"/>
                <a:cs typeface="Times New Roman"/>
              </a:rPr>
              <a:t>nnd</a:t>
            </a:r>
            <a:r>
              <a:rPr dirty="0" sz="1400" spc="325">
                <a:solidFill>
                  <a:srgbClr val="959795"/>
                </a:solidFill>
                <a:latin typeface="Times New Roman"/>
                <a:cs typeface="Times New Roman"/>
              </a:rPr>
              <a:t> </a:t>
            </a:r>
            <a:r>
              <a:rPr dirty="0" sz="1350" spc="95">
                <a:solidFill>
                  <a:srgbClr val="959795"/>
                </a:solidFill>
                <a:latin typeface="Times New Roman"/>
                <a:cs typeface="Times New Roman"/>
              </a:rPr>
              <a:t>fn•nsurcr</a:t>
            </a:r>
            <a:endParaRPr sz="1350">
              <a:latin typeface="Times New Roman"/>
              <a:cs typeface="Times New Roman"/>
            </a:endParaRPr>
          </a:p>
          <a:p>
            <a:pPr marL="240029">
              <a:lnSpc>
                <a:spcPts val="1475"/>
              </a:lnSpc>
              <a:tabLst>
                <a:tab pos="638810" algn="l"/>
              </a:tabLst>
            </a:pPr>
            <a:r>
              <a:rPr dirty="0" sz="1400" spc="65">
                <a:solidFill>
                  <a:srgbClr val="959795"/>
                </a:solidFill>
                <a:latin typeface="Times New Roman"/>
                <a:cs typeface="Times New Roman"/>
              </a:rPr>
              <a:t>l</a:t>
            </a:r>
            <a:r>
              <a:rPr dirty="0" sz="1400" spc="-120">
                <a:solidFill>
                  <a:srgbClr val="959795"/>
                </a:solidFill>
                <a:latin typeface="Times New Roman"/>
                <a:cs typeface="Times New Roman"/>
              </a:rPr>
              <a:t> </a:t>
            </a:r>
            <a:r>
              <a:rPr dirty="0" sz="1400" spc="-95">
                <a:solidFill>
                  <a:srgbClr val="959795"/>
                </a:solidFill>
                <a:latin typeface="Times New Roman"/>
                <a:cs typeface="Times New Roman"/>
              </a:rPr>
              <a:t>h1	</a:t>
            </a:r>
            <a:r>
              <a:rPr dirty="0" sz="1400" spc="50">
                <a:solidFill>
                  <a:srgbClr val="959795"/>
                </a:solidFill>
                <a:latin typeface="Times New Roman"/>
                <a:cs typeface="Times New Roman"/>
              </a:rPr>
              <a:t>venr </a:t>
            </a:r>
            <a:r>
              <a:rPr dirty="0" sz="1400" spc="45">
                <a:solidFill>
                  <a:srgbClr val="959795"/>
                </a:solidFill>
                <a:latin typeface="Times New Roman"/>
                <a:cs typeface="Times New Roman"/>
              </a:rPr>
              <a:t>tor </a:t>
            </a:r>
            <a:r>
              <a:rPr dirty="0" sz="1350" spc="55">
                <a:solidFill>
                  <a:srgbClr val="959795"/>
                </a:solidFill>
                <a:latin typeface="Times New Roman"/>
                <a:cs typeface="Times New Roman"/>
              </a:rPr>
              <a:t>thc </a:t>
            </a:r>
            <a:r>
              <a:rPr dirty="0" sz="1400" spc="135">
                <a:solidFill>
                  <a:srgbClr val="959795"/>
                </a:solidFill>
                <a:latin typeface="Times New Roman"/>
                <a:cs typeface="Times New Roman"/>
              </a:rPr>
              <a:t>fir </a:t>
            </a:r>
            <a:r>
              <a:rPr dirty="0" sz="1400" spc="114">
                <a:solidFill>
                  <a:srgbClr val="959795"/>
                </a:solidFill>
                <a:latin typeface="Times New Roman"/>
                <a:cs typeface="Times New Roman"/>
              </a:rPr>
              <a:t>t </a:t>
            </a:r>
            <a:r>
              <a:rPr dirty="0" sz="1350" spc="100">
                <a:solidFill>
                  <a:srgbClr val="959795"/>
                </a:solidFill>
                <a:latin typeface="Times New Roman"/>
                <a:cs typeface="Times New Roman"/>
              </a:rPr>
              <a:t>time </a:t>
            </a:r>
            <a:r>
              <a:rPr dirty="0" sz="1350" spc="65">
                <a:solidFill>
                  <a:srgbClr val="959795"/>
                </a:solidFill>
                <a:latin typeface="Times New Roman"/>
                <a:cs typeface="Times New Roman"/>
              </a:rPr>
              <a:t>Studl•nt </a:t>
            </a:r>
            <a:r>
              <a:rPr dirty="0" sz="1350" spc="10">
                <a:solidFill>
                  <a:srgbClr val="959795"/>
                </a:solidFill>
                <a:latin typeface="Times New Roman"/>
                <a:cs typeface="Times New Roman"/>
              </a:rPr>
              <a:t>{ ounc1I</a:t>
            </a:r>
            <a:r>
              <a:rPr dirty="0" sz="1350" spc="200">
                <a:solidFill>
                  <a:srgbClr val="959795"/>
                </a:solidFill>
                <a:latin typeface="Times New Roman"/>
                <a:cs typeface="Times New Roman"/>
              </a:rPr>
              <a:t> </a:t>
            </a:r>
            <a:r>
              <a:rPr dirty="0" sz="1350" spc="-130">
                <a:solidFill>
                  <a:srgbClr val="959795"/>
                </a:solidFill>
                <a:latin typeface="Times New Roman"/>
                <a:cs typeface="Times New Roman"/>
              </a:rPr>
              <a:t>hn11</a:t>
            </a:r>
            <a:endParaRPr sz="1350">
              <a:latin typeface="Times New Roman"/>
              <a:cs typeface="Times New Roman"/>
            </a:endParaRPr>
          </a:p>
          <a:p>
            <a:pPr marL="14604">
              <a:lnSpc>
                <a:spcPts val="1670"/>
              </a:lnSpc>
            </a:pPr>
            <a:r>
              <a:rPr dirty="0" sz="1350" spc="-20">
                <a:solidFill>
                  <a:srgbClr val="959795"/>
                </a:solidFill>
                <a:latin typeface="Times New Roman"/>
                <a:cs typeface="Times New Roman"/>
              </a:rPr>
              <a:t>ht·l·um, </a:t>
            </a:r>
            <a:r>
              <a:rPr dirty="0" sz="1350" spc="-120">
                <a:solidFill>
                  <a:srgbClr val="959795"/>
                </a:solidFill>
                <a:latin typeface="Times New Roman"/>
                <a:cs typeface="Times New Roman"/>
              </a:rPr>
              <a:t>1mp11rt1111l </a:t>
            </a:r>
            <a:r>
              <a:rPr dirty="0" sz="1350" spc="-204">
                <a:solidFill>
                  <a:srgbClr val="959795"/>
                </a:solidFill>
                <a:latin typeface="Times New Roman"/>
                <a:cs typeface="Times New Roman"/>
              </a:rPr>
              <a:t>111 </a:t>
            </a:r>
            <a:r>
              <a:rPr dirty="0" sz="1350" spc="-125">
                <a:solidFill>
                  <a:srgbClr val="959795"/>
                </a:solidFill>
                <a:latin typeface="Times New Roman"/>
                <a:cs typeface="Times New Roman"/>
              </a:rPr>
              <a:t>U10 </a:t>
            </a:r>
            <a:r>
              <a:rPr dirty="0" sz="1350" spc="55">
                <a:solidFill>
                  <a:srgbClr val="959795"/>
                </a:solidFill>
                <a:latin typeface="Times New Roman"/>
                <a:cs typeface="Times New Roman"/>
              </a:rPr>
              <a:t>l'ycs </a:t>
            </a:r>
            <a:r>
              <a:rPr dirty="0" sz="1350" spc="60">
                <a:solidFill>
                  <a:srgbClr val="959795"/>
                </a:solidFill>
                <a:latin typeface="Times New Roman"/>
                <a:cs typeface="Times New Roman"/>
              </a:rPr>
              <a:t>of </a:t>
            </a:r>
            <a:r>
              <a:rPr dirty="0" sz="1350" spc="-80">
                <a:solidFill>
                  <a:srgbClr val="959795"/>
                </a:solidFill>
                <a:latin typeface="Times New Roman"/>
                <a:cs typeface="Times New Roman"/>
              </a:rPr>
              <a:t>th1• </a:t>
            </a:r>
            <a:r>
              <a:rPr dirty="0" sz="1400" spc="45">
                <a:solidFill>
                  <a:srgbClr val="959795"/>
                </a:solidFill>
                <a:latin typeface="Times New Roman"/>
                <a:cs typeface="Times New Roman"/>
              </a:rPr>
              <a:t>tudenL</a:t>
            </a:r>
            <a:r>
              <a:rPr dirty="0" sz="1400" spc="35">
                <a:solidFill>
                  <a:srgbClr val="959795"/>
                </a:solidFill>
                <a:latin typeface="Times New Roman"/>
                <a:cs typeface="Times New Roman"/>
              </a:rPr>
              <a:t> </a:t>
            </a:r>
            <a:r>
              <a:rPr dirty="0" sz="1300" spc="-15">
                <a:solidFill>
                  <a:srgbClr val="959795"/>
                </a:solidFill>
                <a:latin typeface="Arial"/>
                <a:cs typeface="Arial"/>
              </a:rPr>
              <a:t>uody</a:t>
            </a:r>
            <a:endParaRPr sz="13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24280" y="13752343"/>
            <a:ext cx="1948814" cy="21272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00" spc="114">
                <a:solidFill>
                  <a:srgbClr val="959795"/>
                </a:solidFill>
                <a:latin typeface="Arial"/>
                <a:cs typeface="Arial"/>
              </a:rPr>
              <a:t>l'uul </a:t>
            </a:r>
            <a:r>
              <a:rPr dirty="0" sz="1200" spc="-35">
                <a:solidFill>
                  <a:srgbClr val="959795"/>
                </a:solidFill>
                <a:latin typeface="Times New Roman"/>
                <a:cs typeface="Times New Roman"/>
              </a:rPr>
              <a:t>1-ih,,.na </a:t>
            </a:r>
            <a:r>
              <a:rPr dirty="0" sz="1150" spc="60">
                <a:solidFill>
                  <a:srgbClr val="959795"/>
                </a:solidFill>
                <a:latin typeface="Times New Roman"/>
                <a:cs typeface="Times New Roman"/>
              </a:rPr>
              <a:t>k(1, </a:t>
            </a:r>
            <a:r>
              <a:rPr dirty="0" sz="1200" spc="-45">
                <a:solidFill>
                  <a:srgbClr val="959795"/>
                </a:solidFill>
                <a:latin typeface="Times New Roman"/>
                <a:cs typeface="Times New Roman"/>
              </a:rPr>
              <a:t>T1,11</a:t>
            </a:r>
            <a:r>
              <a:rPr dirty="0" sz="1200" spc="-145">
                <a:solidFill>
                  <a:srgbClr val="959795"/>
                </a:solidFill>
                <a:latin typeface="Times New Roman"/>
                <a:cs typeface="Times New Roman"/>
              </a:rPr>
              <a:t> </a:t>
            </a:r>
            <a:r>
              <a:rPr dirty="0" sz="1200" spc="110">
                <a:solidFill>
                  <a:srgbClr val="959795"/>
                </a:solidFill>
                <a:latin typeface="Times New Roman"/>
                <a:cs typeface="Times New Roman"/>
              </a:rPr>
              <a:t>ur•r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296218" y="13991096"/>
            <a:ext cx="79375" cy="1797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00" spc="90">
                <a:solidFill>
                  <a:srgbClr val="959795"/>
                </a:solidFill>
                <a:latin typeface="Times New Roman"/>
                <a:cs typeface="Times New Roman"/>
              </a:rPr>
              <a:t>I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9583072" y="13913042"/>
            <a:ext cx="103505" cy="1746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50" spc="135" i="1">
                <a:solidFill>
                  <a:srgbClr val="959795"/>
                </a:solidFill>
                <a:latin typeface="Times New Roman"/>
                <a:cs typeface="Times New Roman"/>
              </a:rPr>
              <a:t>9</a:t>
            </a:r>
            <a:endParaRPr sz="9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5149" y="379169"/>
            <a:ext cx="4810572" cy="1251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5149" y="1933760"/>
            <a:ext cx="4810572" cy="227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65149" y="2293975"/>
            <a:ext cx="4810572" cy="36021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15141" y="7242134"/>
            <a:ext cx="303028" cy="4360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65902" y="8322767"/>
            <a:ext cx="3749974" cy="37537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5587083" y="265419"/>
            <a:ext cx="4147820" cy="5460365"/>
            <a:chOff x="5587083" y="265419"/>
            <a:chExt cx="4147820" cy="5460365"/>
          </a:xfrm>
        </p:grpSpPr>
        <p:sp>
          <p:nvSpPr>
            <p:cNvPr id="8" name="object 8"/>
            <p:cNvSpPr/>
            <p:nvPr/>
          </p:nvSpPr>
          <p:spPr>
            <a:xfrm>
              <a:off x="5587083" y="265419"/>
              <a:ext cx="4147698" cy="546003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587083" y="1478758"/>
              <a:ext cx="3314371" cy="15166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/>
          <p:nvPr/>
        </p:nvSpPr>
        <p:spPr>
          <a:xfrm>
            <a:off x="5113601" y="7754013"/>
            <a:ext cx="1969683" cy="5308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738596" y="8417559"/>
            <a:ext cx="321967" cy="3412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435569" y="8967355"/>
            <a:ext cx="928023" cy="2085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587083" y="9460275"/>
            <a:ext cx="1231052" cy="3412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189358" y="9953195"/>
            <a:ext cx="2045440" cy="214230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746158" y="6995674"/>
            <a:ext cx="2121197" cy="508086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1496133" y="2"/>
            <a:ext cx="946963" cy="130813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1439318" y="2692101"/>
            <a:ext cx="75757" cy="32229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795382" y="5327329"/>
            <a:ext cx="606056" cy="39812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2670365" y="0"/>
            <a:ext cx="4696937" cy="360210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427941" y="4720658"/>
            <a:ext cx="3428007" cy="242668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7329422" y="6635463"/>
            <a:ext cx="359845" cy="26541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8105939" y="4834409"/>
            <a:ext cx="946963" cy="144084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1439318" y="8284850"/>
            <a:ext cx="1117416" cy="72042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757499" y="9119023"/>
            <a:ext cx="3200736" cy="2711061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4583232" y="8152141"/>
            <a:ext cx="4640119" cy="360210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0" y="11886954"/>
            <a:ext cx="9525" cy="1166495"/>
          </a:xfrm>
          <a:custGeom>
            <a:avLst/>
            <a:gdLst/>
            <a:ahLst/>
            <a:cxnLst/>
            <a:rect l="l" t="t" r="r" b="b"/>
            <a:pathLst>
              <a:path w="9525" h="1166494">
                <a:moveTo>
                  <a:pt x="0" y="0"/>
                </a:moveTo>
                <a:lnTo>
                  <a:pt x="9469" y="0"/>
                </a:lnTo>
                <a:lnTo>
                  <a:pt x="9469" y="1166059"/>
                </a:lnTo>
                <a:lnTo>
                  <a:pt x="0" y="11660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1552" y="3962318"/>
            <a:ext cx="19050" cy="9091295"/>
          </a:xfrm>
          <a:custGeom>
            <a:avLst/>
            <a:gdLst/>
            <a:ahLst/>
            <a:cxnLst/>
            <a:rect l="l" t="t" r="r" b="b"/>
            <a:pathLst>
              <a:path w="19050" h="9091294">
                <a:moveTo>
                  <a:pt x="0" y="0"/>
                </a:moveTo>
                <a:lnTo>
                  <a:pt x="18939" y="0"/>
                </a:lnTo>
                <a:lnTo>
                  <a:pt x="18939" y="9090696"/>
                </a:lnTo>
                <a:lnTo>
                  <a:pt x="0" y="909069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32006" y="8929434"/>
            <a:ext cx="28575" cy="4123690"/>
          </a:xfrm>
          <a:custGeom>
            <a:avLst/>
            <a:gdLst/>
            <a:ahLst/>
            <a:cxnLst/>
            <a:rect l="l" t="t" r="r" b="b"/>
            <a:pathLst>
              <a:path w="28575" h="4123690">
                <a:moveTo>
                  <a:pt x="0" y="0"/>
                </a:moveTo>
                <a:lnTo>
                  <a:pt x="28408" y="0"/>
                </a:lnTo>
                <a:lnTo>
                  <a:pt x="28408" y="4123579"/>
                </a:lnTo>
                <a:lnTo>
                  <a:pt x="0" y="412357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335218" y="7118901"/>
            <a:ext cx="0" cy="720725"/>
          </a:xfrm>
          <a:custGeom>
            <a:avLst/>
            <a:gdLst/>
            <a:ahLst/>
            <a:cxnLst/>
            <a:rect l="l" t="t" r="r" b="b"/>
            <a:pathLst>
              <a:path w="0" h="720725">
                <a:moveTo>
                  <a:pt x="0" y="720421"/>
                </a:moveTo>
                <a:lnTo>
                  <a:pt x="0" y="0"/>
                </a:lnTo>
              </a:path>
            </a:pathLst>
          </a:custGeom>
          <a:ln w="4734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017032" y="7109422"/>
            <a:ext cx="0" cy="720725"/>
          </a:xfrm>
          <a:custGeom>
            <a:avLst/>
            <a:gdLst/>
            <a:ahLst/>
            <a:cxnLst/>
            <a:rect l="l" t="t" r="r" b="b"/>
            <a:pathLst>
              <a:path w="0" h="720725">
                <a:moveTo>
                  <a:pt x="0" y="720421"/>
                </a:moveTo>
                <a:lnTo>
                  <a:pt x="0" y="0"/>
                </a:lnTo>
              </a:path>
            </a:pathLst>
          </a:custGeom>
          <a:ln w="5681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189360" y="8284847"/>
            <a:ext cx="0" cy="2237105"/>
          </a:xfrm>
          <a:custGeom>
            <a:avLst/>
            <a:gdLst/>
            <a:ahLst/>
            <a:cxnLst/>
            <a:rect l="l" t="t" r="r" b="b"/>
            <a:pathLst>
              <a:path w="0" h="2237104">
                <a:moveTo>
                  <a:pt x="0" y="2237098"/>
                </a:moveTo>
                <a:lnTo>
                  <a:pt x="0" y="0"/>
                </a:lnTo>
              </a:path>
            </a:pathLst>
          </a:custGeom>
          <a:ln w="189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912834" y="8284847"/>
            <a:ext cx="0" cy="1668780"/>
          </a:xfrm>
          <a:custGeom>
            <a:avLst/>
            <a:gdLst/>
            <a:ahLst/>
            <a:cxnLst/>
            <a:rect l="l" t="t" r="r" b="b"/>
            <a:pathLst>
              <a:path w="0" h="1668779">
                <a:moveTo>
                  <a:pt x="0" y="1668344"/>
                </a:moveTo>
                <a:lnTo>
                  <a:pt x="0" y="0"/>
                </a:lnTo>
              </a:path>
            </a:pathLst>
          </a:custGeom>
          <a:ln w="4734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3" name="object 33"/>
          <p:cNvGrpSpPr/>
          <p:nvPr/>
        </p:nvGrpSpPr>
        <p:grpSpPr>
          <a:xfrm>
            <a:off x="10250881" y="9611938"/>
            <a:ext cx="52705" cy="3441700"/>
            <a:chOff x="10250881" y="9611938"/>
            <a:chExt cx="52705" cy="3441700"/>
          </a:xfrm>
        </p:grpSpPr>
        <p:sp>
          <p:nvSpPr>
            <p:cNvPr id="34" name="object 34"/>
            <p:cNvSpPr/>
            <p:nvPr/>
          </p:nvSpPr>
          <p:spPr>
            <a:xfrm>
              <a:off x="10284024" y="12626334"/>
              <a:ext cx="19050" cy="426720"/>
            </a:xfrm>
            <a:custGeom>
              <a:avLst/>
              <a:gdLst/>
              <a:ahLst/>
              <a:cxnLst/>
              <a:rect l="l" t="t" r="r" b="b"/>
              <a:pathLst>
                <a:path w="19050" h="426719">
                  <a:moveTo>
                    <a:pt x="0" y="0"/>
                  </a:moveTo>
                  <a:lnTo>
                    <a:pt x="18939" y="0"/>
                  </a:lnTo>
                  <a:lnTo>
                    <a:pt x="18939" y="426680"/>
                  </a:lnTo>
                  <a:lnTo>
                    <a:pt x="0" y="4266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10274555" y="10123817"/>
              <a:ext cx="0" cy="2474595"/>
            </a:xfrm>
            <a:custGeom>
              <a:avLst/>
              <a:gdLst/>
              <a:ahLst/>
              <a:cxnLst/>
              <a:rect l="l" t="t" r="r" b="b"/>
              <a:pathLst>
                <a:path w="0" h="2474595">
                  <a:moveTo>
                    <a:pt x="0" y="2474079"/>
                  </a:moveTo>
                  <a:lnTo>
                    <a:pt x="0" y="0"/>
                  </a:lnTo>
                </a:path>
              </a:pathLst>
            </a:custGeom>
            <a:ln w="189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10255616" y="9611938"/>
              <a:ext cx="0" cy="483870"/>
            </a:xfrm>
            <a:custGeom>
              <a:avLst/>
              <a:gdLst/>
              <a:ahLst/>
              <a:cxnLst/>
              <a:rect l="l" t="t" r="r" b="b"/>
              <a:pathLst>
                <a:path w="0" h="483870">
                  <a:moveTo>
                    <a:pt x="0" y="483440"/>
                  </a:moveTo>
                  <a:lnTo>
                    <a:pt x="0" y="0"/>
                  </a:lnTo>
                </a:path>
              </a:pathLst>
            </a:custGeom>
            <a:ln w="94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/>
          <p:cNvSpPr/>
          <p:nvPr/>
        </p:nvSpPr>
        <p:spPr>
          <a:xfrm>
            <a:off x="10227206" y="7507550"/>
            <a:ext cx="0" cy="768350"/>
          </a:xfrm>
          <a:custGeom>
            <a:avLst/>
            <a:gdLst/>
            <a:ahLst/>
            <a:cxnLst/>
            <a:rect l="l" t="t" r="r" b="b"/>
            <a:pathLst>
              <a:path w="0" h="768350">
                <a:moveTo>
                  <a:pt x="0" y="767817"/>
                </a:moveTo>
                <a:lnTo>
                  <a:pt x="0" y="0"/>
                </a:lnTo>
              </a:path>
            </a:pathLst>
          </a:custGeom>
          <a:ln w="9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0189328" y="5516911"/>
            <a:ext cx="0" cy="332105"/>
          </a:xfrm>
          <a:custGeom>
            <a:avLst/>
            <a:gdLst/>
            <a:ahLst/>
            <a:cxnLst/>
            <a:rect l="l" t="t" r="r" b="b"/>
            <a:pathLst>
              <a:path w="0" h="332104">
                <a:moveTo>
                  <a:pt x="0" y="331773"/>
                </a:moveTo>
                <a:lnTo>
                  <a:pt x="0" y="0"/>
                </a:lnTo>
              </a:path>
            </a:pathLst>
          </a:custGeom>
          <a:ln w="9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0170389" y="3715858"/>
            <a:ext cx="0" cy="1753870"/>
          </a:xfrm>
          <a:custGeom>
            <a:avLst/>
            <a:gdLst/>
            <a:ahLst/>
            <a:cxnLst/>
            <a:rect l="l" t="t" r="r" b="b"/>
            <a:pathLst>
              <a:path w="0" h="1753870">
                <a:moveTo>
                  <a:pt x="0" y="1753657"/>
                </a:moveTo>
                <a:lnTo>
                  <a:pt x="0" y="0"/>
                </a:lnTo>
              </a:path>
            </a:pathLst>
          </a:custGeom>
          <a:ln w="9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0151450" y="2275015"/>
            <a:ext cx="0" cy="1090295"/>
          </a:xfrm>
          <a:custGeom>
            <a:avLst/>
            <a:gdLst/>
            <a:ahLst/>
            <a:cxnLst/>
            <a:rect l="l" t="t" r="r" b="b"/>
            <a:pathLst>
              <a:path w="0" h="1090295">
                <a:moveTo>
                  <a:pt x="0" y="1090111"/>
                </a:moveTo>
                <a:lnTo>
                  <a:pt x="0" y="0"/>
                </a:lnTo>
              </a:path>
            </a:pathLst>
          </a:custGeom>
          <a:ln w="9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0123041" y="18958"/>
            <a:ext cx="0" cy="1943735"/>
          </a:xfrm>
          <a:custGeom>
            <a:avLst/>
            <a:gdLst/>
            <a:ahLst/>
            <a:cxnLst/>
            <a:rect l="l" t="t" r="r" b="b"/>
            <a:pathLst>
              <a:path w="0" h="1943735">
                <a:moveTo>
                  <a:pt x="0" y="1943242"/>
                </a:moveTo>
                <a:lnTo>
                  <a:pt x="0" y="0"/>
                </a:lnTo>
              </a:path>
            </a:pathLst>
          </a:custGeom>
          <a:ln w="94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0729097" y="5194618"/>
            <a:ext cx="0" cy="720725"/>
          </a:xfrm>
          <a:custGeom>
            <a:avLst/>
            <a:gdLst/>
            <a:ahLst/>
            <a:cxnLst/>
            <a:rect l="l" t="t" r="r" b="b"/>
            <a:pathLst>
              <a:path w="0" h="720725">
                <a:moveTo>
                  <a:pt x="0" y="720421"/>
                </a:moveTo>
                <a:lnTo>
                  <a:pt x="0" y="0"/>
                </a:lnTo>
              </a:path>
            </a:pathLst>
          </a:custGeom>
          <a:ln w="4734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1051064" y="8379639"/>
            <a:ext cx="0" cy="739775"/>
          </a:xfrm>
          <a:custGeom>
            <a:avLst/>
            <a:gdLst/>
            <a:ahLst/>
            <a:cxnLst/>
            <a:rect l="l" t="t" r="r" b="b"/>
            <a:pathLst>
              <a:path w="0" h="739775">
                <a:moveTo>
                  <a:pt x="0" y="739379"/>
                </a:moveTo>
                <a:lnTo>
                  <a:pt x="0" y="0"/>
                </a:lnTo>
              </a:path>
            </a:pathLst>
          </a:custGeom>
          <a:ln w="4734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1193109" y="0"/>
            <a:ext cx="0" cy="1223010"/>
          </a:xfrm>
          <a:custGeom>
            <a:avLst/>
            <a:gdLst/>
            <a:ahLst/>
            <a:cxnLst/>
            <a:rect l="l" t="t" r="r" b="b"/>
            <a:pathLst>
              <a:path w="0" h="1223010">
                <a:moveTo>
                  <a:pt x="0" y="1222820"/>
                </a:moveTo>
                <a:lnTo>
                  <a:pt x="0" y="0"/>
                </a:lnTo>
              </a:path>
            </a:pathLst>
          </a:custGeom>
          <a:ln w="2840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1477198" y="5156701"/>
            <a:ext cx="0" cy="739775"/>
          </a:xfrm>
          <a:custGeom>
            <a:avLst/>
            <a:gdLst/>
            <a:ahLst/>
            <a:cxnLst/>
            <a:rect l="l" t="t" r="r" b="b"/>
            <a:pathLst>
              <a:path w="0" h="739775">
                <a:moveTo>
                  <a:pt x="0" y="739379"/>
                </a:moveTo>
                <a:lnTo>
                  <a:pt x="0" y="0"/>
                </a:lnTo>
              </a:path>
            </a:pathLst>
          </a:custGeom>
          <a:ln w="5681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8721471" y="6275250"/>
            <a:ext cx="0" cy="768350"/>
          </a:xfrm>
          <a:custGeom>
            <a:avLst/>
            <a:gdLst/>
            <a:ahLst/>
            <a:cxnLst/>
            <a:rect l="l" t="t" r="r" b="b"/>
            <a:pathLst>
              <a:path w="0" h="768350">
                <a:moveTo>
                  <a:pt x="0" y="767817"/>
                </a:moveTo>
                <a:lnTo>
                  <a:pt x="0" y="0"/>
                </a:lnTo>
              </a:path>
            </a:pathLst>
          </a:custGeom>
          <a:ln w="4734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4185579" y="625629"/>
            <a:ext cx="454659" cy="0"/>
          </a:xfrm>
          <a:custGeom>
            <a:avLst/>
            <a:gdLst/>
            <a:ahLst/>
            <a:cxnLst/>
            <a:rect l="l" t="t" r="r" b="b"/>
            <a:pathLst>
              <a:path w="454660" h="0">
                <a:moveTo>
                  <a:pt x="0" y="0"/>
                </a:moveTo>
                <a:lnTo>
                  <a:pt x="454542" y="0"/>
                </a:lnTo>
              </a:path>
            </a:pathLst>
          </a:custGeom>
          <a:ln w="2843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0710158" y="5204097"/>
            <a:ext cx="824230" cy="0"/>
          </a:xfrm>
          <a:custGeom>
            <a:avLst/>
            <a:gdLst/>
            <a:ahLst/>
            <a:cxnLst/>
            <a:rect l="l" t="t" r="r" b="b"/>
            <a:pathLst>
              <a:path w="824229" h="0">
                <a:moveTo>
                  <a:pt x="0" y="0"/>
                </a:moveTo>
                <a:lnTo>
                  <a:pt x="823858" y="0"/>
                </a:lnTo>
              </a:path>
            </a:pathLst>
          </a:custGeom>
          <a:ln w="568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0710158" y="5858164"/>
            <a:ext cx="824230" cy="0"/>
          </a:xfrm>
          <a:custGeom>
            <a:avLst/>
            <a:gdLst/>
            <a:ahLst/>
            <a:cxnLst/>
            <a:rect l="l" t="t" r="r" b="b"/>
            <a:pathLst>
              <a:path w="824229" h="0">
                <a:moveTo>
                  <a:pt x="0" y="0"/>
                </a:moveTo>
                <a:lnTo>
                  <a:pt x="823858" y="0"/>
                </a:lnTo>
              </a:path>
            </a:pathLst>
          </a:custGeom>
          <a:ln w="568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287870" y="7156818"/>
            <a:ext cx="758190" cy="0"/>
          </a:xfrm>
          <a:custGeom>
            <a:avLst/>
            <a:gdLst/>
            <a:ahLst/>
            <a:cxnLst/>
            <a:rect l="l" t="t" r="r" b="b"/>
            <a:pathLst>
              <a:path w="758189" h="0">
                <a:moveTo>
                  <a:pt x="0" y="0"/>
                </a:moveTo>
                <a:lnTo>
                  <a:pt x="757570" y="0"/>
                </a:lnTo>
              </a:path>
            </a:pathLst>
          </a:custGeom>
          <a:ln w="568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297340" y="7791926"/>
            <a:ext cx="758190" cy="0"/>
          </a:xfrm>
          <a:custGeom>
            <a:avLst/>
            <a:gdLst/>
            <a:ahLst/>
            <a:cxnLst/>
            <a:rect l="l" t="t" r="r" b="b"/>
            <a:pathLst>
              <a:path w="758189" h="0">
                <a:moveTo>
                  <a:pt x="0" y="0"/>
                </a:moveTo>
                <a:lnTo>
                  <a:pt x="757570" y="0"/>
                </a:lnTo>
              </a:path>
            </a:pathLst>
          </a:custGeom>
          <a:ln w="568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5113603" y="7772968"/>
            <a:ext cx="1979295" cy="0"/>
          </a:xfrm>
          <a:custGeom>
            <a:avLst/>
            <a:gdLst/>
            <a:ahLst/>
            <a:cxnLst/>
            <a:rect l="l" t="t" r="r" b="b"/>
            <a:pathLst>
              <a:path w="1979295" h="0">
                <a:moveTo>
                  <a:pt x="0" y="0"/>
                </a:moveTo>
                <a:lnTo>
                  <a:pt x="1979153" y="0"/>
                </a:lnTo>
              </a:path>
            </a:pathLst>
          </a:custGeom>
          <a:ln w="568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7234801" y="12057580"/>
            <a:ext cx="615950" cy="0"/>
          </a:xfrm>
          <a:custGeom>
            <a:avLst/>
            <a:gdLst/>
            <a:ahLst/>
            <a:cxnLst/>
            <a:rect l="l" t="t" r="r" b="b"/>
            <a:pathLst>
              <a:path w="615950" h="0">
                <a:moveTo>
                  <a:pt x="0" y="0"/>
                </a:moveTo>
                <a:lnTo>
                  <a:pt x="615526" y="0"/>
                </a:lnTo>
              </a:path>
            </a:pathLst>
          </a:custGeom>
          <a:ln w="1895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710222" y="654066"/>
            <a:ext cx="0" cy="407670"/>
          </a:xfrm>
          <a:custGeom>
            <a:avLst/>
            <a:gdLst/>
            <a:ahLst/>
            <a:cxnLst/>
            <a:rect l="l" t="t" r="r" b="b"/>
            <a:pathLst>
              <a:path w="0" h="407669">
                <a:moveTo>
                  <a:pt x="0" y="407606"/>
                </a:moveTo>
                <a:lnTo>
                  <a:pt x="0" y="0"/>
                </a:lnTo>
              </a:path>
            </a:pathLst>
          </a:custGeom>
          <a:ln w="1041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871206" y="654066"/>
            <a:ext cx="0" cy="189865"/>
          </a:xfrm>
          <a:custGeom>
            <a:avLst/>
            <a:gdLst/>
            <a:ahLst/>
            <a:cxnLst/>
            <a:rect l="l" t="t" r="r" b="b"/>
            <a:pathLst>
              <a:path w="0" h="189865">
                <a:moveTo>
                  <a:pt x="0" y="189584"/>
                </a:moveTo>
                <a:lnTo>
                  <a:pt x="0" y="0"/>
                </a:lnTo>
              </a:path>
            </a:pathLst>
          </a:custGeom>
          <a:ln w="2840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6" name="object 56"/>
          <p:cNvGrpSpPr/>
          <p:nvPr/>
        </p:nvGrpSpPr>
        <p:grpSpPr>
          <a:xfrm>
            <a:off x="1803965" y="654066"/>
            <a:ext cx="535305" cy="407670"/>
            <a:chOff x="1803965" y="654066"/>
            <a:chExt cx="535305" cy="407670"/>
          </a:xfrm>
        </p:grpSpPr>
        <p:sp>
          <p:nvSpPr>
            <p:cNvPr id="57" name="object 57"/>
            <p:cNvSpPr/>
            <p:nvPr/>
          </p:nvSpPr>
          <p:spPr>
            <a:xfrm>
              <a:off x="1818170" y="654066"/>
              <a:ext cx="0" cy="407670"/>
            </a:xfrm>
            <a:custGeom>
              <a:avLst/>
              <a:gdLst/>
              <a:ahLst/>
              <a:cxnLst/>
              <a:rect l="l" t="t" r="r" b="b"/>
              <a:pathLst>
                <a:path w="0" h="407669">
                  <a:moveTo>
                    <a:pt x="0" y="407606"/>
                  </a:moveTo>
                  <a:lnTo>
                    <a:pt x="0" y="0"/>
                  </a:lnTo>
                </a:path>
              </a:pathLst>
            </a:custGeom>
            <a:ln w="284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1808700" y="843651"/>
              <a:ext cx="530860" cy="0"/>
            </a:xfrm>
            <a:custGeom>
              <a:avLst/>
              <a:gdLst/>
              <a:ahLst/>
              <a:cxnLst/>
              <a:rect l="l" t="t" r="r" b="b"/>
              <a:pathLst>
                <a:path w="530860" h="0">
                  <a:moveTo>
                    <a:pt x="0" y="0"/>
                  </a:moveTo>
                  <a:lnTo>
                    <a:pt x="530299" y="0"/>
                  </a:lnTo>
                </a:path>
              </a:pathLst>
            </a:custGeom>
            <a:ln w="3791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9" name="object 59"/>
          <p:cNvSpPr/>
          <p:nvPr/>
        </p:nvSpPr>
        <p:spPr>
          <a:xfrm>
            <a:off x="7424194" y="654066"/>
            <a:ext cx="0" cy="189865"/>
          </a:xfrm>
          <a:custGeom>
            <a:avLst/>
            <a:gdLst/>
            <a:ahLst/>
            <a:cxnLst/>
            <a:rect l="l" t="t" r="r" b="b"/>
            <a:pathLst>
              <a:path w="0" h="189865">
                <a:moveTo>
                  <a:pt x="0" y="189584"/>
                </a:moveTo>
                <a:lnTo>
                  <a:pt x="0" y="0"/>
                </a:lnTo>
              </a:path>
            </a:pathLst>
          </a:custGeom>
          <a:ln w="189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7585178" y="654066"/>
            <a:ext cx="0" cy="919480"/>
          </a:xfrm>
          <a:custGeom>
            <a:avLst/>
            <a:gdLst/>
            <a:ahLst/>
            <a:cxnLst/>
            <a:rect l="l" t="t" r="r" b="b"/>
            <a:pathLst>
              <a:path w="0" h="919480">
                <a:moveTo>
                  <a:pt x="0" y="919485"/>
                </a:moveTo>
                <a:lnTo>
                  <a:pt x="0" y="0"/>
                </a:lnTo>
              </a:path>
            </a:pathLst>
          </a:custGeom>
          <a:ln w="378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8958275" y="654066"/>
            <a:ext cx="0" cy="189865"/>
          </a:xfrm>
          <a:custGeom>
            <a:avLst/>
            <a:gdLst/>
            <a:ahLst/>
            <a:cxnLst/>
            <a:rect l="l" t="t" r="r" b="b"/>
            <a:pathLst>
              <a:path w="0" h="189865">
                <a:moveTo>
                  <a:pt x="0" y="189584"/>
                </a:moveTo>
                <a:lnTo>
                  <a:pt x="0" y="0"/>
                </a:lnTo>
              </a:path>
            </a:pathLst>
          </a:custGeom>
          <a:ln w="2840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871206" y="843651"/>
            <a:ext cx="0" cy="218440"/>
          </a:xfrm>
          <a:custGeom>
            <a:avLst/>
            <a:gdLst/>
            <a:ahLst/>
            <a:cxnLst/>
            <a:rect l="l" t="t" r="r" b="b"/>
            <a:pathLst>
              <a:path w="0" h="218440">
                <a:moveTo>
                  <a:pt x="0" y="218022"/>
                </a:moveTo>
                <a:lnTo>
                  <a:pt x="0" y="0"/>
                </a:lnTo>
              </a:path>
            </a:pathLst>
          </a:custGeom>
          <a:ln w="189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164765" y="843651"/>
            <a:ext cx="0" cy="218440"/>
          </a:xfrm>
          <a:custGeom>
            <a:avLst/>
            <a:gdLst/>
            <a:ahLst/>
            <a:cxnLst/>
            <a:rect l="l" t="t" r="r" b="b"/>
            <a:pathLst>
              <a:path w="0" h="218440">
                <a:moveTo>
                  <a:pt x="0" y="218022"/>
                </a:moveTo>
                <a:lnTo>
                  <a:pt x="0" y="0"/>
                </a:lnTo>
              </a:path>
            </a:pathLst>
          </a:custGeom>
          <a:ln w="189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64" name="object 64"/>
          <p:cNvGrpSpPr/>
          <p:nvPr/>
        </p:nvGrpSpPr>
        <p:grpSpPr>
          <a:xfrm>
            <a:off x="1808700" y="824692"/>
            <a:ext cx="549275" cy="247015"/>
            <a:chOff x="1808700" y="824692"/>
            <a:chExt cx="549275" cy="247015"/>
          </a:xfrm>
        </p:grpSpPr>
        <p:sp>
          <p:nvSpPr>
            <p:cNvPr id="65" name="object 65"/>
            <p:cNvSpPr/>
            <p:nvPr/>
          </p:nvSpPr>
          <p:spPr>
            <a:xfrm>
              <a:off x="1808700" y="1061673"/>
              <a:ext cx="549275" cy="0"/>
            </a:xfrm>
            <a:custGeom>
              <a:avLst/>
              <a:gdLst/>
              <a:ahLst/>
              <a:cxnLst/>
              <a:rect l="l" t="t" r="r" b="b"/>
              <a:pathLst>
                <a:path w="549275" h="0">
                  <a:moveTo>
                    <a:pt x="0" y="0"/>
                  </a:moveTo>
                  <a:lnTo>
                    <a:pt x="549238" y="0"/>
                  </a:lnTo>
                </a:path>
              </a:pathLst>
            </a:custGeom>
            <a:ln w="1895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2339000" y="824692"/>
              <a:ext cx="0" cy="247015"/>
            </a:xfrm>
            <a:custGeom>
              <a:avLst/>
              <a:gdLst/>
              <a:ahLst/>
              <a:cxnLst/>
              <a:rect l="l" t="t" r="r" b="b"/>
              <a:pathLst>
                <a:path w="0" h="247015">
                  <a:moveTo>
                    <a:pt x="0" y="246459"/>
                  </a:moveTo>
                  <a:lnTo>
                    <a:pt x="0" y="0"/>
                  </a:lnTo>
                </a:path>
              </a:pathLst>
            </a:custGeom>
            <a:ln w="3787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7" name="object 67"/>
          <p:cNvSpPr/>
          <p:nvPr/>
        </p:nvSpPr>
        <p:spPr>
          <a:xfrm>
            <a:off x="7424194" y="843651"/>
            <a:ext cx="0" cy="370205"/>
          </a:xfrm>
          <a:custGeom>
            <a:avLst/>
            <a:gdLst/>
            <a:ahLst/>
            <a:cxnLst/>
            <a:rect l="l" t="t" r="r" b="b"/>
            <a:pathLst>
              <a:path w="0" h="370205">
                <a:moveTo>
                  <a:pt x="0" y="369689"/>
                </a:moveTo>
                <a:lnTo>
                  <a:pt x="0" y="0"/>
                </a:lnTo>
              </a:path>
            </a:pathLst>
          </a:custGeom>
          <a:ln w="2840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871206" y="1061673"/>
            <a:ext cx="0" cy="151765"/>
          </a:xfrm>
          <a:custGeom>
            <a:avLst/>
            <a:gdLst/>
            <a:ahLst/>
            <a:cxnLst/>
            <a:rect l="l" t="t" r="r" b="b"/>
            <a:pathLst>
              <a:path w="0" h="151765">
                <a:moveTo>
                  <a:pt x="0" y="151667"/>
                </a:moveTo>
                <a:lnTo>
                  <a:pt x="0" y="0"/>
                </a:lnTo>
              </a:path>
            </a:pathLst>
          </a:custGeom>
          <a:ln w="2840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013251" y="1061673"/>
            <a:ext cx="0" cy="313055"/>
          </a:xfrm>
          <a:custGeom>
            <a:avLst/>
            <a:gdLst/>
            <a:ahLst/>
            <a:cxnLst/>
            <a:rect l="l" t="t" r="r" b="b"/>
            <a:pathLst>
              <a:path w="0" h="313055">
                <a:moveTo>
                  <a:pt x="0" y="312814"/>
                </a:moveTo>
                <a:lnTo>
                  <a:pt x="0" y="0"/>
                </a:lnTo>
              </a:path>
            </a:pathLst>
          </a:custGeom>
          <a:ln w="2840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164765" y="1061673"/>
            <a:ext cx="0" cy="739775"/>
          </a:xfrm>
          <a:custGeom>
            <a:avLst/>
            <a:gdLst/>
            <a:ahLst/>
            <a:cxnLst/>
            <a:rect l="l" t="t" r="r" b="b"/>
            <a:pathLst>
              <a:path w="0" h="739775">
                <a:moveTo>
                  <a:pt x="0" y="739379"/>
                </a:moveTo>
                <a:lnTo>
                  <a:pt x="0" y="0"/>
                </a:lnTo>
              </a:path>
            </a:pathLst>
          </a:custGeom>
          <a:ln w="2840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628777" y="654066"/>
            <a:ext cx="0" cy="559435"/>
          </a:xfrm>
          <a:custGeom>
            <a:avLst/>
            <a:gdLst/>
            <a:ahLst/>
            <a:cxnLst/>
            <a:rect l="l" t="t" r="r" b="b"/>
            <a:pathLst>
              <a:path w="0" h="559435">
                <a:moveTo>
                  <a:pt x="0" y="559274"/>
                </a:moveTo>
                <a:lnTo>
                  <a:pt x="0" y="0"/>
                </a:lnTo>
              </a:path>
            </a:pathLst>
          </a:custGeom>
          <a:ln w="6628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2339000" y="1052194"/>
            <a:ext cx="0" cy="322580"/>
          </a:xfrm>
          <a:custGeom>
            <a:avLst/>
            <a:gdLst/>
            <a:ahLst/>
            <a:cxnLst/>
            <a:rect l="l" t="t" r="r" b="b"/>
            <a:pathLst>
              <a:path w="0" h="322580">
                <a:moveTo>
                  <a:pt x="0" y="322293"/>
                </a:moveTo>
                <a:lnTo>
                  <a:pt x="0" y="0"/>
                </a:lnTo>
              </a:path>
            </a:pathLst>
          </a:custGeom>
          <a:ln w="189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871206" y="1213341"/>
            <a:ext cx="0" cy="445770"/>
          </a:xfrm>
          <a:custGeom>
            <a:avLst/>
            <a:gdLst/>
            <a:ahLst/>
            <a:cxnLst/>
            <a:rect l="l" t="t" r="r" b="b"/>
            <a:pathLst>
              <a:path w="0" h="445769">
                <a:moveTo>
                  <a:pt x="0" y="445523"/>
                </a:moveTo>
                <a:lnTo>
                  <a:pt x="0" y="0"/>
                </a:lnTo>
              </a:path>
            </a:pathLst>
          </a:custGeom>
          <a:ln w="189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7424194" y="1213341"/>
            <a:ext cx="0" cy="161290"/>
          </a:xfrm>
          <a:custGeom>
            <a:avLst/>
            <a:gdLst/>
            <a:ahLst/>
            <a:cxnLst/>
            <a:rect l="l" t="t" r="r" b="b"/>
            <a:pathLst>
              <a:path w="0" h="161290">
                <a:moveTo>
                  <a:pt x="0" y="161146"/>
                </a:moveTo>
                <a:lnTo>
                  <a:pt x="0" y="0"/>
                </a:lnTo>
              </a:path>
            </a:pathLst>
          </a:custGeom>
          <a:ln w="189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392036" y="654066"/>
            <a:ext cx="0" cy="919480"/>
          </a:xfrm>
          <a:custGeom>
            <a:avLst/>
            <a:gdLst/>
            <a:ahLst/>
            <a:cxnLst/>
            <a:rect l="l" t="t" r="r" b="b"/>
            <a:pathLst>
              <a:path w="0" h="919480">
                <a:moveTo>
                  <a:pt x="0" y="919485"/>
                </a:moveTo>
                <a:lnTo>
                  <a:pt x="0" y="0"/>
                </a:lnTo>
              </a:path>
            </a:pathLst>
          </a:custGeom>
          <a:ln w="8522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76" name="object 76"/>
          <p:cNvGrpSpPr/>
          <p:nvPr/>
        </p:nvGrpSpPr>
        <p:grpSpPr>
          <a:xfrm>
            <a:off x="857002" y="1658865"/>
            <a:ext cx="535305" cy="142240"/>
            <a:chOff x="857002" y="1658865"/>
            <a:chExt cx="535305" cy="142240"/>
          </a:xfrm>
        </p:grpSpPr>
        <p:sp>
          <p:nvSpPr>
            <p:cNvPr id="77" name="object 77"/>
            <p:cNvSpPr/>
            <p:nvPr/>
          </p:nvSpPr>
          <p:spPr>
            <a:xfrm>
              <a:off x="871206" y="1658865"/>
              <a:ext cx="0" cy="95250"/>
            </a:xfrm>
            <a:custGeom>
              <a:avLst/>
              <a:gdLst/>
              <a:ahLst/>
              <a:cxnLst/>
              <a:rect l="l" t="t" r="r" b="b"/>
              <a:pathLst>
                <a:path w="0" h="95250">
                  <a:moveTo>
                    <a:pt x="0" y="94792"/>
                  </a:moveTo>
                  <a:lnTo>
                    <a:pt x="0" y="0"/>
                  </a:lnTo>
                </a:path>
              </a:pathLst>
            </a:custGeom>
            <a:ln w="284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861736" y="1753657"/>
              <a:ext cx="530860" cy="0"/>
            </a:xfrm>
            <a:custGeom>
              <a:avLst/>
              <a:gdLst/>
              <a:ahLst/>
              <a:cxnLst/>
              <a:rect l="l" t="t" r="r" b="b"/>
              <a:pathLst>
                <a:path w="530860" h="0">
                  <a:moveTo>
                    <a:pt x="0" y="0"/>
                  </a:moveTo>
                  <a:lnTo>
                    <a:pt x="530299" y="0"/>
                  </a:lnTo>
                </a:path>
              </a:pathLst>
            </a:custGeom>
            <a:ln w="947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9" name="object 79"/>
          <p:cNvSpPr/>
          <p:nvPr/>
        </p:nvSpPr>
        <p:spPr>
          <a:xfrm>
            <a:off x="7585178" y="1962200"/>
            <a:ext cx="1373505" cy="0"/>
          </a:xfrm>
          <a:custGeom>
            <a:avLst/>
            <a:gdLst/>
            <a:ahLst/>
            <a:cxnLst/>
            <a:rect l="l" t="t" r="r" b="b"/>
            <a:pathLst>
              <a:path w="1373504" h="0">
                <a:moveTo>
                  <a:pt x="0" y="0"/>
                </a:moveTo>
                <a:lnTo>
                  <a:pt x="1373097" y="0"/>
                </a:lnTo>
              </a:path>
            </a:pathLst>
          </a:custGeom>
          <a:ln w="947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 txBox="1"/>
          <p:nvPr/>
        </p:nvSpPr>
        <p:spPr>
          <a:xfrm>
            <a:off x="1154720" y="693504"/>
            <a:ext cx="161925" cy="7251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4600" spc="-210">
                <a:solidFill>
                  <a:srgbClr val="898C8A"/>
                </a:solidFill>
                <a:latin typeface="Arial"/>
                <a:cs typeface="Arial"/>
              </a:rPr>
              <a:t>I</a:t>
            </a:r>
            <a:endParaRPr sz="4600">
              <a:latin typeface="Arial"/>
              <a:cs typeface="Arial"/>
            </a:endParaRPr>
          </a:p>
        </p:txBody>
      </p:sp>
      <p:sp>
        <p:nvSpPr>
          <p:cNvPr id="81" name="object 81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pc="-645"/>
              <a:t>.</a:t>
            </a:r>
          </a:p>
        </p:txBody>
      </p:sp>
      <p:sp>
        <p:nvSpPr>
          <p:cNvPr id="82" name="object 82"/>
          <p:cNvSpPr txBox="1"/>
          <p:nvPr/>
        </p:nvSpPr>
        <p:spPr>
          <a:xfrm>
            <a:off x="2813435" y="1011058"/>
            <a:ext cx="1080135" cy="457834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760730" algn="l"/>
              </a:tabLst>
            </a:pPr>
            <a:r>
              <a:rPr dirty="0" sz="2800" spc="-275">
                <a:solidFill>
                  <a:srgbClr val="6E6E70"/>
                </a:solidFill>
                <a:latin typeface="Times New Roman"/>
                <a:cs typeface="Times New Roman"/>
              </a:rPr>
              <a:t>--</a:t>
            </a:r>
            <a:r>
              <a:rPr dirty="0" sz="2800" spc="-275">
                <a:solidFill>
                  <a:srgbClr val="6E6E70"/>
                </a:solidFill>
                <a:latin typeface="Times New Roman"/>
                <a:cs typeface="Times New Roman"/>
              </a:rPr>
              <a:t>	</a:t>
            </a:r>
            <a:r>
              <a:rPr dirty="0" sz="2800" spc="-490">
                <a:solidFill>
                  <a:srgbClr val="6E6E70"/>
                </a:solidFill>
                <a:latin typeface="Times New Roman"/>
                <a:cs typeface="Times New Roman"/>
              </a:rPr>
              <a:t>-</a:t>
            </a:r>
            <a:r>
              <a:rPr dirty="0" sz="2800" spc="-75">
                <a:solidFill>
                  <a:srgbClr val="898C8A"/>
                </a:solidFill>
                <a:latin typeface="Times New Roman"/>
                <a:cs typeface="Times New Roman"/>
              </a:rPr>
              <a:t>-</a:t>
            </a:r>
            <a:r>
              <a:rPr dirty="0" sz="2800" spc="-500">
                <a:solidFill>
                  <a:srgbClr val="898C8A"/>
                </a:solidFill>
                <a:latin typeface="Times New Roman"/>
                <a:cs typeface="Times New Roman"/>
              </a:rPr>
              <a:t>,#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5695215" y="1105853"/>
            <a:ext cx="91440" cy="4806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950" spc="-470">
                <a:solidFill>
                  <a:srgbClr val="6E6E70"/>
                </a:solidFill>
                <a:latin typeface="Arial"/>
                <a:cs typeface="Arial"/>
              </a:rPr>
              <a:t>-</a:t>
            </a:r>
            <a:endParaRPr sz="295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9090836" y="1276477"/>
            <a:ext cx="90170" cy="2533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500" spc="-245" i="1">
                <a:solidFill>
                  <a:srgbClr val="898C8A"/>
                </a:solidFill>
                <a:latin typeface="Arial"/>
                <a:cs typeface="Arial"/>
              </a:rPr>
              <a:t>J</a:t>
            </a:r>
            <a:endParaRPr sz="150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8876893" y="1290691"/>
            <a:ext cx="115570" cy="5092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150" spc="-395">
                <a:solidFill>
                  <a:srgbClr val="5D5757"/>
                </a:solidFill>
                <a:latin typeface="Arial"/>
                <a:cs typeface="Arial"/>
              </a:rPr>
              <a:t>•</a:t>
            </a:r>
            <a:endParaRPr sz="3150">
              <a:latin typeface="Arial"/>
              <a:cs typeface="Arial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118271" y="1812578"/>
            <a:ext cx="28575" cy="612140"/>
          </a:xfrm>
          <a:custGeom>
            <a:avLst/>
            <a:gdLst/>
            <a:ahLst/>
            <a:cxnLst/>
            <a:rect l="l" t="t" r="r" b="b"/>
            <a:pathLst>
              <a:path w="28575" h="612139">
                <a:moveTo>
                  <a:pt x="28408" y="611718"/>
                </a:moveTo>
                <a:lnTo>
                  <a:pt x="0" y="611718"/>
                </a:lnTo>
                <a:lnTo>
                  <a:pt x="0" y="0"/>
                </a:lnTo>
                <a:lnTo>
                  <a:pt x="28408" y="0"/>
                </a:lnTo>
                <a:lnTo>
                  <a:pt x="28408" y="611718"/>
                </a:lnTo>
                <a:close/>
              </a:path>
            </a:pathLst>
          </a:custGeom>
          <a:solidFill>
            <a:srgbClr val="D1D4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 txBox="1"/>
          <p:nvPr/>
        </p:nvSpPr>
        <p:spPr>
          <a:xfrm>
            <a:off x="105570" y="1802571"/>
            <a:ext cx="133985" cy="5772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600" spc="-150">
                <a:solidFill>
                  <a:srgbClr val="A1A5A3"/>
                </a:solidFill>
                <a:latin typeface="Arial"/>
                <a:cs typeface="Arial"/>
              </a:rPr>
              <a:t>I</a:t>
            </a:r>
            <a:endParaRPr sz="36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5534392" y="1883143"/>
            <a:ext cx="364490" cy="6743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250" spc="-320" b="1">
                <a:solidFill>
                  <a:srgbClr val="5D5757"/>
                </a:solidFill>
                <a:latin typeface="Times New Roman"/>
                <a:cs typeface="Times New Roman"/>
              </a:rPr>
              <a:t>e:</a:t>
            </a:r>
            <a:endParaRPr sz="425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1891423" y="5937737"/>
            <a:ext cx="2422525" cy="193040"/>
          </a:xfrm>
          <a:custGeom>
            <a:avLst/>
            <a:gdLst/>
            <a:ahLst/>
            <a:cxnLst/>
            <a:rect l="l" t="t" r="r" b="b"/>
            <a:pathLst>
              <a:path w="2422525" h="193039">
                <a:moveTo>
                  <a:pt x="1505673" y="0"/>
                </a:moveTo>
                <a:lnTo>
                  <a:pt x="0" y="0"/>
                </a:lnTo>
                <a:lnTo>
                  <a:pt x="0" y="192989"/>
                </a:lnTo>
                <a:lnTo>
                  <a:pt x="1505673" y="192989"/>
                </a:lnTo>
                <a:lnTo>
                  <a:pt x="1505673" y="0"/>
                </a:lnTo>
                <a:close/>
              </a:path>
              <a:path w="2422525" h="193039">
                <a:moveTo>
                  <a:pt x="1655470" y="19215"/>
                </a:moveTo>
                <a:lnTo>
                  <a:pt x="1541830" y="19215"/>
                </a:lnTo>
                <a:lnTo>
                  <a:pt x="1541830" y="189484"/>
                </a:lnTo>
                <a:lnTo>
                  <a:pt x="1655470" y="189484"/>
                </a:lnTo>
                <a:lnTo>
                  <a:pt x="1655470" y="19215"/>
                </a:lnTo>
                <a:close/>
              </a:path>
              <a:path w="2422525" h="193039">
                <a:moveTo>
                  <a:pt x="2422169" y="0"/>
                </a:moveTo>
                <a:lnTo>
                  <a:pt x="1693011" y="0"/>
                </a:lnTo>
                <a:lnTo>
                  <a:pt x="1693011" y="192989"/>
                </a:lnTo>
                <a:lnTo>
                  <a:pt x="2422169" y="192989"/>
                </a:lnTo>
                <a:lnTo>
                  <a:pt x="2422169" y="0"/>
                </a:lnTo>
                <a:close/>
              </a:path>
            </a:pathLst>
          </a:custGeom>
          <a:solidFill>
            <a:srgbClr val="D1D4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 txBox="1"/>
          <p:nvPr/>
        </p:nvSpPr>
        <p:spPr>
          <a:xfrm>
            <a:off x="1878731" y="5926039"/>
            <a:ext cx="2449195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spc="25">
                <a:solidFill>
                  <a:srgbClr val="A1A5A3"/>
                </a:solidFill>
                <a:latin typeface="Times New Roman"/>
                <a:cs typeface="Times New Roman"/>
              </a:rPr>
              <a:t>D, </a:t>
            </a:r>
            <a:r>
              <a:rPr dirty="0" sz="1150" spc="-20">
                <a:solidFill>
                  <a:srgbClr val="A1A5A3"/>
                </a:solidFill>
                <a:latin typeface="Times New Roman"/>
                <a:cs typeface="Times New Roman"/>
              </a:rPr>
              <a:t>D1vid </a:t>
            </a:r>
            <a:r>
              <a:rPr dirty="0" sz="1150" spc="-30">
                <a:solidFill>
                  <a:srgbClr val="A1A5A3"/>
                </a:solidFill>
                <a:latin typeface="Times New Roman"/>
                <a:cs typeface="Times New Roman"/>
              </a:rPr>
              <a:t>ShllT".eu. </a:t>
            </a:r>
            <a:r>
              <a:rPr dirty="0" sz="1150" spc="-225">
                <a:solidFill>
                  <a:srgbClr val="A1A5A3"/>
                </a:solidFill>
                <a:latin typeface="Times New Roman"/>
                <a:cs typeface="Times New Roman"/>
              </a:rPr>
              <a:t>H&lt;.'1111 </a:t>
            </a:r>
            <a:r>
              <a:rPr dirty="0" sz="1000" spc="-175">
                <a:solidFill>
                  <a:srgbClr val="A1A5A3"/>
                </a:solidFill>
                <a:latin typeface="Arial"/>
                <a:cs typeface="Arial"/>
              </a:rPr>
              <a:t>of</a:t>
            </a:r>
            <a:r>
              <a:rPr dirty="0" sz="1000" spc="-95">
                <a:solidFill>
                  <a:srgbClr val="A1A5A3"/>
                </a:solidFill>
                <a:latin typeface="Arial"/>
                <a:cs typeface="Arial"/>
              </a:rPr>
              <a:t> </a:t>
            </a:r>
            <a:r>
              <a:rPr dirty="0" sz="1150" spc="20">
                <a:solidFill>
                  <a:srgbClr val="A1A5A3"/>
                </a:solidFill>
                <a:latin typeface="Times New Roman"/>
                <a:cs typeface="Times New Roman"/>
              </a:rPr>
              <a:t>llep1rtm-,nt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1968207" y="6065677"/>
            <a:ext cx="2268855" cy="335280"/>
          </a:xfrm>
          <a:custGeom>
            <a:avLst/>
            <a:gdLst/>
            <a:ahLst/>
            <a:cxnLst/>
            <a:rect l="l" t="t" r="r" b="b"/>
            <a:pathLst>
              <a:path w="2268854" h="335279">
                <a:moveTo>
                  <a:pt x="2268397" y="127939"/>
                </a:moveTo>
                <a:lnTo>
                  <a:pt x="1722513" y="127939"/>
                </a:lnTo>
                <a:lnTo>
                  <a:pt x="1722513" y="0"/>
                </a:lnTo>
                <a:lnTo>
                  <a:pt x="1135405" y="0"/>
                </a:lnTo>
                <a:lnTo>
                  <a:pt x="1135405" y="127939"/>
                </a:lnTo>
                <a:lnTo>
                  <a:pt x="1108329" y="127939"/>
                </a:lnTo>
                <a:lnTo>
                  <a:pt x="1108329" y="14312"/>
                </a:lnTo>
                <a:lnTo>
                  <a:pt x="530682" y="14312"/>
                </a:lnTo>
                <a:lnTo>
                  <a:pt x="530682" y="127939"/>
                </a:lnTo>
                <a:lnTo>
                  <a:pt x="0" y="127939"/>
                </a:lnTo>
                <a:lnTo>
                  <a:pt x="0" y="334657"/>
                </a:lnTo>
                <a:lnTo>
                  <a:pt x="2268397" y="334657"/>
                </a:lnTo>
                <a:lnTo>
                  <a:pt x="2268397" y="127939"/>
                </a:lnTo>
                <a:close/>
              </a:path>
            </a:pathLst>
          </a:custGeom>
          <a:solidFill>
            <a:srgbClr val="D1D4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 txBox="1"/>
          <p:nvPr/>
        </p:nvSpPr>
        <p:spPr>
          <a:xfrm>
            <a:off x="1955515" y="6054009"/>
            <a:ext cx="2303145" cy="3416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21590">
              <a:lnSpc>
                <a:spcPts val="1240"/>
              </a:lnSpc>
              <a:spcBef>
                <a:spcPts val="95"/>
              </a:spcBef>
            </a:pPr>
            <a:r>
              <a:rPr dirty="0" sz="1050" spc="110">
                <a:solidFill>
                  <a:srgbClr val="A1A5A3"/>
                </a:solidFill>
                <a:latin typeface="Times New Roman"/>
                <a:cs typeface="Times New Roman"/>
              </a:rPr>
              <a:t>Aubulnl.</a:t>
            </a:r>
            <a:r>
              <a:rPr dirty="0" sz="1050" spc="-160">
                <a:solidFill>
                  <a:srgbClr val="A1A5A3"/>
                </a:solidFill>
                <a:latin typeface="Times New Roman"/>
                <a:cs typeface="Times New Roman"/>
              </a:rPr>
              <a:t> </a:t>
            </a:r>
            <a:r>
              <a:rPr dirty="0" sz="1200" spc="-200">
                <a:solidFill>
                  <a:srgbClr val="A1A5A3"/>
                </a:solidFill>
                <a:latin typeface="Times New Roman"/>
                <a:cs typeface="Times New Roman"/>
              </a:rPr>
              <a:t>ProfC1&lt;311T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ts val="1240"/>
              </a:lnSpc>
            </a:pPr>
            <a:r>
              <a:rPr dirty="0" sz="1100" spc="5">
                <a:solidFill>
                  <a:srgbClr val="A1A5A3"/>
                </a:solidFill>
                <a:latin typeface="Arial"/>
                <a:cs typeface="Arial"/>
              </a:rPr>
              <a:t>Ph.D </a:t>
            </a:r>
            <a:r>
              <a:rPr dirty="0" sz="1200" spc="-35">
                <a:solidFill>
                  <a:srgbClr val="A1A5A3"/>
                </a:solidFill>
                <a:latin typeface="Times New Roman"/>
                <a:cs typeface="Times New Roman"/>
              </a:rPr>
              <a:t>l'l'IIIUl)iTan,a </a:t>
            </a:r>
            <a:r>
              <a:rPr dirty="0" sz="1200" spc="-75">
                <a:solidFill>
                  <a:srgbClr val="A1A5A3"/>
                </a:solidFill>
                <a:latin typeface="Arial"/>
                <a:cs typeface="Arial"/>
              </a:rPr>
              <a:t>l:it.ate </a:t>
            </a:r>
            <a:r>
              <a:rPr dirty="0" sz="1100" spc="-85">
                <a:solidFill>
                  <a:srgbClr val="A1A5A3"/>
                </a:solidFill>
                <a:latin typeface="Arial"/>
                <a:cs typeface="Arial"/>
              </a:rPr>
              <a:t>Uni</a:t>
            </a:r>
            <a:r>
              <a:rPr dirty="0" sz="1100" spc="30">
                <a:solidFill>
                  <a:srgbClr val="A1A5A3"/>
                </a:solidFill>
                <a:latin typeface="Arial"/>
                <a:cs typeface="Arial"/>
              </a:rPr>
              <a:t> </a:t>
            </a:r>
            <a:r>
              <a:rPr dirty="0" sz="1200" spc="95">
                <a:solidFill>
                  <a:srgbClr val="A1A5A3"/>
                </a:solidFill>
                <a:latin typeface="Times New Roman"/>
                <a:cs typeface="Times New Roman"/>
              </a:rPr>
              <a:t>enntr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2125071" y="7077766"/>
            <a:ext cx="1834514" cy="7080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450" spc="-15" b="1">
                <a:solidFill>
                  <a:srgbClr val="6E6E70"/>
                </a:solidFill>
                <a:latin typeface="Times New Roman"/>
                <a:cs typeface="Times New Roman"/>
              </a:rPr>
              <a:t>Biology</a:t>
            </a:r>
            <a:endParaRPr sz="445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2451641" y="12151396"/>
            <a:ext cx="47625" cy="187325"/>
          </a:xfrm>
          <a:custGeom>
            <a:avLst/>
            <a:gdLst/>
            <a:ahLst/>
            <a:cxnLst/>
            <a:rect l="l" t="t" r="r" b="b"/>
            <a:pathLst>
              <a:path w="47625" h="187325">
                <a:moveTo>
                  <a:pt x="47348" y="186761"/>
                </a:moveTo>
                <a:lnTo>
                  <a:pt x="0" y="186761"/>
                </a:lnTo>
                <a:lnTo>
                  <a:pt x="0" y="0"/>
                </a:lnTo>
                <a:lnTo>
                  <a:pt x="47348" y="0"/>
                </a:lnTo>
                <a:lnTo>
                  <a:pt x="47348" y="186761"/>
                </a:lnTo>
                <a:close/>
              </a:path>
            </a:pathLst>
          </a:custGeom>
          <a:solidFill>
            <a:srgbClr val="D1D4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2948087" y="12151396"/>
            <a:ext cx="142240" cy="187325"/>
          </a:xfrm>
          <a:custGeom>
            <a:avLst/>
            <a:gdLst/>
            <a:ahLst/>
            <a:cxnLst/>
            <a:rect l="l" t="t" r="r" b="b"/>
            <a:pathLst>
              <a:path w="142239" h="187325">
                <a:moveTo>
                  <a:pt x="142044" y="186761"/>
                </a:moveTo>
                <a:lnTo>
                  <a:pt x="0" y="186761"/>
                </a:lnTo>
                <a:lnTo>
                  <a:pt x="0" y="0"/>
                </a:lnTo>
                <a:lnTo>
                  <a:pt x="142044" y="0"/>
                </a:lnTo>
                <a:lnTo>
                  <a:pt x="142044" y="186761"/>
                </a:lnTo>
                <a:close/>
              </a:path>
            </a:pathLst>
          </a:custGeom>
          <a:solidFill>
            <a:srgbClr val="D1D4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 txBox="1"/>
          <p:nvPr/>
        </p:nvSpPr>
        <p:spPr>
          <a:xfrm>
            <a:off x="2340835" y="12134938"/>
            <a:ext cx="1069340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spc="-5">
                <a:solidFill>
                  <a:srgbClr val="898C8A"/>
                </a:solidFill>
                <a:latin typeface="Times New Roman"/>
                <a:cs typeface="Times New Roman"/>
              </a:rPr>
              <a:t>ll </a:t>
            </a:r>
            <a:r>
              <a:rPr dirty="0" sz="1100">
                <a:solidFill>
                  <a:srgbClr val="A1A5A3"/>
                </a:solidFill>
                <a:latin typeface="Times New Roman"/>
                <a:cs typeface="Times New Roman"/>
              </a:rPr>
              <a:t>r </a:t>
            </a:r>
            <a:r>
              <a:rPr dirty="0" sz="1150" spc="-165">
                <a:solidFill>
                  <a:srgbClr val="898C8A"/>
                </a:solidFill>
                <a:latin typeface="Times New Roman"/>
                <a:cs typeface="Times New Roman"/>
              </a:rPr>
              <a:t>11.o </a:t>
            </a:r>
            <a:r>
              <a:rPr dirty="0" sz="1050" spc="-90">
                <a:solidFill>
                  <a:srgbClr val="898C8A"/>
                </a:solidFill>
                <a:latin typeface="Arial"/>
                <a:cs typeface="Arial"/>
              </a:rPr>
              <a:t>lit </a:t>
            </a:r>
            <a:r>
              <a:rPr dirty="0" sz="1100" spc="-110">
                <a:solidFill>
                  <a:srgbClr val="A1A5A3"/>
                </a:solidFill>
                <a:latin typeface="Times New Roman"/>
                <a:cs typeface="Times New Roman"/>
              </a:rPr>
              <a:t>!t</a:t>
            </a:r>
            <a:r>
              <a:rPr dirty="0" sz="1100" spc="20">
                <a:solidFill>
                  <a:srgbClr val="A1A5A3"/>
                </a:solidFill>
                <a:latin typeface="Times New Roman"/>
                <a:cs typeface="Times New Roman"/>
              </a:rPr>
              <a:t> </a:t>
            </a:r>
            <a:r>
              <a:rPr dirty="0" sz="1100" spc="25">
                <a:solidFill>
                  <a:srgbClr val="898C8A"/>
                </a:solidFill>
                <a:latin typeface="Times New Roman"/>
                <a:cs typeface="Times New Roman"/>
              </a:rPr>
              <a:t>haftr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2514666" y="12288883"/>
            <a:ext cx="47625" cy="180975"/>
          </a:xfrm>
          <a:custGeom>
            <a:avLst/>
            <a:gdLst/>
            <a:ahLst/>
            <a:cxnLst/>
            <a:rect l="l" t="t" r="r" b="b"/>
            <a:pathLst>
              <a:path w="47625" h="180975">
                <a:moveTo>
                  <a:pt x="47348" y="180535"/>
                </a:moveTo>
                <a:lnTo>
                  <a:pt x="0" y="180535"/>
                </a:lnTo>
                <a:lnTo>
                  <a:pt x="0" y="0"/>
                </a:lnTo>
                <a:lnTo>
                  <a:pt x="47348" y="0"/>
                </a:lnTo>
                <a:lnTo>
                  <a:pt x="47348" y="180535"/>
                </a:lnTo>
                <a:close/>
              </a:path>
            </a:pathLst>
          </a:custGeom>
          <a:solidFill>
            <a:srgbClr val="D1D4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 txBox="1"/>
          <p:nvPr/>
        </p:nvSpPr>
        <p:spPr>
          <a:xfrm>
            <a:off x="2287328" y="12277126"/>
            <a:ext cx="1206500" cy="1905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050" spc="-75">
                <a:solidFill>
                  <a:srgbClr val="898C8A"/>
                </a:solidFill>
                <a:latin typeface="Times New Roman"/>
                <a:cs typeface="Times New Roman"/>
              </a:rPr>
              <a:t>A.M</a:t>
            </a:r>
            <a:r>
              <a:rPr dirty="0" sz="1050" spc="-75">
                <a:solidFill>
                  <a:srgbClr val="A1A5A3"/>
                </a:solidFill>
                <a:latin typeface="Times New Roman"/>
                <a:cs typeface="Times New Roman"/>
              </a:rPr>
              <a:t>l </a:t>
            </a:r>
            <a:r>
              <a:rPr dirty="0" sz="1050" spc="-25">
                <a:solidFill>
                  <a:srgbClr val="898C8A"/>
                </a:solidFill>
                <a:latin typeface="Times New Roman"/>
                <a:cs typeface="Times New Roman"/>
              </a:rPr>
              <a:t>ltb nl</a:t>
            </a:r>
            <a:r>
              <a:rPr dirty="0" sz="1050" spc="60">
                <a:solidFill>
                  <a:srgbClr val="898C8A"/>
                </a:solidFill>
                <a:latin typeface="Times New Roman"/>
                <a:cs typeface="Times New Roman"/>
              </a:rPr>
              <a:t> </a:t>
            </a:r>
            <a:r>
              <a:rPr dirty="0" sz="1050" spc="300">
                <a:solidFill>
                  <a:srgbClr val="898C8A"/>
                </a:solidFill>
                <a:latin typeface="Times New Roman"/>
                <a:cs typeface="Times New Roman"/>
              </a:rPr>
              <a:t>l'n,!-r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2109380" y="12402567"/>
            <a:ext cx="309880" cy="193040"/>
          </a:xfrm>
          <a:prstGeom prst="rect">
            <a:avLst/>
          </a:prstGeom>
          <a:solidFill>
            <a:srgbClr val="D1D4D3"/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1150" spc="-10">
                <a:solidFill>
                  <a:srgbClr val="A1A5A3"/>
                </a:solidFill>
                <a:latin typeface="Times New Roman"/>
                <a:cs typeface="Times New Roman"/>
              </a:rPr>
              <a:t>Pb.D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3057726" y="12388253"/>
            <a:ext cx="104775" cy="212090"/>
          </a:xfrm>
          <a:custGeom>
            <a:avLst/>
            <a:gdLst/>
            <a:ahLst/>
            <a:cxnLst/>
            <a:rect l="l" t="t" r="r" b="b"/>
            <a:pathLst>
              <a:path w="104775" h="212090">
                <a:moveTo>
                  <a:pt x="104165" y="211662"/>
                </a:moveTo>
                <a:lnTo>
                  <a:pt x="0" y="211662"/>
                </a:lnTo>
                <a:lnTo>
                  <a:pt x="0" y="0"/>
                </a:lnTo>
                <a:lnTo>
                  <a:pt x="104165" y="0"/>
                </a:lnTo>
                <a:lnTo>
                  <a:pt x="104165" y="211662"/>
                </a:lnTo>
                <a:close/>
              </a:path>
            </a:pathLst>
          </a:custGeom>
          <a:solidFill>
            <a:srgbClr val="D1D4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3496217" y="12412112"/>
            <a:ext cx="38100" cy="180975"/>
          </a:xfrm>
          <a:custGeom>
            <a:avLst/>
            <a:gdLst/>
            <a:ahLst/>
            <a:cxnLst/>
            <a:rect l="l" t="t" r="r" b="b"/>
            <a:pathLst>
              <a:path w="38100" h="180975">
                <a:moveTo>
                  <a:pt x="37878" y="180535"/>
                </a:moveTo>
                <a:lnTo>
                  <a:pt x="0" y="180535"/>
                </a:lnTo>
                <a:lnTo>
                  <a:pt x="0" y="0"/>
                </a:lnTo>
                <a:lnTo>
                  <a:pt x="37878" y="0"/>
                </a:lnTo>
                <a:lnTo>
                  <a:pt x="37878" y="180535"/>
                </a:lnTo>
                <a:close/>
              </a:path>
            </a:pathLst>
          </a:custGeom>
          <a:solidFill>
            <a:srgbClr val="D1D4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 txBox="1"/>
          <p:nvPr/>
        </p:nvSpPr>
        <p:spPr>
          <a:xfrm>
            <a:off x="2577173" y="12376658"/>
            <a:ext cx="1075690" cy="2190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050" spc="-5">
                <a:solidFill>
                  <a:srgbClr val="898C8A"/>
                </a:solidFill>
                <a:latin typeface="Times New Roman"/>
                <a:cs typeface="Times New Roman"/>
              </a:rPr>
              <a:t>olc.radf, </a:t>
            </a:r>
            <a:r>
              <a:rPr dirty="0" sz="1250" spc="-80">
                <a:solidFill>
                  <a:srgbClr val="A1A5A3"/>
                </a:solidFill>
                <a:latin typeface="Times New Roman"/>
                <a:cs typeface="Times New Roman"/>
              </a:rPr>
              <a:t>U</a:t>
            </a:r>
            <a:r>
              <a:rPr dirty="0" sz="1050" spc="-80">
                <a:solidFill>
                  <a:srgbClr val="898C8A"/>
                </a:solidFill>
                <a:latin typeface="Times New Roman"/>
                <a:cs typeface="Times New Roman"/>
              </a:rPr>
              <a:t>niverw</a:t>
            </a:r>
            <a:r>
              <a:rPr dirty="0" sz="1050" spc="-80">
                <a:solidFill>
                  <a:srgbClr val="A1A5A3"/>
                </a:solidFill>
                <a:latin typeface="Times New Roman"/>
                <a:cs typeface="Times New Roman"/>
              </a:rPr>
              <a:t>1</a:t>
            </a:r>
            <a:r>
              <a:rPr dirty="0" sz="1050" spc="80">
                <a:solidFill>
                  <a:srgbClr val="A1A5A3"/>
                </a:solidFill>
                <a:latin typeface="Times New Roman"/>
                <a:cs typeface="Times New Roman"/>
              </a:rPr>
              <a:t> </a:t>
            </a:r>
            <a:r>
              <a:rPr dirty="0" sz="1050" spc="-210">
                <a:solidFill>
                  <a:srgbClr val="898C8A"/>
                </a:solidFill>
                <a:latin typeface="Times New Roman"/>
                <a:cs typeface="Times New Roman"/>
              </a:rPr>
              <a:t>ty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7078812" y="5840727"/>
            <a:ext cx="1789430" cy="48069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29845">
              <a:lnSpc>
                <a:spcPts val="1240"/>
              </a:lnSpc>
              <a:spcBef>
                <a:spcPts val="130"/>
              </a:spcBef>
              <a:tabLst>
                <a:tab pos="285115" algn="l"/>
              </a:tabLst>
            </a:pPr>
            <a:r>
              <a:rPr dirty="0" sz="1200" spc="-320">
                <a:solidFill>
                  <a:srgbClr val="898C8A"/>
                </a:solidFill>
                <a:latin typeface="Times New Roman"/>
                <a:cs typeface="Times New Roman"/>
              </a:rPr>
              <a:t>Dr	</a:t>
            </a:r>
            <a:r>
              <a:rPr dirty="0" sz="1200" spc="100">
                <a:solidFill>
                  <a:srgbClr val="898C8A"/>
                </a:solidFill>
                <a:latin typeface="Times New Roman"/>
                <a:cs typeface="Times New Roman"/>
              </a:rPr>
              <a:t>James</a:t>
            </a:r>
            <a:r>
              <a:rPr dirty="0" sz="1200" spc="-105">
                <a:solidFill>
                  <a:srgbClr val="898C8A"/>
                </a:solidFill>
                <a:latin typeface="Times New Roman"/>
                <a:cs typeface="Times New Roman"/>
              </a:rPr>
              <a:t> </a:t>
            </a:r>
            <a:r>
              <a:rPr dirty="0" sz="1200" spc="55">
                <a:solidFill>
                  <a:srgbClr val="6E6E70"/>
                </a:solidFill>
                <a:latin typeface="Times New Roman"/>
                <a:cs typeface="Times New Roman"/>
              </a:rPr>
              <a:t>B</a:t>
            </a:r>
            <a:r>
              <a:rPr dirty="0" sz="1200" spc="55">
                <a:solidFill>
                  <a:srgbClr val="898C8A"/>
                </a:solidFill>
                <a:latin typeface="Times New Roman"/>
                <a:cs typeface="Times New Roman"/>
              </a:rPr>
              <a:t>rterl'1'</a:t>
            </a:r>
            <a:endParaRPr sz="1200">
              <a:latin typeface="Times New Roman"/>
              <a:cs typeface="Times New Roman"/>
            </a:endParaRPr>
          </a:p>
          <a:p>
            <a:pPr marL="20955" marR="5080" indent="-8890">
              <a:lnSpc>
                <a:spcPct val="67900"/>
              </a:lnSpc>
              <a:spcBef>
                <a:spcPts val="265"/>
              </a:spcBef>
            </a:pPr>
            <a:r>
              <a:rPr dirty="0" sz="1200" spc="-10">
                <a:solidFill>
                  <a:srgbClr val="898C8A"/>
                </a:solidFill>
                <a:latin typeface="Times New Roman"/>
                <a:cs typeface="Times New Roman"/>
              </a:rPr>
              <a:t>Au111taut </a:t>
            </a:r>
            <a:r>
              <a:rPr dirty="0" sz="1200" spc="40">
                <a:solidFill>
                  <a:srgbClr val="898C8A"/>
                </a:solidFill>
                <a:latin typeface="Times New Roman"/>
                <a:cs typeface="Times New Roman"/>
              </a:rPr>
              <a:t>Profuecrr  </a:t>
            </a:r>
            <a:r>
              <a:rPr dirty="0" sz="1200" spc="90">
                <a:solidFill>
                  <a:srgbClr val="898C8A"/>
                </a:solidFill>
                <a:latin typeface="Times New Roman"/>
                <a:cs typeface="Times New Roman"/>
              </a:rPr>
              <a:t>Montan•</a:t>
            </a:r>
            <a:r>
              <a:rPr dirty="0" sz="1300" spc="90">
                <a:solidFill>
                  <a:srgbClr val="898C8A"/>
                </a:solidFill>
                <a:latin typeface="Times New Roman"/>
                <a:cs typeface="Times New Roman"/>
              </a:rPr>
              <a:t>State</a:t>
            </a:r>
            <a:r>
              <a:rPr dirty="0" sz="1300" spc="-50">
                <a:solidFill>
                  <a:srgbClr val="898C8A"/>
                </a:solidFill>
                <a:latin typeface="Times New Roman"/>
                <a:cs typeface="Times New Roman"/>
              </a:rPr>
              <a:t> </a:t>
            </a:r>
            <a:r>
              <a:rPr dirty="0" sz="1200" spc="45">
                <a:solidFill>
                  <a:srgbClr val="898C8A"/>
                </a:solidFill>
                <a:latin typeface="Times New Roman"/>
                <a:cs typeface="Times New Roman"/>
              </a:rPr>
              <a:t>University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6632481" y="6106145"/>
            <a:ext cx="370840" cy="2133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00" spc="65">
                <a:solidFill>
                  <a:srgbClr val="898C8A"/>
                </a:solidFill>
                <a:latin typeface="Times New Roman"/>
                <a:cs typeface="Times New Roman"/>
              </a:rPr>
              <a:t>Ph.D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5404615" y="9831485"/>
            <a:ext cx="88265" cy="2247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00" spc="35">
                <a:solidFill>
                  <a:srgbClr val="898C8A"/>
                </a:solidFill>
                <a:latin typeface="Arial"/>
                <a:cs typeface="Arial"/>
              </a:rPr>
              <a:t>•</a:t>
            </a:r>
            <a:endParaRPr sz="130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5729306" y="8575486"/>
            <a:ext cx="313690" cy="4806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950" spc="210">
                <a:solidFill>
                  <a:srgbClr val="6E6E70"/>
                </a:solidFill>
                <a:latin typeface="Times New Roman"/>
                <a:cs typeface="Times New Roman"/>
              </a:rPr>
              <a:t>-</a:t>
            </a:r>
            <a:r>
              <a:rPr dirty="0" sz="2950" spc="90">
                <a:solidFill>
                  <a:srgbClr val="898C8A"/>
                </a:solidFill>
                <a:latin typeface="Times New Roman"/>
                <a:cs typeface="Times New Roman"/>
              </a:rPr>
              <a:t>-</a:t>
            </a:r>
            <a:endParaRPr sz="2950">
              <a:latin typeface="Times New Roman"/>
              <a:cs typeface="Times New Roman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6830301" y="9132488"/>
            <a:ext cx="38100" cy="170815"/>
          </a:xfrm>
          <a:custGeom>
            <a:avLst/>
            <a:gdLst/>
            <a:ahLst/>
            <a:cxnLst/>
            <a:rect l="l" t="t" r="r" b="b"/>
            <a:pathLst>
              <a:path w="38100" h="170815">
                <a:moveTo>
                  <a:pt x="37878" y="170272"/>
                </a:moveTo>
                <a:lnTo>
                  <a:pt x="0" y="170272"/>
                </a:lnTo>
                <a:lnTo>
                  <a:pt x="0" y="0"/>
                </a:lnTo>
                <a:lnTo>
                  <a:pt x="37878" y="0"/>
                </a:lnTo>
                <a:lnTo>
                  <a:pt x="37878" y="170272"/>
                </a:lnTo>
                <a:close/>
              </a:path>
            </a:pathLst>
          </a:custGeom>
          <a:solidFill>
            <a:srgbClr val="D1D4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 txBox="1"/>
          <p:nvPr/>
        </p:nvSpPr>
        <p:spPr>
          <a:xfrm>
            <a:off x="6817598" y="9120541"/>
            <a:ext cx="74295" cy="1790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00" spc="30">
                <a:solidFill>
                  <a:srgbClr val="A1A5A3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7159007" y="8419078"/>
            <a:ext cx="142875" cy="7823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4950" spc="-725">
                <a:solidFill>
                  <a:srgbClr val="464242"/>
                </a:solidFill>
                <a:latin typeface="Times New Roman"/>
                <a:cs typeface="Times New Roman"/>
              </a:rPr>
              <a:t>I</a:t>
            </a:r>
            <a:endParaRPr sz="4950">
              <a:latin typeface="Times New Roman"/>
              <a:cs typeface="Times New Roman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7012332" y="12206032"/>
            <a:ext cx="1339850" cy="2076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64160" algn="l"/>
              </a:tabLst>
            </a:pPr>
            <a:r>
              <a:rPr dirty="0" sz="1200" spc="-285">
                <a:solidFill>
                  <a:srgbClr val="898C8A"/>
                </a:solidFill>
                <a:latin typeface="Times New Roman"/>
                <a:cs typeface="Times New Roman"/>
              </a:rPr>
              <a:t>Vr	</a:t>
            </a:r>
            <a:r>
              <a:rPr dirty="0" sz="1200" spc="50">
                <a:solidFill>
                  <a:srgbClr val="898C8A"/>
                </a:solidFill>
                <a:latin typeface="Times New Roman"/>
                <a:cs typeface="Times New Roman"/>
              </a:rPr>
              <a:t>Gilbert</a:t>
            </a:r>
            <a:r>
              <a:rPr dirty="0" sz="1200" spc="-135">
                <a:solidFill>
                  <a:srgbClr val="898C8A"/>
                </a:solidFill>
                <a:latin typeface="Times New Roman"/>
                <a:cs typeface="Times New Roman"/>
              </a:rPr>
              <a:t> </a:t>
            </a:r>
            <a:r>
              <a:rPr dirty="0" sz="1200" spc="280">
                <a:solidFill>
                  <a:srgbClr val="898C8A"/>
                </a:solidFill>
                <a:latin typeface="Times New Roman"/>
                <a:cs typeface="Times New Roman"/>
              </a:rPr>
              <a:t>Sanch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7022052" y="12319783"/>
            <a:ext cx="1290320" cy="2190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200" spc="50" b="1">
                <a:solidFill>
                  <a:srgbClr val="898C8A"/>
                </a:solidFill>
                <a:latin typeface="Times New Roman"/>
                <a:cs typeface="Times New Roman"/>
              </a:rPr>
              <a:t>Aulatant </a:t>
            </a:r>
            <a:r>
              <a:rPr dirty="0" sz="1250" spc="-140">
                <a:solidFill>
                  <a:srgbClr val="898C8A"/>
                </a:solidFill>
                <a:latin typeface="Times New Roman"/>
                <a:cs typeface="Times New Roman"/>
              </a:rPr>
              <a:t>Pr1&gt;fn</a:t>
            </a:r>
            <a:r>
              <a:rPr dirty="0" sz="1250" spc="-105">
                <a:solidFill>
                  <a:srgbClr val="898C8A"/>
                </a:solidFill>
                <a:latin typeface="Times New Roman"/>
                <a:cs typeface="Times New Roman"/>
              </a:rPr>
              <a:t> </a:t>
            </a:r>
            <a:r>
              <a:rPr dirty="0" sz="1250" spc="-195">
                <a:solidFill>
                  <a:srgbClr val="898C8A"/>
                </a:solidFill>
                <a:latin typeface="Times New Roman"/>
                <a:cs typeface="Times New Roman"/>
              </a:rPr>
              <a:t>110</a:t>
            </a:r>
            <a:r>
              <a:rPr dirty="0" sz="1250" spc="-195">
                <a:solidFill>
                  <a:srgbClr val="6E6E70"/>
                </a:solidFill>
                <a:latin typeface="Times New Roman"/>
                <a:cs typeface="Times New Roman"/>
              </a:rPr>
              <a:t>r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7122198" y="12459376"/>
            <a:ext cx="28575" cy="205740"/>
          </a:xfrm>
          <a:custGeom>
            <a:avLst/>
            <a:gdLst/>
            <a:ahLst/>
            <a:cxnLst/>
            <a:rect l="l" t="t" r="r" b="b"/>
            <a:pathLst>
              <a:path w="28575" h="205740">
                <a:moveTo>
                  <a:pt x="28408" y="205437"/>
                </a:moveTo>
                <a:lnTo>
                  <a:pt x="0" y="205437"/>
                </a:lnTo>
                <a:lnTo>
                  <a:pt x="0" y="0"/>
                </a:lnTo>
                <a:lnTo>
                  <a:pt x="28408" y="0"/>
                </a:lnTo>
                <a:lnTo>
                  <a:pt x="28408" y="205437"/>
                </a:lnTo>
                <a:close/>
              </a:path>
            </a:pathLst>
          </a:custGeom>
          <a:solidFill>
            <a:srgbClr val="D1D4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 txBox="1"/>
          <p:nvPr/>
        </p:nvSpPr>
        <p:spPr>
          <a:xfrm>
            <a:off x="6746116" y="12443013"/>
            <a:ext cx="1805305" cy="2190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200" spc="-240">
                <a:solidFill>
                  <a:srgbClr val="898C8A"/>
                </a:solidFill>
                <a:latin typeface="Times New Roman"/>
                <a:cs typeface="Times New Roman"/>
              </a:rPr>
              <a:t>P </a:t>
            </a:r>
            <a:r>
              <a:rPr dirty="0" sz="1200">
                <a:solidFill>
                  <a:srgbClr val="898C8A"/>
                </a:solidFill>
                <a:latin typeface="Times New Roman"/>
                <a:cs typeface="Times New Roman"/>
              </a:rPr>
              <a:t>h </a:t>
            </a:r>
            <a:r>
              <a:rPr dirty="0" sz="1200" spc="80">
                <a:solidFill>
                  <a:srgbClr val="898C8A"/>
                </a:solidFill>
                <a:latin typeface="Times New Roman"/>
                <a:cs typeface="Times New Roman"/>
              </a:rPr>
              <a:t>D </a:t>
            </a:r>
            <a:r>
              <a:rPr dirty="0" sz="1200" spc="25">
                <a:solidFill>
                  <a:srgbClr val="A1A5A3"/>
                </a:solidFill>
                <a:latin typeface="Times New Roman"/>
                <a:cs typeface="Times New Roman"/>
              </a:rPr>
              <a:t>, </a:t>
            </a:r>
            <a:r>
              <a:rPr dirty="0" sz="1200" spc="40">
                <a:solidFill>
                  <a:srgbClr val="898C8A"/>
                </a:solidFill>
                <a:latin typeface="Times New Roman"/>
                <a:cs typeface="Times New Roman"/>
              </a:rPr>
              <a:t>Un1venlty </a:t>
            </a:r>
            <a:r>
              <a:rPr dirty="0" sz="900" spc="15" i="1">
                <a:solidFill>
                  <a:srgbClr val="898C8A"/>
                </a:solidFill>
                <a:latin typeface="Arial"/>
                <a:cs typeface="Arial"/>
              </a:rPr>
              <a:t>o(</a:t>
            </a:r>
            <a:r>
              <a:rPr dirty="0" sz="900" spc="10" i="1">
                <a:solidFill>
                  <a:srgbClr val="898C8A"/>
                </a:solidFill>
                <a:latin typeface="Arial"/>
                <a:cs typeface="Arial"/>
              </a:rPr>
              <a:t> </a:t>
            </a:r>
            <a:r>
              <a:rPr dirty="0" sz="1100" spc="-210">
                <a:solidFill>
                  <a:srgbClr val="898C8A"/>
                </a:solidFill>
                <a:latin typeface="Arial"/>
                <a:cs typeface="Arial"/>
              </a:rPr>
              <a:t>JCa.nll#</a:t>
            </a:r>
            <a:r>
              <a:rPr dirty="0" sz="1250" spc="-210">
                <a:solidFill>
                  <a:srgbClr val="898C8A"/>
                </a:solidFill>
                <a:latin typeface="Arial"/>
                <a:cs typeface="Arial"/>
              </a:rPr>
              <a:t>■</a:t>
            </a:r>
            <a:r>
              <a:rPr dirty="0" sz="1100" spc="-210">
                <a:solidFill>
                  <a:srgbClr val="898C8A"/>
                </a:solidFill>
                <a:latin typeface="Arial"/>
                <a:cs typeface="Arial"/>
              </a:rPr>
              <a:t>o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11544006" y="5231369"/>
            <a:ext cx="19050" cy="265430"/>
          </a:xfrm>
          <a:custGeom>
            <a:avLst/>
            <a:gdLst/>
            <a:ahLst/>
            <a:cxnLst/>
            <a:rect l="l" t="t" r="r" b="b"/>
            <a:pathLst>
              <a:path w="19050" h="265429">
                <a:moveTo>
                  <a:pt x="18939" y="264867"/>
                </a:moveTo>
                <a:lnTo>
                  <a:pt x="0" y="264867"/>
                </a:lnTo>
                <a:lnTo>
                  <a:pt x="0" y="0"/>
                </a:lnTo>
                <a:lnTo>
                  <a:pt x="18939" y="0"/>
                </a:lnTo>
                <a:lnTo>
                  <a:pt x="18939" y="264867"/>
                </a:lnTo>
                <a:close/>
              </a:path>
            </a:pathLst>
          </a:custGeom>
          <a:solidFill>
            <a:srgbClr val="D1D4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 txBox="1"/>
          <p:nvPr/>
        </p:nvSpPr>
        <p:spPr>
          <a:xfrm>
            <a:off x="11531306" y="5219837"/>
            <a:ext cx="59055" cy="2647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50" spc="-40">
                <a:solidFill>
                  <a:srgbClr val="CDD3D6"/>
                </a:solidFill>
                <a:latin typeface="Arial"/>
                <a:cs typeface="Arial"/>
              </a:rPr>
              <a:t>'</a:t>
            </a:r>
            <a:endParaRPr sz="155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13365477" y="3722118"/>
            <a:ext cx="1414145" cy="1962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00" spc="-70">
                <a:solidFill>
                  <a:srgbClr val="898C8A"/>
                </a:solidFill>
                <a:latin typeface="Times New Roman"/>
                <a:cs typeface="Times New Roman"/>
              </a:rPr>
              <a:t>Dr </a:t>
            </a:r>
            <a:r>
              <a:rPr dirty="0" sz="1100" spc="15">
                <a:solidFill>
                  <a:srgbClr val="898C8A"/>
                </a:solidFill>
                <a:latin typeface="Times New Roman"/>
                <a:cs typeface="Times New Roman"/>
              </a:rPr>
              <a:t>Donllld</a:t>
            </a:r>
            <a:r>
              <a:rPr dirty="0" sz="1100" spc="-25">
                <a:solidFill>
                  <a:srgbClr val="898C8A"/>
                </a:solidFill>
                <a:latin typeface="Times New Roman"/>
                <a:cs typeface="Times New Roman"/>
              </a:rPr>
              <a:t> </a:t>
            </a:r>
            <a:r>
              <a:rPr dirty="0" sz="1100" spc="40">
                <a:solidFill>
                  <a:srgbClr val="898C8A"/>
                </a:solidFill>
                <a:latin typeface="Times New Roman"/>
                <a:cs typeface="Times New Roman"/>
              </a:rPr>
              <a:t>Brandvold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13451839" y="3821650"/>
            <a:ext cx="1260475" cy="2362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50" spc="-10">
                <a:solidFill>
                  <a:srgbClr val="898C8A"/>
                </a:solidFill>
                <a:latin typeface="Times New Roman"/>
                <a:cs typeface="Times New Roman"/>
              </a:rPr>
              <a:t>Aaatatant </a:t>
            </a:r>
            <a:r>
              <a:rPr dirty="0" sz="1350">
                <a:solidFill>
                  <a:srgbClr val="898C8A"/>
                </a:solidFill>
                <a:latin typeface="Times New Roman"/>
                <a:cs typeface="Times New Roman"/>
              </a:rPr>
              <a:t>r</a:t>
            </a:r>
            <a:r>
              <a:rPr dirty="0" sz="1350" spc="-5">
                <a:solidFill>
                  <a:srgbClr val="898C8A"/>
                </a:solidFill>
                <a:latin typeface="Times New Roman"/>
                <a:cs typeface="Times New Roman"/>
              </a:rPr>
              <a:t> </a:t>
            </a:r>
            <a:r>
              <a:rPr dirty="0" sz="1350" spc="-135">
                <a:solidFill>
                  <a:srgbClr val="898C8A"/>
                </a:solidFill>
                <a:latin typeface="Times New Roman"/>
                <a:cs typeface="Times New Roman"/>
              </a:rPr>
              <a:t>ni</a:t>
            </a:r>
            <a:r>
              <a:rPr dirty="0" sz="1350" spc="-135">
                <a:solidFill>
                  <a:srgbClr val="6E6E70"/>
                </a:solidFill>
                <a:latin typeface="Times New Roman"/>
                <a:cs typeface="Times New Roman"/>
              </a:rPr>
              <a:t>r</a:t>
            </a:r>
            <a:r>
              <a:rPr dirty="0" sz="1350" spc="-135">
                <a:solidFill>
                  <a:srgbClr val="898C8A"/>
                </a:solidFill>
                <a:latin typeface="Times New Roman"/>
                <a:cs typeface="Times New Roman"/>
              </a:rPr>
              <a:t>e.sao-f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12853952" y="3959099"/>
            <a:ext cx="2439035" cy="2190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250" spc="-229">
                <a:solidFill>
                  <a:srgbClr val="898C8A"/>
                </a:solidFill>
                <a:latin typeface="Times New Roman"/>
                <a:cs typeface="Times New Roman"/>
              </a:rPr>
              <a:t>Ph </a:t>
            </a:r>
            <a:r>
              <a:rPr dirty="0" sz="1250" spc="-35">
                <a:solidFill>
                  <a:srgbClr val="898C8A"/>
                </a:solidFill>
                <a:latin typeface="Times New Roman"/>
                <a:cs typeface="Times New Roman"/>
              </a:rPr>
              <a:t>D </a:t>
            </a:r>
            <a:r>
              <a:rPr dirty="0" sz="1250" spc="-15">
                <a:solidFill>
                  <a:srgbClr val="898C8A"/>
                </a:solidFill>
                <a:latin typeface="Times New Roman"/>
                <a:cs typeface="Times New Roman"/>
              </a:rPr>
              <a:t>, </a:t>
            </a:r>
            <a:r>
              <a:rPr dirty="0" sz="1250" spc="10">
                <a:solidFill>
                  <a:srgbClr val="898C8A"/>
                </a:solidFill>
                <a:latin typeface="Times New Roman"/>
                <a:cs typeface="Times New Roman"/>
              </a:rPr>
              <a:t>North </a:t>
            </a:r>
            <a:r>
              <a:rPr dirty="0" sz="1250" spc="-85">
                <a:solidFill>
                  <a:srgbClr val="898C8A"/>
                </a:solidFill>
                <a:latin typeface="Times New Roman"/>
                <a:cs typeface="Times New Roman"/>
              </a:rPr>
              <a:t>Dakot..a </a:t>
            </a:r>
            <a:r>
              <a:rPr dirty="0" sz="1250" spc="45">
                <a:solidFill>
                  <a:srgbClr val="898C8A"/>
                </a:solidFill>
                <a:latin typeface="Times New Roman"/>
                <a:cs typeface="Times New Roman"/>
              </a:rPr>
              <a:t>State</a:t>
            </a:r>
            <a:r>
              <a:rPr dirty="0" sz="1250" spc="15">
                <a:solidFill>
                  <a:srgbClr val="898C8A"/>
                </a:solidFill>
                <a:latin typeface="Times New Roman"/>
                <a:cs typeface="Times New Roman"/>
              </a:rPr>
              <a:t> </a:t>
            </a:r>
            <a:r>
              <a:rPr dirty="0" sz="1100" spc="-30">
                <a:solidFill>
                  <a:srgbClr val="898C8A"/>
                </a:solidFill>
                <a:latin typeface="Times New Roman"/>
                <a:cs typeface="Times New Roman"/>
              </a:rPr>
              <a:t>Un1ven11ty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10705715" y="5916561"/>
            <a:ext cx="2617470" cy="6800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4300" spc="285">
                <a:solidFill>
                  <a:srgbClr val="6E6E70"/>
                </a:solidFill>
                <a:latin typeface="Times New Roman"/>
                <a:cs typeface="Times New Roman"/>
              </a:rPr>
              <a:t>Chemist</a:t>
            </a:r>
            <a:r>
              <a:rPr dirty="0" sz="4300" spc="-605">
                <a:solidFill>
                  <a:srgbClr val="6E6E70"/>
                </a:solidFill>
                <a:latin typeface="Times New Roman"/>
                <a:cs typeface="Times New Roman"/>
              </a:rPr>
              <a:t> </a:t>
            </a:r>
            <a:r>
              <a:rPr dirty="0" sz="4300" spc="-560">
                <a:solidFill>
                  <a:srgbClr val="6E6E70"/>
                </a:solidFill>
                <a:latin typeface="Times New Roman"/>
                <a:cs typeface="Times New Roman"/>
              </a:rPr>
              <a:t>r</a:t>
            </a:r>
            <a:r>
              <a:rPr dirty="0" sz="4300" spc="-560">
                <a:solidFill>
                  <a:srgbClr val="898C8A"/>
                </a:solidFill>
                <a:latin typeface="Times New Roman"/>
                <a:cs typeface="Times New Roman"/>
              </a:rPr>
              <a:t>,.</a:t>
            </a:r>
            <a:r>
              <a:rPr dirty="0" sz="4300" spc="-560">
                <a:solidFill>
                  <a:srgbClr val="6E6E70"/>
                </a:solidFill>
                <a:latin typeface="Times New Roman"/>
                <a:cs typeface="Times New Roman"/>
              </a:rPr>
              <a:t>y</a:t>
            </a:r>
            <a:endParaRPr sz="4300">
              <a:latin typeface="Times New Roman"/>
              <a:cs typeface="Times New Roman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17292361" y="6129843"/>
            <a:ext cx="911860" cy="8445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  <a:tabLst>
                <a:tab pos="498475" algn="l"/>
              </a:tabLst>
            </a:pPr>
            <a:r>
              <a:rPr dirty="0" baseline="-25396" sz="7875" spc="-1364">
                <a:solidFill>
                  <a:srgbClr val="6E6E70"/>
                </a:solidFill>
                <a:latin typeface="Times New Roman"/>
                <a:cs typeface="Times New Roman"/>
              </a:rPr>
              <a:t>-	</a:t>
            </a:r>
            <a:r>
              <a:rPr dirty="0" baseline="-30114" sz="8025" spc="-187">
                <a:solidFill>
                  <a:srgbClr val="6E6E70"/>
                </a:solidFill>
                <a:latin typeface="Arial"/>
                <a:cs typeface="Arial"/>
              </a:rPr>
              <a:t>-</a:t>
            </a:r>
            <a:r>
              <a:rPr dirty="0" sz="4250" spc="-125">
                <a:solidFill>
                  <a:srgbClr val="898C8A"/>
                </a:solidFill>
                <a:latin typeface="Times New Roman"/>
                <a:cs typeface="Times New Roman"/>
              </a:rPr>
              <a:t>-</a:t>
            </a:r>
            <a:endParaRPr sz="4250">
              <a:latin typeface="Times New Roman"/>
              <a:cs typeface="Times New Roman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8975995" y="6537450"/>
            <a:ext cx="107950" cy="4692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900" spc="-160" b="1">
                <a:solidFill>
                  <a:srgbClr val="5D5757"/>
                </a:solidFill>
                <a:latin typeface="Times New Roman"/>
                <a:cs typeface="Times New Roman"/>
              </a:rPr>
              <a:t>l</a:t>
            </a:r>
            <a:endParaRPr sz="2900">
              <a:latin typeface="Times New Roman"/>
              <a:cs typeface="Times New Roman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17977766" y="7144122"/>
            <a:ext cx="1004569" cy="2190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150" spc="-125">
                <a:solidFill>
                  <a:srgbClr val="898C8A"/>
                </a:solidFill>
                <a:latin typeface="Arial"/>
                <a:cs typeface="Arial"/>
              </a:rPr>
              <a:t>Dr </a:t>
            </a:r>
            <a:r>
              <a:rPr dirty="0" sz="1250" spc="-10">
                <a:solidFill>
                  <a:srgbClr val="898C8A"/>
                </a:solidFill>
                <a:latin typeface="Times New Roman"/>
                <a:cs typeface="Times New Roman"/>
              </a:rPr>
              <a:t>Kay</a:t>
            </a:r>
            <a:r>
              <a:rPr dirty="0" sz="1250" spc="-30">
                <a:solidFill>
                  <a:srgbClr val="898C8A"/>
                </a:solidFill>
                <a:latin typeface="Times New Roman"/>
                <a:cs typeface="Times New Roman"/>
              </a:rPr>
              <a:t> </a:t>
            </a:r>
            <a:r>
              <a:rPr dirty="0" sz="1250" spc="-40">
                <a:solidFill>
                  <a:srgbClr val="898C8A"/>
                </a:solidFill>
                <a:latin typeface="Times New Roman"/>
                <a:cs typeface="Times New Roman"/>
              </a:rPr>
              <a:t>Browe</a:t>
            </a:r>
            <a:r>
              <a:rPr dirty="0" sz="1250" spc="-40">
                <a:solidFill>
                  <a:srgbClr val="6E6E70"/>
                </a:solidFill>
                <a:latin typeface="Times New Roman"/>
                <a:cs typeface="Times New Roman"/>
              </a:rPr>
              <a:t>r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18195055" y="7281570"/>
            <a:ext cx="595630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spc="50">
                <a:solidFill>
                  <a:srgbClr val="898C8A"/>
                </a:solidFill>
                <a:latin typeface="Times New Roman"/>
                <a:cs typeface="Times New Roman"/>
              </a:rPr>
              <a:t>Profeqor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18000822" y="7425972"/>
            <a:ext cx="38100" cy="193040"/>
          </a:xfrm>
          <a:custGeom>
            <a:avLst/>
            <a:gdLst/>
            <a:ahLst/>
            <a:cxnLst/>
            <a:rect l="l" t="t" r="r" b="b"/>
            <a:pathLst>
              <a:path w="38100" h="193040">
                <a:moveTo>
                  <a:pt x="37878" y="192986"/>
                </a:moveTo>
                <a:lnTo>
                  <a:pt x="0" y="192986"/>
                </a:lnTo>
                <a:lnTo>
                  <a:pt x="0" y="0"/>
                </a:lnTo>
                <a:lnTo>
                  <a:pt x="37878" y="0"/>
                </a:lnTo>
                <a:lnTo>
                  <a:pt x="37878" y="192986"/>
                </a:lnTo>
                <a:close/>
              </a:path>
            </a:pathLst>
          </a:custGeom>
          <a:solidFill>
            <a:srgbClr val="D1D4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 txBox="1"/>
          <p:nvPr/>
        </p:nvSpPr>
        <p:spPr>
          <a:xfrm>
            <a:off x="17712103" y="7395321"/>
            <a:ext cx="1563370" cy="2247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spc="20">
                <a:solidFill>
                  <a:srgbClr val="898C8A"/>
                </a:solidFill>
                <a:latin typeface="Times New Roman"/>
                <a:cs typeface="Times New Roman"/>
              </a:rPr>
              <a:t>Ph </a:t>
            </a:r>
            <a:r>
              <a:rPr dirty="0" sz="1150" spc="-70">
                <a:solidFill>
                  <a:srgbClr val="898C8A"/>
                </a:solidFill>
                <a:latin typeface="Times New Roman"/>
                <a:cs typeface="Times New Roman"/>
              </a:rPr>
              <a:t>D</a:t>
            </a:r>
            <a:r>
              <a:rPr dirty="0" sz="1150" spc="-70">
                <a:solidFill>
                  <a:srgbClr val="A1A5A3"/>
                </a:solidFill>
                <a:latin typeface="Times New Roman"/>
                <a:cs typeface="Times New Roman"/>
              </a:rPr>
              <a:t>. </a:t>
            </a:r>
            <a:r>
              <a:rPr dirty="0" sz="1150" spc="20">
                <a:solidFill>
                  <a:srgbClr val="898C8A"/>
                </a:solidFill>
                <a:latin typeface="Times New Roman"/>
                <a:cs typeface="Times New Roman"/>
              </a:rPr>
              <a:t>Lehigh</a:t>
            </a:r>
            <a:r>
              <a:rPr dirty="0" sz="1150" spc="-110">
                <a:solidFill>
                  <a:srgbClr val="898C8A"/>
                </a:solidFill>
                <a:latin typeface="Times New Roman"/>
                <a:cs typeface="Times New Roman"/>
              </a:rPr>
              <a:t> </a:t>
            </a:r>
            <a:r>
              <a:rPr dirty="0" sz="1150" spc="-5">
                <a:solidFill>
                  <a:srgbClr val="898C8A"/>
                </a:solidFill>
                <a:latin typeface="Times New Roman"/>
                <a:cs typeface="Times New Roman"/>
              </a:rPr>
              <a:t>Uni</a:t>
            </a:r>
            <a:r>
              <a:rPr dirty="0" sz="1300" spc="-5">
                <a:solidFill>
                  <a:srgbClr val="898C8A"/>
                </a:solidFill>
                <a:latin typeface="Times New Roman"/>
                <a:cs typeface="Times New Roman"/>
              </a:rPr>
              <a:t>ven1ty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19474487" y="5281453"/>
            <a:ext cx="137160" cy="5321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300" spc="-45">
                <a:solidFill>
                  <a:srgbClr val="5D5757"/>
                </a:solidFill>
                <a:latin typeface="Arial"/>
                <a:cs typeface="Arial"/>
              </a:rPr>
              <a:t>I</a:t>
            </a:r>
            <a:endParaRPr sz="3300">
              <a:latin typeface="Arial"/>
              <a:cs typeface="Arial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19274625" y="6570628"/>
            <a:ext cx="146685" cy="2819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sz="1650" spc="-210">
                <a:solidFill>
                  <a:srgbClr val="898C8A"/>
                </a:solidFill>
                <a:latin typeface="Times New Roman"/>
                <a:cs typeface="Times New Roman"/>
              </a:rPr>
              <a:t>I</a:t>
            </a:r>
            <a:r>
              <a:rPr dirty="0" baseline="-11784" sz="2475" spc="-315">
                <a:solidFill>
                  <a:srgbClr val="898C8A"/>
                </a:solidFill>
                <a:latin typeface="Times New Roman"/>
                <a:cs typeface="Times New Roman"/>
              </a:rPr>
              <a:t>,</a:t>
            </a:r>
            <a:endParaRPr baseline="-11784" sz="2475">
              <a:latin typeface="Times New Roman"/>
              <a:cs typeface="Times New Roman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14549096" y="7215215"/>
            <a:ext cx="1229995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spc="-50">
                <a:solidFill>
                  <a:srgbClr val="898C8A"/>
                </a:solidFill>
                <a:latin typeface="Times New Roman"/>
                <a:cs typeface="Times New Roman"/>
              </a:rPr>
              <a:t>Dr </a:t>
            </a:r>
            <a:r>
              <a:rPr dirty="0" sz="1150" spc="65">
                <a:solidFill>
                  <a:srgbClr val="898C8A"/>
                </a:solidFill>
                <a:latin typeface="Times New Roman"/>
                <a:cs typeface="Times New Roman"/>
              </a:rPr>
              <a:t>Carl </a:t>
            </a:r>
            <a:r>
              <a:rPr dirty="0" sz="1150" spc="60">
                <a:solidFill>
                  <a:srgbClr val="898C8A"/>
                </a:solidFill>
                <a:latin typeface="Times New Roman"/>
                <a:cs typeface="Times New Roman"/>
              </a:rPr>
              <a:t>John</a:t>
            </a:r>
            <a:r>
              <a:rPr dirty="0" sz="1150" spc="-150">
                <a:solidFill>
                  <a:srgbClr val="898C8A"/>
                </a:solidFill>
                <a:latin typeface="Times New Roman"/>
                <a:cs typeface="Times New Roman"/>
              </a:rPr>
              <a:t> </a:t>
            </a:r>
            <a:r>
              <a:rPr dirty="0" sz="1150">
                <a:solidFill>
                  <a:srgbClr val="898C8A"/>
                </a:solidFill>
                <a:latin typeface="Times New Roman"/>
                <a:cs typeface="Times New Roman"/>
              </a:rPr>
              <a:t>Popp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14540957" y="7347925"/>
            <a:ext cx="1245235" cy="2019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spc="45">
                <a:solidFill>
                  <a:srgbClr val="898C8A"/>
                </a:solidFill>
                <a:latin typeface="Times New Roman"/>
                <a:cs typeface="Times New Roman"/>
              </a:rPr>
              <a:t>Assistant</a:t>
            </a:r>
            <a:r>
              <a:rPr dirty="0" sz="1150" spc="-40">
                <a:solidFill>
                  <a:srgbClr val="898C8A"/>
                </a:solidFill>
                <a:latin typeface="Times New Roman"/>
                <a:cs typeface="Times New Roman"/>
              </a:rPr>
              <a:t> </a:t>
            </a:r>
            <a:r>
              <a:rPr dirty="0" sz="1150" spc="10">
                <a:solidFill>
                  <a:srgbClr val="898C8A"/>
                </a:solidFill>
                <a:latin typeface="Times New Roman"/>
                <a:cs typeface="Times New Roman"/>
              </a:rPr>
              <a:t>Pn,(ffSOr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14675975" y="7468531"/>
            <a:ext cx="66675" cy="212090"/>
          </a:xfrm>
          <a:custGeom>
            <a:avLst/>
            <a:gdLst/>
            <a:ahLst/>
            <a:cxnLst/>
            <a:rect l="l" t="t" r="r" b="b"/>
            <a:pathLst>
              <a:path w="66675" h="212090">
                <a:moveTo>
                  <a:pt x="66287" y="211662"/>
                </a:moveTo>
                <a:lnTo>
                  <a:pt x="0" y="211662"/>
                </a:lnTo>
                <a:lnTo>
                  <a:pt x="0" y="0"/>
                </a:lnTo>
                <a:lnTo>
                  <a:pt x="66287" y="0"/>
                </a:lnTo>
                <a:lnTo>
                  <a:pt x="66287" y="211662"/>
                </a:lnTo>
                <a:close/>
              </a:path>
            </a:pathLst>
          </a:custGeom>
          <a:solidFill>
            <a:srgbClr val="D1D4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15486065" y="7503123"/>
            <a:ext cx="76200" cy="169545"/>
          </a:xfrm>
          <a:custGeom>
            <a:avLst/>
            <a:gdLst/>
            <a:ahLst/>
            <a:cxnLst/>
            <a:rect l="l" t="t" r="r" b="b"/>
            <a:pathLst>
              <a:path w="76200" h="169545">
                <a:moveTo>
                  <a:pt x="75757" y="169209"/>
                </a:moveTo>
                <a:lnTo>
                  <a:pt x="0" y="169209"/>
                </a:lnTo>
                <a:lnTo>
                  <a:pt x="0" y="0"/>
                </a:lnTo>
                <a:lnTo>
                  <a:pt x="75757" y="0"/>
                </a:lnTo>
                <a:lnTo>
                  <a:pt x="75757" y="169209"/>
                </a:lnTo>
                <a:close/>
              </a:path>
            </a:pathLst>
          </a:custGeom>
          <a:solidFill>
            <a:srgbClr val="D1D4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 txBox="1"/>
          <p:nvPr/>
        </p:nvSpPr>
        <p:spPr>
          <a:xfrm>
            <a:off x="14350153" y="7456937"/>
            <a:ext cx="1625600" cy="21907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250" spc="-10">
                <a:solidFill>
                  <a:srgbClr val="898C8A"/>
                </a:solidFill>
                <a:latin typeface="Times New Roman"/>
                <a:cs typeface="Times New Roman"/>
              </a:rPr>
              <a:t>Ph.D</a:t>
            </a:r>
            <a:r>
              <a:rPr dirty="0" sz="1250" spc="-10">
                <a:solidFill>
                  <a:srgbClr val="A1A5A3"/>
                </a:solidFill>
                <a:latin typeface="Times New Roman"/>
                <a:cs typeface="Times New Roman"/>
              </a:rPr>
              <a:t>., </a:t>
            </a:r>
            <a:r>
              <a:rPr dirty="0" sz="1100" spc="10">
                <a:solidFill>
                  <a:srgbClr val="898C8A"/>
                </a:solidFill>
                <a:latin typeface="Times New Roman"/>
                <a:cs typeface="Times New Roman"/>
              </a:rPr>
              <a:t>Univcmilty </a:t>
            </a:r>
            <a:r>
              <a:rPr dirty="0" sz="1000" spc="5" i="1">
                <a:solidFill>
                  <a:srgbClr val="A1A5A3"/>
                </a:solidFill>
                <a:latin typeface="Arial"/>
                <a:cs typeface="Arial"/>
              </a:rPr>
              <a:t>o</a:t>
            </a:r>
            <a:r>
              <a:rPr dirty="0" sz="1000" spc="5" i="1">
                <a:solidFill>
                  <a:srgbClr val="898C8A"/>
                </a:solidFill>
                <a:latin typeface="Arial"/>
                <a:cs typeface="Arial"/>
              </a:rPr>
              <a:t>(</a:t>
            </a:r>
            <a:r>
              <a:rPr dirty="0" sz="1000" spc="114" i="1">
                <a:solidFill>
                  <a:srgbClr val="898C8A"/>
                </a:solidFill>
                <a:latin typeface="Arial"/>
                <a:cs typeface="Arial"/>
              </a:rPr>
              <a:t> </a:t>
            </a:r>
            <a:r>
              <a:rPr dirty="0" sz="1100" spc="50">
                <a:solidFill>
                  <a:srgbClr val="898C8A"/>
                </a:solidFill>
                <a:latin typeface="Times New Roman"/>
                <a:cs typeface="Times New Roman"/>
              </a:rPr>
              <a:t>Utah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11000999" y="8260403"/>
            <a:ext cx="38100" cy="143510"/>
          </a:xfrm>
          <a:custGeom>
            <a:avLst/>
            <a:gdLst/>
            <a:ahLst/>
            <a:cxnLst/>
            <a:rect l="l" t="t" r="r" b="b"/>
            <a:pathLst>
              <a:path w="38100" h="143509">
                <a:moveTo>
                  <a:pt x="37878" y="143183"/>
                </a:moveTo>
                <a:lnTo>
                  <a:pt x="0" y="143183"/>
                </a:lnTo>
                <a:lnTo>
                  <a:pt x="0" y="0"/>
                </a:lnTo>
                <a:lnTo>
                  <a:pt x="37878" y="0"/>
                </a:lnTo>
                <a:lnTo>
                  <a:pt x="37878" y="143183"/>
                </a:lnTo>
                <a:close/>
              </a:path>
            </a:pathLst>
          </a:custGeom>
          <a:solidFill>
            <a:srgbClr val="D1D4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 txBox="1"/>
          <p:nvPr/>
        </p:nvSpPr>
        <p:spPr>
          <a:xfrm>
            <a:off x="10988288" y="8248453"/>
            <a:ext cx="65405" cy="1562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850" spc="25">
                <a:solidFill>
                  <a:srgbClr val="A1A5A3"/>
                </a:solidFill>
                <a:latin typeface="Times New Roman"/>
                <a:cs typeface="Times New Roman"/>
              </a:rPr>
              <a:t>I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12149618" y="8785469"/>
            <a:ext cx="66675" cy="403860"/>
          </a:xfrm>
          <a:custGeom>
            <a:avLst/>
            <a:gdLst/>
            <a:ahLst/>
            <a:cxnLst/>
            <a:rect l="l" t="t" r="r" b="b"/>
            <a:pathLst>
              <a:path w="66675" h="403859">
                <a:moveTo>
                  <a:pt x="66287" y="403607"/>
                </a:moveTo>
                <a:lnTo>
                  <a:pt x="0" y="403607"/>
                </a:lnTo>
                <a:lnTo>
                  <a:pt x="0" y="0"/>
                </a:lnTo>
                <a:lnTo>
                  <a:pt x="66287" y="0"/>
                </a:lnTo>
                <a:lnTo>
                  <a:pt x="66287" y="403607"/>
                </a:lnTo>
                <a:close/>
              </a:path>
            </a:pathLst>
          </a:custGeom>
          <a:solidFill>
            <a:srgbClr val="D1D4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 txBox="1"/>
          <p:nvPr/>
        </p:nvSpPr>
        <p:spPr>
          <a:xfrm>
            <a:off x="11794972" y="8414339"/>
            <a:ext cx="497840" cy="6743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dirty="0" baseline="-1960" sz="6375" spc="-914">
                <a:solidFill>
                  <a:srgbClr val="6E6E70"/>
                </a:solidFill>
                <a:latin typeface="Times New Roman"/>
                <a:cs typeface="Times New Roman"/>
              </a:rPr>
              <a:t>-</a:t>
            </a:r>
            <a:r>
              <a:rPr dirty="0" sz="3800" spc="-610">
                <a:solidFill>
                  <a:srgbClr val="6E6E70"/>
                </a:solidFill>
                <a:latin typeface="Times New Roman"/>
                <a:cs typeface="Times New Roman"/>
              </a:rPr>
              <a:t>....</a:t>
            </a:r>
            <a:r>
              <a:rPr dirty="0" baseline="-2604" sz="4800" spc="-914">
                <a:solidFill>
                  <a:srgbClr val="898C8A"/>
                </a:solidFill>
                <a:latin typeface="Times New Roman"/>
                <a:cs typeface="Times New Roman"/>
              </a:rPr>
              <a:t>-</a:t>
            </a:r>
            <a:r>
              <a:rPr dirty="0" baseline="-22458" sz="3525" spc="-914">
                <a:solidFill>
                  <a:srgbClr val="A1A5A3"/>
                </a:solidFill>
                <a:latin typeface="Arial"/>
                <a:cs typeface="Arial"/>
              </a:rPr>
              <a:t>-</a:t>
            </a:r>
            <a:r>
              <a:rPr dirty="0" sz="3800" spc="-610">
                <a:solidFill>
                  <a:srgbClr val="6E6E70"/>
                </a:solidFill>
                <a:latin typeface="Times New Roman"/>
                <a:cs typeface="Times New Roman"/>
              </a:rPr>
              <a:t>.</a:t>
            </a:r>
            <a:endParaRPr sz="3800">
              <a:latin typeface="Times New Roman"/>
              <a:cs typeface="Times New Roman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11930784" y="12222462"/>
            <a:ext cx="19050" cy="193040"/>
          </a:xfrm>
          <a:custGeom>
            <a:avLst/>
            <a:gdLst/>
            <a:ahLst/>
            <a:cxnLst/>
            <a:rect l="l" t="t" r="r" b="b"/>
            <a:pathLst>
              <a:path w="19050" h="193040">
                <a:moveTo>
                  <a:pt x="18939" y="192986"/>
                </a:moveTo>
                <a:lnTo>
                  <a:pt x="0" y="192986"/>
                </a:lnTo>
                <a:lnTo>
                  <a:pt x="0" y="0"/>
                </a:lnTo>
                <a:lnTo>
                  <a:pt x="18939" y="0"/>
                </a:lnTo>
                <a:lnTo>
                  <a:pt x="18939" y="192986"/>
                </a:lnTo>
                <a:close/>
              </a:path>
            </a:pathLst>
          </a:custGeom>
          <a:solidFill>
            <a:srgbClr val="D1D4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12103738" y="12222462"/>
            <a:ext cx="28575" cy="193040"/>
          </a:xfrm>
          <a:custGeom>
            <a:avLst/>
            <a:gdLst/>
            <a:ahLst/>
            <a:cxnLst/>
            <a:rect l="l" t="t" r="r" b="b"/>
            <a:pathLst>
              <a:path w="28575" h="193040">
                <a:moveTo>
                  <a:pt x="28408" y="192986"/>
                </a:moveTo>
                <a:lnTo>
                  <a:pt x="0" y="192986"/>
                </a:lnTo>
                <a:lnTo>
                  <a:pt x="0" y="0"/>
                </a:lnTo>
                <a:lnTo>
                  <a:pt x="28408" y="0"/>
                </a:lnTo>
                <a:lnTo>
                  <a:pt x="28408" y="192986"/>
                </a:lnTo>
                <a:close/>
              </a:path>
            </a:pathLst>
          </a:custGeom>
          <a:solidFill>
            <a:srgbClr val="D1D4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12305384" y="12222462"/>
            <a:ext cx="66675" cy="193040"/>
          </a:xfrm>
          <a:custGeom>
            <a:avLst/>
            <a:gdLst/>
            <a:ahLst/>
            <a:cxnLst/>
            <a:rect l="l" t="t" r="r" b="b"/>
            <a:pathLst>
              <a:path w="66675" h="193040">
                <a:moveTo>
                  <a:pt x="66287" y="192986"/>
                </a:moveTo>
                <a:lnTo>
                  <a:pt x="0" y="192986"/>
                </a:lnTo>
                <a:lnTo>
                  <a:pt x="0" y="0"/>
                </a:lnTo>
                <a:lnTo>
                  <a:pt x="66287" y="0"/>
                </a:lnTo>
                <a:lnTo>
                  <a:pt x="66287" y="192986"/>
                </a:lnTo>
                <a:close/>
              </a:path>
            </a:pathLst>
          </a:custGeom>
          <a:solidFill>
            <a:srgbClr val="D1D4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 txBox="1"/>
          <p:nvPr/>
        </p:nvSpPr>
        <p:spPr>
          <a:xfrm>
            <a:off x="11736761" y="11954833"/>
            <a:ext cx="1361440" cy="45783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04139">
              <a:lnSpc>
                <a:spcPts val="1210"/>
              </a:lnSpc>
              <a:spcBef>
                <a:spcPts val="105"/>
              </a:spcBef>
            </a:pPr>
            <a:r>
              <a:rPr dirty="0" sz="1150" spc="-65">
                <a:solidFill>
                  <a:srgbClr val="898C8A"/>
                </a:solidFill>
                <a:latin typeface="Times New Roman"/>
                <a:cs typeface="Times New Roman"/>
              </a:rPr>
              <a:t>Or    </a:t>
            </a:r>
            <a:r>
              <a:rPr dirty="0" sz="1150" spc="-135">
                <a:solidFill>
                  <a:srgbClr val="898C8A"/>
                </a:solidFill>
                <a:latin typeface="Times New Roman"/>
                <a:cs typeface="Times New Roman"/>
              </a:rPr>
              <a:t>W</a:t>
            </a:r>
            <a:r>
              <a:rPr dirty="0" sz="1050" spc="-135">
                <a:solidFill>
                  <a:srgbClr val="898C8A"/>
                </a:solidFill>
                <a:latin typeface="Times New Roman"/>
                <a:cs typeface="Times New Roman"/>
              </a:rPr>
              <a:t>1Ayn11</a:t>
            </a:r>
            <a:r>
              <a:rPr dirty="0" sz="1050" spc="-65">
                <a:solidFill>
                  <a:srgbClr val="898C8A"/>
                </a:solidFill>
                <a:latin typeface="Times New Roman"/>
                <a:cs typeface="Times New Roman"/>
              </a:rPr>
              <a:t> </a:t>
            </a:r>
            <a:r>
              <a:rPr dirty="0" sz="1150" spc="50">
                <a:solidFill>
                  <a:srgbClr val="898C8A"/>
                </a:solidFill>
                <a:latin typeface="Times New Roman"/>
                <a:cs typeface="Times New Roman"/>
              </a:rPr>
              <a:t>Ohllne</a:t>
            </a:r>
            <a:endParaRPr sz="1150">
              <a:latin typeface="Times New Roman"/>
              <a:cs typeface="Times New Roman"/>
            </a:endParaRPr>
          </a:p>
          <a:p>
            <a:pPr marL="12700" marR="5080" indent="38735">
              <a:lnSpc>
                <a:spcPct val="70300"/>
              </a:lnSpc>
              <a:spcBef>
                <a:spcPts val="244"/>
              </a:spcBef>
            </a:pPr>
            <a:r>
              <a:rPr dirty="0" sz="1150" spc="-105">
                <a:solidFill>
                  <a:srgbClr val="898C8A"/>
                </a:solidFill>
                <a:latin typeface="Times New Roman"/>
                <a:cs typeface="Times New Roman"/>
              </a:rPr>
              <a:t>All110Chll1: </a:t>
            </a:r>
            <a:r>
              <a:rPr dirty="0" sz="1150" spc="85">
                <a:solidFill>
                  <a:srgbClr val="898C8A"/>
                </a:solidFill>
                <a:latin typeface="Times New Roman"/>
                <a:cs typeface="Times New Roman"/>
              </a:rPr>
              <a:t>l'rof </a:t>
            </a:r>
            <a:r>
              <a:rPr dirty="0" sz="1150" spc="105">
                <a:solidFill>
                  <a:srgbClr val="898C8A"/>
                </a:solidFill>
                <a:latin typeface="Times New Roman"/>
                <a:cs typeface="Times New Roman"/>
              </a:rPr>
              <a:t>•or  </a:t>
            </a:r>
            <a:r>
              <a:rPr dirty="0" sz="1150" spc="100">
                <a:solidFill>
                  <a:srgbClr val="898C8A"/>
                </a:solidFill>
                <a:latin typeface="Times New Roman"/>
                <a:cs typeface="Times New Roman"/>
              </a:rPr>
              <a:t>Ph</a:t>
            </a:r>
            <a:r>
              <a:rPr dirty="0" sz="1150" spc="100">
                <a:solidFill>
                  <a:srgbClr val="A1A5A3"/>
                </a:solidFill>
                <a:latin typeface="Times New Roman"/>
                <a:cs typeface="Times New Roman"/>
              </a:rPr>
              <a:t>.</a:t>
            </a:r>
            <a:r>
              <a:rPr dirty="0" sz="1150" spc="100">
                <a:solidFill>
                  <a:srgbClr val="898C8A"/>
                </a:solidFill>
                <a:latin typeface="Times New Roman"/>
                <a:cs typeface="Times New Roman"/>
              </a:rPr>
              <a:t>O</a:t>
            </a:r>
            <a:r>
              <a:rPr dirty="0" sz="1150" spc="100">
                <a:solidFill>
                  <a:srgbClr val="A1A5A3"/>
                </a:solidFill>
                <a:latin typeface="Times New Roman"/>
                <a:cs typeface="Times New Roman"/>
              </a:rPr>
              <a:t>,</a:t>
            </a:r>
            <a:r>
              <a:rPr dirty="0" sz="1150" spc="80">
                <a:solidFill>
                  <a:srgbClr val="A1A5A3"/>
                </a:solidFill>
                <a:latin typeface="Times New Roman"/>
                <a:cs typeface="Times New Roman"/>
              </a:rPr>
              <a:t> </a:t>
            </a:r>
            <a:r>
              <a:rPr dirty="0" sz="1150" spc="40">
                <a:solidFill>
                  <a:srgbClr val="898C8A"/>
                </a:solidFill>
                <a:latin typeface="Times New Roman"/>
                <a:cs typeface="Times New Roman"/>
              </a:rPr>
              <a:t>N</a:t>
            </a:r>
            <a:r>
              <a:rPr dirty="0" sz="1150" spc="40">
                <a:solidFill>
                  <a:srgbClr val="A1A5A3"/>
                </a:solidFill>
                <a:latin typeface="Times New Roman"/>
                <a:cs typeface="Times New Roman"/>
              </a:rPr>
              <a:t>o</a:t>
            </a:r>
            <a:r>
              <a:rPr dirty="0" sz="1150" spc="40">
                <a:solidFill>
                  <a:srgbClr val="898C8A"/>
                </a:solidFill>
                <a:latin typeface="Times New Roman"/>
                <a:cs typeface="Times New Roman"/>
              </a:rPr>
              <a:t>rthw•,;turn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16357879" y="11769987"/>
            <a:ext cx="1111250" cy="2076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100" spc="15">
                <a:solidFill>
                  <a:srgbClr val="898C8A"/>
                </a:solidFill>
                <a:latin typeface="Times New Roman"/>
                <a:cs typeface="Times New Roman"/>
              </a:rPr>
              <a:t>Dr </a:t>
            </a:r>
            <a:r>
              <a:rPr dirty="0" sz="1100">
                <a:solidFill>
                  <a:srgbClr val="898C8A"/>
                </a:solidFill>
                <a:latin typeface="Times New Roman"/>
                <a:cs typeface="Times New Roman"/>
              </a:rPr>
              <a:t>Melvin </a:t>
            </a:r>
            <a:r>
              <a:rPr dirty="0" sz="1200" spc="-120" b="1">
                <a:solidFill>
                  <a:srgbClr val="6E6E70"/>
                </a:solidFill>
                <a:latin typeface="Times New Roman"/>
                <a:cs typeface="Times New Roman"/>
              </a:rPr>
              <a:t>Jt</a:t>
            </a:r>
            <a:r>
              <a:rPr dirty="0" sz="1200" spc="-120" b="1">
                <a:solidFill>
                  <a:srgbClr val="898C8A"/>
                </a:solidFill>
                <a:latin typeface="Times New Roman"/>
                <a:cs typeface="Times New Roman"/>
              </a:rPr>
              <a:t>a</a:t>
            </a:r>
            <a:r>
              <a:rPr dirty="0" sz="1200" spc="-30" b="1">
                <a:solidFill>
                  <a:srgbClr val="898C8A"/>
                </a:solidFill>
                <a:latin typeface="Times New Roman"/>
                <a:cs typeface="Times New Roman"/>
              </a:rPr>
              <a:t> </a:t>
            </a:r>
            <a:r>
              <a:rPr dirty="0" sz="1200" spc="5" b="1">
                <a:solidFill>
                  <a:srgbClr val="898C8A"/>
                </a:solidFill>
                <a:latin typeface="Times New Roman"/>
                <a:cs typeface="Times New Roman"/>
              </a:rPr>
              <a:t>toh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16292915" y="11907436"/>
            <a:ext cx="1217930" cy="1905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050" spc="-25">
                <a:solidFill>
                  <a:srgbClr val="898C8A"/>
                </a:solidFill>
                <a:latin typeface="Times New Roman"/>
                <a:cs typeface="Times New Roman"/>
              </a:rPr>
              <a:t>AlllOtlllLll</a:t>
            </a:r>
            <a:r>
              <a:rPr dirty="0" sz="1050" spc="20">
                <a:solidFill>
                  <a:srgbClr val="898C8A"/>
                </a:solidFill>
                <a:latin typeface="Times New Roman"/>
                <a:cs typeface="Times New Roman"/>
              </a:rPr>
              <a:t> </a:t>
            </a:r>
            <a:r>
              <a:rPr dirty="0" sz="1050" spc="60">
                <a:solidFill>
                  <a:srgbClr val="898C8A"/>
                </a:solidFill>
                <a:latin typeface="Times New Roman"/>
                <a:cs typeface="Times New Roman"/>
              </a:rPr>
              <a:t>l'rofo,eor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15682616" y="12013786"/>
            <a:ext cx="38100" cy="218440"/>
          </a:xfrm>
          <a:custGeom>
            <a:avLst/>
            <a:gdLst/>
            <a:ahLst/>
            <a:cxnLst/>
            <a:rect l="l" t="t" r="r" b="b"/>
            <a:pathLst>
              <a:path w="38100" h="218440">
                <a:moveTo>
                  <a:pt x="37878" y="217888"/>
                </a:moveTo>
                <a:lnTo>
                  <a:pt x="0" y="217888"/>
                </a:lnTo>
                <a:lnTo>
                  <a:pt x="0" y="0"/>
                </a:lnTo>
                <a:lnTo>
                  <a:pt x="37878" y="0"/>
                </a:lnTo>
                <a:lnTo>
                  <a:pt x="37878" y="217888"/>
                </a:lnTo>
                <a:close/>
              </a:path>
            </a:pathLst>
          </a:custGeom>
          <a:solidFill>
            <a:srgbClr val="D1D4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15938202" y="12042423"/>
            <a:ext cx="76200" cy="180975"/>
          </a:xfrm>
          <a:custGeom>
            <a:avLst/>
            <a:gdLst/>
            <a:ahLst/>
            <a:cxnLst/>
            <a:rect l="l" t="t" r="r" b="b"/>
            <a:pathLst>
              <a:path w="76200" h="180975">
                <a:moveTo>
                  <a:pt x="75757" y="180535"/>
                </a:moveTo>
                <a:lnTo>
                  <a:pt x="0" y="180535"/>
                </a:lnTo>
                <a:lnTo>
                  <a:pt x="0" y="0"/>
                </a:lnTo>
                <a:lnTo>
                  <a:pt x="75757" y="0"/>
                </a:lnTo>
                <a:lnTo>
                  <a:pt x="75757" y="180535"/>
                </a:lnTo>
                <a:close/>
              </a:path>
            </a:pathLst>
          </a:custGeom>
          <a:solidFill>
            <a:srgbClr val="D1D4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 txBox="1"/>
          <p:nvPr/>
        </p:nvSpPr>
        <p:spPr>
          <a:xfrm>
            <a:off x="15483865" y="12002229"/>
            <a:ext cx="691515" cy="2247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86715" algn="l"/>
              </a:tabLst>
            </a:pPr>
            <a:r>
              <a:rPr dirty="0" sz="1050" spc="-105">
                <a:solidFill>
                  <a:srgbClr val="898C8A"/>
                </a:solidFill>
                <a:latin typeface="Times New Roman"/>
                <a:cs typeface="Times New Roman"/>
              </a:rPr>
              <a:t>f'h</a:t>
            </a:r>
            <a:r>
              <a:rPr dirty="0" sz="1300" spc="-105">
                <a:solidFill>
                  <a:srgbClr val="898C8A"/>
                </a:solidFill>
                <a:latin typeface="Times New Roman"/>
                <a:cs typeface="Times New Roman"/>
              </a:rPr>
              <a:t>D</a:t>
            </a:r>
            <a:r>
              <a:rPr dirty="0" sz="1300" spc="-105">
                <a:solidFill>
                  <a:srgbClr val="A1A5A3"/>
                </a:solidFill>
                <a:latin typeface="Times New Roman"/>
                <a:cs typeface="Times New Roman"/>
              </a:rPr>
              <a:t>,	</a:t>
            </a:r>
            <a:r>
              <a:rPr dirty="0" sz="1050" spc="-85">
                <a:solidFill>
                  <a:srgbClr val="898C8A"/>
                </a:solidFill>
                <a:latin typeface="Times New Roman"/>
                <a:cs typeface="Times New Roman"/>
              </a:rPr>
              <a:t>U</a:t>
            </a:r>
            <a:r>
              <a:rPr dirty="0" sz="1050" spc="-85">
                <a:solidFill>
                  <a:srgbClr val="A1A5A3"/>
                </a:solidFill>
                <a:latin typeface="Times New Roman"/>
                <a:cs typeface="Times New Roman"/>
              </a:rPr>
              <a:t>n </a:t>
            </a:r>
            <a:r>
              <a:rPr dirty="0" sz="1050" spc="-175">
                <a:solidFill>
                  <a:srgbClr val="898C8A"/>
                </a:solidFill>
                <a:latin typeface="Times New Roman"/>
                <a:cs typeface="Times New Roman"/>
              </a:rPr>
              <a:t>l</a:t>
            </a:r>
            <a:r>
              <a:rPr dirty="0" sz="1050" spc="-130">
                <a:solidFill>
                  <a:srgbClr val="898C8A"/>
                </a:solidFill>
                <a:latin typeface="Times New Roman"/>
                <a:cs typeface="Times New Roman"/>
              </a:rPr>
              <a:t> </a:t>
            </a:r>
            <a:r>
              <a:rPr dirty="0" sz="1050" spc="-310">
                <a:solidFill>
                  <a:srgbClr val="898C8A"/>
                </a:solidFill>
                <a:latin typeface="Times New Roman"/>
                <a:cs typeface="Times New Roman"/>
              </a:rPr>
              <a:t>v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16264636" y="11931134"/>
            <a:ext cx="2051685" cy="3098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050" spc="-110">
                <a:solidFill>
                  <a:srgbClr val="898C8A"/>
                </a:solidFill>
                <a:latin typeface="Times New Roman"/>
                <a:cs typeface="Times New Roman"/>
              </a:rPr>
              <a:t>r11tty </a:t>
            </a:r>
            <a:r>
              <a:rPr dirty="0" sz="1850" spc="-310" i="1">
                <a:solidFill>
                  <a:srgbClr val="898C8A"/>
                </a:solidFill>
                <a:latin typeface="Times New Roman"/>
                <a:cs typeface="Times New Roman"/>
              </a:rPr>
              <a:t>or </a:t>
            </a:r>
            <a:r>
              <a:rPr dirty="0" sz="1050" spc="25">
                <a:solidFill>
                  <a:srgbClr val="898C8A"/>
                </a:solidFill>
                <a:latin typeface="Times New Roman"/>
                <a:cs typeface="Times New Roman"/>
              </a:rPr>
              <a:t>C1dl(ornl• ot </a:t>
            </a:r>
            <a:r>
              <a:rPr dirty="0" sz="1050" spc="-105">
                <a:solidFill>
                  <a:srgbClr val="898C8A"/>
                </a:solidFill>
                <a:latin typeface="Times New Roman"/>
                <a:cs typeface="Times New Roman"/>
              </a:rPr>
              <a:t>L11a </a:t>
            </a:r>
            <a:r>
              <a:rPr dirty="0" sz="1050" spc="-25">
                <a:solidFill>
                  <a:srgbClr val="898C8A"/>
                </a:solidFill>
                <a:latin typeface="Times New Roman"/>
                <a:cs typeface="Times New Roman"/>
              </a:rPr>
              <a:t>A11relea</a:t>
            </a:r>
            <a:endParaRPr sz="10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342" y="521396"/>
            <a:ext cx="4341080" cy="60636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7975445"/>
            <a:ext cx="3337808" cy="42870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550039" y="9076173"/>
            <a:ext cx="887509" cy="16221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434277" y="11741091"/>
            <a:ext cx="1196208" cy="637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286471" y="3418047"/>
            <a:ext cx="4244611" cy="31476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29628" y="12455599"/>
            <a:ext cx="3569332" cy="4634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710932" y="8303732"/>
            <a:ext cx="3106284" cy="41132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9878373" y="405530"/>
            <a:ext cx="4804128" cy="60636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5145551" y="2278697"/>
            <a:ext cx="887509" cy="79175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974839" y="7318871"/>
            <a:ext cx="9820486" cy="63630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82342" y="4277388"/>
            <a:ext cx="0" cy="1178560"/>
          </a:xfrm>
          <a:custGeom>
            <a:avLst/>
            <a:gdLst/>
            <a:ahLst/>
            <a:cxnLst/>
            <a:rect l="l" t="t" r="r" b="b"/>
            <a:pathLst>
              <a:path w="0" h="1178560">
                <a:moveTo>
                  <a:pt x="0" y="1177971"/>
                </a:moveTo>
                <a:lnTo>
                  <a:pt x="0" y="0"/>
                </a:lnTo>
              </a:path>
            </a:pathLst>
          </a:custGeom>
          <a:ln w="96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447197" y="11210041"/>
            <a:ext cx="0" cy="483234"/>
          </a:xfrm>
          <a:custGeom>
            <a:avLst/>
            <a:gdLst/>
            <a:ahLst/>
            <a:cxnLst/>
            <a:rect l="l" t="t" r="r" b="b"/>
            <a:pathLst>
              <a:path w="0" h="483234">
                <a:moveTo>
                  <a:pt x="0" y="482775"/>
                </a:moveTo>
                <a:lnTo>
                  <a:pt x="0" y="0"/>
                </a:lnTo>
              </a:path>
            </a:pathLst>
          </a:custGeom>
          <a:ln w="289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315413" y="936583"/>
            <a:ext cx="0" cy="753745"/>
          </a:xfrm>
          <a:custGeom>
            <a:avLst/>
            <a:gdLst/>
            <a:ahLst/>
            <a:cxnLst/>
            <a:rect l="l" t="t" r="r" b="b"/>
            <a:pathLst>
              <a:path w="0" h="753744">
                <a:moveTo>
                  <a:pt x="0" y="753129"/>
                </a:moveTo>
                <a:lnTo>
                  <a:pt x="0" y="0"/>
                </a:lnTo>
              </a:path>
            </a:pathLst>
          </a:custGeom>
          <a:ln w="7717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560027" y="8902375"/>
            <a:ext cx="0" cy="676275"/>
          </a:xfrm>
          <a:custGeom>
            <a:avLst/>
            <a:gdLst/>
            <a:ahLst/>
            <a:cxnLst/>
            <a:rect l="l" t="t" r="r" b="b"/>
            <a:pathLst>
              <a:path w="0" h="676275">
                <a:moveTo>
                  <a:pt x="0" y="675885"/>
                </a:moveTo>
                <a:lnTo>
                  <a:pt x="0" y="0"/>
                </a:lnTo>
              </a:path>
            </a:pathLst>
          </a:custGeom>
          <a:ln w="96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6" name="object 16"/>
          <p:cNvGrpSpPr/>
          <p:nvPr/>
        </p:nvGrpSpPr>
        <p:grpSpPr>
          <a:xfrm>
            <a:off x="9579320" y="9848615"/>
            <a:ext cx="14604" cy="676275"/>
            <a:chOff x="9579320" y="9848615"/>
            <a:chExt cx="14604" cy="676275"/>
          </a:xfrm>
        </p:grpSpPr>
        <p:sp>
          <p:nvSpPr>
            <p:cNvPr id="17" name="object 17"/>
            <p:cNvSpPr/>
            <p:nvPr/>
          </p:nvSpPr>
          <p:spPr>
            <a:xfrm>
              <a:off x="9579320" y="9848615"/>
              <a:ext cx="0" cy="309245"/>
            </a:xfrm>
            <a:custGeom>
              <a:avLst/>
              <a:gdLst/>
              <a:ahLst/>
              <a:cxnLst/>
              <a:rect l="l" t="t" r="r" b="b"/>
              <a:pathLst>
                <a:path w="0" h="309245">
                  <a:moveTo>
                    <a:pt x="0" y="308976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9EA1A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9588967" y="10196213"/>
              <a:ext cx="0" cy="328295"/>
            </a:xfrm>
            <a:custGeom>
              <a:avLst/>
              <a:gdLst/>
              <a:ahLst/>
              <a:cxnLst/>
              <a:rect l="l" t="t" r="r" b="b"/>
              <a:pathLst>
                <a:path w="0" h="328295">
                  <a:moveTo>
                    <a:pt x="0" y="328287"/>
                  </a:moveTo>
                  <a:lnTo>
                    <a:pt x="0" y="0"/>
                  </a:lnTo>
                </a:path>
              </a:pathLst>
            </a:custGeom>
            <a:ln w="964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/>
          <p:nvPr/>
        </p:nvSpPr>
        <p:spPr>
          <a:xfrm>
            <a:off x="9598614" y="11258318"/>
            <a:ext cx="0" cy="367030"/>
          </a:xfrm>
          <a:custGeom>
            <a:avLst/>
            <a:gdLst/>
            <a:ahLst/>
            <a:cxnLst/>
            <a:rect l="l" t="t" r="r" b="b"/>
            <a:pathLst>
              <a:path w="0" h="367029">
                <a:moveTo>
                  <a:pt x="0" y="366909"/>
                </a:moveTo>
                <a:lnTo>
                  <a:pt x="0" y="0"/>
                </a:lnTo>
              </a:path>
            </a:pathLst>
          </a:custGeom>
          <a:ln w="3175">
            <a:solidFill>
              <a:srgbClr val="8C8E8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888019" y="28966"/>
            <a:ext cx="0" cy="2269490"/>
          </a:xfrm>
          <a:custGeom>
            <a:avLst/>
            <a:gdLst/>
            <a:ahLst/>
            <a:cxnLst/>
            <a:rect l="l" t="t" r="r" b="b"/>
            <a:pathLst>
              <a:path w="0" h="2269490">
                <a:moveTo>
                  <a:pt x="0" y="2269043"/>
                </a:moveTo>
                <a:lnTo>
                  <a:pt x="0" y="0"/>
                </a:lnTo>
              </a:path>
            </a:pathLst>
          </a:custGeom>
          <a:ln w="289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0" y="9655"/>
            <a:ext cx="1042035" cy="0"/>
          </a:xfrm>
          <a:custGeom>
            <a:avLst/>
            <a:gdLst/>
            <a:ahLst/>
            <a:cxnLst/>
            <a:rect l="l" t="t" r="r" b="b"/>
            <a:pathLst>
              <a:path w="1042035" h="0">
                <a:moveTo>
                  <a:pt x="0" y="0"/>
                </a:moveTo>
                <a:lnTo>
                  <a:pt x="1041859" y="0"/>
                </a:lnTo>
              </a:path>
            </a:pathLst>
          </a:custGeom>
          <a:ln w="289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267179" y="955894"/>
            <a:ext cx="868680" cy="0"/>
          </a:xfrm>
          <a:custGeom>
            <a:avLst/>
            <a:gdLst/>
            <a:ahLst/>
            <a:cxnLst/>
            <a:rect l="l" t="t" r="r" b="b"/>
            <a:pathLst>
              <a:path w="868679" h="0">
                <a:moveTo>
                  <a:pt x="0" y="0"/>
                </a:moveTo>
                <a:lnTo>
                  <a:pt x="868216" y="0"/>
                </a:lnTo>
              </a:path>
            </a:pathLst>
          </a:custGeom>
          <a:ln w="5793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1355285" y="6717186"/>
            <a:ext cx="2636520" cy="2457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85825" algn="l"/>
              </a:tabLst>
            </a:pPr>
            <a:r>
              <a:rPr dirty="0" sz="1150" spc="-30">
                <a:solidFill>
                  <a:srgbClr val="9EA1A0"/>
                </a:solidFill>
                <a:latin typeface="Arial"/>
                <a:cs typeface="Arial"/>
              </a:rPr>
              <a:t>Dr </a:t>
            </a:r>
            <a:r>
              <a:rPr dirty="0" sz="1150" spc="105">
                <a:solidFill>
                  <a:srgbClr val="9EA1A0"/>
                </a:solidFill>
                <a:latin typeface="Arial"/>
                <a:cs typeface="Arial"/>
              </a:rPr>
              <a:t> </a:t>
            </a:r>
            <a:r>
              <a:rPr dirty="0" sz="1250" spc="50">
                <a:solidFill>
                  <a:srgbClr val="9EA1A0"/>
                </a:solidFill>
                <a:latin typeface="Times New Roman"/>
                <a:cs typeface="Times New Roman"/>
              </a:rPr>
              <a:t>Tho=s•	</a:t>
            </a:r>
            <a:r>
              <a:rPr dirty="0" sz="1450" spc="95">
                <a:solidFill>
                  <a:srgbClr val="9EA1A0"/>
                </a:solidFill>
                <a:latin typeface="Times New Roman"/>
                <a:cs typeface="Times New Roman"/>
              </a:rPr>
              <a:t>artm </a:t>
            </a:r>
            <a:r>
              <a:rPr dirty="0" sz="1250" spc="-10">
                <a:solidFill>
                  <a:srgbClr val="9EA1A0"/>
                </a:solidFill>
                <a:latin typeface="Times New Roman"/>
                <a:cs typeface="Times New Roman"/>
              </a:rPr>
              <a:t>Head </a:t>
            </a:r>
            <a:r>
              <a:rPr dirty="0" sz="1100" spc="-10">
                <a:solidFill>
                  <a:srgbClr val="9EA1A0"/>
                </a:solidFill>
                <a:latin typeface="Arial"/>
                <a:cs typeface="Arial"/>
              </a:rPr>
              <a:t>of </a:t>
            </a:r>
            <a:r>
              <a:rPr dirty="0" sz="1250" spc="1040">
                <a:solidFill>
                  <a:srgbClr val="9EA1A0"/>
                </a:solidFill>
                <a:latin typeface="Times New Roman"/>
                <a:cs typeface="Times New Roman"/>
              </a:rPr>
              <a:t>D</a:t>
            </a:r>
            <a:r>
              <a:rPr dirty="0" sz="1250" spc="430">
                <a:solidFill>
                  <a:srgbClr val="9EA1A0"/>
                </a:solidFill>
                <a:latin typeface="Times New Roman"/>
                <a:cs typeface="Times New Roman"/>
              </a:rPr>
              <a:t> </a:t>
            </a:r>
            <a:r>
              <a:rPr dirty="0" sz="1250" spc="580">
                <a:solidFill>
                  <a:srgbClr val="9EA1A0"/>
                </a:solidFill>
                <a:latin typeface="Times New Roman"/>
                <a:cs typeface="Times New Roman"/>
              </a:rPr>
              <a:t>ent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13882" y="6871674"/>
            <a:ext cx="2543810" cy="344170"/>
          </a:xfrm>
          <a:prstGeom prst="rect">
            <a:avLst/>
          </a:prstGeom>
        </p:spPr>
        <p:txBody>
          <a:bodyPr wrap="square" lIns="0" tIns="57150" rIns="0" bIns="0" rtlCol="0" vert="horz">
            <a:spAutoFit/>
          </a:bodyPr>
          <a:lstStyle/>
          <a:p>
            <a:pPr marL="213995" marR="5080" indent="-201930">
              <a:lnSpc>
                <a:spcPct val="76600"/>
              </a:lnSpc>
              <a:spcBef>
                <a:spcPts val="450"/>
              </a:spcBef>
            </a:pPr>
            <a:r>
              <a:rPr dirty="0" sz="1150" spc="-70">
                <a:solidFill>
                  <a:srgbClr val="9EA1A0"/>
                </a:solidFill>
                <a:latin typeface="Times New Roman"/>
                <a:cs typeface="Times New Roman"/>
              </a:rPr>
              <a:t>A.uue1c.t.? </a:t>
            </a:r>
            <a:r>
              <a:rPr dirty="0" sz="1200" spc="75">
                <a:solidFill>
                  <a:srgbClr val="9EA1A0"/>
                </a:solidFill>
                <a:latin typeface="Times New Roman"/>
                <a:cs typeface="Times New Roman"/>
              </a:rPr>
              <a:t>Pmrruor </a:t>
            </a:r>
            <a:r>
              <a:rPr dirty="0" sz="1100" spc="55">
                <a:solidFill>
                  <a:srgbClr val="9EA1A0"/>
                </a:solidFill>
                <a:latin typeface="Arial"/>
                <a:cs typeface="Arial"/>
              </a:rPr>
              <a:t>a!</a:t>
            </a:r>
            <a:r>
              <a:rPr dirty="0" sz="1100" spc="-204">
                <a:solidFill>
                  <a:srgbClr val="9EA1A0"/>
                </a:solidFill>
                <a:latin typeface="Arial"/>
                <a:cs typeface="Arial"/>
              </a:rPr>
              <a:t> </a:t>
            </a:r>
            <a:r>
              <a:rPr dirty="0" sz="1150" spc="-95">
                <a:solidFill>
                  <a:srgbClr val="9EA1A0"/>
                </a:solidFill>
                <a:latin typeface="Times New Roman"/>
                <a:cs typeface="Times New Roman"/>
              </a:rPr>
              <a:t>Comf/111.er </a:t>
            </a:r>
            <a:r>
              <a:rPr dirty="0" sz="1150" spc="35">
                <a:solidFill>
                  <a:srgbClr val="9EA1A0"/>
                </a:solidFill>
                <a:latin typeface="Times New Roman"/>
                <a:cs typeface="Times New Roman"/>
              </a:rPr>
              <a:t>Scienee  </a:t>
            </a:r>
            <a:r>
              <a:rPr dirty="0" sz="1150" spc="20">
                <a:solidFill>
                  <a:srgbClr val="9EA1A0"/>
                </a:solidFill>
                <a:latin typeface="Times New Roman"/>
                <a:cs typeface="Times New Roman"/>
              </a:rPr>
              <a:t>Ph.lJ </a:t>
            </a:r>
            <a:r>
              <a:rPr dirty="0" sz="1150" spc="65">
                <a:solidFill>
                  <a:srgbClr val="9EA1A0"/>
                </a:solidFill>
                <a:latin typeface="Times New Roman"/>
                <a:cs typeface="Times New Roman"/>
              </a:rPr>
              <a:t>TexnsA </a:t>
            </a:r>
            <a:r>
              <a:rPr dirty="0" sz="1150" spc="60">
                <a:solidFill>
                  <a:srgbClr val="9EA1A0"/>
                </a:solidFill>
                <a:latin typeface="Times New Roman"/>
                <a:cs typeface="Times New Roman"/>
              </a:rPr>
              <a:t>and </a:t>
            </a:r>
            <a:r>
              <a:rPr dirty="0" sz="1150" spc="-55">
                <a:solidFill>
                  <a:srgbClr val="9EA1A0"/>
                </a:solidFill>
                <a:latin typeface="Arial"/>
                <a:cs typeface="Arial"/>
              </a:rPr>
              <a:t>ft!..</a:t>
            </a:r>
            <a:r>
              <a:rPr dirty="0" sz="1150" spc="-85">
                <a:solidFill>
                  <a:srgbClr val="9EA1A0"/>
                </a:solidFill>
                <a:latin typeface="Arial"/>
                <a:cs typeface="Arial"/>
              </a:rPr>
              <a:t> </a:t>
            </a:r>
            <a:r>
              <a:rPr dirty="0" sz="1150" spc="70">
                <a:solidFill>
                  <a:srgbClr val="9EA1A0"/>
                </a:solidFill>
                <a:latin typeface="Times New Roman"/>
                <a:cs typeface="Times New Roman"/>
              </a:rPr>
              <a:t>Ua!Vl'nlt;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300348" y="1049407"/>
            <a:ext cx="4195445" cy="177228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812165" indent="-812165">
              <a:lnSpc>
                <a:spcPct val="100000"/>
              </a:lnSpc>
              <a:spcBef>
                <a:spcPts val="135"/>
              </a:spcBef>
              <a:buChar char="•"/>
              <a:tabLst>
                <a:tab pos="812165" algn="l"/>
                <a:tab pos="930275" algn="l"/>
              </a:tabLst>
            </a:pPr>
            <a:r>
              <a:rPr dirty="0" sz="4450" spc="254">
                <a:solidFill>
                  <a:srgbClr val="504B4B"/>
                </a:solidFill>
                <a:latin typeface="Times New Roman"/>
                <a:cs typeface="Times New Roman"/>
              </a:rPr>
              <a:t>Computer</a:t>
            </a:r>
            <a:endParaRPr sz="4450">
              <a:latin typeface="Times New Roman"/>
              <a:cs typeface="Times New Roman"/>
            </a:endParaRPr>
          </a:p>
          <a:p>
            <a:pPr marL="2418715">
              <a:lnSpc>
                <a:spcPct val="100000"/>
              </a:lnSpc>
              <a:spcBef>
                <a:spcPts val="3400"/>
              </a:spcBef>
            </a:pPr>
            <a:r>
              <a:rPr dirty="0" sz="4150" spc="100" b="1">
                <a:solidFill>
                  <a:srgbClr val="504B4B"/>
                </a:solidFill>
                <a:latin typeface="Times New Roman"/>
                <a:cs typeface="Times New Roman"/>
              </a:rPr>
              <a:t>Science</a:t>
            </a:r>
            <a:endParaRPr sz="41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436553" y="6630286"/>
            <a:ext cx="2135505" cy="4902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1270">
              <a:lnSpc>
                <a:spcPts val="1385"/>
              </a:lnSpc>
              <a:spcBef>
                <a:spcPts val="90"/>
              </a:spcBef>
            </a:pPr>
            <a:r>
              <a:rPr dirty="0" sz="1300" spc="70">
                <a:solidFill>
                  <a:srgbClr val="8C8E8C"/>
                </a:solidFill>
                <a:latin typeface="Times New Roman"/>
                <a:cs typeface="Times New Roman"/>
              </a:rPr>
              <a:t>Mr </a:t>
            </a:r>
            <a:r>
              <a:rPr dirty="0" sz="1200" spc="110">
                <a:solidFill>
                  <a:srgbClr val="8C8E8C"/>
                </a:solidFill>
                <a:latin typeface="Times New Roman"/>
                <a:cs typeface="Times New Roman"/>
              </a:rPr>
              <a:t>John</a:t>
            </a:r>
            <a:r>
              <a:rPr dirty="0" sz="1200" spc="10">
                <a:solidFill>
                  <a:srgbClr val="8C8E8C"/>
                </a:solidFill>
                <a:latin typeface="Times New Roman"/>
                <a:cs typeface="Times New Roman"/>
              </a:rPr>
              <a:t> </a:t>
            </a:r>
            <a:r>
              <a:rPr dirty="0" sz="1200" spc="30">
                <a:solidFill>
                  <a:srgbClr val="8C8E8C"/>
                </a:solidFill>
                <a:latin typeface="Times New Roman"/>
                <a:cs typeface="Times New Roman"/>
              </a:rPr>
              <a:t>Sllmlelt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ts val="1050"/>
              </a:lnSpc>
            </a:pPr>
            <a:r>
              <a:rPr dirty="0" sz="1150" spc="95">
                <a:solidFill>
                  <a:srgbClr val="8C8E8C"/>
                </a:solidFill>
                <a:latin typeface="Times New Roman"/>
                <a:cs typeface="Times New Roman"/>
              </a:rPr>
              <a:t>lnalnlctor </a:t>
            </a:r>
            <a:r>
              <a:rPr dirty="0" sz="1150" spc="35">
                <a:solidFill>
                  <a:srgbClr val="8C8E8C"/>
                </a:solidFill>
                <a:latin typeface="Times New Roman"/>
                <a:cs typeface="Times New Roman"/>
              </a:rPr>
              <a:t>of </a:t>
            </a:r>
            <a:r>
              <a:rPr dirty="0" sz="1150" spc="80">
                <a:solidFill>
                  <a:srgbClr val="8C8E8C"/>
                </a:solidFill>
                <a:latin typeface="Times New Roman"/>
                <a:cs typeface="Times New Roman"/>
              </a:rPr>
              <a:t>Computer</a:t>
            </a:r>
            <a:r>
              <a:rPr dirty="0" sz="1150" spc="-114">
                <a:solidFill>
                  <a:srgbClr val="8C8E8C"/>
                </a:solidFill>
                <a:latin typeface="Times New Roman"/>
                <a:cs typeface="Times New Roman"/>
              </a:rPr>
              <a:t> </a:t>
            </a:r>
            <a:r>
              <a:rPr dirty="0" sz="1150" spc="-15">
                <a:solidFill>
                  <a:srgbClr val="8C8E8C"/>
                </a:solidFill>
                <a:latin typeface="Times New Roman"/>
                <a:cs typeface="Times New Roman"/>
              </a:rPr>
              <a:t>Sc:ie•tce</a:t>
            </a:r>
            <a:endParaRPr sz="1150">
              <a:latin typeface="Times New Roman"/>
              <a:cs typeface="Times New Roman"/>
            </a:endParaRPr>
          </a:p>
          <a:p>
            <a:pPr marL="189230">
              <a:lnSpc>
                <a:spcPts val="1220"/>
              </a:lnSpc>
            </a:pPr>
            <a:r>
              <a:rPr dirty="0" sz="1150" spc="55">
                <a:solidFill>
                  <a:srgbClr val="8C8E8C"/>
                </a:solidFill>
                <a:latin typeface="Arial"/>
                <a:cs typeface="Arial"/>
              </a:rPr>
              <a:t>M.S. </a:t>
            </a:r>
            <a:r>
              <a:rPr dirty="0" sz="1150" spc="45">
                <a:solidFill>
                  <a:srgbClr val="8C8E8C"/>
                </a:solidFill>
                <a:latin typeface="Arial"/>
                <a:cs typeface="Arial"/>
              </a:rPr>
              <a:t>Stanford</a:t>
            </a:r>
            <a:r>
              <a:rPr dirty="0" sz="1150" spc="140">
                <a:solidFill>
                  <a:srgbClr val="8C8E8C"/>
                </a:solidFill>
                <a:latin typeface="Arial"/>
                <a:cs typeface="Arial"/>
              </a:rPr>
              <a:t> </a:t>
            </a:r>
            <a:r>
              <a:rPr dirty="0" sz="1150" spc="40">
                <a:solidFill>
                  <a:srgbClr val="8C8E8C"/>
                </a:solidFill>
                <a:latin typeface="Times New Roman"/>
                <a:cs typeface="Times New Roman"/>
              </a:rPr>
              <a:t>Un1verelty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064083" y="11781497"/>
            <a:ext cx="641350" cy="726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sz="4550" spc="-670">
                <a:solidFill>
                  <a:srgbClr val="8C8E8C"/>
                </a:solidFill>
                <a:latin typeface="Times New Roman"/>
                <a:cs typeface="Times New Roman"/>
              </a:rPr>
              <a:t>--</a:t>
            </a:r>
            <a:r>
              <a:rPr dirty="0" sz="4550" spc="-365">
                <a:solidFill>
                  <a:srgbClr val="8C8E8C"/>
                </a:solidFill>
                <a:latin typeface="Times New Roman"/>
                <a:cs typeface="Times New Roman"/>
              </a:rPr>
              <a:t> </a:t>
            </a:r>
            <a:r>
              <a:rPr dirty="0" baseline="14492" sz="6900" spc="-1695" b="1">
                <a:solidFill>
                  <a:srgbClr val="504B4B"/>
                </a:solidFill>
                <a:latin typeface="Arial"/>
                <a:cs typeface="Arial"/>
              </a:rPr>
              <a:t>1</a:t>
            </a:r>
            <a:endParaRPr baseline="14492" sz="69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095338" y="909396"/>
            <a:ext cx="53340" cy="3327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2000" spc="-170">
                <a:solidFill>
                  <a:srgbClr val="8C8E8C"/>
                </a:solidFill>
                <a:latin typeface="Arial"/>
                <a:cs typeface="Arial"/>
              </a:rPr>
              <a:t>'</a:t>
            </a:r>
            <a:endParaRPr sz="2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6132674" y="2459111"/>
            <a:ext cx="1087755" cy="7092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4450" spc="-15" b="1">
                <a:solidFill>
                  <a:srgbClr val="504B4B"/>
                </a:solidFill>
                <a:latin typeface="Times New Roman"/>
                <a:cs typeface="Times New Roman"/>
              </a:rPr>
              <a:t>Fine</a:t>
            </a:r>
            <a:endParaRPr sz="44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7424920" y="3497073"/>
            <a:ext cx="1047750" cy="6223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3900" spc="165" b="1">
                <a:solidFill>
                  <a:srgbClr val="504B4B"/>
                </a:solidFill>
                <a:latin typeface="Times New Roman"/>
                <a:cs typeface="Times New Roman"/>
              </a:rPr>
              <a:t>Arts</a:t>
            </a:r>
            <a:endParaRPr sz="39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870207" y="5964056"/>
            <a:ext cx="2667635" cy="2806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40">
                <a:solidFill>
                  <a:srgbClr val="8C8E8C"/>
                </a:solidFill>
                <a:latin typeface="Times New Roman"/>
                <a:cs typeface="Times New Roman"/>
              </a:rPr>
              <a:t>Mr. </a:t>
            </a:r>
            <a:r>
              <a:rPr dirty="0" sz="1150" spc="35" b="1">
                <a:solidFill>
                  <a:srgbClr val="8C8E8C"/>
                </a:solidFill>
                <a:latin typeface="Times New Roman"/>
                <a:cs typeface="Times New Roman"/>
              </a:rPr>
              <a:t>James </a:t>
            </a:r>
            <a:r>
              <a:rPr dirty="0" sz="1150" spc="15">
                <a:solidFill>
                  <a:srgbClr val="8C8E8C"/>
                </a:solidFill>
                <a:latin typeface="Times New Roman"/>
                <a:cs typeface="Times New Roman"/>
              </a:rPr>
              <a:t>O'Connor </a:t>
            </a:r>
            <a:r>
              <a:rPr dirty="0" sz="1150" spc="25">
                <a:solidFill>
                  <a:srgbClr val="8C8E8C"/>
                </a:solidFill>
                <a:latin typeface="Times New Roman"/>
                <a:cs typeface="Times New Roman"/>
              </a:rPr>
              <a:t>Head </a:t>
            </a:r>
            <a:r>
              <a:rPr dirty="0" sz="1650" spc="-155">
                <a:solidFill>
                  <a:srgbClr val="8C8E8C"/>
                </a:solidFill>
                <a:latin typeface="Times New Roman"/>
                <a:cs typeface="Times New Roman"/>
              </a:rPr>
              <a:t>or</a:t>
            </a:r>
            <a:r>
              <a:rPr dirty="0" sz="1650" spc="-100">
                <a:solidFill>
                  <a:srgbClr val="8C8E8C"/>
                </a:solidFill>
                <a:latin typeface="Times New Roman"/>
                <a:cs typeface="Times New Roman"/>
              </a:rPr>
              <a:t> </a:t>
            </a:r>
            <a:r>
              <a:rPr dirty="0" sz="1150" spc="65">
                <a:solidFill>
                  <a:srgbClr val="8C8E8C"/>
                </a:solidFill>
                <a:latin typeface="Times New Roman"/>
                <a:cs typeface="Times New Roman"/>
              </a:rPr>
              <a:t>Depattmmt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5575410" y="6161993"/>
            <a:ext cx="1266825" cy="20510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50" spc="95">
                <a:solidFill>
                  <a:srgbClr val="8C8E8C"/>
                </a:solidFill>
                <a:latin typeface="Times New Roman"/>
                <a:cs typeface="Times New Roman"/>
              </a:rPr>
              <a:t>Auiatant</a:t>
            </a:r>
            <a:r>
              <a:rPr dirty="0" sz="1150" spc="-25">
                <a:solidFill>
                  <a:srgbClr val="8C8E8C"/>
                </a:solidFill>
                <a:latin typeface="Times New Roman"/>
                <a:cs typeface="Times New Roman"/>
              </a:rPr>
              <a:t> </a:t>
            </a:r>
            <a:r>
              <a:rPr dirty="0" sz="1150" spc="-5">
                <a:solidFill>
                  <a:srgbClr val="8C8E8C"/>
                </a:solidFill>
                <a:latin typeface="Times New Roman"/>
                <a:cs typeface="Times New Roman"/>
              </a:rPr>
              <a:t>Profes5lll'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5188339" y="6273032"/>
            <a:ext cx="2056764" cy="2228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50" spc="-110">
                <a:solidFill>
                  <a:srgbClr val="8C8E8C"/>
                </a:solidFill>
                <a:latin typeface="Times New Roman"/>
                <a:cs typeface="Times New Roman"/>
              </a:rPr>
              <a:t>M </a:t>
            </a:r>
            <a:r>
              <a:rPr dirty="0" sz="1300" spc="-65">
                <a:solidFill>
                  <a:srgbClr val="8C8E8C"/>
                </a:solidFill>
                <a:latin typeface="Times New Roman"/>
                <a:cs typeface="Times New Roman"/>
              </a:rPr>
              <a:t>A., </a:t>
            </a:r>
            <a:r>
              <a:rPr dirty="0" sz="1050" spc="35">
                <a:solidFill>
                  <a:srgbClr val="9EA1A0"/>
                </a:solidFill>
                <a:latin typeface="Times New Roman"/>
                <a:cs typeface="Times New Roman"/>
              </a:rPr>
              <a:t>UnlTl!faltl </a:t>
            </a:r>
            <a:r>
              <a:rPr dirty="0" sz="1250" spc="-5">
                <a:solidFill>
                  <a:srgbClr val="8C8E8C"/>
                </a:solidFill>
                <a:latin typeface="Times New Roman"/>
                <a:cs typeface="Times New Roman"/>
              </a:rPr>
              <a:t>of </a:t>
            </a:r>
            <a:r>
              <a:rPr dirty="0" sz="1250" spc="-50">
                <a:solidFill>
                  <a:srgbClr val="8C8E8C"/>
                </a:solidFill>
                <a:latin typeface="Times New Roman"/>
                <a:cs typeface="Times New Roman"/>
              </a:rPr>
              <a:t>New</a:t>
            </a:r>
            <a:r>
              <a:rPr dirty="0" sz="1250" spc="-220">
                <a:solidFill>
                  <a:srgbClr val="8C8E8C"/>
                </a:solidFill>
                <a:latin typeface="Times New Roman"/>
                <a:cs typeface="Times New Roman"/>
              </a:rPr>
              <a:t> </a:t>
            </a:r>
            <a:r>
              <a:rPr dirty="0" sz="1250" spc="-90">
                <a:solidFill>
                  <a:srgbClr val="8C8E8C"/>
                </a:solidFill>
                <a:latin typeface="Times New Roman"/>
                <a:cs typeface="Times New Roman"/>
              </a:rPr>
              <a:t>Mex1eo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3352761" y="7026161"/>
            <a:ext cx="3409950" cy="2108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150" spc="15">
                <a:solidFill>
                  <a:srgbClr val="8C8E8C"/>
                </a:solidFill>
                <a:latin typeface="Times New Roman"/>
                <a:cs typeface="Times New Roman"/>
              </a:rPr>
              <a:t>Ornmotechii </a:t>
            </a:r>
            <a:r>
              <a:rPr dirty="0" sz="1150" spc="140">
                <a:solidFill>
                  <a:srgbClr val="8C8E8C"/>
                </a:solidFill>
                <a:latin typeface="Times New Roman"/>
                <a:cs typeface="Times New Roman"/>
              </a:rPr>
              <a:t>prACll</a:t>
            </a:r>
            <a:r>
              <a:rPr dirty="0" sz="1150" spc="-170">
                <a:solidFill>
                  <a:srgbClr val="8C8E8C"/>
                </a:solidFill>
                <a:latin typeface="Times New Roman"/>
                <a:cs typeface="Times New Roman"/>
              </a:rPr>
              <a:t> </a:t>
            </a:r>
            <a:r>
              <a:rPr dirty="0" sz="1150" spc="40">
                <a:solidFill>
                  <a:srgbClr val="8C8E8C"/>
                </a:solidFill>
                <a:latin typeface="Times New Roman"/>
                <a:cs typeface="Times New Roman"/>
              </a:rPr>
              <a:t>for </a:t>
            </a:r>
            <a:r>
              <a:rPr dirty="0" sz="1150" spc="35">
                <a:solidFill>
                  <a:srgbClr val="8C8E8C"/>
                </a:solidFill>
                <a:latin typeface="Times New Roman"/>
                <a:cs typeface="Times New Roman"/>
              </a:rPr>
              <a:t>• </a:t>
            </a:r>
            <a:r>
              <a:rPr dirty="0" sz="1150" spc="80">
                <a:solidFill>
                  <a:srgbClr val="9EA1A0"/>
                </a:solidFill>
                <a:latin typeface="Times New Roman"/>
                <a:cs typeface="Times New Roman"/>
              </a:rPr>
              <a:t>,cene </a:t>
            </a:r>
            <a:r>
              <a:rPr dirty="0" sz="1150" spc="70">
                <a:solidFill>
                  <a:srgbClr val="9EA1A0"/>
                </a:solidFill>
                <a:latin typeface="Times New Roman"/>
                <a:cs typeface="Times New Roman"/>
              </a:rPr>
              <a:t>in </a:t>
            </a:r>
            <a:r>
              <a:rPr dirty="0" sz="1200" spc="35">
                <a:solidFill>
                  <a:srgbClr val="8C8E8C"/>
                </a:solidFill>
                <a:latin typeface="Times New Roman"/>
                <a:cs typeface="Times New Roman"/>
              </a:rPr>
              <a:t>TllltES </a:t>
            </a:r>
            <a:r>
              <a:rPr dirty="0" sz="1150" spc="40">
                <a:solidFill>
                  <a:srgbClr val="9EA1A0"/>
                </a:solidFill>
                <a:latin typeface="Times New Roman"/>
                <a:cs typeface="Times New Roman"/>
              </a:rPr>
              <a:t>SQUARE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46603" y="12520143"/>
            <a:ext cx="1214120" cy="3822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99695">
              <a:lnSpc>
                <a:spcPts val="985"/>
              </a:lnSpc>
              <a:spcBef>
                <a:spcPts val="90"/>
              </a:spcBef>
            </a:pPr>
            <a:r>
              <a:rPr dirty="0" sz="1150" spc="-20">
                <a:solidFill>
                  <a:srgbClr val="8C8E8C"/>
                </a:solidFill>
                <a:latin typeface="Times New Roman"/>
                <a:cs typeface="Times New Roman"/>
              </a:rPr>
              <a:t>t,f r</a:t>
            </a:r>
            <a:r>
              <a:rPr dirty="0" sz="1150" spc="245">
                <a:solidFill>
                  <a:srgbClr val="8C8E8C"/>
                </a:solidFill>
                <a:latin typeface="Times New Roman"/>
                <a:cs typeface="Times New Roman"/>
              </a:rPr>
              <a:t> </a:t>
            </a:r>
            <a:r>
              <a:rPr dirty="0" sz="1150" spc="-35">
                <a:solidFill>
                  <a:srgbClr val="8C8E8C"/>
                </a:solidFill>
                <a:latin typeface="Times New Roman"/>
                <a:cs typeface="Times New Roman"/>
              </a:rPr>
              <a:t>Ke1t.h</a:t>
            </a:r>
            <a:r>
              <a:rPr dirty="0" sz="1150" spc="-90">
                <a:solidFill>
                  <a:srgbClr val="8C8E8C"/>
                </a:solidFill>
                <a:latin typeface="Times New Roman"/>
                <a:cs typeface="Times New Roman"/>
              </a:rPr>
              <a:t> </a:t>
            </a:r>
            <a:r>
              <a:rPr dirty="0" sz="1150" spc="25">
                <a:solidFill>
                  <a:srgbClr val="8C8E8C"/>
                </a:solidFill>
                <a:latin typeface="Times New Roman"/>
                <a:cs typeface="Times New Roman"/>
              </a:rPr>
              <a:t>St.out</a:t>
            </a:r>
            <a:endParaRPr sz="1150">
              <a:latin typeface="Times New Roman"/>
              <a:cs typeface="Times New Roman"/>
            </a:endParaRPr>
          </a:p>
          <a:p>
            <a:pPr marL="38100">
              <a:lnSpc>
                <a:spcPts val="1825"/>
              </a:lnSpc>
            </a:pPr>
            <a:r>
              <a:rPr dirty="0" sz="1250" spc="-270" i="1">
                <a:solidFill>
                  <a:srgbClr val="8C8E8C"/>
                </a:solidFill>
                <a:latin typeface="Times New Roman"/>
                <a:cs typeface="Times New Roman"/>
              </a:rPr>
              <a:t>p</a:t>
            </a:r>
            <a:r>
              <a:rPr dirty="0" baseline="-25525" sz="2775" spc="127">
                <a:solidFill>
                  <a:srgbClr val="8C8E8C"/>
                </a:solidFill>
                <a:latin typeface="Times New Roman"/>
                <a:cs typeface="Times New Roman"/>
              </a:rPr>
              <a:t>a</a:t>
            </a:r>
            <a:r>
              <a:rPr dirty="0" baseline="-25525" sz="2775" spc="-270">
                <a:solidFill>
                  <a:srgbClr val="8C8E8C"/>
                </a:solidFill>
                <a:latin typeface="Times New Roman"/>
                <a:cs typeface="Times New Roman"/>
              </a:rPr>
              <a:t> </a:t>
            </a:r>
            <a:r>
              <a:rPr dirty="0" sz="800" spc="20">
                <a:solidFill>
                  <a:srgbClr val="8C8E8C"/>
                </a:solidFill>
                <a:latin typeface="Arial"/>
                <a:cs typeface="Arial"/>
              </a:rPr>
              <a:t>t'</a:t>
            </a:r>
            <a:r>
              <a:rPr dirty="0" sz="800" spc="-235">
                <a:solidFill>
                  <a:srgbClr val="8C8E8C"/>
                </a:solidFill>
                <a:latin typeface="Arial"/>
                <a:cs typeface="Arial"/>
              </a:rPr>
              <a:t>0</a:t>
            </a:r>
            <a:r>
              <a:rPr dirty="0" baseline="-25525" sz="2775" spc="-254">
                <a:solidFill>
                  <a:srgbClr val="9EA1A0"/>
                </a:solidFill>
                <a:latin typeface="Times New Roman"/>
                <a:cs typeface="Times New Roman"/>
              </a:rPr>
              <a:t>.</a:t>
            </a:r>
            <a:r>
              <a:rPr dirty="0" sz="800" spc="-335">
                <a:solidFill>
                  <a:srgbClr val="8C8E8C"/>
                </a:solidFill>
                <a:latin typeface="Arial"/>
                <a:cs typeface="Arial"/>
              </a:rPr>
              <a:t>1</a:t>
            </a:r>
            <a:r>
              <a:rPr dirty="0" baseline="-25525" sz="2775" spc="-104">
                <a:solidFill>
                  <a:srgbClr val="9EA1A0"/>
                </a:solidFill>
                <a:latin typeface="Times New Roman"/>
                <a:cs typeface="Times New Roman"/>
              </a:rPr>
              <a:t>.</a:t>
            </a:r>
            <a:r>
              <a:rPr dirty="0" sz="800" spc="15">
                <a:solidFill>
                  <a:srgbClr val="8C8E8C"/>
                </a:solidFill>
                <a:latin typeface="Arial"/>
                <a:cs typeface="Arial"/>
              </a:rPr>
              <a:t>'</a:t>
            </a:r>
            <a:r>
              <a:rPr dirty="0" sz="800" spc="-330">
                <a:solidFill>
                  <a:srgbClr val="8C8E8C"/>
                </a:solidFill>
                <a:latin typeface="Arial"/>
                <a:cs typeface="Arial"/>
              </a:rPr>
              <a:t>J</a:t>
            </a:r>
            <a:r>
              <a:rPr dirty="0" baseline="-36324" sz="1950" spc="-847">
                <a:solidFill>
                  <a:srgbClr val="8C8E8C"/>
                </a:solidFill>
                <a:latin typeface="Times New Roman"/>
                <a:cs typeface="Times New Roman"/>
              </a:rPr>
              <a:t>N</a:t>
            </a:r>
            <a:r>
              <a:rPr dirty="0" sz="800" spc="15">
                <a:solidFill>
                  <a:srgbClr val="8C8E8C"/>
                </a:solidFill>
                <a:latin typeface="Arial"/>
                <a:cs typeface="Arial"/>
              </a:rPr>
              <a:t>'</a:t>
            </a:r>
            <a:r>
              <a:rPr dirty="0" sz="800" spc="-290">
                <a:solidFill>
                  <a:srgbClr val="8C8E8C"/>
                </a:solidFill>
                <a:latin typeface="Arial"/>
                <a:cs typeface="Arial"/>
              </a:rPr>
              <a:t>O</a:t>
            </a:r>
            <a:r>
              <a:rPr dirty="0" baseline="-36324" sz="1950" spc="-37">
                <a:solidFill>
                  <a:srgbClr val="8C8E8C"/>
                </a:solidFill>
                <a:latin typeface="Times New Roman"/>
                <a:cs typeface="Times New Roman"/>
              </a:rPr>
              <a:t>.</a:t>
            </a:r>
            <a:r>
              <a:rPr dirty="0" baseline="-36324" sz="1950" spc="-1642">
                <a:solidFill>
                  <a:srgbClr val="8C8E8C"/>
                </a:solidFill>
                <a:latin typeface="Times New Roman"/>
                <a:cs typeface="Times New Roman"/>
              </a:rPr>
              <a:t>M</a:t>
            </a:r>
            <a:r>
              <a:rPr dirty="0" sz="800" spc="25">
                <a:solidFill>
                  <a:srgbClr val="8C8E8C"/>
                </a:solidFill>
                <a:latin typeface="Arial"/>
                <a:cs typeface="Arial"/>
              </a:rPr>
              <a:t>l</a:t>
            </a:r>
            <a:r>
              <a:rPr dirty="0" sz="800" spc="20">
                <a:solidFill>
                  <a:srgbClr val="8C8E8C"/>
                </a:solidFill>
                <a:latin typeface="Arial"/>
                <a:cs typeface="Arial"/>
              </a:rPr>
              <a:t>l</a:t>
            </a:r>
            <a:r>
              <a:rPr dirty="0" sz="800" spc="35">
                <a:solidFill>
                  <a:srgbClr val="8C8E8C"/>
                </a:solidFill>
                <a:latin typeface="Arial"/>
                <a:cs typeface="Arial"/>
              </a:rPr>
              <a:t>)</a:t>
            </a:r>
            <a:r>
              <a:rPr dirty="0" sz="800" spc="-90">
                <a:solidFill>
                  <a:srgbClr val="8C8E8C"/>
                </a:solidFill>
                <a:latin typeface="Arial"/>
                <a:cs typeface="Arial"/>
              </a:rPr>
              <a:t>J</a:t>
            </a:r>
            <a:r>
              <a:rPr dirty="0" baseline="-36324" sz="1950" spc="-337">
                <a:solidFill>
                  <a:srgbClr val="8C8E8C"/>
                </a:solidFill>
                <a:latin typeface="Times New Roman"/>
                <a:cs typeface="Times New Roman"/>
              </a:rPr>
              <a:t>:</a:t>
            </a:r>
            <a:r>
              <a:rPr dirty="0" sz="800" spc="-25">
                <a:solidFill>
                  <a:srgbClr val="8C8E8C"/>
                </a:solidFill>
                <a:latin typeface="Arial"/>
                <a:cs typeface="Arial"/>
              </a:rPr>
              <a:t>I</a:t>
            </a:r>
            <a:r>
              <a:rPr dirty="0" baseline="-36324" sz="1950" spc="-577">
                <a:solidFill>
                  <a:srgbClr val="8C8E8C"/>
                </a:solidFill>
                <a:latin typeface="Times New Roman"/>
                <a:cs typeface="Times New Roman"/>
              </a:rPr>
              <a:t>I</a:t>
            </a:r>
            <a:r>
              <a:rPr dirty="0" sz="800" spc="30">
                <a:solidFill>
                  <a:srgbClr val="8C8E8C"/>
                </a:solidFill>
                <a:latin typeface="Arial"/>
                <a:cs typeface="Arial"/>
              </a:rPr>
              <a:t>I</a:t>
            </a:r>
            <a:r>
              <a:rPr dirty="0" sz="800" spc="-155">
                <a:solidFill>
                  <a:srgbClr val="8C8E8C"/>
                </a:solidFill>
                <a:latin typeface="Arial"/>
                <a:cs typeface="Arial"/>
              </a:rPr>
              <a:t>C</a:t>
            </a:r>
            <a:r>
              <a:rPr dirty="0" baseline="-36324" sz="1950" spc="-1387">
                <a:solidFill>
                  <a:srgbClr val="797B79"/>
                </a:solidFill>
                <a:latin typeface="Times New Roman"/>
                <a:cs typeface="Times New Roman"/>
              </a:rPr>
              <a:t>M</a:t>
            </a:r>
            <a:r>
              <a:rPr dirty="0" sz="800" spc="65">
                <a:solidFill>
                  <a:srgbClr val="8C8E8C"/>
                </a:solidFill>
                <a:latin typeface="Arial"/>
                <a:cs typeface="Arial"/>
              </a:rPr>
              <a:t>1</a:t>
            </a:r>
            <a:r>
              <a:rPr dirty="0" sz="800" spc="-65">
                <a:solidFill>
                  <a:srgbClr val="8C8E8C"/>
                </a:solidFill>
                <a:latin typeface="Arial"/>
                <a:cs typeface="Arial"/>
              </a:rPr>
              <a:t>'</a:t>
            </a:r>
            <a:r>
              <a:rPr dirty="0" sz="800" spc="-30">
                <a:solidFill>
                  <a:srgbClr val="8C8E8C"/>
                </a:solidFill>
                <a:latin typeface="Arial"/>
                <a:cs typeface="Arial"/>
              </a:rPr>
              <a:t>"</a:t>
            </a:r>
            <a:r>
              <a:rPr dirty="0" baseline="-36324" sz="1950" spc="-67">
                <a:solidFill>
                  <a:srgbClr val="797B79"/>
                </a:solidFill>
                <a:latin typeface="Times New Roman"/>
                <a:cs typeface="Times New Roman"/>
              </a:rPr>
              <a:t>T</a:t>
            </a:r>
            <a:endParaRPr baseline="-36324" sz="19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3767" y="692950"/>
            <a:ext cx="4076569" cy="625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6145" y="7834187"/>
            <a:ext cx="5038025" cy="4427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499523" y="1636132"/>
            <a:ext cx="4211173" cy="52356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576439" y="7930430"/>
            <a:ext cx="4268860" cy="43501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614466" y="327226"/>
            <a:ext cx="4249631" cy="64097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99870" y="12569347"/>
            <a:ext cx="326894" cy="1347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480207" y="12434606"/>
            <a:ext cx="2519012" cy="4427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9" name="object 9"/>
          <p:cNvGrpSpPr/>
          <p:nvPr/>
        </p:nvGrpSpPr>
        <p:grpSpPr>
          <a:xfrm>
            <a:off x="10768293" y="8065171"/>
            <a:ext cx="4153535" cy="3984625"/>
            <a:chOff x="10768293" y="8065171"/>
            <a:chExt cx="4153535" cy="3984625"/>
          </a:xfrm>
        </p:grpSpPr>
        <p:sp>
          <p:nvSpPr>
            <p:cNvPr id="10" name="object 10"/>
            <p:cNvSpPr/>
            <p:nvPr/>
          </p:nvSpPr>
          <p:spPr>
            <a:xfrm>
              <a:off x="10768293" y="8065171"/>
              <a:ext cx="4153485" cy="39844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1825893" y="8219160"/>
              <a:ext cx="634560" cy="13474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/>
          <p:nvPr/>
        </p:nvSpPr>
        <p:spPr>
          <a:xfrm>
            <a:off x="15364052" y="3079778"/>
            <a:ext cx="4740047" cy="358024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5402514" y="7737943"/>
            <a:ext cx="4538068" cy="417694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0" y="11433676"/>
            <a:ext cx="24130" cy="1684655"/>
          </a:xfrm>
          <a:custGeom>
            <a:avLst/>
            <a:gdLst/>
            <a:ahLst/>
            <a:cxnLst/>
            <a:rect l="l" t="t" r="r" b="b"/>
            <a:pathLst>
              <a:path w="24130" h="1684655">
                <a:moveTo>
                  <a:pt x="0" y="1684367"/>
                </a:moveTo>
                <a:lnTo>
                  <a:pt x="0" y="0"/>
                </a:lnTo>
                <a:lnTo>
                  <a:pt x="24036" y="0"/>
                </a:lnTo>
                <a:lnTo>
                  <a:pt x="24036" y="1684367"/>
                </a:lnTo>
                <a:lnTo>
                  <a:pt x="0" y="16843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614" y="3907468"/>
            <a:ext cx="0" cy="2108200"/>
          </a:xfrm>
          <a:custGeom>
            <a:avLst/>
            <a:gdLst/>
            <a:ahLst/>
            <a:cxnLst/>
            <a:rect l="l" t="t" r="r" b="b"/>
            <a:pathLst>
              <a:path w="0" h="2108200">
                <a:moveTo>
                  <a:pt x="0" y="2107723"/>
                </a:moveTo>
                <a:lnTo>
                  <a:pt x="0" y="0"/>
                </a:lnTo>
              </a:path>
            </a:pathLst>
          </a:custGeom>
          <a:ln w="2884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220699" y="279104"/>
            <a:ext cx="0" cy="751205"/>
          </a:xfrm>
          <a:custGeom>
            <a:avLst/>
            <a:gdLst/>
            <a:ahLst/>
            <a:cxnLst/>
            <a:rect l="l" t="t" r="r" b="b"/>
            <a:pathLst>
              <a:path w="0" h="751205">
                <a:moveTo>
                  <a:pt x="0" y="750695"/>
                </a:moveTo>
                <a:lnTo>
                  <a:pt x="0" y="0"/>
                </a:lnTo>
              </a:path>
            </a:pathLst>
          </a:custGeom>
          <a:ln w="5768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9806839" y="298353"/>
            <a:ext cx="0" cy="731520"/>
          </a:xfrm>
          <a:custGeom>
            <a:avLst/>
            <a:gdLst/>
            <a:ahLst/>
            <a:cxnLst/>
            <a:rect l="l" t="t" r="r" b="b"/>
            <a:pathLst>
              <a:path w="0" h="731519">
                <a:moveTo>
                  <a:pt x="0" y="731447"/>
                </a:moveTo>
                <a:lnTo>
                  <a:pt x="0" y="0"/>
                </a:lnTo>
              </a:path>
            </a:pathLst>
          </a:custGeom>
          <a:ln w="480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201035" y="11414428"/>
            <a:ext cx="19685" cy="1703705"/>
          </a:xfrm>
          <a:custGeom>
            <a:avLst/>
            <a:gdLst/>
            <a:ahLst/>
            <a:cxnLst/>
            <a:rect l="l" t="t" r="r" b="b"/>
            <a:pathLst>
              <a:path w="19684" h="1703705">
                <a:moveTo>
                  <a:pt x="0" y="0"/>
                </a:moveTo>
                <a:lnTo>
                  <a:pt x="19229" y="0"/>
                </a:lnTo>
                <a:lnTo>
                  <a:pt x="19229" y="1703616"/>
                </a:lnTo>
                <a:lnTo>
                  <a:pt x="0" y="170361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201035" y="11029456"/>
            <a:ext cx="0" cy="337185"/>
          </a:xfrm>
          <a:custGeom>
            <a:avLst/>
            <a:gdLst/>
            <a:ahLst/>
            <a:cxnLst/>
            <a:rect l="l" t="t" r="r" b="b"/>
            <a:pathLst>
              <a:path w="0" h="337184">
                <a:moveTo>
                  <a:pt x="0" y="336850"/>
                </a:moveTo>
                <a:lnTo>
                  <a:pt x="0" y="0"/>
                </a:lnTo>
              </a:path>
            </a:pathLst>
          </a:custGeom>
          <a:ln w="2884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162577" y="5947821"/>
            <a:ext cx="0" cy="5014595"/>
          </a:xfrm>
          <a:custGeom>
            <a:avLst/>
            <a:gdLst/>
            <a:ahLst/>
            <a:cxnLst/>
            <a:rect l="l" t="t" r="r" b="b"/>
            <a:pathLst>
              <a:path w="0" h="5014595">
                <a:moveTo>
                  <a:pt x="0" y="5014264"/>
                </a:moveTo>
                <a:lnTo>
                  <a:pt x="0" y="0"/>
                </a:lnTo>
              </a:path>
            </a:pathLst>
          </a:custGeom>
          <a:ln w="1922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085661" y="19248"/>
            <a:ext cx="0" cy="5899785"/>
          </a:xfrm>
          <a:custGeom>
            <a:avLst/>
            <a:gdLst/>
            <a:ahLst/>
            <a:cxnLst/>
            <a:rect l="l" t="t" r="r" b="b"/>
            <a:pathLst>
              <a:path w="0" h="5899785">
                <a:moveTo>
                  <a:pt x="0" y="5899700"/>
                </a:moveTo>
                <a:lnTo>
                  <a:pt x="0" y="0"/>
                </a:lnTo>
              </a:path>
            </a:pathLst>
          </a:custGeom>
          <a:ln w="2884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201470" y="307977"/>
            <a:ext cx="827405" cy="0"/>
          </a:xfrm>
          <a:custGeom>
            <a:avLst/>
            <a:gdLst/>
            <a:ahLst/>
            <a:cxnLst/>
            <a:rect l="l" t="t" r="r" b="b"/>
            <a:pathLst>
              <a:path w="827404" h="0">
                <a:moveTo>
                  <a:pt x="0" y="0"/>
                </a:moveTo>
                <a:lnTo>
                  <a:pt x="826851" y="0"/>
                </a:lnTo>
              </a:path>
            </a:pathLst>
          </a:custGeom>
          <a:ln w="577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9066519" y="307977"/>
            <a:ext cx="749935" cy="0"/>
          </a:xfrm>
          <a:custGeom>
            <a:avLst/>
            <a:gdLst/>
            <a:ahLst/>
            <a:cxnLst/>
            <a:rect l="l" t="t" r="r" b="b"/>
            <a:pathLst>
              <a:path w="749934" h="0">
                <a:moveTo>
                  <a:pt x="0" y="0"/>
                </a:moveTo>
                <a:lnTo>
                  <a:pt x="749934" y="0"/>
                </a:lnTo>
              </a:path>
            </a:pathLst>
          </a:custGeom>
          <a:ln w="4812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470678" y="2723678"/>
            <a:ext cx="1605915" cy="0"/>
          </a:xfrm>
          <a:custGeom>
            <a:avLst/>
            <a:gdLst/>
            <a:ahLst/>
            <a:cxnLst/>
            <a:rect l="l" t="t" r="r" b="b"/>
            <a:pathLst>
              <a:path w="1605915" h="0">
                <a:moveTo>
                  <a:pt x="0" y="0"/>
                </a:moveTo>
                <a:lnTo>
                  <a:pt x="1605629" y="0"/>
                </a:lnTo>
              </a:path>
            </a:pathLst>
          </a:custGeom>
          <a:ln w="384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461063" y="3166397"/>
            <a:ext cx="1365885" cy="0"/>
          </a:xfrm>
          <a:custGeom>
            <a:avLst/>
            <a:gdLst/>
            <a:ahLst/>
            <a:cxnLst/>
            <a:rect l="l" t="t" r="r" b="b"/>
            <a:pathLst>
              <a:path w="1365884" h="0">
                <a:moveTo>
                  <a:pt x="0" y="0"/>
                </a:moveTo>
                <a:lnTo>
                  <a:pt x="1365265" y="0"/>
                </a:lnTo>
              </a:path>
            </a:pathLst>
          </a:custGeom>
          <a:ln w="384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4373748" y="7834186"/>
            <a:ext cx="509905" cy="0"/>
          </a:xfrm>
          <a:custGeom>
            <a:avLst/>
            <a:gdLst/>
            <a:ahLst/>
            <a:cxnLst/>
            <a:rect l="l" t="t" r="r" b="b"/>
            <a:pathLst>
              <a:path w="509905" h="0">
                <a:moveTo>
                  <a:pt x="0" y="0"/>
                </a:moveTo>
                <a:lnTo>
                  <a:pt x="509571" y="0"/>
                </a:lnTo>
              </a:path>
            </a:pathLst>
          </a:custGeom>
          <a:ln w="96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743379" y="7058417"/>
            <a:ext cx="2533015" cy="197485"/>
          </a:xfrm>
          <a:custGeom>
            <a:avLst/>
            <a:gdLst/>
            <a:ahLst/>
            <a:cxnLst/>
            <a:rect l="l" t="t" r="r" b="b"/>
            <a:pathLst>
              <a:path w="2533015" h="197484">
                <a:moveTo>
                  <a:pt x="640016" y="4838"/>
                </a:moveTo>
                <a:lnTo>
                  <a:pt x="0" y="4838"/>
                </a:lnTo>
                <a:lnTo>
                  <a:pt x="0" y="194462"/>
                </a:lnTo>
                <a:lnTo>
                  <a:pt x="640016" y="194462"/>
                </a:lnTo>
                <a:lnTo>
                  <a:pt x="640016" y="4838"/>
                </a:lnTo>
                <a:close/>
              </a:path>
              <a:path w="2533015" h="197484">
                <a:moveTo>
                  <a:pt x="2532634" y="0"/>
                </a:moveTo>
                <a:lnTo>
                  <a:pt x="841883" y="0"/>
                </a:lnTo>
                <a:lnTo>
                  <a:pt x="841883" y="197065"/>
                </a:lnTo>
                <a:lnTo>
                  <a:pt x="2532634" y="197065"/>
                </a:lnTo>
                <a:lnTo>
                  <a:pt x="2532634" y="0"/>
                </a:lnTo>
                <a:close/>
              </a:path>
            </a:pathLst>
          </a:custGeom>
          <a:solidFill>
            <a:srgbClr val="D8DB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 txBox="1"/>
          <p:nvPr/>
        </p:nvSpPr>
        <p:spPr>
          <a:xfrm>
            <a:off x="1743387" y="7046729"/>
            <a:ext cx="2542540" cy="2044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  <a:tabLst>
                <a:tab pos="841375" algn="l"/>
              </a:tabLst>
            </a:pPr>
            <a:r>
              <a:rPr dirty="0" sz="1050" spc="-40">
                <a:solidFill>
                  <a:srgbClr val="A3A8A8"/>
                </a:solidFill>
                <a:latin typeface="Arial"/>
                <a:cs typeface="Arial"/>
              </a:rPr>
              <a:t>Or </a:t>
            </a:r>
            <a:r>
              <a:rPr dirty="0" sz="1050" spc="195">
                <a:solidFill>
                  <a:srgbClr val="A3A8A8"/>
                </a:solidFill>
                <a:latin typeface="Arial"/>
                <a:cs typeface="Arial"/>
              </a:rPr>
              <a:t> </a:t>
            </a:r>
            <a:r>
              <a:rPr dirty="0" sz="1100" spc="30">
                <a:solidFill>
                  <a:srgbClr val="A3A8A8"/>
                </a:solidFill>
                <a:latin typeface="Times New Roman"/>
                <a:cs typeface="Times New Roman"/>
              </a:rPr>
              <a:t>Cln,r</a:t>
            </a:r>
            <a:r>
              <a:rPr dirty="0" sz="1100" spc="75">
                <a:solidFill>
                  <a:srgbClr val="A3A8A8"/>
                </a:solidFill>
                <a:latin typeface="Times New Roman"/>
                <a:cs typeface="Times New Roman"/>
              </a:rPr>
              <a:t> </a:t>
            </a:r>
            <a:r>
              <a:rPr dirty="0" sz="1100" spc="30">
                <a:solidFill>
                  <a:srgbClr val="A3A8A8"/>
                </a:solidFill>
                <a:latin typeface="Times New Roman"/>
                <a:cs typeface="Times New Roman"/>
              </a:rPr>
              <a:t>r	</a:t>
            </a:r>
            <a:r>
              <a:rPr dirty="0" sz="1150" spc="-140">
                <a:solidFill>
                  <a:srgbClr val="A3A8A8"/>
                </a:solidFill>
                <a:latin typeface="Times New Roman"/>
                <a:cs typeface="Times New Roman"/>
              </a:rPr>
              <a:t>h1111ln, </a:t>
            </a:r>
            <a:r>
              <a:rPr dirty="0" sz="1100" spc="-90">
                <a:solidFill>
                  <a:srgbClr val="A3A8A8"/>
                </a:solidFill>
                <a:latin typeface="Arial"/>
                <a:cs typeface="Arial"/>
              </a:rPr>
              <a:t>1-1</a:t>
            </a:r>
            <a:r>
              <a:rPr dirty="0" sz="1100" spc="-90">
                <a:solidFill>
                  <a:srgbClr val="A3A8A8"/>
                </a:solidFill>
                <a:latin typeface="Times New Roman"/>
                <a:cs typeface="Times New Roman"/>
              </a:rPr>
              <a:t>elld </a:t>
            </a:r>
            <a:r>
              <a:rPr dirty="0" sz="1100" spc="20">
                <a:solidFill>
                  <a:srgbClr val="A3A8A8"/>
                </a:solidFill>
                <a:latin typeface="Arial"/>
                <a:cs typeface="Arial"/>
              </a:rPr>
              <a:t>of</a:t>
            </a:r>
            <a:r>
              <a:rPr dirty="0" sz="1100" spc="-190">
                <a:solidFill>
                  <a:srgbClr val="A3A8A8"/>
                </a:solidFill>
                <a:latin typeface="Arial"/>
                <a:cs typeface="Arial"/>
              </a:rPr>
              <a:t> </a:t>
            </a:r>
            <a:r>
              <a:rPr dirty="0" sz="1100" spc="50">
                <a:solidFill>
                  <a:srgbClr val="A3A8A8"/>
                </a:solidFill>
                <a:latin typeface="Times New Roman"/>
                <a:cs typeface="Times New Roman"/>
              </a:rPr>
              <a:t>Dn&gt;artment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037410" y="7169060"/>
            <a:ext cx="1943735" cy="344805"/>
          </a:xfrm>
          <a:custGeom>
            <a:avLst/>
            <a:gdLst/>
            <a:ahLst/>
            <a:cxnLst/>
            <a:rect l="l" t="t" r="r" b="b"/>
            <a:pathLst>
              <a:path w="1943735" h="344804">
                <a:moveTo>
                  <a:pt x="1943696" y="154063"/>
                </a:moveTo>
                <a:lnTo>
                  <a:pt x="1848891" y="154063"/>
                </a:lnTo>
                <a:lnTo>
                  <a:pt x="1848891" y="0"/>
                </a:lnTo>
                <a:lnTo>
                  <a:pt x="629272" y="0"/>
                </a:lnTo>
                <a:lnTo>
                  <a:pt x="629272" y="154063"/>
                </a:lnTo>
                <a:lnTo>
                  <a:pt x="606793" y="154063"/>
                </a:lnTo>
                <a:lnTo>
                  <a:pt x="606793" y="14668"/>
                </a:lnTo>
                <a:lnTo>
                  <a:pt x="29921" y="14668"/>
                </a:lnTo>
                <a:lnTo>
                  <a:pt x="29921" y="154063"/>
                </a:lnTo>
                <a:lnTo>
                  <a:pt x="0" y="154063"/>
                </a:lnTo>
                <a:lnTo>
                  <a:pt x="0" y="344728"/>
                </a:lnTo>
                <a:lnTo>
                  <a:pt x="1943696" y="344728"/>
                </a:lnTo>
                <a:lnTo>
                  <a:pt x="1943696" y="154063"/>
                </a:lnTo>
                <a:close/>
              </a:path>
            </a:pathLst>
          </a:custGeom>
          <a:solidFill>
            <a:srgbClr val="D8DB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2037419" y="7157409"/>
            <a:ext cx="1978660" cy="3530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9845">
              <a:lnSpc>
                <a:spcPts val="1340"/>
              </a:lnSpc>
              <a:spcBef>
                <a:spcPts val="110"/>
              </a:spcBef>
            </a:pPr>
            <a:r>
              <a:rPr dirty="0" sz="1100" spc="125">
                <a:solidFill>
                  <a:srgbClr val="A3A8A8"/>
                </a:solidFill>
                <a:latin typeface="Arial"/>
                <a:cs typeface="Arial"/>
              </a:rPr>
              <a:t>Auitlwit</a:t>
            </a:r>
            <a:r>
              <a:rPr dirty="0" sz="1100" spc="-170">
                <a:solidFill>
                  <a:srgbClr val="A3A8A8"/>
                </a:solidFill>
                <a:latin typeface="Arial"/>
                <a:cs typeface="Arial"/>
              </a:rPr>
              <a:t> </a:t>
            </a:r>
            <a:r>
              <a:rPr dirty="0" sz="1200" spc="-45">
                <a:solidFill>
                  <a:srgbClr val="A3A8A8"/>
                </a:solidFill>
                <a:latin typeface="Times New Roman"/>
                <a:cs typeface="Times New Roman"/>
              </a:rPr>
              <a:t>'J'rofcaal!!' </a:t>
            </a:r>
            <a:r>
              <a:rPr dirty="0" sz="1200" spc="-50">
                <a:solidFill>
                  <a:srgbClr val="A3A8A8"/>
                </a:solidFill>
                <a:latin typeface="Times New Roman"/>
                <a:cs typeface="Times New Roman"/>
              </a:rPr>
              <a:t>o! </a:t>
            </a:r>
            <a:r>
              <a:rPr dirty="0" sz="1200" spc="-65">
                <a:solidFill>
                  <a:srgbClr val="A3A8A8"/>
                </a:solidFill>
                <a:latin typeface="Times New Roman"/>
                <a:cs typeface="Times New Roman"/>
              </a:rPr>
              <a:t>G.:,cloo</a:t>
            </a:r>
            <a:r>
              <a:rPr dirty="0" sz="1200" spc="-65">
                <a:solidFill>
                  <a:srgbClr val="CACFCD"/>
                </a:solidFill>
                <a:latin typeface="Times New Roman"/>
                <a:cs typeface="Times New Roman"/>
              </a:rPr>
              <a:t>·</a:t>
            </a:r>
            <a:r>
              <a:rPr dirty="0" sz="1200" spc="-65">
                <a:solidFill>
                  <a:srgbClr val="A3A8A8"/>
                </a:solidFill>
                <a:latin typeface="Times New Roman"/>
                <a:cs typeface="Times New Roman"/>
              </a:rPr>
              <a:t>•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ts val="1220"/>
              </a:lnSpc>
            </a:pPr>
            <a:r>
              <a:rPr dirty="0" sz="1100" spc="10">
                <a:solidFill>
                  <a:srgbClr val="A3A8A8"/>
                </a:solidFill>
                <a:latin typeface="Times New Roman"/>
                <a:cs typeface="Times New Roman"/>
              </a:rPr>
              <a:t>U.Sc., </a:t>
            </a:r>
            <a:r>
              <a:rPr dirty="0" sz="1100" spc="-5">
                <a:solidFill>
                  <a:srgbClr val="A3A8A8"/>
                </a:solidFill>
                <a:latin typeface="Times New Roman"/>
                <a:cs typeface="Times New Roman"/>
              </a:rPr>
              <a:t>Clol:racl </a:t>
            </a:r>
            <a:r>
              <a:rPr dirty="0" sz="1100" spc="55">
                <a:solidFill>
                  <a:srgbClr val="A3A8A8"/>
                </a:solidFill>
                <a:latin typeface="Times New Roman"/>
                <a:cs typeface="Times New Roman"/>
              </a:rPr>
              <a:t>Sthool </a:t>
            </a:r>
            <a:r>
              <a:rPr dirty="0" sz="1100" spc="35">
                <a:solidFill>
                  <a:srgbClr val="A3A8A8"/>
                </a:solidFill>
                <a:latin typeface="Arial"/>
                <a:cs typeface="Arial"/>
              </a:rPr>
              <a:t>of</a:t>
            </a:r>
            <a:r>
              <a:rPr dirty="0" sz="1100" spc="-130">
                <a:solidFill>
                  <a:srgbClr val="A3A8A8"/>
                </a:solidFill>
                <a:latin typeface="Arial"/>
                <a:cs typeface="Arial"/>
              </a:rPr>
              <a:t> </a:t>
            </a:r>
            <a:r>
              <a:rPr dirty="0" sz="1100" spc="25">
                <a:solidFill>
                  <a:srgbClr val="A3A8A8"/>
                </a:solidFill>
                <a:latin typeface="Arial"/>
                <a:cs typeface="Arial"/>
              </a:rPr>
              <a:t>l1!1nu</a:t>
            </a:r>
            <a:endParaRPr sz="11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716996" y="914309"/>
            <a:ext cx="692785" cy="0"/>
          </a:xfrm>
          <a:custGeom>
            <a:avLst/>
            <a:gdLst/>
            <a:ahLst/>
            <a:cxnLst/>
            <a:rect l="l" t="t" r="r" b="b"/>
            <a:pathLst>
              <a:path w="692785" h="0">
                <a:moveTo>
                  <a:pt x="0" y="0"/>
                </a:moveTo>
                <a:lnTo>
                  <a:pt x="692247" y="0"/>
                </a:lnTo>
              </a:path>
            </a:pathLst>
          </a:custGeom>
          <a:ln w="9624">
            <a:solidFill>
              <a:srgbClr val="70727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6127792" y="353023"/>
            <a:ext cx="3114675" cy="683895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3101340" algn="l"/>
              </a:tabLst>
            </a:pPr>
            <a:r>
              <a:rPr dirty="0" sz="4300" spc="165" b="1">
                <a:solidFill>
                  <a:srgbClr val="565254"/>
                </a:solidFill>
                <a:latin typeface="Times New Roman"/>
                <a:cs typeface="Times New Roman"/>
              </a:rPr>
              <a:t>Geoscienc</a:t>
            </a:r>
            <a:r>
              <a:rPr dirty="0" u="sng" sz="4300" spc="165" b="1">
                <a:solidFill>
                  <a:srgbClr val="565254"/>
                </a:solidFill>
                <a:uFill>
                  <a:solidFill>
                    <a:srgbClr val="565254"/>
                  </a:solidFill>
                </a:uFill>
                <a:latin typeface="Times New Roman"/>
                <a:cs typeface="Times New Roman"/>
              </a:rPr>
              <a:t>e	</a:t>
            </a:r>
            <a:endParaRPr sz="43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651688" y="3052639"/>
            <a:ext cx="266065" cy="2044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61925" indent="-149860">
              <a:lnSpc>
                <a:spcPct val="100000"/>
              </a:lnSpc>
              <a:spcBef>
                <a:spcPts val="125"/>
              </a:spcBef>
              <a:buChar char="•"/>
              <a:tabLst>
                <a:tab pos="162560" algn="l"/>
              </a:tabLst>
            </a:pPr>
            <a:r>
              <a:rPr dirty="0" u="sng" sz="1150" spc="65">
                <a:solidFill>
                  <a:srgbClr val="707272"/>
                </a:solidFill>
                <a:uFill>
                  <a:solidFill>
                    <a:srgbClr val="707272"/>
                  </a:solidFill>
                </a:uFill>
                <a:latin typeface="Times New Roman"/>
                <a:cs typeface="Times New Roman"/>
              </a:rPr>
              <a:t>&lt;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438863" y="3214518"/>
            <a:ext cx="38735" cy="0"/>
          </a:xfrm>
          <a:custGeom>
            <a:avLst/>
            <a:gdLst/>
            <a:ahLst/>
            <a:cxnLst/>
            <a:rect l="l" t="t" r="r" b="b"/>
            <a:pathLst>
              <a:path w="38735" h="0">
                <a:moveTo>
                  <a:pt x="0" y="0"/>
                </a:moveTo>
                <a:lnTo>
                  <a:pt x="38458" y="0"/>
                </a:lnTo>
              </a:path>
            </a:pathLst>
          </a:custGeom>
          <a:ln w="9624">
            <a:solidFill>
              <a:srgbClr val="70727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6426164" y="3105573"/>
            <a:ext cx="78740" cy="1409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750" spc="40">
                <a:solidFill>
                  <a:srgbClr val="707272"/>
                </a:solidFill>
                <a:latin typeface="Times New Roman"/>
                <a:cs typeface="Times New Roman"/>
              </a:rPr>
              <a:t>£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817688" y="3120009"/>
            <a:ext cx="278765" cy="1238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sng" sz="650" spc="120" b="1">
                <a:solidFill>
                  <a:srgbClr val="707272"/>
                </a:solidFill>
                <a:uFill>
                  <a:solidFill>
                    <a:srgbClr val="707272"/>
                  </a:solidFill>
                </a:uFill>
                <a:latin typeface="Arial"/>
                <a:cs typeface="Arial"/>
              </a:rPr>
              <a:t>IC2U</a:t>
            </a:r>
            <a:endParaRPr sz="6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570960" y="6969736"/>
            <a:ext cx="2177415" cy="47688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ctr" marR="635">
              <a:lnSpc>
                <a:spcPts val="1195"/>
              </a:lnSpc>
              <a:spcBef>
                <a:spcPts val="125"/>
              </a:spcBef>
            </a:pPr>
            <a:r>
              <a:rPr dirty="0" sz="1150" spc="229">
                <a:solidFill>
                  <a:srgbClr val="909393"/>
                </a:solidFill>
                <a:latin typeface="Times New Roman"/>
                <a:cs typeface="Times New Roman"/>
              </a:rPr>
              <a:t>Dr </a:t>
            </a:r>
            <a:r>
              <a:rPr dirty="0" sz="1100" spc="55">
                <a:solidFill>
                  <a:srgbClr val="909393"/>
                </a:solidFill>
                <a:latin typeface="Times New Roman"/>
                <a:cs typeface="Times New Roman"/>
              </a:rPr>
              <a:t>Anton1ua</a:t>
            </a:r>
            <a:r>
              <a:rPr dirty="0" sz="1100" spc="-65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150" spc="30">
                <a:solidFill>
                  <a:srgbClr val="909393"/>
                </a:solidFill>
                <a:latin typeface="Times New Roman"/>
                <a:cs typeface="Times New Roman"/>
              </a:rPr>
              <a:t>BuddlnK</a:t>
            </a:r>
            <a:endParaRPr sz="1150">
              <a:latin typeface="Times New Roman"/>
              <a:cs typeface="Times New Roman"/>
            </a:endParaRPr>
          </a:p>
          <a:p>
            <a:pPr algn="ctr" marL="12700" marR="5080" indent="-8890">
              <a:lnSpc>
                <a:spcPct val="71200"/>
              </a:lnSpc>
              <a:spcBef>
                <a:spcPts val="229"/>
              </a:spcBef>
            </a:pPr>
            <a:r>
              <a:rPr dirty="0" sz="1200" spc="-25">
                <a:solidFill>
                  <a:srgbClr val="909393"/>
                </a:solidFill>
                <a:latin typeface="Times New Roman"/>
                <a:cs typeface="Times New Roman"/>
              </a:rPr>
              <a:t>AP&lt;&gt;c1ntt </a:t>
            </a:r>
            <a:r>
              <a:rPr dirty="0" sz="1200" spc="95">
                <a:solidFill>
                  <a:srgbClr val="909393"/>
                </a:solidFill>
                <a:latin typeface="Times New Roman"/>
                <a:cs typeface="Times New Roman"/>
              </a:rPr>
              <a:t>Proreuor </a:t>
            </a:r>
            <a:r>
              <a:rPr dirty="0" sz="1200" spc="20">
                <a:solidFill>
                  <a:srgbClr val="909393"/>
                </a:solidFill>
                <a:latin typeface="Times New Roman"/>
                <a:cs typeface="Times New Roman"/>
              </a:rPr>
              <a:t>11!</a:t>
            </a:r>
            <a:r>
              <a:rPr dirty="0" sz="1100" spc="20">
                <a:solidFill>
                  <a:srgbClr val="909393"/>
                </a:solidFill>
                <a:latin typeface="Times New Roman"/>
                <a:cs typeface="Times New Roman"/>
              </a:rPr>
              <a:t>Geololn'  </a:t>
            </a:r>
            <a:r>
              <a:rPr dirty="0" sz="1100" spc="105">
                <a:solidFill>
                  <a:srgbClr val="909393"/>
                </a:solidFill>
                <a:latin typeface="Times New Roman"/>
                <a:cs typeface="Times New Roman"/>
              </a:rPr>
              <a:t>Ph.D </a:t>
            </a:r>
            <a:r>
              <a:rPr dirty="0" sz="1100" spc="15">
                <a:solidFill>
                  <a:srgbClr val="909393"/>
                </a:solidFill>
                <a:latin typeface="Times New Roman"/>
                <a:cs typeface="Times New Roman"/>
              </a:rPr>
              <a:t>Unl\-t'fSIQ- </a:t>
            </a:r>
            <a:r>
              <a:rPr dirty="0" sz="1100" spc="55">
                <a:solidFill>
                  <a:srgbClr val="909393"/>
                </a:solidFill>
                <a:latin typeface="Times New Roman"/>
                <a:cs typeface="Times New Roman"/>
              </a:rPr>
              <a:t>of</a:t>
            </a:r>
            <a:r>
              <a:rPr dirty="0" sz="1100" spc="130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250" spc="-60" b="1">
                <a:solidFill>
                  <a:srgbClr val="909393"/>
                </a:solidFill>
                <a:latin typeface="Times New Roman"/>
                <a:cs typeface="Times New Roman"/>
              </a:rPr>
              <a:t>Amst.enlam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263218" y="6834995"/>
            <a:ext cx="1067435" cy="216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50" spc="-60">
                <a:solidFill>
                  <a:srgbClr val="909393"/>
                </a:solidFill>
                <a:latin typeface="Arial"/>
                <a:cs typeface="Arial"/>
              </a:rPr>
              <a:t>Dr </a:t>
            </a:r>
            <a:r>
              <a:rPr dirty="0" sz="1100" spc="-220" i="1">
                <a:solidFill>
                  <a:srgbClr val="909393"/>
                </a:solidFill>
                <a:latin typeface="Arial"/>
                <a:cs typeface="Arial"/>
              </a:rPr>
              <a:t>E </a:t>
            </a:r>
            <a:r>
              <a:rPr dirty="0" sz="1150" spc="55">
                <a:solidFill>
                  <a:srgbClr val="909393"/>
                </a:solidFill>
                <a:latin typeface="Arial"/>
                <a:cs typeface="Arial"/>
              </a:rPr>
              <a:t>rnnk</a:t>
            </a:r>
            <a:r>
              <a:rPr dirty="0" sz="1150" spc="-85">
                <a:solidFill>
                  <a:srgbClr val="909393"/>
                </a:solidFill>
                <a:latin typeface="Arial"/>
                <a:cs typeface="Arial"/>
              </a:rPr>
              <a:t> </a:t>
            </a:r>
            <a:r>
              <a:rPr dirty="0" sz="1250" spc="-140">
                <a:solidFill>
                  <a:srgbClr val="909393"/>
                </a:solidFill>
                <a:latin typeface="Times New Roman"/>
                <a:cs typeface="Times New Roman"/>
              </a:rPr>
              <a:t>'1'1tu11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1673358" y="6976578"/>
            <a:ext cx="2127885" cy="202565"/>
          </a:xfrm>
          <a:custGeom>
            <a:avLst/>
            <a:gdLst/>
            <a:ahLst/>
            <a:cxnLst/>
            <a:rect l="l" t="t" r="r" b="b"/>
            <a:pathLst>
              <a:path w="2127884" h="202565">
                <a:moveTo>
                  <a:pt x="634568" y="0"/>
                </a:moveTo>
                <a:lnTo>
                  <a:pt x="0" y="0"/>
                </a:lnTo>
                <a:lnTo>
                  <a:pt x="0" y="202260"/>
                </a:lnTo>
                <a:lnTo>
                  <a:pt x="634568" y="202260"/>
                </a:lnTo>
                <a:lnTo>
                  <a:pt x="634568" y="0"/>
                </a:lnTo>
                <a:close/>
              </a:path>
              <a:path w="2127884" h="202565">
                <a:moveTo>
                  <a:pt x="2127745" y="0"/>
                </a:moveTo>
                <a:lnTo>
                  <a:pt x="1339354" y="0"/>
                </a:lnTo>
                <a:lnTo>
                  <a:pt x="1339354" y="202260"/>
                </a:lnTo>
                <a:lnTo>
                  <a:pt x="2127745" y="202260"/>
                </a:lnTo>
                <a:lnTo>
                  <a:pt x="2127745" y="0"/>
                </a:lnTo>
                <a:close/>
              </a:path>
            </a:pathLst>
          </a:custGeom>
          <a:solidFill>
            <a:srgbClr val="D8DB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11660671" y="6964924"/>
            <a:ext cx="2154555" cy="2101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00" spc="50">
                <a:solidFill>
                  <a:srgbClr val="A3A8A8"/>
                </a:solidFill>
                <a:latin typeface="Times New Roman"/>
                <a:cs typeface="Times New Roman"/>
              </a:rPr>
              <a:t>,\a,l11tnn </a:t>
            </a:r>
            <a:r>
              <a:rPr dirty="0" sz="1200" spc="30">
                <a:solidFill>
                  <a:srgbClr val="909393"/>
                </a:solidFill>
                <a:latin typeface="Times New Roman"/>
                <a:cs typeface="Times New Roman"/>
              </a:rPr>
              <a:t>Professor </a:t>
            </a:r>
            <a:r>
              <a:rPr dirty="0" sz="1200" spc="10">
                <a:solidFill>
                  <a:srgbClr val="A3A8A8"/>
                </a:solidFill>
                <a:latin typeface="Times New Roman"/>
                <a:cs typeface="Times New Roman"/>
              </a:rPr>
              <a:t>of</a:t>
            </a:r>
            <a:r>
              <a:rPr dirty="0" sz="1200" spc="-210">
                <a:solidFill>
                  <a:srgbClr val="A3A8A8"/>
                </a:solidFill>
                <a:latin typeface="Times New Roman"/>
                <a:cs typeface="Times New Roman"/>
              </a:rPr>
              <a:t> </a:t>
            </a:r>
            <a:r>
              <a:rPr dirty="0" sz="1200" spc="-45">
                <a:solidFill>
                  <a:srgbClr val="A3A8A8"/>
                </a:solidFill>
                <a:latin typeface="Times New Roman"/>
                <a:cs typeface="Times New Roman"/>
              </a:rPr>
              <a:t>Geophywlt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2096409" y="7111310"/>
            <a:ext cx="945515" cy="202565"/>
          </a:xfrm>
          <a:custGeom>
            <a:avLst/>
            <a:gdLst/>
            <a:ahLst/>
            <a:cxnLst/>
            <a:rect l="l" t="t" r="r" b="b"/>
            <a:pathLst>
              <a:path w="945515" h="202565">
                <a:moveTo>
                  <a:pt x="945148" y="202260"/>
                </a:moveTo>
                <a:lnTo>
                  <a:pt x="0" y="202260"/>
                </a:lnTo>
                <a:lnTo>
                  <a:pt x="0" y="0"/>
                </a:lnTo>
                <a:lnTo>
                  <a:pt x="945148" y="0"/>
                </a:lnTo>
                <a:lnTo>
                  <a:pt x="945148" y="202260"/>
                </a:lnTo>
                <a:close/>
              </a:path>
            </a:pathLst>
          </a:custGeom>
          <a:solidFill>
            <a:srgbClr val="D8DB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11714592" y="7099664"/>
            <a:ext cx="2156460" cy="2101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00" spc="-45">
                <a:solidFill>
                  <a:srgbClr val="909393"/>
                </a:solidFill>
                <a:latin typeface="Times New Roman"/>
                <a:cs typeface="Times New Roman"/>
              </a:rPr>
              <a:t>Ph </a:t>
            </a:r>
            <a:r>
              <a:rPr dirty="0" sz="1200" spc="15">
                <a:solidFill>
                  <a:srgbClr val="909393"/>
                </a:solidFill>
                <a:latin typeface="Times New Roman"/>
                <a:cs typeface="Times New Roman"/>
              </a:rPr>
              <a:t>D </a:t>
            </a:r>
            <a:r>
              <a:rPr dirty="0" sz="1200" spc="5">
                <a:solidFill>
                  <a:srgbClr val="A3A8A8"/>
                </a:solidFill>
                <a:latin typeface="Times New Roman"/>
                <a:cs typeface="Times New Roman"/>
              </a:rPr>
              <a:t>, </a:t>
            </a:r>
            <a:r>
              <a:rPr dirty="0" sz="1200" spc="-25">
                <a:solidFill>
                  <a:srgbClr val="A3A8A8"/>
                </a:solidFill>
                <a:latin typeface="Times New Roman"/>
                <a:cs typeface="Times New Roman"/>
              </a:rPr>
              <a:t>Univcr11it) </a:t>
            </a:r>
            <a:r>
              <a:rPr dirty="0" sz="1200" spc="-20">
                <a:solidFill>
                  <a:srgbClr val="A3A8A8"/>
                </a:solidFill>
                <a:latin typeface="Times New Roman"/>
                <a:cs typeface="Times New Roman"/>
              </a:rPr>
              <a:t>or </a:t>
            </a:r>
            <a:r>
              <a:rPr dirty="0" sz="1200" spc="-20">
                <a:solidFill>
                  <a:srgbClr val="909393"/>
                </a:solidFill>
                <a:latin typeface="Times New Roman"/>
                <a:cs typeface="Times New Roman"/>
              </a:rPr>
              <a:t>New</a:t>
            </a:r>
            <a:r>
              <a:rPr dirty="0" sz="1200" spc="215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200" spc="-10">
                <a:solidFill>
                  <a:srgbClr val="909393"/>
                </a:solidFill>
                <a:latin typeface="Times New Roman"/>
                <a:cs typeface="Times New Roman"/>
              </a:rPr>
              <a:t>\\lexlco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690035" y="12584845"/>
            <a:ext cx="86360" cy="1828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15"/>
              </a:lnSpc>
            </a:pPr>
            <a:r>
              <a:rPr dirty="0" sz="1250" spc="-80">
                <a:solidFill>
                  <a:srgbClr val="A3A8A8"/>
                </a:solidFill>
                <a:latin typeface="Arial"/>
                <a:cs typeface="Arial"/>
              </a:rPr>
              <a:t>■</a:t>
            </a:r>
            <a:endParaRPr sz="1250">
              <a:latin typeface="Arial"/>
              <a:cs typeface="Arial"/>
            </a:endParaRPr>
          </a:p>
        </p:txBody>
      </p:sp>
      <p:graphicFrame>
        <p:nvGraphicFramePr>
          <p:cNvPr id="44" name="object 44"/>
          <p:cNvGraphicFramePr>
            <a:graphicFrameLocks noGrp="1"/>
          </p:cNvGraphicFramePr>
          <p:nvPr/>
        </p:nvGraphicFramePr>
        <p:xfrm>
          <a:off x="2001796" y="12322905"/>
          <a:ext cx="1433195" cy="471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"/>
                <a:gridCol w="355600"/>
                <a:gridCol w="106045"/>
                <a:gridCol w="328295"/>
                <a:gridCol w="218440"/>
                <a:gridCol w="179705"/>
              </a:tblGrid>
              <a:tr h="230318">
                <a:tc gridSpan="6">
                  <a:txBody>
                    <a:bodyPr/>
                    <a:lstStyle/>
                    <a:p>
                      <a:pPr algn="ctr" marL="8890">
                        <a:lnSpc>
                          <a:spcPts val="1170"/>
                        </a:lnSpc>
                        <a:spcBef>
                          <a:spcPts val="30"/>
                        </a:spcBef>
                      </a:pPr>
                      <a:r>
                        <a:rPr dirty="0" sz="1150" spc="-10">
                          <a:solidFill>
                            <a:srgbClr val="A3A8A8"/>
                          </a:solidFill>
                          <a:latin typeface="Times New Roman"/>
                          <a:cs typeface="Times New Roman"/>
                        </a:rPr>
                        <a:t>Dr </a:t>
                      </a:r>
                      <a:r>
                        <a:rPr dirty="0" sz="1150" spc="-45">
                          <a:solidFill>
                            <a:srgbClr val="A3A8A8"/>
                          </a:solidFill>
                          <a:latin typeface="Times New Roman"/>
                          <a:cs typeface="Times New Roman"/>
                        </a:rPr>
                        <a:t>Alla.n</a:t>
                      </a:r>
                      <a:r>
                        <a:rPr dirty="0" sz="1150" spc="65">
                          <a:solidFill>
                            <a:srgbClr val="A3A8A8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150" spc="-135">
                          <a:solidFill>
                            <a:srgbClr val="A3A8A8"/>
                          </a:solidFill>
                          <a:latin typeface="Times New Roman"/>
                          <a:cs typeface="Times New Roman"/>
                        </a:rPr>
                        <a:t>&amp;n!UTCI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 marR="3175">
                        <a:lnSpc>
                          <a:spcPts val="509"/>
                        </a:lnSpc>
                      </a:pPr>
                      <a:r>
                        <a:rPr dirty="0" sz="1100" spc="10">
                          <a:solidFill>
                            <a:srgbClr val="909393"/>
                          </a:solidFill>
                          <a:latin typeface="Times New Roman"/>
                          <a:cs typeface="Times New Roman"/>
                        </a:rPr>
                        <a:t>1.rllf </a:t>
                      </a:r>
                      <a:r>
                        <a:rPr dirty="0" sz="1100" spc="15">
                          <a:solidFill>
                            <a:srgbClr val="909393"/>
                          </a:solidFill>
                          <a:latin typeface="Times New Roman"/>
                          <a:cs typeface="Times New Roman"/>
                        </a:rPr>
                        <a:t>IIOt </a:t>
                      </a:r>
                      <a:r>
                        <a:rPr dirty="0" sz="1100" spc="10">
                          <a:solidFill>
                            <a:srgbClr val="A3A8A8"/>
                          </a:solidFill>
                          <a:latin typeface="Times New Roman"/>
                          <a:cs typeface="Times New Roman"/>
                        </a:rPr>
                        <a:t>of .h,,,phyn</a:t>
                      </a:r>
                      <a:r>
                        <a:rPr dirty="0" sz="1100" spc="215">
                          <a:solidFill>
                            <a:srgbClr val="A3A8A8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100" spc="5">
                          <a:solidFill>
                            <a:srgbClr val="A3A8A8"/>
                          </a:solidFill>
                          <a:latin typeface="Times New Roman"/>
                          <a:cs typeface="Times New Roman"/>
                        </a:rPr>
                        <a:t>,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381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D8DBDB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406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100" spc="20">
                          <a:solidFill>
                            <a:srgbClr val="A3A8A8"/>
                          </a:solidFill>
                          <a:latin typeface="Arial"/>
                          <a:cs typeface="Arial"/>
                        </a:rPr>
                        <a:t>•h!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40005"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D8DBDB"/>
                    </a:solidFill>
                  </a:tcPr>
                </a:tc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100" spc="-120">
                          <a:solidFill>
                            <a:srgbClr val="A3A8A8"/>
                          </a:solidFill>
                          <a:latin typeface="Times New Roman"/>
                          <a:cs typeface="Times New Roman"/>
                        </a:rPr>
                        <a:t>rn111</a:t>
                      </a:r>
                      <a:r>
                        <a:rPr dirty="0" sz="1100" spc="-130">
                          <a:solidFill>
                            <a:srgbClr val="A3A8A8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100" spc="-114">
                          <a:solidFill>
                            <a:srgbClr val="A3A8A8"/>
                          </a:solidFill>
                          <a:latin typeface="Arial"/>
                          <a:cs typeface="Arial"/>
                        </a:rPr>
                        <a:t>I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40005">
                    <a:lnL w="76200">
                      <a:solidFill>
                        <a:srgbClr val="FFFFFF"/>
                      </a:solidFill>
                      <a:prstDash val="solid"/>
                    </a:lnL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D8DBDB"/>
                    </a:solidFill>
                  </a:tcPr>
                </a:tc>
                <a:tc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100">
                          <a:solidFill>
                            <a:srgbClr val="A3A8A8"/>
                          </a:solidFill>
                          <a:latin typeface="Times New Roman"/>
                          <a:cs typeface="Times New Roman"/>
                        </a:rPr>
                        <a:t>n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40005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D8DBDB"/>
                    </a:solidFill>
                  </a:tcPr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100" spc="-65">
                          <a:solidFill>
                            <a:srgbClr val="A3A8A8"/>
                          </a:solidFill>
                          <a:latin typeface="Arial"/>
                          <a:cs typeface="Arial"/>
                        </a:rPr>
                        <a:t>Utu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40005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D8DBDB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1705"/>
                        </a:lnSpc>
                      </a:pPr>
                      <a:r>
                        <a:rPr dirty="0" sz="1450" spc="-5">
                          <a:solidFill>
                            <a:srgbClr val="A3A8A8"/>
                          </a:solidFill>
                          <a:latin typeface="Arial"/>
                          <a:cs typeface="Arial"/>
                        </a:rPr>
                        <a:t>or</a:t>
                      </a:r>
                      <a:endParaRPr sz="145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28575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D8DBDB"/>
                    </a:solidFill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dirty="0" sz="1100">
                          <a:solidFill>
                            <a:srgbClr val="A3A8A8"/>
                          </a:solidFill>
                          <a:latin typeface="Arial"/>
                          <a:cs typeface="Arial"/>
                        </a:rPr>
                        <a:t>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B="0" marT="40005">
                    <a:lnL w="28575">
                      <a:solidFill>
                        <a:srgbClr val="FFFFFF"/>
                      </a:solidFill>
                      <a:prstDash val="solid"/>
                    </a:lnL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D8DBDB"/>
                    </a:solidFill>
                  </a:tcPr>
                </a:tc>
              </a:tr>
            </a:tbl>
          </a:graphicData>
        </a:graphic>
      </p:graphicFrame>
      <p:sp>
        <p:nvSpPr>
          <p:cNvPr id="45" name="object 45"/>
          <p:cNvSpPr txBox="1"/>
          <p:nvPr/>
        </p:nvSpPr>
        <p:spPr>
          <a:xfrm>
            <a:off x="3477478" y="12575895"/>
            <a:ext cx="509905" cy="1987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00" spc="75">
                <a:solidFill>
                  <a:srgbClr val="909393"/>
                </a:solidFill>
                <a:latin typeface="Arial"/>
                <a:cs typeface="Arial"/>
              </a:rPr>
              <a:t>hnoli,q</a:t>
            </a:r>
            <a:endParaRPr sz="11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1563618" y="7552007"/>
            <a:ext cx="159385" cy="545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3400" spc="-1145">
                <a:solidFill>
                  <a:srgbClr val="909393"/>
                </a:solidFill>
                <a:latin typeface="Times New Roman"/>
                <a:cs typeface="Times New Roman"/>
              </a:rPr>
              <a:t>-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1579007" y="7537570"/>
            <a:ext cx="914400" cy="6896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53085" algn="l"/>
              </a:tabLst>
            </a:pPr>
            <a:r>
              <a:rPr dirty="0" sz="4350" spc="-770">
                <a:solidFill>
                  <a:srgbClr val="909393"/>
                </a:solidFill>
                <a:latin typeface="Times New Roman"/>
                <a:cs typeface="Times New Roman"/>
              </a:rPr>
              <a:t>-</a:t>
            </a:r>
            <a:r>
              <a:rPr dirty="0" baseline="5108" sz="6525" spc="300">
                <a:solidFill>
                  <a:srgbClr val="909393"/>
                </a:solidFill>
                <a:latin typeface="Times New Roman"/>
                <a:cs typeface="Times New Roman"/>
              </a:rPr>
              <a:t>-</a:t>
            </a:r>
            <a:r>
              <a:rPr dirty="0" baseline="5108" sz="6525">
                <a:solidFill>
                  <a:srgbClr val="909393"/>
                </a:solidFill>
                <a:latin typeface="Times New Roman"/>
                <a:cs typeface="Times New Roman"/>
              </a:rPr>
              <a:t>	</a:t>
            </a:r>
            <a:r>
              <a:rPr dirty="0" sz="3850" spc="-685">
                <a:solidFill>
                  <a:srgbClr val="909393"/>
                </a:solidFill>
                <a:latin typeface="Times New Roman"/>
                <a:cs typeface="Times New Roman"/>
              </a:rPr>
              <a:t>-</a:t>
            </a:r>
            <a:r>
              <a:rPr dirty="0" sz="3850" spc="-215">
                <a:solidFill>
                  <a:srgbClr val="707272"/>
                </a:solidFill>
                <a:latin typeface="Times New Roman"/>
                <a:cs typeface="Times New Roman"/>
              </a:rPr>
              <a:t>--</a:t>
            </a:r>
            <a:endParaRPr sz="38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1528118" y="7898481"/>
            <a:ext cx="1179195" cy="2679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96545" algn="l"/>
              </a:tabLst>
            </a:pPr>
            <a:r>
              <a:rPr dirty="0" sz="1600" spc="-95">
                <a:solidFill>
                  <a:srgbClr val="909393"/>
                </a:solidFill>
                <a:latin typeface="Arial"/>
                <a:cs typeface="Arial"/>
              </a:rPr>
              <a:t>--	</a:t>
            </a:r>
            <a:r>
              <a:rPr dirty="0" sz="1600" spc="-85">
                <a:solidFill>
                  <a:srgbClr val="909393"/>
                </a:solidFill>
                <a:latin typeface="Arial"/>
                <a:cs typeface="Arial"/>
              </a:rPr>
              <a:t>•Iii• </a:t>
            </a:r>
            <a:r>
              <a:rPr dirty="0" sz="1600" spc="-40">
                <a:solidFill>
                  <a:srgbClr val="707272"/>
                </a:solidFill>
                <a:latin typeface="Arial"/>
                <a:cs typeface="Arial"/>
              </a:rPr>
              <a:t>•</a:t>
            </a:r>
            <a:r>
              <a:rPr dirty="0" sz="1600" spc="25">
                <a:solidFill>
                  <a:srgbClr val="707272"/>
                </a:solidFill>
                <a:latin typeface="Arial"/>
                <a:cs typeface="Arial"/>
              </a:rPr>
              <a:t> </a:t>
            </a:r>
            <a:r>
              <a:rPr dirty="0" sz="650" spc="120" b="1" i="1">
                <a:solidFill>
                  <a:srgbClr val="909393"/>
                </a:solidFill>
                <a:latin typeface="Arial"/>
                <a:cs typeface="Arial"/>
              </a:rPr>
              <a:t>W.-d</a:t>
            </a:r>
            <a:endParaRPr sz="65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0761871" y="10156907"/>
            <a:ext cx="67310" cy="297180"/>
          </a:xfrm>
          <a:custGeom>
            <a:avLst/>
            <a:gdLst/>
            <a:ahLst/>
            <a:cxnLst/>
            <a:rect l="l" t="t" r="r" b="b"/>
            <a:pathLst>
              <a:path w="67309" h="297179">
                <a:moveTo>
                  <a:pt x="67301" y="297070"/>
                </a:moveTo>
                <a:lnTo>
                  <a:pt x="0" y="297070"/>
                </a:lnTo>
                <a:lnTo>
                  <a:pt x="0" y="0"/>
                </a:lnTo>
                <a:lnTo>
                  <a:pt x="67301" y="0"/>
                </a:lnTo>
                <a:lnTo>
                  <a:pt x="67301" y="297070"/>
                </a:lnTo>
                <a:close/>
              </a:path>
            </a:pathLst>
          </a:custGeom>
          <a:solidFill>
            <a:srgbClr val="D8DB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 txBox="1"/>
          <p:nvPr/>
        </p:nvSpPr>
        <p:spPr>
          <a:xfrm>
            <a:off x="10749173" y="10145758"/>
            <a:ext cx="125095" cy="2971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750" spc="-50">
                <a:solidFill>
                  <a:srgbClr val="A3A8A8"/>
                </a:solidFill>
                <a:latin typeface="Times New Roman"/>
                <a:cs typeface="Times New Roman"/>
              </a:rPr>
              <a:t>.,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1738564" y="7811863"/>
            <a:ext cx="728345" cy="5226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19760" algn="l"/>
              </a:tabLst>
            </a:pPr>
            <a:r>
              <a:rPr dirty="0" sz="3250" spc="-250">
                <a:solidFill>
                  <a:srgbClr val="909393"/>
                </a:solidFill>
                <a:latin typeface="Times New Roman"/>
                <a:cs typeface="Times New Roman"/>
              </a:rPr>
              <a:t>--</a:t>
            </a:r>
            <a:r>
              <a:rPr dirty="0" sz="3250" spc="-250">
                <a:solidFill>
                  <a:srgbClr val="909393"/>
                </a:solidFill>
                <a:latin typeface="Times New Roman"/>
                <a:cs typeface="Times New Roman"/>
              </a:rPr>
              <a:t>	</a:t>
            </a:r>
            <a:r>
              <a:rPr dirty="0" sz="2900" spc="-220">
                <a:solidFill>
                  <a:srgbClr val="909393"/>
                </a:solidFill>
                <a:latin typeface="Times New Roman"/>
                <a:cs typeface="Times New Roman"/>
              </a:rPr>
              <a:t>-</a:t>
            </a:r>
            <a:endParaRPr sz="29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548817" y="8365260"/>
            <a:ext cx="1256030" cy="104330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algn="r" marR="60960">
              <a:lnSpc>
                <a:spcPts val="1680"/>
              </a:lnSpc>
              <a:spcBef>
                <a:spcPts val="130"/>
              </a:spcBef>
              <a:tabLst>
                <a:tab pos="220979" algn="l"/>
              </a:tabLst>
            </a:pPr>
            <a:r>
              <a:rPr dirty="0" sz="1600" spc="-175">
                <a:solidFill>
                  <a:srgbClr val="909393"/>
                </a:solidFill>
                <a:latin typeface="Times New Roman"/>
                <a:cs typeface="Times New Roman"/>
              </a:rPr>
              <a:t>1	</a:t>
            </a:r>
            <a:r>
              <a:rPr dirty="0" sz="1600" spc="-125">
                <a:solidFill>
                  <a:srgbClr val="707272"/>
                </a:solidFill>
                <a:latin typeface="Times New Roman"/>
                <a:cs typeface="Times New Roman"/>
              </a:rPr>
              <a:t>2 </a:t>
            </a:r>
            <a:r>
              <a:rPr dirty="0" sz="1600" spc="-15">
                <a:solidFill>
                  <a:srgbClr val="707272"/>
                </a:solidFill>
                <a:latin typeface="Times New Roman"/>
                <a:cs typeface="Times New Roman"/>
              </a:rPr>
              <a:t>3 </a:t>
            </a:r>
            <a:r>
              <a:rPr dirty="0" sz="1600" spc="-145">
                <a:solidFill>
                  <a:srgbClr val="565254"/>
                </a:solidFill>
                <a:latin typeface="Times New Roman"/>
                <a:cs typeface="Times New Roman"/>
              </a:rPr>
              <a:t>4 </a:t>
            </a:r>
            <a:r>
              <a:rPr dirty="0" sz="1600" spc="-35">
                <a:solidFill>
                  <a:srgbClr val="707272"/>
                </a:solidFill>
                <a:latin typeface="Times New Roman"/>
                <a:cs typeface="Times New Roman"/>
              </a:rPr>
              <a:t>5</a:t>
            </a:r>
            <a:r>
              <a:rPr dirty="0" sz="1600" spc="-55">
                <a:solidFill>
                  <a:srgbClr val="707272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707272"/>
                </a:solidFill>
                <a:latin typeface="Times New Roman"/>
                <a:cs typeface="Times New Roman"/>
              </a:rPr>
              <a:t>6</a:t>
            </a:r>
            <a:endParaRPr sz="1600">
              <a:latin typeface="Times New Roman"/>
              <a:cs typeface="Times New Roman"/>
            </a:endParaRPr>
          </a:p>
          <a:p>
            <a:pPr algn="r" marR="94615">
              <a:lnSpc>
                <a:spcPts val="1430"/>
              </a:lnSpc>
            </a:pPr>
            <a:r>
              <a:rPr dirty="0" sz="1400" spc="-20" i="1">
                <a:solidFill>
                  <a:srgbClr val="909393"/>
                </a:solidFill>
                <a:latin typeface="Arial"/>
                <a:cs typeface="Arial"/>
              </a:rPr>
              <a:t>1 </a:t>
            </a:r>
            <a:r>
              <a:rPr dirty="0" sz="1600" spc="-110" b="1">
                <a:solidFill>
                  <a:srgbClr val="707272"/>
                </a:solidFill>
                <a:latin typeface="Times New Roman"/>
                <a:cs typeface="Times New Roman"/>
              </a:rPr>
              <a:t>8 </a:t>
            </a:r>
            <a:r>
              <a:rPr dirty="0" sz="1600" spc="-30" b="1">
                <a:solidFill>
                  <a:srgbClr val="707272"/>
                </a:solidFill>
                <a:latin typeface="Times New Roman"/>
                <a:cs typeface="Times New Roman"/>
              </a:rPr>
              <a:t>9 </a:t>
            </a:r>
            <a:r>
              <a:rPr dirty="0" sz="1550" spc="-210">
                <a:solidFill>
                  <a:srgbClr val="707272"/>
                </a:solidFill>
                <a:latin typeface="Times New Roman"/>
                <a:cs typeface="Times New Roman"/>
              </a:rPr>
              <a:t>10 </a:t>
            </a:r>
            <a:r>
              <a:rPr dirty="0" sz="1550" spc="-250">
                <a:solidFill>
                  <a:srgbClr val="707272"/>
                </a:solidFill>
                <a:latin typeface="Times New Roman"/>
                <a:cs typeface="Times New Roman"/>
              </a:rPr>
              <a:t>11 12</a:t>
            </a:r>
            <a:r>
              <a:rPr dirty="0" sz="1550" spc="-210">
                <a:solidFill>
                  <a:srgbClr val="707272"/>
                </a:solidFill>
                <a:latin typeface="Times New Roman"/>
                <a:cs typeface="Times New Roman"/>
              </a:rPr>
              <a:t> </a:t>
            </a:r>
            <a:r>
              <a:rPr dirty="0" sz="1550" spc="-145">
                <a:solidFill>
                  <a:srgbClr val="707272"/>
                </a:solidFill>
                <a:latin typeface="Times New Roman"/>
                <a:cs typeface="Times New Roman"/>
              </a:rPr>
              <a:t>ll</a:t>
            </a: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ts val="1540"/>
              </a:lnSpc>
            </a:pPr>
            <a:r>
              <a:rPr dirty="0" sz="1700" spc="-360">
                <a:solidFill>
                  <a:srgbClr val="909393"/>
                </a:solidFill>
                <a:latin typeface="Courier New"/>
                <a:cs typeface="Courier New"/>
              </a:rPr>
              <a:t>1</a:t>
            </a:r>
            <a:r>
              <a:rPr dirty="0" sz="1700" spc="-360">
                <a:solidFill>
                  <a:srgbClr val="707272"/>
                </a:solidFill>
                <a:latin typeface="Courier New"/>
                <a:cs typeface="Courier New"/>
              </a:rPr>
              <a:t>41616111818</a:t>
            </a:r>
            <a:r>
              <a:rPr dirty="0" sz="1700" spc="-790">
                <a:solidFill>
                  <a:srgbClr val="707272"/>
                </a:solidFill>
                <a:latin typeface="Courier New"/>
                <a:cs typeface="Courier New"/>
              </a:rPr>
              <a:t> </a:t>
            </a:r>
            <a:r>
              <a:rPr dirty="0" sz="1700" spc="-395">
                <a:solidFill>
                  <a:srgbClr val="707272"/>
                </a:solidFill>
                <a:latin typeface="Courier New"/>
                <a:cs typeface="Courier New"/>
              </a:rPr>
              <a:t>ZO</a:t>
            </a:r>
            <a:endParaRPr sz="1700">
              <a:latin typeface="Courier New"/>
              <a:cs typeface="Courier New"/>
            </a:endParaRPr>
          </a:p>
          <a:p>
            <a:pPr algn="r" marR="5080">
              <a:lnSpc>
                <a:spcPts val="1545"/>
              </a:lnSpc>
              <a:tabLst>
                <a:tab pos="1057275" algn="l"/>
              </a:tabLst>
            </a:pPr>
            <a:r>
              <a:rPr dirty="0" sz="1600" spc="-200">
                <a:solidFill>
                  <a:srgbClr val="909393"/>
                </a:solidFill>
                <a:latin typeface="Times New Roman"/>
                <a:cs typeface="Times New Roman"/>
              </a:rPr>
              <a:t>21</a:t>
            </a:r>
            <a:r>
              <a:rPr dirty="0" sz="1600" spc="-245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600" spc="-215">
                <a:solidFill>
                  <a:srgbClr val="707272"/>
                </a:solidFill>
                <a:latin typeface="Times New Roman"/>
                <a:cs typeface="Times New Roman"/>
              </a:rPr>
              <a:t>22</a:t>
            </a:r>
            <a:r>
              <a:rPr dirty="0" sz="1600" spc="-135">
                <a:solidFill>
                  <a:srgbClr val="707272"/>
                </a:solidFill>
                <a:latin typeface="Times New Roman"/>
                <a:cs typeface="Times New Roman"/>
              </a:rPr>
              <a:t> </a:t>
            </a:r>
            <a:r>
              <a:rPr dirty="0" sz="1600" spc="-185">
                <a:solidFill>
                  <a:srgbClr val="707272"/>
                </a:solidFill>
                <a:latin typeface="Times New Roman"/>
                <a:cs typeface="Times New Roman"/>
              </a:rPr>
              <a:t>2</a:t>
            </a:r>
            <a:r>
              <a:rPr dirty="0" sz="1600" spc="-60">
                <a:solidFill>
                  <a:srgbClr val="707272"/>
                </a:solidFill>
                <a:latin typeface="Times New Roman"/>
                <a:cs typeface="Times New Roman"/>
              </a:rPr>
              <a:t>3</a:t>
            </a:r>
            <a:r>
              <a:rPr dirty="0" sz="1600" spc="-190">
                <a:solidFill>
                  <a:srgbClr val="707272"/>
                </a:solidFill>
                <a:latin typeface="Times New Roman"/>
                <a:cs typeface="Times New Roman"/>
              </a:rPr>
              <a:t>2</a:t>
            </a:r>
            <a:r>
              <a:rPr dirty="0" sz="1600" spc="-145">
                <a:solidFill>
                  <a:srgbClr val="565254"/>
                </a:solidFill>
                <a:latin typeface="Times New Roman"/>
                <a:cs typeface="Times New Roman"/>
              </a:rPr>
              <a:t>4</a:t>
            </a:r>
            <a:r>
              <a:rPr dirty="0" sz="1600">
                <a:solidFill>
                  <a:srgbClr val="565254"/>
                </a:solidFill>
                <a:latin typeface="Times New Roman"/>
                <a:cs typeface="Times New Roman"/>
              </a:rPr>
              <a:t>	</a:t>
            </a:r>
            <a:r>
              <a:rPr dirty="0" sz="1600" spc="-200">
                <a:solidFill>
                  <a:srgbClr val="707272"/>
                </a:solidFill>
                <a:latin typeface="Times New Roman"/>
                <a:cs typeface="Times New Roman"/>
              </a:rPr>
              <a:t>21</a:t>
            </a:r>
            <a:endParaRPr sz="1600">
              <a:latin typeface="Times New Roman"/>
              <a:cs typeface="Times New Roman"/>
            </a:endParaRPr>
          </a:p>
          <a:p>
            <a:pPr marL="40640">
              <a:lnSpc>
                <a:spcPts val="1795"/>
              </a:lnSpc>
              <a:tabLst>
                <a:tab pos="970280" algn="l"/>
              </a:tabLst>
            </a:pPr>
            <a:r>
              <a:rPr dirty="0" sz="1450" spc="-220">
                <a:solidFill>
                  <a:srgbClr val="909393"/>
                </a:solidFill>
                <a:latin typeface="Arial"/>
                <a:cs typeface="Arial"/>
              </a:rPr>
              <a:t>28 </a:t>
            </a:r>
            <a:r>
              <a:rPr dirty="0" sz="1600" spc="-409" b="1">
                <a:solidFill>
                  <a:srgbClr val="707272"/>
                </a:solidFill>
                <a:latin typeface="Arial"/>
                <a:cs typeface="Arial"/>
              </a:rPr>
              <a:t>ZS     </a:t>
            </a:r>
            <a:r>
              <a:rPr dirty="0" sz="1600" spc="-260" b="1">
                <a:solidFill>
                  <a:srgbClr val="707272"/>
                </a:solidFill>
                <a:latin typeface="Arial"/>
                <a:cs typeface="Arial"/>
              </a:rPr>
              <a:t>30</a:t>
            </a:r>
            <a:r>
              <a:rPr dirty="0" sz="1600" spc="-275" b="1">
                <a:solidFill>
                  <a:srgbClr val="707272"/>
                </a:solidFill>
                <a:latin typeface="Arial"/>
                <a:cs typeface="Arial"/>
              </a:rPr>
              <a:t> </a:t>
            </a:r>
            <a:r>
              <a:rPr dirty="0" sz="1450" spc="-165">
                <a:solidFill>
                  <a:srgbClr val="707272"/>
                </a:solidFill>
                <a:latin typeface="Arial"/>
                <a:cs typeface="Arial"/>
              </a:rPr>
              <a:t>31</a:t>
            </a:r>
            <a:r>
              <a:rPr dirty="0" sz="1450" spc="-200">
                <a:solidFill>
                  <a:srgbClr val="707272"/>
                </a:solidFill>
                <a:latin typeface="Arial"/>
                <a:cs typeface="Arial"/>
              </a:rPr>
              <a:t> </a:t>
            </a:r>
            <a:r>
              <a:rPr dirty="0" sz="1450" spc="-100">
                <a:solidFill>
                  <a:srgbClr val="565254"/>
                </a:solidFill>
                <a:latin typeface="Arial"/>
                <a:cs typeface="Arial"/>
              </a:rPr>
              <a:t>•	</a:t>
            </a:r>
            <a:r>
              <a:rPr dirty="0" sz="1450" spc="-55">
                <a:solidFill>
                  <a:srgbClr val="707272"/>
                </a:solidFill>
                <a:latin typeface="Arial"/>
                <a:cs typeface="Arial"/>
              </a:rPr>
              <a:t>'</a:t>
            </a:r>
            <a:endParaRPr sz="145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7637360" y="6755277"/>
            <a:ext cx="288925" cy="189865"/>
          </a:xfrm>
          <a:custGeom>
            <a:avLst/>
            <a:gdLst/>
            <a:ahLst/>
            <a:cxnLst/>
            <a:rect l="l" t="t" r="r" b="b"/>
            <a:pathLst>
              <a:path w="288925" h="189865">
                <a:moveTo>
                  <a:pt x="288436" y="189619"/>
                </a:moveTo>
                <a:lnTo>
                  <a:pt x="0" y="189619"/>
                </a:lnTo>
                <a:lnTo>
                  <a:pt x="0" y="0"/>
                </a:lnTo>
                <a:lnTo>
                  <a:pt x="288436" y="0"/>
                </a:lnTo>
                <a:lnTo>
                  <a:pt x="288436" y="189619"/>
                </a:lnTo>
                <a:close/>
              </a:path>
            </a:pathLst>
          </a:custGeom>
          <a:solidFill>
            <a:srgbClr val="D8DB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 txBox="1"/>
          <p:nvPr/>
        </p:nvSpPr>
        <p:spPr>
          <a:xfrm>
            <a:off x="17786942" y="6771984"/>
            <a:ext cx="149860" cy="1600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35"/>
              </a:lnSpc>
            </a:pPr>
            <a:r>
              <a:rPr dirty="0" sz="1100" spc="65">
                <a:solidFill>
                  <a:srgbClr val="A3A8A8"/>
                </a:solidFill>
                <a:latin typeface="Times New Roman"/>
                <a:cs typeface="Times New Roman"/>
              </a:rPr>
              <a:t>ay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7387182" y="6743565"/>
            <a:ext cx="964565" cy="1987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582930" algn="l"/>
              </a:tabLst>
            </a:pPr>
            <a:r>
              <a:rPr dirty="0" sz="1100" spc="-155">
                <a:solidFill>
                  <a:srgbClr val="909393"/>
                </a:solidFill>
                <a:latin typeface="Times New Roman"/>
                <a:cs typeface="Times New Roman"/>
              </a:rPr>
              <a:t>D</a:t>
            </a:r>
            <a:r>
              <a:rPr dirty="0" sz="1100" spc="-70">
                <a:solidFill>
                  <a:srgbClr val="909393"/>
                </a:solidFill>
                <a:latin typeface="Times New Roman"/>
                <a:cs typeface="Times New Roman"/>
              </a:rPr>
              <a:t>r</a:t>
            </a:r>
            <a:r>
              <a:rPr dirty="0" sz="1100">
                <a:solidFill>
                  <a:srgbClr val="909393"/>
                </a:solidFill>
                <a:latin typeface="Times New Roman"/>
                <a:cs typeface="Times New Roman"/>
              </a:rPr>
              <a:t>  </a:t>
            </a:r>
            <a:r>
              <a:rPr dirty="0" sz="1100" spc="95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100" spc="90">
                <a:solidFill>
                  <a:srgbClr val="A3A8A8"/>
                </a:solidFill>
                <a:latin typeface="Times New Roman"/>
                <a:cs typeface="Times New Roman"/>
              </a:rPr>
              <a:t>C</a:t>
            </a:r>
            <a:r>
              <a:rPr dirty="0" sz="1100" spc="40">
                <a:solidFill>
                  <a:srgbClr val="A3A8A8"/>
                </a:solidFill>
                <a:latin typeface="Times New Roman"/>
                <a:cs typeface="Times New Roman"/>
              </a:rPr>
              <a:t>l</a:t>
            </a:r>
            <a:r>
              <a:rPr dirty="0" sz="1100">
                <a:solidFill>
                  <a:srgbClr val="A3A8A8"/>
                </a:solidFill>
                <a:latin typeface="Times New Roman"/>
                <a:cs typeface="Times New Roman"/>
              </a:rPr>
              <a:t>	</a:t>
            </a:r>
            <a:r>
              <a:rPr dirty="0" sz="1100" spc="50">
                <a:solidFill>
                  <a:srgbClr val="909393"/>
                </a:solidFill>
                <a:latin typeface="Times New Roman"/>
                <a:cs typeface="Times New Roman"/>
              </a:rPr>
              <a:t>Smith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7847822" y="6851256"/>
            <a:ext cx="125095" cy="240665"/>
          </a:xfrm>
          <a:custGeom>
            <a:avLst/>
            <a:gdLst/>
            <a:ahLst/>
            <a:cxnLst/>
            <a:rect l="l" t="t" r="r" b="b"/>
            <a:pathLst>
              <a:path w="125094" h="240665">
                <a:moveTo>
                  <a:pt x="124989" y="240184"/>
                </a:moveTo>
                <a:lnTo>
                  <a:pt x="0" y="240184"/>
                </a:lnTo>
                <a:lnTo>
                  <a:pt x="0" y="0"/>
                </a:lnTo>
                <a:lnTo>
                  <a:pt x="124989" y="0"/>
                </a:lnTo>
                <a:lnTo>
                  <a:pt x="124989" y="240184"/>
                </a:lnTo>
                <a:close/>
              </a:path>
            </a:pathLst>
          </a:custGeom>
          <a:solidFill>
            <a:srgbClr val="D8DB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/>
          <p:nvPr/>
        </p:nvSpPr>
        <p:spPr>
          <a:xfrm>
            <a:off x="17215294" y="6839808"/>
            <a:ext cx="1318895" cy="24511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1400" spc="-50">
                <a:solidFill>
                  <a:srgbClr val="909393"/>
                </a:solidFill>
                <a:latin typeface="Times New Roman"/>
                <a:cs typeface="Times New Roman"/>
              </a:rPr>
              <a:t>rroreaaor </a:t>
            </a:r>
            <a:r>
              <a:rPr dirty="0" sz="1400" spc="-45">
                <a:solidFill>
                  <a:srgbClr val="A3A8A8"/>
                </a:solidFill>
                <a:latin typeface="Times New Roman"/>
                <a:cs typeface="Times New Roman"/>
              </a:rPr>
              <a:t>or</a:t>
            </a:r>
            <a:r>
              <a:rPr dirty="0" sz="1400" spc="-270">
                <a:solidFill>
                  <a:srgbClr val="A3A8A8"/>
                </a:solidFill>
                <a:latin typeface="Times New Roman"/>
                <a:cs typeface="Times New Roman"/>
              </a:rPr>
              <a:t> </a:t>
            </a:r>
            <a:r>
              <a:rPr dirty="0" sz="1150" spc="-150">
                <a:solidFill>
                  <a:srgbClr val="909393"/>
                </a:solidFill>
                <a:latin typeface="Times New Roman"/>
                <a:cs typeface="Times New Roman"/>
              </a:rPr>
              <a:t>CJ410lolf)'_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6586857" y="6993796"/>
            <a:ext cx="409575" cy="2101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00" spc="-120">
                <a:solidFill>
                  <a:srgbClr val="909393"/>
                </a:solidFill>
                <a:latin typeface="Times New Roman"/>
                <a:cs typeface="Times New Roman"/>
              </a:rPr>
              <a:t>l'h</a:t>
            </a:r>
            <a:r>
              <a:rPr dirty="0" sz="1200" spc="50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200" spc="-20">
                <a:solidFill>
                  <a:srgbClr val="909393"/>
                </a:solidFill>
                <a:latin typeface="Times New Roman"/>
                <a:cs typeface="Times New Roman"/>
              </a:rPr>
              <a:t>O.,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7012240" y="7010287"/>
            <a:ext cx="638175" cy="196215"/>
          </a:xfrm>
          <a:prstGeom prst="rect">
            <a:avLst/>
          </a:prstGeom>
          <a:solidFill>
            <a:srgbClr val="D8DBDB"/>
          </a:solidFill>
        </p:spPr>
        <p:txBody>
          <a:bodyPr wrap="square" lIns="0" tIns="38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r>
              <a:rPr dirty="0" sz="1150" spc="20">
                <a:solidFill>
                  <a:srgbClr val="A3A8A8"/>
                </a:solidFill>
                <a:latin typeface="Times New Roman"/>
                <a:cs typeface="Times New Roman"/>
              </a:rPr>
              <a:t>Callfornla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7682919" y="6993796"/>
            <a:ext cx="1496060" cy="2101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00" spc="25">
                <a:solidFill>
                  <a:srgbClr val="909393"/>
                </a:solidFill>
                <a:latin typeface="Times New Roman"/>
                <a:cs typeface="Times New Roman"/>
              </a:rPr>
              <a:t>ln,tltut...</a:t>
            </a:r>
            <a:r>
              <a:rPr dirty="0" sz="1200" spc="-90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200" spc="-40">
                <a:solidFill>
                  <a:srgbClr val="909393"/>
                </a:solidFill>
                <a:latin typeface="Times New Roman"/>
                <a:cs typeface="Times New Roman"/>
              </a:rPr>
              <a:t>of'Teehnololl'Y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483861" y="12989782"/>
            <a:ext cx="173355" cy="128270"/>
          </a:xfrm>
          <a:custGeom>
            <a:avLst/>
            <a:gdLst/>
            <a:ahLst/>
            <a:cxnLst/>
            <a:rect l="l" t="t" r="r" b="b"/>
            <a:pathLst>
              <a:path w="173355" h="128269">
                <a:moveTo>
                  <a:pt x="0" y="0"/>
                </a:moveTo>
                <a:lnTo>
                  <a:pt x="173061" y="0"/>
                </a:lnTo>
                <a:lnTo>
                  <a:pt x="173061" y="128261"/>
                </a:lnTo>
                <a:lnTo>
                  <a:pt x="0" y="128261"/>
                </a:lnTo>
                <a:lnTo>
                  <a:pt x="0" y="0"/>
                </a:lnTo>
                <a:close/>
              </a:path>
            </a:pathLst>
          </a:custGeom>
          <a:solidFill>
            <a:srgbClr val="C3C6C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1471162" y="12980117"/>
            <a:ext cx="227965" cy="1987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00" spc="-135">
                <a:solidFill>
                  <a:srgbClr val="A3A8A8"/>
                </a:solidFill>
                <a:latin typeface="Courier New"/>
                <a:cs typeface="Courier New"/>
              </a:rPr>
              <a:t>100</a:t>
            </a:r>
            <a:endParaRPr sz="1100">
              <a:latin typeface="Courier New"/>
              <a:cs typeface="Courier New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2493865" y="12164133"/>
            <a:ext cx="605790" cy="189865"/>
          </a:xfrm>
          <a:custGeom>
            <a:avLst/>
            <a:gdLst/>
            <a:ahLst/>
            <a:cxnLst/>
            <a:rect l="l" t="t" r="r" b="b"/>
            <a:pathLst>
              <a:path w="605790" h="189865">
                <a:moveTo>
                  <a:pt x="605716" y="189619"/>
                </a:moveTo>
                <a:lnTo>
                  <a:pt x="0" y="189619"/>
                </a:lnTo>
                <a:lnTo>
                  <a:pt x="0" y="0"/>
                </a:lnTo>
                <a:lnTo>
                  <a:pt x="605716" y="0"/>
                </a:lnTo>
                <a:lnTo>
                  <a:pt x="605716" y="189619"/>
                </a:lnTo>
                <a:close/>
              </a:path>
            </a:pathLst>
          </a:custGeom>
          <a:solidFill>
            <a:srgbClr val="D8DBD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 txBox="1"/>
          <p:nvPr/>
        </p:nvSpPr>
        <p:spPr>
          <a:xfrm>
            <a:off x="12233786" y="12152426"/>
            <a:ext cx="1234440" cy="1987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59715" algn="l"/>
              </a:tabLst>
            </a:pPr>
            <a:r>
              <a:rPr dirty="0" sz="1100" spc="-120">
                <a:solidFill>
                  <a:srgbClr val="909393"/>
                </a:solidFill>
                <a:latin typeface="Times New Roman"/>
                <a:cs typeface="Times New Roman"/>
              </a:rPr>
              <a:t>Dr	</a:t>
            </a:r>
            <a:r>
              <a:rPr dirty="0" sz="1100" spc="15">
                <a:solidFill>
                  <a:srgbClr val="A3A8A8"/>
                </a:solidFill>
                <a:latin typeface="Times New Roman"/>
                <a:cs typeface="Times New Roman"/>
              </a:rPr>
              <a:t>Ohrl1tl11•</a:t>
            </a:r>
            <a:r>
              <a:rPr dirty="0" sz="1100" spc="-15">
                <a:solidFill>
                  <a:srgbClr val="A3A8A8"/>
                </a:solidFill>
                <a:latin typeface="Times New Roman"/>
                <a:cs typeface="Times New Roman"/>
              </a:rPr>
              <a:t> </a:t>
            </a:r>
            <a:r>
              <a:rPr dirty="0" sz="1100" spc="10" b="1">
                <a:solidFill>
                  <a:srgbClr val="909393"/>
                </a:solidFill>
                <a:latin typeface="Arial"/>
                <a:cs typeface="Arial"/>
              </a:rPr>
              <a:t>Ualk</a:t>
            </a:r>
            <a:endParaRPr sz="11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2174232" y="12267917"/>
            <a:ext cx="1343660" cy="2101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100" spc="-10">
                <a:solidFill>
                  <a:srgbClr val="909393"/>
                </a:solidFill>
                <a:latin typeface="Times New Roman"/>
                <a:cs typeface="Times New Roman"/>
              </a:rPr>
              <a:t>l&gt;i-orc,Mlt </a:t>
            </a:r>
            <a:r>
              <a:rPr dirty="0" sz="1200" spc="10">
                <a:solidFill>
                  <a:srgbClr val="909393"/>
                </a:solidFill>
                <a:latin typeface="Times New Roman"/>
                <a:cs typeface="Times New Roman"/>
              </a:rPr>
              <a:t>of</a:t>
            </a:r>
            <a:r>
              <a:rPr dirty="0" sz="1200" spc="-110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200" spc="-220">
                <a:solidFill>
                  <a:srgbClr val="909393"/>
                </a:solidFill>
                <a:latin typeface="Times New Roman"/>
                <a:cs typeface="Times New Roman"/>
              </a:rPr>
              <a:t>Or&lt;&gt;IC!KY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1798818" y="12393034"/>
            <a:ext cx="2096135" cy="2101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00" spc="-130">
                <a:solidFill>
                  <a:srgbClr val="909393"/>
                </a:solidFill>
                <a:latin typeface="Times New Roman"/>
                <a:cs typeface="Times New Roman"/>
              </a:rPr>
              <a:t>l'h </a:t>
            </a:r>
            <a:r>
              <a:rPr dirty="0" sz="1200" spc="15">
                <a:solidFill>
                  <a:srgbClr val="909393"/>
                </a:solidFill>
                <a:latin typeface="Times New Roman"/>
                <a:cs typeface="Times New Roman"/>
              </a:rPr>
              <a:t>D </a:t>
            </a:r>
            <a:r>
              <a:rPr dirty="0" sz="1200" spc="-90">
                <a:solidFill>
                  <a:srgbClr val="909393"/>
                </a:solidFill>
                <a:latin typeface="Times New Roman"/>
                <a:cs typeface="Times New Roman"/>
              </a:rPr>
              <a:t>J11hn </a:t>
            </a:r>
            <a:r>
              <a:rPr dirty="0" sz="1200" spc="10">
                <a:solidFill>
                  <a:srgbClr val="909393"/>
                </a:solidFill>
                <a:latin typeface="Times New Roman"/>
                <a:cs typeface="Times New Roman"/>
              </a:rPr>
              <a:t>Jlopklna</a:t>
            </a:r>
            <a:r>
              <a:rPr dirty="0" sz="1200" spc="-25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200" spc="-50">
                <a:solidFill>
                  <a:srgbClr val="909393"/>
                </a:solidFill>
                <a:latin typeface="Times New Roman"/>
                <a:cs typeface="Times New Roman"/>
              </a:rPr>
              <a:t>U11iver,ltY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6454640" y="11950316"/>
            <a:ext cx="2326640" cy="4597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 marL="22860">
              <a:lnSpc>
                <a:spcPts val="1215"/>
              </a:lnSpc>
              <a:spcBef>
                <a:spcPts val="110"/>
              </a:spcBef>
            </a:pPr>
            <a:r>
              <a:rPr dirty="0" sz="1200">
                <a:solidFill>
                  <a:srgbClr val="909393"/>
                </a:solidFill>
                <a:latin typeface="Times New Roman"/>
                <a:cs typeface="Times New Roman"/>
              </a:rPr>
              <a:t>Dr </a:t>
            </a:r>
            <a:r>
              <a:rPr dirty="0" sz="1150" spc="45">
                <a:solidFill>
                  <a:srgbClr val="909393"/>
                </a:solidFill>
                <a:latin typeface="Times New Roman"/>
                <a:cs typeface="Times New Roman"/>
              </a:rPr>
              <a:t>Charla•</a:t>
            </a:r>
            <a:r>
              <a:rPr dirty="0" sz="1150" spc="-100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200" spc="-90">
                <a:solidFill>
                  <a:srgbClr val="909393"/>
                </a:solidFill>
                <a:latin typeface="Times New Roman"/>
                <a:cs typeface="Times New Roman"/>
              </a:rPr>
              <a:t>Jlol111••</a:t>
            </a:r>
            <a:endParaRPr sz="1200">
              <a:latin typeface="Times New Roman"/>
              <a:cs typeface="Times New Roman"/>
            </a:endParaRPr>
          </a:p>
          <a:p>
            <a:pPr algn="ctr" marL="21590">
              <a:lnSpc>
                <a:spcPts val="1010"/>
              </a:lnSpc>
            </a:pPr>
            <a:r>
              <a:rPr dirty="0" sz="1200" spc="-10">
                <a:solidFill>
                  <a:srgbClr val="909393"/>
                </a:solidFill>
                <a:latin typeface="Times New Roman"/>
                <a:cs typeface="Times New Roman"/>
              </a:rPr>
              <a:t>l'rofOlllO </a:t>
            </a:r>
            <a:r>
              <a:rPr dirty="0" sz="1200" spc="-25">
                <a:solidFill>
                  <a:srgbClr val="909393"/>
                </a:solidFill>
                <a:latin typeface="Times New Roman"/>
                <a:cs typeface="Times New Roman"/>
              </a:rPr>
              <a:t>of </a:t>
            </a:r>
            <a:r>
              <a:rPr dirty="0" sz="1100" spc="60">
                <a:solidFill>
                  <a:srgbClr val="909393"/>
                </a:solidFill>
                <a:latin typeface="Times New Roman"/>
                <a:cs typeface="Times New Roman"/>
              </a:rPr>
              <a:t>G</a:t>
            </a:r>
            <a:r>
              <a:rPr dirty="0" sz="1100" spc="-10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100" spc="35">
                <a:solidFill>
                  <a:srgbClr val="909393"/>
                </a:solidFill>
                <a:latin typeface="Times New Roman"/>
                <a:cs typeface="Times New Roman"/>
              </a:rPr>
              <a:t>ph.ywlc1</a:t>
            </a:r>
            <a:endParaRPr sz="1100">
              <a:latin typeface="Times New Roman"/>
              <a:cs typeface="Times New Roman"/>
            </a:endParaRPr>
          </a:p>
          <a:p>
            <a:pPr algn="ctr">
              <a:lnSpc>
                <a:spcPts val="1180"/>
              </a:lnSpc>
            </a:pPr>
            <a:r>
              <a:rPr dirty="0" sz="1150" spc="5">
                <a:solidFill>
                  <a:srgbClr val="909393"/>
                </a:solidFill>
                <a:latin typeface="Times New Roman"/>
                <a:cs typeface="Times New Roman"/>
              </a:rPr>
              <a:t>Ph.D., </a:t>
            </a:r>
            <a:r>
              <a:rPr dirty="0" sz="1150" spc="35">
                <a:solidFill>
                  <a:srgbClr val="909393"/>
                </a:solidFill>
                <a:latin typeface="Times New Roman"/>
                <a:cs typeface="Times New Roman"/>
              </a:rPr>
              <a:t>l'cnnaylvanl• </a:t>
            </a:r>
            <a:r>
              <a:rPr dirty="0" sz="950" spc="125" b="1">
                <a:solidFill>
                  <a:srgbClr val="909393"/>
                </a:solidFill>
                <a:latin typeface="Times New Roman"/>
                <a:cs typeface="Times New Roman"/>
              </a:rPr>
              <a:t>'!lllf </a:t>
            </a:r>
            <a:r>
              <a:rPr dirty="0" sz="1150" spc="60">
                <a:solidFill>
                  <a:srgbClr val="909393"/>
                </a:solidFill>
                <a:latin typeface="Times New Roman"/>
                <a:cs typeface="Times New Roman"/>
              </a:rPr>
              <a:t>Unlv</a:t>
            </a:r>
            <a:r>
              <a:rPr dirty="0" sz="1150" spc="185">
                <a:solidFill>
                  <a:srgbClr val="909393"/>
                </a:solidFill>
                <a:latin typeface="Times New Roman"/>
                <a:cs typeface="Times New Roman"/>
              </a:rPr>
              <a:t> </a:t>
            </a:r>
            <a:r>
              <a:rPr dirty="0" sz="1150" spc="40">
                <a:solidFill>
                  <a:srgbClr val="909393"/>
                </a:solidFill>
                <a:latin typeface="Times New Roman"/>
                <a:cs typeface="Times New Roman"/>
              </a:rPr>
              <a:t>raltf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8953440" y="12609580"/>
            <a:ext cx="220345" cy="1701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50" spc="-25">
                <a:solidFill>
                  <a:srgbClr val="909393"/>
                </a:solidFill>
                <a:latin typeface="Arial"/>
                <a:cs typeface="Arial"/>
              </a:rPr>
              <a:t>101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251156" cy="60640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772085" y="1332551"/>
            <a:ext cx="3048403" cy="4519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823756" y="502121"/>
            <a:ext cx="3665801" cy="52529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4952606" y="3"/>
            <a:ext cx="4611192" cy="25299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31264" y="8729175"/>
            <a:ext cx="4398961" cy="43259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270449" y="6971753"/>
            <a:ext cx="3627213" cy="55426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283535" y="7782871"/>
            <a:ext cx="96468" cy="6952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920233" y="6855878"/>
            <a:ext cx="3588626" cy="538814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5029788" y="6295821"/>
            <a:ext cx="347286" cy="59868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5647181" y="3650031"/>
            <a:ext cx="4456919" cy="32058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5068370" y="7918057"/>
            <a:ext cx="4553310" cy="421008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0" y="9308546"/>
            <a:ext cx="96520" cy="4046220"/>
            <a:chOff x="0" y="9308546"/>
            <a:chExt cx="96520" cy="4046220"/>
          </a:xfrm>
        </p:grpSpPr>
        <p:sp>
          <p:nvSpPr>
            <p:cNvPr id="14" name="object 14"/>
            <p:cNvSpPr/>
            <p:nvPr/>
          </p:nvSpPr>
          <p:spPr>
            <a:xfrm>
              <a:off x="0" y="12958578"/>
              <a:ext cx="0" cy="396240"/>
            </a:xfrm>
            <a:custGeom>
              <a:avLst/>
              <a:gdLst/>
              <a:ahLst/>
              <a:cxnLst/>
              <a:rect l="l" t="t" r="r" b="b"/>
              <a:pathLst>
                <a:path w="0" h="396240">
                  <a:moveTo>
                    <a:pt x="0" y="396012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8E919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8587" y="9308546"/>
              <a:ext cx="58419" cy="4046220"/>
            </a:xfrm>
            <a:custGeom>
              <a:avLst/>
              <a:gdLst/>
              <a:ahLst/>
              <a:cxnLst/>
              <a:rect l="l" t="t" r="r" b="b"/>
              <a:pathLst>
                <a:path w="58419" h="4046219">
                  <a:moveTo>
                    <a:pt x="0" y="0"/>
                  </a:moveTo>
                  <a:lnTo>
                    <a:pt x="57881" y="0"/>
                  </a:lnTo>
                  <a:lnTo>
                    <a:pt x="57881" y="4046044"/>
                  </a:lnTo>
                  <a:lnTo>
                    <a:pt x="0" y="40460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/>
          <p:nvPr/>
        </p:nvSpPr>
        <p:spPr>
          <a:xfrm>
            <a:off x="318345" y="8284992"/>
            <a:ext cx="0" cy="4017010"/>
          </a:xfrm>
          <a:custGeom>
            <a:avLst/>
            <a:gdLst/>
            <a:ahLst/>
            <a:cxnLst/>
            <a:rect l="l" t="t" r="r" b="b"/>
            <a:pathLst>
              <a:path w="0" h="4017009">
                <a:moveTo>
                  <a:pt x="0" y="4016966"/>
                </a:moveTo>
                <a:lnTo>
                  <a:pt x="0" y="0"/>
                </a:lnTo>
              </a:path>
            </a:pathLst>
          </a:custGeom>
          <a:ln w="192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852194" y="7068315"/>
            <a:ext cx="0" cy="93345"/>
          </a:xfrm>
          <a:custGeom>
            <a:avLst/>
            <a:gdLst/>
            <a:ahLst/>
            <a:cxnLst/>
            <a:rect l="l" t="t" r="r" b="b"/>
            <a:pathLst>
              <a:path w="0" h="93345">
                <a:moveTo>
                  <a:pt x="0" y="0"/>
                </a:moveTo>
                <a:lnTo>
                  <a:pt x="0" y="93063"/>
                </a:lnTo>
              </a:path>
            </a:pathLst>
          </a:custGeom>
          <a:ln w="482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351068" y="9443732"/>
            <a:ext cx="0" cy="444500"/>
          </a:xfrm>
          <a:custGeom>
            <a:avLst/>
            <a:gdLst/>
            <a:ahLst/>
            <a:cxnLst/>
            <a:rect l="l" t="t" r="r" b="b"/>
            <a:pathLst>
              <a:path w="0" h="444500">
                <a:moveTo>
                  <a:pt x="0" y="444183"/>
                </a:moveTo>
                <a:lnTo>
                  <a:pt x="0" y="0"/>
                </a:lnTo>
              </a:path>
            </a:pathLst>
          </a:custGeom>
          <a:ln w="96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264247" y="0"/>
            <a:ext cx="29209" cy="6894830"/>
          </a:xfrm>
          <a:custGeom>
            <a:avLst/>
            <a:gdLst/>
            <a:ahLst/>
            <a:cxnLst/>
            <a:rect l="l" t="t" r="r" b="b"/>
            <a:pathLst>
              <a:path w="29209" h="6894830">
                <a:moveTo>
                  <a:pt x="28940" y="6894504"/>
                </a:moveTo>
                <a:lnTo>
                  <a:pt x="28940" y="6160635"/>
                </a:lnTo>
              </a:path>
              <a:path w="29209" h="6894830">
                <a:moveTo>
                  <a:pt x="0" y="6122010"/>
                </a:moveTo>
                <a:lnTo>
                  <a:pt x="0" y="0"/>
                </a:lnTo>
              </a:path>
            </a:pathLst>
          </a:custGeom>
          <a:ln w="2895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881645" y="1873296"/>
            <a:ext cx="0" cy="1313815"/>
          </a:xfrm>
          <a:custGeom>
            <a:avLst/>
            <a:gdLst/>
            <a:ahLst/>
            <a:cxnLst/>
            <a:rect l="l" t="t" r="r" b="b"/>
            <a:pathLst>
              <a:path w="0" h="1313814">
                <a:moveTo>
                  <a:pt x="0" y="1313238"/>
                </a:moveTo>
                <a:lnTo>
                  <a:pt x="0" y="0"/>
                </a:lnTo>
              </a:path>
            </a:pathLst>
          </a:custGeom>
          <a:ln w="192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4914027" y="28968"/>
            <a:ext cx="318770" cy="0"/>
          </a:xfrm>
          <a:custGeom>
            <a:avLst/>
            <a:gdLst/>
            <a:ahLst/>
            <a:cxnLst/>
            <a:rect l="l" t="t" r="r" b="b"/>
            <a:pathLst>
              <a:path w="318769" h="0">
                <a:moveTo>
                  <a:pt x="0" y="0"/>
                </a:moveTo>
                <a:lnTo>
                  <a:pt x="318346" y="0"/>
                </a:lnTo>
              </a:path>
            </a:pathLst>
          </a:custGeom>
          <a:ln w="965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2222557" y="540745"/>
            <a:ext cx="974725" cy="0"/>
          </a:xfrm>
          <a:custGeom>
            <a:avLst/>
            <a:gdLst/>
            <a:ahLst/>
            <a:cxnLst/>
            <a:rect l="l" t="t" r="r" b="b"/>
            <a:pathLst>
              <a:path w="974725" h="0">
                <a:moveTo>
                  <a:pt x="0" y="0"/>
                </a:moveTo>
                <a:lnTo>
                  <a:pt x="974331" y="0"/>
                </a:lnTo>
              </a:path>
            </a:pathLst>
          </a:custGeom>
          <a:ln w="193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813607" y="7087627"/>
            <a:ext cx="791210" cy="0"/>
          </a:xfrm>
          <a:custGeom>
            <a:avLst/>
            <a:gdLst/>
            <a:ahLst/>
            <a:cxnLst/>
            <a:rect l="l" t="t" r="r" b="b"/>
            <a:pathLst>
              <a:path w="791210" h="0">
                <a:moveTo>
                  <a:pt x="0" y="0"/>
                </a:moveTo>
                <a:lnTo>
                  <a:pt x="791041" y="0"/>
                </a:lnTo>
              </a:path>
            </a:pathLst>
          </a:custGeom>
          <a:ln w="482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517997" y="12012273"/>
            <a:ext cx="299085" cy="0"/>
          </a:xfrm>
          <a:custGeom>
            <a:avLst/>
            <a:gdLst/>
            <a:ahLst/>
            <a:cxnLst/>
            <a:rect l="l" t="t" r="r" b="b"/>
            <a:pathLst>
              <a:path w="299085" h="0">
                <a:moveTo>
                  <a:pt x="0" y="0"/>
                </a:moveTo>
                <a:lnTo>
                  <a:pt x="299052" y="0"/>
                </a:lnTo>
              </a:path>
            </a:pathLst>
          </a:custGeom>
          <a:ln w="675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157477" y="6121020"/>
            <a:ext cx="227329" cy="190500"/>
          </a:xfrm>
          <a:prstGeom prst="rect">
            <a:avLst/>
          </a:prstGeom>
          <a:solidFill>
            <a:srgbClr val="D4D8D6"/>
          </a:solidFill>
        </p:spPr>
        <p:txBody>
          <a:bodyPr wrap="square" lIns="0" tIns="0" rIns="0" bIns="0" rtlCol="0" vert="horz">
            <a:spAutoFit/>
          </a:bodyPr>
          <a:lstStyle/>
          <a:p>
            <a:pPr marL="61594">
              <a:lnSpc>
                <a:spcPts val="1380"/>
              </a:lnSpc>
            </a:pPr>
            <a:r>
              <a:rPr dirty="0" sz="1150" spc="-25">
                <a:solidFill>
                  <a:srgbClr val="A7AAA8"/>
                </a:solidFill>
                <a:latin typeface="Times New Roman"/>
                <a:cs typeface="Times New Roman"/>
              </a:rPr>
              <a:t>hr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21286" y="6109310"/>
            <a:ext cx="111125" cy="1993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50" spc="-35">
                <a:solidFill>
                  <a:srgbClr val="A7AAA8"/>
                </a:solidFill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439150" y="6121020"/>
            <a:ext cx="336550" cy="190500"/>
          </a:xfrm>
          <a:prstGeom prst="rect">
            <a:avLst/>
          </a:prstGeom>
          <a:solidFill>
            <a:srgbClr val="D4D8D6"/>
          </a:solidFill>
        </p:spPr>
        <p:txBody>
          <a:bodyPr wrap="square" lIns="0" tIns="374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95"/>
              </a:spcBef>
            </a:pPr>
            <a:r>
              <a:rPr dirty="0" sz="850" spc="-35">
                <a:latin typeface="Times New Roman"/>
                <a:cs typeface="Times New Roman"/>
              </a:rPr>
              <a:t>-</a:t>
            </a:r>
            <a:r>
              <a:rPr dirty="0" sz="850" spc="-35">
                <a:solidFill>
                  <a:srgbClr val="A7AAA8"/>
                </a:solidFill>
                <a:latin typeface="Times New Roman"/>
                <a:cs typeface="Times New Roman"/>
              </a:rPr>
              <a:t>.ilU</a:t>
            </a:r>
            <a:r>
              <a:rPr dirty="0" sz="850" spc="-10">
                <a:solidFill>
                  <a:srgbClr val="A7AAA8"/>
                </a:solidFill>
                <a:latin typeface="Times New Roman"/>
                <a:cs typeface="Times New Roman"/>
              </a:rPr>
              <a:t> </a:t>
            </a:r>
            <a:r>
              <a:rPr dirty="0" sz="850" spc="-5">
                <a:solidFill>
                  <a:srgbClr val="A7AAA8"/>
                </a:solidFill>
                <a:latin typeface="Times New Roman"/>
                <a:cs typeface="Times New Roman"/>
              </a:rPr>
              <a:t>!St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818189" y="6121020"/>
            <a:ext cx="492125" cy="190500"/>
          </a:xfrm>
          <a:custGeom>
            <a:avLst/>
            <a:gdLst/>
            <a:ahLst/>
            <a:cxnLst/>
            <a:rect l="l" t="t" r="r" b="b"/>
            <a:pathLst>
              <a:path w="492125" h="190500">
                <a:moveTo>
                  <a:pt x="491989" y="190247"/>
                </a:moveTo>
                <a:lnTo>
                  <a:pt x="0" y="190247"/>
                </a:lnTo>
                <a:lnTo>
                  <a:pt x="0" y="0"/>
                </a:lnTo>
                <a:lnTo>
                  <a:pt x="491989" y="0"/>
                </a:lnTo>
                <a:lnTo>
                  <a:pt x="491989" y="190247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380919" y="6150300"/>
            <a:ext cx="116205" cy="154305"/>
          </a:xfrm>
          <a:custGeom>
            <a:avLst/>
            <a:gdLst/>
            <a:ahLst/>
            <a:cxnLst/>
            <a:rect l="l" t="t" r="r" b="b"/>
            <a:pathLst>
              <a:path w="116205" h="154304">
                <a:moveTo>
                  <a:pt x="115762" y="154178"/>
                </a:moveTo>
                <a:lnTo>
                  <a:pt x="0" y="154178"/>
                </a:lnTo>
                <a:lnTo>
                  <a:pt x="0" y="0"/>
                </a:lnTo>
                <a:lnTo>
                  <a:pt x="115762" y="0"/>
                </a:lnTo>
                <a:lnTo>
                  <a:pt x="115762" y="154178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2680810" y="6121020"/>
            <a:ext cx="67945" cy="190500"/>
          </a:xfrm>
          <a:custGeom>
            <a:avLst/>
            <a:gdLst/>
            <a:ahLst/>
            <a:cxnLst/>
            <a:rect l="l" t="t" r="r" b="b"/>
            <a:pathLst>
              <a:path w="67944" h="190500">
                <a:moveTo>
                  <a:pt x="67527" y="190247"/>
                </a:moveTo>
                <a:lnTo>
                  <a:pt x="0" y="190247"/>
                </a:lnTo>
                <a:lnTo>
                  <a:pt x="0" y="0"/>
                </a:lnTo>
                <a:lnTo>
                  <a:pt x="67527" y="0"/>
                </a:lnTo>
                <a:lnTo>
                  <a:pt x="67527" y="190247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805489" y="6109310"/>
            <a:ext cx="936625" cy="1993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50" spc="20">
                <a:solidFill>
                  <a:srgbClr val="A7AAA8"/>
                </a:solidFill>
                <a:latin typeface="Times New Roman"/>
                <a:cs typeface="Times New Roman"/>
              </a:rPr>
              <a:t>addl </a:t>
            </a:r>
            <a:r>
              <a:rPr dirty="0" sz="1150" spc="40">
                <a:solidFill>
                  <a:srgbClr val="A7AAA8"/>
                </a:solidFill>
                <a:latin typeface="Times New Roman"/>
                <a:cs typeface="Times New Roman"/>
              </a:rPr>
              <a:t>an </a:t>
            </a:r>
            <a:r>
              <a:rPr dirty="0" sz="900">
                <a:solidFill>
                  <a:srgbClr val="A7AAA8"/>
                </a:solidFill>
                <a:latin typeface="Arial"/>
                <a:cs typeface="Arial"/>
              </a:rPr>
              <a:t>t.o</a:t>
            </a:r>
            <a:r>
              <a:rPr dirty="0" sz="900" spc="145">
                <a:solidFill>
                  <a:srgbClr val="A7AAA8"/>
                </a:solidFill>
                <a:latin typeface="Arial"/>
                <a:cs typeface="Arial"/>
              </a:rPr>
              <a:t> </a:t>
            </a:r>
            <a:r>
              <a:rPr dirty="0" sz="1150" spc="10">
                <a:solidFill>
                  <a:srgbClr val="8E9190"/>
                </a:solidFill>
                <a:latin typeface="Times New Roman"/>
                <a:cs typeface="Times New Roman"/>
              </a:rPr>
              <a:t>h</a:t>
            </a:r>
            <a:r>
              <a:rPr dirty="0" sz="1150" spc="10">
                <a:solidFill>
                  <a:srgbClr val="A7AAA8"/>
                </a:solidFill>
                <a:latin typeface="Times New Roman"/>
                <a:cs typeface="Times New Roman"/>
              </a:rPr>
              <a:t>r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298113" y="6155048"/>
            <a:ext cx="86995" cy="146050"/>
          </a:xfrm>
          <a:custGeom>
            <a:avLst/>
            <a:gdLst/>
            <a:ahLst/>
            <a:cxnLst/>
            <a:rect l="l" t="t" r="r" b="b"/>
            <a:pathLst>
              <a:path w="86995" h="146050">
                <a:moveTo>
                  <a:pt x="86821" y="145856"/>
                </a:moveTo>
                <a:lnTo>
                  <a:pt x="0" y="145856"/>
                </a:lnTo>
                <a:lnTo>
                  <a:pt x="0" y="0"/>
                </a:lnTo>
                <a:lnTo>
                  <a:pt x="86821" y="0"/>
                </a:lnTo>
                <a:lnTo>
                  <a:pt x="86821" y="145856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470646" y="6155048"/>
            <a:ext cx="48260" cy="146050"/>
          </a:xfrm>
          <a:custGeom>
            <a:avLst/>
            <a:gdLst/>
            <a:ahLst/>
            <a:cxnLst/>
            <a:rect l="l" t="t" r="r" b="b"/>
            <a:pathLst>
              <a:path w="48260" h="146050">
                <a:moveTo>
                  <a:pt x="48234" y="145856"/>
                </a:moveTo>
                <a:lnTo>
                  <a:pt x="0" y="145856"/>
                </a:lnTo>
                <a:lnTo>
                  <a:pt x="0" y="0"/>
                </a:lnTo>
                <a:lnTo>
                  <a:pt x="48234" y="0"/>
                </a:lnTo>
                <a:lnTo>
                  <a:pt x="48234" y="145856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2795700" y="6143106"/>
            <a:ext cx="593725" cy="158750"/>
          </a:xfrm>
          <a:prstGeom prst="rect">
            <a:avLst/>
          </a:prstGeom>
          <a:solidFill>
            <a:srgbClr val="D4D8D6"/>
          </a:solidFill>
        </p:spPr>
        <p:txBody>
          <a:bodyPr wrap="square" lIns="0" tIns="158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dirty="0" sz="850" spc="15">
                <a:solidFill>
                  <a:srgbClr val="A7AAA8"/>
                </a:solidFill>
                <a:latin typeface="Times New Roman"/>
                <a:cs typeface="Times New Roman"/>
              </a:rPr>
              <a:t>H </a:t>
            </a:r>
            <a:r>
              <a:rPr dirty="0" sz="850" spc="10">
                <a:solidFill>
                  <a:srgbClr val="8E9190"/>
                </a:solidFill>
                <a:latin typeface="Times New Roman"/>
                <a:cs typeface="Times New Roman"/>
              </a:rPr>
              <a:t>u </a:t>
            </a:r>
            <a:r>
              <a:rPr dirty="0" sz="850" spc="40">
                <a:solidFill>
                  <a:srgbClr val="8E9190"/>
                </a:solidFill>
                <a:latin typeface="Times New Roman"/>
                <a:cs typeface="Times New Roman"/>
              </a:rPr>
              <a:t>ltU!n</a:t>
            </a:r>
            <a:r>
              <a:rPr dirty="0" sz="850" spc="-185">
                <a:solidFill>
                  <a:srgbClr val="8E9190"/>
                </a:solidFill>
                <a:latin typeface="Times New Roman"/>
                <a:cs typeface="Times New Roman"/>
              </a:rPr>
              <a:t> </a:t>
            </a:r>
            <a:r>
              <a:rPr dirty="0" sz="850" spc="-50">
                <a:solidFill>
                  <a:srgbClr val="8E9190"/>
                </a:solidFill>
                <a:latin typeface="Times New Roman"/>
                <a:cs typeface="Times New Roman"/>
              </a:rPr>
              <a:t>l</a:t>
            </a:r>
            <a:r>
              <a:rPr dirty="0" sz="850" spc="-50">
                <a:solidFill>
                  <a:srgbClr val="A7AAA8"/>
                </a:solidFill>
                <a:latin typeface="Times New Roman"/>
                <a:cs typeface="Times New Roman"/>
              </a:rPr>
              <a:t>tJ</a:t>
            </a:r>
            <a:r>
              <a:rPr dirty="0" sz="850" spc="-50">
                <a:solidFill>
                  <a:srgbClr val="8E9190"/>
                </a:solidFill>
                <a:latin typeface="Times New Roman"/>
                <a:cs typeface="Times New Roman"/>
              </a:rPr>
              <a:t>r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683745" y="6130742"/>
            <a:ext cx="67945" cy="177800"/>
          </a:xfrm>
          <a:custGeom>
            <a:avLst/>
            <a:gdLst/>
            <a:ahLst/>
            <a:cxnLst/>
            <a:rect l="l" t="t" r="r" b="b"/>
            <a:pathLst>
              <a:path w="67945" h="177800">
                <a:moveTo>
                  <a:pt x="67527" y="177564"/>
                </a:moveTo>
                <a:lnTo>
                  <a:pt x="0" y="177564"/>
                </a:lnTo>
                <a:lnTo>
                  <a:pt x="0" y="0"/>
                </a:lnTo>
                <a:lnTo>
                  <a:pt x="67527" y="0"/>
                </a:lnTo>
                <a:lnTo>
                  <a:pt x="67527" y="177564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3828583" y="6130742"/>
            <a:ext cx="513080" cy="177800"/>
          </a:xfrm>
          <a:custGeom>
            <a:avLst/>
            <a:gdLst/>
            <a:ahLst/>
            <a:cxnLst/>
            <a:rect l="l" t="t" r="r" b="b"/>
            <a:pathLst>
              <a:path w="513079" h="177800">
                <a:moveTo>
                  <a:pt x="512498" y="177564"/>
                </a:moveTo>
                <a:lnTo>
                  <a:pt x="0" y="177564"/>
                </a:lnTo>
                <a:lnTo>
                  <a:pt x="0" y="0"/>
                </a:lnTo>
                <a:lnTo>
                  <a:pt x="512498" y="0"/>
                </a:lnTo>
                <a:lnTo>
                  <a:pt x="512498" y="177564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4683014" y="6121020"/>
            <a:ext cx="67945" cy="190500"/>
          </a:xfrm>
          <a:custGeom>
            <a:avLst/>
            <a:gdLst/>
            <a:ahLst/>
            <a:cxnLst/>
            <a:rect l="l" t="t" r="r" b="b"/>
            <a:pathLst>
              <a:path w="67945" h="190500">
                <a:moveTo>
                  <a:pt x="67527" y="190247"/>
                </a:moveTo>
                <a:lnTo>
                  <a:pt x="0" y="190247"/>
                </a:lnTo>
                <a:lnTo>
                  <a:pt x="0" y="0"/>
                </a:lnTo>
                <a:lnTo>
                  <a:pt x="67527" y="0"/>
                </a:lnTo>
                <a:lnTo>
                  <a:pt x="67527" y="190247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3457945" y="6109310"/>
            <a:ext cx="1301115" cy="1993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850" spc="-40">
                <a:solidFill>
                  <a:srgbClr val="A7AAA8"/>
                </a:solidFill>
                <a:latin typeface="Times New Roman"/>
                <a:cs typeface="Times New Roman"/>
              </a:rPr>
              <a:t>E </a:t>
            </a:r>
            <a:r>
              <a:rPr dirty="0" sz="1050" spc="-70">
                <a:solidFill>
                  <a:srgbClr val="8E9190"/>
                </a:solidFill>
                <a:latin typeface="Times New Roman"/>
                <a:cs typeface="Times New Roman"/>
              </a:rPr>
              <a:t>D </a:t>
            </a:r>
            <a:r>
              <a:rPr dirty="0" sz="1050" spc="-30">
                <a:solidFill>
                  <a:srgbClr val="A7AAA8"/>
                </a:solidFill>
                <a:latin typeface="Times New Roman"/>
                <a:cs typeface="Times New Roman"/>
              </a:rPr>
              <a:t>t </a:t>
            </a:r>
            <a:r>
              <a:rPr dirty="0" sz="1050" spc="-50">
                <a:solidFill>
                  <a:srgbClr val="8E9190"/>
                </a:solidFill>
                <a:latin typeface="Times New Roman"/>
                <a:cs typeface="Times New Roman"/>
              </a:rPr>
              <a:t>p </a:t>
            </a:r>
            <a:r>
              <a:rPr dirty="0" sz="1050" spc="-10">
                <a:solidFill>
                  <a:srgbClr val="A7AAA8"/>
                </a:solidFill>
                <a:latin typeface="Times New Roman"/>
                <a:cs typeface="Times New Roman"/>
              </a:rPr>
              <a:t>m-tlfflml </a:t>
            </a:r>
            <a:r>
              <a:rPr dirty="0" sz="850">
                <a:solidFill>
                  <a:srgbClr val="8E9190"/>
                </a:solidFill>
                <a:latin typeface="Times New Roman"/>
                <a:cs typeface="Times New Roman"/>
              </a:rPr>
              <a:t>1 </a:t>
            </a:r>
            <a:r>
              <a:rPr dirty="0" sz="1150" spc="-20">
                <a:solidFill>
                  <a:srgbClr val="8E9190"/>
                </a:solidFill>
                <a:latin typeface="Times New Roman"/>
                <a:cs typeface="Times New Roman"/>
              </a:rPr>
              <a:t>th</a:t>
            </a:r>
            <a:r>
              <a:rPr dirty="0" sz="1150" spc="-180">
                <a:solidFill>
                  <a:srgbClr val="8E9190"/>
                </a:solidFill>
                <a:latin typeface="Times New Roman"/>
                <a:cs typeface="Times New Roman"/>
              </a:rPr>
              <a:t> </a:t>
            </a:r>
            <a:r>
              <a:rPr dirty="0" sz="1150" spc="-15">
                <a:solidFill>
                  <a:srgbClr val="A7AAA8"/>
                </a:solidFill>
                <a:latin typeface="Times New Roman"/>
                <a:cs typeface="Times New Roman"/>
              </a:rPr>
              <a:t>e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781397" y="6155048"/>
            <a:ext cx="245110" cy="146050"/>
          </a:xfrm>
          <a:prstGeom prst="rect">
            <a:avLst/>
          </a:prstGeom>
          <a:solidFill>
            <a:srgbClr val="D4D8D6"/>
          </a:solidFill>
        </p:spPr>
        <p:txBody>
          <a:bodyPr wrap="square" lIns="0" tIns="38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r>
              <a:rPr dirty="0" sz="850" spc="-45">
                <a:solidFill>
                  <a:srgbClr val="A7AAA8"/>
                </a:solidFill>
                <a:latin typeface="Times New Roman"/>
                <a:cs typeface="Times New Roman"/>
              </a:rPr>
              <a:t>ll</a:t>
            </a:r>
            <a:r>
              <a:rPr dirty="0" sz="850" spc="-45">
                <a:solidFill>
                  <a:srgbClr val="8E9190"/>
                </a:solidFill>
                <a:latin typeface="Times New Roman"/>
                <a:cs typeface="Times New Roman"/>
              </a:rPr>
              <a:t>•</a:t>
            </a:r>
            <a:r>
              <a:rPr dirty="0" sz="850" spc="-45">
                <a:solidFill>
                  <a:srgbClr val="A7AAA8"/>
                </a:solidFill>
                <a:latin typeface="Times New Roman"/>
                <a:cs typeface="Times New Roman"/>
              </a:rPr>
              <a:t>•</a:t>
            </a:r>
            <a:r>
              <a:rPr dirty="0" sz="850" spc="-150">
                <a:solidFill>
                  <a:srgbClr val="A7AAA8"/>
                </a:solidFill>
                <a:latin typeface="Times New Roman"/>
                <a:cs typeface="Times New Roman"/>
              </a:rPr>
              <a:t> </a:t>
            </a:r>
            <a:r>
              <a:rPr dirty="0" sz="850" spc="5">
                <a:solidFill>
                  <a:srgbClr val="A7AAA8"/>
                </a:solidFill>
                <a:latin typeface="Times New Roman"/>
                <a:cs typeface="Times New Roman"/>
              </a:rPr>
              <a:t>W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111817" y="6121020"/>
            <a:ext cx="424815" cy="190500"/>
          </a:xfrm>
          <a:custGeom>
            <a:avLst/>
            <a:gdLst/>
            <a:ahLst/>
            <a:cxnLst/>
            <a:rect l="l" t="t" r="r" b="b"/>
            <a:pathLst>
              <a:path w="424814" h="190500">
                <a:moveTo>
                  <a:pt x="424461" y="190247"/>
                </a:moveTo>
                <a:lnTo>
                  <a:pt x="0" y="190247"/>
                </a:lnTo>
                <a:lnTo>
                  <a:pt x="0" y="0"/>
                </a:lnTo>
                <a:lnTo>
                  <a:pt x="424461" y="0"/>
                </a:lnTo>
                <a:lnTo>
                  <a:pt x="424461" y="190247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643792" y="6121162"/>
            <a:ext cx="415290" cy="193040"/>
          </a:xfrm>
          <a:custGeom>
            <a:avLst/>
            <a:gdLst/>
            <a:ahLst/>
            <a:cxnLst/>
            <a:rect l="l" t="t" r="r" b="b"/>
            <a:pathLst>
              <a:path w="415289" h="193039">
                <a:moveTo>
                  <a:pt x="414814" y="192722"/>
                </a:moveTo>
                <a:lnTo>
                  <a:pt x="0" y="192722"/>
                </a:lnTo>
                <a:lnTo>
                  <a:pt x="0" y="0"/>
                </a:lnTo>
                <a:lnTo>
                  <a:pt x="414814" y="0"/>
                </a:lnTo>
                <a:lnTo>
                  <a:pt x="414814" y="192722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5099115" y="6109310"/>
            <a:ext cx="998855" cy="1993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50" spc="20">
                <a:solidFill>
                  <a:srgbClr val="A7AAA8"/>
                </a:solidFill>
                <a:latin typeface="Times New Roman"/>
                <a:cs typeface="Times New Roman"/>
              </a:rPr>
              <a:t>hbnu".'</a:t>
            </a:r>
            <a:r>
              <a:rPr dirty="0" sz="1150" spc="110">
                <a:solidFill>
                  <a:srgbClr val="A7AAA8"/>
                </a:solidFill>
                <a:latin typeface="Times New Roman"/>
                <a:cs typeface="Times New Roman"/>
              </a:rPr>
              <a:t> </a:t>
            </a:r>
            <a:r>
              <a:rPr dirty="0" sz="1150" spc="-20">
                <a:solidFill>
                  <a:srgbClr val="A7AAA8"/>
                </a:solidFill>
                <a:latin typeface="Arial"/>
                <a:cs typeface="Arial"/>
              </a:rPr>
              <a:t>l!Clied·</a:t>
            </a:r>
            <a:endParaRPr sz="11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57477" y="6311268"/>
            <a:ext cx="116205" cy="164465"/>
          </a:xfrm>
          <a:prstGeom prst="rect">
            <a:avLst/>
          </a:prstGeom>
          <a:solidFill>
            <a:srgbClr val="D4D8D6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75"/>
              </a:lnSpc>
            </a:pPr>
            <a:r>
              <a:rPr dirty="0" sz="1150" spc="-15">
                <a:solidFill>
                  <a:srgbClr val="A7AAA8"/>
                </a:solidFill>
                <a:latin typeface="Times New Roman"/>
                <a:cs typeface="Times New Roman"/>
              </a:rPr>
              <a:t>ul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439150" y="6311268"/>
            <a:ext cx="623570" cy="164465"/>
          </a:xfrm>
          <a:prstGeom prst="rect">
            <a:avLst/>
          </a:prstGeom>
          <a:solidFill>
            <a:srgbClr val="D4D8D6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75"/>
              </a:lnSpc>
            </a:pPr>
            <a:r>
              <a:rPr dirty="0" sz="1150" spc="-20">
                <a:solidFill>
                  <a:srgbClr val="A7AAA8"/>
                </a:solidFill>
                <a:latin typeface="Times New Roman"/>
                <a:cs typeface="Times New Roman"/>
              </a:rPr>
              <a:t>{o• </a:t>
            </a:r>
            <a:r>
              <a:rPr dirty="0" sz="1150" spc="45">
                <a:solidFill>
                  <a:srgbClr val="A7AAA8"/>
                </a:solidFill>
                <a:latin typeface="Times New Roman"/>
                <a:cs typeface="Times New Roman"/>
              </a:rPr>
              <a:t>comr</a:t>
            </a:r>
            <a:r>
              <a:rPr dirty="0" sz="1150" spc="-235">
                <a:solidFill>
                  <a:srgbClr val="A7AAA8"/>
                </a:solidFill>
                <a:latin typeface="Times New Roman"/>
                <a:cs typeface="Times New Roman"/>
              </a:rPr>
              <a:t> </a:t>
            </a:r>
            <a:r>
              <a:rPr dirty="0" sz="1150" spc="45">
                <a:solidFill>
                  <a:srgbClr val="A7AAA8"/>
                </a:solidFill>
                <a:latin typeface="Times New Roman"/>
                <a:cs typeface="Times New Roman"/>
              </a:rPr>
              <a:t>e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119292" y="6309480"/>
            <a:ext cx="29209" cy="158750"/>
          </a:xfrm>
          <a:custGeom>
            <a:avLst/>
            <a:gdLst/>
            <a:ahLst/>
            <a:cxnLst/>
            <a:rect l="l" t="t" r="r" b="b"/>
            <a:pathLst>
              <a:path w="29210" h="158750">
                <a:moveTo>
                  <a:pt x="28940" y="158539"/>
                </a:moveTo>
                <a:lnTo>
                  <a:pt x="0" y="158539"/>
                </a:lnTo>
                <a:lnTo>
                  <a:pt x="0" y="0"/>
                </a:lnTo>
                <a:lnTo>
                  <a:pt x="28940" y="0"/>
                </a:lnTo>
                <a:lnTo>
                  <a:pt x="28940" y="158539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2106591" y="6273465"/>
            <a:ext cx="417195" cy="1993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84480" algn="l"/>
              </a:tabLst>
            </a:pPr>
            <a:r>
              <a:rPr dirty="0" sz="950" spc="30">
                <a:solidFill>
                  <a:srgbClr val="A7AAA8"/>
                </a:solidFill>
                <a:latin typeface="Times New Roman"/>
                <a:cs typeface="Times New Roman"/>
              </a:rPr>
              <a:t>I</a:t>
            </a:r>
            <a:r>
              <a:rPr dirty="0" sz="950" spc="30">
                <a:solidFill>
                  <a:srgbClr val="A7AAA8"/>
                </a:solidFill>
                <a:latin typeface="Times New Roman"/>
                <a:cs typeface="Times New Roman"/>
              </a:rPr>
              <a:t>	</a:t>
            </a:r>
            <a:r>
              <a:rPr dirty="0" sz="1150" spc="25">
                <a:solidFill>
                  <a:srgbClr val="8E9190"/>
                </a:solidFill>
                <a:latin typeface="Times New Roman"/>
                <a:cs typeface="Times New Roman"/>
              </a:rPr>
              <a:t>h</a:t>
            </a:r>
            <a:r>
              <a:rPr dirty="0" sz="1150" spc="10">
                <a:solidFill>
                  <a:srgbClr val="A7AAA8"/>
                </a:solidFill>
                <a:latin typeface="Times New Roman"/>
                <a:cs typeface="Times New Roman"/>
              </a:rPr>
              <a:t>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496681" y="6300904"/>
            <a:ext cx="617855" cy="174625"/>
          </a:xfrm>
          <a:prstGeom prst="rect">
            <a:avLst/>
          </a:prstGeom>
          <a:solidFill>
            <a:srgbClr val="D4D8D6"/>
          </a:solidFill>
        </p:spPr>
        <p:txBody>
          <a:bodyPr wrap="square" lIns="0" tIns="0" rIns="0" bIns="0" rtlCol="0" vert="horz">
            <a:spAutoFit/>
          </a:bodyPr>
          <a:lstStyle/>
          <a:p>
            <a:pPr marL="13970">
              <a:lnSpc>
                <a:spcPts val="1255"/>
              </a:lnSpc>
            </a:pPr>
            <a:r>
              <a:rPr dirty="0" sz="1150" spc="15">
                <a:solidFill>
                  <a:srgbClr val="A7AAA8"/>
                </a:solidFill>
                <a:latin typeface="Times New Roman"/>
                <a:cs typeface="Times New Roman"/>
              </a:rPr>
              <a:t>,;</a:t>
            </a:r>
            <a:r>
              <a:rPr dirty="0" sz="1150" spc="215">
                <a:solidFill>
                  <a:srgbClr val="A7AAA8"/>
                </a:solidFill>
                <a:latin typeface="Times New Roman"/>
                <a:cs typeface="Times New Roman"/>
              </a:rPr>
              <a:t> </a:t>
            </a:r>
            <a:r>
              <a:rPr dirty="0" sz="1150" spc="50">
                <a:solidFill>
                  <a:srgbClr val="A7AAA8"/>
                </a:solidFill>
                <a:latin typeface="Times New Roman"/>
                <a:cs typeface="Times New Roman"/>
              </a:rPr>
              <a:t>ammcr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552148" y="6231967"/>
            <a:ext cx="48260" cy="209550"/>
          </a:xfrm>
          <a:custGeom>
            <a:avLst/>
            <a:gdLst/>
            <a:ahLst/>
            <a:cxnLst/>
            <a:rect l="l" t="t" r="r" b="b"/>
            <a:pathLst>
              <a:path w="48259" h="209550">
                <a:moveTo>
                  <a:pt x="48234" y="209271"/>
                </a:moveTo>
                <a:lnTo>
                  <a:pt x="0" y="209271"/>
                </a:lnTo>
                <a:lnTo>
                  <a:pt x="0" y="0"/>
                </a:lnTo>
                <a:lnTo>
                  <a:pt x="48234" y="0"/>
                </a:lnTo>
                <a:lnTo>
                  <a:pt x="48234" y="209271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7248828" y="5964467"/>
            <a:ext cx="2233930" cy="47307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20320">
              <a:lnSpc>
                <a:spcPts val="1235"/>
              </a:lnSpc>
              <a:spcBef>
                <a:spcPts val="90"/>
              </a:spcBef>
            </a:pPr>
            <a:r>
              <a:rPr dirty="0" sz="1150" spc="50">
                <a:solidFill>
                  <a:srgbClr val="8E9190"/>
                </a:solidFill>
                <a:latin typeface="Times New Roman"/>
                <a:cs typeface="Times New Roman"/>
              </a:rPr>
              <a:t>Dr</a:t>
            </a:r>
            <a:r>
              <a:rPr dirty="0" sz="1150" spc="90">
                <a:solidFill>
                  <a:srgbClr val="8E9190"/>
                </a:solidFill>
                <a:latin typeface="Times New Roman"/>
                <a:cs typeface="Times New Roman"/>
              </a:rPr>
              <a:t> </a:t>
            </a:r>
            <a:r>
              <a:rPr dirty="0" sz="1150" spc="70">
                <a:solidFill>
                  <a:srgbClr val="8E9190"/>
                </a:solidFill>
                <a:latin typeface="Times New Roman"/>
                <a:cs typeface="Times New Roman"/>
              </a:rPr>
              <a:t>RuthGrDM</a:t>
            </a:r>
            <a:endParaRPr sz="1150">
              <a:latin typeface="Times New Roman"/>
              <a:cs typeface="Times New Roman"/>
            </a:endParaRPr>
          </a:p>
          <a:p>
            <a:pPr algn="ctr" marL="1905">
              <a:lnSpc>
                <a:spcPts val="1045"/>
              </a:lnSpc>
            </a:pPr>
            <a:r>
              <a:rPr dirty="0" sz="1200" spc="250">
                <a:solidFill>
                  <a:srgbClr val="8E9190"/>
                </a:solidFill>
                <a:latin typeface="Times New Roman"/>
                <a:cs typeface="Times New Roman"/>
              </a:rPr>
              <a:t>F </a:t>
            </a:r>
            <a:r>
              <a:rPr dirty="0" sz="1200" spc="155">
                <a:solidFill>
                  <a:srgbClr val="8E9190"/>
                </a:solidFill>
                <a:latin typeface="Times New Roman"/>
                <a:cs typeface="Times New Roman"/>
              </a:rPr>
              <a:t>lltTI</a:t>
            </a:r>
            <a:r>
              <a:rPr dirty="0" sz="1200" spc="-160">
                <a:solidFill>
                  <a:srgbClr val="8E9190"/>
                </a:solidFill>
                <a:latin typeface="Times New Roman"/>
                <a:cs typeface="Times New Roman"/>
              </a:rPr>
              <a:t> </a:t>
            </a:r>
            <a:r>
              <a:rPr dirty="0" sz="1200" spc="15">
                <a:solidFill>
                  <a:srgbClr val="8E9190"/>
                </a:solidFill>
                <a:latin typeface="Times New Roman"/>
                <a:cs typeface="Times New Roman"/>
              </a:rPr>
              <a:t>L1111 age </a:t>
            </a:r>
            <a:r>
              <a:rPr dirty="0" sz="1200" spc="75">
                <a:solidFill>
                  <a:srgbClr val="8E9190"/>
                </a:solidFill>
                <a:latin typeface="Times New Roman"/>
                <a:cs typeface="Times New Roman"/>
              </a:rPr>
              <a:t>lnstruatm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ts val="1250"/>
              </a:lnSpc>
              <a:tabLst>
                <a:tab pos="483870" algn="l"/>
              </a:tabLst>
            </a:pPr>
            <a:r>
              <a:rPr dirty="0" sz="1250" spc="-45">
                <a:solidFill>
                  <a:srgbClr val="8E9190"/>
                </a:solidFill>
                <a:latin typeface="Times New Roman"/>
                <a:cs typeface="Times New Roman"/>
              </a:rPr>
              <a:t>Ph.D</a:t>
            </a:r>
            <a:r>
              <a:rPr dirty="0" sz="1250" spc="-45">
                <a:solidFill>
                  <a:srgbClr val="A7AAA8"/>
                </a:solidFill>
                <a:latin typeface="Times New Roman"/>
                <a:cs typeface="Times New Roman"/>
              </a:rPr>
              <a:t>•	</a:t>
            </a:r>
            <a:r>
              <a:rPr dirty="0" sz="1150" spc="10">
                <a:solidFill>
                  <a:srgbClr val="8E9190"/>
                </a:solidFill>
                <a:latin typeface="Times New Roman"/>
                <a:cs typeface="Times New Roman"/>
              </a:rPr>
              <a:t>Un1\'EN1ty </a:t>
            </a:r>
            <a:r>
              <a:rPr dirty="0" sz="1150" spc="35">
                <a:solidFill>
                  <a:srgbClr val="8E9190"/>
                </a:solidFill>
                <a:latin typeface="Times New Roman"/>
                <a:cs typeface="Times New Roman"/>
              </a:rPr>
              <a:t>of </a:t>
            </a:r>
            <a:r>
              <a:rPr dirty="0" sz="1250" spc="5">
                <a:solidFill>
                  <a:srgbClr val="8E9190"/>
                </a:solidFill>
                <a:latin typeface="Times New Roman"/>
                <a:cs typeface="Times New Roman"/>
              </a:rPr>
              <a:t>New</a:t>
            </a:r>
            <a:r>
              <a:rPr dirty="0" sz="1250" spc="-135">
                <a:solidFill>
                  <a:srgbClr val="8E9190"/>
                </a:solidFill>
                <a:latin typeface="Times New Roman"/>
                <a:cs typeface="Times New Roman"/>
              </a:rPr>
              <a:t> </a:t>
            </a:r>
            <a:r>
              <a:rPr dirty="0" sz="1250" spc="-40">
                <a:solidFill>
                  <a:srgbClr val="7C7E80"/>
                </a:solidFill>
                <a:latin typeface="Times New Roman"/>
                <a:cs typeface="Times New Roman"/>
              </a:rPr>
              <a:t>Mexico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2324717" y="5836277"/>
            <a:ext cx="29209" cy="199390"/>
          </a:xfrm>
          <a:custGeom>
            <a:avLst/>
            <a:gdLst/>
            <a:ahLst/>
            <a:cxnLst/>
            <a:rect l="l" t="t" r="r" b="b"/>
            <a:pathLst>
              <a:path w="29209" h="199389">
                <a:moveTo>
                  <a:pt x="28940" y="199146"/>
                </a:moveTo>
                <a:lnTo>
                  <a:pt x="0" y="199146"/>
                </a:lnTo>
                <a:lnTo>
                  <a:pt x="0" y="0"/>
                </a:lnTo>
                <a:lnTo>
                  <a:pt x="28940" y="0"/>
                </a:lnTo>
                <a:lnTo>
                  <a:pt x="28940" y="199146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1767843" y="6101642"/>
            <a:ext cx="38735" cy="203200"/>
          </a:xfrm>
          <a:custGeom>
            <a:avLst/>
            <a:gdLst/>
            <a:ahLst/>
            <a:cxnLst/>
            <a:rect l="l" t="t" r="r" b="b"/>
            <a:pathLst>
              <a:path w="38734" h="203200">
                <a:moveTo>
                  <a:pt x="38587" y="202930"/>
                </a:moveTo>
                <a:lnTo>
                  <a:pt x="0" y="202930"/>
                </a:lnTo>
                <a:lnTo>
                  <a:pt x="0" y="0"/>
                </a:lnTo>
                <a:lnTo>
                  <a:pt x="38587" y="0"/>
                </a:lnTo>
                <a:lnTo>
                  <a:pt x="38587" y="202930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/>
          <p:nvPr/>
        </p:nvSpPr>
        <p:spPr>
          <a:xfrm>
            <a:off x="11589984" y="5814797"/>
            <a:ext cx="2204720" cy="48640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ts val="1305"/>
              </a:lnSpc>
              <a:spcBef>
                <a:spcPts val="105"/>
              </a:spcBef>
            </a:pPr>
            <a:r>
              <a:rPr dirty="0" sz="1150" spc="-20">
                <a:solidFill>
                  <a:srgbClr val="7C7E80"/>
                </a:solidFill>
                <a:latin typeface="Arial"/>
                <a:cs typeface="Arial"/>
              </a:rPr>
              <a:t>Dr </a:t>
            </a:r>
            <a:r>
              <a:rPr dirty="0" sz="1150" spc="-10">
                <a:solidFill>
                  <a:srgbClr val="A7AAA8"/>
                </a:solidFill>
                <a:latin typeface="Arial"/>
                <a:cs typeface="Arial"/>
              </a:rPr>
              <a:t>.</a:t>
            </a:r>
            <a:r>
              <a:rPr dirty="0" sz="1150" spc="-185">
                <a:solidFill>
                  <a:srgbClr val="A7AAA8"/>
                </a:solidFill>
                <a:latin typeface="Arial"/>
                <a:cs typeface="Arial"/>
              </a:rPr>
              <a:t> </a:t>
            </a:r>
            <a:r>
              <a:rPr dirty="0" sz="1150" spc="-50">
                <a:solidFill>
                  <a:srgbClr val="7C7E80"/>
                </a:solidFill>
                <a:latin typeface="Arial"/>
                <a:cs typeface="Arial"/>
              </a:rPr>
              <a:t>1ohn</a:t>
            </a:r>
            <a:r>
              <a:rPr dirty="0" sz="1250" spc="-50">
                <a:solidFill>
                  <a:srgbClr val="8E9190"/>
                </a:solidFill>
                <a:latin typeface="Times New Roman"/>
                <a:cs typeface="Times New Roman"/>
              </a:rPr>
              <a:t>.l\1c:Kee</a:t>
            </a:r>
            <a:endParaRPr sz="1250">
              <a:latin typeface="Times New Roman"/>
              <a:cs typeface="Times New Roman"/>
            </a:endParaRPr>
          </a:p>
          <a:p>
            <a:pPr algn="ctr" marR="3175">
              <a:lnSpc>
                <a:spcPts val="1060"/>
              </a:lnSpc>
            </a:pPr>
            <a:r>
              <a:rPr dirty="0" sz="1150" spc="25">
                <a:solidFill>
                  <a:srgbClr val="7C7E80"/>
                </a:solidFill>
                <a:latin typeface="Times New Roman"/>
                <a:cs typeface="Times New Roman"/>
              </a:rPr>
              <a:t>.Assoolate </a:t>
            </a:r>
            <a:r>
              <a:rPr dirty="0" sz="1150" spc="65">
                <a:solidFill>
                  <a:srgbClr val="8E9190"/>
                </a:solidFill>
                <a:latin typeface="Times New Roman"/>
                <a:cs typeface="Times New Roman"/>
              </a:rPr>
              <a:t>Prore,sor </a:t>
            </a:r>
            <a:r>
              <a:rPr dirty="0" sz="1200" spc="5" i="1">
                <a:solidFill>
                  <a:srgbClr val="8E9190"/>
                </a:solidFill>
                <a:latin typeface="Arial"/>
                <a:cs typeface="Arial"/>
              </a:rPr>
              <a:t>of</a:t>
            </a:r>
            <a:r>
              <a:rPr dirty="0" sz="1200" spc="-15" i="1">
                <a:solidFill>
                  <a:srgbClr val="8E9190"/>
                </a:solidFill>
                <a:latin typeface="Arial"/>
                <a:cs typeface="Arial"/>
              </a:rPr>
              <a:t> </a:t>
            </a:r>
            <a:r>
              <a:rPr dirty="0" sz="1150" spc="65">
                <a:solidFill>
                  <a:srgbClr val="8E9190"/>
                </a:solidFill>
                <a:latin typeface="Times New Roman"/>
                <a:cs typeface="Times New Roman"/>
              </a:rPr>
              <a:t>English</a:t>
            </a:r>
            <a:endParaRPr sz="1150">
              <a:latin typeface="Times New Roman"/>
              <a:cs typeface="Times New Roman"/>
            </a:endParaRPr>
          </a:p>
          <a:p>
            <a:pPr algn="ctr">
              <a:lnSpc>
                <a:spcPts val="1250"/>
              </a:lnSpc>
            </a:pPr>
            <a:r>
              <a:rPr dirty="0" sz="1200" spc="60">
                <a:solidFill>
                  <a:srgbClr val="8E9190"/>
                </a:solidFill>
                <a:latin typeface="Times New Roman"/>
                <a:cs typeface="Times New Roman"/>
              </a:rPr>
              <a:t>Ph</a:t>
            </a:r>
            <a:r>
              <a:rPr dirty="0" sz="1200" spc="60">
                <a:solidFill>
                  <a:srgbClr val="A7AAA8"/>
                </a:solidFill>
                <a:latin typeface="Times New Roman"/>
                <a:cs typeface="Times New Roman"/>
              </a:rPr>
              <a:t>.</a:t>
            </a:r>
            <a:r>
              <a:rPr dirty="0" sz="1200" spc="60">
                <a:solidFill>
                  <a:srgbClr val="7C7E80"/>
                </a:solidFill>
                <a:latin typeface="Times New Roman"/>
                <a:cs typeface="Times New Roman"/>
              </a:rPr>
              <a:t>D </a:t>
            </a:r>
            <a:r>
              <a:rPr dirty="0" sz="1200" spc="45">
                <a:solidFill>
                  <a:srgbClr val="7C7E80"/>
                </a:solidFill>
                <a:latin typeface="Times New Roman"/>
                <a:cs typeface="Times New Roman"/>
              </a:rPr>
              <a:t>, </a:t>
            </a:r>
            <a:r>
              <a:rPr dirty="0" sz="1200" spc="90">
                <a:solidFill>
                  <a:srgbClr val="8E9190"/>
                </a:solidFill>
                <a:latin typeface="Times New Roman"/>
                <a:cs typeface="Times New Roman"/>
              </a:rPr>
              <a:t>Unlventty</a:t>
            </a:r>
            <a:r>
              <a:rPr dirty="0" sz="1200" spc="-195">
                <a:solidFill>
                  <a:srgbClr val="8E9190"/>
                </a:solidFill>
                <a:latin typeface="Times New Roman"/>
                <a:cs typeface="Times New Roman"/>
              </a:rPr>
              <a:t> </a:t>
            </a:r>
            <a:r>
              <a:rPr dirty="0" sz="1200" spc="15">
                <a:solidFill>
                  <a:srgbClr val="8E9190"/>
                </a:solidFill>
                <a:latin typeface="Times New Roman"/>
                <a:cs typeface="Times New Roman"/>
              </a:rPr>
              <a:t>of </a:t>
            </a:r>
            <a:r>
              <a:rPr dirty="0" sz="1200" spc="5">
                <a:solidFill>
                  <a:srgbClr val="8E9190"/>
                </a:solidFill>
                <a:latin typeface="Times New Roman"/>
                <a:cs typeface="Times New Roman"/>
              </a:rPr>
              <a:t>New </a:t>
            </a:r>
            <a:r>
              <a:rPr dirty="0" sz="1200" spc="-10">
                <a:solidFill>
                  <a:srgbClr val="8E9190"/>
                </a:solidFill>
                <a:latin typeface="Times New Roman"/>
                <a:cs typeface="Times New Roman"/>
              </a:rPr>
              <a:t>Mcxtco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3888361" y="2932435"/>
            <a:ext cx="411480" cy="8255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5250" spc="-229">
                <a:solidFill>
                  <a:srgbClr val="5B5E60"/>
                </a:solidFill>
                <a:latin typeface="Arial"/>
                <a:cs typeface="Arial"/>
              </a:rPr>
              <a:t>·-</a:t>
            </a:r>
            <a:endParaRPr sz="52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4916914" y="373546"/>
            <a:ext cx="295275" cy="164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u="sng" sz="900" spc="195" b="1">
                <a:solidFill>
                  <a:srgbClr val="8E9190"/>
                </a:solidFill>
                <a:uFill>
                  <a:solidFill>
                    <a:srgbClr val="8E9190"/>
                  </a:solidFill>
                </a:uFill>
                <a:latin typeface="Times New Roman"/>
                <a:cs typeface="Times New Roman"/>
              </a:rPr>
              <a:t>,s;o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5317054" y="463496"/>
            <a:ext cx="38735" cy="0"/>
          </a:xfrm>
          <a:custGeom>
            <a:avLst/>
            <a:gdLst/>
            <a:ahLst/>
            <a:cxnLst/>
            <a:rect l="l" t="t" r="r" b="b"/>
            <a:pathLst>
              <a:path w="38734" h="0">
                <a:moveTo>
                  <a:pt x="0" y="0"/>
                </a:moveTo>
                <a:lnTo>
                  <a:pt x="38587" y="0"/>
                </a:lnTo>
              </a:path>
            </a:pathLst>
          </a:custGeom>
          <a:ln w="9656">
            <a:solidFill>
              <a:srgbClr val="8E919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 txBox="1"/>
          <p:nvPr/>
        </p:nvSpPr>
        <p:spPr>
          <a:xfrm>
            <a:off x="15304352" y="373542"/>
            <a:ext cx="247650" cy="1181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600" spc="180">
                <a:solidFill>
                  <a:srgbClr val="8E9190"/>
                </a:solidFill>
                <a:latin typeface="Arial"/>
                <a:cs typeface="Arial"/>
              </a:rPr>
              <a:t>J</a:t>
            </a:r>
            <a:r>
              <a:rPr dirty="0" sz="600" spc="475">
                <a:solidFill>
                  <a:srgbClr val="8E9190"/>
                </a:solidFill>
                <a:latin typeface="Arial"/>
                <a:cs typeface="Arial"/>
              </a:rPr>
              <a:t> </a:t>
            </a:r>
            <a:r>
              <a:rPr dirty="0" u="sng" sz="600" spc="200">
                <a:solidFill>
                  <a:srgbClr val="8E9190"/>
                </a:solidFill>
                <a:uFill>
                  <a:solidFill>
                    <a:srgbClr val="8E9190"/>
                  </a:solidFill>
                </a:uFill>
                <a:latin typeface="Arial"/>
                <a:cs typeface="Arial"/>
              </a:rPr>
              <a:t>#</a:t>
            </a:r>
            <a:endParaRPr sz="6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9323814" y="557018"/>
            <a:ext cx="68580" cy="18796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050" spc="-10" i="1">
                <a:solidFill>
                  <a:srgbClr val="6E6D70"/>
                </a:solidFill>
                <a:latin typeface="Times New Roman"/>
                <a:cs typeface="Times New Roman"/>
              </a:rPr>
              <a:t>I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6268789" y="2623437"/>
            <a:ext cx="2081530" cy="46291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R="10160">
              <a:lnSpc>
                <a:spcPts val="1220"/>
              </a:lnSpc>
              <a:spcBef>
                <a:spcPts val="90"/>
              </a:spcBef>
            </a:pPr>
            <a:r>
              <a:rPr dirty="0" sz="1150" spc="45">
                <a:solidFill>
                  <a:srgbClr val="7C7E80"/>
                </a:solidFill>
                <a:latin typeface="Times New Roman"/>
                <a:cs typeface="Times New Roman"/>
              </a:rPr>
              <a:t>Mr </a:t>
            </a:r>
            <a:r>
              <a:rPr dirty="0" sz="1150" spc="40">
                <a:solidFill>
                  <a:srgbClr val="8E9190"/>
                </a:solidFill>
                <a:latin typeface="Times New Roman"/>
                <a:cs typeface="Times New Roman"/>
              </a:rPr>
              <a:t>Spencer</a:t>
            </a:r>
            <a:r>
              <a:rPr dirty="0" sz="1150" spc="50">
                <a:solidFill>
                  <a:srgbClr val="8E9190"/>
                </a:solidFill>
                <a:latin typeface="Times New Roman"/>
                <a:cs typeface="Times New Roman"/>
              </a:rPr>
              <a:t> </a:t>
            </a:r>
            <a:r>
              <a:rPr dirty="0" sz="1150" spc="25">
                <a:solidFill>
                  <a:srgbClr val="8E9190"/>
                </a:solidFill>
                <a:latin typeface="Times New Roman"/>
                <a:cs typeface="Times New Roman"/>
              </a:rPr>
              <a:t>WIison</a:t>
            </a:r>
            <a:endParaRPr sz="1150">
              <a:latin typeface="Times New Roman"/>
              <a:cs typeface="Times New Roman"/>
            </a:endParaRPr>
          </a:p>
          <a:p>
            <a:pPr algn="ctr" marR="21590">
              <a:lnSpc>
                <a:spcPts val="975"/>
              </a:lnSpc>
            </a:pPr>
            <a:r>
              <a:rPr dirty="0" sz="1150" spc="-85">
                <a:solidFill>
                  <a:srgbClr val="8E9190"/>
                </a:solidFill>
                <a:latin typeface="Times New Roman"/>
                <a:cs typeface="Times New Roman"/>
              </a:rPr>
              <a:t>;\i,11lst1111t </a:t>
            </a:r>
            <a:r>
              <a:rPr dirty="0" sz="1150" spc="80">
                <a:solidFill>
                  <a:srgbClr val="8E9190"/>
                </a:solidFill>
                <a:latin typeface="Times New Roman"/>
                <a:cs typeface="Times New Roman"/>
              </a:rPr>
              <a:t>Profuaor </a:t>
            </a:r>
            <a:r>
              <a:rPr dirty="0" sz="1150" spc="5">
                <a:solidFill>
                  <a:srgbClr val="8E9190"/>
                </a:solidFill>
                <a:latin typeface="Times New Roman"/>
                <a:cs typeface="Times New Roman"/>
              </a:rPr>
              <a:t>of</a:t>
            </a:r>
            <a:r>
              <a:rPr dirty="0" sz="1150" spc="-30">
                <a:solidFill>
                  <a:srgbClr val="8E9190"/>
                </a:solidFill>
                <a:latin typeface="Times New Roman"/>
                <a:cs typeface="Times New Roman"/>
              </a:rPr>
              <a:t> </a:t>
            </a:r>
            <a:r>
              <a:rPr dirty="0" sz="1050" spc="35" b="1">
                <a:solidFill>
                  <a:srgbClr val="8E9190"/>
                </a:solidFill>
                <a:latin typeface="Arial"/>
                <a:cs typeface="Arial"/>
              </a:rPr>
              <a:t>History</a:t>
            </a:r>
            <a:endParaRPr sz="1050">
              <a:latin typeface="Arial"/>
              <a:cs typeface="Arial"/>
            </a:endParaRPr>
          </a:p>
          <a:p>
            <a:pPr algn="ctr">
              <a:lnSpc>
                <a:spcPts val="1255"/>
              </a:lnSpc>
            </a:pPr>
            <a:r>
              <a:rPr dirty="0" sz="1250" spc="-190">
                <a:solidFill>
                  <a:srgbClr val="7C7E80"/>
                </a:solidFill>
                <a:latin typeface="Times New Roman"/>
                <a:cs typeface="Times New Roman"/>
              </a:rPr>
              <a:t>M   </a:t>
            </a:r>
            <a:r>
              <a:rPr dirty="0" sz="1250" spc="-45">
                <a:solidFill>
                  <a:srgbClr val="7C7E80"/>
                </a:solidFill>
                <a:latin typeface="Times New Roman"/>
                <a:cs typeface="Times New Roman"/>
              </a:rPr>
              <a:t>A.  </a:t>
            </a:r>
            <a:r>
              <a:rPr dirty="0" sz="1250" spc="-90">
                <a:solidFill>
                  <a:srgbClr val="8E9190"/>
                </a:solidFill>
                <a:latin typeface="Times New Roman"/>
                <a:cs typeface="Times New Roman"/>
              </a:rPr>
              <a:t>Unlverwley- </a:t>
            </a:r>
            <a:r>
              <a:rPr dirty="0" sz="1150" spc="-65">
                <a:solidFill>
                  <a:srgbClr val="8E9190"/>
                </a:solidFill>
                <a:latin typeface="Arial"/>
                <a:cs typeface="Arial"/>
              </a:rPr>
              <a:t>ot  </a:t>
            </a:r>
            <a:r>
              <a:rPr dirty="0" sz="1250" spc="-5">
                <a:solidFill>
                  <a:srgbClr val="8E9190"/>
                </a:solidFill>
                <a:latin typeface="Times New Roman"/>
                <a:cs typeface="Times New Roman"/>
              </a:rPr>
              <a:t>Nrw</a:t>
            </a:r>
            <a:r>
              <a:rPr dirty="0" sz="1250" spc="25">
                <a:solidFill>
                  <a:srgbClr val="8E9190"/>
                </a:solidFill>
                <a:latin typeface="Times New Roman"/>
                <a:cs typeface="Times New Roman"/>
              </a:rPr>
              <a:t> </a:t>
            </a:r>
            <a:r>
              <a:rPr dirty="0" sz="1050" spc="95">
                <a:solidFill>
                  <a:srgbClr val="8E9190"/>
                </a:solidFill>
                <a:latin typeface="Arial"/>
                <a:cs typeface="Arial"/>
              </a:rPr>
              <a:t>Medco</a:t>
            </a:r>
            <a:endParaRPr sz="1050">
              <a:latin typeface="Arial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676928" y="7161378"/>
            <a:ext cx="212725" cy="672465"/>
          </a:xfrm>
          <a:custGeom>
            <a:avLst/>
            <a:gdLst/>
            <a:ahLst/>
            <a:cxnLst/>
            <a:rect l="l" t="t" r="r" b="b"/>
            <a:pathLst>
              <a:path w="212725" h="672465">
                <a:moveTo>
                  <a:pt x="212230" y="672207"/>
                </a:moveTo>
                <a:lnTo>
                  <a:pt x="0" y="672207"/>
                </a:lnTo>
                <a:lnTo>
                  <a:pt x="0" y="0"/>
                </a:lnTo>
                <a:lnTo>
                  <a:pt x="212230" y="0"/>
                </a:lnTo>
                <a:lnTo>
                  <a:pt x="212230" y="672207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 txBox="1"/>
          <p:nvPr/>
        </p:nvSpPr>
        <p:spPr>
          <a:xfrm>
            <a:off x="1638827" y="6959053"/>
            <a:ext cx="511809" cy="6978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dirty="0" u="sng" baseline="-15972" sz="6000" spc="157">
                <a:solidFill>
                  <a:srgbClr val="A7AAA8"/>
                </a:solidFill>
                <a:uFill>
                  <a:solidFill>
                    <a:srgbClr val="A7AAA8"/>
                  </a:solidFill>
                </a:uFill>
                <a:latin typeface="Times New Roman"/>
                <a:cs typeface="Times New Roman"/>
              </a:rPr>
              <a:t>,</a:t>
            </a:r>
            <a:r>
              <a:rPr dirty="0" baseline="-15972" sz="6000" spc="-757">
                <a:solidFill>
                  <a:srgbClr val="A7AAA8"/>
                </a:solidFill>
                <a:latin typeface="Times New Roman"/>
                <a:cs typeface="Times New Roman"/>
              </a:rPr>
              <a:t> </a:t>
            </a:r>
            <a:r>
              <a:rPr dirty="0" sz="4400" spc="215">
                <a:solidFill>
                  <a:srgbClr val="6E6D70"/>
                </a:solidFill>
                <a:latin typeface="Times New Roman"/>
                <a:cs typeface="Times New Roman"/>
              </a:rPr>
              <a:t>•</a:t>
            </a:r>
            <a:endParaRPr sz="4400">
              <a:latin typeface="Times New Roman"/>
              <a:cs typeface="Times New Roman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2391502" y="7161378"/>
            <a:ext cx="99695" cy="672465"/>
            <a:chOff x="2391502" y="7161378"/>
            <a:chExt cx="99695" cy="672465"/>
          </a:xfrm>
        </p:grpSpPr>
        <p:sp>
          <p:nvSpPr>
            <p:cNvPr id="62" name="object 62"/>
            <p:cNvSpPr/>
            <p:nvPr/>
          </p:nvSpPr>
          <p:spPr>
            <a:xfrm>
              <a:off x="2452585" y="7161378"/>
              <a:ext cx="38735" cy="672465"/>
            </a:xfrm>
            <a:custGeom>
              <a:avLst/>
              <a:gdLst/>
              <a:ahLst/>
              <a:cxnLst/>
              <a:rect l="l" t="t" r="r" b="b"/>
              <a:pathLst>
                <a:path w="38735" h="672465">
                  <a:moveTo>
                    <a:pt x="38587" y="672207"/>
                  </a:moveTo>
                  <a:lnTo>
                    <a:pt x="0" y="672207"/>
                  </a:lnTo>
                  <a:lnTo>
                    <a:pt x="0" y="0"/>
                  </a:lnTo>
                  <a:lnTo>
                    <a:pt x="38587" y="0"/>
                  </a:lnTo>
                  <a:lnTo>
                    <a:pt x="38587" y="672207"/>
                  </a:lnTo>
                  <a:close/>
                </a:path>
              </a:pathLst>
            </a:custGeom>
            <a:solidFill>
              <a:srgbClr val="D4D8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2391502" y="7676653"/>
              <a:ext cx="99695" cy="0"/>
            </a:xfrm>
            <a:custGeom>
              <a:avLst/>
              <a:gdLst/>
              <a:ahLst/>
              <a:cxnLst/>
              <a:rect l="l" t="t" r="r" b="b"/>
              <a:pathLst>
                <a:path w="99694" h="0">
                  <a:moveTo>
                    <a:pt x="0" y="0"/>
                  </a:moveTo>
                  <a:lnTo>
                    <a:pt x="99671" y="0"/>
                  </a:lnTo>
                </a:path>
              </a:pathLst>
            </a:custGeom>
            <a:ln w="9656">
              <a:solidFill>
                <a:srgbClr val="A7AAA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4" name="object 64"/>
          <p:cNvSpPr txBox="1"/>
          <p:nvPr/>
        </p:nvSpPr>
        <p:spPr>
          <a:xfrm>
            <a:off x="2353401" y="7103895"/>
            <a:ext cx="3370579" cy="6978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dirty="0" sz="4000" spc="-135">
                <a:solidFill>
                  <a:srgbClr val="8E9190"/>
                </a:solidFill>
                <a:latin typeface="Times New Roman"/>
                <a:cs typeface="Times New Roman"/>
              </a:rPr>
              <a:t>·</a:t>
            </a:r>
            <a:r>
              <a:rPr dirty="0" sz="4000" spc="-135">
                <a:solidFill>
                  <a:srgbClr val="A7AAA8"/>
                </a:solidFill>
                <a:latin typeface="Times New Roman"/>
                <a:cs typeface="Times New Roman"/>
              </a:rPr>
              <a:t>.</a:t>
            </a:r>
            <a:r>
              <a:rPr dirty="0" baseline="14520" sz="6600" spc="-202">
                <a:solidFill>
                  <a:srgbClr val="7C7E80"/>
                </a:solidFill>
                <a:latin typeface="Times New Roman"/>
                <a:cs typeface="Times New Roman"/>
              </a:rPr>
              <a:t>H</a:t>
            </a:r>
            <a:r>
              <a:rPr dirty="0" baseline="14520" sz="6600" spc="450">
                <a:solidFill>
                  <a:srgbClr val="7C7E80"/>
                </a:solidFill>
                <a:latin typeface="Times New Roman"/>
                <a:cs typeface="Times New Roman"/>
              </a:rPr>
              <a:t> </a:t>
            </a:r>
            <a:r>
              <a:rPr dirty="0" sz="4000" spc="-40" b="1">
                <a:solidFill>
                  <a:srgbClr val="7C7E80"/>
                </a:solidFill>
                <a:latin typeface="Times New Roman"/>
                <a:cs typeface="Times New Roman"/>
              </a:rPr>
              <a:t>uman1</a:t>
            </a:r>
            <a:r>
              <a:rPr dirty="0" baseline="14520" sz="6600" spc="-60">
                <a:solidFill>
                  <a:srgbClr val="6E6D70"/>
                </a:solidFill>
                <a:latin typeface="Times New Roman"/>
                <a:cs typeface="Times New Roman"/>
              </a:rPr>
              <a:t>..</a:t>
            </a:r>
            <a:r>
              <a:rPr dirty="0" sz="4000" spc="-40" b="1">
                <a:solidFill>
                  <a:srgbClr val="6E6D70"/>
                </a:solidFill>
                <a:latin typeface="Times New Roman"/>
                <a:cs typeface="Times New Roman"/>
              </a:rPr>
              <a:t>ties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86661" y="8008179"/>
            <a:ext cx="38735" cy="366395"/>
          </a:xfrm>
          <a:custGeom>
            <a:avLst/>
            <a:gdLst/>
            <a:ahLst/>
            <a:cxnLst/>
            <a:rect l="l" t="t" r="r" b="b"/>
            <a:pathLst>
              <a:path w="38735" h="366395">
                <a:moveTo>
                  <a:pt x="38587" y="366172"/>
                </a:moveTo>
                <a:lnTo>
                  <a:pt x="0" y="366172"/>
                </a:lnTo>
                <a:lnTo>
                  <a:pt x="0" y="0"/>
                </a:lnTo>
                <a:lnTo>
                  <a:pt x="38587" y="0"/>
                </a:lnTo>
                <a:lnTo>
                  <a:pt x="38587" y="366172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 txBox="1"/>
          <p:nvPr/>
        </p:nvSpPr>
        <p:spPr>
          <a:xfrm>
            <a:off x="173961" y="7997090"/>
            <a:ext cx="115570" cy="35623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150" spc="110">
                <a:solidFill>
                  <a:srgbClr val="A7AAA8"/>
                </a:solidFill>
                <a:latin typeface="Arial"/>
                <a:cs typeface="Arial"/>
              </a:rPr>
              <a:t>I</a:t>
            </a:r>
            <a:endParaRPr sz="215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693524" y="12154071"/>
            <a:ext cx="187325" cy="5816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3650" spc="55">
                <a:solidFill>
                  <a:srgbClr val="7C7E80"/>
                </a:solidFill>
                <a:uFill>
                  <a:solidFill>
                    <a:srgbClr val="7C7E80"/>
                  </a:solidFill>
                </a:uFill>
                <a:latin typeface="Arial"/>
                <a:cs typeface="Arial"/>
              </a:rPr>
              <a:t>-</a:t>
            </a:r>
            <a:endParaRPr sz="3650">
              <a:latin typeface="Arial"/>
              <a:cs typeface="Arial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8069592" y="12619629"/>
            <a:ext cx="178435" cy="311785"/>
          </a:xfrm>
          <a:custGeom>
            <a:avLst/>
            <a:gdLst/>
            <a:ahLst/>
            <a:cxnLst/>
            <a:rect l="l" t="t" r="r" b="b"/>
            <a:pathLst>
              <a:path w="178434" h="311784">
                <a:moveTo>
                  <a:pt x="67525" y="140119"/>
                </a:moveTo>
                <a:lnTo>
                  <a:pt x="0" y="140119"/>
                </a:lnTo>
                <a:lnTo>
                  <a:pt x="0" y="311340"/>
                </a:lnTo>
                <a:lnTo>
                  <a:pt x="67525" y="311340"/>
                </a:lnTo>
                <a:lnTo>
                  <a:pt x="67525" y="140119"/>
                </a:lnTo>
                <a:close/>
              </a:path>
              <a:path w="178434" h="311784">
                <a:moveTo>
                  <a:pt x="178308" y="0"/>
                </a:moveTo>
                <a:lnTo>
                  <a:pt x="91490" y="0"/>
                </a:lnTo>
                <a:lnTo>
                  <a:pt x="91490" y="190246"/>
                </a:lnTo>
                <a:lnTo>
                  <a:pt x="178308" y="190246"/>
                </a:lnTo>
                <a:lnTo>
                  <a:pt x="178308" y="0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8436265" y="12629341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111125" h="177800">
                <a:moveTo>
                  <a:pt x="110842" y="177564"/>
                </a:moveTo>
                <a:lnTo>
                  <a:pt x="0" y="177564"/>
                </a:lnTo>
                <a:lnTo>
                  <a:pt x="0" y="0"/>
                </a:lnTo>
                <a:lnTo>
                  <a:pt x="110842" y="0"/>
                </a:lnTo>
                <a:lnTo>
                  <a:pt x="110842" y="177564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7726344" y="12759738"/>
            <a:ext cx="131445" cy="171450"/>
          </a:xfrm>
          <a:custGeom>
            <a:avLst/>
            <a:gdLst/>
            <a:ahLst/>
            <a:cxnLst/>
            <a:rect l="l" t="t" r="r" b="b"/>
            <a:pathLst>
              <a:path w="131445" h="171450">
                <a:moveTo>
                  <a:pt x="130888" y="171222"/>
                </a:moveTo>
                <a:lnTo>
                  <a:pt x="0" y="171222"/>
                </a:lnTo>
                <a:lnTo>
                  <a:pt x="0" y="0"/>
                </a:lnTo>
                <a:lnTo>
                  <a:pt x="130888" y="0"/>
                </a:lnTo>
                <a:lnTo>
                  <a:pt x="130888" y="171222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8626790" y="12745147"/>
            <a:ext cx="77470" cy="190500"/>
          </a:xfrm>
          <a:custGeom>
            <a:avLst/>
            <a:gdLst/>
            <a:ahLst/>
            <a:cxnLst/>
            <a:rect l="l" t="t" r="r" b="b"/>
            <a:pathLst>
              <a:path w="77470" h="190500">
                <a:moveTo>
                  <a:pt x="77174" y="190247"/>
                </a:moveTo>
                <a:lnTo>
                  <a:pt x="0" y="190247"/>
                </a:lnTo>
                <a:lnTo>
                  <a:pt x="0" y="0"/>
                </a:lnTo>
                <a:lnTo>
                  <a:pt x="77174" y="0"/>
                </a:lnTo>
                <a:lnTo>
                  <a:pt x="77174" y="190247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8754999" y="12745156"/>
            <a:ext cx="176530" cy="324485"/>
          </a:xfrm>
          <a:custGeom>
            <a:avLst/>
            <a:gdLst/>
            <a:ahLst/>
            <a:cxnLst/>
            <a:rect l="l" t="t" r="r" b="b"/>
            <a:pathLst>
              <a:path w="176529" h="324484">
                <a:moveTo>
                  <a:pt x="176364" y="0"/>
                </a:moveTo>
                <a:lnTo>
                  <a:pt x="17526" y="0"/>
                </a:lnTo>
                <a:lnTo>
                  <a:pt x="17526" y="140055"/>
                </a:lnTo>
                <a:lnTo>
                  <a:pt x="0" y="140055"/>
                </a:lnTo>
                <a:lnTo>
                  <a:pt x="0" y="323951"/>
                </a:lnTo>
                <a:lnTo>
                  <a:pt x="38582" y="323951"/>
                </a:lnTo>
                <a:lnTo>
                  <a:pt x="38582" y="190246"/>
                </a:lnTo>
                <a:lnTo>
                  <a:pt x="176364" y="190246"/>
                </a:lnTo>
                <a:lnTo>
                  <a:pt x="176364" y="0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 txBox="1"/>
          <p:nvPr/>
        </p:nvSpPr>
        <p:spPr>
          <a:xfrm>
            <a:off x="7426407" y="12607911"/>
            <a:ext cx="1847214" cy="46228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>
              <a:lnSpc>
                <a:spcPts val="1160"/>
              </a:lnSpc>
              <a:spcBef>
                <a:spcPts val="90"/>
              </a:spcBef>
            </a:pPr>
            <a:r>
              <a:rPr dirty="0" sz="1150" spc="25">
                <a:solidFill>
                  <a:srgbClr val="8E9190"/>
                </a:solidFill>
                <a:latin typeface="Times New Roman"/>
                <a:cs typeface="Times New Roman"/>
              </a:rPr>
              <a:t>Mr  </a:t>
            </a:r>
            <a:r>
              <a:rPr dirty="0" sz="1150" spc="75">
                <a:solidFill>
                  <a:srgbClr val="8E9190"/>
                </a:solidFill>
                <a:latin typeface="Times New Roman"/>
                <a:cs typeface="Times New Roman"/>
              </a:rPr>
              <a:t>Pa</a:t>
            </a:r>
            <a:r>
              <a:rPr dirty="0" sz="1150" spc="75">
                <a:solidFill>
                  <a:srgbClr val="A7AAA8"/>
                </a:solidFill>
                <a:latin typeface="Times New Roman"/>
                <a:cs typeface="Times New Roman"/>
              </a:rPr>
              <a:t>u</a:t>
            </a:r>
            <a:r>
              <a:rPr dirty="0" sz="1150" spc="75">
                <a:solidFill>
                  <a:srgbClr val="8E9190"/>
                </a:solidFill>
                <a:latin typeface="Times New Roman"/>
                <a:cs typeface="Times New Roman"/>
              </a:rPr>
              <a:t>l </a:t>
            </a:r>
            <a:r>
              <a:rPr dirty="0" sz="1050" spc="15">
                <a:solidFill>
                  <a:srgbClr val="8E9190"/>
                </a:solidFill>
                <a:latin typeface="Times New Roman"/>
                <a:cs typeface="Times New Roman"/>
              </a:rPr>
              <a:t>ll </a:t>
            </a:r>
            <a:r>
              <a:rPr dirty="0" sz="1050" spc="20">
                <a:solidFill>
                  <a:srgbClr val="A7AAA8"/>
                </a:solidFill>
                <a:latin typeface="Times New Roman"/>
                <a:cs typeface="Times New Roman"/>
              </a:rPr>
              <a:t>cl </a:t>
            </a:r>
            <a:r>
              <a:rPr dirty="0" sz="1050" spc="30">
                <a:solidFill>
                  <a:srgbClr val="8E9190"/>
                </a:solidFill>
                <a:latin typeface="Times New Roman"/>
                <a:cs typeface="Times New Roman"/>
              </a:rPr>
              <a:t>k</a:t>
            </a:r>
            <a:r>
              <a:rPr dirty="0" sz="1050" spc="-95">
                <a:solidFill>
                  <a:srgbClr val="8E9190"/>
                </a:solidFill>
                <a:latin typeface="Times New Roman"/>
                <a:cs typeface="Times New Roman"/>
              </a:rPr>
              <a:t> </a:t>
            </a:r>
            <a:r>
              <a:rPr dirty="0" sz="1050" spc="30">
                <a:solidFill>
                  <a:srgbClr val="8E9190"/>
                </a:solidFill>
                <a:latin typeface="Times New Roman"/>
                <a:cs typeface="Times New Roman"/>
              </a:rPr>
              <a:t>m011</a:t>
            </a:r>
            <a:endParaRPr sz="1050">
              <a:latin typeface="Times New Roman"/>
              <a:cs typeface="Times New Roman"/>
            </a:endParaRPr>
          </a:p>
          <a:p>
            <a:pPr algn="ctr" marR="19050">
              <a:lnSpc>
                <a:spcPts val="1030"/>
              </a:lnSpc>
            </a:pPr>
            <a:r>
              <a:rPr dirty="0" sz="1200" spc="-5">
                <a:solidFill>
                  <a:srgbClr val="8E9190"/>
                </a:solidFill>
                <a:latin typeface="Times New Roman"/>
                <a:cs typeface="Times New Roman"/>
              </a:rPr>
              <a:t>I</a:t>
            </a:r>
            <a:r>
              <a:rPr dirty="0" sz="1000" spc="-5">
                <a:solidFill>
                  <a:srgbClr val="A7AAA8"/>
                </a:solidFill>
                <a:latin typeface="Times New Roman"/>
                <a:cs typeface="Times New Roman"/>
              </a:rPr>
              <a:t>nfi</a:t>
            </a:r>
            <a:r>
              <a:rPr dirty="0" sz="1000" spc="-5">
                <a:solidFill>
                  <a:srgbClr val="8E9190"/>
                </a:solidFill>
                <a:latin typeface="Times New Roman"/>
                <a:cs typeface="Times New Roman"/>
              </a:rPr>
              <a:t>l.lU</a:t>
            </a:r>
            <a:r>
              <a:rPr dirty="0" sz="1000" spc="-5">
                <a:solidFill>
                  <a:srgbClr val="A7AAA8"/>
                </a:solidFill>
                <a:latin typeface="Times New Roman"/>
                <a:cs typeface="Times New Roman"/>
              </a:rPr>
              <a:t>C</a:t>
            </a:r>
            <a:r>
              <a:rPr dirty="0" sz="1000" spc="-5">
                <a:solidFill>
                  <a:srgbClr val="8E9190"/>
                </a:solidFill>
                <a:latin typeface="Times New Roman"/>
                <a:cs typeface="Times New Roman"/>
              </a:rPr>
              <a:t>\.OF </a:t>
            </a:r>
            <a:r>
              <a:rPr dirty="0" sz="1000" spc="-35">
                <a:solidFill>
                  <a:srgbClr val="8E9190"/>
                </a:solidFill>
                <a:latin typeface="Times New Roman"/>
                <a:cs typeface="Times New Roman"/>
              </a:rPr>
              <a:t>of   </a:t>
            </a:r>
            <a:r>
              <a:rPr dirty="0" sz="1150" spc="-135">
                <a:solidFill>
                  <a:srgbClr val="8E9190"/>
                </a:solidFill>
                <a:latin typeface="Times New Roman"/>
                <a:cs typeface="Times New Roman"/>
              </a:rPr>
              <a:t>f:.</a:t>
            </a:r>
            <a:r>
              <a:rPr dirty="0" sz="1150" spc="-135">
                <a:solidFill>
                  <a:srgbClr val="A7AAA8"/>
                </a:solidFill>
                <a:latin typeface="Times New Roman"/>
                <a:cs typeface="Times New Roman"/>
              </a:rPr>
              <a:t>11</a:t>
            </a:r>
            <a:r>
              <a:rPr dirty="0" sz="1150" spc="-135">
                <a:solidFill>
                  <a:srgbClr val="8E9190"/>
                </a:solidFill>
                <a:latin typeface="Times New Roman"/>
                <a:cs typeface="Times New Roman"/>
              </a:rPr>
              <a:t>,i  </a:t>
            </a:r>
            <a:r>
              <a:rPr dirty="0" sz="1150" spc="-80">
                <a:solidFill>
                  <a:srgbClr val="A7AAA8"/>
                </a:solidFill>
                <a:latin typeface="Times New Roman"/>
                <a:cs typeface="Times New Roman"/>
              </a:rPr>
              <a:t>lt,</a:t>
            </a:r>
            <a:r>
              <a:rPr dirty="0" sz="1150" spc="-55">
                <a:solidFill>
                  <a:srgbClr val="A7AAA8"/>
                </a:solidFill>
                <a:latin typeface="Times New Roman"/>
                <a:cs typeface="Times New Roman"/>
              </a:rPr>
              <a:t> </a:t>
            </a:r>
            <a:r>
              <a:rPr dirty="0" sz="1150" spc="-140">
                <a:solidFill>
                  <a:srgbClr val="8E9190"/>
                </a:solidFill>
                <a:latin typeface="Times New Roman"/>
                <a:cs typeface="Times New Roman"/>
              </a:rPr>
              <a:t>h</a:t>
            </a:r>
            <a:endParaRPr sz="1150">
              <a:latin typeface="Times New Roman"/>
              <a:cs typeface="Times New Roman"/>
            </a:endParaRPr>
          </a:p>
          <a:p>
            <a:pPr algn="ctr">
              <a:lnSpc>
                <a:spcPts val="1250"/>
              </a:lnSpc>
              <a:tabLst>
                <a:tab pos="816610" algn="l"/>
                <a:tab pos="1122045" algn="l"/>
              </a:tabLst>
            </a:pPr>
            <a:r>
              <a:rPr dirty="0" sz="1200" spc="-120">
                <a:solidFill>
                  <a:srgbClr val="8E9190"/>
                </a:solidFill>
                <a:latin typeface="Times New Roman"/>
                <a:cs typeface="Times New Roman"/>
              </a:rPr>
              <a:t>1\1</a:t>
            </a:r>
            <a:r>
              <a:rPr dirty="0" sz="1200" spc="-60">
                <a:solidFill>
                  <a:srgbClr val="8E9190"/>
                </a:solidFill>
                <a:latin typeface="Times New Roman"/>
                <a:cs typeface="Times New Roman"/>
              </a:rPr>
              <a:t> </a:t>
            </a:r>
            <a:r>
              <a:rPr dirty="0" sz="1200" spc="-25">
                <a:solidFill>
                  <a:srgbClr val="8E9190"/>
                </a:solidFill>
                <a:latin typeface="Times New Roman"/>
                <a:cs typeface="Times New Roman"/>
              </a:rPr>
              <a:t>A  </a:t>
            </a:r>
            <a:r>
              <a:rPr dirty="0" sz="1200" spc="130">
                <a:solidFill>
                  <a:srgbClr val="8E9190"/>
                </a:solidFill>
                <a:latin typeface="Times New Roman"/>
                <a:cs typeface="Times New Roman"/>
              </a:rPr>
              <a:t> </a:t>
            </a:r>
            <a:r>
              <a:rPr dirty="0" sz="1200" spc="-105">
                <a:solidFill>
                  <a:srgbClr val="8E9190"/>
                </a:solidFill>
                <a:latin typeface="Times New Roman"/>
                <a:cs typeface="Times New Roman"/>
              </a:rPr>
              <a:t>Hi&gt;II	</a:t>
            </a:r>
            <a:r>
              <a:rPr dirty="0" sz="1100" spc="-90">
                <a:solidFill>
                  <a:srgbClr val="8E9190"/>
                </a:solidFill>
                <a:latin typeface="Times New Roman"/>
                <a:cs typeface="Times New Roman"/>
              </a:rPr>
              <a:t>tah	</a:t>
            </a:r>
            <a:r>
              <a:rPr dirty="0" sz="1200" spc="-60">
                <a:solidFill>
                  <a:srgbClr val="8E9190"/>
                </a:solidFill>
                <a:latin typeface="Times New Roman"/>
                <a:cs typeface="Times New Roman"/>
              </a:rPr>
              <a:t>l </a:t>
            </a:r>
            <a:r>
              <a:rPr dirty="0" sz="1100" spc="-105">
                <a:solidFill>
                  <a:srgbClr val="8E9190"/>
                </a:solidFill>
                <a:latin typeface="Times New Roman"/>
                <a:cs typeface="Times New Roman"/>
              </a:rPr>
              <a:t>n </a:t>
            </a:r>
            <a:r>
              <a:rPr dirty="0" sz="1100" spc="-60">
                <a:solidFill>
                  <a:srgbClr val="A7AAA8"/>
                </a:solidFill>
                <a:latin typeface="Times New Roman"/>
                <a:cs typeface="Times New Roman"/>
              </a:rPr>
              <a:t>l </a:t>
            </a:r>
            <a:r>
              <a:rPr dirty="0" sz="1100" spc="-85">
                <a:solidFill>
                  <a:srgbClr val="8E9190"/>
                </a:solidFill>
                <a:latin typeface="Times New Roman"/>
                <a:cs typeface="Times New Roman"/>
              </a:rPr>
              <a:t>vt</a:t>
            </a:r>
            <a:r>
              <a:rPr dirty="0" sz="1100" spc="-45">
                <a:solidFill>
                  <a:srgbClr val="8E9190"/>
                </a:solidFill>
                <a:latin typeface="Times New Roman"/>
                <a:cs typeface="Times New Roman"/>
              </a:rPr>
              <a:t> </a:t>
            </a:r>
            <a:r>
              <a:rPr dirty="0" sz="1100" spc="5">
                <a:solidFill>
                  <a:srgbClr val="8E9190"/>
                </a:solidFill>
                <a:latin typeface="Times New Roman"/>
                <a:cs typeface="Times New Roman"/>
              </a:rPr>
              <a:t>nsllY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6866568" y="6925257"/>
            <a:ext cx="1440180" cy="2171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50" spc="10">
                <a:solidFill>
                  <a:srgbClr val="8E9190"/>
                </a:solidFill>
                <a:latin typeface="Times New Roman"/>
                <a:cs typeface="Times New Roman"/>
              </a:rPr>
              <a:t>Dr </a:t>
            </a:r>
            <a:r>
              <a:rPr dirty="0" sz="1150" spc="25">
                <a:solidFill>
                  <a:srgbClr val="8E9190"/>
                </a:solidFill>
                <a:latin typeface="Times New Roman"/>
                <a:cs typeface="Times New Roman"/>
              </a:rPr>
              <a:t>William R.</a:t>
            </a:r>
            <a:r>
              <a:rPr dirty="0" sz="1150" spc="-85">
                <a:solidFill>
                  <a:srgbClr val="8E9190"/>
                </a:solidFill>
                <a:latin typeface="Times New Roman"/>
                <a:cs typeface="Times New Roman"/>
              </a:rPr>
              <a:t> </a:t>
            </a:r>
            <a:r>
              <a:rPr dirty="0" sz="1050" spc="65">
                <a:solidFill>
                  <a:srgbClr val="8E9190"/>
                </a:solidFill>
                <a:latin typeface="Arial"/>
                <a:cs typeface="Arial"/>
              </a:rPr>
              <a:t>Juvt&lt;J</a:t>
            </a:r>
            <a:endParaRPr sz="105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6318261" y="6997678"/>
            <a:ext cx="2531745" cy="2806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-40">
                <a:solidFill>
                  <a:srgbClr val="8E9190"/>
                </a:solidFill>
                <a:latin typeface="Times New Roman"/>
                <a:cs typeface="Times New Roman"/>
              </a:rPr>
              <a:t>A11Ststant </a:t>
            </a:r>
            <a:r>
              <a:rPr dirty="0" sz="1150" spc="330">
                <a:solidFill>
                  <a:srgbClr val="8E9190"/>
                </a:solidFill>
                <a:latin typeface="Times New Roman"/>
                <a:cs typeface="Times New Roman"/>
              </a:rPr>
              <a:t>Prof-r</a:t>
            </a:r>
            <a:r>
              <a:rPr dirty="0" sz="1150" spc="-55">
                <a:solidFill>
                  <a:srgbClr val="8E9190"/>
                </a:solidFill>
                <a:latin typeface="Times New Roman"/>
                <a:cs typeface="Times New Roman"/>
              </a:rPr>
              <a:t> </a:t>
            </a:r>
            <a:r>
              <a:rPr dirty="0" sz="1650" spc="-155">
                <a:solidFill>
                  <a:srgbClr val="8E9190"/>
                </a:solidFill>
                <a:latin typeface="Times New Roman"/>
                <a:cs typeface="Times New Roman"/>
              </a:rPr>
              <a:t>or </a:t>
            </a:r>
            <a:r>
              <a:rPr dirty="0" sz="1150" spc="35">
                <a:solidFill>
                  <a:srgbClr val="8E9190"/>
                </a:solidFill>
                <a:latin typeface="Times New Roman"/>
                <a:cs typeface="Times New Roman"/>
              </a:rPr>
              <a:t>Polltlcal </a:t>
            </a:r>
            <a:r>
              <a:rPr dirty="0" sz="1150">
                <a:solidFill>
                  <a:srgbClr val="8E9190"/>
                </a:solidFill>
                <a:latin typeface="Times New Roman"/>
                <a:cs typeface="Times New Roman"/>
              </a:rPr>
              <a:t>Sclenet!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7028520" y="7202512"/>
            <a:ext cx="38735" cy="190500"/>
          </a:xfrm>
          <a:custGeom>
            <a:avLst/>
            <a:gdLst/>
            <a:ahLst/>
            <a:cxnLst/>
            <a:rect l="l" t="t" r="r" b="b"/>
            <a:pathLst>
              <a:path w="38734" h="190500">
                <a:moveTo>
                  <a:pt x="38587" y="190247"/>
                </a:moveTo>
                <a:lnTo>
                  <a:pt x="0" y="190247"/>
                </a:lnTo>
                <a:lnTo>
                  <a:pt x="0" y="0"/>
                </a:lnTo>
                <a:lnTo>
                  <a:pt x="38587" y="0"/>
                </a:lnTo>
                <a:lnTo>
                  <a:pt x="38587" y="190247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 txBox="1"/>
          <p:nvPr/>
        </p:nvSpPr>
        <p:spPr>
          <a:xfrm>
            <a:off x="16662206" y="7190800"/>
            <a:ext cx="1858010" cy="1993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50" spc="60">
                <a:solidFill>
                  <a:srgbClr val="8E9190"/>
                </a:solidFill>
                <a:latin typeface="Times New Roman"/>
                <a:cs typeface="Times New Roman"/>
              </a:rPr>
              <a:t>l'h.D </a:t>
            </a:r>
            <a:r>
              <a:rPr dirty="0" sz="1150" spc="40">
                <a:solidFill>
                  <a:srgbClr val="A7AAA8"/>
                </a:solidFill>
                <a:latin typeface="Times New Roman"/>
                <a:cs typeface="Times New Roman"/>
              </a:rPr>
              <a:t>, </a:t>
            </a:r>
            <a:r>
              <a:rPr dirty="0" sz="1150" spc="95">
                <a:solidFill>
                  <a:srgbClr val="8E9190"/>
                </a:solidFill>
                <a:latin typeface="Times New Roman"/>
                <a:cs typeface="Times New Roman"/>
              </a:rPr>
              <a:t>Univutlty </a:t>
            </a:r>
            <a:r>
              <a:rPr dirty="0" sz="1050" spc="45">
                <a:solidFill>
                  <a:srgbClr val="8E9190"/>
                </a:solidFill>
                <a:latin typeface="Times New Roman"/>
                <a:cs typeface="Times New Roman"/>
              </a:rPr>
              <a:t>of</a:t>
            </a:r>
            <a:r>
              <a:rPr dirty="0" sz="1050" spc="-155">
                <a:solidFill>
                  <a:srgbClr val="8E9190"/>
                </a:solidFill>
                <a:latin typeface="Times New Roman"/>
                <a:cs typeface="Times New Roman"/>
              </a:rPr>
              <a:t> </a:t>
            </a:r>
            <a:r>
              <a:rPr dirty="0" sz="900" spc="65">
                <a:solidFill>
                  <a:srgbClr val="8E9190"/>
                </a:solidFill>
                <a:latin typeface="Times New Roman"/>
                <a:cs typeface="Times New Roman"/>
              </a:rPr>
              <a:t>Ari:tOllll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1948063" y="12303742"/>
            <a:ext cx="1841500" cy="466725"/>
          </a:xfrm>
          <a:prstGeom prst="rect">
            <a:avLst/>
          </a:prstGeom>
        </p:spPr>
        <p:txBody>
          <a:bodyPr wrap="square" lIns="0" tIns="66040" rIns="0" bIns="0" rtlCol="0" vert="horz">
            <a:spAutoFit/>
          </a:bodyPr>
          <a:lstStyle/>
          <a:p>
            <a:pPr algn="ctr" marL="212090" marR="254635" indent="-20320">
              <a:lnSpc>
                <a:spcPct val="71600"/>
              </a:lnSpc>
              <a:spcBef>
                <a:spcPts val="520"/>
              </a:spcBef>
            </a:pPr>
            <a:r>
              <a:rPr dirty="0" sz="1150" spc="150">
                <a:solidFill>
                  <a:srgbClr val="7C7E80"/>
                </a:solidFill>
                <a:latin typeface="Arial"/>
                <a:cs typeface="Arial"/>
              </a:rPr>
              <a:t>Mr </a:t>
            </a:r>
            <a:r>
              <a:rPr dirty="0" sz="1150" spc="35">
                <a:solidFill>
                  <a:srgbClr val="8E9190"/>
                </a:solidFill>
                <a:latin typeface="Arial"/>
                <a:cs typeface="Arial"/>
              </a:rPr>
              <a:t>Jeff </a:t>
            </a:r>
            <a:r>
              <a:rPr dirty="0" sz="1150" spc="15">
                <a:solidFill>
                  <a:srgbClr val="7C7E80"/>
                </a:solidFill>
                <a:latin typeface="Times New Roman"/>
                <a:cs typeface="Times New Roman"/>
              </a:rPr>
              <a:t>Hendaraon  </a:t>
            </a:r>
            <a:r>
              <a:rPr dirty="0" sz="1150" spc="130">
                <a:solidFill>
                  <a:srgbClr val="7C7E80"/>
                </a:solidFill>
                <a:latin typeface="Times New Roman"/>
                <a:cs typeface="Times New Roman"/>
              </a:rPr>
              <a:t>lnauudor </a:t>
            </a:r>
            <a:r>
              <a:rPr dirty="0" sz="1150" spc="35">
                <a:solidFill>
                  <a:srgbClr val="8E9190"/>
                </a:solidFill>
                <a:latin typeface="Times New Roman"/>
                <a:cs typeface="Times New Roman"/>
              </a:rPr>
              <a:t>of</a:t>
            </a:r>
            <a:r>
              <a:rPr dirty="0" sz="1150" spc="-125">
                <a:solidFill>
                  <a:srgbClr val="8E9190"/>
                </a:solidFill>
                <a:latin typeface="Times New Roman"/>
                <a:cs typeface="Times New Roman"/>
              </a:rPr>
              <a:t> </a:t>
            </a:r>
            <a:r>
              <a:rPr dirty="0" sz="1150">
                <a:solidFill>
                  <a:srgbClr val="8E9190"/>
                </a:solidFill>
                <a:latin typeface="Times New Roman"/>
                <a:cs typeface="Times New Roman"/>
              </a:rPr>
              <a:t>l:Jngll•h</a:t>
            </a:r>
            <a:endParaRPr sz="1150">
              <a:latin typeface="Times New Roman"/>
              <a:cs typeface="Times New Roman"/>
            </a:endParaRPr>
          </a:p>
          <a:p>
            <a:pPr algn="ctr">
              <a:lnSpc>
                <a:spcPts val="1075"/>
              </a:lnSpc>
              <a:tabLst>
                <a:tab pos="958850" algn="l"/>
                <a:tab pos="1346200" algn="l"/>
              </a:tabLst>
            </a:pPr>
            <a:r>
              <a:rPr dirty="0" sz="1150" spc="5">
                <a:solidFill>
                  <a:srgbClr val="8E9190"/>
                </a:solidFill>
                <a:latin typeface="Times New Roman"/>
                <a:cs typeface="Times New Roman"/>
              </a:rPr>
              <a:t>l  </a:t>
            </a:r>
            <a:r>
              <a:rPr dirty="0" sz="1100" spc="10">
                <a:solidFill>
                  <a:srgbClr val="8E9190"/>
                </a:solidFill>
                <a:latin typeface="Times New Roman"/>
                <a:cs typeface="Times New Roman"/>
              </a:rPr>
              <a:t>A. </a:t>
            </a:r>
            <a:r>
              <a:rPr dirty="0" sz="1100" spc="175">
                <a:solidFill>
                  <a:srgbClr val="8E9190"/>
                </a:solidFill>
                <a:latin typeface="Times New Roman"/>
                <a:cs typeface="Times New Roman"/>
              </a:rPr>
              <a:t> </a:t>
            </a:r>
            <a:r>
              <a:rPr dirty="0" sz="1200" spc="45">
                <a:solidFill>
                  <a:srgbClr val="8E9190"/>
                </a:solidFill>
                <a:latin typeface="Times New Roman"/>
                <a:cs typeface="Times New Roman"/>
              </a:rPr>
              <a:t>Sul</a:t>
            </a:r>
            <a:r>
              <a:rPr dirty="0" sz="1200" spc="-50">
                <a:solidFill>
                  <a:srgbClr val="8E9190"/>
                </a:solidFill>
                <a:latin typeface="Times New Roman"/>
                <a:cs typeface="Times New Roman"/>
              </a:rPr>
              <a:t> </a:t>
            </a:r>
            <a:r>
              <a:rPr dirty="0" sz="1150" spc="75" b="1">
                <a:solidFill>
                  <a:srgbClr val="8E9190"/>
                </a:solidFill>
                <a:latin typeface="Arial"/>
                <a:cs typeface="Arial"/>
              </a:rPr>
              <a:t>&amp;u	</a:t>
            </a:r>
            <a:r>
              <a:rPr dirty="0" sz="1150" spc="635">
                <a:solidFill>
                  <a:srgbClr val="8E9190"/>
                </a:solidFill>
                <a:latin typeface="Arial"/>
                <a:cs typeface="Arial"/>
              </a:rPr>
              <a:t>';	</a:t>
            </a:r>
            <a:r>
              <a:rPr dirty="0" sz="1150" spc="5">
                <a:solidFill>
                  <a:srgbClr val="8E9190"/>
                </a:solidFill>
                <a:latin typeface="Times New Roman"/>
                <a:cs typeface="Times New Roman"/>
              </a:rPr>
              <a:t>Coll•art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6634804" y="12115446"/>
            <a:ext cx="1477645" cy="23431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350" spc="-40">
                <a:solidFill>
                  <a:srgbClr val="8E9190"/>
                </a:solidFill>
                <a:latin typeface="Times New Roman"/>
                <a:cs typeface="Times New Roman"/>
              </a:rPr>
              <a:t>Dr </a:t>
            </a:r>
            <a:r>
              <a:rPr dirty="0" sz="1150" spc="-20">
                <a:solidFill>
                  <a:srgbClr val="8E9190"/>
                </a:solidFill>
                <a:latin typeface="Times New Roman"/>
                <a:cs typeface="Times New Roman"/>
              </a:rPr>
              <a:t>P111p</a:t>
            </a:r>
            <a:r>
              <a:rPr dirty="0" sz="1150" spc="-135">
                <a:solidFill>
                  <a:srgbClr val="8E9190"/>
                </a:solidFill>
                <a:latin typeface="Times New Roman"/>
                <a:cs typeface="Times New Roman"/>
              </a:rPr>
              <a:t> </a:t>
            </a:r>
            <a:r>
              <a:rPr dirty="0" sz="1150" spc="-60">
                <a:solidFill>
                  <a:srgbClr val="8E9190"/>
                </a:solidFill>
                <a:latin typeface="Times New Roman"/>
                <a:cs typeface="Times New Roman"/>
              </a:rPr>
              <a:t>Chri1ti11nee11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6395529" y="12265117"/>
            <a:ext cx="1930400" cy="2171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25" b="1">
                <a:solidFill>
                  <a:srgbClr val="7C7E80"/>
                </a:solidFill>
                <a:latin typeface="Times New Roman"/>
                <a:cs typeface="Times New Roman"/>
              </a:rPr>
              <a:t>Aa1oclaui </a:t>
            </a:r>
            <a:r>
              <a:rPr dirty="0" sz="1050" spc="30">
                <a:solidFill>
                  <a:srgbClr val="8E9190"/>
                </a:solidFill>
                <a:latin typeface="Times New Roman"/>
                <a:cs typeface="Times New Roman"/>
              </a:rPr>
              <a:t>l'rOl'e1sor </a:t>
            </a:r>
            <a:r>
              <a:rPr dirty="0" sz="1100" spc="30" i="1">
                <a:solidFill>
                  <a:srgbClr val="8E9190"/>
                </a:solidFill>
                <a:latin typeface="Arial"/>
                <a:cs typeface="Arial"/>
              </a:rPr>
              <a:t>of</a:t>
            </a:r>
            <a:r>
              <a:rPr dirty="0" sz="1100" spc="-245" i="1">
                <a:solidFill>
                  <a:srgbClr val="8E9190"/>
                </a:solidFill>
                <a:latin typeface="Arial"/>
                <a:cs typeface="Arial"/>
              </a:rPr>
              <a:t> </a:t>
            </a:r>
            <a:r>
              <a:rPr dirty="0" sz="1250" spc="-15">
                <a:solidFill>
                  <a:srgbClr val="8E9190"/>
                </a:solidFill>
                <a:latin typeface="Times New Roman"/>
                <a:cs typeface="Times New Roman"/>
              </a:rPr>
              <a:t>11t.tory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6739114" y="12407182"/>
            <a:ext cx="38735" cy="190500"/>
          </a:xfrm>
          <a:custGeom>
            <a:avLst/>
            <a:gdLst/>
            <a:ahLst/>
            <a:cxnLst/>
            <a:rect l="l" t="t" r="r" b="b"/>
            <a:pathLst>
              <a:path w="38734" h="190500">
                <a:moveTo>
                  <a:pt x="38587" y="190247"/>
                </a:moveTo>
                <a:lnTo>
                  <a:pt x="0" y="190247"/>
                </a:lnTo>
                <a:lnTo>
                  <a:pt x="0" y="0"/>
                </a:lnTo>
                <a:lnTo>
                  <a:pt x="38587" y="0"/>
                </a:lnTo>
                <a:lnTo>
                  <a:pt x="38587" y="190247"/>
                </a:lnTo>
                <a:close/>
              </a:path>
            </a:pathLst>
          </a:custGeom>
          <a:solidFill>
            <a:srgbClr val="D4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 txBox="1"/>
          <p:nvPr/>
        </p:nvSpPr>
        <p:spPr>
          <a:xfrm>
            <a:off x="16381441" y="12327882"/>
            <a:ext cx="1959610" cy="2806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-15">
                <a:solidFill>
                  <a:srgbClr val="8E9190"/>
                </a:solidFill>
                <a:latin typeface="Times New Roman"/>
                <a:cs typeface="Times New Roman"/>
              </a:rPr>
              <a:t>f' </a:t>
            </a:r>
            <a:r>
              <a:rPr dirty="0" sz="1150" spc="60">
                <a:solidFill>
                  <a:srgbClr val="8E9190"/>
                </a:solidFill>
                <a:latin typeface="Times New Roman"/>
                <a:cs typeface="Times New Roman"/>
              </a:rPr>
              <a:t>h.D</a:t>
            </a:r>
            <a:r>
              <a:rPr dirty="0" sz="1150" spc="60">
                <a:solidFill>
                  <a:srgbClr val="A7AAA8"/>
                </a:solidFill>
                <a:latin typeface="Times New Roman"/>
                <a:cs typeface="Times New Roman"/>
              </a:rPr>
              <a:t>, </a:t>
            </a:r>
            <a:r>
              <a:rPr dirty="0" sz="1150" spc="20">
                <a:solidFill>
                  <a:srgbClr val="8E9190"/>
                </a:solidFill>
                <a:latin typeface="Times New Roman"/>
                <a:cs typeface="Times New Roman"/>
              </a:rPr>
              <a:t>Unlver1lty </a:t>
            </a:r>
            <a:r>
              <a:rPr dirty="0" sz="1650" spc="-155">
                <a:solidFill>
                  <a:srgbClr val="8E9190"/>
                </a:solidFill>
                <a:latin typeface="Times New Roman"/>
                <a:cs typeface="Times New Roman"/>
              </a:rPr>
              <a:t>or</a:t>
            </a:r>
            <a:r>
              <a:rPr dirty="0" sz="1650" spc="-315">
                <a:solidFill>
                  <a:srgbClr val="8E9190"/>
                </a:solidFill>
                <a:latin typeface="Times New Roman"/>
                <a:cs typeface="Times New Roman"/>
              </a:rPr>
              <a:t> </a:t>
            </a:r>
            <a:r>
              <a:rPr dirty="0" sz="1150" spc="20">
                <a:solidFill>
                  <a:srgbClr val="8E9190"/>
                </a:solidFill>
                <a:latin typeface="Times New Roman"/>
                <a:cs typeface="Times New Roman"/>
              </a:rPr>
              <a:t>Call(ornh•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9210931" y="12796206"/>
            <a:ext cx="180975" cy="1473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00" spc="20">
                <a:solidFill>
                  <a:srgbClr val="8E9190"/>
                </a:solidFill>
                <a:latin typeface="Times New Roman"/>
                <a:cs typeface="Times New Roman"/>
              </a:rPr>
              <a:t>IQJ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586023" y="13264531"/>
            <a:ext cx="163195" cy="1530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00" spc="50">
                <a:solidFill>
                  <a:srgbClr val="8E9190"/>
                </a:solidFill>
                <a:latin typeface="Times New Roman"/>
                <a:cs typeface="Times New Roman"/>
              </a:rPr>
              <a:t>IM</a:t>
            </a:r>
            <a:endParaRPr sz="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5370" y="3022898"/>
            <a:ext cx="580761" cy="3681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839679" y="251908"/>
            <a:ext cx="4839679" cy="59682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26131" y="7440975"/>
            <a:ext cx="8227454" cy="54257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182683" y="5541976"/>
            <a:ext cx="77434" cy="3681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821522" y="1240163"/>
            <a:ext cx="3658797" cy="48443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957034" y="7344087"/>
            <a:ext cx="3600720" cy="44374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944929" y="232530"/>
            <a:ext cx="4684808" cy="58132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7442205" y="7595996"/>
            <a:ext cx="929218" cy="63945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5080442" y="8390474"/>
            <a:ext cx="4549297" cy="33135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0" y="11607141"/>
            <a:ext cx="24765" cy="1734820"/>
          </a:xfrm>
          <a:custGeom>
            <a:avLst/>
            <a:gdLst/>
            <a:ahLst/>
            <a:cxnLst/>
            <a:rect l="l" t="t" r="r" b="b"/>
            <a:pathLst>
              <a:path w="24765" h="1734819">
                <a:moveTo>
                  <a:pt x="0" y="1734407"/>
                </a:moveTo>
                <a:lnTo>
                  <a:pt x="0" y="0"/>
                </a:lnTo>
                <a:lnTo>
                  <a:pt x="24198" y="0"/>
                </a:lnTo>
                <a:lnTo>
                  <a:pt x="24198" y="1734407"/>
                </a:lnTo>
                <a:lnTo>
                  <a:pt x="0" y="17344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6472" y="7770390"/>
            <a:ext cx="0" cy="4234180"/>
          </a:xfrm>
          <a:custGeom>
            <a:avLst/>
            <a:gdLst/>
            <a:ahLst/>
            <a:cxnLst/>
            <a:rect l="l" t="t" r="r" b="b"/>
            <a:pathLst>
              <a:path w="0" h="4234180">
                <a:moveTo>
                  <a:pt x="0" y="4233990"/>
                </a:moveTo>
                <a:lnTo>
                  <a:pt x="0" y="0"/>
                </a:lnTo>
              </a:path>
            </a:pathLst>
          </a:custGeom>
          <a:ln w="1935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679" y="4728117"/>
            <a:ext cx="0" cy="1017905"/>
          </a:xfrm>
          <a:custGeom>
            <a:avLst/>
            <a:gdLst/>
            <a:ahLst/>
            <a:cxnLst/>
            <a:rect l="l" t="t" r="r" b="b"/>
            <a:pathLst>
              <a:path w="0" h="1017904">
                <a:moveTo>
                  <a:pt x="0" y="1017320"/>
                </a:moveTo>
                <a:lnTo>
                  <a:pt x="0" y="0"/>
                </a:lnTo>
              </a:path>
            </a:pathLst>
          </a:custGeom>
          <a:ln w="2903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77615" y="2858185"/>
            <a:ext cx="0" cy="736600"/>
          </a:xfrm>
          <a:custGeom>
            <a:avLst/>
            <a:gdLst/>
            <a:ahLst/>
            <a:cxnLst/>
            <a:rect l="l" t="t" r="r" b="b"/>
            <a:pathLst>
              <a:path w="0" h="736600">
                <a:moveTo>
                  <a:pt x="0" y="736346"/>
                </a:moveTo>
                <a:lnTo>
                  <a:pt x="0" y="0"/>
                </a:lnTo>
              </a:path>
            </a:pathLst>
          </a:custGeom>
          <a:ln w="5807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693887" y="2838808"/>
            <a:ext cx="0" cy="717550"/>
          </a:xfrm>
          <a:custGeom>
            <a:avLst/>
            <a:gdLst/>
            <a:ahLst/>
            <a:cxnLst/>
            <a:rect l="l" t="t" r="r" b="b"/>
            <a:pathLst>
              <a:path w="0" h="717550">
                <a:moveTo>
                  <a:pt x="0" y="716968"/>
                </a:moveTo>
                <a:lnTo>
                  <a:pt x="0" y="0"/>
                </a:lnTo>
              </a:path>
            </a:pathLst>
          </a:custGeom>
          <a:ln w="5807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240758" y="6258942"/>
            <a:ext cx="0" cy="436245"/>
          </a:xfrm>
          <a:custGeom>
            <a:avLst/>
            <a:gdLst/>
            <a:ahLst/>
            <a:cxnLst/>
            <a:rect l="l" t="t" r="r" b="b"/>
            <a:pathLst>
              <a:path w="0" h="436245">
                <a:moveTo>
                  <a:pt x="0" y="435994"/>
                </a:moveTo>
                <a:lnTo>
                  <a:pt x="0" y="0"/>
                </a:lnTo>
              </a:path>
            </a:pathLst>
          </a:custGeom>
          <a:ln w="3175">
            <a:solidFill>
              <a:srgbClr val="B1B1A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163323" y="1433937"/>
            <a:ext cx="0" cy="3091180"/>
          </a:xfrm>
          <a:custGeom>
            <a:avLst/>
            <a:gdLst/>
            <a:ahLst/>
            <a:cxnLst/>
            <a:rect l="l" t="t" r="r" b="b"/>
            <a:pathLst>
              <a:path w="0" h="3091179">
                <a:moveTo>
                  <a:pt x="0" y="3090716"/>
                </a:moveTo>
                <a:lnTo>
                  <a:pt x="0" y="0"/>
                </a:lnTo>
              </a:path>
            </a:pathLst>
          </a:custGeom>
          <a:ln w="1935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114927" y="19377"/>
            <a:ext cx="0" cy="1056640"/>
          </a:xfrm>
          <a:custGeom>
            <a:avLst/>
            <a:gdLst/>
            <a:ahLst/>
            <a:cxnLst/>
            <a:rect l="l" t="t" r="r" b="b"/>
            <a:pathLst>
              <a:path w="0" h="1056640">
                <a:moveTo>
                  <a:pt x="0" y="1056075"/>
                </a:moveTo>
                <a:lnTo>
                  <a:pt x="0" y="0"/>
                </a:lnTo>
              </a:path>
            </a:pathLst>
          </a:custGeom>
          <a:ln w="2903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29218" y="2877563"/>
            <a:ext cx="813435" cy="0"/>
          </a:xfrm>
          <a:custGeom>
            <a:avLst/>
            <a:gdLst/>
            <a:ahLst/>
            <a:cxnLst/>
            <a:rect l="l" t="t" r="r" b="b"/>
            <a:pathLst>
              <a:path w="813435" h="0">
                <a:moveTo>
                  <a:pt x="0" y="0"/>
                </a:moveTo>
                <a:lnTo>
                  <a:pt x="813065" y="0"/>
                </a:lnTo>
              </a:path>
            </a:pathLst>
          </a:custGeom>
          <a:ln w="4844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38897" y="3536399"/>
            <a:ext cx="793750" cy="0"/>
          </a:xfrm>
          <a:custGeom>
            <a:avLst/>
            <a:gdLst/>
            <a:ahLst/>
            <a:cxnLst/>
            <a:rect l="l" t="t" r="r" b="b"/>
            <a:pathLst>
              <a:path w="793750" h="0">
                <a:moveTo>
                  <a:pt x="0" y="0"/>
                </a:moveTo>
                <a:lnTo>
                  <a:pt x="793707" y="0"/>
                </a:lnTo>
              </a:path>
            </a:pathLst>
          </a:custGeom>
          <a:ln w="5813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-14272" y="3780453"/>
            <a:ext cx="47625" cy="101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065">
              <a:lnSpc>
                <a:spcPct val="100000"/>
              </a:lnSpc>
              <a:spcBef>
                <a:spcPts val="95"/>
              </a:spcBef>
            </a:pPr>
            <a:r>
              <a:rPr dirty="0" sz="500" spc="5">
                <a:solidFill>
                  <a:srgbClr val="8C908E"/>
                </a:solidFill>
                <a:latin typeface="Times New Roman"/>
                <a:cs typeface="Times New Roman"/>
              </a:rPr>
              <a:t>I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-102912" y="3233037"/>
            <a:ext cx="161925" cy="8629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baseline="-45454" sz="8250" spc="-1552">
                <a:solidFill>
                  <a:srgbClr val="999AB1"/>
                </a:solidFill>
                <a:latin typeface="Arial"/>
                <a:cs typeface="Arial"/>
              </a:rPr>
              <a:t>I</a:t>
            </a:r>
            <a:r>
              <a:rPr dirty="0" sz="500" spc="5">
                <a:solidFill>
                  <a:srgbClr val="8C908E"/>
                </a:solidFill>
                <a:latin typeface="Times New Roman"/>
                <a:cs typeface="Times New Roman"/>
              </a:rPr>
              <a:t>I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187089" y="3741698"/>
            <a:ext cx="3126740" cy="64770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050" spc="170" b="1">
                <a:solidFill>
                  <a:srgbClr val="6D6B70"/>
                </a:solidFill>
                <a:latin typeface="Times New Roman"/>
                <a:cs typeface="Times New Roman"/>
              </a:rPr>
              <a:t>Mathematics</a:t>
            </a:r>
            <a:endParaRPr sz="40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102331" y="6285000"/>
            <a:ext cx="2502535" cy="490855"/>
          </a:xfrm>
          <a:prstGeom prst="rect">
            <a:avLst/>
          </a:prstGeom>
        </p:spPr>
        <p:txBody>
          <a:bodyPr wrap="square" lIns="0" tIns="61594" rIns="0" bIns="0" rtlCol="0" vert="horz">
            <a:spAutoFit/>
          </a:bodyPr>
          <a:lstStyle/>
          <a:p>
            <a:pPr algn="just" marL="12700" marR="5080" indent="8890">
              <a:lnSpc>
                <a:spcPct val="75000"/>
              </a:lnSpc>
              <a:spcBef>
                <a:spcPts val="484"/>
              </a:spcBef>
            </a:pPr>
            <a:r>
              <a:rPr dirty="0" sz="1300" spc="45">
                <a:solidFill>
                  <a:srgbClr val="8C908E"/>
                </a:solidFill>
                <a:latin typeface="Times New Roman"/>
                <a:cs typeface="Times New Roman"/>
              </a:rPr>
              <a:t>Dr </a:t>
            </a:r>
            <a:r>
              <a:rPr dirty="0" sz="1150" spc="80">
                <a:solidFill>
                  <a:srgbClr val="8C908E"/>
                </a:solidFill>
                <a:latin typeface="Times New Roman"/>
                <a:cs typeface="Times New Roman"/>
              </a:rPr>
              <a:t>Ralph </a:t>
            </a:r>
            <a:r>
              <a:rPr dirty="0" sz="1150" spc="85">
                <a:solidFill>
                  <a:srgbClr val="8C908E"/>
                </a:solidFill>
                <a:latin typeface="Times New Roman"/>
                <a:cs typeface="Times New Roman"/>
              </a:rPr>
              <a:t>Ball. </a:t>
            </a:r>
            <a:r>
              <a:rPr dirty="0" sz="1150" spc="105">
                <a:solidFill>
                  <a:srgbClr val="8C908E"/>
                </a:solidFill>
                <a:latin typeface="Times New Roman"/>
                <a:cs typeface="Times New Roman"/>
              </a:rPr>
              <a:t>Head </a:t>
            </a:r>
            <a:r>
              <a:rPr dirty="0" sz="1150" spc="100">
                <a:solidFill>
                  <a:srgbClr val="8C908E"/>
                </a:solidFill>
                <a:latin typeface="Arial"/>
                <a:cs typeface="Arial"/>
              </a:rPr>
              <a:t>of</a:t>
            </a:r>
            <a:r>
              <a:rPr dirty="0" sz="1150" spc="-229">
                <a:solidFill>
                  <a:srgbClr val="8C908E"/>
                </a:solidFill>
                <a:latin typeface="Arial"/>
                <a:cs typeface="Arial"/>
              </a:rPr>
              <a:t> </a:t>
            </a:r>
            <a:r>
              <a:rPr dirty="0" sz="1150" spc="90">
                <a:solidFill>
                  <a:srgbClr val="7C7E7E"/>
                </a:solidFill>
                <a:latin typeface="Times New Roman"/>
                <a:cs typeface="Times New Roman"/>
              </a:rPr>
              <a:t>Department  </a:t>
            </a:r>
            <a:r>
              <a:rPr dirty="0" sz="1200" spc="25" b="1">
                <a:solidFill>
                  <a:srgbClr val="8C908E"/>
                </a:solidFill>
                <a:latin typeface="Times New Roman"/>
                <a:cs typeface="Times New Roman"/>
              </a:rPr>
              <a:t>Anoclat.e </a:t>
            </a:r>
            <a:r>
              <a:rPr dirty="0" sz="1150" spc="70">
                <a:solidFill>
                  <a:srgbClr val="8C908E"/>
                </a:solidFill>
                <a:latin typeface="Arial"/>
                <a:cs typeface="Arial"/>
              </a:rPr>
              <a:t>Profenor </a:t>
            </a:r>
            <a:r>
              <a:rPr dirty="0" sz="1150" spc="65">
                <a:solidFill>
                  <a:srgbClr val="8C908E"/>
                </a:solidFill>
                <a:latin typeface="Arial"/>
                <a:cs typeface="Arial"/>
              </a:rPr>
              <a:t>o! </a:t>
            </a:r>
            <a:r>
              <a:rPr dirty="0" sz="1150" spc="25">
                <a:solidFill>
                  <a:srgbClr val="8C908E"/>
                </a:solidFill>
                <a:latin typeface="Arial"/>
                <a:cs typeface="Arial"/>
              </a:rPr>
              <a:t>lll&amp;thematfcs  </a:t>
            </a:r>
            <a:r>
              <a:rPr dirty="0" sz="1150" spc="70">
                <a:solidFill>
                  <a:srgbClr val="8C908E"/>
                </a:solidFill>
                <a:latin typeface="Times New Roman"/>
                <a:cs typeface="Times New Roman"/>
              </a:rPr>
              <a:t>Ph.D.,</a:t>
            </a:r>
            <a:r>
              <a:rPr dirty="0" sz="1150" spc="15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150" spc="110">
                <a:solidFill>
                  <a:srgbClr val="8C908E"/>
                </a:solidFill>
                <a:latin typeface="Times New Roman"/>
                <a:cs typeface="Times New Roman"/>
              </a:rPr>
              <a:t>New</a:t>
            </a:r>
            <a:r>
              <a:rPr dirty="0" sz="1150" spc="-105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150" spc="55">
                <a:solidFill>
                  <a:srgbClr val="8C908E"/>
                </a:solidFill>
                <a:latin typeface="Times New Roman"/>
                <a:cs typeface="Times New Roman"/>
              </a:rPr>
              <a:t>Mexico</a:t>
            </a:r>
            <a:r>
              <a:rPr dirty="0" sz="1150" spc="-3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150" spc="135">
                <a:solidFill>
                  <a:srgbClr val="8C908E"/>
                </a:solidFill>
                <a:latin typeface="Times New Roman"/>
                <a:cs typeface="Times New Roman"/>
              </a:rPr>
              <a:t>State</a:t>
            </a:r>
            <a:r>
              <a:rPr dirty="0" sz="1150" spc="6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150" spc="20">
                <a:solidFill>
                  <a:srgbClr val="8C908E"/>
                </a:solidFill>
                <a:latin typeface="Times New Roman"/>
                <a:cs typeface="Times New Roman"/>
              </a:rPr>
              <a:t>UnlveJ'lnt:,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215038" y="6149357"/>
            <a:ext cx="1094740" cy="211454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36220" algn="l"/>
              </a:tabLst>
            </a:pPr>
            <a:r>
              <a:rPr dirty="0" sz="1200" spc="30">
                <a:solidFill>
                  <a:srgbClr val="8C908E"/>
                </a:solidFill>
                <a:latin typeface="Times New Roman"/>
                <a:cs typeface="Times New Roman"/>
              </a:rPr>
              <a:t>r	</a:t>
            </a:r>
            <a:r>
              <a:rPr dirty="0" sz="1200" spc="40">
                <a:solidFill>
                  <a:srgbClr val="8C908E"/>
                </a:solidFill>
                <a:latin typeface="Times New Roman"/>
                <a:cs typeface="Times New Roman"/>
              </a:rPr>
              <a:t>Clyde</a:t>
            </a:r>
            <a:r>
              <a:rPr dirty="0" sz="1200" spc="-6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200" spc="20">
                <a:solidFill>
                  <a:srgbClr val="8C908E"/>
                </a:solidFill>
                <a:latin typeface="Times New Roman"/>
                <a:cs typeface="Times New Roman"/>
              </a:rPr>
              <a:t>Dubbs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850564" y="6197801"/>
            <a:ext cx="1759585" cy="316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50" spc="85">
                <a:solidFill>
                  <a:srgbClr val="8C908E"/>
                </a:solidFill>
                <a:latin typeface="Times New Roman"/>
                <a:cs typeface="Times New Roman"/>
              </a:rPr>
              <a:t>Instructor </a:t>
            </a:r>
            <a:r>
              <a:rPr dirty="0" sz="1900" spc="-215">
                <a:solidFill>
                  <a:srgbClr val="8C908E"/>
                </a:solidFill>
                <a:latin typeface="Times New Roman"/>
                <a:cs typeface="Times New Roman"/>
              </a:rPr>
              <a:t>or</a:t>
            </a:r>
            <a:r>
              <a:rPr dirty="0" sz="1900" spc="-35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150" spc="80">
                <a:solidFill>
                  <a:srgbClr val="8C908E"/>
                </a:solidFill>
                <a:latin typeface="Times New Roman"/>
                <a:cs typeface="Times New Roman"/>
              </a:rPr>
              <a:t>Mat.hemallr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687316" y="6410954"/>
            <a:ext cx="2093595" cy="211454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200" spc="-60">
                <a:solidFill>
                  <a:srgbClr val="8C908E"/>
                </a:solidFill>
                <a:latin typeface="Times New Roman"/>
                <a:cs typeface="Times New Roman"/>
              </a:rPr>
              <a:t>M </a:t>
            </a:r>
            <a:r>
              <a:rPr dirty="0" sz="1200" spc="-25">
                <a:solidFill>
                  <a:srgbClr val="8C908E"/>
                </a:solidFill>
                <a:latin typeface="Times New Roman"/>
                <a:cs typeface="Times New Roman"/>
              </a:rPr>
              <a:t>A </a:t>
            </a:r>
            <a:r>
              <a:rPr dirty="0" sz="1150" spc="-45">
                <a:solidFill>
                  <a:srgbClr val="8C908E"/>
                </a:solidFill>
                <a:latin typeface="Times New Roman"/>
                <a:cs typeface="Times New Roman"/>
              </a:rPr>
              <a:t>\Vlchlt.11</a:t>
            </a:r>
            <a:r>
              <a:rPr dirty="0" sz="1150" spc="-65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200" spc="-35">
                <a:solidFill>
                  <a:srgbClr val="8C908E"/>
                </a:solidFill>
                <a:latin typeface="Times New Roman"/>
                <a:cs typeface="Times New Roman"/>
              </a:rPr>
              <a:t>Stat!!Un1VOT1lty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171060" y="11865732"/>
            <a:ext cx="1141095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150" spc="-80">
                <a:solidFill>
                  <a:srgbClr val="8C908E"/>
                </a:solidFill>
                <a:latin typeface="Times New Roman"/>
                <a:cs typeface="Times New Roman"/>
              </a:rPr>
              <a:t>Dr </a:t>
            </a:r>
            <a:r>
              <a:rPr dirty="0" sz="1150" spc="-45">
                <a:solidFill>
                  <a:srgbClr val="8C908E"/>
                </a:solidFill>
                <a:latin typeface="Times New Roman"/>
                <a:cs typeface="Times New Roman"/>
              </a:rPr>
              <a:t>Al</a:t>
            </a:r>
            <a:r>
              <a:rPr dirty="0" sz="1350" spc="-45">
                <a:solidFill>
                  <a:srgbClr val="8C908E"/>
                </a:solidFill>
                <a:latin typeface="Arial"/>
                <a:cs typeface="Arial"/>
              </a:rPr>
              <a:t>■</a:t>
            </a:r>
            <a:r>
              <a:rPr dirty="0" sz="1150" spc="-45">
                <a:solidFill>
                  <a:srgbClr val="8C908E"/>
                </a:solidFill>
                <a:latin typeface="Times New Roman"/>
                <a:cs typeface="Times New Roman"/>
              </a:rPr>
              <a:t>n </a:t>
            </a:r>
            <a:r>
              <a:rPr dirty="0" sz="1150" spc="-5">
                <a:solidFill>
                  <a:srgbClr val="8C908E"/>
                </a:solidFill>
                <a:latin typeface="Times New Roman"/>
                <a:cs typeface="Times New Roman"/>
              </a:rPr>
              <a:t>Sh</a:t>
            </a:r>
            <a:r>
              <a:rPr dirty="0" sz="1350" spc="-5">
                <a:solidFill>
                  <a:srgbClr val="8C908E"/>
                </a:solidFill>
                <a:latin typeface="Arial"/>
                <a:cs typeface="Arial"/>
              </a:rPr>
              <a:t>■</a:t>
            </a:r>
            <a:r>
              <a:rPr dirty="0" sz="1150" spc="-5">
                <a:solidFill>
                  <a:srgbClr val="8C908E"/>
                </a:solidFill>
                <a:latin typeface="Times New Roman"/>
                <a:cs typeface="Times New Roman"/>
              </a:rPr>
              <a:t>r</a:t>
            </a:r>
            <a:r>
              <a:rPr dirty="0" sz="1150" spc="-20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150" spc="5">
                <a:solidFill>
                  <a:srgbClr val="8C908E"/>
                </a:solidFill>
                <a:latin typeface="Times New Roman"/>
                <a:cs typeface="Times New Roman"/>
              </a:rPr>
              <a:t>Pl"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730750" y="12148714"/>
            <a:ext cx="67945" cy="191135"/>
          </a:xfrm>
          <a:custGeom>
            <a:avLst/>
            <a:gdLst/>
            <a:ahLst/>
            <a:cxnLst/>
            <a:rect l="l" t="t" r="r" b="b"/>
            <a:pathLst>
              <a:path w="67945" h="191134">
                <a:moveTo>
                  <a:pt x="67755" y="190889"/>
                </a:moveTo>
                <a:lnTo>
                  <a:pt x="0" y="190889"/>
                </a:lnTo>
                <a:lnTo>
                  <a:pt x="0" y="0"/>
                </a:lnTo>
                <a:lnTo>
                  <a:pt x="67755" y="0"/>
                </a:lnTo>
                <a:lnTo>
                  <a:pt x="67755" y="190889"/>
                </a:lnTo>
                <a:close/>
              </a:path>
            </a:pathLst>
          </a:custGeom>
          <a:solidFill>
            <a:srgbClr val="D4D6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1369358" y="11967464"/>
            <a:ext cx="2799715" cy="37084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ctr" marL="9525">
              <a:lnSpc>
                <a:spcPts val="1515"/>
              </a:lnSpc>
              <a:spcBef>
                <a:spcPts val="135"/>
              </a:spcBef>
            </a:pPr>
            <a:r>
              <a:rPr dirty="0" sz="1100" spc="-10">
                <a:solidFill>
                  <a:srgbClr val="8C908E"/>
                </a:solidFill>
                <a:latin typeface="Times New Roman"/>
                <a:cs typeface="Times New Roman"/>
              </a:rPr>
              <a:t>Aa1ool111 </a:t>
            </a:r>
            <a:r>
              <a:rPr dirty="0" sz="1100" spc="30">
                <a:solidFill>
                  <a:srgbClr val="8C908E"/>
                </a:solidFill>
                <a:latin typeface="Times New Roman"/>
                <a:cs typeface="Times New Roman"/>
              </a:rPr>
              <a:t>llro{r11or </a:t>
            </a:r>
            <a:r>
              <a:rPr dirty="0" sz="1450" spc="-40" i="1">
                <a:solidFill>
                  <a:srgbClr val="8C908E"/>
                </a:solidFill>
                <a:latin typeface="Times New Roman"/>
                <a:cs typeface="Times New Roman"/>
              </a:rPr>
              <a:t>at</a:t>
            </a:r>
            <a:r>
              <a:rPr dirty="0" sz="1450" spc="-120" i="1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150" spc="-15">
                <a:solidFill>
                  <a:srgbClr val="8C908E"/>
                </a:solidFill>
                <a:latin typeface="Times New Roman"/>
                <a:cs typeface="Times New Roman"/>
              </a:rPr>
              <a:t>M11thematlc1</a:t>
            </a:r>
            <a:endParaRPr sz="1150">
              <a:latin typeface="Times New Roman"/>
              <a:cs typeface="Times New Roman"/>
            </a:endParaRPr>
          </a:p>
          <a:p>
            <a:pPr algn="ctr">
              <a:lnSpc>
                <a:spcPts val="1155"/>
              </a:lnSpc>
            </a:pPr>
            <a:r>
              <a:rPr dirty="0" sz="1150" spc="-35">
                <a:solidFill>
                  <a:srgbClr val="8C908E"/>
                </a:solidFill>
                <a:latin typeface="Times New Roman"/>
                <a:cs typeface="Times New Roman"/>
              </a:rPr>
              <a:t>l</a:t>
            </a:r>
            <a:r>
              <a:rPr dirty="0" baseline="9259" sz="900" spc="-52">
                <a:solidFill>
                  <a:srgbClr val="8C908E"/>
                </a:solidFill>
                <a:latin typeface="Times New Roman"/>
                <a:cs typeface="Times New Roman"/>
              </a:rPr>
              <a:t>1 </a:t>
            </a:r>
            <a:r>
              <a:rPr dirty="0" sz="1150" spc="40">
                <a:solidFill>
                  <a:srgbClr val="8C908E"/>
                </a:solidFill>
                <a:latin typeface="Times New Roman"/>
                <a:cs typeface="Times New Roman"/>
              </a:rPr>
              <a:t>h </a:t>
            </a:r>
            <a:r>
              <a:rPr dirty="0" sz="1150" spc="20">
                <a:solidFill>
                  <a:srgbClr val="8C908E"/>
                </a:solidFill>
                <a:latin typeface="Times New Roman"/>
                <a:cs typeface="Times New Roman"/>
              </a:rPr>
              <a:t>D</a:t>
            </a:r>
            <a:r>
              <a:rPr dirty="0" sz="1150" spc="20">
                <a:solidFill>
                  <a:srgbClr val="B1B1AE"/>
                </a:solidFill>
                <a:latin typeface="Times New Roman"/>
                <a:cs typeface="Times New Roman"/>
              </a:rPr>
              <a:t>., </a:t>
            </a:r>
            <a:r>
              <a:rPr dirty="0" sz="1150" spc="70">
                <a:solidFill>
                  <a:srgbClr val="8C908E"/>
                </a:solidFill>
                <a:latin typeface="Times New Roman"/>
                <a:cs typeface="Times New Roman"/>
              </a:rPr>
              <a:t>Unlvtraity </a:t>
            </a:r>
            <a:r>
              <a:rPr dirty="0" sz="850" spc="75" i="1">
                <a:solidFill>
                  <a:srgbClr val="8C908E"/>
                </a:solidFill>
                <a:latin typeface="Arial"/>
                <a:cs typeface="Arial"/>
              </a:rPr>
              <a:t>9( </a:t>
            </a:r>
            <a:r>
              <a:rPr dirty="0" sz="1150" spc="50">
                <a:solidFill>
                  <a:srgbClr val="8C908E"/>
                </a:solidFill>
                <a:latin typeface="Times New Roman"/>
                <a:cs typeface="Times New Roman"/>
              </a:rPr>
              <a:t>Manrh• </a:t>
            </a:r>
            <a:r>
              <a:rPr dirty="0" sz="800" spc="90">
                <a:solidFill>
                  <a:srgbClr val="8C908E"/>
                </a:solidFill>
                <a:latin typeface="Times New Roman"/>
                <a:cs typeface="Times New Roman"/>
              </a:rPr>
              <a:t>1101</a:t>
            </a:r>
            <a:r>
              <a:rPr dirty="0" sz="800" spc="5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150" spc="-80">
                <a:solidFill>
                  <a:srgbClr val="8C908E"/>
                </a:solidFill>
                <a:latin typeface="Times New Roman"/>
                <a:cs typeface="Times New Roman"/>
              </a:rPr>
              <a:t>En1h111d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6720277" y="6057314"/>
            <a:ext cx="1246505" cy="2292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13055" algn="l"/>
              </a:tabLst>
            </a:pPr>
            <a:r>
              <a:rPr dirty="0" sz="1200" spc="45">
                <a:solidFill>
                  <a:srgbClr val="8C908E"/>
                </a:solidFill>
                <a:latin typeface="Times New Roman"/>
                <a:cs typeface="Times New Roman"/>
              </a:rPr>
              <a:t>Dr	</a:t>
            </a:r>
            <a:r>
              <a:rPr dirty="0" sz="1200" spc="85">
                <a:solidFill>
                  <a:srgbClr val="8C908E"/>
                </a:solidFill>
                <a:latin typeface="Times New Roman"/>
                <a:cs typeface="Times New Roman"/>
              </a:rPr>
              <a:t>lartln</a:t>
            </a:r>
            <a:r>
              <a:rPr dirty="0" sz="1200" spc="-1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300" spc="-80">
                <a:solidFill>
                  <a:srgbClr val="8C908E"/>
                </a:solidFill>
                <a:latin typeface="Times New Roman"/>
                <a:cs typeface="Times New Roman"/>
              </a:rPr>
              <a:t>Frlb&lt;lrir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6664319" y="6354978"/>
            <a:ext cx="29209" cy="193675"/>
          </a:xfrm>
          <a:custGeom>
            <a:avLst/>
            <a:gdLst/>
            <a:ahLst/>
            <a:cxnLst/>
            <a:rect l="l" t="t" r="r" b="b"/>
            <a:pathLst>
              <a:path w="29209" h="193675">
                <a:moveTo>
                  <a:pt x="29038" y="193373"/>
                </a:moveTo>
                <a:lnTo>
                  <a:pt x="0" y="193373"/>
                </a:lnTo>
                <a:lnTo>
                  <a:pt x="0" y="0"/>
                </a:lnTo>
                <a:lnTo>
                  <a:pt x="29038" y="0"/>
                </a:lnTo>
                <a:lnTo>
                  <a:pt x="29038" y="193373"/>
                </a:lnTo>
                <a:close/>
              </a:path>
            </a:pathLst>
          </a:custGeom>
          <a:solidFill>
            <a:srgbClr val="D4D6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6334232" y="6192957"/>
            <a:ext cx="2006600" cy="3524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25400">
              <a:lnSpc>
                <a:spcPts val="1310"/>
              </a:lnSpc>
              <a:spcBef>
                <a:spcPts val="105"/>
              </a:spcBef>
            </a:pPr>
            <a:r>
              <a:rPr dirty="0" sz="1250" spc="-80" b="1">
                <a:solidFill>
                  <a:srgbClr val="8C908E"/>
                </a:solidFill>
                <a:latin typeface="Times New Roman"/>
                <a:cs typeface="Times New Roman"/>
              </a:rPr>
              <a:t>Pro(caaor </a:t>
            </a:r>
            <a:r>
              <a:rPr dirty="0" sz="1150" spc="5">
                <a:solidFill>
                  <a:srgbClr val="8C908E"/>
                </a:solidFill>
                <a:latin typeface="Times New Roman"/>
                <a:cs typeface="Times New Roman"/>
              </a:rPr>
              <a:t>of</a:t>
            </a:r>
            <a:r>
              <a:rPr dirty="0" sz="1150" spc="-5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150" spc="40">
                <a:solidFill>
                  <a:srgbClr val="8C908E"/>
                </a:solidFill>
                <a:latin typeface="Times New Roman"/>
                <a:cs typeface="Times New Roman"/>
              </a:rPr>
              <a:t>,\lathemlltlca</a:t>
            </a:r>
            <a:endParaRPr sz="1150">
              <a:latin typeface="Times New Roman"/>
              <a:cs typeface="Times New Roman"/>
            </a:endParaRPr>
          </a:p>
          <a:p>
            <a:pPr algn="ctr">
              <a:lnSpc>
                <a:spcPts val="1250"/>
              </a:lnSpc>
            </a:pPr>
            <a:r>
              <a:rPr dirty="0" sz="1150" spc="40">
                <a:solidFill>
                  <a:srgbClr val="8C908E"/>
                </a:solidFill>
                <a:latin typeface="Arial"/>
                <a:cs typeface="Arial"/>
              </a:rPr>
              <a:t>PhD</a:t>
            </a:r>
            <a:r>
              <a:rPr dirty="0" sz="1150" spc="40">
                <a:solidFill>
                  <a:srgbClr val="B1B1AE"/>
                </a:solidFill>
                <a:latin typeface="Arial"/>
                <a:cs typeface="Arial"/>
              </a:rPr>
              <a:t>.</a:t>
            </a:r>
            <a:r>
              <a:rPr dirty="0" sz="1150" spc="40">
                <a:solidFill>
                  <a:srgbClr val="8C908E"/>
                </a:solidFill>
                <a:latin typeface="Arial"/>
                <a:cs typeface="Arial"/>
              </a:rPr>
              <a:t>,</a:t>
            </a:r>
            <a:r>
              <a:rPr dirty="0" sz="1150" spc="-80">
                <a:solidFill>
                  <a:srgbClr val="8C908E"/>
                </a:solidFill>
                <a:latin typeface="Arial"/>
                <a:cs typeface="Arial"/>
              </a:rPr>
              <a:t> </a:t>
            </a:r>
            <a:r>
              <a:rPr dirty="0" sz="1150" spc="75">
                <a:solidFill>
                  <a:srgbClr val="8C908E"/>
                </a:solidFill>
                <a:latin typeface="Arial"/>
                <a:cs typeface="Arial"/>
              </a:rPr>
              <a:t>Unlvenlty</a:t>
            </a:r>
            <a:r>
              <a:rPr dirty="0" sz="1150" spc="-30">
                <a:solidFill>
                  <a:srgbClr val="8C908E"/>
                </a:solidFill>
                <a:latin typeface="Arial"/>
                <a:cs typeface="Arial"/>
              </a:rPr>
              <a:t> </a:t>
            </a:r>
            <a:r>
              <a:rPr dirty="0" sz="1150" spc="40">
                <a:solidFill>
                  <a:srgbClr val="8C908E"/>
                </a:solidFill>
                <a:latin typeface="Arial"/>
                <a:cs typeface="Arial"/>
              </a:rPr>
              <a:t>of</a:t>
            </a:r>
            <a:r>
              <a:rPr dirty="0" sz="1150" spc="-95">
                <a:solidFill>
                  <a:srgbClr val="8C908E"/>
                </a:solidFill>
                <a:latin typeface="Arial"/>
                <a:cs typeface="Arial"/>
              </a:rPr>
              <a:t> </a:t>
            </a:r>
            <a:r>
              <a:rPr dirty="0" sz="1200" spc="-50">
                <a:solidFill>
                  <a:srgbClr val="8C908E"/>
                </a:solidFill>
                <a:latin typeface="Times New Roman"/>
                <a:cs typeface="Times New Roman"/>
              </a:rPr>
              <a:t>llinnetM&gt;ta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6730034" y="11705867"/>
            <a:ext cx="1225550" cy="2057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150" spc="70">
                <a:solidFill>
                  <a:srgbClr val="8C908E"/>
                </a:solidFill>
                <a:latin typeface="Times New Roman"/>
                <a:cs typeface="Times New Roman"/>
              </a:rPr>
              <a:t>Dr </a:t>
            </a:r>
            <a:r>
              <a:rPr dirty="0" sz="1150" spc="20">
                <a:solidFill>
                  <a:srgbClr val="8C908E"/>
                </a:solidFill>
                <a:latin typeface="Times New Roman"/>
                <a:cs typeface="Times New Roman"/>
              </a:rPr>
              <a:t>Merr)'</a:t>
            </a:r>
            <a:r>
              <a:rPr dirty="0" sz="1150" spc="-195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150" spc="25">
                <a:solidFill>
                  <a:srgbClr val="8C908E"/>
                </a:solidFill>
                <a:latin typeface="Times New Roman"/>
                <a:cs typeface="Times New Roman"/>
              </a:rPr>
              <a:t>Lofflllnl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6247488" y="11788222"/>
            <a:ext cx="2254250" cy="3752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ctr">
              <a:lnSpc>
                <a:spcPts val="1570"/>
              </a:lnSpc>
              <a:spcBef>
                <a:spcPts val="125"/>
              </a:spcBef>
            </a:pPr>
            <a:r>
              <a:rPr dirty="0" sz="1150" spc="55" b="1">
                <a:solidFill>
                  <a:srgbClr val="8C908E"/>
                </a:solidFill>
                <a:latin typeface="Times New Roman"/>
                <a:cs typeface="Times New Roman"/>
              </a:rPr>
              <a:t>Awfatan </a:t>
            </a:r>
            <a:r>
              <a:rPr dirty="0" sz="1200" spc="30">
                <a:solidFill>
                  <a:srgbClr val="8C908E"/>
                </a:solidFill>
                <a:latin typeface="Times New Roman"/>
                <a:cs typeface="Times New Roman"/>
              </a:rPr>
              <a:t>Profr••or </a:t>
            </a:r>
            <a:r>
              <a:rPr dirty="0" sz="1500" spc="-60" i="1">
                <a:solidFill>
                  <a:srgbClr val="8C908E"/>
                </a:solidFill>
                <a:latin typeface="Times New Roman"/>
                <a:cs typeface="Times New Roman"/>
              </a:rPr>
              <a:t>ot</a:t>
            </a:r>
            <a:r>
              <a:rPr dirty="0" sz="1500" spc="-40" i="1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200" spc="10">
                <a:solidFill>
                  <a:srgbClr val="8C908E"/>
                </a:solidFill>
                <a:latin typeface="Times New Roman"/>
                <a:cs typeface="Times New Roman"/>
              </a:rPr>
              <a:t>lathcmatl&lt;a</a:t>
            </a:r>
            <a:endParaRPr sz="1200">
              <a:latin typeface="Times New Roman"/>
              <a:cs typeface="Times New Roman"/>
            </a:endParaRPr>
          </a:p>
          <a:p>
            <a:pPr algn="ctr" marL="6350">
              <a:lnSpc>
                <a:spcPts val="1150"/>
              </a:lnSpc>
            </a:pPr>
            <a:r>
              <a:rPr dirty="0" sz="1150" spc="10">
                <a:solidFill>
                  <a:srgbClr val="8C908E"/>
                </a:solidFill>
                <a:latin typeface="Times New Roman"/>
                <a:cs typeface="Times New Roman"/>
              </a:rPr>
              <a:t>l'h </a:t>
            </a:r>
            <a:r>
              <a:rPr dirty="0" sz="1100" spc="5" b="1">
                <a:solidFill>
                  <a:srgbClr val="8C908E"/>
                </a:solidFill>
                <a:latin typeface="Arial"/>
                <a:cs typeface="Arial"/>
              </a:rPr>
              <a:t>D., </a:t>
            </a:r>
            <a:r>
              <a:rPr dirty="0" sz="1150" spc="40">
                <a:solidFill>
                  <a:srgbClr val="8C908E"/>
                </a:solidFill>
                <a:latin typeface="Times New Roman"/>
                <a:cs typeface="Times New Roman"/>
              </a:rPr>
              <a:t>UnlvcnllY </a:t>
            </a:r>
            <a:r>
              <a:rPr dirty="0" sz="1100" spc="-65">
                <a:solidFill>
                  <a:srgbClr val="8C908E"/>
                </a:solidFill>
                <a:latin typeface="Times New Roman"/>
                <a:cs typeface="Times New Roman"/>
              </a:rPr>
              <a:t>elf</a:t>
            </a:r>
            <a:r>
              <a:rPr dirty="0" sz="1100" spc="114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150" spc="-35">
                <a:solidFill>
                  <a:srgbClr val="8C908E"/>
                </a:solidFill>
                <a:latin typeface="Times New Roman"/>
                <a:cs typeface="Times New Roman"/>
              </a:rPr>
              <a:t>OklnhollUI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9246361" y="12543945"/>
            <a:ext cx="219075" cy="1651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900">
                <a:solidFill>
                  <a:srgbClr val="8C908E"/>
                </a:solidFill>
                <a:latin typeface="Arial"/>
                <a:cs typeface="Arial"/>
              </a:rPr>
              <a:t>10.,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99221" y="1158788"/>
            <a:ext cx="655985" cy="5214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43754" y="7937686"/>
            <a:ext cx="501636" cy="4828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3048" y="8594332"/>
            <a:ext cx="366580" cy="3090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582082" y="5407669"/>
            <a:ext cx="1794313" cy="37274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418255" y="193130"/>
            <a:ext cx="5151415" cy="40171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800857" y="7879747"/>
            <a:ext cx="945390" cy="3862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9068034" y="4113691"/>
            <a:ext cx="501636" cy="1158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884576" y="5948437"/>
            <a:ext cx="3800857" cy="619950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614463" y="12341075"/>
            <a:ext cx="3897326" cy="44420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897667" y="791837"/>
            <a:ext cx="135055" cy="305147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611527" y="154505"/>
            <a:ext cx="4186730" cy="587118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785175" y="7416233"/>
            <a:ext cx="4109556" cy="449995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5454247" y="2935595"/>
            <a:ext cx="655985" cy="54076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5377075" y="5871183"/>
            <a:ext cx="3241340" cy="610294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8792057" y="7841122"/>
            <a:ext cx="57881" cy="44420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1344691" y="12051379"/>
            <a:ext cx="3009815" cy="4635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260634" y="1071877"/>
            <a:ext cx="0" cy="715010"/>
          </a:xfrm>
          <a:custGeom>
            <a:avLst/>
            <a:gdLst/>
            <a:ahLst/>
            <a:cxnLst/>
            <a:rect l="l" t="t" r="r" b="b"/>
            <a:pathLst>
              <a:path w="0" h="715010">
                <a:moveTo>
                  <a:pt x="0" y="714584"/>
                </a:moveTo>
                <a:lnTo>
                  <a:pt x="0" y="0"/>
                </a:lnTo>
              </a:path>
            </a:pathLst>
          </a:custGeom>
          <a:ln w="578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003442" y="1071877"/>
            <a:ext cx="0" cy="705485"/>
          </a:xfrm>
          <a:custGeom>
            <a:avLst/>
            <a:gdLst/>
            <a:ahLst/>
            <a:cxnLst/>
            <a:rect l="l" t="t" r="r" b="b"/>
            <a:pathLst>
              <a:path w="0" h="705485">
                <a:moveTo>
                  <a:pt x="0" y="704928"/>
                </a:moveTo>
                <a:lnTo>
                  <a:pt x="0" y="0"/>
                </a:lnTo>
              </a:path>
            </a:pathLst>
          </a:custGeom>
          <a:ln w="578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907313" y="28969"/>
            <a:ext cx="0" cy="724535"/>
          </a:xfrm>
          <a:custGeom>
            <a:avLst/>
            <a:gdLst/>
            <a:ahLst/>
            <a:cxnLst/>
            <a:rect l="l" t="t" r="r" b="b"/>
            <a:pathLst>
              <a:path w="0" h="724535">
                <a:moveTo>
                  <a:pt x="0" y="724241"/>
                </a:moveTo>
                <a:lnTo>
                  <a:pt x="0" y="0"/>
                </a:lnTo>
              </a:path>
            </a:pathLst>
          </a:custGeom>
          <a:ln w="289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974841" y="3930217"/>
            <a:ext cx="10160" cy="1796414"/>
          </a:xfrm>
          <a:custGeom>
            <a:avLst/>
            <a:gdLst/>
            <a:ahLst/>
            <a:cxnLst/>
            <a:rect l="l" t="t" r="r" b="b"/>
            <a:pathLst>
              <a:path w="10159" h="1796414">
                <a:moveTo>
                  <a:pt x="0" y="1467796"/>
                </a:moveTo>
                <a:lnTo>
                  <a:pt x="0" y="0"/>
                </a:lnTo>
              </a:path>
              <a:path w="10159" h="1796414">
                <a:moveTo>
                  <a:pt x="9646" y="1796119"/>
                </a:moveTo>
                <a:lnTo>
                  <a:pt x="9646" y="1487109"/>
                </a:lnTo>
              </a:path>
            </a:pathLst>
          </a:custGeom>
          <a:ln w="965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003782" y="6894779"/>
            <a:ext cx="0" cy="541020"/>
          </a:xfrm>
          <a:custGeom>
            <a:avLst/>
            <a:gdLst/>
            <a:ahLst/>
            <a:cxnLst/>
            <a:rect l="l" t="t" r="r" b="b"/>
            <a:pathLst>
              <a:path w="0" h="541020">
                <a:moveTo>
                  <a:pt x="0" y="540767"/>
                </a:moveTo>
                <a:lnTo>
                  <a:pt x="0" y="0"/>
                </a:lnTo>
              </a:path>
            </a:pathLst>
          </a:custGeom>
          <a:ln w="192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4798265" y="3254258"/>
            <a:ext cx="0" cy="425450"/>
          </a:xfrm>
          <a:custGeom>
            <a:avLst/>
            <a:gdLst/>
            <a:ahLst/>
            <a:cxnLst/>
            <a:rect l="l" t="t" r="r" b="b"/>
            <a:pathLst>
              <a:path w="0" h="425450">
                <a:moveTo>
                  <a:pt x="0" y="424888"/>
                </a:moveTo>
                <a:lnTo>
                  <a:pt x="0" y="0"/>
                </a:lnTo>
              </a:path>
            </a:pathLst>
          </a:custGeom>
          <a:ln w="96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4817559" y="4277853"/>
            <a:ext cx="0" cy="647065"/>
          </a:xfrm>
          <a:custGeom>
            <a:avLst/>
            <a:gdLst/>
            <a:ahLst/>
            <a:cxnLst/>
            <a:rect l="l" t="t" r="r" b="b"/>
            <a:pathLst>
              <a:path w="0" h="647064">
                <a:moveTo>
                  <a:pt x="0" y="646989"/>
                </a:moveTo>
                <a:lnTo>
                  <a:pt x="0" y="0"/>
                </a:lnTo>
              </a:path>
            </a:pathLst>
          </a:custGeom>
          <a:ln w="96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5377076" y="2906622"/>
            <a:ext cx="0" cy="695325"/>
          </a:xfrm>
          <a:custGeom>
            <a:avLst/>
            <a:gdLst/>
            <a:ahLst/>
            <a:cxnLst/>
            <a:rect l="l" t="t" r="r" b="b"/>
            <a:pathLst>
              <a:path w="0" h="695325">
                <a:moveTo>
                  <a:pt x="0" y="695271"/>
                </a:moveTo>
                <a:lnTo>
                  <a:pt x="0" y="0"/>
                </a:lnTo>
              </a:path>
            </a:pathLst>
          </a:custGeom>
          <a:ln w="578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6110236" y="2945248"/>
            <a:ext cx="0" cy="666750"/>
          </a:xfrm>
          <a:custGeom>
            <a:avLst/>
            <a:gdLst/>
            <a:ahLst/>
            <a:cxnLst/>
            <a:rect l="l" t="t" r="r" b="b"/>
            <a:pathLst>
              <a:path w="0" h="666750">
                <a:moveTo>
                  <a:pt x="0" y="666302"/>
                </a:moveTo>
                <a:lnTo>
                  <a:pt x="0" y="0"/>
                </a:lnTo>
              </a:path>
            </a:pathLst>
          </a:custGeom>
          <a:ln w="7717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231694" y="1100847"/>
            <a:ext cx="800735" cy="0"/>
          </a:xfrm>
          <a:custGeom>
            <a:avLst/>
            <a:gdLst/>
            <a:ahLst/>
            <a:cxnLst/>
            <a:rect l="l" t="t" r="r" b="b"/>
            <a:pathLst>
              <a:path w="800735" h="0">
                <a:moveTo>
                  <a:pt x="0" y="0"/>
                </a:moveTo>
                <a:lnTo>
                  <a:pt x="800688" y="0"/>
                </a:lnTo>
              </a:path>
            </a:pathLst>
          </a:custGeom>
          <a:ln w="6759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3212400" y="1747836"/>
            <a:ext cx="820419" cy="0"/>
          </a:xfrm>
          <a:custGeom>
            <a:avLst/>
            <a:gdLst/>
            <a:ahLst/>
            <a:cxnLst/>
            <a:rect l="l" t="t" r="r" b="b"/>
            <a:pathLst>
              <a:path w="820420" h="0">
                <a:moveTo>
                  <a:pt x="0" y="0"/>
                </a:moveTo>
                <a:lnTo>
                  <a:pt x="819982" y="0"/>
                </a:lnTo>
              </a:path>
            </a:pathLst>
          </a:custGeom>
          <a:ln w="579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5357783" y="2935592"/>
            <a:ext cx="820419" cy="0"/>
          </a:xfrm>
          <a:custGeom>
            <a:avLst/>
            <a:gdLst/>
            <a:ahLst/>
            <a:cxnLst/>
            <a:rect l="l" t="t" r="r" b="b"/>
            <a:pathLst>
              <a:path w="820419" h="0">
                <a:moveTo>
                  <a:pt x="0" y="0"/>
                </a:moveTo>
                <a:lnTo>
                  <a:pt x="819982" y="0"/>
                </a:lnTo>
              </a:path>
            </a:pathLst>
          </a:custGeom>
          <a:ln w="579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5357783" y="3582581"/>
            <a:ext cx="800735" cy="0"/>
          </a:xfrm>
          <a:custGeom>
            <a:avLst/>
            <a:gdLst/>
            <a:ahLst/>
            <a:cxnLst/>
            <a:rect l="l" t="t" r="r" b="b"/>
            <a:pathLst>
              <a:path w="800734" h="0">
                <a:moveTo>
                  <a:pt x="0" y="0"/>
                </a:moveTo>
                <a:lnTo>
                  <a:pt x="800688" y="0"/>
                </a:lnTo>
              </a:path>
            </a:pathLst>
          </a:custGeom>
          <a:ln w="579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276996" y="3505329"/>
            <a:ext cx="1264285" cy="0"/>
          </a:xfrm>
          <a:custGeom>
            <a:avLst/>
            <a:gdLst/>
            <a:ahLst/>
            <a:cxnLst/>
            <a:rect l="l" t="t" r="r" b="b"/>
            <a:pathLst>
              <a:path w="1264284" h="0">
                <a:moveTo>
                  <a:pt x="0" y="0"/>
                </a:moveTo>
                <a:lnTo>
                  <a:pt x="1263737" y="0"/>
                </a:lnTo>
              </a:path>
            </a:pathLst>
          </a:custGeom>
          <a:ln w="3862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8084059" y="3939873"/>
            <a:ext cx="1466850" cy="0"/>
          </a:xfrm>
          <a:custGeom>
            <a:avLst/>
            <a:gdLst/>
            <a:ahLst/>
            <a:cxnLst/>
            <a:rect l="l" t="t" r="r" b="b"/>
            <a:pathLst>
              <a:path w="1466850" h="0">
                <a:moveTo>
                  <a:pt x="0" y="0"/>
                </a:moveTo>
                <a:lnTo>
                  <a:pt x="1466320" y="0"/>
                </a:lnTo>
              </a:path>
            </a:pathLst>
          </a:custGeom>
          <a:ln w="965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3935914" y="7696273"/>
            <a:ext cx="666115" cy="0"/>
          </a:xfrm>
          <a:custGeom>
            <a:avLst/>
            <a:gdLst/>
            <a:ahLst/>
            <a:cxnLst/>
            <a:rect l="l" t="t" r="r" b="b"/>
            <a:pathLst>
              <a:path w="666114" h="0">
                <a:moveTo>
                  <a:pt x="0" y="0"/>
                </a:moveTo>
                <a:lnTo>
                  <a:pt x="665632" y="0"/>
                </a:lnTo>
              </a:path>
            </a:pathLst>
          </a:custGeom>
          <a:ln w="1931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4225319" y="8507424"/>
            <a:ext cx="511809" cy="0"/>
          </a:xfrm>
          <a:custGeom>
            <a:avLst/>
            <a:gdLst/>
            <a:ahLst/>
            <a:cxnLst/>
            <a:rect l="l" t="t" r="r" b="b"/>
            <a:pathLst>
              <a:path w="511810" h="0">
                <a:moveTo>
                  <a:pt x="0" y="0"/>
                </a:moveTo>
                <a:lnTo>
                  <a:pt x="511282" y="0"/>
                </a:lnTo>
              </a:path>
            </a:pathLst>
          </a:custGeom>
          <a:ln w="4828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35" name="object 35"/>
          <p:cNvGraphicFramePr>
            <a:graphicFrameLocks noGrp="1"/>
          </p:cNvGraphicFramePr>
          <p:nvPr/>
        </p:nvGraphicFramePr>
        <p:xfrm>
          <a:off x="19115230" y="4050924"/>
          <a:ext cx="854075" cy="7245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8610"/>
                <a:gridCol w="462915"/>
              </a:tblGrid>
              <a:tr h="309009">
                <a:tc gridSpan="2">
                  <a:txBody>
                    <a:bodyPr/>
                    <a:lstStyle/>
                    <a:p>
                      <a:pPr marL="414655">
                        <a:lnSpc>
                          <a:spcPts val="1614"/>
                        </a:lnSpc>
                        <a:spcBef>
                          <a:spcPts val="715"/>
                        </a:spcBef>
                      </a:pPr>
                      <a:r>
                        <a:rPr dirty="0" baseline="3472" sz="3600" spc="-67">
                          <a:solidFill>
                            <a:srgbClr val="838582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dirty="0" sz="1200" spc="-45">
                          <a:solidFill>
                            <a:srgbClr val="838582"/>
                          </a:solidFill>
                          <a:latin typeface="Arial"/>
                          <a:cs typeface="Arial"/>
                        </a:rPr>
                        <a:t>......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90805">
                    <a:lnL w="53975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000000"/>
                      </a:solidFill>
                      <a:prstDash val="solid"/>
                    </a:lnR>
                    <a:lnT w="53975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73817"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Bef>
                          <a:spcPts val="65"/>
                        </a:spcBef>
                      </a:pPr>
                      <a:r>
                        <a:rPr dirty="0" sz="1150" spc="-5">
                          <a:solidFill>
                            <a:srgbClr val="9A9E9C"/>
                          </a:solidFill>
                          <a:latin typeface="Arial"/>
                          <a:cs typeface="Arial"/>
                        </a:rPr>
                        <a:t>'.</a:t>
                      </a:r>
                      <a:endParaRPr sz="1150">
                        <a:latin typeface="Arial"/>
                        <a:cs typeface="Arial"/>
                      </a:endParaRPr>
                    </a:p>
                  </a:txBody>
                  <a:tcPr marL="0" marR="0" marB="0" marT="8255">
                    <a:lnL w="53975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ts val="875"/>
                        </a:lnSpc>
                        <a:spcBef>
                          <a:spcPts val="390"/>
                        </a:spcBef>
                      </a:pPr>
                      <a:r>
                        <a:rPr dirty="0" sz="900">
                          <a:solidFill>
                            <a:srgbClr val="9A9E9C"/>
                          </a:solidFill>
                          <a:latin typeface="Times New Roman"/>
                          <a:cs typeface="Times New Roman"/>
                        </a:rPr>
                        <a:t>•</a:t>
                      </a: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49530">
                    <a:lnL w="7620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931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539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76200">
                      <a:solidFill>
                        <a:srgbClr val="000000"/>
                      </a:solidFill>
                      <a:prstDash val="solid"/>
                    </a:lnL>
                    <a:lnR w="762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5397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6" name="object 36"/>
          <p:cNvSpPr txBox="1"/>
          <p:nvPr/>
        </p:nvSpPr>
        <p:spPr>
          <a:xfrm>
            <a:off x="792512" y="1952521"/>
            <a:ext cx="3250565" cy="1580515"/>
          </a:xfrm>
          <a:prstGeom prst="rect">
            <a:avLst/>
          </a:prstGeom>
        </p:spPr>
        <p:txBody>
          <a:bodyPr wrap="square" lIns="0" tIns="1276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5"/>
              </a:spcBef>
            </a:pPr>
            <a:r>
              <a:rPr dirty="0" sz="4300" spc="145">
                <a:solidFill>
                  <a:srgbClr val="69696B"/>
                </a:solidFill>
                <a:latin typeface="Times New Roman"/>
                <a:cs typeface="Times New Roman"/>
              </a:rPr>
              <a:t>Metall</a:t>
            </a:r>
            <a:r>
              <a:rPr dirty="0" sz="4300" spc="-705">
                <a:solidFill>
                  <a:srgbClr val="69696B"/>
                </a:solidFill>
                <a:latin typeface="Times New Roman"/>
                <a:cs typeface="Times New Roman"/>
              </a:rPr>
              <a:t> </a:t>
            </a:r>
            <a:r>
              <a:rPr dirty="0" sz="4300" spc="10">
                <a:solidFill>
                  <a:srgbClr val="69696B"/>
                </a:solidFill>
                <a:latin typeface="Times New Roman"/>
                <a:cs typeface="Times New Roman"/>
              </a:rPr>
              <a:t>urg</a:t>
            </a:r>
            <a:r>
              <a:rPr dirty="0" sz="4300" spc="-555">
                <a:solidFill>
                  <a:srgbClr val="69696B"/>
                </a:solidFill>
                <a:latin typeface="Times New Roman"/>
                <a:cs typeface="Times New Roman"/>
              </a:rPr>
              <a:t> </a:t>
            </a:r>
            <a:r>
              <a:rPr dirty="0" sz="4300" spc="120">
                <a:solidFill>
                  <a:srgbClr val="69696B"/>
                </a:solidFill>
                <a:latin typeface="Times New Roman"/>
                <a:cs typeface="Times New Roman"/>
              </a:rPr>
              <a:t>ica</a:t>
            </a:r>
            <a:r>
              <a:rPr dirty="0" sz="4300" spc="120">
                <a:solidFill>
                  <a:srgbClr val="4F4B4B"/>
                </a:solidFill>
                <a:latin typeface="Times New Roman"/>
                <a:cs typeface="Times New Roman"/>
              </a:rPr>
              <a:t>l</a:t>
            </a:r>
            <a:endParaRPr sz="4300">
              <a:latin typeface="Times New Roman"/>
              <a:cs typeface="Times New Roman"/>
            </a:endParaRPr>
          </a:p>
          <a:p>
            <a:pPr marL="1905">
              <a:lnSpc>
                <a:spcPct val="100000"/>
              </a:lnSpc>
              <a:spcBef>
                <a:spcPts val="950"/>
              </a:spcBef>
            </a:pPr>
            <a:r>
              <a:rPr dirty="0" sz="4350" spc="-100" b="1">
                <a:solidFill>
                  <a:srgbClr val="838582"/>
                </a:solidFill>
                <a:latin typeface="Times New Roman"/>
                <a:cs typeface="Times New Roman"/>
              </a:rPr>
              <a:t>a</a:t>
            </a:r>
            <a:r>
              <a:rPr dirty="0" sz="4350" spc="-100" b="1">
                <a:solidFill>
                  <a:srgbClr val="69696B"/>
                </a:solidFill>
                <a:latin typeface="Times New Roman"/>
                <a:cs typeface="Times New Roman"/>
              </a:rPr>
              <a:t>nd</a:t>
            </a:r>
            <a:r>
              <a:rPr dirty="0" sz="4350" spc="130" b="1">
                <a:solidFill>
                  <a:srgbClr val="69696B"/>
                </a:solidFill>
                <a:latin typeface="Times New Roman"/>
                <a:cs typeface="Times New Roman"/>
              </a:rPr>
              <a:t> </a:t>
            </a:r>
            <a:r>
              <a:rPr dirty="0" sz="4350" spc="-40" b="1">
                <a:solidFill>
                  <a:srgbClr val="69696B"/>
                </a:solidFill>
                <a:latin typeface="Times New Roman"/>
                <a:cs typeface="Times New Roman"/>
              </a:rPr>
              <a:t>Materials</a:t>
            </a:r>
            <a:endParaRPr sz="43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297460" y="3651961"/>
            <a:ext cx="71755" cy="2749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dirty="0" sz="1600">
                <a:solidFill>
                  <a:srgbClr val="69696B"/>
                </a:solidFill>
                <a:latin typeface="Times New Roman"/>
                <a:cs typeface="Times New Roman"/>
              </a:rPr>
              <a:t>•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17586" y="3642305"/>
            <a:ext cx="2917825" cy="6921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4350" spc="-25" b="1">
                <a:solidFill>
                  <a:srgbClr val="69696B"/>
                </a:solidFill>
                <a:latin typeface="Times New Roman"/>
                <a:cs typeface="Times New Roman"/>
              </a:rPr>
              <a:t>En</a:t>
            </a:r>
            <a:r>
              <a:rPr dirty="0" sz="4350" spc="295" b="1">
                <a:solidFill>
                  <a:srgbClr val="69696B"/>
                </a:solidFill>
                <a:latin typeface="Times New Roman"/>
                <a:cs typeface="Times New Roman"/>
              </a:rPr>
              <a:t>g</a:t>
            </a:r>
            <a:r>
              <a:rPr dirty="0" sz="4350" spc="85" b="1">
                <a:solidFill>
                  <a:srgbClr val="838582"/>
                </a:solidFill>
                <a:latin typeface="Times New Roman"/>
                <a:cs typeface="Times New Roman"/>
              </a:rPr>
              <a:t>i</a:t>
            </a:r>
            <a:r>
              <a:rPr dirty="0" sz="4350" spc="-65" b="1">
                <a:solidFill>
                  <a:srgbClr val="69696B"/>
                </a:solidFill>
                <a:latin typeface="Times New Roman"/>
                <a:cs typeface="Times New Roman"/>
              </a:rPr>
              <a:t>ne</a:t>
            </a:r>
            <a:r>
              <a:rPr dirty="0" sz="4350" spc="50" b="1">
                <a:solidFill>
                  <a:srgbClr val="69696B"/>
                </a:solidFill>
                <a:latin typeface="Times New Roman"/>
                <a:cs typeface="Times New Roman"/>
              </a:rPr>
              <a:t>e</a:t>
            </a:r>
            <a:r>
              <a:rPr dirty="0" sz="4350" spc="-265" b="1">
                <a:solidFill>
                  <a:srgbClr val="69696B"/>
                </a:solidFill>
                <a:latin typeface="Times New Roman"/>
                <a:cs typeface="Times New Roman"/>
              </a:rPr>
              <a:t>r</a:t>
            </a:r>
            <a:r>
              <a:rPr dirty="0" sz="4350" spc="160" b="1">
                <a:solidFill>
                  <a:srgbClr val="69696B"/>
                </a:solidFill>
                <a:latin typeface="Times New Roman"/>
                <a:cs typeface="Times New Roman"/>
              </a:rPr>
              <a:t>i</a:t>
            </a:r>
            <a:r>
              <a:rPr dirty="0" sz="4350" spc="25" b="1">
                <a:solidFill>
                  <a:srgbClr val="69696B"/>
                </a:solidFill>
                <a:latin typeface="Times New Roman"/>
                <a:cs typeface="Times New Roman"/>
              </a:rPr>
              <a:t>ng</a:t>
            </a:r>
            <a:endParaRPr sz="43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238082" y="9315529"/>
            <a:ext cx="905510" cy="2108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781050" algn="l"/>
              </a:tabLst>
            </a:pPr>
            <a:r>
              <a:rPr dirty="0" sz="1150" spc="-65" i="1">
                <a:solidFill>
                  <a:srgbClr val="9A9E9C"/>
                </a:solidFill>
                <a:latin typeface="Arial"/>
                <a:cs typeface="Arial"/>
              </a:rPr>
              <a:t>D</a:t>
            </a:r>
            <a:r>
              <a:rPr dirty="0" sz="1150" spc="-50" i="1">
                <a:solidFill>
                  <a:srgbClr val="9A9E9C"/>
                </a:solidFill>
                <a:latin typeface="Arial"/>
                <a:cs typeface="Arial"/>
              </a:rPr>
              <a:t>T</a:t>
            </a:r>
            <a:r>
              <a:rPr dirty="0" sz="1150" spc="155" i="1">
                <a:solidFill>
                  <a:srgbClr val="9A9E9C"/>
                </a:solidFill>
                <a:latin typeface="Arial"/>
                <a:cs typeface="Arial"/>
              </a:rPr>
              <a:t> </a:t>
            </a:r>
            <a:r>
              <a:rPr dirty="0" sz="1200" spc="540">
                <a:solidFill>
                  <a:srgbClr val="9A9E9C"/>
                </a:solidFill>
                <a:latin typeface="Times New Roman"/>
                <a:cs typeface="Times New Roman"/>
              </a:rPr>
              <a:t>Ch</a:t>
            </a:r>
            <a:r>
              <a:rPr dirty="0" sz="1200" spc="260">
                <a:solidFill>
                  <a:srgbClr val="9A9E9C"/>
                </a:solidFill>
                <a:latin typeface="Times New Roman"/>
                <a:cs typeface="Times New Roman"/>
              </a:rPr>
              <a:t>i</a:t>
            </a:r>
            <a:r>
              <a:rPr dirty="0" sz="1200">
                <a:solidFill>
                  <a:srgbClr val="9A9E9C"/>
                </a:solidFill>
                <a:latin typeface="Times New Roman"/>
                <a:cs typeface="Times New Roman"/>
              </a:rPr>
              <a:t>	</a:t>
            </a:r>
            <a:r>
              <a:rPr dirty="0" sz="1200" spc="380">
                <a:solidFill>
                  <a:srgbClr val="9A9E9C"/>
                </a:solidFill>
                <a:latin typeface="Times New Roman"/>
                <a:cs typeface="Times New Roman"/>
              </a:rPr>
              <a:t>"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626074" y="9436237"/>
            <a:ext cx="2145665" cy="330835"/>
          </a:xfrm>
          <a:prstGeom prst="rect">
            <a:avLst/>
          </a:prstGeom>
        </p:spPr>
        <p:txBody>
          <a:bodyPr wrap="square" lIns="0" tIns="66040" rIns="0" bIns="0" rtlCol="0" vert="horz">
            <a:spAutoFit/>
          </a:bodyPr>
          <a:lstStyle/>
          <a:p>
            <a:pPr marL="114935" marR="5080" indent="-102870">
              <a:lnSpc>
                <a:spcPct val="71600"/>
              </a:lnSpc>
              <a:spcBef>
                <a:spcPts val="520"/>
              </a:spcBef>
              <a:tabLst>
                <a:tab pos="772795" algn="l"/>
              </a:tabLst>
            </a:pPr>
            <a:r>
              <a:rPr dirty="0" sz="1150" spc="-25">
                <a:solidFill>
                  <a:srgbClr val="9A9E9C"/>
                </a:solidFill>
                <a:latin typeface="Times New Roman"/>
                <a:cs typeface="Times New Roman"/>
              </a:rPr>
              <a:t>Auoe11rt,; </a:t>
            </a:r>
            <a:r>
              <a:rPr dirty="0" sz="1150" spc="70">
                <a:solidFill>
                  <a:srgbClr val="9A9E9C"/>
                </a:solidFill>
                <a:latin typeface="Times New Roman"/>
                <a:cs typeface="Times New Roman"/>
              </a:rPr>
              <a:t>Proleuor </a:t>
            </a:r>
            <a:r>
              <a:rPr dirty="0" sz="1050" spc="45" i="1">
                <a:solidFill>
                  <a:srgbClr val="9A9E9C"/>
                </a:solidFill>
                <a:latin typeface="Arial"/>
                <a:cs typeface="Arial"/>
              </a:rPr>
              <a:t>a!</a:t>
            </a:r>
            <a:r>
              <a:rPr dirty="0" sz="1150" spc="45">
                <a:solidFill>
                  <a:srgbClr val="9A9E9C"/>
                </a:solidFill>
                <a:latin typeface="Times New Roman"/>
                <a:cs typeface="Times New Roman"/>
              </a:rPr>
              <a:t>1"el.ill</a:t>
            </a:r>
            <a:r>
              <a:rPr dirty="0" sz="1150" spc="45">
                <a:solidFill>
                  <a:srgbClr val="838582"/>
                </a:solidFill>
                <a:latin typeface="Times New Roman"/>
                <a:cs typeface="Times New Roman"/>
              </a:rPr>
              <a:t>u</a:t>
            </a:r>
            <a:r>
              <a:rPr dirty="0" sz="1150" spc="45">
                <a:solidFill>
                  <a:srgbClr val="9A9E9C"/>
                </a:solidFill>
                <a:latin typeface="Times New Roman"/>
                <a:cs typeface="Times New Roman"/>
              </a:rPr>
              <a:t>rgy  </a:t>
            </a:r>
            <a:r>
              <a:rPr dirty="0" sz="1150" spc="30">
                <a:solidFill>
                  <a:srgbClr val="9A9E9C"/>
                </a:solidFill>
                <a:latin typeface="Times New Roman"/>
                <a:cs typeface="Times New Roman"/>
              </a:rPr>
              <a:t>l'h.IJ </a:t>
            </a:r>
            <a:r>
              <a:rPr dirty="0" sz="1150" spc="335">
                <a:solidFill>
                  <a:srgbClr val="9A9E9C"/>
                </a:solidFill>
                <a:latin typeface="Times New Roman"/>
                <a:cs typeface="Times New Roman"/>
              </a:rPr>
              <a:t> </a:t>
            </a:r>
            <a:r>
              <a:rPr dirty="0" sz="1050" spc="20">
                <a:solidFill>
                  <a:srgbClr val="9A9E9C"/>
                </a:solidFill>
                <a:latin typeface="Times New Roman"/>
                <a:cs typeface="Times New Roman"/>
              </a:rPr>
              <a:t>t,	</a:t>
            </a:r>
            <a:r>
              <a:rPr dirty="0" sz="1150" spc="105">
                <a:solidFill>
                  <a:srgbClr val="9A9E9C"/>
                </a:solidFill>
                <a:latin typeface="Times New Roman"/>
                <a:cs typeface="Times New Roman"/>
              </a:rPr>
              <a:t>H,nn </a:t>
            </a:r>
            <a:r>
              <a:rPr dirty="0" sz="1150" spc="130">
                <a:solidFill>
                  <a:srgbClr val="9A9E9C"/>
                </a:solidFill>
                <a:latin typeface="Times New Roman"/>
                <a:cs typeface="Times New Roman"/>
              </a:rPr>
              <a:t>o!</a:t>
            </a:r>
            <a:r>
              <a:rPr dirty="0" sz="1150" spc="130">
                <a:solidFill>
                  <a:srgbClr val="9A9E9C"/>
                </a:solidFill>
                <a:latin typeface="Arial"/>
                <a:cs typeface="Arial"/>
              </a:rPr>
              <a:t>M</a:t>
            </a:r>
            <a:r>
              <a:rPr dirty="0" sz="1150" spc="-65">
                <a:solidFill>
                  <a:srgbClr val="9A9E9C"/>
                </a:solidFill>
                <a:latin typeface="Arial"/>
                <a:cs typeface="Arial"/>
              </a:rPr>
              <a:t> </a:t>
            </a:r>
            <a:r>
              <a:rPr dirty="0" sz="950" spc="80">
                <a:solidFill>
                  <a:srgbClr val="9A9E9C"/>
                </a:solidFill>
                <a:latin typeface="Arial"/>
                <a:cs typeface="Arial"/>
              </a:rPr>
              <a:t>nnnul.Jl</a:t>
            </a:r>
            <a:endParaRPr sz="9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647425" y="2850466"/>
            <a:ext cx="94615" cy="2286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300" spc="85">
                <a:solidFill>
                  <a:srgbClr val="9A9E9C"/>
                </a:solidFill>
                <a:latin typeface="Arial"/>
                <a:cs typeface="Arial"/>
              </a:rPr>
              <a:t>•</a:t>
            </a:r>
            <a:endParaRPr sz="13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294729" y="2884267"/>
            <a:ext cx="590550" cy="5473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407670" algn="l"/>
              </a:tabLst>
            </a:pPr>
            <a:r>
              <a:rPr dirty="0" baseline="-4084" sz="5100" spc="292">
                <a:solidFill>
                  <a:srgbClr val="69696B"/>
                </a:solidFill>
                <a:latin typeface="Times New Roman"/>
                <a:cs typeface="Times New Roman"/>
              </a:rPr>
              <a:t>-</a:t>
            </a:r>
            <a:r>
              <a:rPr dirty="0" baseline="-4084" sz="5100" spc="292">
                <a:solidFill>
                  <a:srgbClr val="69696B"/>
                </a:solidFill>
                <a:latin typeface="Times New Roman"/>
                <a:cs typeface="Times New Roman"/>
              </a:rPr>
              <a:t>	</a:t>
            </a:r>
            <a:r>
              <a:rPr dirty="0" sz="3400" spc="195">
                <a:solidFill>
                  <a:srgbClr val="838582"/>
                </a:solidFill>
                <a:latin typeface="Times New Roman"/>
                <a:cs typeface="Times New Roman"/>
              </a:rPr>
              <a:t>-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479800" y="3534298"/>
            <a:ext cx="38735" cy="0"/>
          </a:xfrm>
          <a:custGeom>
            <a:avLst/>
            <a:gdLst/>
            <a:ahLst/>
            <a:cxnLst/>
            <a:rect l="l" t="t" r="r" b="b"/>
            <a:pathLst>
              <a:path w="38734" h="0">
                <a:moveTo>
                  <a:pt x="0" y="0"/>
                </a:moveTo>
                <a:lnTo>
                  <a:pt x="38587" y="0"/>
                </a:lnTo>
              </a:path>
            </a:pathLst>
          </a:custGeom>
          <a:ln w="9656">
            <a:solidFill>
              <a:srgbClr val="8385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8467096" y="3260869"/>
            <a:ext cx="127000" cy="3384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50" spc="114">
                <a:solidFill>
                  <a:srgbClr val="838582"/>
                </a:solidFill>
                <a:latin typeface="Arial"/>
                <a:cs typeface="Arial"/>
              </a:rPr>
              <a:t>-</a:t>
            </a:r>
            <a:endParaRPr sz="205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727696" y="3872277"/>
            <a:ext cx="48260" cy="0"/>
          </a:xfrm>
          <a:custGeom>
            <a:avLst/>
            <a:gdLst/>
            <a:ahLst/>
            <a:cxnLst/>
            <a:rect l="l" t="t" r="r" b="b"/>
            <a:pathLst>
              <a:path w="48259" h="0">
                <a:moveTo>
                  <a:pt x="0" y="0"/>
                </a:moveTo>
                <a:lnTo>
                  <a:pt x="48234" y="0"/>
                </a:lnTo>
              </a:path>
            </a:pathLst>
          </a:custGeom>
          <a:ln w="9656">
            <a:solidFill>
              <a:srgbClr val="4F4B4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8103924" y="3241557"/>
            <a:ext cx="687070" cy="7670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baseline="1145" sz="7275" spc="-15">
                <a:solidFill>
                  <a:srgbClr val="838582"/>
                </a:solidFill>
                <a:latin typeface="Times New Roman"/>
                <a:cs typeface="Times New Roman"/>
              </a:rPr>
              <a:t>-</a:t>
            </a:r>
            <a:r>
              <a:rPr dirty="0" u="sng" sz="800" spc="50" b="1">
                <a:solidFill>
                  <a:srgbClr val="69696B"/>
                </a:solidFill>
                <a:uFill>
                  <a:solidFill>
                    <a:srgbClr val="69696B"/>
                  </a:solidFill>
                </a:uFill>
                <a:latin typeface="Times New Roman"/>
                <a:cs typeface="Times New Roman"/>
              </a:rPr>
              <a:t>r</a:t>
            </a:r>
            <a:r>
              <a:rPr dirty="0" u="sng" sz="800" spc="75" b="1">
                <a:solidFill>
                  <a:srgbClr val="69696B"/>
                </a:solidFill>
                <a:uFill>
                  <a:solidFill>
                    <a:srgbClr val="69696B"/>
                  </a:solidFill>
                </a:uFill>
                <a:latin typeface="Times New Roman"/>
                <a:cs typeface="Times New Roman"/>
              </a:rPr>
              <a:t>=</a:t>
            </a:r>
            <a:r>
              <a:rPr dirty="0" sz="800" b="1">
                <a:solidFill>
                  <a:srgbClr val="69696B"/>
                </a:solidFill>
                <a:latin typeface="Times New Roman"/>
                <a:cs typeface="Times New Roman"/>
              </a:rPr>
              <a:t>    </a:t>
            </a:r>
            <a:r>
              <a:rPr dirty="0" sz="800" spc="-30" b="1">
                <a:solidFill>
                  <a:srgbClr val="69696B"/>
                </a:solidFill>
                <a:latin typeface="Times New Roman"/>
                <a:cs typeface="Times New Roman"/>
              </a:rPr>
              <a:t> </a:t>
            </a:r>
            <a:r>
              <a:rPr dirty="0" u="sng" sz="700" spc="100" b="1">
                <a:solidFill>
                  <a:srgbClr val="4F4B4B"/>
                </a:solidFill>
                <a:uFill>
                  <a:solidFill>
                    <a:srgbClr val="4F4B4B"/>
                  </a:solidFill>
                </a:uFill>
                <a:latin typeface="Times New Roman"/>
                <a:cs typeface="Times New Roman"/>
              </a:rPr>
              <a:t>D</a:t>
            </a:r>
            <a:r>
              <a:rPr dirty="0" sz="700" b="1">
                <a:solidFill>
                  <a:srgbClr val="4F4B4B"/>
                </a:solidFill>
                <a:latin typeface="Times New Roman"/>
                <a:cs typeface="Times New Roman"/>
              </a:rPr>
              <a:t>   </a:t>
            </a:r>
            <a:r>
              <a:rPr dirty="0" sz="700" spc="-35" b="1">
                <a:solidFill>
                  <a:srgbClr val="4F4B4B"/>
                </a:solidFill>
                <a:latin typeface="Times New Roman"/>
                <a:cs typeface="Times New Roman"/>
              </a:rPr>
              <a:t> </a:t>
            </a:r>
            <a:r>
              <a:rPr dirty="0" sz="600" spc="60" b="1">
                <a:solidFill>
                  <a:srgbClr val="4F4B4B"/>
                </a:solidFill>
                <a:latin typeface="Times New Roman"/>
                <a:cs typeface="Times New Roman"/>
              </a:rPr>
              <a:t>n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875936" y="3227073"/>
            <a:ext cx="210820" cy="6223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u="sng" sz="3900" spc="-570">
                <a:solidFill>
                  <a:srgbClr val="838582"/>
                </a:solidFill>
                <a:uFill>
                  <a:solidFill>
                    <a:srgbClr val="838582"/>
                  </a:solidFill>
                </a:uFill>
                <a:latin typeface="Arial"/>
                <a:cs typeface="Arial"/>
              </a:rPr>
              <a:t>--</a:t>
            </a:r>
            <a:endParaRPr sz="39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291456" y="3014629"/>
            <a:ext cx="315595" cy="84264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dirty="0" baseline="-10384" sz="8025" spc="-930">
                <a:solidFill>
                  <a:srgbClr val="69696B"/>
                </a:solidFill>
                <a:latin typeface="Times New Roman"/>
                <a:cs typeface="Times New Roman"/>
              </a:rPr>
              <a:t>-</a:t>
            </a:r>
            <a:r>
              <a:rPr dirty="0" u="sng" sz="4000" spc="-620">
                <a:solidFill>
                  <a:srgbClr val="4F4B4B"/>
                </a:solidFill>
                <a:uFill>
                  <a:solidFill>
                    <a:srgbClr val="4F4B4B"/>
                  </a:solidFill>
                </a:uFill>
                <a:latin typeface="Arial"/>
                <a:cs typeface="Arial"/>
              </a:rPr>
              <a:t>-</a:t>
            </a:r>
            <a:endParaRPr sz="40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203318" y="3777496"/>
            <a:ext cx="127000" cy="2171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sng" sz="1250" spc="-110" b="1">
                <a:solidFill>
                  <a:srgbClr val="4F4B4B"/>
                </a:solidFill>
                <a:uFill>
                  <a:solidFill>
                    <a:srgbClr val="4F4B4B"/>
                  </a:solidFill>
                </a:uFill>
                <a:latin typeface="Times New Roman"/>
                <a:cs typeface="Times New Roman"/>
              </a:rPr>
              <a:t>C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428350" y="3705073"/>
            <a:ext cx="165100" cy="5238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250" spc="15">
                <a:solidFill>
                  <a:srgbClr val="4F4B4B"/>
                </a:solidFill>
                <a:latin typeface="Arial"/>
                <a:cs typeface="Arial"/>
              </a:rPr>
              <a:t>-</a:t>
            </a:r>
            <a:endParaRPr sz="325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049931" y="4395516"/>
            <a:ext cx="2370455" cy="20510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50" spc="50">
                <a:solidFill>
                  <a:srgbClr val="838582"/>
                </a:solidFill>
                <a:latin typeface="Times New Roman"/>
                <a:cs typeface="Times New Roman"/>
              </a:rPr>
              <a:t>avid </a:t>
            </a:r>
            <a:r>
              <a:rPr dirty="0" sz="1150" spc="-50">
                <a:solidFill>
                  <a:srgbClr val="838582"/>
                </a:solidFill>
                <a:latin typeface="Times New Roman"/>
                <a:cs typeface="Times New Roman"/>
              </a:rPr>
              <a:t>M1t.che </a:t>
            </a:r>
            <a:r>
              <a:rPr dirty="0" sz="1150" spc="-5">
                <a:solidFill>
                  <a:srgbClr val="838582"/>
                </a:solidFill>
                <a:latin typeface="Times New Roman"/>
                <a:cs typeface="Times New Roman"/>
              </a:rPr>
              <a:t>ll</a:t>
            </a:r>
            <a:r>
              <a:rPr dirty="0" sz="1150" spc="-5">
                <a:solidFill>
                  <a:srgbClr val="9A9E9C"/>
                </a:solidFill>
                <a:latin typeface="Times New Roman"/>
                <a:cs typeface="Times New Roman"/>
              </a:rPr>
              <a:t>, </a:t>
            </a:r>
            <a:r>
              <a:rPr dirty="0" sz="1150" spc="110">
                <a:solidFill>
                  <a:srgbClr val="838582"/>
                </a:solidFill>
                <a:latin typeface="Times New Roman"/>
                <a:cs typeface="Times New Roman"/>
              </a:rPr>
              <a:t>Iiead </a:t>
            </a:r>
            <a:r>
              <a:rPr dirty="0" sz="1150" spc="114">
                <a:solidFill>
                  <a:srgbClr val="838582"/>
                </a:solidFill>
                <a:latin typeface="Times New Roman"/>
                <a:cs typeface="Times New Roman"/>
              </a:rPr>
              <a:t>of</a:t>
            </a:r>
            <a:r>
              <a:rPr dirty="0" sz="1150" spc="-215">
                <a:solidFill>
                  <a:srgbClr val="838582"/>
                </a:solidFill>
                <a:latin typeface="Times New Roman"/>
                <a:cs typeface="Times New Roman"/>
              </a:rPr>
              <a:t> </a:t>
            </a:r>
            <a:r>
              <a:rPr dirty="0" sz="1150" spc="15">
                <a:solidFill>
                  <a:srgbClr val="838582"/>
                </a:solidFill>
                <a:latin typeface="Times New Roman"/>
                <a:cs typeface="Times New Roman"/>
              </a:rPr>
              <a:t>Deparl:</a:t>
            </a:r>
            <a:r>
              <a:rPr dirty="0" sz="1150" spc="15">
                <a:solidFill>
                  <a:srgbClr val="69696B"/>
                </a:solidFill>
                <a:latin typeface="Times New Roman"/>
                <a:cs typeface="Times New Roman"/>
              </a:rPr>
              <a:t>n </a:t>
            </a:r>
            <a:r>
              <a:rPr dirty="0" sz="1150" spc="45">
                <a:solidFill>
                  <a:srgbClr val="69696B"/>
                </a:solidFill>
                <a:latin typeface="Times New Roman"/>
                <a:cs typeface="Times New Roman"/>
              </a:rPr>
              <a:t>u</a:t>
            </a:r>
            <a:r>
              <a:rPr dirty="0" sz="1150" spc="45">
                <a:solidFill>
                  <a:srgbClr val="838582"/>
                </a:solidFill>
                <a:latin typeface="Times New Roman"/>
                <a:cs typeface="Times New Roman"/>
              </a:rPr>
              <a:t>mt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637829" y="4583819"/>
            <a:ext cx="1264285" cy="2108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597535" algn="l"/>
              </a:tabLst>
            </a:pPr>
            <a:r>
              <a:rPr dirty="0" sz="1200" spc="-290">
                <a:solidFill>
                  <a:srgbClr val="838582"/>
                </a:solidFill>
                <a:latin typeface="Times New Roman"/>
                <a:cs typeface="Times New Roman"/>
              </a:rPr>
              <a:t>O</a:t>
            </a:r>
            <a:r>
              <a:rPr dirty="0" sz="1200" spc="45">
                <a:solidFill>
                  <a:srgbClr val="9A9E9C"/>
                </a:solidFill>
                <a:latin typeface="Times New Roman"/>
                <a:cs typeface="Times New Roman"/>
              </a:rPr>
              <a:t>.</a:t>
            </a:r>
            <a:r>
              <a:rPr dirty="0" sz="1200" spc="25">
                <a:solidFill>
                  <a:srgbClr val="838582"/>
                </a:solidFill>
                <a:latin typeface="Times New Roman"/>
                <a:cs typeface="Times New Roman"/>
              </a:rPr>
              <a:t>r</a:t>
            </a:r>
            <a:r>
              <a:rPr dirty="0" sz="1200">
                <a:solidFill>
                  <a:srgbClr val="838582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838582"/>
                </a:solidFill>
                <a:latin typeface="Times New Roman"/>
                <a:cs typeface="Times New Roman"/>
              </a:rPr>
              <a:t> </a:t>
            </a:r>
            <a:r>
              <a:rPr dirty="0" sz="1200" spc="60">
                <a:solidFill>
                  <a:srgbClr val="838582"/>
                </a:solidFill>
                <a:latin typeface="Times New Roman"/>
                <a:cs typeface="Times New Roman"/>
              </a:rPr>
              <a:t>D</a:t>
            </a:r>
            <a:r>
              <a:rPr dirty="0" sz="1200">
                <a:solidFill>
                  <a:srgbClr val="838582"/>
                </a:solidFill>
                <a:latin typeface="Times New Roman"/>
                <a:cs typeface="Times New Roman"/>
              </a:rPr>
              <a:t>	</a:t>
            </a:r>
            <a:r>
              <a:rPr dirty="0" sz="1150" spc="80">
                <a:solidFill>
                  <a:srgbClr val="838582"/>
                </a:solidFill>
                <a:latin typeface="Times New Roman"/>
                <a:cs typeface="Times New Roman"/>
              </a:rPr>
              <a:t>frofessoT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872809" y="4405173"/>
            <a:ext cx="1639570" cy="4254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600" spc="440">
                <a:solidFill>
                  <a:srgbClr val="838582"/>
                </a:solidFill>
                <a:latin typeface="Arial"/>
                <a:cs typeface="Arial"/>
              </a:rPr>
              <a:t>r°h </a:t>
            </a:r>
            <a:r>
              <a:rPr dirty="0" sz="2600" spc="605">
                <a:solidFill>
                  <a:srgbClr val="838582"/>
                </a:solidFill>
                <a:latin typeface="Arial"/>
                <a:cs typeface="Arial"/>
              </a:rPr>
              <a:t>=</a:t>
            </a:r>
            <a:r>
              <a:rPr dirty="0" sz="2600" spc="-625">
                <a:solidFill>
                  <a:srgbClr val="838582"/>
                </a:solidFill>
                <a:latin typeface="Arial"/>
                <a:cs typeface="Arial"/>
              </a:rPr>
              <a:t> </a:t>
            </a:r>
            <a:r>
              <a:rPr dirty="0" sz="1150" spc="45">
                <a:solidFill>
                  <a:srgbClr val="838582"/>
                </a:solidFill>
                <a:latin typeface="Times New Roman"/>
                <a:cs typeface="Times New Roman"/>
              </a:rPr>
              <a:t>Berkeley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590621" y="4680384"/>
            <a:ext cx="1338580" cy="1993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50" spc="45">
                <a:solidFill>
                  <a:srgbClr val="838582"/>
                </a:solidFill>
                <a:latin typeface="Arial"/>
                <a:cs typeface="Arial"/>
              </a:rPr>
              <a:t>Ph </a:t>
            </a:r>
            <a:r>
              <a:rPr dirty="0" sz="1150" spc="55">
                <a:solidFill>
                  <a:srgbClr val="838582"/>
                </a:solidFill>
                <a:latin typeface="Arial"/>
                <a:cs typeface="Arial"/>
              </a:rPr>
              <a:t>D</a:t>
            </a:r>
            <a:r>
              <a:rPr dirty="0" sz="1150" spc="75">
                <a:solidFill>
                  <a:srgbClr val="838582"/>
                </a:solidFill>
                <a:latin typeface="Arial"/>
                <a:cs typeface="Arial"/>
              </a:rPr>
              <a:t> </a:t>
            </a:r>
            <a:r>
              <a:rPr dirty="0" sz="1150" spc="60">
                <a:solidFill>
                  <a:srgbClr val="838582"/>
                </a:solidFill>
                <a:latin typeface="Arial"/>
                <a:cs typeface="Arial"/>
              </a:rPr>
              <a:t>Unl\'enlti)" </a:t>
            </a:r>
            <a:r>
              <a:rPr dirty="0" sz="850" spc="125" b="1">
                <a:solidFill>
                  <a:srgbClr val="838582"/>
                </a:solidFill>
                <a:latin typeface="Times New Roman"/>
                <a:cs typeface="Times New Roman"/>
              </a:rPr>
              <a:t>O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2834359" y="6153010"/>
            <a:ext cx="1329055" cy="20510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50" spc="140">
                <a:solidFill>
                  <a:srgbClr val="838582"/>
                </a:solidFill>
                <a:latin typeface="Times New Roman"/>
                <a:cs typeface="Times New Roman"/>
              </a:rPr>
              <a:t>B </a:t>
            </a:r>
            <a:r>
              <a:rPr dirty="0" sz="1100" spc="45">
                <a:solidFill>
                  <a:srgbClr val="838582"/>
                </a:solidFill>
                <a:latin typeface="Arial"/>
                <a:cs typeface="Arial"/>
              </a:rPr>
              <a:t>ad </a:t>
            </a:r>
            <a:r>
              <a:rPr dirty="0" sz="1100" spc="30">
                <a:solidFill>
                  <a:srgbClr val="838582"/>
                </a:solidFill>
                <a:latin typeface="Arial"/>
                <a:cs typeface="Arial"/>
              </a:rPr>
              <a:t>of </a:t>
            </a:r>
            <a:r>
              <a:rPr dirty="0" sz="1150" spc="45">
                <a:solidFill>
                  <a:srgbClr val="838582"/>
                </a:solidFill>
                <a:latin typeface="Times New Roman"/>
                <a:cs typeface="Times New Roman"/>
              </a:rPr>
              <a:t>Departme</a:t>
            </a:r>
            <a:r>
              <a:rPr dirty="0" sz="1150" spc="345">
                <a:solidFill>
                  <a:srgbClr val="838582"/>
                </a:solidFill>
                <a:latin typeface="Times New Roman"/>
                <a:cs typeface="Times New Roman"/>
              </a:rPr>
              <a:t> </a:t>
            </a:r>
            <a:r>
              <a:rPr dirty="0" sz="1150" spc="-60">
                <a:solidFill>
                  <a:srgbClr val="838582"/>
                </a:solidFill>
                <a:latin typeface="Times New Roman"/>
                <a:cs typeface="Times New Roman"/>
              </a:rPr>
              <a:t>l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1657801" y="6392638"/>
            <a:ext cx="463550" cy="0"/>
          </a:xfrm>
          <a:custGeom>
            <a:avLst/>
            <a:gdLst/>
            <a:ahLst/>
            <a:cxnLst/>
            <a:rect l="l" t="t" r="r" b="b"/>
            <a:pathLst>
              <a:path w="463550" h="0">
                <a:moveTo>
                  <a:pt x="0" y="0"/>
                </a:moveTo>
                <a:lnTo>
                  <a:pt x="463048" y="0"/>
                </a:lnTo>
              </a:path>
            </a:pathLst>
          </a:custGeom>
          <a:ln w="9656">
            <a:solidFill>
              <a:srgbClr val="8385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 txBox="1"/>
          <p:nvPr/>
        </p:nvSpPr>
        <p:spPr>
          <a:xfrm>
            <a:off x="11396973" y="6215776"/>
            <a:ext cx="2811145" cy="2228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50" spc="55">
                <a:solidFill>
                  <a:srgbClr val="838582"/>
                </a:solidFill>
                <a:latin typeface="Times New Roman"/>
                <a:cs typeface="Times New Roman"/>
              </a:rPr>
              <a:t>Dr </a:t>
            </a:r>
            <a:r>
              <a:rPr dirty="0" sz="1150" spc="-40">
                <a:solidFill>
                  <a:srgbClr val="838582"/>
                </a:solidFill>
                <a:latin typeface="Times New Roman"/>
                <a:cs typeface="Times New Roman"/>
              </a:rPr>
              <a:t>Geor11e </a:t>
            </a:r>
            <a:r>
              <a:rPr dirty="0" sz="1150" spc="15">
                <a:solidFill>
                  <a:srgbClr val="838582"/>
                </a:solidFill>
                <a:latin typeface="Times New Roman"/>
                <a:cs typeface="Times New Roman"/>
              </a:rPr>
              <a:t>Grlawold,f </a:t>
            </a:r>
            <a:r>
              <a:rPr dirty="0" sz="1300" spc="-170">
                <a:solidFill>
                  <a:srgbClr val="838582"/>
                </a:solidFill>
                <a:latin typeface="Times New Roman"/>
                <a:cs typeface="Times New Roman"/>
              </a:rPr>
              <a:t>1tf1n111g</a:t>
            </a:r>
            <a:r>
              <a:rPr dirty="0" sz="1300" spc="-40">
                <a:solidFill>
                  <a:srgbClr val="838582"/>
                </a:solidFill>
                <a:latin typeface="Times New Roman"/>
                <a:cs typeface="Times New Roman"/>
              </a:rPr>
              <a:t> </a:t>
            </a:r>
            <a:r>
              <a:rPr dirty="0" sz="1150" spc="35">
                <a:solidFill>
                  <a:srgbClr val="838582"/>
                </a:solidFill>
                <a:latin typeface="Times New Roman"/>
                <a:cs typeface="Times New Roman"/>
              </a:rPr>
              <a:t>Engjneerlnit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1380444" y="6566456"/>
            <a:ext cx="1630045" cy="0"/>
          </a:xfrm>
          <a:custGeom>
            <a:avLst/>
            <a:gdLst/>
            <a:ahLst/>
            <a:cxnLst/>
            <a:rect l="l" t="t" r="r" b="b"/>
            <a:pathLst>
              <a:path w="1630044" h="0">
                <a:moveTo>
                  <a:pt x="0" y="0"/>
                </a:moveTo>
                <a:lnTo>
                  <a:pt x="1629584" y="0"/>
                </a:lnTo>
              </a:path>
            </a:pathLst>
          </a:custGeom>
          <a:ln w="9656">
            <a:solidFill>
              <a:srgbClr val="83858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11367741" y="6196464"/>
            <a:ext cx="1724025" cy="454659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360805" algn="l"/>
              </a:tabLst>
            </a:pPr>
            <a:r>
              <a:rPr dirty="0" sz="2800" spc="-710">
                <a:solidFill>
                  <a:srgbClr val="838582"/>
                </a:solidFill>
                <a:latin typeface="Times New Roman"/>
                <a:cs typeface="Times New Roman"/>
              </a:rPr>
              <a:t>Assoe•l</a:t>
            </a:r>
            <a:r>
              <a:rPr dirty="0" sz="2800" spc="-210">
                <a:solidFill>
                  <a:srgbClr val="838582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838582"/>
                </a:solidFill>
                <a:latin typeface="Times New Roman"/>
                <a:cs typeface="Times New Roman"/>
              </a:rPr>
              <a:t>rJrt	</a:t>
            </a:r>
            <a:r>
              <a:rPr dirty="0" sz="2800" spc="-630">
                <a:solidFill>
                  <a:srgbClr val="9A9E9C"/>
                </a:solidFill>
                <a:latin typeface="Times New Roman"/>
                <a:cs typeface="Times New Roman"/>
              </a:rPr>
              <a:t>l</a:t>
            </a:r>
            <a:r>
              <a:rPr dirty="0" sz="2800" spc="-580">
                <a:solidFill>
                  <a:srgbClr val="9A9E9C"/>
                </a:solidFill>
                <a:latin typeface="Times New Roman"/>
                <a:cs typeface="Times New Roman"/>
              </a:rPr>
              <a:t> </a:t>
            </a:r>
            <a:r>
              <a:rPr dirty="0" sz="2800" spc="-844">
                <a:solidFill>
                  <a:srgbClr val="838582"/>
                </a:solidFill>
                <a:latin typeface="Times New Roman"/>
                <a:cs typeface="Times New Roman"/>
              </a:rPr>
              <a:t>ty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3043892" y="6404080"/>
            <a:ext cx="699135" cy="20510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50" spc="-275">
                <a:solidFill>
                  <a:srgbClr val="9A9E9C"/>
                </a:solidFill>
                <a:latin typeface="Times New Roman"/>
                <a:cs typeface="Times New Roman"/>
              </a:rPr>
              <a:t>o </a:t>
            </a:r>
            <a:r>
              <a:rPr dirty="0" sz="1150" spc="-185">
                <a:solidFill>
                  <a:srgbClr val="838582"/>
                </a:solidFill>
                <a:latin typeface="Times New Roman"/>
                <a:cs typeface="Times New Roman"/>
              </a:rPr>
              <a:t>!</a:t>
            </a:r>
            <a:r>
              <a:rPr dirty="0" sz="1150" spc="-160">
                <a:solidFill>
                  <a:srgbClr val="838582"/>
                </a:solidFill>
                <a:latin typeface="Times New Roman"/>
                <a:cs typeface="Times New Roman"/>
              </a:rPr>
              <a:t> </a:t>
            </a:r>
            <a:r>
              <a:rPr dirty="0" sz="1150" spc="45">
                <a:solidFill>
                  <a:srgbClr val="838582"/>
                </a:solidFill>
                <a:latin typeface="Times New Roman"/>
                <a:cs typeface="Times New Roman"/>
              </a:rPr>
              <a:t>Arizona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0747990" y="9141713"/>
            <a:ext cx="640080" cy="1416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48590" indent="-136525">
              <a:lnSpc>
                <a:spcPct val="100000"/>
              </a:lnSpc>
              <a:spcBef>
                <a:spcPts val="110"/>
              </a:spcBef>
              <a:buClr>
                <a:srgbClr val="9A9E9C"/>
              </a:buClr>
              <a:buChar char="•"/>
              <a:tabLst>
                <a:tab pos="149225" algn="l"/>
                <a:tab pos="299085" algn="l"/>
              </a:tabLst>
            </a:pPr>
            <a:r>
              <a:rPr dirty="0" sz="750" spc="-70">
                <a:solidFill>
                  <a:srgbClr val="838582"/>
                </a:solidFill>
                <a:latin typeface="Times New Roman"/>
                <a:cs typeface="Times New Roman"/>
              </a:rPr>
              <a:t>I	</a:t>
            </a:r>
            <a:r>
              <a:rPr dirty="0" sz="750" spc="-65">
                <a:solidFill>
                  <a:srgbClr val="69696B"/>
                </a:solidFill>
                <a:latin typeface="Times New Roman"/>
                <a:cs typeface="Times New Roman"/>
              </a:rPr>
              <a:t>_</a:t>
            </a:r>
            <a:r>
              <a:rPr dirty="0" u="sng" sz="750" spc="-65">
                <a:solidFill>
                  <a:srgbClr val="838582"/>
                </a:solidFill>
                <a:uFill>
                  <a:solidFill>
                    <a:srgbClr val="69696B"/>
                  </a:solidFill>
                </a:uFill>
                <a:latin typeface="Times New Roman"/>
                <a:cs typeface="Times New Roman"/>
              </a:rPr>
              <a:t>,,,.,</a:t>
            </a:r>
            <a:r>
              <a:rPr dirty="0" sz="750" spc="-40">
                <a:solidFill>
                  <a:srgbClr val="69696B"/>
                </a:solidFill>
                <a:latin typeface="Times New Roman"/>
                <a:cs typeface="Times New Roman"/>
              </a:rPr>
              <a:t> </a:t>
            </a:r>
            <a:r>
              <a:rPr dirty="0" u="sng" sz="750" spc="-50">
                <a:solidFill>
                  <a:srgbClr val="69696B"/>
                </a:solidFill>
                <a:uFill>
                  <a:solidFill>
                    <a:srgbClr val="69696B"/>
                  </a:solidFill>
                </a:uFill>
                <a:latin typeface="Times New Roman"/>
                <a:cs typeface="Times New Roman"/>
              </a:rPr>
              <a:t>, 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4711829" y="8687854"/>
            <a:ext cx="187325" cy="6400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000" spc="-60">
                <a:solidFill>
                  <a:srgbClr val="69696B"/>
                </a:solidFill>
                <a:latin typeface="Arial"/>
                <a:cs typeface="Arial"/>
              </a:rPr>
              <a:t>-</a:t>
            </a:r>
            <a:endParaRPr sz="40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6298907" y="3033942"/>
            <a:ext cx="2935605" cy="6921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072005" algn="l"/>
              </a:tabLst>
            </a:pPr>
            <a:r>
              <a:rPr dirty="0" sz="4350" spc="95" b="1">
                <a:solidFill>
                  <a:srgbClr val="4F4B4B"/>
                </a:solidFill>
                <a:latin typeface="Times New Roman"/>
                <a:cs typeface="Times New Roman"/>
              </a:rPr>
              <a:t>Minin</a:t>
            </a:r>
            <a:r>
              <a:rPr dirty="0" sz="4350" spc="95" b="1">
                <a:solidFill>
                  <a:srgbClr val="4F4B4B"/>
                </a:solidFill>
                <a:latin typeface="Times New Roman"/>
                <a:cs typeface="Times New Roman"/>
              </a:rPr>
              <a:t>g</a:t>
            </a:r>
            <a:r>
              <a:rPr dirty="0" sz="4350" b="1">
                <a:solidFill>
                  <a:srgbClr val="4F4B4B"/>
                </a:solidFill>
                <a:latin typeface="Times New Roman"/>
                <a:cs typeface="Times New Roman"/>
              </a:rPr>
              <a:t>	</a:t>
            </a:r>
            <a:r>
              <a:rPr dirty="0" sz="4350" spc="-110" b="1">
                <a:solidFill>
                  <a:srgbClr val="4F4B4B"/>
                </a:solidFill>
                <a:latin typeface="Times New Roman"/>
                <a:cs typeface="Times New Roman"/>
              </a:rPr>
              <a:t>and</a:t>
            </a:r>
            <a:endParaRPr sz="43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5276862" y="3729213"/>
            <a:ext cx="3095625" cy="15709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79375" marR="30480" indent="-41910">
              <a:lnSpc>
                <a:spcPct val="116500"/>
              </a:lnSpc>
              <a:spcBef>
                <a:spcPts val="95"/>
              </a:spcBef>
            </a:pPr>
            <a:r>
              <a:rPr dirty="0" sz="4350" b="1">
                <a:solidFill>
                  <a:srgbClr val="4F4B4B"/>
                </a:solidFill>
                <a:latin typeface="Times New Roman"/>
                <a:cs typeface="Times New Roman"/>
              </a:rPr>
              <a:t>Petroleum  </a:t>
            </a:r>
            <a:r>
              <a:rPr dirty="0" sz="4350" spc="65" b="1">
                <a:solidFill>
                  <a:srgbClr val="4F4B4B"/>
                </a:solidFill>
                <a:latin typeface="Times New Roman"/>
                <a:cs typeface="Times New Roman"/>
              </a:rPr>
              <a:t>Engineer</a:t>
            </a:r>
            <a:r>
              <a:rPr dirty="0" sz="4350" spc="-894" b="1">
                <a:solidFill>
                  <a:srgbClr val="4F4B4B"/>
                </a:solidFill>
                <a:latin typeface="Times New Roman"/>
                <a:cs typeface="Times New Roman"/>
              </a:rPr>
              <a:t>i</a:t>
            </a:r>
            <a:r>
              <a:rPr dirty="0" baseline="87813" sz="2325">
                <a:solidFill>
                  <a:srgbClr val="4F4B4B"/>
                </a:solidFill>
                <a:latin typeface="Times New Roman"/>
                <a:cs typeface="Times New Roman"/>
              </a:rPr>
              <a:t>•</a:t>
            </a:r>
            <a:r>
              <a:rPr dirty="0" baseline="87813" sz="2325" spc="-15">
                <a:solidFill>
                  <a:srgbClr val="4F4B4B"/>
                </a:solidFill>
                <a:latin typeface="Times New Roman"/>
                <a:cs typeface="Times New Roman"/>
              </a:rPr>
              <a:t> </a:t>
            </a:r>
            <a:r>
              <a:rPr dirty="0" sz="4350" spc="70" b="1">
                <a:solidFill>
                  <a:srgbClr val="4F4B4B"/>
                </a:solidFill>
                <a:latin typeface="Times New Roman"/>
                <a:cs typeface="Times New Roman"/>
              </a:rPr>
              <a:t>ng</a:t>
            </a:r>
            <a:endParaRPr sz="43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8438223" y="6539271"/>
            <a:ext cx="6604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5">
                <a:solidFill>
                  <a:srgbClr val="4F4B4B"/>
                </a:solidFill>
                <a:latin typeface="Times New Roman"/>
                <a:cs typeface="Times New Roman"/>
              </a:rPr>
              <a:t>I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5495089" y="6645492"/>
            <a:ext cx="123825" cy="4254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600" spc="-265">
                <a:solidFill>
                  <a:srgbClr val="838582"/>
                </a:solidFill>
                <a:latin typeface="Times New Roman"/>
                <a:cs typeface="Times New Roman"/>
              </a:rPr>
              <a:t>.,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8224780" y="6611695"/>
            <a:ext cx="547370" cy="6400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92405" indent="-154940">
              <a:lnSpc>
                <a:spcPct val="100000"/>
              </a:lnSpc>
              <a:spcBef>
                <a:spcPts val="130"/>
              </a:spcBef>
              <a:buClr>
                <a:srgbClr val="69696B"/>
              </a:buClr>
              <a:buSzPct val="66250"/>
              <a:buChar char="•"/>
              <a:tabLst>
                <a:tab pos="193040" algn="l"/>
              </a:tabLst>
            </a:pPr>
            <a:r>
              <a:rPr dirty="0" sz="4000" spc="-455">
                <a:solidFill>
                  <a:srgbClr val="838582"/>
                </a:solidFill>
                <a:latin typeface="Arial"/>
                <a:cs typeface="Arial"/>
              </a:rPr>
              <a:t>.</a:t>
            </a:r>
            <a:r>
              <a:rPr dirty="0" sz="4000" spc="-120">
                <a:solidFill>
                  <a:srgbClr val="838582"/>
                </a:solidFill>
                <a:latin typeface="Arial"/>
                <a:cs typeface="Arial"/>
              </a:rPr>
              <a:t> </a:t>
            </a:r>
            <a:r>
              <a:rPr dirty="0" sz="3850" spc="-525">
                <a:solidFill>
                  <a:srgbClr val="69696B"/>
                </a:solidFill>
                <a:latin typeface="Times New Roman"/>
                <a:cs typeface="Times New Roman"/>
              </a:rPr>
              <a:t>-</a:t>
            </a:r>
            <a:endParaRPr sz="38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8736540" y="7055896"/>
            <a:ext cx="131445" cy="558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sng" sz="3500" spc="-395">
                <a:solidFill>
                  <a:srgbClr val="4F4B4B"/>
                </a:solidFill>
                <a:uFill>
                  <a:solidFill>
                    <a:srgbClr val="4F4B4B"/>
                  </a:solidFill>
                </a:uFill>
                <a:latin typeface="Arial"/>
                <a:cs typeface="Arial"/>
              </a:rPr>
              <a:t>•</a:t>
            </a:r>
            <a:endParaRPr sz="35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7412248" y="12043507"/>
            <a:ext cx="56515" cy="1822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000" spc="-110">
                <a:solidFill>
                  <a:srgbClr val="9A9E9C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8988360" y="12535991"/>
            <a:ext cx="139065" cy="1587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850" spc="-130">
                <a:solidFill>
                  <a:srgbClr val="838582"/>
                </a:solidFill>
                <a:latin typeface="Times New Roman"/>
                <a:cs typeface="Times New Roman"/>
              </a:rPr>
              <a:t>107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206989" y="12893283"/>
            <a:ext cx="205740" cy="1822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000" spc="-30">
                <a:solidFill>
                  <a:srgbClr val="9A9E9C"/>
                </a:solidFill>
                <a:latin typeface="Times New Roman"/>
                <a:cs typeface="Times New Roman"/>
              </a:rPr>
              <a:t>106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9696" y="3061508"/>
            <a:ext cx="879738" cy="840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498661" y="220108"/>
            <a:ext cx="5398394" cy="30414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498661" y="3941936"/>
            <a:ext cx="5398394" cy="25012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99791" y="8304080"/>
            <a:ext cx="3039096" cy="31415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178757" y="8724286"/>
            <a:ext cx="839750" cy="4602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118477" y="8884365"/>
            <a:ext cx="219934" cy="5202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878251" y="8164011"/>
            <a:ext cx="4078786" cy="12806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316632" y="2701328"/>
            <a:ext cx="3858852" cy="5602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0" name="object 10"/>
          <p:cNvGrpSpPr/>
          <p:nvPr/>
        </p:nvGrpSpPr>
        <p:grpSpPr>
          <a:xfrm>
            <a:off x="11316632" y="3321632"/>
            <a:ext cx="3858895" cy="3021965"/>
            <a:chOff x="11316632" y="3321632"/>
            <a:chExt cx="3858895" cy="3021965"/>
          </a:xfrm>
        </p:grpSpPr>
        <p:sp>
          <p:nvSpPr>
            <p:cNvPr id="11" name="object 11"/>
            <p:cNvSpPr/>
            <p:nvPr/>
          </p:nvSpPr>
          <p:spPr>
            <a:xfrm>
              <a:off x="14215773" y="3321632"/>
              <a:ext cx="959714" cy="110054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1316632" y="3941936"/>
              <a:ext cx="3858852" cy="240117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/>
          <p:nvPr/>
        </p:nvSpPr>
        <p:spPr>
          <a:xfrm>
            <a:off x="15655346" y="320157"/>
            <a:ext cx="4238739" cy="596292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/>
          <p:cNvGrpSpPr/>
          <p:nvPr/>
        </p:nvGrpSpPr>
        <p:grpSpPr>
          <a:xfrm>
            <a:off x="3758882" y="9464650"/>
            <a:ext cx="6198235" cy="4102100"/>
            <a:chOff x="3758882" y="9464650"/>
            <a:chExt cx="6198235" cy="4102100"/>
          </a:xfrm>
        </p:grpSpPr>
        <p:sp>
          <p:nvSpPr>
            <p:cNvPr id="15" name="object 15"/>
            <p:cNvSpPr/>
            <p:nvPr/>
          </p:nvSpPr>
          <p:spPr>
            <a:xfrm>
              <a:off x="3758882" y="9464650"/>
              <a:ext cx="6198156" cy="410201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018507" y="10705260"/>
              <a:ext cx="379887" cy="28013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918834" y="11185496"/>
              <a:ext cx="1479559" cy="32015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/>
          <p:nvPr/>
        </p:nvSpPr>
        <p:spPr>
          <a:xfrm>
            <a:off x="839750" y="11565683"/>
            <a:ext cx="1399583" cy="46022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9" name="object 19"/>
          <p:cNvGrpSpPr/>
          <p:nvPr/>
        </p:nvGrpSpPr>
        <p:grpSpPr>
          <a:xfrm>
            <a:off x="10856772" y="8003933"/>
            <a:ext cx="9247505" cy="6373495"/>
            <a:chOff x="10856772" y="8003933"/>
            <a:chExt cx="9247505" cy="6373495"/>
          </a:xfrm>
        </p:grpSpPr>
        <p:sp>
          <p:nvSpPr>
            <p:cNvPr id="20" name="object 20"/>
            <p:cNvSpPr/>
            <p:nvPr/>
          </p:nvSpPr>
          <p:spPr>
            <a:xfrm>
              <a:off x="10876767" y="8003933"/>
              <a:ext cx="9227332" cy="637324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0856772" y="8224041"/>
              <a:ext cx="319904" cy="44021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0856772" y="9544690"/>
              <a:ext cx="319904" cy="14006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1236655" y="8844345"/>
              <a:ext cx="1199643" cy="24011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/>
          <p:nvPr/>
        </p:nvSpPr>
        <p:spPr>
          <a:xfrm>
            <a:off x="699791" y="8314087"/>
            <a:ext cx="0" cy="810895"/>
          </a:xfrm>
          <a:custGeom>
            <a:avLst/>
            <a:gdLst/>
            <a:ahLst/>
            <a:cxnLst/>
            <a:rect l="l" t="t" r="r" b="b"/>
            <a:pathLst>
              <a:path w="0" h="810895">
                <a:moveTo>
                  <a:pt x="0" y="810398"/>
                </a:moveTo>
                <a:lnTo>
                  <a:pt x="0" y="0"/>
                </a:lnTo>
              </a:path>
            </a:pathLst>
          </a:custGeom>
          <a:ln w="99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079381" y="10985400"/>
            <a:ext cx="0" cy="420370"/>
          </a:xfrm>
          <a:custGeom>
            <a:avLst/>
            <a:gdLst/>
            <a:ahLst/>
            <a:cxnLst/>
            <a:rect l="l" t="t" r="r" b="b"/>
            <a:pathLst>
              <a:path w="0" h="420370">
                <a:moveTo>
                  <a:pt x="0" y="420206"/>
                </a:moveTo>
                <a:lnTo>
                  <a:pt x="0" y="0"/>
                </a:lnTo>
              </a:path>
            </a:pathLst>
          </a:custGeom>
          <a:ln w="1999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748884" y="8304081"/>
            <a:ext cx="0" cy="390525"/>
          </a:xfrm>
          <a:custGeom>
            <a:avLst/>
            <a:gdLst/>
            <a:ahLst/>
            <a:cxnLst/>
            <a:rect l="l" t="t" r="r" b="b"/>
            <a:pathLst>
              <a:path w="0" h="390525">
                <a:moveTo>
                  <a:pt x="0" y="390191"/>
                </a:moveTo>
                <a:lnTo>
                  <a:pt x="0" y="0"/>
                </a:lnTo>
              </a:path>
            </a:pathLst>
          </a:custGeom>
          <a:ln w="1999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918834" y="8294076"/>
            <a:ext cx="0" cy="420370"/>
          </a:xfrm>
          <a:custGeom>
            <a:avLst/>
            <a:gdLst/>
            <a:ahLst/>
            <a:cxnLst/>
            <a:rect l="l" t="t" r="r" b="b"/>
            <a:pathLst>
              <a:path w="0" h="420370">
                <a:moveTo>
                  <a:pt x="0" y="420206"/>
                </a:moveTo>
                <a:lnTo>
                  <a:pt x="0" y="0"/>
                </a:lnTo>
              </a:path>
            </a:pathLst>
          </a:custGeom>
          <a:ln w="2999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5278429" y="9384613"/>
            <a:ext cx="0" cy="520700"/>
          </a:xfrm>
          <a:custGeom>
            <a:avLst/>
            <a:gdLst/>
            <a:ahLst/>
            <a:cxnLst/>
            <a:rect l="l" t="t" r="r" b="b"/>
            <a:pathLst>
              <a:path w="0" h="520700">
                <a:moveTo>
                  <a:pt x="0" y="520255"/>
                </a:moveTo>
                <a:lnTo>
                  <a:pt x="0" y="0"/>
                </a:lnTo>
              </a:path>
            </a:pathLst>
          </a:custGeom>
          <a:ln w="7997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268432" y="8294076"/>
            <a:ext cx="0" cy="590550"/>
          </a:xfrm>
          <a:custGeom>
            <a:avLst/>
            <a:gdLst/>
            <a:ahLst/>
            <a:cxnLst/>
            <a:rect l="l" t="t" r="r" b="b"/>
            <a:pathLst>
              <a:path w="0" h="590550">
                <a:moveTo>
                  <a:pt x="0" y="590290"/>
                </a:moveTo>
                <a:lnTo>
                  <a:pt x="0" y="0"/>
                </a:lnTo>
              </a:path>
            </a:pathLst>
          </a:custGeom>
          <a:ln w="3998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5318417" y="9944888"/>
            <a:ext cx="0" cy="760730"/>
          </a:xfrm>
          <a:custGeom>
            <a:avLst/>
            <a:gdLst/>
            <a:ahLst/>
            <a:cxnLst/>
            <a:rect l="l" t="t" r="r" b="b"/>
            <a:pathLst>
              <a:path w="0" h="760729">
                <a:moveTo>
                  <a:pt x="0" y="760373"/>
                </a:moveTo>
                <a:lnTo>
                  <a:pt x="0" y="0"/>
                </a:lnTo>
              </a:path>
            </a:pathLst>
          </a:custGeom>
          <a:ln w="2999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9397203" y="9269555"/>
            <a:ext cx="340360" cy="340360"/>
          </a:xfrm>
          <a:custGeom>
            <a:avLst/>
            <a:gdLst/>
            <a:ahLst/>
            <a:cxnLst/>
            <a:rect l="l" t="t" r="r" b="b"/>
            <a:pathLst>
              <a:path w="340359" h="340359">
                <a:moveTo>
                  <a:pt x="0" y="0"/>
                </a:moveTo>
                <a:lnTo>
                  <a:pt x="339898" y="0"/>
                </a:lnTo>
                <a:lnTo>
                  <a:pt x="339898" y="340167"/>
                </a:lnTo>
                <a:lnTo>
                  <a:pt x="0" y="34016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0266945" y="13446610"/>
            <a:ext cx="0" cy="600710"/>
          </a:xfrm>
          <a:custGeom>
            <a:avLst/>
            <a:gdLst/>
            <a:ahLst/>
            <a:cxnLst/>
            <a:rect l="l" t="t" r="r" b="b"/>
            <a:pathLst>
              <a:path w="0" h="600709">
                <a:moveTo>
                  <a:pt x="0" y="600295"/>
                </a:moveTo>
                <a:lnTo>
                  <a:pt x="0" y="0"/>
                </a:lnTo>
              </a:path>
            </a:pathLst>
          </a:custGeom>
          <a:ln w="1999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216960" y="10365095"/>
            <a:ext cx="0" cy="720725"/>
          </a:xfrm>
          <a:custGeom>
            <a:avLst/>
            <a:gdLst/>
            <a:ahLst/>
            <a:cxnLst/>
            <a:rect l="l" t="t" r="r" b="b"/>
            <a:pathLst>
              <a:path w="0" h="720725">
                <a:moveTo>
                  <a:pt x="0" y="720354"/>
                </a:moveTo>
                <a:lnTo>
                  <a:pt x="0" y="0"/>
                </a:lnTo>
              </a:path>
            </a:pathLst>
          </a:custGeom>
          <a:ln w="99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0206963" y="9364602"/>
            <a:ext cx="0" cy="800735"/>
          </a:xfrm>
          <a:custGeom>
            <a:avLst/>
            <a:gdLst/>
            <a:ahLst/>
            <a:cxnLst/>
            <a:rect l="l" t="t" r="r" b="b"/>
            <a:pathLst>
              <a:path w="0" h="800734">
                <a:moveTo>
                  <a:pt x="0" y="800393"/>
                </a:moveTo>
                <a:lnTo>
                  <a:pt x="0" y="0"/>
                </a:lnTo>
              </a:path>
            </a:pathLst>
          </a:custGeom>
          <a:ln w="99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176971" y="7863865"/>
            <a:ext cx="0" cy="840740"/>
          </a:xfrm>
          <a:custGeom>
            <a:avLst/>
            <a:gdLst/>
            <a:ahLst/>
            <a:cxnLst/>
            <a:rect l="l" t="t" r="r" b="b"/>
            <a:pathLst>
              <a:path w="0" h="840740">
                <a:moveTo>
                  <a:pt x="0" y="840413"/>
                </a:moveTo>
                <a:lnTo>
                  <a:pt x="0" y="0"/>
                </a:lnTo>
              </a:path>
            </a:pathLst>
          </a:custGeom>
          <a:ln w="99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0156977" y="6503196"/>
            <a:ext cx="0" cy="480695"/>
          </a:xfrm>
          <a:custGeom>
            <a:avLst/>
            <a:gdLst/>
            <a:ahLst/>
            <a:cxnLst/>
            <a:rect l="l" t="t" r="r" b="b"/>
            <a:pathLst>
              <a:path w="0" h="480695">
                <a:moveTo>
                  <a:pt x="0" y="480236"/>
                </a:moveTo>
                <a:lnTo>
                  <a:pt x="0" y="0"/>
                </a:lnTo>
              </a:path>
            </a:pathLst>
          </a:custGeom>
          <a:ln w="99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0077001" y="20009"/>
            <a:ext cx="0" cy="3241675"/>
          </a:xfrm>
          <a:custGeom>
            <a:avLst/>
            <a:gdLst/>
            <a:ahLst/>
            <a:cxnLst/>
            <a:rect l="l" t="t" r="r" b="b"/>
            <a:pathLst>
              <a:path w="0" h="3241675">
                <a:moveTo>
                  <a:pt x="0" y="3241593"/>
                </a:moveTo>
                <a:lnTo>
                  <a:pt x="0" y="0"/>
                </a:lnTo>
              </a:path>
            </a:pathLst>
          </a:custGeom>
          <a:ln w="2999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0866766" y="4402163"/>
            <a:ext cx="0" cy="1811020"/>
          </a:xfrm>
          <a:custGeom>
            <a:avLst/>
            <a:gdLst/>
            <a:ahLst/>
            <a:cxnLst/>
            <a:rect l="l" t="t" r="r" b="b"/>
            <a:pathLst>
              <a:path w="0" h="1811020">
                <a:moveTo>
                  <a:pt x="0" y="1810890"/>
                </a:moveTo>
                <a:lnTo>
                  <a:pt x="0" y="0"/>
                </a:lnTo>
              </a:path>
            </a:pathLst>
          </a:custGeom>
          <a:ln w="1999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0" y="10004"/>
            <a:ext cx="739775" cy="0"/>
          </a:xfrm>
          <a:custGeom>
            <a:avLst/>
            <a:gdLst/>
            <a:ahLst/>
            <a:cxnLst/>
            <a:rect l="l" t="t" r="r" b="b"/>
            <a:pathLst>
              <a:path w="739775" h="0">
                <a:moveTo>
                  <a:pt x="0" y="0"/>
                </a:moveTo>
                <a:lnTo>
                  <a:pt x="739779" y="0"/>
                </a:lnTo>
              </a:path>
            </a:pathLst>
          </a:custGeom>
          <a:ln w="3001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0996727" y="6283088"/>
            <a:ext cx="320040" cy="0"/>
          </a:xfrm>
          <a:custGeom>
            <a:avLst/>
            <a:gdLst/>
            <a:ahLst/>
            <a:cxnLst/>
            <a:rect l="l" t="t" r="r" b="b"/>
            <a:pathLst>
              <a:path w="320040" h="0">
                <a:moveTo>
                  <a:pt x="0" y="0"/>
                </a:moveTo>
                <a:lnTo>
                  <a:pt x="319904" y="0"/>
                </a:lnTo>
              </a:path>
            </a:pathLst>
          </a:custGeom>
          <a:ln w="3001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3738887" y="8334096"/>
            <a:ext cx="1539875" cy="0"/>
          </a:xfrm>
          <a:custGeom>
            <a:avLst/>
            <a:gdLst/>
            <a:ahLst/>
            <a:cxnLst/>
            <a:rect l="l" t="t" r="r" b="b"/>
            <a:pathLst>
              <a:path w="1539875" h="0">
                <a:moveTo>
                  <a:pt x="0" y="0"/>
                </a:moveTo>
                <a:lnTo>
                  <a:pt x="1539541" y="0"/>
                </a:lnTo>
              </a:path>
            </a:pathLst>
          </a:custGeom>
          <a:ln w="3001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738887" y="10905360"/>
            <a:ext cx="1280160" cy="0"/>
          </a:xfrm>
          <a:custGeom>
            <a:avLst/>
            <a:gdLst/>
            <a:ahLst/>
            <a:cxnLst/>
            <a:rect l="l" t="t" r="r" b="b"/>
            <a:pathLst>
              <a:path w="1280160" h="0">
                <a:moveTo>
                  <a:pt x="0" y="0"/>
                </a:moveTo>
                <a:lnTo>
                  <a:pt x="1279619" y="0"/>
                </a:lnTo>
              </a:path>
            </a:pathLst>
          </a:custGeom>
          <a:ln w="700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5195478" y="14377066"/>
            <a:ext cx="989965" cy="0"/>
          </a:xfrm>
          <a:custGeom>
            <a:avLst/>
            <a:gdLst/>
            <a:ahLst/>
            <a:cxnLst/>
            <a:rect l="l" t="t" r="r" b="b"/>
            <a:pathLst>
              <a:path w="989965" h="0">
                <a:moveTo>
                  <a:pt x="0" y="0"/>
                </a:moveTo>
                <a:lnTo>
                  <a:pt x="989705" y="0"/>
                </a:lnTo>
              </a:path>
            </a:pathLst>
          </a:custGeom>
          <a:ln w="3001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9797084" y="2791372"/>
            <a:ext cx="0" cy="250190"/>
          </a:xfrm>
          <a:custGeom>
            <a:avLst/>
            <a:gdLst/>
            <a:ahLst/>
            <a:cxnLst/>
            <a:rect l="l" t="t" r="r" b="b"/>
            <a:pathLst>
              <a:path w="0" h="250189">
                <a:moveTo>
                  <a:pt x="0" y="250122"/>
                </a:moveTo>
                <a:lnTo>
                  <a:pt x="0" y="0"/>
                </a:lnTo>
              </a:path>
            </a:pathLst>
          </a:custGeom>
          <a:ln w="99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6545076" y="2791372"/>
            <a:ext cx="0" cy="500380"/>
          </a:xfrm>
          <a:custGeom>
            <a:avLst/>
            <a:gdLst/>
            <a:ahLst/>
            <a:cxnLst/>
            <a:rect l="l" t="t" r="r" b="b"/>
            <a:pathLst>
              <a:path w="0" h="500379">
                <a:moveTo>
                  <a:pt x="0" y="500245"/>
                </a:moveTo>
                <a:lnTo>
                  <a:pt x="0" y="0"/>
                </a:lnTo>
              </a:path>
            </a:pathLst>
          </a:custGeom>
          <a:ln w="5998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7334842" y="2791372"/>
            <a:ext cx="0" cy="250190"/>
          </a:xfrm>
          <a:custGeom>
            <a:avLst/>
            <a:gdLst/>
            <a:ahLst/>
            <a:cxnLst/>
            <a:rect l="l" t="t" r="r" b="b"/>
            <a:pathLst>
              <a:path w="0" h="250189">
                <a:moveTo>
                  <a:pt x="0" y="250122"/>
                </a:moveTo>
                <a:lnTo>
                  <a:pt x="0" y="0"/>
                </a:lnTo>
              </a:path>
            </a:pathLst>
          </a:custGeom>
          <a:ln w="6997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9697115" y="2911431"/>
            <a:ext cx="0" cy="130175"/>
          </a:xfrm>
          <a:custGeom>
            <a:avLst/>
            <a:gdLst/>
            <a:ahLst/>
            <a:cxnLst/>
            <a:rect l="l" t="t" r="r" b="b"/>
            <a:pathLst>
              <a:path w="0" h="130175">
                <a:moveTo>
                  <a:pt x="0" y="130063"/>
                </a:moveTo>
                <a:lnTo>
                  <a:pt x="0" y="0"/>
                </a:lnTo>
              </a:path>
            </a:pathLst>
          </a:custGeom>
          <a:ln w="99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9797084" y="3041494"/>
            <a:ext cx="0" cy="250190"/>
          </a:xfrm>
          <a:custGeom>
            <a:avLst/>
            <a:gdLst/>
            <a:ahLst/>
            <a:cxnLst/>
            <a:rect l="l" t="t" r="r" b="b"/>
            <a:pathLst>
              <a:path w="0" h="250189">
                <a:moveTo>
                  <a:pt x="0" y="250122"/>
                </a:moveTo>
                <a:lnTo>
                  <a:pt x="0" y="0"/>
                </a:lnTo>
              </a:path>
            </a:pathLst>
          </a:custGeom>
          <a:ln w="2999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7334842" y="3291618"/>
            <a:ext cx="0" cy="480695"/>
          </a:xfrm>
          <a:custGeom>
            <a:avLst/>
            <a:gdLst/>
            <a:ahLst/>
            <a:cxnLst/>
            <a:rect l="l" t="t" r="r" b="b"/>
            <a:pathLst>
              <a:path w="0" h="480695">
                <a:moveTo>
                  <a:pt x="0" y="480236"/>
                </a:moveTo>
                <a:lnTo>
                  <a:pt x="0" y="0"/>
                </a:lnTo>
              </a:path>
            </a:pathLst>
          </a:custGeom>
          <a:ln w="99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1956442" y="3771853"/>
            <a:ext cx="0" cy="250190"/>
          </a:xfrm>
          <a:custGeom>
            <a:avLst/>
            <a:gdLst/>
            <a:ahLst/>
            <a:cxnLst/>
            <a:rect l="l" t="t" r="r" b="b"/>
            <a:pathLst>
              <a:path w="0" h="250189">
                <a:moveTo>
                  <a:pt x="0" y="250122"/>
                </a:moveTo>
                <a:lnTo>
                  <a:pt x="0" y="0"/>
                </a:lnTo>
              </a:path>
            </a:pathLst>
          </a:custGeom>
          <a:ln w="4998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3815890" y="3771853"/>
            <a:ext cx="0" cy="250190"/>
          </a:xfrm>
          <a:custGeom>
            <a:avLst/>
            <a:gdLst/>
            <a:ahLst/>
            <a:cxnLst/>
            <a:rect l="l" t="t" r="r" b="b"/>
            <a:pathLst>
              <a:path w="0" h="250189">
                <a:moveTo>
                  <a:pt x="0" y="250122"/>
                </a:moveTo>
                <a:lnTo>
                  <a:pt x="0" y="0"/>
                </a:lnTo>
              </a:path>
            </a:pathLst>
          </a:custGeom>
          <a:ln w="2999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8674443" y="3771853"/>
            <a:ext cx="0" cy="250190"/>
          </a:xfrm>
          <a:custGeom>
            <a:avLst/>
            <a:gdLst/>
            <a:ahLst/>
            <a:cxnLst/>
            <a:rect l="l" t="t" r="r" b="b"/>
            <a:pathLst>
              <a:path w="0" h="250189">
                <a:moveTo>
                  <a:pt x="0" y="250122"/>
                </a:moveTo>
                <a:lnTo>
                  <a:pt x="0" y="0"/>
                </a:lnTo>
              </a:path>
            </a:pathLst>
          </a:custGeom>
          <a:ln w="2999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5685332" y="4212070"/>
            <a:ext cx="859790" cy="0"/>
          </a:xfrm>
          <a:custGeom>
            <a:avLst/>
            <a:gdLst/>
            <a:ahLst/>
            <a:cxnLst/>
            <a:rect l="l" t="t" r="r" b="b"/>
            <a:pathLst>
              <a:path w="859790" h="0">
                <a:moveTo>
                  <a:pt x="0" y="0"/>
                </a:moveTo>
                <a:lnTo>
                  <a:pt x="859744" y="0"/>
                </a:lnTo>
              </a:path>
            </a:pathLst>
          </a:custGeom>
          <a:ln w="1000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5685332" y="4472198"/>
            <a:ext cx="1649730" cy="0"/>
          </a:xfrm>
          <a:custGeom>
            <a:avLst/>
            <a:gdLst/>
            <a:ahLst/>
            <a:cxnLst/>
            <a:rect l="l" t="t" r="r" b="b"/>
            <a:pathLst>
              <a:path w="1649730" h="0">
                <a:moveTo>
                  <a:pt x="0" y="0"/>
                </a:moveTo>
                <a:lnTo>
                  <a:pt x="1649509" y="0"/>
                </a:lnTo>
              </a:path>
            </a:pathLst>
          </a:custGeom>
          <a:ln w="4001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5085511" y="4472198"/>
            <a:ext cx="0" cy="300355"/>
          </a:xfrm>
          <a:custGeom>
            <a:avLst/>
            <a:gdLst/>
            <a:ahLst/>
            <a:cxnLst/>
            <a:rect l="l" t="t" r="r" b="b"/>
            <a:pathLst>
              <a:path w="0" h="300354">
                <a:moveTo>
                  <a:pt x="0" y="300147"/>
                </a:moveTo>
                <a:lnTo>
                  <a:pt x="0" y="0"/>
                </a:lnTo>
              </a:path>
            </a:pathLst>
          </a:custGeom>
          <a:ln w="2999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4975544" y="4552237"/>
            <a:ext cx="0" cy="220345"/>
          </a:xfrm>
          <a:custGeom>
            <a:avLst/>
            <a:gdLst/>
            <a:ahLst/>
            <a:cxnLst/>
            <a:rect l="l" t="t" r="r" b="b"/>
            <a:pathLst>
              <a:path w="0" h="220345">
                <a:moveTo>
                  <a:pt x="0" y="220108"/>
                </a:moveTo>
                <a:lnTo>
                  <a:pt x="0" y="0"/>
                </a:lnTo>
              </a:path>
            </a:pathLst>
          </a:custGeom>
          <a:ln w="4998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5685332" y="4552237"/>
            <a:ext cx="0" cy="100330"/>
          </a:xfrm>
          <a:custGeom>
            <a:avLst/>
            <a:gdLst/>
            <a:ahLst/>
            <a:cxnLst/>
            <a:rect l="l" t="t" r="r" b="b"/>
            <a:pathLst>
              <a:path w="0" h="100329">
                <a:moveTo>
                  <a:pt x="0" y="100049"/>
                </a:moveTo>
                <a:lnTo>
                  <a:pt x="0" y="0"/>
                </a:lnTo>
              </a:path>
            </a:pathLst>
          </a:custGeom>
          <a:ln w="1999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9697115" y="4652286"/>
            <a:ext cx="0" cy="120650"/>
          </a:xfrm>
          <a:custGeom>
            <a:avLst/>
            <a:gdLst/>
            <a:ahLst/>
            <a:cxnLst/>
            <a:rect l="l" t="t" r="r" b="b"/>
            <a:pathLst>
              <a:path w="0" h="120650">
                <a:moveTo>
                  <a:pt x="0" y="120059"/>
                </a:moveTo>
                <a:lnTo>
                  <a:pt x="0" y="0"/>
                </a:lnTo>
              </a:path>
            </a:pathLst>
          </a:custGeom>
          <a:ln w="2999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4045821" y="4652286"/>
            <a:ext cx="0" cy="120650"/>
          </a:xfrm>
          <a:custGeom>
            <a:avLst/>
            <a:gdLst/>
            <a:ahLst/>
            <a:cxnLst/>
            <a:rect l="l" t="t" r="r" b="b"/>
            <a:pathLst>
              <a:path w="0" h="120650">
                <a:moveTo>
                  <a:pt x="0" y="120059"/>
                </a:moveTo>
                <a:lnTo>
                  <a:pt x="0" y="0"/>
                </a:lnTo>
              </a:path>
            </a:pathLst>
          </a:custGeom>
          <a:ln w="2999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5685332" y="4652286"/>
            <a:ext cx="0" cy="120650"/>
          </a:xfrm>
          <a:custGeom>
            <a:avLst/>
            <a:gdLst/>
            <a:ahLst/>
            <a:cxnLst/>
            <a:rect l="l" t="t" r="r" b="b"/>
            <a:pathLst>
              <a:path w="0" h="120650">
                <a:moveTo>
                  <a:pt x="0" y="120059"/>
                </a:moveTo>
                <a:lnTo>
                  <a:pt x="0" y="0"/>
                </a:lnTo>
              </a:path>
            </a:pathLst>
          </a:custGeom>
          <a:ln w="2999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6545076" y="4772345"/>
            <a:ext cx="789940" cy="0"/>
          </a:xfrm>
          <a:custGeom>
            <a:avLst/>
            <a:gdLst/>
            <a:ahLst/>
            <a:cxnLst/>
            <a:rect l="l" t="t" r="r" b="b"/>
            <a:pathLst>
              <a:path w="789940" h="0">
                <a:moveTo>
                  <a:pt x="0" y="0"/>
                </a:moveTo>
                <a:lnTo>
                  <a:pt x="789765" y="0"/>
                </a:lnTo>
              </a:path>
            </a:pathLst>
          </a:custGeom>
          <a:ln w="500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12924355" y="2373469"/>
            <a:ext cx="772160" cy="6800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baseline="-12919" sz="6450" spc="-757">
                <a:solidFill>
                  <a:srgbClr val="8E908E"/>
                </a:solidFill>
                <a:latin typeface="Arial"/>
                <a:cs typeface="Arial"/>
              </a:rPr>
              <a:t>,</a:t>
            </a:r>
            <a:r>
              <a:rPr dirty="0" baseline="-12919" sz="6450" spc="-562">
                <a:solidFill>
                  <a:srgbClr val="8E908E"/>
                </a:solidFill>
                <a:latin typeface="Arial"/>
                <a:cs typeface="Arial"/>
              </a:rPr>
              <a:t> </a:t>
            </a:r>
            <a:r>
              <a:rPr dirty="0" baseline="-12919" sz="6450" spc="-97">
                <a:solidFill>
                  <a:srgbClr val="727474"/>
                </a:solidFill>
                <a:latin typeface="Arial"/>
                <a:cs typeface="Arial"/>
              </a:rPr>
              <a:t>,</a:t>
            </a:r>
            <a:r>
              <a:rPr dirty="0" sz="3000" spc="-65">
                <a:solidFill>
                  <a:srgbClr val="8E908E"/>
                </a:solidFill>
                <a:latin typeface="Times New Roman"/>
                <a:cs typeface="Times New Roman"/>
              </a:rPr>
              <a:t>,..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9198398" y="2563569"/>
            <a:ext cx="224154" cy="8121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5150" spc="-575" i="1">
                <a:solidFill>
                  <a:srgbClr val="727474"/>
                </a:solidFill>
                <a:latin typeface="Arial"/>
                <a:cs typeface="Arial"/>
              </a:rPr>
              <a:t>'r</a:t>
            </a:r>
            <a:endParaRPr sz="515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951581" y="3143853"/>
            <a:ext cx="1865630" cy="7518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4750" spc="-275" b="1">
                <a:solidFill>
                  <a:srgbClr val="727474"/>
                </a:solidFill>
                <a:latin typeface="Times New Roman"/>
                <a:cs typeface="Times New Roman"/>
              </a:rPr>
              <a:t>Ph</a:t>
            </a:r>
            <a:r>
              <a:rPr dirty="0" sz="4750" spc="-819" b="1">
                <a:solidFill>
                  <a:srgbClr val="727474"/>
                </a:solidFill>
                <a:latin typeface="Times New Roman"/>
                <a:cs typeface="Times New Roman"/>
              </a:rPr>
              <a:t> </a:t>
            </a:r>
            <a:r>
              <a:rPr dirty="0" sz="4750" spc="-95" b="1">
                <a:solidFill>
                  <a:srgbClr val="8E908E"/>
                </a:solidFill>
                <a:latin typeface="Times New Roman"/>
                <a:cs typeface="Times New Roman"/>
              </a:rPr>
              <a:t>y</a:t>
            </a:r>
            <a:r>
              <a:rPr dirty="0" sz="4750" spc="-95" b="1">
                <a:solidFill>
                  <a:srgbClr val="727474"/>
                </a:solidFill>
                <a:latin typeface="Times New Roman"/>
                <a:cs typeface="Times New Roman"/>
              </a:rPr>
              <a:t>sics</a:t>
            </a:r>
            <a:endParaRPr sz="47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3976374" y="3418990"/>
            <a:ext cx="119380" cy="43370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650" spc="-5">
                <a:solidFill>
                  <a:srgbClr val="727474"/>
                </a:solidFill>
                <a:latin typeface="Arial"/>
                <a:cs typeface="Arial"/>
              </a:rPr>
              <a:t>\</a:t>
            </a:r>
            <a:endParaRPr sz="265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3943327" y="3664103"/>
            <a:ext cx="121920" cy="4159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550" spc="-95">
                <a:solidFill>
                  <a:srgbClr val="727474"/>
                </a:solidFill>
                <a:latin typeface="Arial"/>
                <a:cs typeface="Arial"/>
              </a:rPr>
              <a:t>)</a:t>
            </a:r>
            <a:endParaRPr sz="255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3738893" y="4009277"/>
            <a:ext cx="400685" cy="650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100" spc="-145">
                <a:solidFill>
                  <a:srgbClr val="727474"/>
                </a:solidFill>
                <a:latin typeface="Arial"/>
                <a:cs typeface="Arial"/>
              </a:rPr>
              <a:t>i</a:t>
            </a:r>
            <a:r>
              <a:rPr dirty="0" sz="4100" spc="-505">
                <a:solidFill>
                  <a:srgbClr val="727474"/>
                </a:solidFill>
                <a:latin typeface="Arial"/>
                <a:cs typeface="Arial"/>
              </a:rPr>
              <a:t>j</a:t>
            </a:r>
            <a:r>
              <a:rPr dirty="0" sz="4100" spc="195">
                <a:solidFill>
                  <a:srgbClr val="5B5D5B"/>
                </a:solidFill>
                <a:latin typeface="Arial"/>
                <a:cs typeface="Arial"/>
              </a:rPr>
              <a:t>i</a:t>
            </a:r>
            <a:r>
              <a:rPr dirty="0" sz="4100" spc="-120">
                <a:solidFill>
                  <a:srgbClr val="5B5D5B"/>
                </a:solidFill>
                <a:latin typeface="Arial"/>
                <a:cs typeface="Arial"/>
              </a:rPr>
              <a:t>'</a:t>
            </a:r>
            <a:endParaRPr sz="41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6582910" y="4234386"/>
            <a:ext cx="20701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2400" spc="-140">
                <a:solidFill>
                  <a:srgbClr val="727474"/>
                </a:solidFill>
                <a:uFill>
                  <a:solidFill>
                    <a:srgbClr val="8E908E"/>
                  </a:solidFill>
                </a:uFill>
                <a:latin typeface="Arial"/>
                <a:cs typeface="Arial"/>
              </a:rPr>
              <a:t>-</a:t>
            </a:r>
            <a:r>
              <a:rPr dirty="0" sz="2400" spc="-35">
                <a:solidFill>
                  <a:srgbClr val="8E908E"/>
                </a:solidFill>
                <a:latin typeface="Arial"/>
                <a:cs typeface="Arial"/>
              </a:rPr>
              <a:t>·</a:t>
            </a:r>
            <a:endParaRPr sz="24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3841521" y="4394465"/>
            <a:ext cx="167005" cy="42799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40"/>
              </a:spcBef>
            </a:pPr>
            <a:r>
              <a:rPr dirty="0" sz="1950" spc="-500">
                <a:solidFill>
                  <a:srgbClr val="727474"/>
                </a:solidFill>
                <a:latin typeface="Times New Roman"/>
                <a:cs typeface="Times New Roman"/>
              </a:rPr>
              <a:t>"</a:t>
            </a:r>
            <a:r>
              <a:rPr dirty="0" baseline="-18162" sz="3900" spc="-750">
                <a:solidFill>
                  <a:srgbClr val="8E908E"/>
                </a:solidFill>
                <a:latin typeface="Arial"/>
                <a:cs typeface="Arial"/>
              </a:rPr>
              <a:t>•</a:t>
            </a:r>
            <a:endParaRPr baseline="-18162" sz="39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723659" y="6515507"/>
            <a:ext cx="3260725" cy="534035"/>
          </a:xfrm>
          <a:prstGeom prst="rect">
            <a:avLst/>
          </a:prstGeom>
        </p:spPr>
        <p:txBody>
          <a:bodyPr wrap="square" lIns="0" tIns="60325" rIns="0" bIns="0" rtlCol="0" vert="horz">
            <a:spAutoFit/>
          </a:bodyPr>
          <a:lstStyle/>
          <a:p>
            <a:pPr marL="931544" marR="36195" indent="-640080">
              <a:lnSpc>
                <a:spcPct val="75700"/>
              </a:lnSpc>
              <a:spcBef>
                <a:spcPts val="475"/>
              </a:spcBef>
            </a:pPr>
            <a:r>
              <a:rPr dirty="0" sz="1300" spc="175">
                <a:solidFill>
                  <a:srgbClr val="8E908E"/>
                </a:solidFill>
                <a:latin typeface="Times New Roman"/>
                <a:cs typeface="Times New Roman"/>
              </a:rPr>
              <a:t>Kan:</a:t>
            </a:r>
            <a:r>
              <a:rPr dirty="0" sz="1300" spc="-120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1300" spc="15">
                <a:solidFill>
                  <a:srgbClr val="8E908E"/>
                </a:solidFill>
                <a:latin typeface="Times New Roman"/>
                <a:cs typeface="Times New Roman"/>
              </a:rPr>
              <a:t>Brook,</a:t>
            </a:r>
            <a:r>
              <a:rPr dirty="0" sz="1300" spc="-95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1300" spc="75">
                <a:solidFill>
                  <a:srgbClr val="727474"/>
                </a:solidFill>
                <a:latin typeface="Times New Roman"/>
                <a:cs typeface="Times New Roman"/>
              </a:rPr>
              <a:t>H</a:t>
            </a:r>
            <a:r>
              <a:rPr dirty="0" sz="1300" spc="75">
                <a:solidFill>
                  <a:srgbClr val="8E908E"/>
                </a:solidFill>
                <a:latin typeface="Times New Roman"/>
                <a:cs typeface="Times New Roman"/>
              </a:rPr>
              <a:t>ead</a:t>
            </a:r>
            <a:r>
              <a:rPr dirty="0" sz="1300" spc="-15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8E908E"/>
                </a:solidFill>
                <a:latin typeface="Times New Roman"/>
                <a:cs typeface="Times New Roman"/>
              </a:rPr>
              <a:t>of</a:t>
            </a:r>
            <a:r>
              <a:rPr dirty="0" sz="1300" spc="-30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1300" spc="-25">
                <a:solidFill>
                  <a:srgbClr val="8E908E"/>
                </a:solidFill>
                <a:latin typeface="Times New Roman"/>
                <a:cs typeface="Times New Roman"/>
              </a:rPr>
              <a:t>Pb7au:.s</a:t>
            </a:r>
            <a:r>
              <a:rPr dirty="0" sz="1300" spc="15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1300" spc="5">
                <a:solidFill>
                  <a:srgbClr val="8E908E"/>
                </a:solidFill>
                <a:latin typeface="Times New Roman"/>
                <a:cs typeface="Times New Roman"/>
              </a:rPr>
              <a:t>Dep</a:t>
            </a:r>
            <a:r>
              <a:rPr dirty="0" sz="1300" spc="5">
                <a:solidFill>
                  <a:srgbClr val="727474"/>
                </a:solidFill>
                <a:latin typeface="Times New Roman"/>
                <a:cs typeface="Times New Roman"/>
              </a:rPr>
              <a:t>artm</a:t>
            </a:r>
            <a:r>
              <a:rPr dirty="0" sz="1300" spc="5">
                <a:solidFill>
                  <a:srgbClr val="8E908E"/>
                </a:solidFill>
                <a:latin typeface="Times New Roman"/>
                <a:cs typeface="Times New Roman"/>
              </a:rPr>
              <a:t>ent  </a:t>
            </a:r>
            <a:r>
              <a:rPr dirty="0" sz="1300" spc="40">
                <a:solidFill>
                  <a:srgbClr val="8E908E"/>
                </a:solidFill>
                <a:latin typeface="Times New Roman"/>
                <a:cs typeface="Times New Roman"/>
              </a:rPr>
              <a:t>Professor </a:t>
            </a:r>
            <a:r>
              <a:rPr dirty="0" sz="1300" spc="-10">
                <a:solidFill>
                  <a:srgbClr val="8E908E"/>
                </a:solidFill>
                <a:latin typeface="Times New Roman"/>
                <a:cs typeface="Times New Roman"/>
              </a:rPr>
              <a:t>of</a:t>
            </a:r>
            <a:r>
              <a:rPr dirty="0" sz="1300" spc="-30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8E908E"/>
                </a:solidFill>
                <a:latin typeface="Times New Roman"/>
                <a:cs typeface="Times New Roman"/>
              </a:rPr>
              <a:t>Ph,faice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ts val="880"/>
              </a:lnSpc>
              <a:tabLst>
                <a:tab pos="496570" algn="l"/>
              </a:tabLst>
            </a:pPr>
            <a:r>
              <a:rPr dirty="0" sz="1200" spc="5">
                <a:solidFill>
                  <a:srgbClr val="8E908E"/>
                </a:solidFill>
                <a:latin typeface="Arial"/>
                <a:cs typeface="Arial"/>
              </a:rPr>
              <a:t>Ph.D	</a:t>
            </a:r>
            <a:r>
              <a:rPr dirty="0" sz="1200" spc="155">
                <a:solidFill>
                  <a:srgbClr val="8E908E"/>
                </a:solidFill>
                <a:latin typeface="Arial"/>
                <a:cs typeface="Arial"/>
              </a:rPr>
              <a:t>On1=sity </a:t>
            </a:r>
            <a:r>
              <a:rPr dirty="0" sz="1300" spc="35">
                <a:solidFill>
                  <a:srgbClr val="8E908E"/>
                </a:solidFill>
                <a:latin typeface="Times New Roman"/>
                <a:cs typeface="Times New Roman"/>
              </a:rPr>
              <a:t>o</a:t>
            </a:r>
            <a:r>
              <a:rPr dirty="0" sz="1300" spc="35">
                <a:solidFill>
                  <a:srgbClr val="727474"/>
                </a:solidFill>
                <a:latin typeface="Times New Roman"/>
                <a:cs typeface="Times New Roman"/>
              </a:rPr>
              <a:t>( </a:t>
            </a:r>
            <a:r>
              <a:rPr dirty="0" sz="1300">
                <a:solidFill>
                  <a:srgbClr val="8E908E"/>
                </a:solidFill>
                <a:latin typeface="Times New Roman"/>
                <a:cs typeface="Times New Roman"/>
              </a:rPr>
              <a:t>C.alifonila </a:t>
            </a:r>
            <a:r>
              <a:rPr dirty="0" sz="1150" spc="-130">
                <a:solidFill>
                  <a:srgbClr val="8E908E"/>
                </a:solidFill>
                <a:latin typeface="Times New Roman"/>
                <a:cs typeface="Times New Roman"/>
              </a:rPr>
              <a:t>11.t </a:t>
            </a:r>
            <a:r>
              <a:rPr dirty="0" sz="1150" spc="45">
                <a:solidFill>
                  <a:srgbClr val="8E908E"/>
                </a:solidFill>
                <a:latin typeface="Arial"/>
                <a:cs typeface="Arial"/>
              </a:rPr>
              <a:t>Loe</a:t>
            </a:r>
            <a:r>
              <a:rPr dirty="0" sz="1150" spc="-229">
                <a:solidFill>
                  <a:srgbClr val="8E908E"/>
                </a:solidFill>
                <a:latin typeface="Arial"/>
                <a:cs typeface="Arial"/>
              </a:rPr>
              <a:t> </a:t>
            </a:r>
            <a:r>
              <a:rPr dirty="0" sz="1300" spc="-40">
                <a:solidFill>
                  <a:srgbClr val="8E908E"/>
                </a:solidFill>
                <a:latin typeface="Times New Roman"/>
                <a:cs typeface="Times New Roman"/>
              </a:rPr>
              <a:t>An</a:t>
            </a:r>
            <a:r>
              <a:rPr dirty="0" sz="1300" spc="-40">
                <a:solidFill>
                  <a:srgbClr val="727474"/>
                </a:solidFill>
                <a:latin typeface="Times New Roman"/>
                <a:cs typeface="Times New Roman"/>
              </a:rPr>
              <a:t>ge}et</a:t>
            </a:r>
            <a:endParaRPr sz="1300">
              <a:latin typeface="Times New Roman"/>
              <a:cs typeface="Times New Roman"/>
            </a:endParaRPr>
          </a:p>
          <a:p>
            <a:pPr marL="352425">
              <a:lnSpc>
                <a:spcPts val="380"/>
              </a:lnSpc>
            </a:pPr>
            <a:r>
              <a:rPr dirty="0" sz="500" spc="5">
                <a:solidFill>
                  <a:srgbClr val="8E908E"/>
                </a:solidFill>
                <a:latin typeface="Times New Roman"/>
                <a:cs typeface="Times New Roman"/>
              </a:rPr>
              <a:t>1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0862520" y="6730612"/>
            <a:ext cx="378460" cy="2057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150" spc="50">
                <a:solidFill>
                  <a:srgbClr val="8E908E"/>
                </a:solidFill>
                <a:latin typeface="Arial"/>
                <a:cs typeface="Arial"/>
              </a:rPr>
              <a:t>Ph.D</a:t>
            </a:r>
            <a:endParaRPr sz="115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2380814" y="6415458"/>
            <a:ext cx="1321435" cy="223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300" spc="50">
                <a:solidFill>
                  <a:srgbClr val="8E908E"/>
                </a:solidFill>
                <a:latin typeface="Times New Roman"/>
                <a:cs typeface="Times New Roman"/>
              </a:rPr>
              <a:t>Dr </a:t>
            </a:r>
            <a:r>
              <a:rPr dirty="0" sz="1300" spc="55">
                <a:solidFill>
                  <a:srgbClr val="8E908E"/>
                </a:solidFill>
                <a:latin typeface="Times New Roman"/>
                <a:cs typeface="Times New Roman"/>
              </a:rPr>
              <a:t>James </a:t>
            </a:r>
            <a:r>
              <a:rPr dirty="0" sz="1250" spc="20">
                <a:solidFill>
                  <a:srgbClr val="8E908E"/>
                </a:solidFill>
                <a:latin typeface="Arial"/>
                <a:cs typeface="Arial"/>
              </a:rPr>
              <a:t>D.</a:t>
            </a:r>
            <a:r>
              <a:rPr dirty="0" sz="1250" spc="-40">
                <a:solidFill>
                  <a:srgbClr val="8E908E"/>
                </a:solidFill>
                <a:latin typeface="Arial"/>
                <a:cs typeface="Arial"/>
              </a:rPr>
              <a:t> </a:t>
            </a:r>
            <a:r>
              <a:rPr dirty="0" sz="1300" spc="35">
                <a:solidFill>
                  <a:srgbClr val="8E908E"/>
                </a:solidFill>
                <a:latin typeface="Times New Roman"/>
                <a:cs typeface="Times New Roman"/>
              </a:rPr>
              <a:t>Klett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1963087" y="6520510"/>
            <a:ext cx="2127885" cy="2660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50" spc="100">
                <a:solidFill>
                  <a:srgbClr val="8E908E"/>
                </a:solidFill>
                <a:latin typeface="Times New Roman"/>
                <a:cs typeface="Times New Roman"/>
              </a:rPr>
              <a:t>..u</a:t>
            </a:r>
            <a:r>
              <a:rPr dirty="0" sz="1150" spc="55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1150" spc="120">
                <a:solidFill>
                  <a:srgbClr val="8E908E"/>
                </a:solidFill>
                <a:latin typeface="Times New Roman"/>
                <a:cs typeface="Times New Roman"/>
              </a:rPr>
              <a:t>1stant</a:t>
            </a:r>
            <a:r>
              <a:rPr dirty="0" sz="1150" spc="65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1150" spc="15">
                <a:solidFill>
                  <a:srgbClr val="8E908E"/>
                </a:solidFill>
                <a:latin typeface="Times New Roman"/>
                <a:cs typeface="Times New Roman"/>
              </a:rPr>
              <a:t>Profes.sor-</a:t>
            </a:r>
            <a:r>
              <a:rPr dirty="0" sz="1150" spc="-145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1550" spc="-15" i="1">
                <a:solidFill>
                  <a:srgbClr val="8E908E"/>
                </a:solidFill>
                <a:latin typeface="Times New Roman"/>
                <a:cs typeface="Times New Roman"/>
              </a:rPr>
              <a:t>ot</a:t>
            </a:r>
            <a:r>
              <a:rPr dirty="0" sz="1550" spc="-130" i="1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1150" spc="25">
                <a:solidFill>
                  <a:srgbClr val="8E908E"/>
                </a:solidFill>
                <a:latin typeface="Times New Roman"/>
                <a:cs typeface="Times New Roman"/>
              </a:rPr>
              <a:t>Phys1ca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1372715" y="6600549"/>
            <a:ext cx="3785870" cy="4457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ts val="2120"/>
              </a:lnSpc>
              <a:spcBef>
                <a:spcPts val="120"/>
              </a:spcBef>
            </a:pPr>
            <a:r>
              <a:rPr dirty="0" sz="1150">
                <a:solidFill>
                  <a:srgbClr val="8E908E"/>
                </a:solidFill>
                <a:latin typeface="Times New Roman"/>
                <a:cs typeface="Times New Roman"/>
              </a:rPr>
              <a:t>Atm011pherh! </a:t>
            </a:r>
            <a:r>
              <a:rPr dirty="0" sz="1150" spc="35">
                <a:solidFill>
                  <a:srgbClr val="8E908E"/>
                </a:solidFill>
                <a:latin typeface="Times New Roman"/>
                <a:cs typeface="Times New Roman"/>
              </a:rPr>
              <a:t>Phylrice, </a:t>
            </a:r>
            <a:r>
              <a:rPr dirty="0" sz="1150" spc="20">
                <a:solidFill>
                  <a:srgbClr val="8E908E"/>
                </a:solidFill>
                <a:latin typeface="Times New Roman"/>
                <a:cs typeface="Times New Roman"/>
              </a:rPr>
              <a:t>Un1ve:rslty </a:t>
            </a:r>
            <a:r>
              <a:rPr dirty="0" sz="1950" spc="-290" i="1">
                <a:solidFill>
                  <a:srgbClr val="8E908E"/>
                </a:solidFill>
                <a:latin typeface="Times New Roman"/>
                <a:cs typeface="Times New Roman"/>
              </a:rPr>
              <a:t>or </a:t>
            </a:r>
            <a:r>
              <a:rPr dirty="0" sz="1150" spc="10">
                <a:solidFill>
                  <a:srgbClr val="A3A39C"/>
                </a:solidFill>
                <a:latin typeface="Times New Roman"/>
                <a:cs typeface="Times New Roman"/>
              </a:rPr>
              <a:t>CnJlfom10 </a:t>
            </a:r>
            <a:r>
              <a:rPr dirty="0" sz="1150" spc="10">
                <a:solidFill>
                  <a:srgbClr val="8E908E"/>
                </a:solidFill>
                <a:latin typeface="Times New Roman"/>
                <a:cs typeface="Times New Roman"/>
              </a:rPr>
              <a:t>nt</a:t>
            </a:r>
            <a:r>
              <a:rPr dirty="0" sz="1150" spc="250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1150" spc="10">
                <a:solidFill>
                  <a:srgbClr val="8E908E"/>
                </a:solidFill>
                <a:latin typeface="Times New Roman"/>
                <a:cs typeface="Times New Roman"/>
              </a:rPr>
              <a:t>Lc5</a:t>
            </a:r>
            <a:endParaRPr sz="1150">
              <a:latin typeface="Times New Roman"/>
              <a:cs typeface="Times New Roman"/>
            </a:endParaRPr>
          </a:p>
          <a:p>
            <a:pPr algn="ctr" marR="437515">
              <a:lnSpc>
                <a:spcPts val="1160"/>
              </a:lnSpc>
            </a:pPr>
            <a:r>
              <a:rPr dirty="0" sz="1150" spc="55">
                <a:solidFill>
                  <a:srgbClr val="8E908E"/>
                </a:solidFill>
                <a:latin typeface="Times New Roman"/>
                <a:cs typeface="Times New Roman"/>
              </a:rPr>
              <a:t>Angeles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7000308" y="6355429"/>
            <a:ext cx="1590675" cy="2120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200" spc="65">
                <a:solidFill>
                  <a:srgbClr val="8E908E"/>
                </a:solidFill>
                <a:latin typeface="Arial"/>
                <a:cs typeface="Arial"/>
              </a:rPr>
              <a:t>Dr </a:t>
            </a:r>
            <a:r>
              <a:rPr dirty="0" sz="1150" spc="65">
                <a:solidFill>
                  <a:srgbClr val="8E908E"/>
                </a:solidFill>
                <a:latin typeface="Times New Roman"/>
                <a:cs typeface="Times New Roman"/>
              </a:rPr>
              <a:t>Chn$topher</a:t>
            </a:r>
            <a:r>
              <a:rPr dirty="0" sz="1150" spc="200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1150" spc="70">
                <a:solidFill>
                  <a:srgbClr val="A3A39C"/>
                </a:solidFill>
                <a:latin typeface="Times New Roman"/>
                <a:cs typeface="Times New Roman"/>
              </a:rPr>
              <a:t>Church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7097406" y="6430465"/>
            <a:ext cx="1398270" cy="2895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00" spc="30">
                <a:solidFill>
                  <a:srgbClr val="8E908E"/>
                </a:solidFill>
                <a:latin typeface="Times New Roman"/>
                <a:cs typeface="Times New Roman"/>
              </a:rPr>
              <a:t>ln.•tnictor </a:t>
            </a:r>
            <a:r>
              <a:rPr dirty="0" sz="1700" spc="-110">
                <a:solidFill>
                  <a:srgbClr val="8E908E"/>
                </a:solidFill>
                <a:latin typeface="Times New Roman"/>
                <a:cs typeface="Times New Roman"/>
              </a:rPr>
              <a:t>or</a:t>
            </a:r>
            <a:r>
              <a:rPr dirty="0" sz="1700" spc="-305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1200" spc="-105">
                <a:solidFill>
                  <a:srgbClr val="8E908E"/>
                </a:solidFill>
                <a:latin typeface="Times New Roman"/>
                <a:cs typeface="Times New Roman"/>
              </a:rPr>
              <a:t>Ph}'91Ci'.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5931398" y="6630564"/>
            <a:ext cx="3696970" cy="2057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150" spc="-155">
                <a:solidFill>
                  <a:srgbClr val="8E908E"/>
                </a:solidFill>
                <a:latin typeface="Arial"/>
                <a:cs typeface="Arial"/>
              </a:rPr>
              <a:t>Ph </a:t>
            </a:r>
            <a:r>
              <a:rPr dirty="0" sz="1150" spc="-95">
                <a:solidFill>
                  <a:srgbClr val="8E908E"/>
                </a:solidFill>
                <a:latin typeface="Arial"/>
                <a:cs typeface="Arial"/>
              </a:rPr>
              <a:t>0. </a:t>
            </a:r>
            <a:r>
              <a:rPr dirty="0" sz="1150" spc="-180">
                <a:solidFill>
                  <a:srgbClr val="8E908E"/>
                </a:solidFill>
                <a:latin typeface="Arial"/>
                <a:cs typeface="Arial"/>
              </a:rPr>
              <a:t>H </a:t>
            </a:r>
            <a:r>
              <a:rPr dirty="0" sz="1150" spc="35" b="1">
                <a:solidFill>
                  <a:srgbClr val="8E908E"/>
                </a:solidFill>
                <a:latin typeface="Times New Roman"/>
                <a:cs typeface="Times New Roman"/>
              </a:rPr>
              <a:t>atlield </a:t>
            </a:r>
            <a:r>
              <a:rPr dirty="0" sz="1150" spc="530">
                <a:solidFill>
                  <a:srgbClr val="A3A39C"/>
                </a:solidFill>
                <a:latin typeface="Arial"/>
                <a:cs typeface="Arial"/>
              </a:rPr>
              <a:t>CoU </a:t>
            </a:r>
            <a:r>
              <a:rPr dirty="0" sz="1150" spc="-40">
                <a:solidFill>
                  <a:srgbClr val="8E908E"/>
                </a:solidFill>
                <a:latin typeface="Times New Roman"/>
                <a:cs typeface="Times New Roman"/>
              </a:rPr>
              <a:t>l.Tnl-vera1ty </a:t>
            </a:r>
            <a:r>
              <a:rPr dirty="0" sz="1150" spc="-60">
                <a:solidFill>
                  <a:srgbClr val="8E908E"/>
                </a:solidFill>
                <a:latin typeface="Arial"/>
                <a:cs typeface="Arial"/>
              </a:rPr>
              <a:t>or </a:t>
            </a:r>
            <a:r>
              <a:rPr dirty="0" sz="1150" spc="20">
                <a:solidFill>
                  <a:srgbClr val="8E908E"/>
                </a:solidFill>
                <a:latin typeface="Arial"/>
                <a:cs typeface="Arial"/>
              </a:rPr>
              <a:t>Durham,</a:t>
            </a:r>
            <a:r>
              <a:rPr dirty="0" sz="1150" spc="-155">
                <a:solidFill>
                  <a:srgbClr val="8E908E"/>
                </a:solidFill>
                <a:latin typeface="Arial"/>
                <a:cs typeface="Arial"/>
              </a:rPr>
              <a:t> </a:t>
            </a:r>
            <a:r>
              <a:rPr dirty="0" sz="1150" spc="10">
                <a:solidFill>
                  <a:srgbClr val="8E908E"/>
                </a:solidFill>
                <a:latin typeface="Arial"/>
                <a:cs typeface="Arial"/>
              </a:rPr>
              <a:t>Epglnnd</a:t>
            </a:r>
            <a:endParaRPr sz="115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7822936" y="9361906"/>
            <a:ext cx="430530" cy="7099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sz="2950" spc="-484">
                <a:solidFill>
                  <a:srgbClr val="494646"/>
                </a:solidFill>
                <a:latin typeface="Times New Roman"/>
                <a:cs typeface="Times New Roman"/>
              </a:rPr>
              <a:t>...</a:t>
            </a:r>
            <a:r>
              <a:rPr dirty="0" baseline="-19753" sz="6750" spc="-727">
                <a:solidFill>
                  <a:srgbClr val="727474"/>
                </a:solidFill>
                <a:latin typeface="Times New Roman"/>
                <a:cs typeface="Times New Roman"/>
              </a:rPr>
              <a:t>-</a:t>
            </a:r>
            <a:r>
              <a:rPr dirty="0" sz="2950" spc="-484">
                <a:solidFill>
                  <a:srgbClr val="494646"/>
                </a:solidFill>
                <a:latin typeface="Times New Roman"/>
                <a:cs typeface="Times New Roman"/>
              </a:rPr>
              <a:t>....</a:t>
            </a:r>
            <a:endParaRPr sz="295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1891042" y="7681080"/>
            <a:ext cx="5902325" cy="24193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250" spc="30">
                <a:solidFill>
                  <a:srgbClr val="8E908E"/>
                </a:solidFill>
                <a:latin typeface="Times New Roman"/>
                <a:cs typeface="Times New Roman"/>
              </a:rPr>
              <a:t>Recently</a:t>
            </a:r>
            <a:r>
              <a:rPr dirty="0" sz="1250" spc="10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1150" spc="35">
                <a:solidFill>
                  <a:srgbClr val="8E908E"/>
                </a:solidFill>
                <a:latin typeface="Times New Roman"/>
                <a:cs typeface="Times New Roman"/>
              </a:rPr>
              <a:t>the</a:t>
            </a:r>
            <a:r>
              <a:rPr dirty="0" sz="1150" spc="114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1150" spc="-5">
                <a:solidFill>
                  <a:srgbClr val="8E908E"/>
                </a:solidFill>
                <a:latin typeface="Times New Roman"/>
                <a:cs typeface="Times New Roman"/>
              </a:rPr>
              <a:t>phyt1lc1</a:t>
            </a:r>
            <a:r>
              <a:rPr dirty="0" sz="1150" spc="-80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1150" spc="90">
                <a:solidFill>
                  <a:srgbClr val="8E908E"/>
                </a:solidFill>
                <a:latin typeface="Times New Roman"/>
                <a:cs typeface="Times New Roman"/>
              </a:rPr>
              <a:t>deportmen\</a:t>
            </a:r>
            <a:r>
              <a:rPr dirty="0" sz="1150" spc="-75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1300" spc="-20" b="1">
                <a:solidFill>
                  <a:srgbClr val="8E908E"/>
                </a:solidFill>
                <a:latin typeface="Times New Roman"/>
                <a:cs typeface="Times New Roman"/>
              </a:rPr>
              <a:t>baa</a:t>
            </a:r>
            <a:r>
              <a:rPr dirty="0" sz="1300" spc="-105" b="1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1150" spc="60">
                <a:solidFill>
                  <a:srgbClr val="8E908E"/>
                </a:solidFill>
                <a:latin typeface="Times New Roman"/>
                <a:cs typeface="Times New Roman"/>
              </a:rPr>
              <a:t>acqutred</a:t>
            </a:r>
            <a:r>
              <a:rPr dirty="0" sz="1150" spc="55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1250" spc="-50">
                <a:solidFill>
                  <a:srgbClr val="8E908E"/>
                </a:solidFill>
                <a:latin typeface="Times New Roman"/>
                <a:cs typeface="Times New Roman"/>
              </a:rPr>
              <a:t>mQre</a:t>
            </a:r>
            <a:r>
              <a:rPr dirty="0" sz="1250" spc="-5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1150" spc="-65">
                <a:solidFill>
                  <a:srgbClr val="8E908E"/>
                </a:solidFill>
                <a:latin typeface="Times New Roman"/>
                <a:cs typeface="Times New Roman"/>
              </a:rPr>
              <a:t>f.oeillt1e11</a:t>
            </a:r>
            <a:r>
              <a:rPr dirty="0" sz="1150" spc="-20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1150" spc="55">
                <a:solidFill>
                  <a:srgbClr val="8E908E"/>
                </a:solidFill>
                <a:latin typeface="Times New Roman"/>
                <a:cs typeface="Times New Roman"/>
              </a:rPr>
              <a:t>for</a:t>
            </a:r>
            <a:r>
              <a:rPr dirty="0" sz="1150" spc="60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1150" spc="55">
                <a:solidFill>
                  <a:srgbClr val="8E908E"/>
                </a:solidFill>
                <a:latin typeface="Times New Roman"/>
                <a:cs typeface="Times New Roman"/>
              </a:rPr>
              <a:t>the</a:t>
            </a:r>
            <a:r>
              <a:rPr dirty="0" sz="1150" spc="-20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1150" spc="70">
                <a:solidFill>
                  <a:srgbClr val="8E908E"/>
                </a:solidFill>
                <a:latin typeface="Times New Roman"/>
                <a:cs typeface="Times New Roman"/>
              </a:rPr>
              <a:t>sbJdy</a:t>
            </a:r>
            <a:r>
              <a:rPr dirty="0" sz="1150" spc="-125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1150" spc="55">
                <a:solidFill>
                  <a:srgbClr val="8E908E"/>
                </a:solidFill>
                <a:latin typeface="Times New Roman"/>
                <a:cs typeface="Times New Roman"/>
              </a:rPr>
              <a:t>of</a:t>
            </a:r>
            <a:r>
              <a:rPr dirty="0" sz="1150" spc="-5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1250" spc="-10">
                <a:solidFill>
                  <a:srgbClr val="8E908E"/>
                </a:solidFill>
                <a:latin typeface="Times New Roman"/>
                <a:cs typeface="Times New Roman"/>
              </a:rPr>
              <a:t>l.i,:hlning</a:t>
            </a:r>
            <a:r>
              <a:rPr dirty="0" sz="1250" spc="-175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1400" spc="-370">
                <a:solidFill>
                  <a:srgbClr val="8E908E"/>
                </a:solidFill>
                <a:latin typeface="Arial"/>
                <a:cs typeface="Arial"/>
              </a:rPr>
              <a:t>■</a:t>
            </a:r>
            <a:r>
              <a:rPr dirty="0" sz="1250" spc="-370">
                <a:solidFill>
                  <a:srgbClr val="8E908E"/>
                </a:solidFill>
                <a:latin typeface="Times New Roman"/>
                <a:cs typeface="Times New Roman"/>
              </a:rPr>
              <a:t>t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7888779" y="7701090"/>
            <a:ext cx="1035050" cy="2178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50" spc="-80">
                <a:solidFill>
                  <a:srgbClr val="8E908E"/>
                </a:solidFill>
                <a:latin typeface="Times New Roman"/>
                <a:cs typeface="Times New Roman"/>
              </a:rPr>
              <a:t>Li,.ngt11ulr</a:t>
            </a:r>
            <a:r>
              <a:rPr dirty="0" sz="1250" spc="65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1150" spc="65">
                <a:solidFill>
                  <a:srgbClr val="8E908E"/>
                </a:solidFill>
                <a:latin typeface="Times New Roman"/>
                <a:cs typeface="Times New Roman"/>
              </a:rPr>
              <a:t>Lob.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754751" y="10802614"/>
            <a:ext cx="291465" cy="890269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5650" spc="210">
                <a:solidFill>
                  <a:srgbClr val="8E908E"/>
                </a:solidFill>
                <a:latin typeface="Arial"/>
                <a:cs typeface="Arial"/>
              </a:rPr>
              <a:t>-</a:t>
            </a:r>
            <a:endParaRPr sz="565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0939019" y="7651066"/>
            <a:ext cx="1097915" cy="890269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120"/>
              </a:spcBef>
              <a:tabLst>
                <a:tab pos="746760" algn="l"/>
              </a:tabLst>
            </a:pPr>
            <a:r>
              <a:rPr dirty="0" sz="4600" spc="-565">
                <a:solidFill>
                  <a:srgbClr val="8E908E"/>
                </a:solidFill>
                <a:latin typeface="Arial"/>
                <a:cs typeface="Arial"/>
              </a:rPr>
              <a:t>"</a:t>
            </a:r>
            <a:r>
              <a:rPr dirty="0" baseline="4975" sz="5025" spc="-997">
                <a:solidFill>
                  <a:srgbClr val="8E908E"/>
                </a:solidFill>
                <a:latin typeface="Times New Roman"/>
                <a:cs typeface="Times New Roman"/>
              </a:rPr>
              <a:t>.</a:t>
            </a:r>
            <a:r>
              <a:rPr dirty="0" sz="4600" spc="-409">
                <a:solidFill>
                  <a:srgbClr val="8E908E"/>
                </a:solidFill>
                <a:latin typeface="Arial"/>
                <a:cs typeface="Arial"/>
              </a:rPr>
              <a:t>'</a:t>
            </a:r>
            <a:r>
              <a:rPr dirty="0" sz="4600" spc="-1230">
                <a:solidFill>
                  <a:srgbClr val="727474"/>
                </a:solidFill>
                <a:latin typeface="Arial"/>
                <a:cs typeface="Arial"/>
              </a:rPr>
              <a:t>"</a:t>
            </a:r>
            <a:r>
              <a:rPr dirty="0" sz="4600" spc="-1100">
                <a:solidFill>
                  <a:srgbClr val="727474"/>
                </a:solidFill>
                <a:latin typeface="Arial"/>
                <a:cs typeface="Arial"/>
              </a:rPr>
              <a:t>:</a:t>
            </a:r>
            <a:r>
              <a:rPr dirty="0" baseline="-9803" sz="2550" spc="-615">
                <a:solidFill>
                  <a:srgbClr val="8E908E"/>
                </a:solidFill>
                <a:latin typeface="Times New Roman"/>
                <a:cs typeface="Times New Roman"/>
              </a:rPr>
              <a:t>,</a:t>
            </a:r>
            <a:r>
              <a:rPr dirty="0" sz="4600" spc="-1165">
                <a:solidFill>
                  <a:srgbClr val="727474"/>
                </a:solidFill>
                <a:latin typeface="Arial"/>
                <a:cs typeface="Arial"/>
              </a:rPr>
              <a:t>I</a:t>
            </a:r>
            <a:r>
              <a:rPr dirty="0" sz="4600" spc="-2690">
                <a:solidFill>
                  <a:srgbClr val="727474"/>
                </a:solidFill>
                <a:latin typeface="Arial"/>
                <a:cs typeface="Arial"/>
              </a:rPr>
              <a:t>&amp;</a:t>
            </a:r>
            <a:r>
              <a:rPr dirty="0" baseline="-9803" sz="2550" spc="-217">
                <a:solidFill>
                  <a:srgbClr val="727474"/>
                </a:solidFill>
                <a:latin typeface="Times New Roman"/>
                <a:cs typeface="Times New Roman"/>
              </a:rPr>
              <a:t>.</a:t>
            </a:r>
            <a:r>
              <a:rPr dirty="0" baseline="-9803" sz="2550" spc="-494">
                <a:solidFill>
                  <a:srgbClr val="727474"/>
                </a:solidFill>
                <a:latin typeface="Times New Roman"/>
                <a:cs typeface="Times New Roman"/>
              </a:rPr>
              <a:t>.</a:t>
            </a:r>
            <a:r>
              <a:rPr dirty="0" sz="4600" spc="-1135">
                <a:solidFill>
                  <a:srgbClr val="727474"/>
                </a:solidFill>
                <a:latin typeface="Arial"/>
                <a:cs typeface="Arial"/>
              </a:rPr>
              <a:t>.</a:t>
            </a:r>
            <a:r>
              <a:rPr dirty="0" baseline="-2949" sz="8475" spc="-2579">
                <a:solidFill>
                  <a:srgbClr val="5B5D5B"/>
                </a:solidFill>
                <a:latin typeface="Times New Roman"/>
                <a:cs typeface="Times New Roman"/>
              </a:rPr>
              <a:t>•</a:t>
            </a:r>
            <a:r>
              <a:rPr dirty="0" baseline="-9803" sz="2550" spc="-217">
                <a:solidFill>
                  <a:srgbClr val="8E908E"/>
                </a:solidFill>
                <a:latin typeface="Times New Roman"/>
                <a:cs typeface="Times New Roman"/>
              </a:rPr>
              <a:t>.</a:t>
            </a:r>
            <a:r>
              <a:rPr dirty="0" baseline="-9803" sz="2550">
                <a:solidFill>
                  <a:srgbClr val="8E908E"/>
                </a:solidFill>
                <a:latin typeface="Times New Roman"/>
                <a:cs typeface="Times New Roman"/>
              </a:rPr>
              <a:t>	</a:t>
            </a:r>
            <a:r>
              <a:rPr dirty="0" baseline="4975" sz="5025" spc="-1125">
                <a:solidFill>
                  <a:srgbClr val="8E908E"/>
                </a:solidFill>
                <a:latin typeface="Times New Roman"/>
                <a:cs typeface="Times New Roman"/>
              </a:rPr>
              <a:t>.</a:t>
            </a:r>
            <a:r>
              <a:rPr dirty="0" baseline="-22222" sz="1125" spc="-112">
                <a:solidFill>
                  <a:srgbClr val="8E908E"/>
                </a:solidFill>
                <a:latin typeface="Times New Roman"/>
                <a:cs typeface="Times New Roman"/>
              </a:rPr>
              <a:t>:</a:t>
            </a:r>
            <a:r>
              <a:rPr dirty="0" baseline="-22222" sz="1125" spc="-89">
                <a:solidFill>
                  <a:srgbClr val="8E908E"/>
                </a:solidFill>
                <a:latin typeface="Times New Roman"/>
                <a:cs typeface="Times New Roman"/>
              </a:rPr>
              <a:t>,</a:t>
            </a:r>
            <a:r>
              <a:rPr dirty="0" baseline="-22222" sz="1125">
                <a:solidFill>
                  <a:srgbClr val="8E908E"/>
                </a:solidFill>
                <a:latin typeface="Times New Roman"/>
                <a:cs typeface="Times New Roman"/>
              </a:rPr>
              <a:t>   </a:t>
            </a:r>
            <a:r>
              <a:rPr dirty="0" baseline="-22222" sz="1125" spc="-89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4600" spc="-919">
                <a:solidFill>
                  <a:srgbClr val="727474"/>
                </a:solidFill>
                <a:latin typeface="Arial"/>
                <a:cs typeface="Arial"/>
              </a:rPr>
              <a:t>'""</a:t>
            </a:r>
            <a:endParaRPr sz="46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0983753" y="8411439"/>
            <a:ext cx="332740" cy="3619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52095" algn="l"/>
              </a:tabLst>
            </a:pPr>
            <a:r>
              <a:rPr dirty="0" sz="2200" spc="-80">
                <a:solidFill>
                  <a:srgbClr val="727474"/>
                </a:solidFill>
                <a:latin typeface="Times New Roman"/>
                <a:cs typeface="Times New Roman"/>
              </a:rPr>
              <a:t>\</a:t>
            </a:r>
            <a:r>
              <a:rPr dirty="0" sz="2200" spc="-55">
                <a:solidFill>
                  <a:srgbClr val="8E908E"/>
                </a:solidFill>
                <a:latin typeface="Times New Roman"/>
                <a:cs typeface="Times New Roman"/>
              </a:rPr>
              <a:t>'</a:t>
            </a:r>
            <a:r>
              <a:rPr dirty="0" sz="2200">
                <a:solidFill>
                  <a:srgbClr val="8E908E"/>
                </a:solidFill>
                <a:latin typeface="Times New Roman"/>
                <a:cs typeface="Times New Roman"/>
              </a:rPr>
              <a:t>	</a:t>
            </a:r>
            <a:r>
              <a:rPr dirty="0" sz="2200" spc="-85">
                <a:solidFill>
                  <a:srgbClr val="8E908E"/>
                </a:solidFill>
                <a:latin typeface="Times New Roman"/>
                <a:cs typeface="Times New Roman"/>
              </a:rPr>
              <a:t>\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1921838" y="8411439"/>
            <a:ext cx="798830" cy="3619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41630" algn="l"/>
                <a:tab pos="634365" algn="l"/>
              </a:tabLst>
            </a:pPr>
            <a:r>
              <a:rPr dirty="0" u="sng" sz="2200" spc="-80">
                <a:solidFill>
                  <a:srgbClr val="8E908E"/>
                </a:solidFill>
                <a:uFill>
                  <a:solidFill>
                    <a:srgbClr val="727474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2200" spc="-105">
                <a:solidFill>
                  <a:srgbClr val="8E908E"/>
                </a:solidFill>
                <a:uFill>
                  <a:solidFill>
                    <a:srgbClr val="727474"/>
                  </a:solidFill>
                </a:uFill>
                <a:latin typeface="Times New Roman"/>
                <a:cs typeface="Times New Roman"/>
              </a:rPr>
              <a:t>-</a:t>
            </a:r>
            <a:r>
              <a:rPr dirty="0" u="sng" sz="2200">
                <a:solidFill>
                  <a:srgbClr val="8E908E"/>
                </a:solidFill>
                <a:uFill>
                  <a:solidFill>
                    <a:srgbClr val="727474"/>
                  </a:solidFill>
                </a:uFill>
                <a:latin typeface="Times New Roman"/>
                <a:cs typeface="Times New Roman"/>
              </a:rPr>
              <a:t>	</a:t>
            </a:r>
            <a:r>
              <a:rPr dirty="0" sz="2200">
                <a:solidFill>
                  <a:srgbClr val="8E908E"/>
                </a:solidFill>
                <a:latin typeface="Times New Roman"/>
                <a:cs typeface="Times New Roman"/>
              </a:rPr>
              <a:t>	</a:t>
            </a:r>
            <a:r>
              <a:rPr dirty="0" u="sng" sz="2200" spc="45">
                <a:solidFill>
                  <a:srgbClr val="8E908E"/>
                </a:solidFill>
                <a:uFill>
                  <a:solidFill>
                    <a:srgbClr val="8E908E"/>
                  </a:solidFill>
                </a:uFill>
                <a:latin typeface="Times New Roman"/>
                <a:cs typeface="Times New Roman"/>
              </a:rPr>
              <a:t>.</a:t>
            </a:r>
            <a:r>
              <a:rPr dirty="0" sz="2200" spc="45">
                <a:solidFill>
                  <a:srgbClr val="8E908E"/>
                </a:solidFill>
                <a:latin typeface="Times New Roman"/>
                <a:cs typeface="Times New Roman"/>
              </a:rPr>
              <a:t>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2744864" y="7746112"/>
            <a:ext cx="934719" cy="10274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>
              <a:lnSpc>
                <a:spcPts val="5380"/>
              </a:lnSpc>
              <a:spcBef>
                <a:spcPts val="105"/>
              </a:spcBef>
              <a:tabLst>
                <a:tab pos="432434" algn="l"/>
              </a:tabLst>
            </a:pPr>
            <a:r>
              <a:rPr dirty="0" baseline="-3623" sz="6900" spc="-1275">
                <a:solidFill>
                  <a:srgbClr val="727474"/>
                </a:solidFill>
                <a:latin typeface="Arial"/>
                <a:cs typeface="Arial"/>
              </a:rPr>
              <a:t>..</a:t>
            </a:r>
            <a:r>
              <a:rPr dirty="0" baseline="-3623" sz="6900" spc="-1222">
                <a:solidFill>
                  <a:srgbClr val="727474"/>
                </a:solidFill>
                <a:latin typeface="Arial"/>
                <a:cs typeface="Arial"/>
              </a:rPr>
              <a:t> </a:t>
            </a:r>
            <a:r>
              <a:rPr dirty="0" sz="2350" spc="35">
                <a:solidFill>
                  <a:srgbClr val="8E908E"/>
                </a:solidFill>
                <a:latin typeface="Times New Roman"/>
                <a:cs typeface="Times New Roman"/>
              </a:rPr>
              <a:t>.	</a:t>
            </a:r>
            <a:r>
              <a:rPr dirty="0" baseline="-3623" sz="6900" spc="-727">
                <a:solidFill>
                  <a:srgbClr val="727474"/>
                </a:solidFill>
                <a:latin typeface="Arial"/>
                <a:cs typeface="Arial"/>
              </a:rPr>
              <a:t>-</a:t>
            </a:r>
            <a:r>
              <a:rPr dirty="0" sz="3750" spc="-484">
                <a:solidFill>
                  <a:srgbClr val="727474"/>
                </a:solidFill>
                <a:latin typeface="Arial"/>
                <a:cs typeface="Arial"/>
              </a:rPr>
              <a:t>'</a:t>
            </a:r>
            <a:r>
              <a:rPr dirty="0" sz="2350" spc="-484">
                <a:solidFill>
                  <a:srgbClr val="727474"/>
                </a:solidFill>
                <a:latin typeface="Times New Roman"/>
                <a:cs typeface="Times New Roman"/>
              </a:rPr>
              <a:t>...</a:t>
            </a:r>
            <a:r>
              <a:rPr dirty="0" baseline="-3623" sz="6900" spc="-727">
                <a:solidFill>
                  <a:srgbClr val="8E908E"/>
                </a:solidFill>
                <a:latin typeface="Arial"/>
                <a:cs typeface="Arial"/>
              </a:rPr>
              <a:t>·</a:t>
            </a:r>
            <a:r>
              <a:rPr dirty="0" baseline="-13888" sz="3900" spc="-727">
                <a:solidFill>
                  <a:srgbClr val="8E908E"/>
                </a:solidFill>
                <a:latin typeface="Arial"/>
                <a:cs typeface="Arial"/>
              </a:rPr>
              <a:t>.</a:t>
            </a:r>
            <a:endParaRPr baseline="-13888" sz="3900">
              <a:latin typeface="Arial"/>
              <a:cs typeface="Arial"/>
            </a:endParaRPr>
          </a:p>
          <a:p>
            <a:pPr marL="610870">
              <a:lnSpc>
                <a:spcPts val="2500"/>
              </a:lnSpc>
            </a:pPr>
            <a:r>
              <a:rPr dirty="0" sz="2200" spc="55">
                <a:solidFill>
                  <a:srgbClr val="727474"/>
                </a:solidFill>
                <a:latin typeface="Times New Roman"/>
                <a:cs typeface="Times New Roman"/>
              </a:rPr>
              <a:t>..?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2270057" y="8711586"/>
            <a:ext cx="74295" cy="24193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400" spc="30">
                <a:solidFill>
                  <a:srgbClr val="8E908E"/>
                </a:solidFill>
                <a:latin typeface="Times New Roman"/>
                <a:cs typeface="Times New Roman"/>
              </a:rPr>
              <a:t>,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3457645" y="8701582"/>
            <a:ext cx="149860" cy="254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00" spc="-165" i="1">
                <a:solidFill>
                  <a:srgbClr val="8E908E"/>
                </a:solidFill>
                <a:latin typeface="Arial"/>
                <a:cs typeface="Arial"/>
              </a:rPr>
              <a:t>":-</a:t>
            </a:r>
            <a:endParaRPr sz="15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1028531" y="8821640"/>
            <a:ext cx="126364" cy="3619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200" spc="-220">
                <a:solidFill>
                  <a:srgbClr val="727474"/>
                </a:solidFill>
                <a:latin typeface="Arial"/>
                <a:cs typeface="Arial"/>
              </a:rPr>
              <a:t>.,</a:t>
            </a:r>
            <a:endParaRPr sz="220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2705512" y="8766613"/>
            <a:ext cx="781685" cy="42799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389890" algn="l"/>
                <a:tab pos="542290" algn="l"/>
              </a:tabLst>
            </a:pPr>
            <a:r>
              <a:rPr dirty="0" u="sng" sz="2600" spc="5">
                <a:solidFill>
                  <a:srgbClr val="727474"/>
                </a:solidFill>
                <a:uFill>
                  <a:solidFill>
                    <a:srgbClr val="717373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2600" spc="5">
                <a:solidFill>
                  <a:srgbClr val="727474"/>
                </a:solidFill>
                <a:uFill>
                  <a:solidFill>
                    <a:srgbClr val="717373"/>
                  </a:solidFill>
                </a:uFill>
                <a:latin typeface="Times New Roman"/>
                <a:cs typeface="Times New Roman"/>
              </a:rPr>
              <a:t>	</a:t>
            </a:r>
            <a:r>
              <a:rPr dirty="0" sz="2600" spc="5">
                <a:solidFill>
                  <a:srgbClr val="727474"/>
                </a:solidFill>
                <a:latin typeface="Times New Roman"/>
                <a:cs typeface="Times New Roman"/>
              </a:rPr>
              <a:t>	</a:t>
            </a:r>
            <a:r>
              <a:rPr dirty="0" sz="2600" spc="-295">
                <a:solidFill>
                  <a:srgbClr val="727474"/>
                </a:solidFill>
                <a:latin typeface="Times New Roman"/>
                <a:cs typeface="Times New Roman"/>
              </a:rPr>
              <a:t>,,,,.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1047837" y="9166810"/>
            <a:ext cx="60960" cy="1397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50" spc="-150">
                <a:solidFill>
                  <a:srgbClr val="727474"/>
                </a:solidFill>
                <a:latin typeface="Times New Roman"/>
                <a:cs typeface="Times New Roman"/>
              </a:rPr>
              <a:t>"</a:t>
            </a:r>
            <a:r>
              <a:rPr dirty="0" sz="750" spc="-100">
                <a:solidFill>
                  <a:srgbClr val="727474"/>
                </a:solidFill>
                <a:latin typeface="Times New Roman"/>
                <a:cs typeface="Times New Roman"/>
              </a:rPr>
              <a:t>\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2713454" y="8556510"/>
            <a:ext cx="240665" cy="8718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550" spc="-545">
                <a:solidFill>
                  <a:srgbClr val="727474"/>
                </a:solidFill>
                <a:latin typeface="Times New Roman"/>
                <a:cs typeface="Times New Roman"/>
              </a:rPr>
              <a:t>..</a:t>
            </a:r>
            <a:endParaRPr sz="5550"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1014264" y="8661562"/>
            <a:ext cx="200025" cy="890269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5650" spc="-1410">
                <a:solidFill>
                  <a:srgbClr val="727474"/>
                </a:solidFill>
                <a:latin typeface="Arial"/>
                <a:cs typeface="Arial"/>
              </a:rPr>
              <a:t>,</a:t>
            </a:r>
            <a:endParaRPr sz="565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2202590" y="9046751"/>
            <a:ext cx="156210" cy="42799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40"/>
              </a:spcBef>
            </a:pPr>
            <a:r>
              <a:rPr dirty="0" sz="2600" spc="-245">
                <a:solidFill>
                  <a:srgbClr val="8E908E"/>
                </a:solidFill>
                <a:latin typeface="Times New Roman"/>
                <a:cs typeface="Times New Roman"/>
              </a:rPr>
              <a:t>...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3458254" y="8996726"/>
            <a:ext cx="92075" cy="4876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000" spc="-315">
                <a:solidFill>
                  <a:srgbClr val="727474"/>
                </a:solidFill>
                <a:latin typeface="Arial"/>
                <a:cs typeface="Arial"/>
              </a:rPr>
              <a:t>.</a:t>
            </a:r>
            <a:endParaRPr sz="30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1292658" y="9697070"/>
            <a:ext cx="424180" cy="2476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50" spc="-80">
                <a:solidFill>
                  <a:srgbClr val="727474"/>
                </a:solidFill>
                <a:latin typeface="Times New Roman"/>
                <a:cs typeface="Times New Roman"/>
              </a:rPr>
              <a:t>·'</a:t>
            </a:r>
            <a:r>
              <a:rPr dirty="0" sz="1450" spc="-75">
                <a:solidFill>
                  <a:srgbClr val="727474"/>
                </a:solidFill>
                <a:latin typeface="Times New Roman"/>
                <a:cs typeface="Times New Roman"/>
              </a:rPr>
              <a:t> </a:t>
            </a:r>
            <a:r>
              <a:rPr dirty="0" sz="1450" spc="70">
                <a:solidFill>
                  <a:srgbClr val="727474"/>
                </a:solidFill>
                <a:latin typeface="Times New Roman"/>
                <a:cs typeface="Times New Roman"/>
              </a:rPr>
              <a:t>.,I: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2353864" y="9697070"/>
            <a:ext cx="70485" cy="2476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z="1450" spc="40">
                <a:solidFill>
                  <a:srgbClr val="8E908E"/>
                </a:solidFill>
                <a:latin typeface="Times New Roman"/>
                <a:cs typeface="Times New Roman"/>
              </a:rPr>
              <a:t>•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1209997" y="8735141"/>
            <a:ext cx="2179955" cy="1209675"/>
          </a:xfrm>
          <a:prstGeom prst="rect">
            <a:avLst/>
          </a:prstGeom>
        </p:spPr>
        <p:txBody>
          <a:bodyPr wrap="square" lIns="0" tIns="1047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25"/>
              </a:spcBef>
              <a:tabLst>
                <a:tab pos="633095" algn="l"/>
                <a:tab pos="1804035" algn="l"/>
                <a:tab pos="2096770" algn="l"/>
              </a:tabLst>
            </a:pPr>
            <a:r>
              <a:rPr dirty="0" sz="5550" spc="-625" i="1">
                <a:solidFill>
                  <a:srgbClr val="727474"/>
                </a:solidFill>
                <a:latin typeface="Times New Roman"/>
                <a:cs typeface="Times New Roman"/>
              </a:rPr>
              <a:t>.</a:t>
            </a:r>
            <a:r>
              <a:rPr dirty="0" sz="5550" spc="-1215" i="1">
                <a:solidFill>
                  <a:srgbClr val="727474"/>
                </a:solidFill>
                <a:latin typeface="Times New Roman"/>
                <a:cs typeface="Times New Roman"/>
              </a:rPr>
              <a:t>.</a:t>
            </a:r>
            <a:r>
              <a:rPr dirty="0" sz="2300" spc="-120" i="1">
                <a:solidFill>
                  <a:srgbClr val="8E908E"/>
                </a:solidFill>
                <a:latin typeface="Arial"/>
                <a:cs typeface="Arial"/>
              </a:rPr>
              <a:t>,</a:t>
            </a:r>
            <a:r>
              <a:rPr dirty="0" sz="2300" spc="-305" i="1">
                <a:solidFill>
                  <a:srgbClr val="8E908E"/>
                </a:solidFill>
                <a:latin typeface="Arial"/>
                <a:cs typeface="Arial"/>
              </a:rPr>
              <a:t> </a:t>
            </a:r>
            <a:r>
              <a:rPr dirty="0" sz="2300" spc="-345" i="1">
                <a:solidFill>
                  <a:srgbClr val="727474"/>
                </a:solidFill>
                <a:latin typeface="Arial"/>
                <a:cs typeface="Arial"/>
              </a:rPr>
              <a:t>}</a:t>
            </a:r>
            <a:r>
              <a:rPr dirty="0" sz="2300" i="1">
                <a:solidFill>
                  <a:srgbClr val="727474"/>
                </a:solidFill>
                <a:latin typeface="Arial"/>
                <a:cs typeface="Arial"/>
              </a:rPr>
              <a:t>	</a:t>
            </a:r>
            <a:r>
              <a:rPr dirty="0" sz="3350" spc="30">
                <a:solidFill>
                  <a:srgbClr val="8E908E"/>
                </a:solidFill>
                <a:latin typeface="Arial"/>
                <a:cs typeface="Arial"/>
              </a:rPr>
              <a:t>-</a:t>
            </a:r>
            <a:r>
              <a:rPr dirty="0" sz="1450" spc="-70">
                <a:solidFill>
                  <a:srgbClr val="727474"/>
                </a:solidFill>
                <a:latin typeface="Arial"/>
                <a:cs typeface="Arial"/>
              </a:rPr>
              <a:t>.</a:t>
            </a:r>
            <a:r>
              <a:rPr dirty="0" sz="1450">
                <a:solidFill>
                  <a:srgbClr val="727474"/>
                </a:solidFill>
                <a:latin typeface="Arial"/>
                <a:cs typeface="Arial"/>
              </a:rPr>
              <a:t>	</a:t>
            </a:r>
            <a:r>
              <a:rPr dirty="0" sz="1950" spc="-100">
                <a:solidFill>
                  <a:srgbClr val="727474"/>
                </a:solidFill>
                <a:latin typeface="Times New Roman"/>
                <a:cs typeface="Times New Roman"/>
              </a:rPr>
              <a:t>.</a:t>
            </a:r>
            <a:r>
              <a:rPr dirty="0" sz="1950">
                <a:solidFill>
                  <a:srgbClr val="727474"/>
                </a:solidFill>
                <a:latin typeface="Times New Roman"/>
                <a:cs typeface="Times New Roman"/>
              </a:rPr>
              <a:t>	</a:t>
            </a:r>
            <a:r>
              <a:rPr dirty="0" sz="2500" spc="-145">
                <a:solidFill>
                  <a:srgbClr val="8E908E"/>
                </a:solidFill>
                <a:latin typeface="Arial"/>
                <a:cs typeface="Arial"/>
              </a:rPr>
              <a:t>.</a:t>
            </a:r>
            <a:endParaRPr sz="2500">
              <a:latin typeface="Arial"/>
              <a:cs typeface="Arial"/>
            </a:endParaRPr>
          </a:p>
          <a:p>
            <a:pPr algn="r" marR="127635">
              <a:lnSpc>
                <a:spcPct val="100000"/>
              </a:lnSpc>
              <a:spcBef>
                <a:spcPts val="195"/>
              </a:spcBef>
            </a:pPr>
            <a:r>
              <a:rPr dirty="0" sz="1450" spc="-100">
                <a:solidFill>
                  <a:srgbClr val="727474"/>
                </a:solidFill>
                <a:latin typeface="Times New Roman"/>
                <a:cs typeface="Times New Roman"/>
              </a:rPr>
              <a:t>;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10821087" y="9671032"/>
            <a:ext cx="487045" cy="1906905"/>
          </a:xfrm>
          <a:prstGeom prst="rect">
            <a:avLst/>
          </a:prstGeom>
        </p:spPr>
        <p:txBody>
          <a:bodyPr wrap="square" lIns="0" tIns="3937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310"/>
              </a:spcBef>
            </a:pPr>
            <a:r>
              <a:rPr dirty="0" sz="1450" spc="-95">
                <a:solidFill>
                  <a:srgbClr val="8E908E"/>
                </a:solidFill>
                <a:latin typeface="Times New Roman"/>
                <a:cs typeface="Times New Roman"/>
              </a:rPr>
              <a:t>(\</a:t>
            </a:r>
            <a:endParaRPr sz="1450">
              <a:latin typeface="Times New Roman"/>
              <a:cs typeface="Times New Roman"/>
            </a:endParaRPr>
          </a:p>
          <a:p>
            <a:pPr marL="71755">
              <a:lnSpc>
                <a:spcPct val="100000"/>
              </a:lnSpc>
              <a:spcBef>
                <a:spcPts val="655"/>
              </a:spcBef>
            </a:pPr>
            <a:r>
              <a:rPr dirty="0" sz="4650" spc="-565">
                <a:solidFill>
                  <a:srgbClr val="727474"/>
                </a:solidFill>
                <a:latin typeface="Times New Roman"/>
                <a:cs typeface="Times New Roman"/>
              </a:rPr>
              <a:t>',</a:t>
            </a:r>
            <a:r>
              <a:rPr dirty="0" baseline="-14957" sz="3900" spc="-847">
                <a:solidFill>
                  <a:srgbClr val="8E908E"/>
                </a:solidFill>
                <a:latin typeface="Times New Roman"/>
                <a:cs typeface="Times New Roman"/>
              </a:rPr>
              <a:t>.</a:t>
            </a:r>
            <a:r>
              <a:rPr dirty="0" sz="4650" spc="-565">
                <a:solidFill>
                  <a:srgbClr val="727474"/>
                </a:solidFill>
                <a:latin typeface="Times New Roman"/>
                <a:cs typeface="Times New Roman"/>
              </a:rPr>
              <a:t>(</a:t>
            </a:r>
            <a:r>
              <a:rPr dirty="0" baseline="-14957" sz="3900" spc="-847">
                <a:solidFill>
                  <a:srgbClr val="8E908E"/>
                </a:solidFill>
                <a:latin typeface="Times New Roman"/>
                <a:cs typeface="Times New Roman"/>
              </a:rPr>
              <a:t>...</a:t>
            </a:r>
            <a:r>
              <a:rPr dirty="0" baseline="-14957" sz="3900" spc="-727">
                <a:solidFill>
                  <a:srgbClr val="8E908E"/>
                </a:solidFill>
                <a:latin typeface="Times New Roman"/>
                <a:cs typeface="Times New Roman"/>
              </a:rPr>
              <a:t> </a:t>
            </a:r>
            <a:r>
              <a:rPr dirty="0" sz="1800" spc="-160">
                <a:solidFill>
                  <a:srgbClr val="8E908E"/>
                </a:solidFill>
                <a:latin typeface="Arial"/>
                <a:cs typeface="Arial"/>
              </a:rPr>
              <a:t>'</a:t>
            </a:r>
            <a:endParaRPr sz="180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spcBef>
                <a:spcPts val="3860"/>
              </a:spcBef>
            </a:pPr>
            <a:r>
              <a:rPr dirty="0" sz="2300" spc="-50">
                <a:solidFill>
                  <a:srgbClr val="8E908E"/>
                </a:solidFill>
                <a:latin typeface="Arial"/>
                <a:cs typeface="Arial"/>
              </a:rPr>
              <a:t>t</a:t>
            </a:r>
            <a:endParaRPr sz="2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6123" y="1289565"/>
            <a:ext cx="5461065" cy="38686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326808" y="6351594"/>
            <a:ext cx="846080" cy="7891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61498" y="7814385"/>
            <a:ext cx="3999653" cy="5389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64962" y="9662122"/>
            <a:ext cx="576873" cy="12318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364833" y="904621"/>
            <a:ext cx="3480467" cy="55047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864876" y="7775890"/>
            <a:ext cx="4018882" cy="30603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556773" y="0"/>
            <a:ext cx="8749241" cy="592815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633696" y="7641160"/>
            <a:ext cx="2634387" cy="533148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3768035" y="7621912"/>
            <a:ext cx="2711303" cy="30218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6979298" y="8026105"/>
            <a:ext cx="3124800" cy="541821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518750" y="10104807"/>
            <a:ext cx="0" cy="365760"/>
          </a:xfrm>
          <a:custGeom>
            <a:avLst/>
            <a:gdLst/>
            <a:ahLst/>
            <a:cxnLst/>
            <a:rect l="l" t="t" r="r" b="b"/>
            <a:pathLst>
              <a:path w="0" h="365759">
                <a:moveTo>
                  <a:pt x="0" y="365697"/>
                </a:moveTo>
                <a:lnTo>
                  <a:pt x="0" y="0"/>
                </a:lnTo>
              </a:path>
            </a:pathLst>
          </a:custGeom>
          <a:ln w="2884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864787" y="10470505"/>
            <a:ext cx="0" cy="385445"/>
          </a:xfrm>
          <a:custGeom>
            <a:avLst/>
            <a:gdLst/>
            <a:ahLst/>
            <a:cxnLst/>
            <a:rect l="l" t="t" r="r" b="b"/>
            <a:pathLst>
              <a:path w="0" h="385445">
                <a:moveTo>
                  <a:pt x="0" y="384945"/>
                </a:moveTo>
                <a:lnTo>
                  <a:pt x="0" y="0"/>
                </a:lnTo>
              </a:path>
            </a:pathLst>
          </a:custGeom>
          <a:ln w="3845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970286" y="19247"/>
            <a:ext cx="0" cy="12799695"/>
          </a:xfrm>
          <a:custGeom>
            <a:avLst/>
            <a:gdLst/>
            <a:ahLst/>
            <a:cxnLst/>
            <a:rect l="l" t="t" r="r" b="b"/>
            <a:pathLst>
              <a:path w="0" h="12799695">
                <a:moveTo>
                  <a:pt x="0" y="12799422"/>
                </a:moveTo>
                <a:lnTo>
                  <a:pt x="0" y="0"/>
                </a:lnTo>
              </a:path>
            </a:pathLst>
          </a:custGeom>
          <a:ln w="1922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061624" y="12837917"/>
            <a:ext cx="10160" cy="606425"/>
          </a:xfrm>
          <a:custGeom>
            <a:avLst/>
            <a:gdLst/>
            <a:ahLst/>
            <a:cxnLst/>
            <a:rect l="l" t="t" r="r" b="b"/>
            <a:pathLst>
              <a:path w="10159" h="606425">
                <a:moveTo>
                  <a:pt x="0" y="0"/>
                </a:moveTo>
                <a:lnTo>
                  <a:pt x="9614" y="0"/>
                </a:lnTo>
                <a:lnTo>
                  <a:pt x="9614" y="606400"/>
                </a:lnTo>
                <a:lnTo>
                  <a:pt x="0" y="6064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7604238" y="10374269"/>
            <a:ext cx="0" cy="529590"/>
          </a:xfrm>
          <a:custGeom>
            <a:avLst/>
            <a:gdLst/>
            <a:ahLst/>
            <a:cxnLst/>
            <a:rect l="l" t="t" r="r" b="b"/>
            <a:pathLst>
              <a:path w="0" h="529590">
                <a:moveTo>
                  <a:pt x="0" y="529299"/>
                </a:moveTo>
                <a:lnTo>
                  <a:pt x="0" y="0"/>
                </a:lnTo>
              </a:path>
            </a:pathLst>
          </a:custGeom>
          <a:ln w="5768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0094406" y="11740823"/>
            <a:ext cx="0" cy="414020"/>
          </a:xfrm>
          <a:custGeom>
            <a:avLst/>
            <a:gdLst/>
            <a:ahLst/>
            <a:cxnLst/>
            <a:rect l="l" t="t" r="r" b="b"/>
            <a:pathLst>
              <a:path w="0" h="414020">
                <a:moveTo>
                  <a:pt x="0" y="413815"/>
                </a:moveTo>
                <a:lnTo>
                  <a:pt x="0" y="0"/>
                </a:lnTo>
              </a:path>
            </a:pathLst>
          </a:custGeom>
          <a:ln w="4807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719576" y="5229355"/>
            <a:ext cx="885190" cy="208915"/>
          </a:xfrm>
          <a:custGeom>
            <a:avLst/>
            <a:gdLst/>
            <a:ahLst/>
            <a:cxnLst/>
            <a:rect l="l" t="t" r="r" b="b"/>
            <a:pathLst>
              <a:path w="885189" h="208914">
                <a:moveTo>
                  <a:pt x="884701" y="208566"/>
                </a:moveTo>
                <a:lnTo>
                  <a:pt x="0" y="208566"/>
                </a:lnTo>
                <a:lnTo>
                  <a:pt x="0" y="0"/>
                </a:lnTo>
                <a:lnTo>
                  <a:pt x="884701" y="0"/>
                </a:lnTo>
                <a:lnTo>
                  <a:pt x="884701" y="208566"/>
                </a:lnTo>
                <a:close/>
              </a:path>
            </a:pathLst>
          </a:custGeom>
          <a:solidFill>
            <a:srgbClr val="D4D6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376939" y="5217741"/>
            <a:ext cx="1253490" cy="216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2265" algn="l"/>
              </a:tabLst>
            </a:pPr>
            <a:r>
              <a:rPr dirty="0" sz="1100" spc="-25">
                <a:solidFill>
                  <a:srgbClr val="959997"/>
                </a:solidFill>
                <a:latin typeface="Times New Roman"/>
                <a:cs typeface="Times New Roman"/>
              </a:rPr>
              <a:t>l•r	</a:t>
            </a:r>
            <a:r>
              <a:rPr dirty="0" sz="1250" spc="60">
                <a:solidFill>
                  <a:srgbClr val="AAAFAC"/>
                </a:solidFill>
                <a:latin typeface="Times New Roman"/>
                <a:cs typeface="Times New Roman"/>
              </a:rPr>
              <a:t>mwn</a:t>
            </a:r>
            <a:r>
              <a:rPr dirty="0" sz="1250" spc="-175">
                <a:solidFill>
                  <a:srgbClr val="AAAFAC"/>
                </a:solidFill>
                <a:latin typeface="Times New Roman"/>
                <a:cs typeface="Times New Roman"/>
              </a:rPr>
              <a:t> </a:t>
            </a:r>
            <a:r>
              <a:rPr dirty="0" sz="1150" spc="50">
                <a:solidFill>
                  <a:srgbClr val="AAAFAC"/>
                </a:solidFill>
                <a:latin typeface="Arial"/>
                <a:cs typeface="Arial"/>
              </a:rPr>
              <a:t>LrJ'abtt</a:t>
            </a:r>
            <a:endParaRPr sz="11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75740" y="5371184"/>
            <a:ext cx="522605" cy="186055"/>
          </a:xfrm>
          <a:prstGeom prst="rect">
            <a:avLst/>
          </a:prstGeom>
          <a:solidFill>
            <a:srgbClr val="D4D6D4"/>
          </a:solidFill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r>
              <a:rPr dirty="0" sz="1100" spc="-25" b="1">
                <a:solidFill>
                  <a:srgbClr val="AAAFAC"/>
                </a:solidFill>
                <a:latin typeface="Times New Roman"/>
                <a:cs typeface="Times New Roman"/>
              </a:rPr>
              <a:t>Au!Jt'lat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302275" y="5364151"/>
            <a:ext cx="635000" cy="196215"/>
          </a:xfrm>
          <a:custGeom>
            <a:avLst/>
            <a:gdLst/>
            <a:ahLst/>
            <a:cxnLst/>
            <a:rect l="l" t="t" r="r" b="b"/>
            <a:pathLst>
              <a:path w="635000" h="196214">
                <a:moveTo>
                  <a:pt x="634560" y="195926"/>
                </a:moveTo>
                <a:lnTo>
                  <a:pt x="0" y="195926"/>
                </a:lnTo>
                <a:lnTo>
                  <a:pt x="0" y="0"/>
                </a:lnTo>
                <a:lnTo>
                  <a:pt x="634560" y="0"/>
                </a:lnTo>
                <a:lnTo>
                  <a:pt x="634560" y="195926"/>
                </a:lnTo>
                <a:close/>
              </a:path>
            </a:pathLst>
          </a:custGeom>
          <a:solidFill>
            <a:srgbClr val="D4D6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677076" y="5352472"/>
            <a:ext cx="1283335" cy="2044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461645" algn="l"/>
              </a:tabLst>
            </a:pPr>
            <a:r>
              <a:rPr dirty="0" sz="1150" spc="85">
                <a:solidFill>
                  <a:srgbClr val="959997"/>
                </a:solidFill>
                <a:latin typeface="Times New Roman"/>
                <a:cs typeface="Times New Roman"/>
              </a:rPr>
              <a:t>Prcl	</a:t>
            </a:r>
            <a:r>
              <a:rPr dirty="0" sz="1100" spc="95">
                <a:solidFill>
                  <a:srgbClr val="959997"/>
                </a:solidFill>
                <a:latin typeface="Times New Roman"/>
                <a:cs typeface="Times New Roman"/>
              </a:rPr>
              <a:t>or</a:t>
            </a:r>
            <a:r>
              <a:rPr dirty="0" sz="1100" spc="-140">
                <a:solidFill>
                  <a:srgbClr val="959997"/>
                </a:solidFill>
                <a:latin typeface="Times New Roman"/>
                <a:cs typeface="Times New Roman"/>
              </a:rPr>
              <a:t> </a:t>
            </a:r>
            <a:r>
              <a:rPr dirty="0" sz="1150" spc="75">
                <a:solidFill>
                  <a:srgbClr val="AAAFAC"/>
                </a:solidFill>
                <a:latin typeface="Times New Roman"/>
                <a:cs typeface="Times New Roman"/>
              </a:rPr>
              <a:t>afl'hp1r.s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84220" y="5477579"/>
            <a:ext cx="229235" cy="2044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50" spc="85">
                <a:solidFill>
                  <a:srgbClr val="959997"/>
                </a:solidFill>
                <a:latin typeface="Times New Roman"/>
                <a:cs typeface="Times New Roman"/>
              </a:rPr>
              <a:t>hJl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31858" y="5474725"/>
            <a:ext cx="485775" cy="218440"/>
          </a:xfrm>
          <a:prstGeom prst="rect">
            <a:avLst/>
          </a:prstGeom>
          <a:solidFill>
            <a:srgbClr val="D4D6D4"/>
          </a:solidFill>
        </p:spPr>
        <p:txBody>
          <a:bodyPr wrap="square" lIns="0" tIns="571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r>
              <a:rPr dirty="0" sz="1250" spc="65">
                <a:solidFill>
                  <a:srgbClr val="AAAFAC"/>
                </a:solidFill>
                <a:latin typeface="Arial"/>
                <a:cs typeface="Arial"/>
              </a:rPr>
              <a:t>t</a:t>
            </a:r>
            <a:r>
              <a:rPr dirty="0" sz="1250">
                <a:solidFill>
                  <a:srgbClr val="AAAFAC"/>
                </a:solidFill>
                <a:latin typeface="Arial"/>
                <a:cs typeface="Arial"/>
              </a:rPr>
              <a:t>:</a:t>
            </a:r>
            <a:r>
              <a:rPr dirty="0" sz="1250" spc="-60">
                <a:solidFill>
                  <a:srgbClr val="AAAFAC"/>
                </a:solidFill>
                <a:latin typeface="Times New Roman"/>
                <a:cs typeface="Times New Roman"/>
              </a:rPr>
              <a:t>n,,.C'II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296834" y="5410213"/>
            <a:ext cx="502284" cy="2857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700" spc="-180">
                <a:solidFill>
                  <a:srgbClr val="959997"/>
                </a:solidFill>
                <a:latin typeface="Times New Roman"/>
                <a:cs typeface="Times New Roman"/>
              </a:rPr>
              <a:t>or</a:t>
            </a:r>
            <a:r>
              <a:rPr dirty="0" sz="1700" spc="-140">
                <a:solidFill>
                  <a:srgbClr val="959997"/>
                </a:solidFill>
                <a:latin typeface="Times New Roman"/>
                <a:cs typeface="Times New Roman"/>
              </a:rPr>
              <a:t> </a:t>
            </a:r>
            <a:r>
              <a:rPr dirty="0" sz="1700" spc="-305">
                <a:solidFill>
                  <a:srgbClr val="959997"/>
                </a:solidFill>
                <a:latin typeface="Times New Roman"/>
                <a:cs typeface="Times New Roman"/>
              </a:rPr>
              <a:t>u1.a1,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242144" y="6502496"/>
            <a:ext cx="1765300" cy="7067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450" spc="-60" b="1">
                <a:solidFill>
                  <a:srgbClr val="858582"/>
                </a:solidFill>
                <a:latin typeface="Times New Roman"/>
                <a:cs typeface="Times New Roman"/>
              </a:rPr>
              <a:t>Physics</a:t>
            </a:r>
            <a:endParaRPr sz="44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412122" y="2523123"/>
            <a:ext cx="233045" cy="470534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900" spc="-320">
                <a:solidFill>
                  <a:srgbClr val="666462"/>
                </a:solidFill>
                <a:latin typeface="Times New Roman"/>
                <a:cs typeface="Times New Roman"/>
              </a:rPr>
              <a:t>....</a:t>
            </a:r>
            <a:endParaRPr sz="29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871991" y="6492872"/>
            <a:ext cx="2644140" cy="459740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marL="240029" marR="197485" indent="509270">
              <a:lnSpc>
                <a:spcPts val="1060"/>
              </a:lnSpc>
              <a:spcBef>
                <a:spcPts val="385"/>
              </a:spcBef>
              <a:tabLst>
                <a:tab pos="1015365" algn="l"/>
              </a:tabLst>
            </a:pPr>
            <a:r>
              <a:rPr dirty="0" sz="1100" spc="-290">
                <a:solidFill>
                  <a:srgbClr val="858582"/>
                </a:solidFill>
                <a:latin typeface="Times New Roman"/>
                <a:cs typeface="Times New Roman"/>
              </a:rPr>
              <a:t>Mr	</a:t>
            </a:r>
            <a:r>
              <a:rPr dirty="0" sz="1100" spc="-120">
                <a:solidFill>
                  <a:srgbClr val="959997"/>
                </a:solidFill>
                <a:latin typeface="Times New Roman"/>
                <a:cs typeface="Times New Roman"/>
              </a:rPr>
              <a:t>(' </a:t>
            </a:r>
            <a:r>
              <a:rPr dirty="0" sz="1100" spc="95" b="1">
                <a:solidFill>
                  <a:srgbClr val="959997"/>
                </a:solidFill>
                <a:latin typeface="Arial"/>
                <a:cs typeface="Arial"/>
              </a:rPr>
              <a:t>harln</a:t>
            </a:r>
            <a:r>
              <a:rPr dirty="0" sz="1100" spc="95">
                <a:solidFill>
                  <a:srgbClr val="858582"/>
                </a:solidFill>
                <a:latin typeface="Times New Roman"/>
                <a:cs typeface="Times New Roman"/>
              </a:rPr>
              <a:t>!lloore  </a:t>
            </a:r>
            <a:r>
              <a:rPr dirty="0" sz="1100" spc="155">
                <a:solidFill>
                  <a:srgbClr val="959997"/>
                </a:solidFill>
                <a:latin typeface="Times New Roman"/>
                <a:cs typeface="Times New Roman"/>
              </a:rPr>
              <a:t>Profusor </a:t>
            </a:r>
            <a:r>
              <a:rPr dirty="0" sz="1100" spc="55">
                <a:solidFill>
                  <a:srgbClr val="959997"/>
                </a:solidFill>
                <a:latin typeface="Times New Roman"/>
                <a:cs typeface="Times New Roman"/>
              </a:rPr>
              <a:t>of </a:t>
            </a:r>
            <a:r>
              <a:rPr dirty="0" sz="1100" spc="75">
                <a:solidFill>
                  <a:srgbClr val="858582"/>
                </a:solidFill>
                <a:latin typeface="Times New Roman"/>
                <a:cs typeface="Times New Roman"/>
              </a:rPr>
              <a:t>Almosphenc</a:t>
            </a:r>
            <a:r>
              <a:rPr dirty="0" sz="1100" spc="-20">
                <a:solidFill>
                  <a:srgbClr val="858582"/>
                </a:solidFill>
                <a:latin typeface="Times New Roman"/>
                <a:cs typeface="Times New Roman"/>
              </a:rPr>
              <a:t> </a:t>
            </a:r>
            <a:r>
              <a:rPr dirty="0" sz="1100" spc="90">
                <a:solidFill>
                  <a:srgbClr val="959997"/>
                </a:solidFill>
                <a:latin typeface="Times New Roman"/>
                <a:cs typeface="Times New Roman"/>
              </a:rPr>
              <a:t>Ph,-lca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005"/>
              </a:lnSpc>
            </a:pPr>
            <a:r>
              <a:rPr dirty="0" sz="1150" spc="114">
                <a:solidFill>
                  <a:srgbClr val="959997"/>
                </a:solidFill>
                <a:latin typeface="Times New Roman"/>
                <a:cs typeface="Times New Roman"/>
              </a:rPr>
              <a:t>8 </a:t>
            </a:r>
            <a:r>
              <a:rPr dirty="0" sz="1150" spc="150">
                <a:solidFill>
                  <a:srgbClr val="959997"/>
                </a:solidFill>
                <a:latin typeface="Times New Roman"/>
                <a:cs typeface="Times New Roman"/>
              </a:rPr>
              <a:t>ChE, </a:t>
            </a:r>
            <a:r>
              <a:rPr dirty="0" sz="1050" spc="100">
                <a:solidFill>
                  <a:srgbClr val="959997"/>
                </a:solidFill>
                <a:latin typeface="Times New Roman"/>
                <a:cs typeface="Times New Roman"/>
              </a:rPr>
              <a:t>01,orgia</a:t>
            </a:r>
            <a:r>
              <a:rPr dirty="0" sz="1050" spc="-150">
                <a:solidFill>
                  <a:srgbClr val="959997"/>
                </a:solidFill>
                <a:latin typeface="Times New Roman"/>
                <a:cs typeface="Times New Roman"/>
              </a:rPr>
              <a:t> </a:t>
            </a:r>
            <a:r>
              <a:rPr dirty="0" sz="1150" spc="25">
                <a:solidFill>
                  <a:srgbClr val="858582"/>
                </a:solidFill>
                <a:latin typeface="Times New Roman"/>
                <a:cs typeface="Times New Roman"/>
              </a:rPr>
              <a:t>lruitlt:ute </a:t>
            </a:r>
            <a:r>
              <a:rPr dirty="0" sz="1150" spc="30">
                <a:solidFill>
                  <a:srgbClr val="959997"/>
                </a:solidFill>
                <a:latin typeface="Times New Roman"/>
                <a:cs typeface="Times New Roman"/>
              </a:rPr>
              <a:t>qf </a:t>
            </a:r>
            <a:r>
              <a:rPr dirty="0" sz="1150" spc="-105">
                <a:solidFill>
                  <a:srgbClr val="858582"/>
                </a:solidFill>
                <a:latin typeface="Times New Roman"/>
                <a:cs typeface="Times New Roman"/>
              </a:rPr>
              <a:t>TKhn111olQ·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789653" y="9750470"/>
            <a:ext cx="188595" cy="6432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050" spc="-70" i="1">
                <a:solidFill>
                  <a:srgbClr val="858582"/>
                </a:solidFill>
                <a:latin typeface="Arial"/>
                <a:cs typeface="Arial"/>
              </a:rPr>
              <a:t>(</a:t>
            </a:r>
            <a:endParaRPr sz="40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289139" y="10972671"/>
            <a:ext cx="2824480" cy="47498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657860">
              <a:lnSpc>
                <a:spcPts val="1195"/>
              </a:lnSpc>
              <a:spcBef>
                <a:spcPts val="125"/>
              </a:spcBef>
            </a:pPr>
            <a:r>
              <a:rPr dirty="0" sz="1150" spc="55" i="1">
                <a:solidFill>
                  <a:srgbClr val="959997"/>
                </a:solidFill>
                <a:latin typeface="Arial"/>
                <a:cs typeface="Arial"/>
              </a:rPr>
              <a:t>l&gt;r, </a:t>
            </a:r>
            <a:r>
              <a:rPr dirty="0" sz="1100" spc="75">
                <a:solidFill>
                  <a:srgbClr val="959997"/>
                </a:solidFill>
                <a:latin typeface="Times New Roman"/>
                <a:cs typeface="Times New Roman"/>
              </a:rPr>
              <a:t>Ronald </a:t>
            </a:r>
            <a:r>
              <a:rPr dirty="0" sz="950" spc="35">
                <a:solidFill>
                  <a:srgbClr val="959997"/>
                </a:solidFill>
                <a:latin typeface="Times New Roman"/>
                <a:cs typeface="Times New Roman"/>
              </a:rPr>
              <a:t>I)</a:t>
            </a:r>
            <a:r>
              <a:rPr dirty="0" sz="950" spc="260">
                <a:solidFill>
                  <a:srgbClr val="959997"/>
                </a:solidFill>
                <a:latin typeface="Times New Roman"/>
                <a:cs typeface="Times New Roman"/>
              </a:rPr>
              <a:t> </a:t>
            </a:r>
            <a:r>
              <a:rPr dirty="0" sz="1100" spc="30">
                <a:solidFill>
                  <a:srgbClr val="959997"/>
                </a:solidFill>
                <a:latin typeface="Times New Roman"/>
                <a:cs typeface="Times New Roman"/>
              </a:rPr>
              <a:t>St.anll,</a:t>
            </a:r>
            <a:r>
              <a:rPr dirty="0" baseline="-15151" sz="1650" spc="44">
                <a:solidFill>
                  <a:srgbClr val="959997"/>
                </a:solidFill>
                <a:latin typeface="Times New Roman"/>
                <a:cs typeface="Times New Roman"/>
              </a:rPr>
              <a:t>7</a:t>
            </a:r>
            <a:endParaRPr baseline="-15151" sz="1650">
              <a:latin typeface="Times New Roman"/>
              <a:cs typeface="Times New Roman"/>
            </a:endParaRPr>
          </a:p>
          <a:p>
            <a:pPr marL="25400" marR="17780" indent="307340">
              <a:lnSpc>
                <a:spcPct val="73700"/>
              </a:lnSpc>
              <a:spcBef>
                <a:spcPts val="190"/>
              </a:spcBef>
              <a:tabLst>
                <a:tab pos="478155" algn="l"/>
              </a:tabLst>
            </a:pPr>
            <a:r>
              <a:rPr dirty="0" sz="1100" spc="70">
                <a:solidFill>
                  <a:srgbClr val="959997"/>
                </a:solidFill>
                <a:latin typeface="Times New Roman"/>
                <a:cs typeface="Times New Roman"/>
              </a:rPr>
              <a:t>Pon </a:t>
            </a:r>
            <a:r>
              <a:rPr dirty="0" sz="1100" spc="-60">
                <a:solidFill>
                  <a:srgbClr val="959997"/>
                </a:solidFill>
                <a:latin typeface="Times New Roman"/>
                <a:cs typeface="Times New Roman"/>
              </a:rPr>
              <a:t>Dc.etA&gt;rat </a:t>
            </a:r>
            <a:r>
              <a:rPr dirty="0" sz="1100" spc="50">
                <a:solidFill>
                  <a:srgbClr val="959997"/>
                </a:solidFill>
                <a:latin typeface="Times New Roman"/>
                <a:cs typeface="Times New Roman"/>
              </a:rPr>
              <a:t>Felio,.. </a:t>
            </a:r>
            <a:r>
              <a:rPr dirty="0" sz="1200" spc="40">
                <a:solidFill>
                  <a:srgbClr val="959997"/>
                </a:solidFill>
                <a:latin typeface="Times New Roman"/>
                <a:cs typeface="Times New Roman"/>
              </a:rPr>
              <a:t>In </a:t>
            </a:r>
            <a:r>
              <a:rPr dirty="0" sz="1100" spc="145">
                <a:solidFill>
                  <a:srgbClr val="959997"/>
                </a:solidFill>
                <a:latin typeface="Times New Roman"/>
                <a:cs typeface="Times New Roman"/>
              </a:rPr>
              <a:t>Phy•1a  </a:t>
            </a:r>
            <a:r>
              <a:rPr dirty="0" sz="1100" spc="185">
                <a:solidFill>
                  <a:srgbClr val="959997"/>
                </a:solidFill>
                <a:latin typeface="Times New Roman"/>
                <a:cs typeface="Times New Roman"/>
              </a:rPr>
              <a:t>PhD	</a:t>
            </a:r>
            <a:r>
              <a:rPr dirty="0" sz="1100" spc="45">
                <a:solidFill>
                  <a:srgbClr val="959997"/>
                </a:solidFill>
                <a:latin typeface="Times New Roman"/>
                <a:cs typeface="Times New Roman"/>
              </a:rPr>
              <a:t>Unl\'fl"!llt)'Collei </a:t>
            </a:r>
            <a:r>
              <a:rPr dirty="0" sz="1100" spc="45">
                <a:solidFill>
                  <a:srgbClr val="858582"/>
                </a:solidFill>
                <a:latin typeface="Times New Roman"/>
                <a:cs typeface="Times New Roman"/>
              </a:rPr>
              <a:t>r </a:t>
            </a:r>
            <a:r>
              <a:rPr dirty="0" sz="1100" spc="75">
                <a:solidFill>
                  <a:srgbClr val="959997"/>
                </a:solidFill>
                <a:latin typeface="Times New Roman"/>
                <a:cs typeface="Times New Roman"/>
              </a:rPr>
              <a:t>Dublin,</a:t>
            </a:r>
            <a:r>
              <a:rPr dirty="0" sz="1100" spc="85">
                <a:solidFill>
                  <a:srgbClr val="959997"/>
                </a:solidFill>
                <a:latin typeface="Times New Roman"/>
                <a:cs typeface="Times New Roman"/>
              </a:rPr>
              <a:t> </a:t>
            </a:r>
            <a:r>
              <a:rPr dirty="0" sz="1200" spc="40">
                <a:solidFill>
                  <a:srgbClr val="959997"/>
                </a:solidFill>
                <a:latin typeface="Times New Roman"/>
                <a:cs typeface="Times New Roman"/>
              </a:rPr>
              <a:t>lralalld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741945" y="12122694"/>
            <a:ext cx="1289685" cy="2101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100" spc="45">
                <a:solidFill>
                  <a:srgbClr val="959997"/>
                </a:solidFill>
                <a:latin typeface="Times New Roman"/>
                <a:cs typeface="Times New Roman"/>
              </a:rPr>
              <a:t>l&gt;r </a:t>
            </a:r>
            <a:r>
              <a:rPr dirty="0" sz="1200" spc="114" b="1">
                <a:solidFill>
                  <a:srgbClr val="959997"/>
                </a:solidFill>
                <a:latin typeface="Times New Roman"/>
                <a:cs typeface="Times New Roman"/>
              </a:rPr>
              <a:t>Koa</a:t>
            </a:r>
            <a:r>
              <a:rPr dirty="0" sz="1200" spc="-130" b="1">
                <a:solidFill>
                  <a:srgbClr val="959997"/>
                </a:solidFill>
                <a:latin typeface="Times New Roman"/>
                <a:cs typeface="Times New Roman"/>
              </a:rPr>
              <a:t> </a:t>
            </a:r>
            <a:r>
              <a:rPr dirty="0" sz="1050" spc="30" b="1">
                <a:solidFill>
                  <a:srgbClr val="959997"/>
                </a:solidFill>
                <a:latin typeface="Arial"/>
                <a:cs typeface="Arial"/>
              </a:rPr>
              <a:t>Looianltr.</a:t>
            </a:r>
            <a:endParaRPr sz="10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360649" y="12185246"/>
            <a:ext cx="2054860" cy="2971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87350" algn="l"/>
              </a:tabLst>
            </a:pPr>
            <a:r>
              <a:rPr dirty="0" sz="1150" spc="50">
                <a:solidFill>
                  <a:srgbClr val="959997"/>
                </a:solidFill>
                <a:latin typeface="Times New Roman"/>
                <a:cs typeface="Times New Roman"/>
              </a:rPr>
              <a:t>A•	</a:t>
            </a:r>
            <a:r>
              <a:rPr dirty="0" sz="1150" spc="-40">
                <a:solidFill>
                  <a:srgbClr val="959997"/>
                </a:solidFill>
                <a:latin typeface="Times New Roman"/>
                <a:cs typeface="Times New Roman"/>
              </a:rPr>
              <a:t>h,L,· </a:t>
            </a:r>
            <a:r>
              <a:rPr dirty="0" sz="1150" spc="-15" b="1">
                <a:solidFill>
                  <a:srgbClr val="959997"/>
                </a:solidFill>
                <a:latin typeface="Times New Roman"/>
                <a:cs typeface="Times New Roman"/>
              </a:rPr>
              <a:t>l'ro!c160I' </a:t>
            </a:r>
            <a:r>
              <a:rPr dirty="0" sz="1750" spc="-200">
                <a:solidFill>
                  <a:srgbClr val="959997"/>
                </a:solidFill>
                <a:latin typeface="Times New Roman"/>
                <a:cs typeface="Times New Roman"/>
              </a:rPr>
              <a:t>or </a:t>
            </a:r>
            <a:r>
              <a:rPr dirty="0" sz="1150" spc="-140">
                <a:solidFill>
                  <a:srgbClr val="959997"/>
                </a:solidFill>
                <a:latin typeface="Times New Roman"/>
                <a:cs typeface="Times New Roman"/>
              </a:rPr>
              <a:t>Ph,</a:t>
            </a:r>
            <a:r>
              <a:rPr dirty="0" sz="1150" spc="-35">
                <a:solidFill>
                  <a:srgbClr val="959997"/>
                </a:solidFill>
                <a:latin typeface="Times New Roman"/>
                <a:cs typeface="Times New Roman"/>
              </a:rPr>
              <a:t> </a:t>
            </a:r>
            <a:r>
              <a:rPr dirty="0" sz="1750" spc="-185">
                <a:solidFill>
                  <a:srgbClr val="959997"/>
                </a:solidFill>
                <a:latin typeface="Times New Roman"/>
                <a:cs typeface="Times New Roman"/>
              </a:rPr>
              <a:t>••ca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531564" y="12377720"/>
            <a:ext cx="1732914" cy="216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2120" algn="l"/>
              </a:tabLst>
            </a:pPr>
            <a:r>
              <a:rPr dirty="0" sz="1250" spc="-70">
                <a:solidFill>
                  <a:srgbClr val="959997"/>
                </a:solidFill>
                <a:latin typeface="Times New Roman"/>
                <a:cs typeface="Times New Roman"/>
              </a:rPr>
              <a:t>J•I,</a:t>
            </a:r>
            <a:r>
              <a:rPr dirty="0" sz="1250" spc="-40">
                <a:solidFill>
                  <a:srgbClr val="959997"/>
                </a:solidFill>
                <a:latin typeface="Times New Roman"/>
                <a:cs typeface="Times New Roman"/>
              </a:rPr>
              <a:t> </a:t>
            </a:r>
            <a:r>
              <a:rPr dirty="0" sz="1150" spc="-114">
                <a:solidFill>
                  <a:srgbClr val="959997"/>
                </a:solidFill>
                <a:latin typeface="Times New Roman"/>
                <a:cs typeface="Times New Roman"/>
              </a:rPr>
              <a:t>D	</a:t>
            </a:r>
            <a:r>
              <a:rPr dirty="0" sz="1150" spc="25">
                <a:solidFill>
                  <a:srgbClr val="959997"/>
                </a:solidFill>
                <a:latin typeface="Times New Roman"/>
                <a:cs typeface="Times New Roman"/>
              </a:rPr>
              <a:t>Comt11 </a:t>
            </a:r>
            <a:r>
              <a:rPr dirty="0" sz="1150" spc="15">
                <a:solidFill>
                  <a:srgbClr val="959997"/>
                </a:solidFill>
                <a:latin typeface="Times New Roman"/>
                <a:cs typeface="Times New Roman"/>
              </a:rPr>
              <a:t>I </a:t>
            </a:r>
            <a:r>
              <a:rPr dirty="0" sz="1150" spc="185">
                <a:solidFill>
                  <a:srgbClr val="959997"/>
                </a:solidFill>
                <a:latin typeface="Times New Roman"/>
                <a:cs typeface="Times New Roman"/>
              </a:rPr>
              <a:t>nl•</a:t>
            </a:r>
            <a:r>
              <a:rPr dirty="0" sz="1150" spc="25">
                <a:solidFill>
                  <a:srgbClr val="959997"/>
                </a:solidFill>
                <a:latin typeface="Times New Roman"/>
                <a:cs typeface="Times New Roman"/>
              </a:rPr>
              <a:t> </a:t>
            </a:r>
            <a:r>
              <a:rPr dirty="0" sz="1150" spc="150">
                <a:solidFill>
                  <a:srgbClr val="959997"/>
                </a:solidFill>
                <a:latin typeface="Times New Roman"/>
                <a:cs typeface="Times New Roman"/>
              </a:rPr>
              <a:t>n,l)'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964330" y="6021313"/>
            <a:ext cx="8039734" cy="1987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00" spc="20">
                <a:solidFill>
                  <a:srgbClr val="959997"/>
                </a:solidFill>
                <a:latin typeface="Times New Roman"/>
                <a:cs typeface="Times New Roman"/>
              </a:rPr>
              <a:t>Lanl{Dlulr </a:t>
            </a:r>
            <a:r>
              <a:rPr dirty="0" sz="1100" spc="25">
                <a:solidFill>
                  <a:srgbClr val="959997"/>
                </a:solidFill>
                <a:latin typeface="Times New Roman"/>
                <a:cs typeface="Times New Roman"/>
              </a:rPr>
              <a:t>Lab </a:t>
            </a:r>
            <a:r>
              <a:rPr dirty="0" sz="1100" spc="40">
                <a:solidFill>
                  <a:srgbClr val="959997"/>
                </a:solidFill>
                <a:latin typeface="Times New Roman"/>
                <a:cs typeface="Times New Roman"/>
              </a:rPr>
              <a:t>ror </a:t>
            </a:r>
            <a:r>
              <a:rPr dirty="0" sz="1100" spc="50">
                <a:solidFill>
                  <a:srgbClr val="959997"/>
                </a:solidFill>
                <a:latin typeface="Times New Roman"/>
                <a:cs typeface="Times New Roman"/>
              </a:rPr>
              <a:t>nlmoaflherlc </a:t>
            </a:r>
            <a:r>
              <a:rPr dirty="0" sz="1100" spc="-105">
                <a:solidFill>
                  <a:srgbClr val="959997"/>
                </a:solidFill>
                <a:latin typeface="Times New Roman"/>
                <a:cs typeface="Times New Roman"/>
              </a:rPr>
              <a:t>11hya1c11, </a:t>
            </a:r>
            <a:r>
              <a:rPr dirty="0" sz="1100" spc="40">
                <a:solidFill>
                  <a:srgbClr val="959997"/>
                </a:solidFill>
                <a:latin typeface="Times New Roman"/>
                <a:cs typeface="Times New Roman"/>
              </a:rPr>
              <a:t>ll'hlch </a:t>
            </a:r>
            <a:r>
              <a:rPr dirty="0" sz="1050">
                <a:solidFill>
                  <a:srgbClr val="959997"/>
                </a:solidFill>
                <a:latin typeface="Times New Roman"/>
                <a:cs typeface="Times New Roman"/>
              </a:rPr>
              <a:t>Ill </a:t>
            </a:r>
            <a:r>
              <a:rPr dirty="0" sz="1100" spc="45">
                <a:solidFill>
                  <a:srgbClr val="959997"/>
                </a:solidFill>
                <a:latin typeface="Times New Roman"/>
                <a:cs typeface="Times New Roman"/>
              </a:rPr>
              <a:t>located </a:t>
            </a:r>
            <a:r>
              <a:rPr dirty="0" sz="1100">
                <a:solidFill>
                  <a:srgbClr val="959997"/>
                </a:solidFill>
                <a:latin typeface="Times New Roman"/>
                <a:cs typeface="Times New Roman"/>
              </a:rPr>
              <a:t>In the </a:t>
            </a:r>
            <a:r>
              <a:rPr dirty="0" sz="1050" spc="10" b="1">
                <a:solidFill>
                  <a:srgbClr val="858582"/>
                </a:solidFill>
                <a:latin typeface="Arial"/>
                <a:cs typeface="Arial"/>
              </a:rPr>
              <a:t>Mal(dal•nn </a:t>
            </a:r>
            <a:r>
              <a:rPr dirty="0" sz="1100" spc="5">
                <a:solidFill>
                  <a:srgbClr val="858582"/>
                </a:solidFill>
                <a:latin typeface="Times New Roman"/>
                <a:cs typeface="Times New Roman"/>
              </a:rPr>
              <a:t>'1oun1A1nt, </a:t>
            </a:r>
            <a:r>
              <a:rPr dirty="0" sz="950" spc="50" b="1">
                <a:solidFill>
                  <a:srgbClr val="959997"/>
                </a:solidFill>
                <a:latin typeface="Arial"/>
                <a:cs typeface="Arial"/>
              </a:rPr>
              <a:t>11</a:t>
            </a:r>
            <a:r>
              <a:rPr dirty="0" sz="1100" spc="50">
                <a:solidFill>
                  <a:srgbClr val="959997"/>
                </a:solidFill>
                <a:latin typeface="Times New Roman"/>
                <a:cs typeface="Times New Roman"/>
              </a:rPr>
              <a:t>usuully </a:t>
            </a:r>
            <a:r>
              <a:rPr dirty="0" sz="1050" spc="-150" b="1">
                <a:solidFill>
                  <a:srgbClr val="959997"/>
                </a:solidFill>
                <a:latin typeface="Arial"/>
                <a:cs typeface="Arial"/>
              </a:rPr>
              <a:t>«now&lt;!CI </a:t>
            </a:r>
            <a:r>
              <a:rPr dirty="0" sz="1100" spc="45">
                <a:solidFill>
                  <a:srgbClr val="959997"/>
                </a:solidFill>
                <a:latin typeface="Times New Roman"/>
                <a:cs typeface="Times New Roman"/>
              </a:rPr>
              <a:t>m </a:t>
            </a:r>
            <a:r>
              <a:rPr dirty="0" sz="1100" spc="30">
                <a:solidFill>
                  <a:srgbClr val="959997"/>
                </a:solidFill>
                <a:latin typeface="Times New Roman"/>
                <a:cs typeface="Times New Roman"/>
              </a:rPr>
              <a:t>Jurin!(' </a:t>
            </a:r>
            <a:r>
              <a:rPr dirty="0" sz="1100" spc="40">
                <a:solidFill>
                  <a:srgbClr val="959997"/>
                </a:solidFill>
                <a:latin typeface="Times New Roman"/>
                <a:cs typeface="Times New Roman"/>
              </a:rPr>
              <a:t>the</a:t>
            </a:r>
            <a:r>
              <a:rPr dirty="0" sz="1100" spc="-130">
                <a:solidFill>
                  <a:srgbClr val="959997"/>
                </a:solidFill>
                <a:latin typeface="Times New Roman"/>
                <a:cs typeface="Times New Roman"/>
              </a:rPr>
              <a:t> </a:t>
            </a:r>
            <a:r>
              <a:rPr dirty="0" sz="1100" spc="70">
                <a:solidFill>
                  <a:srgbClr val="959997"/>
                </a:solidFill>
                <a:latin typeface="Times New Roman"/>
                <a:cs typeface="Times New Roman"/>
              </a:rPr>
              <a:t>winter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253023" y="6930746"/>
            <a:ext cx="1472565" cy="2044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50" spc="114">
                <a:solidFill>
                  <a:srgbClr val="858582"/>
                </a:solidFill>
                <a:latin typeface="Times New Roman"/>
                <a:cs typeface="Times New Roman"/>
              </a:rPr>
              <a:t>Dr </a:t>
            </a:r>
            <a:r>
              <a:rPr dirty="0" sz="1100" spc="125">
                <a:solidFill>
                  <a:srgbClr val="959997"/>
                </a:solidFill>
                <a:latin typeface="Times New Roman"/>
                <a:cs typeface="Times New Roman"/>
              </a:rPr>
              <a:t>Peter</a:t>
            </a:r>
            <a:r>
              <a:rPr dirty="0" sz="1100" spc="150">
                <a:solidFill>
                  <a:srgbClr val="959997"/>
                </a:solidFill>
                <a:latin typeface="Times New Roman"/>
                <a:cs typeface="Times New Roman"/>
              </a:rPr>
              <a:t> </a:t>
            </a:r>
            <a:r>
              <a:rPr dirty="0" sz="1150" spc="-60">
                <a:solidFill>
                  <a:srgbClr val="959997"/>
                </a:solidFill>
                <a:latin typeface="Times New Roman"/>
                <a:cs typeface="Times New Roman"/>
              </a:rPr>
              <a:t>Noordlln1111r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320552" y="7046231"/>
            <a:ext cx="1369695" cy="216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10">
                <a:solidFill>
                  <a:srgbClr val="959997"/>
                </a:solidFill>
                <a:latin typeface="Times New Roman"/>
                <a:cs typeface="Times New Roman"/>
              </a:rPr>
              <a:t>Proft11aor </a:t>
            </a:r>
            <a:r>
              <a:rPr dirty="0" sz="1250" spc="-10">
                <a:solidFill>
                  <a:srgbClr val="959997"/>
                </a:solidFill>
                <a:latin typeface="Times New Roman"/>
                <a:cs typeface="Times New Roman"/>
              </a:rPr>
              <a:t>of</a:t>
            </a:r>
            <a:r>
              <a:rPr dirty="0" sz="1250" spc="-30">
                <a:solidFill>
                  <a:srgbClr val="959997"/>
                </a:solidFill>
                <a:latin typeface="Times New Roman"/>
                <a:cs typeface="Times New Roman"/>
              </a:rPr>
              <a:t> </a:t>
            </a:r>
            <a:r>
              <a:rPr dirty="0" sz="1100" spc="-40">
                <a:solidFill>
                  <a:srgbClr val="959997"/>
                </a:solidFill>
                <a:latin typeface="Times New Roman"/>
                <a:cs typeface="Times New Roman"/>
              </a:rPr>
              <a:t>Phya1c11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041493" y="7113596"/>
            <a:ext cx="1934210" cy="2971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50" spc="20">
                <a:solidFill>
                  <a:srgbClr val="959997"/>
                </a:solidFill>
                <a:latin typeface="Times New Roman"/>
                <a:cs typeface="Times New Roman"/>
              </a:rPr>
              <a:t>Ph D, </a:t>
            </a:r>
            <a:r>
              <a:rPr dirty="0" sz="1250" spc="-20">
                <a:solidFill>
                  <a:srgbClr val="959997"/>
                </a:solidFill>
                <a:latin typeface="Times New Roman"/>
                <a:cs typeface="Times New Roman"/>
              </a:rPr>
              <a:t>Cnlfforniu tnsUWtc</a:t>
            </a:r>
            <a:r>
              <a:rPr dirty="0" sz="1250" spc="155">
                <a:solidFill>
                  <a:srgbClr val="959997"/>
                </a:solidFill>
                <a:latin typeface="Times New Roman"/>
                <a:cs typeface="Times New Roman"/>
              </a:rPr>
              <a:t> </a:t>
            </a:r>
            <a:r>
              <a:rPr dirty="0" sz="1750" spc="-160">
                <a:solidFill>
                  <a:srgbClr val="959997"/>
                </a:solidFill>
                <a:latin typeface="Times New Roman"/>
                <a:cs typeface="Times New Roman"/>
              </a:rPr>
              <a:t>or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606529" y="7315692"/>
            <a:ext cx="781050" cy="216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50" spc="-40">
                <a:solidFill>
                  <a:srgbClr val="959997"/>
                </a:solidFill>
                <a:latin typeface="Times New Roman"/>
                <a:cs typeface="Times New Roman"/>
              </a:rPr>
              <a:t>Technolt&gt;ln'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4138733" y="6848946"/>
            <a:ext cx="1953895" cy="61150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ctr" marL="14604">
              <a:lnSpc>
                <a:spcPts val="1330"/>
              </a:lnSpc>
              <a:spcBef>
                <a:spcPts val="135"/>
              </a:spcBef>
            </a:pPr>
            <a:r>
              <a:rPr dirty="0" sz="1250" spc="-25">
                <a:solidFill>
                  <a:srgbClr val="959997"/>
                </a:solidFill>
                <a:latin typeface="Times New Roman"/>
                <a:cs typeface="Times New Roman"/>
              </a:rPr>
              <a:t>Dr </a:t>
            </a:r>
            <a:r>
              <a:rPr dirty="0" sz="1100" spc="95">
                <a:solidFill>
                  <a:srgbClr val="959997"/>
                </a:solidFill>
                <a:latin typeface="Times New Roman"/>
                <a:cs typeface="Times New Roman"/>
              </a:rPr>
              <a:t>Bnun </a:t>
            </a:r>
            <a:r>
              <a:rPr dirty="0" sz="1250" spc="-45">
                <a:solidFill>
                  <a:srgbClr val="959997"/>
                </a:solidFill>
                <a:latin typeface="Times New Roman"/>
                <a:cs typeface="Times New Roman"/>
              </a:rPr>
              <a:t>D.</a:t>
            </a:r>
            <a:r>
              <a:rPr dirty="0" sz="1250" spc="5">
                <a:solidFill>
                  <a:srgbClr val="959997"/>
                </a:solidFill>
                <a:latin typeface="Times New Roman"/>
                <a:cs typeface="Times New Roman"/>
              </a:rPr>
              <a:t> </a:t>
            </a:r>
            <a:r>
              <a:rPr dirty="0" sz="1100" spc="50">
                <a:solidFill>
                  <a:srgbClr val="959997"/>
                </a:solidFill>
                <a:latin typeface="Times New Roman"/>
                <a:cs typeface="Times New Roman"/>
              </a:rPr>
              <a:t>O'l)onnel</a:t>
            </a:r>
            <a:endParaRPr sz="1100">
              <a:latin typeface="Times New Roman"/>
              <a:cs typeface="Times New Roman"/>
            </a:endParaRPr>
          </a:p>
          <a:p>
            <a:pPr algn="ctr" marL="12700" marR="5080">
              <a:lnSpc>
                <a:spcPct val="77200"/>
              </a:lnSpc>
              <a:spcBef>
                <a:spcPts val="145"/>
              </a:spcBef>
            </a:pPr>
            <a:r>
              <a:rPr dirty="0" sz="1150">
                <a:solidFill>
                  <a:srgbClr val="959997"/>
                </a:solidFill>
                <a:latin typeface="Times New Roman"/>
                <a:cs typeface="Times New Roman"/>
              </a:rPr>
              <a:t>A 1lst11nt </a:t>
            </a:r>
            <a:r>
              <a:rPr dirty="0" sz="1150" spc="-30">
                <a:solidFill>
                  <a:srgbClr val="959997"/>
                </a:solidFill>
                <a:latin typeface="Times New Roman"/>
                <a:cs typeface="Times New Roman"/>
              </a:rPr>
              <a:t>Pro!.,,..1or </a:t>
            </a:r>
            <a:r>
              <a:rPr dirty="0" sz="1150" spc="-25">
                <a:solidFill>
                  <a:srgbClr val="959997"/>
                </a:solidFill>
                <a:latin typeface="Times New Roman"/>
                <a:cs typeface="Times New Roman"/>
              </a:rPr>
              <a:t>o( </a:t>
            </a:r>
            <a:r>
              <a:rPr dirty="0" sz="1150" spc="-50">
                <a:solidFill>
                  <a:srgbClr val="959997"/>
                </a:solidFill>
                <a:latin typeface="Times New Roman"/>
                <a:cs typeface="Times New Roman"/>
              </a:rPr>
              <a:t>l'hy111ts  </a:t>
            </a:r>
            <a:r>
              <a:rPr dirty="0" sz="1100" spc="-50">
                <a:solidFill>
                  <a:srgbClr val="959997"/>
                </a:solidFill>
                <a:latin typeface="Times New Roman"/>
                <a:cs typeface="Times New Roman"/>
              </a:rPr>
              <a:t>Ph </a:t>
            </a:r>
            <a:r>
              <a:rPr dirty="0" sz="1100" spc="90">
                <a:solidFill>
                  <a:srgbClr val="959997"/>
                </a:solidFill>
                <a:latin typeface="Times New Roman"/>
                <a:cs typeface="Times New Roman"/>
              </a:rPr>
              <a:t>D </a:t>
            </a:r>
            <a:r>
              <a:rPr dirty="0" sz="1100" spc="-25">
                <a:solidFill>
                  <a:srgbClr val="959997"/>
                </a:solidFill>
                <a:latin typeface="Times New Roman"/>
                <a:cs typeface="Times New Roman"/>
              </a:rPr>
              <a:t>Un1ven11t)' </a:t>
            </a:r>
            <a:r>
              <a:rPr dirty="0" sz="1100" spc="-20">
                <a:solidFill>
                  <a:srgbClr val="959997"/>
                </a:solidFill>
                <a:latin typeface="Times New Roman"/>
                <a:cs typeface="Times New Roman"/>
              </a:rPr>
              <a:t>or </a:t>
            </a:r>
            <a:r>
              <a:rPr dirty="0" sz="1100" spc="-95" b="1">
                <a:solidFill>
                  <a:srgbClr val="959997"/>
                </a:solidFill>
                <a:latin typeface="Times New Roman"/>
                <a:cs typeface="Times New Roman"/>
              </a:rPr>
              <a:t>All)(!1'1A  </a:t>
            </a:r>
            <a:r>
              <a:rPr dirty="0" sz="1100" spc="-35">
                <a:solidFill>
                  <a:srgbClr val="959997"/>
                </a:solidFill>
                <a:latin typeface="Times New Roman"/>
                <a:cs typeface="Times New Roman"/>
              </a:rPr>
              <a:t>Cnnlld11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7330766" y="6945182"/>
            <a:ext cx="1920875" cy="47815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 marL="5715">
              <a:lnSpc>
                <a:spcPts val="1240"/>
              </a:lnSpc>
              <a:spcBef>
                <a:spcPts val="110"/>
              </a:spcBef>
            </a:pPr>
            <a:r>
              <a:rPr dirty="0" sz="1200" spc="40">
                <a:solidFill>
                  <a:srgbClr val="959997"/>
                </a:solidFill>
                <a:latin typeface="Times New Roman"/>
                <a:cs typeface="Times New Roman"/>
              </a:rPr>
              <a:t>Dr </a:t>
            </a:r>
            <a:r>
              <a:rPr dirty="0" sz="1200" spc="-35">
                <a:solidFill>
                  <a:srgbClr val="858582"/>
                </a:solidFill>
                <a:latin typeface="Times New Roman"/>
                <a:cs typeface="Times New Roman"/>
              </a:rPr>
              <a:t>ElholL</a:t>
            </a:r>
            <a:r>
              <a:rPr dirty="0" sz="1200" spc="135">
                <a:solidFill>
                  <a:srgbClr val="858582"/>
                </a:solidFill>
                <a:latin typeface="Times New Roman"/>
                <a:cs typeface="Times New Roman"/>
              </a:rPr>
              <a:t> </a:t>
            </a:r>
            <a:r>
              <a:rPr dirty="0" sz="1200" spc="90">
                <a:solidFill>
                  <a:srgbClr val="858582"/>
                </a:solidFill>
                <a:latin typeface="Times New Roman"/>
                <a:cs typeface="Times New Roman"/>
              </a:rPr>
              <a:t>toor.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ts val="1080"/>
              </a:lnSpc>
            </a:pPr>
            <a:r>
              <a:rPr dirty="0" sz="1150">
                <a:solidFill>
                  <a:srgbClr val="959997"/>
                </a:solidFill>
                <a:latin typeface="Times New Roman"/>
                <a:cs typeface="Times New Roman"/>
              </a:rPr>
              <a:t>Asaldl.Mt </a:t>
            </a:r>
            <a:r>
              <a:rPr dirty="0" sz="1150" spc="75">
                <a:solidFill>
                  <a:srgbClr val="959997"/>
                </a:solidFill>
                <a:latin typeface="Times New Roman"/>
                <a:cs typeface="Times New Roman"/>
              </a:rPr>
              <a:t>Prorusor </a:t>
            </a:r>
            <a:r>
              <a:rPr dirty="0" sz="1150" spc="55">
                <a:solidFill>
                  <a:srgbClr val="959997"/>
                </a:solidFill>
                <a:latin typeface="Times New Roman"/>
                <a:cs typeface="Times New Roman"/>
              </a:rPr>
              <a:t>or</a:t>
            </a:r>
            <a:r>
              <a:rPr dirty="0" sz="1150" spc="-150">
                <a:solidFill>
                  <a:srgbClr val="959997"/>
                </a:solidFill>
                <a:latin typeface="Times New Roman"/>
                <a:cs typeface="Times New Roman"/>
              </a:rPr>
              <a:t> </a:t>
            </a:r>
            <a:r>
              <a:rPr dirty="0" sz="1150" spc="45">
                <a:solidFill>
                  <a:srgbClr val="959997"/>
                </a:solidFill>
                <a:latin typeface="Times New Roman"/>
                <a:cs typeface="Times New Roman"/>
              </a:rPr>
              <a:t>Physic,</a:t>
            </a:r>
            <a:endParaRPr sz="1150">
              <a:latin typeface="Times New Roman"/>
              <a:cs typeface="Times New Roman"/>
            </a:endParaRPr>
          </a:p>
          <a:p>
            <a:pPr algn="ctr" marR="2540">
              <a:lnSpc>
                <a:spcPts val="1225"/>
              </a:lnSpc>
            </a:pPr>
            <a:r>
              <a:rPr dirty="0" sz="1100" spc="80">
                <a:solidFill>
                  <a:srgbClr val="959997"/>
                </a:solidFill>
                <a:latin typeface="Times New Roman"/>
                <a:cs typeface="Times New Roman"/>
              </a:rPr>
              <a:t>l•h.O, </a:t>
            </a:r>
            <a:r>
              <a:rPr dirty="0" sz="1100" spc="150">
                <a:solidFill>
                  <a:srgbClr val="959997"/>
                </a:solidFill>
                <a:latin typeface="Times New Roman"/>
                <a:cs typeface="Times New Roman"/>
              </a:rPr>
              <a:t>Un•</a:t>
            </a:r>
            <a:r>
              <a:rPr dirty="0" sz="1100" spc="-170">
                <a:solidFill>
                  <a:srgbClr val="959997"/>
                </a:solidFill>
                <a:latin typeface="Times New Roman"/>
                <a:cs typeface="Times New Roman"/>
              </a:rPr>
              <a:t> </a:t>
            </a:r>
            <a:r>
              <a:rPr dirty="0" sz="1100" spc="110">
                <a:solidFill>
                  <a:srgbClr val="959997"/>
                </a:solidFill>
                <a:latin typeface="Times New Roman"/>
                <a:cs typeface="Times New Roman"/>
              </a:rPr>
              <a:t>"nlty </a:t>
            </a:r>
            <a:r>
              <a:rPr dirty="0" sz="1100" spc="100">
                <a:solidFill>
                  <a:srgbClr val="959997"/>
                </a:solidFill>
                <a:latin typeface="Times New Roman"/>
                <a:cs typeface="Times New Roman"/>
              </a:rPr>
              <a:t>orAriwna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9166515" y="11732937"/>
            <a:ext cx="86995" cy="2622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50" spc="50" i="1">
                <a:solidFill>
                  <a:srgbClr val="858582"/>
                </a:solidFill>
                <a:latin typeface="Arial"/>
                <a:cs typeface="Arial"/>
              </a:rPr>
              <a:t>I</a:t>
            </a:r>
            <a:endParaRPr sz="15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8824044" y="11925409"/>
            <a:ext cx="220345" cy="4013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450" spc="170" i="1">
                <a:solidFill>
                  <a:srgbClr val="858582"/>
                </a:solidFill>
                <a:latin typeface="Arial"/>
                <a:cs typeface="Arial"/>
              </a:rPr>
              <a:t>1</a:t>
            </a:r>
            <a:endParaRPr sz="2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2729" y="5790905"/>
            <a:ext cx="3545477" cy="60833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655854" y="11971771"/>
            <a:ext cx="876628" cy="2534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149377" y="526445"/>
            <a:ext cx="5454580" cy="53034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266261" y="7350745"/>
            <a:ext cx="5415618" cy="50499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052011" y="1813312"/>
            <a:ext cx="97403" cy="4289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052011" y="3431647"/>
            <a:ext cx="116883" cy="8189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597466" y="935904"/>
            <a:ext cx="4870160" cy="49524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753311" y="6941287"/>
            <a:ext cx="4772758" cy="5537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5896209" y="0"/>
            <a:ext cx="4207891" cy="479650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6052054" y="8813096"/>
            <a:ext cx="3779245" cy="34706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827927" y="3002692"/>
            <a:ext cx="0" cy="721995"/>
          </a:xfrm>
          <a:custGeom>
            <a:avLst/>
            <a:gdLst/>
            <a:ahLst/>
            <a:cxnLst/>
            <a:rect l="l" t="t" r="r" b="b"/>
            <a:pathLst>
              <a:path w="0" h="721995">
                <a:moveTo>
                  <a:pt x="0" y="721426"/>
                </a:moveTo>
                <a:lnTo>
                  <a:pt x="0" y="0"/>
                </a:lnTo>
              </a:path>
            </a:pathLst>
          </a:custGeom>
          <a:ln w="4870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144542" y="9164061"/>
            <a:ext cx="29845" cy="4592320"/>
          </a:xfrm>
          <a:custGeom>
            <a:avLst/>
            <a:gdLst/>
            <a:ahLst/>
            <a:cxnLst/>
            <a:rect l="l" t="t" r="r" b="b"/>
            <a:pathLst>
              <a:path w="29845" h="4592319">
                <a:moveTo>
                  <a:pt x="0" y="0"/>
                </a:moveTo>
                <a:lnTo>
                  <a:pt x="29220" y="0"/>
                </a:lnTo>
                <a:lnTo>
                  <a:pt x="29220" y="4591885"/>
                </a:lnTo>
                <a:lnTo>
                  <a:pt x="0" y="459188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129932" y="7584723"/>
            <a:ext cx="0" cy="760730"/>
          </a:xfrm>
          <a:custGeom>
            <a:avLst/>
            <a:gdLst/>
            <a:ahLst/>
            <a:cxnLst/>
            <a:rect l="l" t="t" r="r" b="b"/>
            <a:pathLst>
              <a:path w="0" h="760729">
                <a:moveTo>
                  <a:pt x="0" y="760422"/>
                </a:moveTo>
                <a:lnTo>
                  <a:pt x="0" y="370462"/>
                </a:lnTo>
              </a:path>
              <a:path w="0" h="760729">
                <a:moveTo>
                  <a:pt x="0" y="350964"/>
                </a:moveTo>
                <a:lnTo>
                  <a:pt x="0" y="0"/>
                </a:lnTo>
              </a:path>
            </a:pathLst>
          </a:custGeom>
          <a:ln w="19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090970" y="4971990"/>
            <a:ext cx="0" cy="302260"/>
          </a:xfrm>
          <a:custGeom>
            <a:avLst/>
            <a:gdLst/>
            <a:ahLst/>
            <a:cxnLst/>
            <a:rect l="l" t="t" r="r" b="b"/>
            <a:pathLst>
              <a:path w="0" h="302260">
                <a:moveTo>
                  <a:pt x="0" y="302219"/>
                </a:moveTo>
                <a:lnTo>
                  <a:pt x="0" y="0"/>
                </a:lnTo>
              </a:path>
            </a:pathLst>
          </a:custGeom>
          <a:ln w="194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110451" y="5751910"/>
            <a:ext cx="0" cy="906780"/>
          </a:xfrm>
          <a:custGeom>
            <a:avLst/>
            <a:gdLst/>
            <a:ahLst/>
            <a:cxnLst/>
            <a:rect l="l" t="t" r="r" b="b"/>
            <a:pathLst>
              <a:path w="0" h="906779">
                <a:moveTo>
                  <a:pt x="0" y="906657"/>
                </a:moveTo>
                <a:lnTo>
                  <a:pt x="0" y="0"/>
                </a:lnTo>
              </a:path>
            </a:pathLst>
          </a:custGeom>
          <a:ln w="194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052009" y="1091888"/>
            <a:ext cx="0" cy="478155"/>
          </a:xfrm>
          <a:custGeom>
            <a:avLst/>
            <a:gdLst/>
            <a:ahLst/>
            <a:cxnLst/>
            <a:rect l="l" t="t" r="r" b="b"/>
            <a:pathLst>
              <a:path w="0" h="478155">
                <a:moveTo>
                  <a:pt x="0" y="477701"/>
                </a:moveTo>
                <a:lnTo>
                  <a:pt x="0" y="0"/>
                </a:lnTo>
              </a:path>
            </a:pathLst>
          </a:custGeom>
          <a:ln w="194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129932" y="8462133"/>
            <a:ext cx="0" cy="321945"/>
          </a:xfrm>
          <a:custGeom>
            <a:avLst/>
            <a:gdLst/>
            <a:ahLst/>
            <a:cxnLst/>
            <a:rect l="l" t="t" r="r" b="b"/>
            <a:pathLst>
              <a:path w="0" h="321945">
                <a:moveTo>
                  <a:pt x="0" y="321717"/>
                </a:moveTo>
                <a:lnTo>
                  <a:pt x="0" y="0"/>
                </a:lnTo>
              </a:path>
            </a:pathLst>
          </a:custGeom>
          <a:ln w="97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100711" y="2573736"/>
            <a:ext cx="0" cy="731520"/>
          </a:xfrm>
          <a:custGeom>
            <a:avLst/>
            <a:gdLst/>
            <a:ahLst/>
            <a:cxnLst/>
            <a:rect l="l" t="t" r="r" b="b"/>
            <a:pathLst>
              <a:path w="0" h="731520">
                <a:moveTo>
                  <a:pt x="0" y="731175"/>
                </a:moveTo>
                <a:lnTo>
                  <a:pt x="0" y="0"/>
                </a:lnTo>
              </a:path>
            </a:pathLst>
          </a:custGeom>
          <a:ln w="97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061750" y="272972"/>
            <a:ext cx="0" cy="789940"/>
          </a:xfrm>
          <a:custGeom>
            <a:avLst/>
            <a:gdLst/>
            <a:ahLst/>
            <a:cxnLst/>
            <a:rect l="l" t="t" r="r" b="b"/>
            <a:pathLst>
              <a:path w="0" h="789940">
                <a:moveTo>
                  <a:pt x="0" y="789669"/>
                </a:moveTo>
                <a:lnTo>
                  <a:pt x="0" y="0"/>
                </a:lnTo>
              </a:path>
            </a:pathLst>
          </a:custGeom>
          <a:ln w="1948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5691654" y="5673918"/>
            <a:ext cx="0" cy="643890"/>
          </a:xfrm>
          <a:custGeom>
            <a:avLst/>
            <a:gdLst/>
            <a:ahLst/>
            <a:cxnLst/>
            <a:rect l="l" t="t" r="r" b="b"/>
            <a:pathLst>
              <a:path w="0" h="643889">
                <a:moveTo>
                  <a:pt x="0" y="643434"/>
                </a:moveTo>
                <a:lnTo>
                  <a:pt x="0" y="0"/>
                </a:lnTo>
              </a:path>
            </a:pathLst>
          </a:custGeom>
          <a:ln w="4870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5935162" y="6863297"/>
            <a:ext cx="0" cy="741045"/>
          </a:xfrm>
          <a:custGeom>
            <a:avLst/>
            <a:gdLst/>
            <a:ahLst/>
            <a:cxnLst/>
            <a:rect l="l" t="t" r="r" b="b"/>
            <a:pathLst>
              <a:path w="0" h="741045">
                <a:moveTo>
                  <a:pt x="0" y="740924"/>
                </a:moveTo>
                <a:lnTo>
                  <a:pt x="0" y="0"/>
                </a:lnTo>
              </a:path>
            </a:pathLst>
          </a:custGeom>
          <a:ln w="584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808446" y="3041688"/>
            <a:ext cx="828040" cy="0"/>
          </a:xfrm>
          <a:custGeom>
            <a:avLst/>
            <a:gdLst/>
            <a:ahLst/>
            <a:cxnLst/>
            <a:rect l="l" t="t" r="r" b="b"/>
            <a:pathLst>
              <a:path w="828039" h="0">
                <a:moveTo>
                  <a:pt x="0" y="0"/>
                </a:moveTo>
                <a:lnTo>
                  <a:pt x="827927" y="0"/>
                </a:lnTo>
              </a:path>
            </a:pathLst>
          </a:custGeom>
          <a:ln w="487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5662434" y="5703165"/>
            <a:ext cx="818515" cy="0"/>
          </a:xfrm>
          <a:custGeom>
            <a:avLst/>
            <a:gdLst/>
            <a:ahLst/>
            <a:cxnLst/>
            <a:rect l="l" t="t" r="r" b="b"/>
            <a:pathLst>
              <a:path w="818515" h="0">
                <a:moveTo>
                  <a:pt x="0" y="0"/>
                </a:moveTo>
                <a:lnTo>
                  <a:pt x="818186" y="0"/>
                </a:lnTo>
              </a:path>
            </a:pathLst>
          </a:custGeom>
          <a:ln w="5849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5905942" y="6902292"/>
            <a:ext cx="808990" cy="0"/>
          </a:xfrm>
          <a:custGeom>
            <a:avLst/>
            <a:gdLst/>
            <a:ahLst/>
            <a:cxnLst/>
            <a:rect l="l" t="t" r="r" b="b"/>
            <a:pathLst>
              <a:path w="808990" h="0">
                <a:moveTo>
                  <a:pt x="0" y="0"/>
                </a:moveTo>
                <a:lnTo>
                  <a:pt x="808446" y="0"/>
                </a:lnTo>
              </a:path>
            </a:pathLst>
          </a:custGeom>
          <a:ln w="5849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26" name="object 26"/>
          <p:cNvGrpSpPr/>
          <p:nvPr/>
        </p:nvGrpSpPr>
        <p:grpSpPr>
          <a:xfrm>
            <a:off x="7461084" y="12439725"/>
            <a:ext cx="2250440" cy="102870"/>
            <a:chOff x="7461084" y="12439725"/>
            <a:chExt cx="2250440" cy="102870"/>
          </a:xfrm>
        </p:grpSpPr>
        <p:sp>
          <p:nvSpPr>
            <p:cNvPr id="27" name="object 27"/>
            <p:cNvSpPr/>
            <p:nvPr/>
          </p:nvSpPr>
          <p:spPr>
            <a:xfrm>
              <a:off x="7461084" y="12459223"/>
              <a:ext cx="1685289" cy="0"/>
            </a:xfrm>
            <a:custGeom>
              <a:avLst/>
              <a:gdLst/>
              <a:ahLst/>
              <a:cxnLst/>
              <a:rect l="l" t="t" r="r" b="b"/>
              <a:pathLst>
                <a:path w="1685290" h="0">
                  <a:moveTo>
                    <a:pt x="0" y="0"/>
                  </a:moveTo>
                  <a:lnTo>
                    <a:pt x="1685075" y="0"/>
                  </a:lnTo>
                </a:path>
              </a:pathLst>
            </a:custGeom>
            <a:ln w="389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9039016" y="12517717"/>
              <a:ext cx="672465" cy="0"/>
            </a:xfrm>
            <a:custGeom>
              <a:avLst/>
              <a:gdLst/>
              <a:ahLst/>
              <a:cxnLst/>
              <a:rect l="l" t="t" r="r" b="b"/>
              <a:pathLst>
                <a:path w="672465" h="0">
                  <a:moveTo>
                    <a:pt x="0" y="0"/>
                  </a:moveTo>
                  <a:lnTo>
                    <a:pt x="672082" y="0"/>
                  </a:lnTo>
                </a:path>
              </a:pathLst>
            </a:custGeom>
            <a:ln w="4874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911539" y="2857027"/>
            <a:ext cx="3097530" cy="1674495"/>
          </a:xfrm>
          <a:prstGeom prst="rect"/>
        </p:spPr>
        <p:txBody>
          <a:bodyPr wrap="square" lIns="0" tIns="901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  <a:tabLst>
                <a:tab pos="774065" algn="l"/>
              </a:tabLst>
            </a:pPr>
            <a:r>
              <a:rPr dirty="0" u="sng" sz="5500" spc="340">
                <a:solidFill>
                  <a:srgbClr val="797C7E"/>
                </a:solidFill>
                <a:uFill>
                  <a:solidFill>
                    <a:srgbClr val="797C7E"/>
                  </a:solidFill>
                </a:uFill>
              </a:rPr>
              <a:t>*</a:t>
            </a:r>
            <a:r>
              <a:rPr dirty="0" sz="5500" spc="340">
                <a:solidFill>
                  <a:srgbClr val="797C7E"/>
                </a:solidFill>
              </a:rPr>
              <a:t>	</a:t>
            </a:r>
            <a:r>
              <a:rPr dirty="0" sz="4300" spc="120">
                <a:solidFill>
                  <a:srgbClr val="797C7E"/>
                </a:solidFill>
              </a:rPr>
              <a:t>Physical</a:t>
            </a:r>
            <a:endParaRPr sz="4300"/>
          </a:p>
          <a:p>
            <a:pPr marL="654685">
              <a:lnSpc>
                <a:spcPct val="100000"/>
              </a:lnSpc>
              <a:spcBef>
                <a:spcPts val="490"/>
              </a:spcBef>
            </a:pPr>
            <a:r>
              <a:rPr dirty="0" sz="4400" spc="-25" b="1">
                <a:solidFill>
                  <a:srgbClr val="797C7E"/>
                </a:solidFill>
                <a:latin typeface="Times New Roman"/>
                <a:cs typeface="Times New Roman"/>
              </a:rPr>
              <a:t>Education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567525" y="5900068"/>
            <a:ext cx="2732405" cy="3632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algn="ctr">
              <a:lnSpc>
                <a:spcPts val="1375"/>
              </a:lnSpc>
              <a:spcBef>
                <a:spcPts val="114"/>
              </a:spcBef>
            </a:pPr>
            <a:r>
              <a:rPr dirty="0" sz="1150" spc="10">
                <a:solidFill>
                  <a:srgbClr val="8C9090"/>
                </a:solidFill>
                <a:latin typeface="Times New Roman"/>
                <a:cs typeface="Times New Roman"/>
              </a:rPr>
              <a:t>.Mr </a:t>
            </a:r>
            <a:r>
              <a:rPr dirty="0" sz="1150" spc="-45">
                <a:solidFill>
                  <a:srgbClr val="8C9090"/>
                </a:solidFill>
                <a:latin typeface="Times New Roman"/>
                <a:cs typeface="Times New Roman"/>
              </a:rPr>
              <a:t>V.11ha.m </a:t>
            </a:r>
            <a:r>
              <a:rPr dirty="0" sz="1150" spc="80">
                <a:solidFill>
                  <a:srgbClr val="8C9090"/>
                </a:solidFill>
                <a:latin typeface="Times New Roman"/>
                <a:cs typeface="Times New Roman"/>
              </a:rPr>
              <a:t>Blair, </a:t>
            </a:r>
            <a:r>
              <a:rPr dirty="0" sz="1150" spc="75">
                <a:solidFill>
                  <a:srgbClr val="8C9090"/>
                </a:solidFill>
                <a:latin typeface="Times New Roman"/>
                <a:cs typeface="Times New Roman"/>
              </a:rPr>
              <a:t>Hend </a:t>
            </a:r>
            <a:r>
              <a:rPr dirty="0" sz="1250">
                <a:solidFill>
                  <a:srgbClr val="8C9090"/>
                </a:solidFill>
                <a:latin typeface="Times New Roman"/>
                <a:cs typeface="Times New Roman"/>
              </a:rPr>
              <a:t>of</a:t>
            </a:r>
            <a:r>
              <a:rPr dirty="0" sz="1250" spc="-215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150" spc="45">
                <a:solidFill>
                  <a:srgbClr val="8C9090"/>
                </a:solidFill>
                <a:latin typeface="Times New Roman"/>
                <a:cs typeface="Times New Roman"/>
              </a:rPr>
              <a:t>DepllJ'tment</a:t>
            </a:r>
            <a:endParaRPr sz="1150">
              <a:latin typeface="Times New Roman"/>
              <a:cs typeface="Times New Roman"/>
            </a:endParaRPr>
          </a:p>
          <a:p>
            <a:pPr algn="ctr" marL="1270">
              <a:lnSpc>
                <a:spcPts val="1255"/>
              </a:lnSpc>
            </a:pPr>
            <a:r>
              <a:rPr dirty="0" sz="1000" spc="110">
                <a:solidFill>
                  <a:srgbClr val="8C9090"/>
                </a:solidFill>
                <a:latin typeface="Arial"/>
                <a:cs typeface="Arial"/>
              </a:rPr>
              <a:t>All5Utant</a:t>
            </a:r>
            <a:r>
              <a:rPr dirty="0" sz="1000" spc="105">
                <a:solidFill>
                  <a:srgbClr val="8C9090"/>
                </a:solidFill>
                <a:latin typeface="Arial"/>
                <a:cs typeface="Arial"/>
              </a:rPr>
              <a:t> </a:t>
            </a:r>
            <a:r>
              <a:rPr dirty="0" sz="1150" spc="145">
                <a:solidFill>
                  <a:srgbClr val="8C9090"/>
                </a:solidFill>
                <a:latin typeface="Arial"/>
                <a:cs typeface="Arial"/>
              </a:rPr>
              <a:t>Prof-.or</a:t>
            </a:r>
            <a:endParaRPr sz="115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849933" y="6184641"/>
            <a:ext cx="1123315" cy="211454"/>
          </a:xfrm>
          <a:custGeom>
            <a:avLst/>
            <a:gdLst/>
            <a:ahLst/>
            <a:cxnLst/>
            <a:rect l="l" t="t" r="r" b="b"/>
            <a:pathLst>
              <a:path w="1123315" h="211454">
                <a:moveTo>
                  <a:pt x="1123170" y="211283"/>
                </a:moveTo>
                <a:lnTo>
                  <a:pt x="0" y="211283"/>
                </a:lnTo>
                <a:lnTo>
                  <a:pt x="0" y="0"/>
                </a:lnTo>
                <a:lnTo>
                  <a:pt x="1123170" y="0"/>
                </a:lnTo>
                <a:lnTo>
                  <a:pt x="1123170" y="211283"/>
                </a:lnTo>
                <a:close/>
              </a:path>
            </a:pathLst>
          </a:custGeom>
          <a:solidFill>
            <a:srgbClr val="D4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5837235" y="6173040"/>
            <a:ext cx="2214880" cy="2184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150" spc="-30">
                <a:solidFill>
                  <a:srgbClr val="A3A3A0"/>
                </a:solidFill>
                <a:latin typeface="Arial"/>
                <a:cs typeface="Arial"/>
              </a:rPr>
              <a:t>.M.S </a:t>
            </a:r>
            <a:r>
              <a:rPr dirty="0" sz="1250" spc="-20">
                <a:solidFill>
                  <a:srgbClr val="A3A3A0"/>
                </a:solidFill>
                <a:latin typeface="Times New Roman"/>
                <a:cs typeface="Times New Roman"/>
              </a:rPr>
              <a:t>Unl..-ers1t7 </a:t>
            </a:r>
            <a:r>
              <a:rPr dirty="0" sz="1250" spc="25">
                <a:solidFill>
                  <a:srgbClr val="8C9090"/>
                </a:solidFill>
                <a:latin typeface="Times New Roman"/>
                <a:cs typeface="Times New Roman"/>
              </a:rPr>
              <a:t>or </a:t>
            </a:r>
            <a:r>
              <a:rPr dirty="0" sz="1250" spc="35">
                <a:solidFill>
                  <a:srgbClr val="8C9090"/>
                </a:solidFill>
                <a:latin typeface="Times New Roman"/>
                <a:cs typeface="Times New Roman"/>
              </a:rPr>
              <a:t>New</a:t>
            </a:r>
            <a:r>
              <a:rPr dirty="0" sz="1250" spc="-140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250" spc="-50">
                <a:solidFill>
                  <a:srgbClr val="8C9090"/>
                </a:solidFill>
                <a:latin typeface="Times New Roman"/>
                <a:cs typeface="Times New Roman"/>
              </a:rPr>
              <a:t>Me:xtco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306202" y="7030952"/>
            <a:ext cx="1180465" cy="20701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1150" spc="75">
                <a:solidFill>
                  <a:srgbClr val="8C9090"/>
                </a:solidFill>
                <a:latin typeface="Times New Roman"/>
                <a:cs typeface="Times New Roman"/>
              </a:rPr>
              <a:t>R.uyell'a</a:t>
            </a:r>
            <a:r>
              <a:rPr dirty="0" sz="1150" spc="10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150" spc="-10">
                <a:solidFill>
                  <a:srgbClr val="8C9090"/>
                </a:solidFill>
                <a:latin typeface="Times New Roman"/>
                <a:cs typeface="Times New Roman"/>
              </a:rPr>
              <a:t>Ru.idl!ff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721376" y="5943938"/>
            <a:ext cx="2728595" cy="4946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1365"/>
              </a:lnSpc>
              <a:spcBef>
                <a:spcPts val="105"/>
              </a:spcBef>
            </a:pPr>
            <a:r>
              <a:rPr dirty="0" sz="1300" spc="-30">
                <a:solidFill>
                  <a:srgbClr val="8C9090"/>
                </a:solidFill>
                <a:latin typeface="Arial"/>
                <a:cs typeface="Arial"/>
              </a:rPr>
              <a:t>Dr </a:t>
            </a:r>
            <a:r>
              <a:rPr dirty="0" sz="1150" spc="75">
                <a:solidFill>
                  <a:srgbClr val="797C7E"/>
                </a:solidFill>
                <a:latin typeface="Times New Roman"/>
                <a:cs typeface="Times New Roman"/>
              </a:rPr>
              <a:t>William </a:t>
            </a:r>
            <a:r>
              <a:rPr dirty="0" sz="1150" spc="50">
                <a:solidFill>
                  <a:srgbClr val="8C9090"/>
                </a:solidFill>
                <a:latin typeface="Times New Roman"/>
                <a:cs typeface="Times New Roman"/>
              </a:rPr>
              <a:t>Reevy, </a:t>
            </a:r>
            <a:r>
              <a:rPr dirty="0" sz="1150" spc="5">
                <a:solidFill>
                  <a:srgbClr val="8C9090"/>
                </a:solidFill>
                <a:latin typeface="Times New Roman"/>
                <a:cs typeface="Times New Roman"/>
              </a:rPr>
              <a:t>BeAd </a:t>
            </a:r>
            <a:r>
              <a:rPr dirty="0" sz="1150" spc="45">
                <a:solidFill>
                  <a:srgbClr val="8C9090"/>
                </a:solidFill>
                <a:latin typeface="Times New Roman"/>
                <a:cs typeface="Times New Roman"/>
              </a:rPr>
              <a:t>of</a:t>
            </a:r>
            <a:r>
              <a:rPr dirty="0" sz="1150" spc="165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150" spc="65">
                <a:solidFill>
                  <a:srgbClr val="797C7E"/>
                </a:solidFill>
                <a:latin typeface="Times New Roman"/>
                <a:cs typeface="Times New Roman"/>
              </a:rPr>
              <a:t>Departmenl</a:t>
            </a:r>
            <a:endParaRPr sz="1150">
              <a:latin typeface="Times New Roman"/>
              <a:cs typeface="Times New Roman"/>
            </a:endParaRPr>
          </a:p>
          <a:p>
            <a:pPr marL="100330" marR="106680" indent="128905">
              <a:lnSpc>
                <a:spcPct val="77300"/>
              </a:lnSpc>
              <a:spcBef>
                <a:spcPts val="135"/>
              </a:spcBef>
            </a:pPr>
            <a:r>
              <a:rPr dirty="0" sz="1000" spc="10">
                <a:solidFill>
                  <a:srgbClr val="8C9090"/>
                </a:solidFill>
                <a:latin typeface="Arial"/>
                <a:cs typeface="Arial"/>
              </a:rPr>
              <a:t>AallOCl&amp;te </a:t>
            </a:r>
            <a:r>
              <a:rPr dirty="0" sz="1200" spc="30">
                <a:solidFill>
                  <a:srgbClr val="8C9090"/>
                </a:solidFill>
                <a:latin typeface="Times New Roman"/>
                <a:cs typeface="Times New Roman"/>
              </a:rPr>
              <a:t>Prtlfeaaor </a:t>
            </a:r>
            <a:r>
              <a:rPr dirty="0" sz="1150" spc="40">
                <a:solidFill>
                  <a:srgbClr val="8C9090"/>
                </a:solidFill>
                <a:latin typeface="Times New Roman"/>
                <a:cs typeface="Times New Roman"/>
              </a:rPr>
              <a:t>or Psychology  </a:t>
            </a:r>
            <a:r>
              <a:rPr dirty="0" sz="1150" spc="45">
                <a:solidFill>
                  <a:srgbClr val="8C9090"/>
                </a:solidFill>
                <a:latin typeface="Times New Roman"/>
                <a:cs typeface="Times New Roman"/>
              </a:rPr>
              <a:t>Ph </a:t>
            </a:r>
            <a:r>
              <a:rPr dirty="0" sz="1150" spc="55">
                <a:solidFill>
                  <a:srgbClr val="8C9090"/>
                </a:solidFill>
                <a:latin typeface="Times New Roman"/>
                <a:cs typeface="Times New Roman"/>
              </a:rPr>
              <a:t>D. </a:t>
            </a:r>
            <a:r>
              <a:rPr dirty="0" sz="1150" spc="90">
                <a:solidFill>
                  <a:srgbClr val="8C9090"/>
                </a:solidFill>
                <a:latin typeface="Times New Roman"/>
                <a:cs typeface="Times New Roman"/>
              </a:rPr>
              <a:t>Pannsyl•aola </a:t>
            </a:r>
            <a:r>
              <a:rPr dirty="0" sz="1150" spc="135">
                <a:solidFill>
                  <a:srgbClr val="8C9090"/>
                </a:solidFill>
                <a:latin typeface="Times New Roman"/>
                <a:cs typeface="Times New Roman"/>
              </a:rPr>
              <a:t>State</a:t>
            </a:r>
            <a:r>
              <a:rPr dirty="0" sz="1150" spc="-114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150" spc="45">
                <a:solidFill>
                  <a:srgbClr val="8C9090"/>
                </a:solidFill>
                <a:latin typeface="Times New Roman"/>
                <a:cs typeface="Times New Roman"/>
              </a:rPr>
              <a:t>Unlver8lty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5997736" y="4866674"/>
            <a:ext cx="3408045" cy="2184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200" spc="75">
                <a:solidFill>
                  <a:srgbClr val="8C9090"/>
                </a:solidFill>
                <a:latin typeface="Times New Roman"/>
                <a:cs typeface="Times New Roman"/>
              </a:rPr>
              <a:t>Dunng </a:t>
            </a:r>
            <a:r>
              <a:rPr dirty="0" sz="1200" spc="55">
                <a:solidFill>
                  <a:srgbClr val="8C9090"/>
                </a:solidFill>
                <a:latin typeface="Times New Roman"/>
                <a:cs typeface="Times New Roman"/>
              </a:rPr>
              <a:t>the </a:t>
            </a:r>
            <a:r>
              <a:rPr dirty="0" sz="1200" spc="60">
                <a:solidFill>
                  <a:srgbClr val="8C9090"/>
                </a:solidFill>
                <a:latin typeface="Times New Roman"/>
                <a:cs typeface="Times New Roman"/>
              </a:rPr>
              <a:t>!all </a:t>
            </a:r>
            <a:r>
              <a:rPr dirty="0" sz="1200" spc="-25">
                <a:solidFill>
                  <a:srgbClr val="8C9090"/>
                </a:solidFill>
                <a:latin typeface="Times New Roman"/>
                <a:cs typeface="Times New Roman"/>
              </a:rPr>
              <a:t>wne </a:t>
            </a:r>
            <a:r>
              <a:rPr dirty="0" sz="1200" spc="-20">
                <a:solidFill>
                  <a:srgbClr val="8C9090"/>
                </a:solidFill>
                <a:latin typeface="Times New Roman"/>
                <a:cs typeface="Times New Roman"/>
              </a:rPr>
              <a:t>t.e_r, </a:t>
            </a:r>
            <a:r>
              <a:rPr dirty="0" sz="1200" spc="-15">
                <a:solidFill>
                  <a:srgbClr val="797C7E"/>
                </a:solidFill>
                <a:latin typeface="Times New Roman"/>
                <a:cs typeface="Times New Roman"/>
              </a:rPr>
              <a:t>)!r </a:t>
            </a:r>
            <a:r>
              <a:rPr dirty="0" sz="1250" spc="-65" b="1">
                <a:solidFill>
                  <a:srgbClr val="797C7E"/>
                </a:solidFill>
                <a:latin typeface="Times New Roman"/>
                <a:cs typeface="Times New Roman"/>
              </a:rPr>
              <a:t>WIiiiam </a:t>
            </a:r>
            <a:r>
              <a:rPr dirty="0" sz="1200" spc="45">
                <a:solidFill>
                  <a:srgbClr val="8C9090"/>
                </a:solidFill>
                <a:latin typeface="Times New Roman"/>
                <a:cs typeface="Times New Roman"/>
              </a:rPr>
              <a:t>II </a:t>
            </a:r>
            <a:r>
              <a:rPr dirty="0" sz="1200" spc="-10">
                <a:solidFill>
                  <a:srgbClr val="8C9090"/>
                </a:solidFill>
                <a:latin typeface="Times New Roman"/>
                <a:cs typeface="Times New Roman"/>
              </a:rPr>
              <a:t>Cohen,</a:t>
            </a:r>
            <a:r>
              <a:rPr dirty="0" sz="1200" spc="25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200" spc="-50">
                <a:solidFill>
                  <a:srgbClr val="8C9090"/>
                </a:solidFill>
                <a:latin typeface="Times New Roman"/>
                <a:cs typeface="Times New Roman"/>
              </a:rPr>
              <a:t>con­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5985827" y="5012908"/>
            <a:ext cx="3438525" cy="20701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1150" spc="60">
                <a:solidFill>
                  <a:srgbClr val="8C9090"/>
                </a:solidFill>
                <a:latin typeface="Times New Roman"/>
                <a:cs typeface="Times New Roman"/>
              </a:rPr>
              <a:t>doctcd </a:t>
            </a:r>
            <a:r>
              <a:rPr dirty="0" sz="1150" spc="45">
                <a:solidFill>
                  <a:srgbClr val="8C9090"/>
                </a:solidFill>
                <a:latin typeface="Times New Roman"/>
                <a:cs typeface="Times New Roman"/>
              </a:rPr>
              <a:t>• </a:t>
            </a:r>
            <a:r>
              <a:rPr dirty="0" sz="1150" spc="55">
                <a:solidFill>
                  <a:srgbClr val="8C9090"/>
                </a:solidFill>
                <a:latin typeface="Times New Roman"/>
                <a:cs typeface="Times New Roman"/>
              </a:rPr>
              <a:t>ahort </a:t>
            </a:r>
            <a:r>
              <a:rPr dirty="0" sz="1100" spc="100" i="1">
                <a:solidFill>
                  <a:srgbClr val="8C9090"/>
                </a:solidFill>
                <a:latin typeface="Times New Roman"/>
                <a:cs typeface="Times New Roman"/>
              </a:rPr>
              <a:t>coutt </a:t>
            </a:r>
            <a:r>
              <a:rPr dirty="0" sz="1150" spc="130">
                <a:solidFill>
                  <a:srgbClr val="8C9090"/>
                </a:solidFill>
                <a:latin typeface="Times New Roman"/>
                <a:cs typeface="Times New Roman"/>
              </a:rPr>
              <a:t>oo </a:t>
            </a:r>
            <a:r>
              <a:rPr dirty="0" sz="1150" spc="35">
                <a:solidFill>
                  <a:srgbClr val="8C9090"/>
                </a:solidFill>
                <a:latin typeface="Times New Roman"/>
                <a:cs typeface="Times New Roman"/>
              </a:rPr>
              <a:t>Comparative</a:t>
            </a:r>
            <a:r>
              <a:rPr dirty="0" sz="1150" spc="165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150">
                <a:solidFill>
                  <a:srgbClr val="8C9090"/>
                </a:solidFill>
                <a:latin typeface="Times New Roman"/>
                <a:cs typeface="Times New Roman"/>
              </a:rPr>
              <a:t>Phlloeopbil!L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6018628" y="5100650"/>
            <a:ext cx="3390265" cy="3835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1435">
              <a:lnSpc>
                <a:spcPts val="1585"/>
              </a:lnSpc>
              <a:spcBef>
                <a:spcPts val="95"/>
              </a:spcBef>
              <a:tabLst>
                <a:tab pos="290195" algn="l"/>
              </a:tabLst>
            </a:pPr>
            <a:r>
              <a:rPr dirty="0" sz="1150" spc="15">
                <a:solidFill>
                  <a:srgbClr val="797C7E"/>
                </a:solidFill>
                <a:latin typeface="Times New Roman"/>
                <a:cs typeface="Times New Roman"/>
              </a:rPr>
              <a:t>r	</a:t>
            </a:r>
            <a:r>
              <a:rPr dirty="0" sz="1150" spc="20">
                <a:solidFill>
                  <a:srgbClr val="8C9090"/>
                </a:solidFill>
                <a:latin typeface="Times New Roman"/>
                <a:cs typeface="Times New Roman"/>
              </a:rPr>
              <a:t>Cohen </a:t>
            </a:r>
            <a:r>
              <a:rPr dirty="0" sz="850" spc="5">
                <a:solidFill>
                  <a:srgbClr val="8C9090"/>
                </a:solidFill>
                <a:latin typeface="Arial"/>
                <a:cs typeface="Arial"/>
              </a:rPr>
              <a:t>It </a:t>
            </a:r>
            <a:r>
              <a:rPr dirty="0" sz="1150">
                <a:solidFill>
                  <a:srgbClr val="8C9090"/>
                </a:solidFill>
                <a:latin typeface="Times New Roman"/>
                <a:cs typeface="Times New Roman"/>
              </a:rPr>
              <a:t>Aillat.anL </a:t>
            </a:r>
            <a:r>
              <a:rPr dirty="0" sz="1200" spc="35">
                <a:solidFill>
                  <a:srgbClr val="8C9090"/>
                </a:solidFill>
                <a:latin typeface="Times New Roman"/>
                <a:cs typeface="Times New Roman"/>
              </a:rPr>
              <a:t>Proftsaar </a:t>
            </a:r>
            <a:r>
              <a:rPr dirty="0" sz="1500" spc="-15" i="1">
                <a:solidFill>
                  <a:srgbClr val="8C9090"/>
                </a:solidFill>
                <a:latin typeface="Times New Roman"/>
                <a:cs typeface="Times New Roman"/>
              </a:rPr>
              <a:t>ot </a:t>
            </a:r>
            <a:r>
              <a:rPr dirty="0" sz="1150" spc="45">
                <a:solidFill>
                  <a:srgbClr val="8C9090"/>
                </a:solidFill>
                <a:latin typeface="Times New Roman"/>
                <a:cs typeface="Times New Roman"/>
              </a:rPr>
              <a:t>Humanltle•</a:t>
            </a:r>
            <a:r>
              <a:rPr dirty="0" sz="1150" spc="-95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150" spc="30">
                <a:solidFill>
                  <a:srgbClr val="8C9090"/>
                </a:solidFill>
                <a:latin typeface="Times New Roman"/>
                <a:cs typeface="Times New Roman"/>
              </a:rPr>
              <a:t>at</a:t>
            </a: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ts val="1225"/>
              </a:lnSpc>
              <a:tabLst>
                <a:tab pos="346710" algn="l"/>
              </a:tabLst>
            </a:pPr>
            <a:r>
              <a:rPr dirty="0" sz="1200" spc="55">
                <a:solidFill>
                  <a:srgbClr val="8C9090"/>
                </a:solidFill>
                <a:latin typeface="Times New Roman"/>
                <a:cs typeface="Times New Roman"/>
              </a:rPr>
              <a:t>Ah	</a:t>
            </a:r>
            <a:r>
              <a:rPr dirty="0" sz="1150" spc="25">
                <a:solidFill>
                  <a:srgbClr val="8C9090"/>
                </a:solidFill>
                <a:latin typeface="Times New Roman"/>
                <a:cs typeface="Times New Roman"/>
              </a:rPr>
              <a:t>1.loyd </a:t>
            </a:r>
            <a:r>
              <a:rPr dirty="0" sz="1200" spc="95">
                <a:solidFill>
                  <a:srgbClr val="8C9090"/>
                </a:solidFill>
                <a:latin typeface="Times New Roman"/>
                <a:cs typeface="Times New Roman"/>
              </a:rPr>
              <a:t>Collcp </a:t>
            </a:r>
            <a:r>
              <a:rPr dirty="0" sz="1200" spc="55">
                <a:solidFill>
                  <a:srgbClr val="8C9090"/>
                </a:solidFill>
                <a:latin typeface="Times New Roman"/>
                <a:cs typeface="Times New Roman"/>
              </a:rPr>
              <a:t>m </a:t>
            </a:r>
            <a:r>
              <a:rPr dirty="0" sz="1200" spc="25">
                <a:solidFill>
                  <a:srgbClr val="8C9090"/>
                </a:solidFill>
                <a:latin typeface="Times New Roman"/>
                <a:cs typeface="Times New Roman"/>
              </a:rPr>
              <a:t>Pippa </a:t>
            </a:r>
            <a:r>
              <a:rPr dirty="0" sz="1200" spc="95">
                <a:solidFill>
                  <a:srgbClr val="8C9090"/>
                </a:solidFill>
                <a:latin typeface="Times New Roman"/>
                <a:cs typeface="Times New Roman"/>
              </a:rPr>
              <a:t>Pauce </a:t>
            </a:r>
            <a:r>
              <a:rPr dirty="0" sz="1150" spc="105">
                <a:solidFill>
                  <a:srgbClr val="797C7E"/>
                </a:solidFill>
                <a:latin typeface="Times New Roman"/>
                <a:cs typeface="Times New Roman"/>
              </a:rPr>
              <a:t>Kenlu</a:t>
            </a:r>
            <a:r>
              <a:rPr dirty="0" sz="1150" spc="65">
                <a:solidFill>
                  <a:srgbClr val="797C7E"/>
                </a:solidFill>
                <a:latin typeface="Times New Roman"/>
                <a:cs typeface="Times New Roman"/>
              </a:rPr>
              <a:t> </a:t>
            </a:r>
            <a:r>
              <a:rPr dirty="0" sz="1150" spc="85">
                <a:solidFill>
                  <a:srgbClr val="797C7E"/>
                </a:solidFill>
                <a:latin typeface="Times New Roman"/>
                <a:cs typeface="Times New Roman"/>
              </a:rPr>
              <a:t>k,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5756642" y="5627096"/>
            <a:ext cx="3654425" cy="698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5495"/>
              </a:lnSpc>
              <a:tabLst>
                <a:tab pos="943610" algn="l"/>
              </a:tabLst>
            </a:pPr>
            <a:r>
              <a:rPr dirty="0" u="sng" sz="5500" spc="500">
                <a:solidFill>
                  <a:srgbClr val="797C7E"/>
                </a:solidFill>
                <a:uFill>
                  <a:solidFill>
                    <a:srgbClr val="797C7E"/>
                  </a:solidFill>
                </a:uFill>
                <a:latin typeface="Arial"/>
                <a:cs typeface="Arial"/>
              </a:rPr>
              <a:t>0</a:t>
            </a:r>
            <a:r>
              <a:rPr dirty="0" sz="5500" spc="500">
                <a:solidFill>
                  <a:srgbClr val="797C7E"/>
                </a:solidFill>
                <a:latin typeface="Arial"/>
                <a:cs typeface="Arial"/>
              </a:rPr>
              <a:t>	</a:t>
            </a:r>
            <a:r>
              <a:rPr dirty="0" sz="4400" spc="20" b="1">
                <a:solidFill>
                  <a:srgbClr val="545256"/>
                </a:solidFill>
                <a:latin typeface="Times New Roman"/>
                <a:cs typeface="Times New Roman"/>
              </a:rPr>
              <a:t>Psychology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6049094" y="6338773"/>
            <a:ext cx="3295650" cy="128333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 marL="812800">
              <a:lnSpc>
                <a:spcPts val="4945"/>
              </a:lnSpc>
              <a:spcBef>
                <a:spcPts val="110"/>
              </a:spcBef>
            </a:pPr>
            <a:r>
              <a:rPr dirty="0" sz="4400" spc="-210" b="1">
                <a:solidFill>
                  <a:srgbClr val="545256"/>
                </a:solidFill>
                <a:latin typeface="Times New Roman"/>
                <a:cs typeface="Times New Roman"/>
              </a:rPr>
              <a:t>and</a:t>
            </a:r>
            <a:endParaRPr sz="4400">
              <a:latin typeface="Times New Roman"/>
              <a:cs typeface="Times New Roman"/>
            </a:endParaRPr>
          </a:p>
          <a:p>
            <a:pPr algn="ctr">
              <a:lnSpc>
                <a:spcPts val="4945"/>
              </a:lnSpc>
              <a:tabLst>
                <a:tab pos="864869" algn="l"/>
              </a:tabLst>
            </a:pPr>
            <a:r>
              <a:rPr dirty="0" u="sng" sz="4400" spc="-204">
                <a:solidFill>
                  <a:srgbClr val="545256"/>
                </a:solidFill>
                <a:uFill>
                  <a:solidFill>
                    <a:srgbClr val="545256"/>
                  </a:solidFill>
                </a:uFill>
                <a:latin typeface="Tahoma"/>
                <a:cs typeface="Tahoma"/>
              </a:rPr>
              <a:t>�</a:t>
            </a:r>
            <a:r>
              <a:rPr dirty="0" sz="4400" spc="-204">
                <a:solidFill>
                  <a:srgbClr val="545256"/>
                </a:solidFill>
                <a:latin typeface="Tahoma"/>
                <a:cs typeface="Tahoma"/>
              </a:rPr>
              <a:t>	</a:t>
            </a:r>
            <a:r>
              <a:rPr dirty="0" sz="4400" spc="-45" b="1">
                <a:solidFill>
                  <a:srgbClr val="545256"/>
                </a:solidFill>
                <a:latin typeface="Times New Roman"/>
                <a:cs typeface="Times New Roman"/>
              </a:rPr>
              <a:t>Education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284139" y="13243306"/>
            <a:ext cx="156210" cy="162560"/>
          </a:xfrm>
          <a:custGeom>
            <a:avLst/>
            <a:gdLst/>
            <a:ahLst/>
            <a:cxnLst/>
            <a:rect l="l" t="t" r="r" b="b"/>
            <a:pathLst>
              <a:path w="156209" h="162559">
                <a:moveTo>
                  <a:pt x="155845" y="162146"/>
                </a:moveTo>
                <a:lnTo>
                  <a:pt x="0" y="162146"/>
                </a:lnTo>
                <a:lnTo>
                  <a:pt x="0" y="0"/>
                </a:lnTo>
                <a:lnTo>
                  <a:pt x="155845" y="0"/>
                </a:lnTo>
                <a:lnTo>
                  <a:pt x="155845" y="162146"/>
                </a:lnTo>
                <a:close/>
              </a:path>
            </a:pathLst>
          </a:custGeom>
          <a:solidFill>
            <a:srgbClr val="D4D8D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1271439" y="13231316"/>
            <a:ext cx="144780" cy="1720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950" spc="-15">
                <a:solidFill>
                  <a:srgbClr val="A3A3A0"/>
                </a:solidFill>
                <a:latin typeface="Arial"/>
                <a:cs typeface="Arial"/>
              </a:rPr>
              <a:t>IU</a:t>
            </a:r>
            <a:endParaRPr sz="9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9918191" y="11257143"/>
            <a:ext cx="129539" cy="3181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900" spc="-204">
                <a:solidFill>
                  <a:srgbClr val="696B6E"/>
                </a:solidFill>
                <a:latin typeface="Times New Roman"/>
                <a:cs typeface="Times New Roman"/>
              </a:rPr>
              <a:t>...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2707284" y="12553760"/>
            <a:ext cx="1029969" cy="201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3525" algn="l"/>
              </a:tabLst>
            </a:pPr>
            <a:r>
              <a:rPr dirty="0" sz="1150" spc="-265">
                <a:solidFill>
                  <a:srgbClr val="797C7E"/>
                </a:solidFill>
                <a:latin typeface="Times New Roman"/>
                <a:cs typeface="Times New Roman"/>
              </a:rPr>
              <a:t>Ur	</a:t>
            </a:r>
            <a:r>
              <a:rPr dirty="0" sz="1150" spc="35">
                <a:solidFill>
                  <a:srgbClr val="797C7E"/>
                </a:solidFill>
                <a:latin typeface="Times New Roman"/>
                <a:cs typeface="Times New Roman"/>
              </a:rPr>
              <a:t>Jolin</a:t>
            </a:r>
            <a:r>
              <a:rPr dirty="0" sz="1150" spc="25">
                <a:solidFill>
                  <a:srgbClr val="797C7E"/>
                </a:solidFill>
                <a:latin typeface="Times New Roman"/>
                <a:cs typeface="Times New Roman"/>
              </a:rPr>
              <a:t> </a:t>
            </a:r>
            <a:r>
              <a:rPr dirty="0" sz="1150" spc="-35">
                <a:solidFill>
                  <a:srgbClr val="8C9090"/>
                </a:solidFill>
                <a:latin typeface="Times New Roman"/>
                <a:cs typeface="Times New Roman"/>
              </a:rPr>
              <a:t>&amp;hl-l...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2021810" y="12665874"/>
            <a:ext cx="2334895" cy="342265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78105">
              <a:lnSpc>
                <a:spcPts val="1225"/>
              </a:lnSpc>
              <a:spcBef>
                <a:spcPts val="140"/>
              </a:spcBef>
              <a:tabLst>
                <a:tab pos="762635" algn="l"/>
              </a:tabLst>
            </a:pPr>
            <a:r>
              <a:rPr dirty="0" sz="1000" spc="100" b="1">
                <a:solidFill>
                  <a:srgbClr val="8C9090"/>
                </a:solidFill>
                <a:latin typeface="Arial"/>
                <a:cs typeface="Arial"/>
              </a:rPr>
              <a:t>,\uo&lt;lat	</a:t>
            </a:r>
            <a:r>
              <a:rPr dirty="0" sz="1100" spc="25">
                <a:solidFill>
                  <a:srgbClr val="8C9090"/>
                </a:solidFill>
                <a:latin typeface="Times New Roman"/>
                <a:cs typeface="Times New Roman"/>
              </a:rPr>
              <a:t>l'n&gt;fc11or </a:t>
            </a:r>
            <a:r>
              <a:rPr dirty="0" sz="1150" spc="25">
                <a:solidFill>
                  <a:srgbClr val="8C9090"/>
                </a:solidFill>
                <a:latin typeface="Times New Roman"/>
                <a:cs typeface="Times New Roman"/>
              </a:rPr>
              <a:t>uf </a:t>
            </a:r>
            <a:r>
              <a:rPr dirty="0" sz="1150" spc="-80">
                <a:solidFill>
                  <a:srgbClr val="8C9090"/>
                </a:solidFill>
                <a:latin typeface="Times New Roman"/>
                <a:cs typeface="Times New Roman"/>
              </a:rPr>
              <a:t>Edu</a:t>
            </a:r>
            <a:r>
              <a:rPr dirty="0" sz="1150" spc="-15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150" spc="-70">
                <a:solidFill>
                  <a:srgbClr val="8C9090"/>
                </a:solidFill>
                <a:latin typeface="Times New Roman"/>
                <a:cs typeface="Times New Roman"/>
              </a:rPr>
              <a:t>111io11</a:t>
            </a: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ts val="1225"/>
              </a:lnSpc>
              <a:tabLst>
                <a:tab pos="517525" algn="l"/>
              </a:tabLst>
            </a:pPr>
            <a:r>
              <a:rPr dirty="0" sz="1150" spc="-60">
                <a:solidFill>
                  <a:srgbClr val="8C9090"/>
                </a:solidFill>
                <a:latin typeface="Times New Roman"/>
                <a:cs typeface="Times New Roman"/>
              </a:rPr>
              <a:t>l'h  </a:t>
            </a:r>
            <a:r>
              <a:rPr dirty="0" sz="1150" spc="105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150" spc="-90">
                <a:solidFill>
                  <a:srgbClr val="8C9090"/>
                </a:solidFill>
                <a:latin typeface="Times New Roman"/>
                <a:cs typeface="Times New Roman"/>
              </a:rPr>
              <a:t>D,	</a:t>
            </a:r>
            <a:r>
              <a:rPr dirty="0" sz="1150" spc="75">
                <a:solidFill>
                  <a:srgbClr val="8C9090"/>
                </a:solidFill>
                <a:latin typeface="Times New Roman"/>
                <a:cs typeface="Times New Roman"/>
              </a:rPr>
              <a:t>outhttrn </a:t>
            </a:r>
            <a:r>
              <a:rPr dirty="0" sz="1150" spc="-85">
                <a:solidFill>
                  <a:srgbClr val="8C9090"/>
                </a:solidFill>
                <a:latin typeface="Times New Roman"/>
                <a:cs typeface="Times New Roman"/>
              </a:rPr>
              <a:t>llll1111la</a:t>
            </a:r>
            <a:r>
              <a:rPr dirty="0" sz="1150" spc="80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100" spc="135">
                <a:solidFill>
                  <a:srgbClr val="8C9090"/>
                </a:solidFill>
                <a:latin typeface="Arial"/>
                <a:cs typeface="Arial"/>
              </a:rPr>
              <a:t>Unhc,.lty</a:t>
            </a:r>
            <a:endParaRPr sz="11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7432205" y="12329534"/>
            <a:ext cx="127889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145">
                <a:solidFill>
                  <a:srgbClr val="8C9090"/>
                </a:solidFill>
                <a:latin typeface="Arial"/>
                <a:cs typeface="Arial"/>
              </a:rPr>
              <a:t>Dr </a:t>
            </a:r>
            <a:r>
              <a:rPr dirty="0" sz="1000" spc="10">
                <a:solidFill>
                  <a:srgbClr val="8C9090"/>
                </a:solidFill>
                <a:latin typeface="Arial"/>
                <a:cs typeface="Arial"/>
              </a:rPr>
              <a:t>Robel'I.</a:t>
            </a:r>
            <a:r>
              <a:rPr dirty="0" sz="1000" spc="-45">
                <a:solidFill>
                  <a:srgbClr val="8C9090"/>
                </a:solidFill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8C9090"/>
                </a:solidFill>
                <a:latin typeface="Arial"/>
                <a:cs typeface="Arial"/>
              </a:rPr>
              <a:t>Comu1r.k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7306991" y="12427023"/>
            <a:ext cx="1518920" cy="2127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00" spc="55">
                <a:solidFill>
                  <a:srgbClr val="8C9090"/>
                </a:solidFill>
                <a:latin typeface="Times New Roman"/>
                <a:cs typeface="Times New Roman"/>
              </a:rPr>
              <a:t>1•roru,or </a:t>
            </a:r>
            <a:r>
              <a:rPr dirty="0" sz="1050" spc="5" i="1">
                <a:solidFill>
                  <a:srgbClr val="8C9090"/>
                </a:solidFill>
                <a:latin typeface="Arial"/>
                <a:cs typeface="Arial"/>
              </a:rPr>
              <a:t>of</a:t>
            </a:r>
            <a:r>
              <a:rPr dirty="0" sz="1050" i="1">
                <a:solidFill>
                  <a:srgbClr val="8C9090"/>
                </a:solidFill>
                <a:latin typeface="Arial"/>
                <a:cs typeface="Arial"/>
              </a:rPr>
              <a:t> </a:t>
            </a:r>
            <a:r>
              <a:rPr dirty="0" sz="1150" spc="-45">
                <a:solidFill>
                  <a:srgbClr val="8C9090"/>
                </a:solidFill>
                <a:latin typeface="Times New Roman"/>
                <a:cs typeface="Times New Roman"/>
              </a:rPr>
              <a:t>l'aychololl'Y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7085195" y="12500140"/>
            <a:ext cx="1962150" cy="2654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50" spc="80">
                <a:solidFill>
                  <a:srgbClr val="8C9090"/>
                </a:solidFill>
                <a:latin typeface="Arial"/>
                <a:cs typeface="Arial"/>
              </a:rPr>
              <a:t>I'll </a:t>
            </a:r>
            <a:r>
              <a:rPr dirty="0" sz="1550" spc="170">
                <a:solidFill>
                  <a:srgbClr val="8C9090"/>
                </a:solidFill>
                <a:latin typeface="Times New Roman"/>
                <a:cs typeface="Times New Roman"/>
              </a:rPr>
              <a:t>o,</a:t>
            </a:r>
            <a:r>
              <a:rPr dirty="0" sz="1550" spc="-295">
                <a:solidFill>
                  <a:srgbClr val="8C9090"/>
                </a:solidFill>
                <a:latin typeface="Times New Roman"/>
                <a:cs typeface="Times New Roman"/>
              </a:rPr>
              <a:t> </a:t>
            </a:r>
            <a:r>
              <a:rPr dirty="0" sz="1100" spc="25">
                <a:solidFill>
                  <a:srgbClr val="8C9090"/>
                </a:solidFill>
                <a:latin typeface="Times New Roman"/>
                <a:cs typeface="Times New Roman"/>
              </a:rPr>
              <a:t>Unlvor1lty </a:t>
            </a:r>
            <a:r>
              <a:rPr dirty="0" sz="850" spc="30" i="1">
                <a:solidFill>
                  <a:srgbClr val="8C9090"/>
                </a:solidFill>
                <a:latin typeface="Arial"/>
                <a:cs typeface="Arial"/>
              </a:rPr>
              <a:t>o( </a:t>
            </a:r>
            <a:r>
              <a:rPr dirty="0" sz="1100" spc="45">
                <a:solidFill>
                  <a:srgbClr val="8C9090"/>
                </a:solidFill>
                <a:latin typeface="Times New Roman"/>
                <a:cs typeface="Times New Roman"/>
              </a:rPr>
              <a:t>Cindnna1i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9104140" y="12963218"/>
            <a:ext cx="157480" cy="1892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050" spc="35">
                <a:solidFill>
                  <a:srgbClr val="8C9090"/>
                </a:solidFill>
                <a:latin typeface="Times New Roman"/>
                <a:cs typeface="Times New Roman"/>
              </a:rPr>
              <a:t>Ill</a:t>
            </a:r>
            <a:endParaRPr sz="10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37633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8673" y="1261533"/>
            <a:ext cx="3311472" cy="57992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214602" y="2334774"/>
            <a:ext cx="263412" cy="12427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894744" y="3690455"/>
            <a:ext cx="564455" cy="25230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91949" y="1355677"/>
            <a:ext cx="4553275" cy="58934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536511" y="564866"/>
            <a:ext cx="4572091" cy="68537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5560160" y="489549"/>
            <a:ext cx="4543939" cy="6891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329535" y="9131992"/>
            <a:ext cx="9351149" cy="45942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66896" y="5253251"/>
            <a:ext cx="0" cy="1205230"/>
          </a:xfrm>
          <a:custGeom>
            <a:avLst/>
            <a:gdLst/>
            <a:ahLst/>
            <a:cxnLst/>
            <a:rect l="l" t="t" r="r" b="b"/>
            <a:pathLst>
              <a:path w="0" h="1205229">
                <a:moveTo>
                  <a:pt x="0" y="1205046"/>
                </a:moveTo>
                <a:lnTo>
                  <a:pt x="0" y="0"/>
                </a:lnTo>
              </a:path>
            </a:pathLst>
          </a:custGeom>
          <a:ln w="940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412160" y="1459236"/>
            <a:ext cx="0" cy="875665"/>
          </a:xfrm>
          <a:custGeom>
            <a:avLst/>
            <a:gdLst/>
            <a:ahLst/>
            <a:cxnLst/>
            <a:rect l="l" t="t" r="r" b="b"/>
            <a:pathLst>
              <a:path w="0" h="875664">
                <a:moveTo>
                  <a:pt x="0" y="875541"/>
                </a:moveTo>
                <a:lnTo>
                  <a:pt x="0" y="0"/>
                </a:lnTo>
              </a:path>
            </a:pathLst>
          </a:custGeom>
          <a:ln w="5644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896786" y="7371497"/>
            <a:ext cx="0" cy="386080"/>
          </a:xfrm>
          <a:custGeom>
            <a:avLst/>
            <a:gdLst/>
            <a:ahLst/>
            <a:cxnLst/>
            <a:rect l="l" t="t" r="r" b="b"/>
            <a:pathLst>
              <a:path w="0" h="386079">
                <a:moveTo>
                  <a:pt x="0" y="385991"/>
                </a:moveTo>
                <a:lnTo>
                  <a:pt x="0" y="0"/>
                </a:lnTo>
              </a:path>
            </a:pathLst>
          </a:custGeom>
          <a:ln w="1881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2" name="object 12"/>
          <p:cNvGrpSpPr/>
          <p:nvPr/>
        </p:nvGrpSpPr>
        <p:grpSpPr>
          <a:xfrm>
            <a:off x="9835636" y="7813974"/>
            <a:ext cx="52069" cy="2240915"/>
            <a:chOff x="9835636" y="7813974"/>
            <a:chExt cx="52069" cy="2240915"/>
          </a:xfrm>
        </p:grpSpPr>
        <p:sp>
          <p:nvSpPr>
            <p:cNvPr id="13" name="object 13"/>
            <p:cNvSpPr/>
            <p:nvPr/>
          </p:nvSpPr>
          <p:spPr>
            <a:xfrm>
              <a:off x="9840340" y="9028436"/>
              <a:ext cx="0" cy="1026794"/>
            </a:xfrm>
            <a:custGeom>
              <a:avLst/>
              <a:gdLst/>
              <a:ahLst/>
              <a:cxnLst/>
              <a:rect l="l" t="t" r="r" b="b"/>
              <a:pathLst>
                <a:path w="0" h="1026795">
                  <a:moveTo>
                    <a:pt x="0" y="1026172"/>
                  </a:moveTo>
                  <a:lnTo>
                    <a:pt x="0" y="0"/>
                  </a:lnTo>
                </a:path>
              </a:pathLst>
            </a:custGeom>
            <a:ln w="940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9877971" y="7813974"/>
              <a:ext cx="0" cy="1186815"/>
            </a:xfrm>
            <a:custGeom>
              <a:avLst/>
              <a:gdLst/>
              <a:ahLst/>
              <a:cxnLst/>
              <a:rect l="l" t="t" r="r" b="b"/>
              <a:pathLst>
                <a:path w="0" h="1186815">
                  <a:moveTo>
                    <a:pt x="0" y="1186217"/>
                  </a:moveTo>
                  <a:lnTo>
                    <a:pt x="0" y="0"/>
                  </a:lnTo>
                </a:path>
              </a:pathLst>
            </a:custGeom>
            <a:ln w="1881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/>
          <p:nvPr/>
        </p:nvSpPr>
        <p:spPr>
          <a:xfrm>
            <a:off x="0" y="14460562"/>
            <a:ext cx="1232535" cy="0"/>
          </a:xfrm>
          <a:custGeom>
            <a:avLst/>
            <a:gdLst/>
            <a:ahLst/>
            <a:cxnLst/>
            <a:rect l="l" t="t" r="r" b="b"/>
            <a:pathLst>
              <a:path w="1232535" h="0">
                <a:moveTo>
                  <a:pt x="0" y="0"/>
                </a:moveTo>
                <a:lnTo>
                  <a:pt x="1232394" y="0"/>
                </a:lnTo>
              </a:path>
            </a:pathLst>
          </a:custGeom>
          <a:ln w="659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7728494" y="56486"/>
            <a:ext cx="1644014" cy="0"/>
          </a:xfrm>
          <a:custGeom>
            <a:avLst/>
            <a:gdLst/>
            <a:ahLst/>
            <a:cxnLst/>
            <a:rect l="l" t="t" r="r" b="b"/>
            <a:pathLst>
              <a:path w="1644015" h="0">
                <a:moveTo>
                  <a:pt x="0" y="0"/>
                </a:moveTo>
                <a:lnTo>
                  <a:pt x="1643694" y="0"/>
                </a:lnTo>
              </a:path>
            </a:pathLst>
          </a:custGeom>
          <a:ln w="9414">
            <a:solidFill>
              <a:srgbClr val="4B494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9966720" y="51779"/>
            <a:ext cx="137795" cy="9525"/>
          </a:xfrm>
          <a:custGeom>
            <a:avLst/>
            <a:gdLst/>
            <a:ahLst/>
            <a:cxnLst/>
            <a:rect l="l" t="t" r="r" b="b"/>
            <a:pathLst>
              <a:path w="137794" h="9525">
                <a:moveTo>
                  <a:pt x="0" y="0"/>
                </a:moveTo>
                <a:lnTo>
                  <a:pt x="137380" y="0"/>
                </a:lnTo>
                <a:lnTo>
                  <a:pt x="137380" y="9414"/>
                </a:lnTo>
                <a:lnTo>
                  <a:pt x="0" y="9414"/>
                </a:lnTo>
                <a:lnTo>
                  <a:pt x="0" y="0"/>
                </a:lnTo>
                <a:close/>
              </a:path>
            </a:pathLst>
          </a:custGeom>
          <a:solidFill>
            <a:srgbClr val="4B494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100072" y="321510"/>
            <a:ext cx="32384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000" spc="-300">
                <a:solidFill>
                  <a:srgbClr val="8C908E"/>
                </a:solidFill>
                <a:latin typeface="Arial"/>
                <a:cs typeface="Arial"/>
              </a:rPr>
              <a:t>•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20754" y="2995205"/>
            <a:ext cx="266065" cy="2349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u="sng" sz="1350" spc="55">
                <a:solidFill>
                  <a:srgbClr val="7C7C75"/>
                </a:solidFill>
                <a:uFill>
                  <a:solidFill>
                    <a:srgbClr val="7C7C75"/>
                  </a:solidFill>
                </a:uFill>
                <a:latin typeface="Arial"/>
                <a:cs typeface="Arial"/>
              </a:rPr>
              <a:t>C'"</a:t>
            </a:r>
            <a:endParaRPr sz="13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7763" y="3159960"/>
            <a:ext cx="113030" cy="12763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u="sng" sz="650" spc="45">
                <a:solidFill>
                  <a:srgbClr val="8C908E"/>
                </a:solidFill>
                <a:uFill>
                  <a:solidFill>
                    <a:srgbClr val="8C908E"/>
                  </a:solidFill>
                </a:uFill>
                <a:latin typeface="Times New Roman"/>
                <a:cs typeface="Times New Roman"/>
              </a:rPr>
              <a:t>L</a:t>
            </a:r>
            <a:r>
              <a:rPr dirty="0" u="sng" sz="650" spc="80">
                <a:solidFill>
                  <a:srgbClr val="8C908E"/>
                </a:solidFill>
                <a:uFill>
                  <a:solidFill>
                    <a:srgbClr val="8C908E"/>
                  </a:solidFill>
                </a:uFill>
                <a:latin typeface="Times New Roman"/>
                <a:cs typeface="Times New Roman"/>
              </a:rPr>
              <a:t> 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80916" y="3159960"/>
            <a:ext cx="92075" cy="4095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u="sng" sz="2500" spc="45">
                <a:solidFill>
                  <a:srgbClr val="7C7C75"/>
                </a:solidFill>
                <a:uFill>
                  <a:solidFill>
                    <a:srgbClr val="7C7C75"/>
                  </a:solidFill>
                </a:uFill>
                <a:latin typeface="Arial"/>
                <a:cs typeface="Arial"/>
              </a:rPr>
              <a:t>'</a:t>
            </a:r>
            <a:endParaRPr sz="25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57749" y="7693007"/>
            <a:ext cx="8308975" cy="7429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048510" algn="l"/>
                <a:tab pos="3801745" algn="l"/>
                <a:tab pos="6471285" algn="l"/>
              </a:tabLst>
            </a:pPr>
            <a:r>
              <a:rPr dirty="0" sz="4600" spc="-30">
                <a:solidFill>
                  <a:srgbClr val="7C7C75"/>
                </a:solidFill>
                <a:latin typeface="Times New Roman"/>
                <a:cs typeface="Times New Roman"/>
              </a:rPr>
              <a:t>Student	</a:t>
            </a:r>
            <a:r>
              <a:rPr dirty="0" sz="4700" spc="-190">
                <a:solidFill>
                  <a:srgbClr val="7C7C75"/>
                </a:solidFill>
                <a:latin typeface="Times New Roman"/>
                <a:cs typeface="Times New Roman"/>
              </a:rPr>
              <a:t>Unio</a:t>
            </a:r>
            <a:r>
              <a:rPr dirty="0" sz="4700" spc="-125">
                <a:solidFill>
                  <a:srgbClr val="7C7C75"/>
                </a:solidFill>
                <a:latin typeface="Times New Roman"/>
                <a:cs typeface="Times New Roman"/>
              </a:rPr>
              <a:t> </a:t>
            </a:r>
            <a:r>
              <a:rPr dirty="0" sz="4700" spc="-120">
                <a:solidFill>
                  <a:srgbClr val="606267"/>
                </a:solidFill>
                <a:latin typeface="Times New Roman"/>
                <a:cs typeface="Times New Roman"/>
              </a:rPr>
              <a:t>n	</a:t>
            </a:r>
            <a:r>
              <a:rPr dirty="0" sz="4700" spc="240">
                <a:solidFill>
                  <a:srgbClr val="606267"/>
                </a:solidFill>
                <a:latin typeface="Times New Roman"/>
                <a:cs typeface="Times New Roman"/>
              </a:rPr>
              <a:t>Pla</a:t>
            </a:r>
            <a:r>
              <a:rPr dirty="0" sz="4700" spc="240">
                <a:solidFill>
                  <a:srgbClr val="4B4949"/>
                </a:solidFill>
                <a:latin typeface="Times New Roman"/>
                <a:cs typeface="Times New Roman"/>
              </a:rPr>
              <a:t>ns</a:t>
            </a:r>
            <a:r>
              <a:rPr dirty="0" sz="4700" spc="475">
                <a:solidFill>
                  <a:srgbClr val="4B4949"/>
                </a:solidFill>
                <a:latin typeface="Times New Roman"/>
                <a:cs typeface="Times New Roman"/>
              </a:rPr>
              <a:t> </a:t>
            </a:r>
            <a:r>
              <a:rPr dirty="0" sz="4700" spc="25">
                <a:solidFill>
                  <a:srgbClr val="4B4949"/>
                </a:solidFill>
                <a:latin typeface="Times New Roman"/>
                <a:cs typeface="Times New Roman"/>
              </a:rPr>
              <a:t>To	</a:t>
            </a:r>
            <a:r>
              <a:rPr dirty="0" sz="4700" spc="170">
                <a:solidFill>
                  <a:srgbClr val="4B4949"/>
                </a:solidFill>
                <a:latin typeface="Times New Roman"/>
                <a:cs typeface="Times New Roman"/>
              </a:rPr>
              <a:t>Extend</a:t>
            </a:r>
            <a:endParaRPr sz="47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81071" y="9029855"/>
            <a:ext cx="4507865" cy="1519555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algn="just" marL="48895" marR="5080" indent="8255">
              <a:lnSpc>
                <a:spcPct val="90500"/>
              </a:lnSpc>
              <a:spcBef>
                <a:spcPts val="305"/>
              </a:spcBef>
            </a:pPr>
            <a:r>
              <a:rPr dirty="0" sz="1300" spc="15">
                <a:solidFill>
                  <a:srgbClr val="8C908E"/>
                </a:solidFill>
                <a:latin typeface="Arial"/>
                <a:cs typeface="Arial"/>
              </a:rPr>
              <a:t>Imml!d.1ate </a:t>
            </a:r>
            <a:r>
              <a:rPr dirty="0" sz="1500" spc="75">
                <a:solidFill>
                  <a:srgbClr val="8C908E"/>
                </a:solidFill>
                <a:latin typeface="Times New Roman"/>
                <a:cs typeface="Times New Roman"/>
              </a:rPr>
              <a:t>plans </a:t>
            </a:r>
            <a:r>
              <a:rPr dirty="0" sz="1300" spc="80">
                <a:solidFill>
                  <a:srgbClr val="8C908E"/>
                </a:solidFill>
                <a:latin typeface="Arial"/>
                <a:cs typeface="Arial"/>
              </a:rPr>
              <a:t>are </a:t>
            </a:r>
            <a:r>
              <a:rPr dirty="0" sz="1650" spc="-40" b="1">
                <a:solidFill>
                  <a:srgbClr val="8C908E"/>
                </a:solidFill>
                <a:latin typeface="Times New Roman"/>
                <a:cs typeface="Times New Roman"/>
              </a:rPr>
              <a:t>being </a:t>
            </a:r>
            <a:r>
              <a:rPr dirty="0" sz="1500" spc="5">
                <a:solidFill>
                  <a:srgbClr val="8C908E"/>
                </a:solidFill>
                <a:latin typeface="Times New Roman"/>
                <a:cs typeface="Times New Roman"/>
              </a:rPr>
              <a:t>ma</a:t>
            </a:r>
            <a:r>
              <a:rPr dirty="0" sz="1500" spc="5">
                <a:solidFill>
                  <a:srgbClr val="7C7C75"/>
                </a:solidFill>
                <a:latin typeface="Times New Roman"/>
                <a:cs typeface="Times New Roman"/>
              </a:rPr>
              <a:t>d </a:t>
            </a:r>
            <a:r>
              <a:rPr dirty="0" sz="1500" spc="-30">
                <a:solidFill>
                  <a:srgbClr val="8C908E"/>
                </a:solidFill>
                <a:latin typeface="Times New Roman"/>
                <a:cs typeface="Times New Roman"/>
              </a:rPr>
              <a:t>e </a:t>
            </a:r>
            <a:r>
              <a:rPr dirty="0" sz="1450" spc="-35">
                <a:solidFill>
                  <a:srgbClr val="7C7C75"/>
                </a:solidFill>
                <a:latin typeface="Times New Roman"/>
                <a:cs typeface="Times New Roman"/>
              </a:rPr>
              <a:t>to </a:t>
            </a:r>
            <a:r>
              <a:rPr dirty="0" sz="1500" spc="-30">
                <a:solidFill>
                  <a:srgbClr val="7C7C75"/>
                </a:solidFill>
                <a:latin typeface="Times New Roman"/>
                <a:cs typeface="Times New Roman"/>
              </a:rPr>
              <a:t>en </a:t>
            </a:r>
            <a:r>
              <a:rPr dirty="0" sz="1500" spc="-25">
                <a:solidFill>
                  <a:srgbClr val="7C7C75"/>
                </a:solidFill>
                <a:latin typeface="Times New Roman"/>
                <a:cs typeface="Times New Roman"/>
              </a:rPr>
              <a:t>la </a:t>
            </a:r>
            <a:r>
              <a:rPr dirty="0" sz="1500">
                <a:solidFill>
                  <a:srgbClr val="7C7C75"/>
                </a:solidFill>
                <a:latin typeface="Times New Roman"/>
                <a:cs typeface="Times New Roman"/>
              </a:rPr>
              <a:t>rg</a:t>
            </a:r>
            <a:r>
              <a:rPr dirty="0" sz="1500">
                <a:solidFill>
                  <a:srgbClr val="8C908E"/>
                </a:solidFill>
                <a:latin typeface="Times New Roman"/>
                <a:cs typeface="Times New Roman"/>
              </a:rPr>
              <a:t>e </a:t>
            </a:r>
            <a:r>
              <a:rPr dirty="0" sz="1500" spc="55">
                <a:solidFill>
                  <a:srgbClr val="7C7C75"/>
                </a:solidFill>
                <a:latin typeface="Times New Roman"/>
                <a:cs typeface="Times New Roman"/>
              </a:rPr>
              <a:t>the  </a:t>
            </a:r>
            <a:r>
              <a:rPr dirty="0" sz="1400" spc="-160">
                <a:solidFill>
                  <a:srgbClr val="9AA1A1"/>
                </a:solidFill>
                <a:latin typeface="Arial"/>
                <a:cs typeface="Arial"/>
              </a:rPr>
              <a:t>L'</a:t>
            </a:r>
            <a:r>
              <a:rPr dirty="0" sz="1550" spc="-160">
                <a:solidFill>
                  <a:srgbClr val="8C908E"/>
                </a:solidFill>
                <a:latin typeface="Times New Roman"/>
                <a:cs typeface="Times New Roman"/>
              </a:rPr>
              <a:t>1110n </a:t>
            </a:r>
            <a:r>
              <a:rPr dirty="0" sz="1450" spc="10">
                <a:solidFill>
                  <a:srgbClr val="8C908E"/>
                </a:solidFill>
                <a:latin typeface="Times New Roman"/>
                <a:cs typeface="Times New Roman"/>
              </a:rPr>
              <a:t>ar:eu. </a:t>
            </a:r>
            <a:r>
              <a:rPr dirty="0" sz="1450" spc="15">
                <a:solidFill>
                  <a:srgbClr val="8C908E"/>
                </a:solidFill>
                <a:latin typeface="Times New Roman"/>
                <a:cs typeface="Times New Roman"/>
              </a:rPr>
              <a:t>The </a:t>
            </a:r>
            <a:r>
              <a:rPr dirty="0" sz="1450" spc="110">
                <a:solidFill>
                  <a:srgbClr val="8C908E"/>
                </a:solidFill>
                <a:latin typeface="Times New Roman"/>
                <a:cs typeface="Times New Roman"/>
              </a:rPr>
              <a:t>patio </a:t>
            </a:r>
            <a:r>
              <a:rPr dirty="0" sz="1150" spc="-25">
                <a:solidFill>
                  <a:srgbClr val="7C7C75"/>
                </a:solidFill>
                <a:latin typeface="Times New Roman"/>
                <a:cs typeface="Times New Roman"/>
              </a:rPr>
              <a:t>\\</a:t>
            </a:r>
            <a:r>
              <a:rPr dirty="0" sz="1150" spc="-25">
                <a:solidFill>
                  <a:srgbClr val="8C908E"/>
                </a:solidFill>
                <a:latin typeface="Times New Roman"/>
                <a:cs typeface="Times New Roman"/>
              </a:rPr>
              <a:t>·j</a:t>
            </a:r>
            <a:r>
              <a:rPr dirty="0" sz="1450" spc="-25">
                <a:solidFill>
                  <a:srgbClr val="8C908E"/>
                </a:solidFill>
                <a:latin typeface="Times New Roman"/>
                <a:cs typeface="Times New Roman"/>
              </a:rPr>
              <a:t>11 </a:t>
            </a:r>
            <a:r>
              <a:rPr dirty="0" sz="1550" spc="15">
                <a:solidFill>
                  <a:srgbClr val="8C908E"/>
                </a:solidFill>
                <a:latin typeface="Times New Roman"/>
                <a:cs typeface="Times New Roman"/>
              </a:rPr>
              <a:t>be </a:t>
            </a:r>
            <a:r>
              <a:rPr dirty="0" sz="1450" spc="10">
                <a:solidFill>
                  <a:srgbClr val="7C7C75"/>
                </a:solidFill>
                <a:latin typeface="Times New Roman"/>
                <a:cs typeface="Times New Roman"/>
              </a:rPr>
              <a:t>ma </a:t>
            </a:r>
            <a:r>
              <a:rPr dirty="0" sz="1450" spc="45">
                <a:solidFill>
                  <a:srgbClr val="7C7C75"/>
                </a:solidFill>
                <a:latin typeface="Times New Roman"/>
                <a:cs typeface="Times New Roman"/>
              </a:rPr>
              <a:t>d</a:t>
            </a:r>
            <a:r>
              <a:rPr dirty="0" sz="1450" spc="45">
                <a:solidFill>
                  <a:srgbClr val="8C908E"/>
                </a:solidFill>
                <a:latin typeface="Times New Roman"/>
                <a:cs typeface="Times New Roman"/>
              </a:rPr>
              <a:t>e </a:t>
            </a:r>
            <a:r>
              <a:rPr dirty="0" sz="1450" spc="-254">
                <a:solidFill>
                  <a:srgbClr val="8C908E"/>
                </a:solidFill>
                <a:latin typeface="Times New Roman"/>
                <a:cs typeface="Times New Roman"/>
              </a:rPr>
              <a:t>i </a:t>
            </a:r>
            <a:r>
              <a:rPr dirty="0" sz="1450" spc="-459">
                <a:solidFill>
                  <a:srgbClr val="7C7C75"/>
                </a:solidFill>
                <a:latin typeface="Times New Roman"/>
                <a:cs typeface="Times New Roman"/>
              </a:rPr>
              <a:t>n</a:t>
            </a:r>
            <a:r>
              <a:rPr dirty="0" sz="1450" spc="250">
                <a:solidFill>
                  <a:srgbClr val="7C7C75"/>
                </a:solidFill>
                <a:latin typeface="Times New Roman"/>
                <a:cs typeface="Times New Roman"/>
              </a:rPr>
              <a:t> </a:t>
            </a:r>
            <a:r>
              <a:rPr dirty="0" sz="1450" spc="-360">
                <a:solidFill>
                  <a:srgbClr val="7C7C75"/>
                </a:solidFill>
                <a:latin typeface="Times New Roman"/>
                <a:cs typeface="Times New Roman"/>
              </a:rPr>
              <a:t>to th </a:t>
            </a:r>
            <a:r>
              <a:rPr dirty="0" sz="1450" spc="-409">
                <a:solidFill>
                  <a:srgbClr val="8C908E"/>
                </a:solidFill>
                <a:latin typeface="Times New Roman"/>
                <a:cs typeface="Times New Roman"/>
              </a:rPr>
              <a:t>e</a:t>
            </a:r>
            <a:r>
              <a:rPr dirty="0" sz="1450" spc="835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450" spc="-30">
                <a:solidFill>
                  <a:srgbClr val="7C7C75"/>
                </a:solidFill>
                <a:latin typeface="Times New Roman"/>
                <a:cs typeface="Times New Roman"/>
              </a:rPr>
              <a:t>Book­  </a:t>
            </a:r>
            <a:r>
              <a:rPr dirty="0" sz="1500" spc="80">
                <a:solidFill>
                  <a:srgbClr val="8C908E"/>
                </a:solidFill>
                <a:latin typeface="Times New Roman"/>
                <a:cs typeface="Times New Roman"/>
              </a:rPr>
              <a:t>store </a:t>
            </a:r>
            <a:r>
              <a:rPr dirty="0" sz="1450" spc="20">
                <a:solidFill>
                  <a:srgbClr val="8C908E"/>
                </a:solidFill>
                <a:latin typeface="Arial"/>
                <a:cs typeface="Arial"/>
              </a:rPr>
              <a:t>and </a:t>
            </a:r>
            <a:r>
              <a:rPr dirty="0" sz="1500" spc="30">
                <a:solidFill>
                  <a:srgbClr val="8C908E"/>
                </a:solidFill>
                <a:latin typeface="Times New Roman"/>
                <a:cs typeface="Times New Roman"/>
              </a:rPr>
              <a:t>1he </a:t>
            </a:r>
            <a:r>
              <a:rPr dirty="0" sz="1500" spc="95">
                <a:solidFill>
                  <a:srgbClr val="8C908E"/>
                </a:solidFill>
                <a:latin typeface="Times New Roman"/>
                <a:cs typeface="Times New Roman"/>
              </a:rPr>
              <a:t>other </a:t>
            </a:r>
            <a:r>
              <a:rPr dirty="0" sz="1500" spc="20">
                <a:solidFill>
                  <a:srgbClr val="8C908E"/>
                </a:solidFill>
                <a:latin typeface="Times New Roman"/>
                <a:cs typeface="Times New Roman"/>
              </a:rPr>
              <a:t>offices </a:t>
            </a:r>
            <a:r>
              <a:rPr dirty="0" sz="1450" spc="-175">
                <a:solidFill>
                  <a:srgbClr val="8C908E"/>
                </a:solidFill>
                <a:latin typeface="Arial"/>
                <a:cs typeface="Arial"/>
              </a:rPr>
              <a:t>v,1</a:t>
            </a:r>
            <a:r>
              <a:rPr dirty="0" sz="1450" spc="-175">
                <a:solidFill>
                  <a:srgbClr val="7C7C75"/>
                </a:solidFill>
                <a:latin typeface="Arial"/>
                <a:cs typeface="Arial"/>
              </a:rPr>
              <a:t>11 </a:t>
            </a:r>
            <a:r>
              <a:rPr dirty="0" sz="1450" spc="-180">
                <a:solidFill>
                  <a:srgbClr val="8C908E"/>
                </a:solidFill>
                <a:latin typeface="Times New Roman"/>
                <a:cs typeface="Times New Roman"/>
              </a:rPr>
              <a:t>be</a:t>
            </a:r>
            <a:r>
              <a:rPr dirty="0" sz="1450" spc="-16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500" spc="20">
                <a:solidFill>
                  <a:srgbClr val="7C7C75"/>
                </a:solidFill>
                <a:latin typeface="Times New Roman"/>
                <a:cs typeface="Times New Roman"/>
              </a:rPr>
              <a:t>h</a:t>
            </a:r>
            <a:r>
              <a:rPr dirty="0" sz="1500" spc="20">
                <a:solidFill>
                  <a:srgbClr val="8C908E"/>
                </a:solidFill>
                <a:latin typeface="Times New Roman"/>
                <a:cs typeface="Times New Roman"/>
              </a:rPr>
              <a:t>J</a:t>
            </a:r>
            <a:r>
              <a:rPr dirty="0" sz="1500" spc="20">
                <a:solidFill>
                  <a:srgbClr val="7C7C75"/>
                </a:solidFill>
                <a:latin typeface="Times New Roman"/>
                <a:cs typeface="Times New Roman"/>
              </a:rPr>
              <a:t>fted, </a:t>
            </a:r>
            <a:r>
              <a:rPr dirty="0" sz="1500" spc="50">
                <a:solidFill>
                  <a:srgbClr val="7C7C75"/>
                </a:solidFill>
                <a:latin typeface="Times New Roman"/>
                <a:cs typeface="Times New Roman"/>
              </a:rPr>
              <a:t>leaving </a:t>
            </a:r>
            <a:r>
              <a:rPr dirty="0" sz="1500" spc="5">
                <a:solidFill>
                  <a:srgbClr val="7C7C75"/>
                </a:solidFill>
                <a:latin typeface="Times New Roman"/>
                <a:cs typeface="Times New Roman"/>
              </a:rPr>
              <a:t>the  </a:t>
            </a:r>
            <a:r>
              <a:rPr dirty="0" sz="1450" spc="10">
                <a:solidFill>
                  <a:srgbClr val="8C908E"/>
                </a:solidFill>
                <a:latin typeface="Times New Roman"/>
                <a:cs typeface="Times New Roman"/>
              </a:rPr>
              <a:t>Tele\'l </a:t>
            </a:r>
            <a:r>
              <a:rPr dirty="0" sz="1450" spc="25">
                <a:solidFill>
                  <a:srgbClr val="8C908E"/>
                </a:solidFill>
                <a:latin typeface="Times New Roman"/>
                <a:cs typeface="Times New Roman"/>
              </a:rPr>
              <a:t>1on </a:t>
            </a:r>
            <a:r>
              <a:rPr dirty="0" sz="1450" spc="-45">
                <a:solidFill>
                  <a:srgbClr val="8C908E"/>
                </a:solidFill>
                <a:latin typeface="Times New Roman"/>
                <a:cs typeface="Times New Roman"/>
              </a:rPr>
              <a:t>Rclom </a:t>
            </a:r>
            <a:r>
              <a:rPr dirty="0" sz="1350" spc="20">
                <a:solidFill>
                  <a:srgbClr val="8C908E"/>
                </a:solidFill>
                <a:latin typeface="Arial"/>
                <a:cs typeface="Arial"/>
              </a:rPr>
              <a:t>1n </a:t>
            </a:r>
            <a:r>
              <a:rPr dirty="0" sz="1500" spc="15">
                <a:solidFill>
                  <a:srgbClr val="8C908E"/>
                </a:solidFill>
                <a:latin typeface="Times New Roman"/>
                <a:cs typeface="Times New Roman"/>
              </a:rPr>
              <a:t>the </a:t>
            </a:r>
            <a:r>
              <a:rPr dirty="0" sz="1450" spc="10">
                <a:solidFill>
                  <a:srgbClr val="8C908E"/>
                </a:solidFill>
                <a:latin typeface="Times New Roman"/>
                <a:cs typeface="Times New Roman"/>
              </a:rPr>
              <a:t>pre.-ient </a:t>
            </a:r>
            <a:r>
              <a:rPr dirty="0" sz="1500" spc="-60">
                <a:solidFill>
                  <a:srgbClr val="7C7C75"/>
                </a:solidFill>
                <a:latin typeface="Times New Roman"/>
                <a:cs typeface="Times New Roman"/>
              </a:rPr>
              <a:t>B</a:t>
            </a:r>
            <a:r>
              <a:rPr dirty="0" sz="1500" spc="-60">
                <a:solidFill>
                  <a:srgbClr val="8C908E"/>
                </a:solidFill>
                <a:latin typeface="Times New Roman"/>
                <a:cs typeface="Times New Roman"/>
              </a:rPr>
              <a:t>ooksto</a:t>
            </a:r>
            <a:r>
              <a:rPr dirty="0" sz="1500" spc="-60">
                <a:solidFill>
                  <a:srgbClr val="7C7C75"/>
                </a:solidFill>
                <a:latin typeface="Times New Roman"/>
                <a:cs typeface="Times New Roman"/>
              </a:rPr>
              <a:t>r</a:t>
            </a:r>
            <a:r>
              <a:rPr dirty="0" sz="1500" spc="135">
                <a:solidFill>
                  <a:srgbClr val="7C7C75"/>
                </a:solidFill>
                <a:latin typeface="Times New Roman"/>
                <a:cs typeface="Times New Roman"/>
              </a:rPr>
              <a:t> </a:t>
            </a:r>
            <a:r>
              <a:rPr dirty="0" sz="1500" spc="20">
                <a:solidFill>
                  <a:srgbClr val="8C908E"/>
                </a:solidFill>
                <a:latin typeface="Times New Roman"/>
                <a:cs typeface="Times New Roman"/>
              </a:rPr>
              <a:t>e.</a:t>
            </a:r>
            <a:endParaRPr sz="1500">
              <a:latin typeface="Times New Roman"/>
              <a:cs typeface="Times New Roman"/>
            </a:endParaRPr>
          </a:p>
          <a:p>
            <a:pPr algn="just" marL="12700" marR="24130" indent="222885">
              <a:lnSpc>
                <a:spcPct val="79700"/>
              </a:lnSpc>
              <a:spcBef>
                <a:spcPts val="380"/>
              </a:spcBef>
            </a:pPr>
            <a:r>
              <a:rPr dirty="0" sz="1550" spc="25">
                <a:solidFill>
                  <a:srgbClr val="8C908E"/>
                </a:solidFill>
                <a:latin typeface="Times New Roman"/>
                <a:cs typeface="Times New Roman"/>
              </a:rPr>
              <a:t>Other </a:t>
            </a:r>
            <a:r>
              <a:rPr dirty="0" sz="1400" spc="-55">
                <a:solidFill>
                  <a:srgbClr val="8C908E"/>
                </a:solidFill>
                <a:latin typeface="Arial"/>
                <a:cs typeface="Arial"/>
              </a:rPr>
              <a:t>m&amp;Jor </a:t>
            </a:r>
            <a:r>
              <a:rPr dirty="0" sz="1550" spc="45">
                <a:solidFill>
                  <a:srgbClr val="8C908E"/>
                </a:solidFill>
                <a:latin typeface="Times New Roman"/>
                <a:cs typeface="Times New Roman"/>
              </a:rPr>
              <a:t>changes </a:t>
            </a:r>
            <a:r>
              <a:rPr dirty="0" sz="1550" spc="50">
                <a:solidFill>
                  <a:srgbClr val="8C908E"/>
                </a:solidFill>
                <a:latin typeface="Times New Roman"/>
                <a:cs typeface="Times New Roman"/>
              </a:rPr>
              <a:t>inc</a:t>
            </a:r>
            <a:r>
              <a:rPr dirty="0" sz="1550" spc="50">
                <a:solidFill>
                  <a:srgbClr val="7C7C75"/>
                </a:solidFill>
                <a:latin typeface="Times New Roman"/>
                <a:cs typeface="Times New Roman"/>
              </a:rPr>
              <a:t>l</a:t>
            </a:r>
            <a:r>
              <a:rPr dirty="0" sz="1550" spc="50">
                <a:solidFill>
                  <a:srgbClr val="8C908E"/>
                </a:solidFill>
                <a:latin typeface="Times New Roman"/>
                <a:cs typeface="Times New Roman"/>
              </a:rPr>
              <a:t>ude </a:t>
            </a:r>
            <a:r>
              <a:rPr dirty="0" sz="1550" spc="-130">
                <a:solidFill>
                  <a:srgbClr val="7C7C75"/>
                </a:solidFill>
                <a:latin typeface="Times New Roman"/>
                <a:cs typeface="Times New Roman"/>
              </a:rPr>
              <a:t>n</a:t>
            </a:r>
            <a:r>
              <a:rPr dirty="0" sz="1550" spc="-130">
                <a:solidFill>
                  <a:srgbClr val="8C908E"/>
                </a:solidFill>
                <a:latin typeface="Times New Roman"/>
                <a:cs typeface="Times New Roman"/>
              </a:rPr>
              <a:t>e</a:t>
            </a:r>
            <a:r>
              <a:rPr dirty="0" sz="1550" spc="-130">
                <a:solidFill>
                  <a:srgbClr val="7C7C75"/>
                </a:solidFill>
                <a:latin typeface="Times New Roman"/>
                <a:cs typeface="Times New Roman"/>
              </a:rPr>
              <a:t>" </a:t>
            </a:r>
            <a:r>
              <a:rPr dirty="0" sz="1550" spc="25">
                <a:solidFill>
                  <a:srgbClr val="8C908E"/>
                </a:solidFill>
                <a:latin typeface="Times New Roman"/>
                <a:cs typeface="Times New Roman"/>
              </a:rPr>
              <a:t>· </a:t>
            </a:r>
            <a:r>
              <a:rPr dirty="0" sz="1550" spc="-25">
                <a:solidFill>
                  <a:srgbClr val="7C7C75"/>
                </a:solidFill>
                <a:latin typeface="Times New Roman"/>
                <a:cs typeface="Times New Roman"/>
              </a:rPr>
              <a:t>couchei; </a:t>
            </a:r>
            <a:r>
              <a:rPr dirty="0" sz="1400" spc="20">
                <a:solidFill>
                  <a:srgbClr val="7C7C75"/>
                </a:solidFill>
                <a:latin typeface="Arial"/>
                <a:cs typeface="Arial"/>
              </a:rPr>
              <a:t>and  </a:t>
            </a:r>
            <a:r>
              <a:rPr dirty="0" sz="1450" spc="-55">
                <a:solidFill>
                  <a:srgbClr val="8C908E"/>
                </a:solidFill>
                <a:latin typeface="Times New Roman"/>
                <a:cs typeface="Times New Roman"/>
              </a:rPr>
              <a:t>loun1,.'lng </a:t>
            </a:r>
            <a:r>
              <a:rPr dirty="0" sz="1550" spc="-90">
                <a:solidFill>
                  <a:srgbClr val="8C908E"/>
                </a:solidFill>
                <a:latin typeface="Times New Roman"/>
                <a:cs typeface="Times New Roman"/>
              </a:rPr>
              <a:t>eha1r.a </a:t>
            </a:r>
            <a:r>
              <a:rPr dirty="0" sz="1450" spc="-80">
                <a:solidFill>
                  <a:srgbClr val="8C908E"/>
                </a:solidFill>
                <a:latin typeface="Times New Roman"/>
                <a:cs typeface="Times New Roman"/>
              </a:rPr>
              <a:t>for </a:t>
            </a:r>
            <a:r>
              <a:rPr dirty="0" sz="1450" spc="-85">
                <a:solidFill>
                  <a:srgbClr val="8C908E"/>
                </a:solidFill>
                <a:latin typeface="Times New Roman"/>
                <a:cs typeface="Times New Roman"/>
              </a:rPr>
              <a:t>the </a:t>
            </a:r>
            <a:r>
              <a:rPr dirty="0" sz="1550" spc="-110">
                <a:solidFill>
                  <a:srgbClr val="8C908E"/>
                </a:solidFill>
                <a:latin typeface="Times New Roman"/>
                <a:cs typeface="Times New Roman"/>
              </a:rPr>
              <a:t>Te </a:t>
            </a:r>
            <a:r>
              <a:rPr dirty="0" sz="1550" spc="-45">
                <a:solidFill>
                  <a:srgbClr val="7C7C75"/>
                </a:solidFill>
                <a:latin typeface="Times New Roman"/>
                <a:cs typeface="Times New Roman"/>
              </a:rPr>
              <a:t>l</a:t>
            </a:r>
            <a:r>
              <a:rPr dirty="0" sz="1550" spc="-45">
                <a:solidFill>
                  <a:srgbClr val="8C908E"/>
                </a:solidFill>
                <a:latin typeface="Times New Roman"/>
                <a:cs typeface="Times New Roman"/>
              </a:rPr>
              <a:t>e </a:t>
            </a:r>
            <a:r>
              <a:rPr dirty="0" sz="1550" spc="-105">
                <a:solidFill>
                  <a:srgbClr val="7C7C75"/>
                </a:solidFill>
                <a:latin typeface="Times New Roman"/>
                <a:cs typeface="Times New Roman"/>
              </a:rPr>
              <a:t>\'</a:t>
            </a:r>
            <a:r>
              <a:rPr dirty="0" sz="1550" spc="-105">
                <a:solidFill>
                  <a:srgbClr val="8C908E"/>
                </a:solidFill>
                <a:latin typeface="Times New Roman"/>
                <a:cs typeface="Times New Roman"/>
              </a:rPr>
              <a:t>1.</a:t>
            </a:r>
            <a:r>
              <a:rPr dirty="0" sz="1550" spc="-105">
                <a:solidFill>
                  <a:srgbClr val="7C7C75"/>
                </a:solidFill>
                <a:latin typeface="Times New Roman"/>
                <a:cs typeface="Times New Roman"/>
              </a:rPr>
              <a:t>i</a:t>
            </a:r>
            <a:r>
              <a:rPr dirty="0" sz="1550" spc="-105">
                <a:solidFill>
                  <a:srgbClr val="8C908E"/>
                </a:solidFill>
                <a:latin typeface="Times New Roman"/>
                <a:cs typeface="Times New Roman"/>
              </a:rPr>
              <a:t>So</a:t>
            </a:r>
            <a:r>
              <a:rPr dirty="0" sz="1550" spc="-105">
                <a:solidFill>
                  <a:srgbClr val="7C7C75"/>
                </a:solidFill>
                <a:latin typeface="Times New Roman"/>
                <a:cs typeface="Times New Roman"/>
              </a:rPr>
              <a:t>n </a:t>
            </a:r>
            <a:r>
              <a:rPr dirty="0" sz="1450" spc="60">
                <a:solidFill>
                  <a:srgbClr val="7C7C75"/>
                </a:solidFill>
                <a:latin typeface="Times New Roman"/>
                <a:cs typeface="Times New Roman"/>
              </a:rPr>
              <a:t>Room </a:t>
            </a:r>
            <a:r>
              <a:rPr dirty="0" sz="1450" spc="45">
                <a:solidFill>
                  <a:srgbClr val="7C7C75"/>
                </a:solidFill>
                <a:latin typeface="Times New Roman"/>
                <a:cs typeface="Times New Roman"/>
              </a:rPr>
              <a:t>and </a:t>
            </a:r>
            <a:r>
              <a:rPr dirty="0" sz="1450" spc="75">
                <a:solidFill>
                  <a:srgbClr val="7C7C75"/>
                </a:solidFill>
                <a:latin typeface="Times New Roman"/>
                <a:cs typeface="Times New Roman"/>
              </a:rPr>
              <a:t>pwnt-  </a:t>
            </a:r>
            <a:r>
              <a:rPr dirty="0" sz="1550" spc="25">
                <a:solidFill>
                  <a:srgbClr val="9AA1A1"/>
                </a:solidFill>
                <a:latin typeface="Times New Roman"/>
                <a:cs typeface="Times New Roman"/>
              </a:rPr>
              <a:t>1ng </a:t>
            </a:r>
            <a:r>
              <a:rPr dirty="0" sz="1550" spc="5">
                <a:solidFill>
                  <a:srgbClr val="8C908E"/>
                </a:solidFill>
                <a:latin typeface="Times New Roman"/>
                <a:cs typeface="Times New Roman"/>
              </a:rPr>
              <a:t>tile </a:t>
            </a:r>
            <a:r>
              <a:rPr dirty="0" sz="1550" spc="-40">
                <a:solidFill>
                  <a:srgbClr val="8C908E"/>
                </a:solidFill>
                <a:latin typeface="Times New Roman"/>
                <a:cs typeface="Times New Roman"/>
              </a:rPr>
              <a:t>can't(jen</a:t>
            </a:r>
            <a:r>
              <a:rPr dirty="0" sz="1550" spc="-17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550" spc="60">
                <a:solidFill>
                  <a:srgbClr val="8C908E"/>
                </a:solidFill>
                <a:latin typeface="Times New Roman"/>
                <a:cs typeface="Times New Roman"/>
              </a:rPr>
              <a:t>area.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990569" y="10550285"/>
            <a:ext cx="1381760" cy="2628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169035" algn="l"/>
              </a:tabLst>
            </a:pPr>
            <a:r>
              <a:rPr dirty="0" sz="1550" spc="120">
                <a:solidFill>
                  <a:srgbClr val="8C908E"/>
                </a:solidFill>
                <a:latin typeface="Times New Roman"/>
                <a:cs typeface="Times New Roman"/>
              </a:rPr>
              <a:t>A</a:t>
            </a:r>
            <a:r>
              <a:rPr dirty="0" sz="1550" spc="45">
                <a:solidFill>
                  <a:srgbClr val="8C908E"/>
                </a:solidFill>
                <a:latin typeface="Times New Roman"/>
                <a:cs typeface="Times New Roman"/>
              </a:rPr>
              <a:t>t</a:t>
            </a:r>
            <a:r>
              <a:rPr dirty="0" sz="155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550" spc="85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350" spc="-65">
                <a:solidFill>
                  <a:srgbClr val="8C908E"/>
                </a:solidFill>
                <a:latin typeface="Arial"/>
                <a:cs typeface="Arial"/>
              </a:rPr>
              <a:t>prE!M!-nt</a:t>
            </a:r>
            <a:r>
              <a:rPr dirty="0" sz="1350" spc="-40">
                <a:solidFill>
                  <a:srgbClr val="8C908E"/>
                </a:solidFill>
                <a:latin typeface="Arial"/>
                <a:cs typeface="Arial"/>
              </a:rPr>
              <a:t>,</a:t>
            </a:r>
            <a:r>
              <a:rPr dirty="0" sz="1350">
                <a:solidFill>
                  <a:srgbClr val="8C908E"/>
                </a:solidFill>
                <a:latin typeface="Arial"/>
                <a:cs typeface="Arial"/>
              </a:rPr>
              <a:t>	</a:t>
            </a:r>
            <a:r>
              <a:rPr dirty="0" sz="1450" spc="-75">
                <a:solidFill>
                  <a:srgbClr val="8C908E"/>
                </a:solidFill>
                <a:latin typeface="Times New Roman"/>
                <a:cs typeface="Times New Roman"/>
              </a:rPr>
              <a:t>the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42427" y="10564407"/>
            <a:ext cx="2489200" cy="2457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50265" algn="l"/>
                <a:tab pos="1516380" algn="l"/>
                <a:tab pos="2359660" algn="l"/>
              </a:tabLst>
            </a:pPr>
            <a:r>
              <a:rPr dirty="0" sz="1450" spc="90">
                <a:solidFill>
                  <a:srgbClr val="8C908E"/>
                </a:solidFill>
                <a:latin typeface="Times New Roman"/>
                <a:cs typeface="Times New Roman"/>
              </a:rPr>
              <a:t>Student</a:t>
            </a:r>
            <a:r>
              <a:rPr dirty="0" sz="1450" spc="55">
                <a:solidFill>
                  <a:srgbClr val="8C908E"/>
                </a:solidFill>
                <a:latin typeface="Times New Roman"/>
                <a:cs typeface="Times New Roman"/>
              </a:rPr>
              <a:t>.</a:t>
            </a:r>
            <a:r>
              <a:rPr dirty="0" sz="1450">
                <a:solidFill>
                  <a:srgbClr val="8C908E"/>
                </a:solidFill>
                <a:latin typeface="Times New Roman"/>
                <a:cs typeface="Times New Roman"/>
              </a:rPr>
              <a:t>	</a:t>
            </a:r>
            <a:r>
              <a:rPr dirty="0" sz="1450" spc="60">
                <a:solidFill>
                  <a:srgbClr val="8C908E"/>
                </a:solidFill>
                <a:latin typeface="Times New Roman"/>
                <a:cs typeface="Times New Roman"/>
              </a:rPr>
              <a:t>U</a:t>
            </a:r>
            <a:r>
              <a:rPr dirty="0" sz="1450" spc="120">
                <a:solidFill>
                  <a:srgbClr val="8C908E"/>
                </a:solidFill>
                <a:latin typeface="Times New Roman"/>
                <a:cs typeface="Times New Roman"/>
              </a:rPr>
              <a:t>n</a:t>
            </a:r>
            <a:r>
              <a:rPr dirty="0" sz="1450" spc="30">
                <a:solidFill>
                  <a:srgbClr val="7C7C75"/>
                </a:solidFill>
                <a:latin typeface="Times New Roman"/>
                <a:cs typeface="Times New Roman"/>
              </a:rPr>
              <a:t>i</a:t>
            </a:r>
            <a:r>
              <a:rPr dirty="0" sz="1450" spc="125">
                <a:solidFill>
                  <a:srgbClr val="8C908E"/>
                </a:solidFill>
                <a:latin typeface="Times New Roman"/>
                <a:cs typeface="Times New Roman"/>
              </a:rPr>
              <a:t>o</a:t>
            </a:r>
            <a:r>
              <a:rPr dirty="0" sz="1450" spc="45">
                <a:solidFill>
                  <a:srgbClr val="7C7C75"/>
                </a:solidFill>
                <a:latin typeface="Times New Roman"/>
                <a:cs typeface="Times New Roman"/>
              </a:rPr>
              <a:t>n</a:t>
            </a:r>
            <a:r>
              <a:rPr dirty="0" sz="1450">
                <a:solidFill>
                  <a:srgbClr val="7C7C75"/>
                </a:solidFill>
                <a:latin typeface="Times New Roman"/>
                <a:cs typeface="Times New Roman"/>
              </a:rPr>
              <a:t>	</a:t>
            </a:r>
            <a:r>
              <a:rPr dirty="0" sz="1450" spc="15">
                <a:solidFill>
                  <a:srgbClr val="7C7C75"/>
                </a:solidFill>
                <a:latin typeface="Times New Roman"/>
                <a:cs typeface="Times New Roman"/>
              </a:rPr>
              <a:t>B</a:t>
            </a:r>
            <a:r>
              <a:rPr dirty="0" sz="1450" spc="45">
                <a:solidFill>
                  <a:srgbClr val="8C908E"/>
                </a:solidFill>
                <a:latin typeface="Times New Roman"/>
                <a:cs typeface="Times New Roman"/>
              </a:rPr>
              <a:t>u</a:t>
            </a:r>
            <a:r>
              <a:rPr dirty="0" sz="1450" spc="-215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7C7C75"/>
                </a:solidFill>
                <a:latin typeface="Times New Roman"/>
                <a:cs typeface="Times New Roman"/>
              </a:rPr>
              <a:t>i</a:t>
            </a:r>
            <a:r>
              <a:rPr dirty="0" sz="1450" spc="50">
                <a:solidFill>
                  <a:srgbClr val="7C7C75"/>
                </a:solidFill>
                <a:latin typeface="Times New Roman"/>
                <a:cs typeface="Times New Roman"/>
              </a:rPr>
              <a:t>l</a:t>
            </a:r>
            <a:r>
              <a:rPr dirty="0" sz="1450" spc="-320">
                <a:solidFill>
                  <a:srgbClr val="7C7C75"/>
                </a:solidFill>
                <a:latin typeface="Times New Roman"/>
                <a:cs typeface="Times New Roman"/>
              </a:rPr>
              <a:t>d</a:t>
            </a:r>
            <a:r>
              <a:rPr dirty="0" sz="1450" spc="-229">
                <a:solidFill>
                  <a:srgbClr val="7C7C75"/>
                </a:solidFill>
                <a:latin typeface="Times New Roman"/>
                <a:cs typeface="Times New Roman"/>
              </a:rPr>
              <a:t>i</a:t>
            </a:r>
            <a:r>
              <a:rPr dirty="0" sz="1450">
                <a:solidFill>
                  <a:srgbClr val="7C7C75"/>
                </a:solidFill>
                <a:latin typeface="Times New Roman"/>
                <a:cs typeface="Times New Roman"/>
              </a:rPr>
              <a:t> </a:t>
            </a:r>
            <a:r>
              <a:rPr dirty="0" sz="1450" spc="-20">
                <a:solidFill>
                  <a:srgbClr val="7C7C75"/>
                </a:solidFill>
                <a:latin typeface="Times New Roman"/>
                <a:cs typeface="Times New Roman"/>
              </a:rPr>
              <a:t> </a:t>
            </a:r>
            <a:r>
              <a:rPr dirty="0" sz="1450" spc="-409">
                <a:solidFill>
                  <a:srgbClr val="7C7C75"/>
                </a:solidFill>
                <a:latin typeface="Times New Roman"/>
                <a:cs typeface="Times New Roman"/>
              </a:rPr>
              <a:t>ng</a:t>
            </a:r>
            <a:r>
              <a:rPr dirty="0" sz="1450">
                <a:solidFill>
                  <a:srgbClr val="7C7C75"/>
                </a:solidFill>
                <a:latin typeface="Times New Roman"/>
                <a:cs typeface="Times New Roman"/>
              </a:rPr>
              <a:t>	</a:t>
            </a:r>
            <a:r>
              <a:rPr dirty="0" sz="1450" spc="-400">
                <a:solidFill>
                  <a:srgbClr val="7C7C75"/>
                </a:solidFill>
                <a:latin typeface="Times New Roman"/>
                <a:cs typeface="Times New Roman"/>
              </a:rPr>
              <a:t>alw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753023" y="10762109"/>
            <a:ext cx="4551045" cy="1105535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38100" marR="68580" indent="33655">
              <a:lnSpc>
                <a:spcPct val="88000"/>
              </a:lnSpc>
              <a:spcBef>
                <a:spcPts val="335"/>
              </a:spcBef>
              <a:tabLst>
                <a:tab pos="2639695" algn="l"/>
                <a:tab pos="3950970" algn="l"/>
                <a:tab pos="4139565" algn="l"/>
              </a:tabLst>
            </a:pPr>
            <a:r>
              <a:rPr dirty="0" sz="1450" spc="5">
                <a:solidFill>
                  <a:srgbClr val="8C908E"/>
                </a:solidFill>
                <a:latin typeface="Times New Roman"/>
                <a:cs typeface="Times New Roman"/>
              </a:rPr>
              <a:t>h</a:t>
            </a:r>
            <a:r>
              <a:rPr dirty="0" sz="1450" spc="10">
                <a:solidFill>
                  <a:srgbClr val="8C908E"/>
                </a:solidFill>
                <a:latin typeface="Times New Roman"/>
                <a:cs typeface="Times New Roman"/>
              </a:rPr>
              <a:t>,</a:t>
            </a:r>
            <a:r>
              <a:rPr dirty="0" sz="1500" spc="-175">
                <a:solidFill>
                  <a:srgbClr val="8C908E"/>
                </a:solidFill>
                <a:latin typeface="Times New Roman"/>
                <a:cs typeface="Times New Roman"/>
              </a:rPr>
              <a:t>•US!!</a:t>
            </a:r>
            <a:r>
              <a:rPr dirty="0" sz="1500" spc="-145">
                <a:solidFill>
                  <a:srgbClr val="8C908E"/>
                </a:solidFill>
                <a:latin typeface="Times New Roman"/>
                <a:cs typeface="Times New Roman"/>
              </a:rPr>
              <a:t>s</a:t>
            </a:r>
            <a:r>
              <a:rPr dirty="0" sz="150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500" spc="-13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500" spc="-30">
                <a:solidFill>
                  <a:srgbClr val="8C908E"/>
                </a:solidFill>
                <a:latin typeface="Times New Roman"/>
                <a:cs typeface="Times New Roman"/>
              </a:rPr>
              <a:t>.1</a:t>
            </a:r>
            <a:r>
              <a:rPr dirty="0" sz="150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500" spc="-13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500" spc="35">
                <a:solidFill>
                  <a:srgbClr val="8C908E"/>
                </a:solidFill>
                <a:latin typeface="Times New Roman"/>
                <a:cs typeface="Times New Roman"/>
              </a:rPr>
              <a:t>garne</a:t>
            </a:r>
            <a:r>
              <a:rPr dirty="0" sz="1500">
                <a:solidFill>
                  <a:srgbClr val="8C908E"/>
                </a:solidFill>
                <a:latin typeface="Times New Roman"/>
                <a:cs typeface="Times New Roman"/>
              </a:rPr>
              <a:t>  </a:t>
            </a:r>
            <a:r>
              <a:rPr dirty="0" sz="1500" spc="65">
                <a:solidFill>
                  <a:srgbClr val="8C908E"/>
                </a:solidFill>
                <a:latin typeface="Times New Roman"/>
                <a:cs typeface="Times New Roman"/>
              </a:rPr>
              <a:t>room</a:t>
            </a:r>
            <a:r>
              <a:rPr dirty="0" sz="150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500" spc="-5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500" spc="45">
                <a:solidFill>
                  <a:srgbClr val="8C908E"/>
                </a:solidFill>
                <a:latin typeface="Times New Roman"/>
                <a:cs typeface="Times New Roman"/>
              </a:rPr>
              <a:t>for</a:t>
            </a:r>
            <a:r>
              <a:rPr dirty="0" sz="150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500" spc="135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500" spc="25">
                <a:solidFill>
                  <a:srgbClr val="7C7C75"/>
                </a:solidFill>
                <a:latin typeface="Times New Roman"/>
                <a:cs typeface="Times New Roman"/>
              </a:rPr>
              <a:t>t</a:t>
            </a:r>
            <a:r>
              <a:rPr dirty="0" sz="1500" spc="160">
                <a:solidFill>
                  <a:srgbClr val="7C7C75"/>
                </a:solidFill>
                <a:latin typeface="Times New Roman"/>
                <a:cs typeface="Times New Roman"/>
              </a:rPr>
              <a:t>h</a:t>
            </a:r>
            <a:r>
              <a:rPr dirty="0" sz="1500" spc="55">
                <a:solidFill>
                  <a:srgbClr val="8C908E"/>
                </a:solidFill>
                <a:latin typeface="Times New Roman"/>
                <a:cs typeface="Times New Roman"/>
              </a:rPr>
              <a:t>e</a:t>
            </a:r>
            <a:r>
              <a:rPr dirty="0" sz="150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500" spc="2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400" spc="55">
                <a:solidFill>
                  <a:srgbClr val="8C908E"/>
                </a:solidFill>
                <a:latin typeface="Arial"/>
                <a:cs typeface="Arial"/>
              </a:rPr>
              <a:t>s</a:t>
            </a:r>
            <a:r>
              <a:rPr dirty="0" sz="1400" spc="130">
                <a:solidFill>
                  <a:srgbClr val="7C7C75"/>
                </a:solidFill>
                <a:latin typeface="Arial"/>
                <a:cs typeface="Arial"/>
              </a:rPr>
              <a:t>t</a:t>
            </a:r>
            <a:r>
              <a:rPr dirty="0" sz="1400">
                <a:solidFill>
                  <a:srgbClr val="7C7C75"/>
                </a:solidFill>
                <a:latin typeface="Arial"/>
                <a:cs typeface="Arial"/>
              </a:rPr>
              <a:t>u</a:t>
            </a:r>
            <a:r>
              <a:rPr dirty="0" sz="1400" spc="100">
                <a:solidFill>
                  <a:srgbClr val="8C908E"/>
                </a:solidFill>
                <a:latin typeface="Arial"/>
                <a:cs typeface="Arial"/>
              </a:rPr>
              <a:t>d</a:t>
            </a:r>
            <a:r>
              <a:rPr dirty="0" sz="1400" spc="-155">
                <a:solidFill>
                  <a:srgbClr val="8C908E"/>
                </a:solidFill>
                <a:latin typeface="Arial"/>
                <a:cs typeface="Arial"/>
              </a:rPr>
              <a:t>e</a:t>
            </a:r>
            <a:r>
              <a:rPr dirty="0" sz="1400" spc="100">
                <a:solidFill>
                  <a:srgbClr val="7C7C75"/>
                </a:solidFill>
                <a:latin typeface="Arial"/>
                <a:cs typeface="Arial"/>
              </a:rPr>
              <a:t>n</a:t>
            </a:r>
            <a:r>
              <a:rPr dirty="0" sz="1400" spc="40">
                <a:solidFill>
                  <a:srgbClr val="7C7C75"/>
                </a:solidFill>
                <a:latin typeface="Arial"/>
                <a:cs typeface="Arial"/>
              </a:rPr>
              <a:t>ts</a:t>
            </a:r>
            <a:r>
              <a:rPr dirty="0" sz="1400" spc="30">
                <a:solidFill>
                  <a:srgbClr val="7C7C75"/>
                </a:solidFill>
                <a:latin typeface="Arial"/>
                <a:cs typeface="Arial"/>
              </a:rPr>
              <a:t>,</a:t>
            </a:r>
            <a:r>
              <a:rPr dirty="0" sz="1400" spc="-75">
                <a:solidFill>
                  <a:srgbClr val="7C7C75"/>
                </a:solidFill>
                <a:latin typeface="Arial"/>
                <a:cs typeface="Arial"/>
              </a:rPr>
              <a:t> </a:t>
            </a:r>
            <a:r>
              <a:rPr dirty="0" sz="1500" spc="-240">
                <a:solidFill>
                  <a:srgbClr val="8C908E"/>
                </a:solidFill>
                <a:latin typeface="Times New Roman"/>
                <a:cs typeface="Times New Roman"/>
              </a:rPr>
              <a:t>i</a:t>
            </a:r>
            <a:r>
              <a:rPr dirty="0" sz="150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500" spc="-85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500" spc="-445">
                <a:solidFill>
                  <a:srgbClr val="7C7C75"/>
                </a:solidFill>
                <a:latin typeface="Times New Roman"/>
                <a:cs typeface="Times New Roman"/>
              </a:rPr>
              <a:t>u</a:t>
            </a:r>
            <a:r>
              <a:rPr dirty="0" sz="1500" spc="-425">
                <a:solidFill>
                  <a:srgbClr val="8C908E"/>
                </a:solidFill>
                <a:latin typeface="Times New Roman"/>
                <a:cs typeface="Times New Roman"/>
              </a:rPr>
              <a:t>1</a:t>
            </a:r>
            <a:r>
              <a:rPr dirty="0" sz="150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500" spc="-18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500" spc="-425">
                <a:solidFill>
                  <a:srgbClr val="7C7C75"/>
                </a:solidFill>
                <a:latin typeface="Times New Roman"/>
                <a:cs typeface="Times New Roman"/>
              </a:rPr>
              <a:t>d</a:t>
            </a:r>
            <a:r>
              <a:rPr dirty="0" sz="1500">
                <a:solidFill>
                  <a:srgbClr val="7C7C75"/>
                </a:solidFill>
                <a:latin typeface="Times New Roman"/>
                <a:cs typeface="Times New Roman"/>
              </a:rPr>
              <a:t>	</a:t>
            </a:r>
            <a:r>
              <a:rPr dirty="0" sz="1500" spc="-380">
                <a:solidFill>
                  <a:srgbClr val="7C7C75"/>
                </a:solidFill>
                <a:latin typeface="Times New Roman"/>
                <a:cs typeface="Times New Roman"/>
              </a:rPr>
              <a:t>a</a:t>
            </a:r>
            <a:r>
              <a:rPr dirty="0" sz="1500">
                <a:solidFill>
                  <a:srgbClr val="7C7C75"/>
                </a:solidFill>
                <a:latin typeface="Times New Roman"/>
                <a:cs typeface="Times New Roman"/>
              </a:rPr>
              <a:t>	</a:t>
            </a:r>
            <a:r>
              <a:rPr dirty="0" sz="1500" spc="-15">
                <a:solidFill>
                  <a:srgbClr val="7C7C75"/>
                </a:solidFill>
                <a:latin typeface="Times New Roman"/>
                <a:cs typeface="Times New Roman"/>
              </a:rPr>
              <a:t>c</a:t>
            </a:r>
            <a:r>
              <a:rPr dirty="0" sz="1500" spc="-204">
                <a:solidFill>
                  <a:srgbClr val="7C7C75"/>
                </a:solidFill>
                <a:latin typeface="Times New Roman"/>
                <a:cs typeface="Times New Roman"/>
              </a:rPr>
              <a:t>o</a:t>
            </a:r>
            <a:r>
              <a:rPr dirty="0" baseline="-7407" sz="2250" spc="-494">
                <a:solidFill>
                  <a:srgbClr val="7C7C75"/>
                </a:solidFill>
                <a:latin typeface="Times New Roman"/>
                <a:cs typeface="Times New Roman"/>
              </a:rPr>
              <a:t>1</a:t>
            </a:r>
            <a:r>
              <a:rPr dirty="0" sz="1050" spc="-65">
                <a:solidFill>
                  <a:srgbClr val="7C7C75"/>
                </a:solidFill>
                <a:latin typeface="Times New Roman"/>
                <a:cs typeface="Times New Roman"/>
              </a:rPr>
              <a:t>1-­  </a:t>
            </a:r>
            <a:r>
              <a:rPr dirty="0" sz="1450" spc="-85">
                <a:solidFill>
                  <a:srgbClr val="9AA1A1"/>
                </a:solidFill>
                <a:latin typeface="Times New Roman"/>
                <a:cs typeface="Times New Roman"/>
              </a:rPr>
              <a:t>t1·0\'eri11aJ  </a:t>
            </a:r>
            <a:r>
              <a:rPr dirty="0" sz="1450" spc="75">
                <a:solidFill>
                  <a:srgbClr val="8C908E"/>
                </a:solidFill>
                <a:latin typeface="Times New Roman"/>
                <a:cs typeface="Times New Roman"/>
              </a:rPr>
              <a:t>ne\\ </a:t>
            </a:r>
            <a:r>
              <a:rPr dirty="0" sz="1450" spc="55">
                <a:solidFill>
                  <a:srgbClr val="8C908E"/>
                </a:solidFill>
                <a:latin typeface="Times New Roman"/>
                <a:cs typeface="Times New Roman"/>
              </a:rPr>
              <a:t>Jukebo</a:t>
            </a:r>
            <a:r>
              <a:rPr dirty="0" sz="1450" spc="55">
                <a:solidFill>
                  <a:srgbClr val="7C7C75"/>
                </a:solidFill>
                <a:latin typeface="Times New Roman"/>
                <a:cs typeface="Times New Roman"/>
              </a:rPr>
              <a:t>x,</a:t>
            </a:r>
            <a:r>
              <a:rPr dirty="0" sz="1450" spc="365">
                <a:solidFill>
                  <a:srgbClr val="7C7C75"/>
                </a:solidFill>
                <a:latin typeface="Times New Roman"/>
                <a:cs typeface="Times New Roman"/>
              </a:rPr>
              <a:t> </a:t>
            </a:r>
            <a:r>
              <a:rPr dirty="0" sz="1400" spc="-229">
                <a:solidFill>
                  <a:srgbClr val="8C908E"/>
                </a:solidFill>
                <a:latin typeface="Arial"/>
                <a:cs typeface="Arial"/>
              </a:rPr>
              <a:t>vrh</a:t>
            </a:r>
            <a:r>
              <a:rPr dirty="0" sz="1400" spc="-229">
                <a:solidFill>
                  <a:srgbClr val="7C7C75"/>
                </a:solidFill>
                <a:latin typeface="Arial"/>
                <a:cs typeface="Arial"/>
              </a:rPr>
              <a:t>1 </a:t>
            </a:r>
            <a:r>
              <a:rPr dirty="0" sz="1400" spc="-114">
                <a:solidFill>
                  <a:srgbClr val="7C7C75"/>
                </a:solidFill>
                <a:latin typeface="Arial"/>
                <a:cs typeface="Arial"/>
              </a:rPr>
              <a:t> </a:t>
            </a:r>
            <a:r>
              <a:rPr dirty="0" sz="1400" spc="-465">
                <a:solidFill>
                  <a:srgbClr val="8C908E"/>
                </a:solidFill>
                <a:latin typeface="Arial"/>
                <a:cs typeface="Arial"/>
              </a:rPr>
              <a:t>ch	</a:t>
            </a:r>
            <a:r>
              <a:rPr dirty="0" sz="1450" spc="30">
                <a:solidFill>
                  <a:srgbClr val="8C908E"/>
                </a:solidFill>
                <a:latin typeface="Times New Roman"/>
                <a:cs typeface="Times New Roman"/>
              </a:rPr>
              <a:t>li</a:t>
            </a:r>
            <a:r>
              <a:rPr dirty="0" sz="1450" spc="30">
                <a:solidFill>
                  <a:srgbClr val="7C7C75"/>
                </a:solidFill>
                <a:latin typeface="Times New Roman"/>
                <a:cs typeface="Times New Roman"/>
              </a:rPr>
              <a:t>v</a:t>
            </a:r>
            <a:r>
              <a:rPr dirty="0" sz="1450" spc="30">
                <a:solidFill>
                  <a:srgbClr val="8C908E"/>
                </a:solidFill>
                <a:latin typeface="Times New Roman"/>
                <a:cs typeface="Times New Roman"/>
              </a:rPr>
              <a:t>e</a:t>
            </a:r>
            <a:r>
              <a:rPr dirty="0" sz="1450" spc="30">
                <a:solidFill>
                  <a:srgbClr val="7C7C75"/>
                </a:solidFill>
                <a:latin typeface="Times New Roman"/>
                <a:cs typeface="Times New Roman"/>
              </a:rPr>
              <a:t>n</a:t>
            </a:r>
            <a:r>
              <a:rPr dirty="0" sz="1450" spc="30">
                <a:solidFill>
                  <a:srgbClr val="8C908E"/>
                </a:solidFill>
                <a:latin typeface="Times New Roman"/>
                <a:cs typeface="Times New Roman"/>
              </a:rPr>
              <a:t>s </a:t>
            </a:r>
            <a:r>
              <a:rPr dirty="0" sz="1450" spc="15">
                <a:solidFill>
                  <a:srgbClr val="7C7C75"/>
                </a:solidFill>
                <a:latin typeface="Times New Roman"/>
                <a:cs typeface="Times New Roman"/>
              </a:rPr>
              <a:t>up </a:t>
            </a:r>
            <a:r>
              <a:rPr dirty="0" sz="1450" spc="5">
                <a:solidFill>
                  <a:srgbClr val="7C7C75"/>
                </a:solidFill>
                <a:latin typeface="Times New Roman"/>
                <a:cs typeface="Times New Roman"/>
              </a:rPr>
              <a:t>the </a:t>
            </a:r>
            <a:r>
              <a:rPr dirty="0" sz="1450" spc="-165">
                <a:solidFill>
                  <a:srgbClr val="7C7C75"/>
                </a:solidFill>
                <a:latin typeface="Times New Roman"/>
                <a:cs typeface="Times New Roman"/>
              </a:rPr>
              <a:t>m</a:t>
            </a:r>
            <a:r>
              <a:rPr dirty="0" sz="1450" spc="-165">
                <a:solidFill>
                  <a:srgbClr val="8C908E"/>
                </a:solidFill>
                <a:latin typeface="Times New Roman"/>
                <a:cs typeface="Times New Roman"/>
              </a:rPr>
              <a:t>o</a:t>
            </a:r>
            <a:r>
              <a:rPr dirty="0" sz="1450" spc="-165">
                <a:solidFill>
                  <a:srgbClr val="7C7C75"/>
                </a:solidFill>
                <a:latin typeface="Times New Roman"/>
                <a:cs typeface="Times New Roman"/>
              </a:rPr>
              <a:t>rn1.11g  </a:t>
            </a:r>
            <a:r>
              <a:rPr dirty="0" sz="1500" spc="70">
                <a:solidFill>
                  <a:srgbClr val="9AA1A1"/>
                </a:solidFill>
                <a:latin typeface="Times New Roman"/>
                <a:cs typeface="Times New Roman"/>
              </a:rPr>
              <a:t>and </a:t>
            </a:r>
            <a:r>
              <a:rPr dirty="0" sz="950" spc="25">
                <a:solidFill>
                  <a:srgbClr val="9AA1A1"/>
                </a:solidFill>
                <a:latin typeface="Arial"/>
                <a:cs typeface="Arial"/>
              </a:rPr>
              <a:t>afte111101Jn </a:t>
            </a:r>
            <a:r>
              <a:rPr dirty="0" sz="1450" spc="-110">
                <a:solidFill>
                  <a:srgbClr val="8C908E"/>
                </a:solidFill>
                <a:latin typeface="Times New Roman"/>
                <a:cs typeface="Times New Roman"/>
              </a:rPr>
              <a:t>colfeC?</a:t>
            </a:r>
            <a:r>
              <a:rPr dirty="0" sz="1450" spc="75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500" spc="85">
                <a:solidFill>
                  <a:srgbClr val="8C908E"/>
                </a:solidFill>
                <a:latin typeface="Times New Roman"/>
                <a:cs typeface="Times New Roman"/>
              </a:rPr>
              <a:t>breaks</a:t>
            </a:r>
            <a:endParaRPr sz="1500">
              <a:latin typeface="Times New Roman"/>
              <a:cs typeface="Times New Roman"/>
            </a:endParaRPr>
          </a:p>
          <a:p>
            <a:pPr marL="33020" marR="101600" indent="191770">
              <a:lnSpc>
                <a:spcPts val="1630"/>
              </a:lnSpc>
              <a:spcBef>
                <a:spcPts val="325"/>
              </a:spcBef>
              <a:tabLst>
                <a:tab pos="654050" algn="l"/>
                <a:tab pos="3239770" algn="l"/>
              </a:tabLst>
            </a:pPr>
            <a:r>
              <a:rPr dirty="0" sz="1500" spc="95">
                <a:solidFill>
                  <a:srgbClr val="9AA1A1"/>
                </a:solidFill>
                <a:latin typeface="Times New Roman"/>
                <a:cs typeface="Times New Roman"/>
              </a:rPr>
              <a:t>'fhe </a:t>
            </a:r>
            <a:r>
              <a:rPr dirty="0" sz="1500" spc="45">
                <a:solidFill>
                  <a:srgbClr val="8C908E"/>
                </a:solidFill>
                <a:latin typeface="Times New Roman"/>
                <a:cs typeface="Times New Roman"/>
              </a:rPr>
              <a:t>operation </a:t>
            </a:r>
            <a:r>
              <a:rPr dirty="0" sz="1450" spc="30">
                <a:solidFill>
                  <a:srgbClr val="8C908E"/>
                </a:solidFill>
                <a:latin typeface="Times New Roman"/>
                <a:cs typeface="Times New Roman"/>
              </a:rPr>
              <a:t>of </a:t>
            </a:r>
            <a:r>
              <a:rPr dirty="0" sz="1500" spc="40">
                <a:solidFill>
                  <a:srgbClr val="8C908E"/>
                </a:solidFill>
                <a:latin typeface="Times New Roman"/>
                <a:cs typeface="Times New Roman"/>
              </a:rPr>
              <a:t>the St </a:t>
            </a:r>
            <a:r>
              <a:rPr dirty="0" sz="1500" spc="-5">
                <a:solidFill>
                  <a:srgbClr val="8C908E"/>
                </a:solidFill>
                <a:latin typeface="Times New Roman"/>
                <a:cs typeface="Times New Roman"/>
              </a:rPr>
              <a:t>udlf</a:t>
            </a:r>
            <a:r>
              <a:rPr dirty="0" sz="1500" spc="-5">
                <a:solidFill>
                  <a:srgbClr val="7C7C75"/>
                </a:solidFill>
                <a:latin typeface="Times New Roman"/>
                <a:cs typeface="Times New Roman"/>
              </a:rPr>
              <a:t>n</a:t>
            </a:r>
            <a:r>
              <a:rPr dirty="0" sz="1500" spc="-5">
                <a:solidFill>
                  <a:srgbClr val="8C908E"/>
                </a:solidFill>
                <a:latin typeface="Times New Roman"/>
                <a:cs typeface="Times New Roman"/>
              </a:rPr>
              <a:t>t</a:t>
            </a:r>
            <a:r>
              <a:rPr dirty="0" sz="1500" spc="-80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400" spc="-15">
                <a:solidFill>
                  <a:srgbClr val="8C908E"/>
                </a:solidFill>
                <a:latin typeface="Arial"/>
                <a:cs typeface="Arial"/>
              </a:rPr>
              <a:t>L</a:t>
            </a:r>
            <a:r>
              <a:rPr dirty="0" sz="1400" spc="-35">
                <a:solidFill>
                  <a:srgbClr val="8C908E"/>
                </a:solidFill>
                <a:latin typeface="Arial"/>
                <a:cs typeface="Arial"/>
              </a:rPr>
              <a:t> </a:t>
            </a:r>
            <a:r>
              <a:rPr dirty="0" sz="1400" spc="-380">
                <a:solidFill>
                  <a:srgbClr val="7C7C75"/>
                </a:solidFill>
                <a:latin typeface="Arial"/>
                <a:cs typeface="Arial"/>
              </a:rPr>
              <a:t>n</a:t>
            </a:r>
            <a:r>
              <a:rPr dirty="0" sz="1400" spc="-380">
                <a:solidFill>
                  <a:srgbClr val="8C908E"/>
                </a:solidFill>
                <a:latin typeface="Arial"/>
                <a:cs typeface="Arial"/>
              </a:rPr>
              <a:t>1on	</a:t>
            </a:r>
            <a:r>
              <a:rPr dirty="0" sz="1450" spc="85">
                <a:solidFill>
                  <a:srgbClr val="7C7C75"/>
                </a:solidFill>
                <a:latin typeface="Times New Roman"/>
                <a:cs typeface="Times New Roman"/>
              </a:rPr>
              <a:t>Building </a:t>
            </a:r>
            <a:r>
              <a:rPr dirty="0" sz="1650" spc="25" i="1">
                <a:solidFill>
                  <a:srgbClr val="7C7C75"/>
                </a:solidFill>
                <a:latin typeface="Times New Roman"/>
                <a:cs typeface="Times New Roman"/>
              </a:rPr>
              <a:t>is</a:t>
            </a:r>
            <a:r>
              <a:rPr dirty="0" sz="1650" spc="-325" i="1">
                <a:solidFill>
                  <a:srgbClr val="7C7C75"/>
                </a:solidFill>
                <a:latin typeface="Times New Roman"/>
                <a:cs typeface="Times New Roman"/>
              </a:rPr>
              <a:t> </a:t>
            </a:r>
            <a:r>
              <a:rPr dirty="0" sz="1500" spc="-70">
                <a:solidFill>
                  <a:srgbClr val="7C7C75"/>
                </a:solidFill>
                <a:latin typeface="Times New Roman"/>
                <a:cs typeface="Times New Roman"/>
              </a:rPr>
              <a:t>k·ft  </a:t>
            </a:r>
            <a:r>
              <a:rPr dirty="0" sz="1500" spc="-55">
                <a:solidFill>
                  <a:srgbClr val="9AA1A1"/>
                </a:solidFill>
                <a:latin typeface="Times New Roman"/>
                <a:cs typeface="Times New Roman"/>
              </a:rPr>
              <a:t>tci </a:t>
            </a:r>
            <a:r>
              <a:rPr dirty="0" sz="1500" spc="30">
                <a:solidFill>
                  <a:srgbClr val="9AA1A1"/>
                </a:solidFill>
                <a:latin typeface="Times New Roman"/>
                <a:cs typeface="Times New Roman"/>
              </a:rPr>
              <a:t> </a:t>
            </a:r>
            <a:r>
              <a:rPr dirty="0" sz="1500" spc="-65">
                <a:solidFill>
                  <a:srgbClr val="8C908E"/>
                </a:solidFill>
                <a:latin typeface="Times New Roman"/>
                <a:cs typeface="Times New Roman"/>
              </a:rPr>
              <a:t>the	</a:t>
            </a:r>
            <a:r>
              <a:rPr dirty="0" sz="1450" spc="35">
                <a:solidFill>
                  <a:srgbClr val="9AA1A1"/>
                </a:solidFill>
                <a:latin typeface="Times New Roman"/>
                <a:cs typeface="Times New Roman"/>
              </a:rPr>
              <a:t>St.udent </a:t>
            </a:r>
            <a:r>
              <a:rPr dirty="0" sz="1450" spc="55">
                <a:solidFill>
                  <a:srgbClr val="8C908E"/>
                </a:solidFill>
                <a:latin typeface="Times New Roman"/>
                <a:cs typeface="Times New Roman"/>
              </a:rPr>
              <a:t>Union </a:t>
            </a:r>
            <a:r>
              <a:rPr dirty="0" sz="1500" spc="70">
                <a:solidFill>
                  <a:srgbClr val="8C908E"/>
                </a:solidFill>
                <a:latin typeface="Times New Roman"/>
                <a:cs typeface="Times New Roman"/>
              </a:rPr>
              <a:t>Com</a:t>
            </a:r>
            <a:r>
              <a:rPr dirty="0" sz="1500" spc="70">
                <a:solidFill>
                  <a:srgbClr val="7C7C75"/>
                </a:solidFill>
                <a:latin typeface="Times New Roman"/>
                <a:cs typeface="Times New Roman"/>
              </a:rPr>
              <a:t>nu </a:t>
            </a:r>
            <a:r>
              <a:rPr dirty="0" sz="1500" spc="65">
                <a:solidFill>
                  <a:srgbClr val="7C7C75"/>
                </a:solidFill>
                <a:latin typeface="Times New Roman"/>
                <a:cs typeface="Times New Roman"/>
              </a:rPr>
              <a:t>t</a:t>
            </a:r>
            <a:r>
              <a:rPr dirty="0" sz="1500" spc="65">
                <a:solidFill>
                  <a:srgbClr val="8C908E"/>
                </a:solidFill>
                <a:latin typeface="Times New Roman"/>
                <a:cs typeface="Times New Roman"/>
              </a:rPr>
              <a:t>tee, </a:t>
            </a:r>
            <a:r>
              <a:rPr dirty="0" sz="1550" spc="-140">
                <a:solidFill>
                  <a:srgbClr val="7C7C75"/>
                </a:solidFill>
                <a:latin typeface="Times New Roman"/>
                <a:cs typeface="Times New Roman"/>
              </a:rPr>
              <a:t>pi</a:t>
            </a:r>
            <a:r>
              <a:rPr dirty="0" sz="1550" spc="-140">
                <a:solidFill>
                  <a:srgbClr val="8C908E"/>
                </a:solidFill>
                <a:latin typeface="Times New Roman"/>
                <a:cs typeface="Times New Roman"/>
              </a:rPr>
              <a:t>c</a:t>
            </a:r>
            <a:r>
              <a:rPr dirty="0" sz="1550" spc="-140">
                <a:solidFill>
                  <a:srgbClr val="7C7C75"/>
                </a:solidFill>
                <a:latin typeface="Times New Roman"/>
                <a:cs typeface="Times New Roman"/>
              </a:rPr>
              <a:t>L</a:t>
            </a:r>
            <a:r>
              <a:rPr dirty="0" sz="1550" spc="-140">
                <a:solidFill>
                  <a:srgbClr val="8C908E"/>
                </a:solidFill>
                <a:latin typeface="Times New Roman"/>
                <a:cs typeface="Times New Roman"/>
              </a:rPr>
              <a:t>u </a:t>
            </a:r>
            <a:r>
              <a:rPr dirty="0" sz="1550" spc="-180">
                <a:solidFill>
                  <a:srgbClr val="7C7C75"/>
                </a:solidFill>
                <a:latin typeface="Times New Roman"/>
                <a:cs typeface="Times New Roman"/>
              </a:rPr>
              <a:t>r </a:t>
            </a:r>
            <a:r>
              <a:rPr dirty="0" sz="1550" spc="20">
                <a:solidFill>
                  <a:srgbClr val="7C7C75"/>
                </a:solidFill>
                <a:latin typeface="Times New Roman"/>
                <a:cs typeface="Times New Roman"/>
              </a:rPr>
              <a:t>ed </a:t>
            </a:r>
            <a:r>
              <a:rPr dirty="0" sz="1500" spc="20">
                <a:solidFill>
                  <a:srgbClr val="7C7C75"/>
                </a:solidFill>
                <a:latin typeface="Times New Roman"/>
                <a:cs typeface="Times New Roman"/>
              </a:rPr>
              <a:t>at</a:t>
            </a:r>
            <a:r>
              <a:rPr dirty="0" sz="1500" spc="-65">
                <a:solidFill>
                  <a:srgbClr val="7C7C75"/>
                </a:solidFill>
                <a:latin typeface="Times New Roman"/>
                <a:cs typeface="Times New Roman"/>
              </a:rPr>
              <a:t> </a:t>
            </a:r>
            <a:r>
              <a:rPr dirty="0" sz="1500" spc="30">
                <a:solidFill>
                  <a:srgbClr val="7C7C75"/>
                </a:solidFill>
                <a:latin typeface="Times New Roman"/>
                <a:cs typeface="Times New Roman"/>
              </a:rPr>
              <a:t>the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89312" y="11825939"/>
            <a:ext cx="4490720" cy="2571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91135" algn="l"/>
                <a:tab pos="2887345" algn="l"/>
              </a:tabLst>
            </a:pPr>
            <a:r>
              <a:rPr dirty="0" sz="1500" spc="-290">
                <a:solidFill>
                  <a:srgbClr val="8C908E"/>
                </a:solidFill>
                <a:latin typeface="Times New Roman"/>
                <a:cs typeface="Times New Roman"/>
              </a:rPr>
              <a:t>r	</a:t>
            </a:r>
            <a:r>
              <a:rPr dirty="0" sz="1500" spc="120">
                <a:solidFill>
                  <a:srgbClr val="9AA1A1"/>
                </a:solidFill>
                <a:latin typeface="Times New Roman"/>
                <a:cs typeface="Times New Roman"/>
              </a:rPr>
              <a:t>tghl </a:t>
            </a:r>
            <a:r>
              <a:rPr dirty="0" sz="1500" spc="60">
                <a:solidFill>
                  <a:srgbClr val="8C908E"/>
                </a:solidFill>
                <a:latin typeface="Times New Roman"/>
                <a:cs typeface="Times New Roman"/>
              </a:rPr>
              <a:t>Lcll to  </a:t>
            </a:r>
            <a:r>
              <a:rPr dirty="0" sz="1450" spc="-20">
                <a:solidFill>
                  <a:srgbClr val="9AA1A1"/>
                </a:solidFill>
                <a:latin typeface="Times New Roman"/>
                <a:cs typeface="Times New Roman"/>
              </a:rPr>
              <a:t>r1gl1t,</a:t>
            </a:r>
            <a:r>
              <a:rPr dirty="0" sz="1450" spc="245">
                <a:solidFill>
                  <a:srgbClr val="9AA1A1"/>
                </a:solidFill>
                <a:latin typeface="Times New Roman"/>
                <a:cs typeface="Times New Roman"/>
              </a:rPr>
              <a:t> </a:t>
            </a:r>
            <a:r>
              <a:rPr dirty="0" sz="1500" spc="85">
                <a:solidFill>
                  <a:srgbClr val="8C908E"/>
                </a:solidFill>
                <a:latin typeface="Times New Roman"/>
                <a:cs typeface="Times New Roman"/>
              </a:rPr>
              <a:t>they</a:t>
            </a:r>
            <a:r>
              <a:rPr dirty="0" sz="1500" spc="125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500" spc="150">
                <a:solidFill>
                  <a:srgbClr val="8C908E"/>
                </a:solidFill>
                <a:latin typeface="Times New Roman"/>
                <a:cs typeface="Times New Roman"/>
              </a:rPr>
              <a:t>are.	</a:t>
            </a:r>
            <a:r>
              <a:rPr dirty="0" sz="1500" spc="-10">
                <a:solidFill>
                  <a:srgbClr val="8C908E"/>
                </a:solidFill>
                <a:latin typeface="Times New Roman"/>
                <a:cs typeface="Times New Roman"/>
              </a:rPr>
              <a:t>i</a:t>
            </a:r>
            <a:r>
              <a:rPr dirty="0" sz="1500" spc="-10">
                <a:solidFill>
                  <a:srgbClr val="7C7C75"/>
                </a:solidFill>
                <a:latin typeface="Times New Roman"/>
                <a:cs typeface="Times New Roman"/>
              </a:rPr>
              <a:t>k</a:t>
            </a:r>
            <a:r>
              <a:rPr dirty="0" sz="1500" spc="-10">
                <a:solidFill>
                  <a:srgbClr val="8C908E"/>
                </a:solidFill>
                <a:latin typeface="Times New Roman"/>
                <a:cs typeface="Times New Roman"/>
              </a:rPr>
              <a:t>e </a:t>
            </a:r>
            <a:r>
              <a:rPr dirty="0" sz="1500" spc="-30">
                <a:solidFill>
                  <a:srgbClr val="7C7C75"/>
                </a:solidFill>
                <a:latin typeface="Times New Roman"/>
                <a:cs typeface="Times New Roman"/>
              </a:rPr>
              <a:t>I</a:t>
            </a:r>
            <a:r>
              <a:rPr dirty="0" sz="1500" spc="-30">
                <a:solidFill>
                  <a:srgbClr val="8C908E"/>
                </a:solidFill>
                <a:latin typeface="Times New Roman"/>
                <a:cs typeface="Times New Roman"/>
              </a:rPr>
              <a:t>' </a:t>
            </a:r>
            <a:r>
              <a:rPr dirty="0" sz="1500" spc="40">
                <a:solidFill>
                  <a:srgbClr val="7C7C75"/>
                </a:solidFill>
                <a:latin typeface="Times New Roman"/>
                <a:cs typeface="Times New Roman"/>
              </a:rPr>
              <a:t>l</a:t>
            </a:r>
            <a:r>
              <a:rPr dirty="0" sz="1500" spc="40">
                <a:solidFill>
                  <a:srgbClr val="8C908E"/>
                </a:solidFill>
                <a:latin typeface="Times New Roman"/>
                <a:cs typeface="Times New Roman"/>
              </a:rPr>
              <a:t>e</a:t>
            </a:r>
            <a:r>
              <a:rPr dirty="0" sz="1500" spc="40">
                <a:solidFill>
                  <a:srgbClr val="7C7C75"/>
                </a:solidFill>
                <a:latin typeface="Times New Roman"/>
                <a:cs typeface="Times New Roman"/>
              </a:rPr>
              <a:t>tt</a:t>
            </a:r>
            <a:r>
              <a:rPr dirty="0" sz="1500" spc="40">
                <a:solidFill>
                  <a:srgbClr val="8C908E"/>
                </a:solidFill>
                <a:latin typeface="Times New Roman"/>
                <a:cs typeface="Times New Roman"/>
              </a:rPr>
              <a:t>,</a:t>
            </a:r>
            <a:r>
              <a:rPr dirty="0" sz="1500" spc="114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450" spc="-95">
                <a:solidFill>
                  <a:srgbClr val="7C7C75"/>
                </a:solidFill>
                <a:latin typeface="Times New Roman"/>
                <a:cs typeface="Times New Roman"/>
              </a:rPr>
              <a:t>ch11u·Jllllu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768804" y="11953033"/>
            <a:ext cx="4421505" cy="5441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ts val="2450"/>
              </a:lnSpc>
              <a:spcBef>
                <a:spcPts val="120"/>
              </a:spcBef>
              <a:tabLst>
                <a:tab pos="384175" algn="l"/>
              </a:tabLst>
            </a:pPr>
            <a:r>
              <a:rPr dirty="0" sz="1450" spc="-125">
                <a:solidFill>
                  <a:srgbClr val="9AA1A1"/>
                </a:solidFill>
                <a:latin typeface="Times New Roman"/>
                <a:cs typeface="Times New Roman"/>
              </a:rPr>
              <a:t>and	</a:t>
            </a:r>
            <a:r>
              <a:rPr dirty="0" sz="1500" spc="50">
                <a:solidFill>
                  <a:srgbClr val="8C908E"/>
                </a:solidFill>
                <a:latin typeface="Times New Roman"/>
                <a:cs typeface="Times New Roman"/>
              </a:rPr>
              <a:t>mnnagl </a:t>
            </a:r>
            <a:r>
              <a:rPr dirty="0" sz="1450" spc="20">
                <a:solidFill>
                  <a:srgbClr val="8C908E"/>
                </a:solidFill>
                <a:latin typeface="Times New Roman"/>
                <a:cs typeface="Times New Roman"/>
              </a:rPr>
              <a:t>r, </a:t>
            </a:r>
            <a:r>
              <a:rPr dirty="0" sz="1450" spc="-105">
                <a:solidFill>
                  <a:srgbClr val="8C908E"/>
                </a:solidFill>
                <a:latin typeface="Times New Roman"/>
                <a:cs typeface="Times New Roman"/>
              </a:rPr>
              <a:t>1-1</a:t>
            </a:r>
            <a:r>
              <a:rPr dirty="0" sz="1500" spc="-105">
                <a:solidFill>
                  <a:srgbClr val="8C908E"/>
                </a:solidFill>
                <a:latin typeface="Times New Roman"/>
                <a:cs typeface="Times New Roman"/>
              </a:rPr>
              <a:t>r, </a:t>
            </a:r>
            <a:r>
              <a:rPr dirty="0" sz="1450" spc="50">
                <a:solidFill>
                  <a:srgbClr val="8C908E"/>
                </a:solidFill>
                <a:latin typeface="Times New Roman"/>
                <a:cs typeface="Times New Roman"/>
              </a:rPr>
              <a:t>Spi•ncer </a:t>
            </a:r>
            <a:r>
              <a:rPr dirty="0" sz="1450" spc="25">
                <a:solidFill>
                  <a:srgbClr val="7C7C75"/>
                </a:solidFill>
                <a:latin typeface="Times New Roman"/>
                <a:cs typeface="Times New Roman"/>
              </a:rPr>
              <a:t>' </a:t>
            </a:r>
            <a:r>
              <a:rPr dirty="0" sz="1450" spc="60">
                <a:solidFill>
                  <a:srgbClr val="7C7C75"/>
                </a:solidFill>
                <a:latin typeface="Times New Roman"/>
                <a:cs typeface="Times New Roman"/>
              </a:rPr>
              <a:t>\</a:t>
            </a:r>
            <a:r>
              <a:rPr dirty="0" sz="1450" spc="60">
                <a:solidFill>
                  <a:srgbClr val="8C908E"/>
                </a:solidFill>
                <a:latin typeface="Times New Roman"/>
                <a:cs typeface="Times New Roman"/>
              </a:rPr>
              <a:t>'ilso</a:t>
            </a:r>
            <a:r>
              <a:rPr dirty="0" sz="1450" spc="60">
                <a:solidFill>
                  <a:srgbClr val="7C7C75"/>
                </a:solidFill>
                <a:latin typeface="Times New Roman"/>
                <a:cs typeface="Times New Roman"/>
              </a:rPr>
              <a:t>n</a:t>
            </a:r>
            <a:r>
              <a:rPr dirty="0" sz="1450" spc="60">
                <a:solidFill>
                  <a:srgbClr val="8C908E"/>
                </a:solidFill>
                <a:latin typeface="Times New Roman"/>
                <a:cs typeface="Times New Roman"/>
              </a:rPr>
              <a:t>, </a:t>
            </a:r>
            <a:r>
              <a:rPr dirty="0" sz="1450" spc="45">
                <a:solidFill>
                  <a:srgbClr val="7C7C75"/>
                </a:solidFill>
                <a:latin typeface="Times New Roman"/>
                <a:cs typeface="Times New Roman"/>
              </a:rPr>
              <a:t>facu </a:t>
            </a:r>
            <a:r>
              <a:rPr dirty="0" sz="1450" spc="-20">
                <a:solidFill>
                  <a:srgbClr val="7C7C75"/>
                </a:solidFill>
                <a:latin typeface="Times New Roman"/>
                <a:cs typeface="Times New Roman"/>
              </a:rPr>
              <a:t>I</a:t>
            </a:r>
            <a:r>
              <a:rPr dirty="0" sz="2200" spc="-20">
                <a:solidFill>
                  <a:srgbClr val="7C7C75"/>
                </a:solidFill>
                <a:latin typeface="Times New Roman"/>
                <a:cs typeface="Times New Roman"/>
              </a:rPr>
              <a:t>tr</a:t>
            </a:r>
            <a:r>
              <a:rPr dirty="0" sz="2200" spc="-180">
                <a:solidFill>
                  <a:srgbClr val="7C7C75"/>
                </a:solidFill>
                <a:latin typeface="Times New Roman"/>
                <a:cs typeface="Times New Roman"/>
              </a:rPr>
              <a:t> </a:t>
            </a:r>
            <a:r>
              <a:rPr dirty="0" sz="1450" spc="25">
                <a:solidFill>
                  <a:srgbClr val="7C7C75"/>
                </a:solidFill>
                <a:latin typeface="Times New Roman"/>
                <a:cs typeface="Times New Roman"/>
              </a:rPr>
              <a:t>sponsor,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ts val="1610"/>
              </a:lnSpc>
              <a:tabLst>
                <a:tab pos="2497455" algn="l"/>
              </a:tabLst>
            </a:pPr>
            <a:r>
              <a:rPr dirty="0" sz="1450" spc="35">
                <a:solidFill>
                  <a:srgbClr val="9AA1A1"/>
                </a:solidFill>
                <a:latin typeface="Times New Roman"/>
                <a:cs typeface="Times New Roman"/>
              </a:rPr>
              <a:t>Cundy </a:t>
            </a:r>
            <a:r>
              <a:rPr dirty="0" sz="1450" spc="-85">
                <a:solidFill>
                  <a:srgbClr val="8C908E"/>
                </a:solidFill>
                <a:latin typeface="Times New Roman"/>
                <a:cs typeface="Times New Roman"/>
              </a:rPr>
              <a:t>J:Jolt.i,,  </a:t>
            </a:r>
            <a:r>
              <a:rPr dirty="0" sz="1450" spc="95">
                <a:solidFill>
                  <a:srgbClr val="8C908E"/>
                </a:solidFill>
                <a:latin typeface="Times New Roman"/>
                <a:cs typeface="Times New Roman"/>
              </a:rPr>
              <a:t>Paul</a:t>
            </a:r>
            <a:r>
              <a:rPr dirty="0" sz="1450" spc="65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450" spc="-100">
                <a:solidFill>
                  <a:srgbClr val="8C908E"/>
                </a:solidFill>
                <a:latin typeface="Times New Roman"/>
                <a:cs typeface="Times New Roman"/>
              </a:rPr>
              <a:t>OlsQ11,</a:t>
            </a:r>
            <a:r>
              <a:rPr dirty="0" sz="1450" spc="5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450" spc="-100">
                <a:solidFill>
                  <a:srgbClr val="8C908E"/>
                </a:solidFill>
                <a:latin typeface="Times New Roman"/>
                <a:cs typeface="Times New Roman"/>
              </a:rPr>
              <a:t>and	</a:t>
            </a:r>
            <a:r>
              <a:rPr dirty="0" sz="1450" spc="-120">
                <a:solidFill>
                  <a:srgbClr val="7C7C75"/>
                </a:solidFill>
                <a:latin typeface="Times New Roman"/>
                <a:cs typeface="Times New Roman"/>
              </a:rPr>
              <a:t>T </a:t>
            </a:r>
            <a:r>
              <a:rPr dirty="0" sz="1450" spc="65">
                <a:solidFill>
                  <a:srgbClr val="8C908E"/>
                </a:solidFill>
                <a:latin typeface="Times New Roman"/>
                <a:cs typeface="Times New Roman"/>
              </a:rPr>
              <a:t>ed </a:t>
            </a:r>
            <a:r>
              <a:rPr dirty="0" sz="1500" spc="-180">
                <a:solidFill>
                  <a:srgbClr val="7C7C75"/>
                </a:solidFill>
                <a:latin typeface="Times New Roman"/>
                <a:cs typeface="Times New Roman"/>
              </a:rPr>
              <a:t>lf </a:t>
            </a:r>
            <a:r>
              <a:rPr dirty="0" sz="1500" spc="35">
                <a:solidFill>
                  <a:srgbClr val="8C908E"/>
                </a:solidFill>
                <a:latin typeface="Times New Roman"/>
                <a:cs typeface="Times New Roman"/>
              </a:rPr>
              <a:t>u</a:t>
            </a:r>
            <a:r>
              <a:rPr dirty="0" sz="1500" spc="35">
                <a:solidFill>
                  <a:srgbClr val="7C7C75"/>
                </a:solidFill>
                <a:latin typeface="Times New Roman"/>
                <a:cs typeface="Times New Roman"/>
              </a:rPr>
              <a:t>ra,v</a:t>
            </a:r>
            <a:r>
              <a:rPr dirty="0" sz="1500" spc="35">
                <a:solidFill>
                  <a:srgbClr val="8C908E"/>
                </a:solidFill>
                <a:latin typeface="Times New Roman"/>
                <a:cs typeface="Times New Roman"/>
              </a:rPr>
              <a:t>s</a:t>
            </a:r>
            <a:r>
              <a:rPr dirty="0" sz="1500" spc="-325">
                <a:solidFill>
                  <a:srgbClr val="8C908E"/>
                </a:solidFill>
                <a:latin typeface="Times New Roman"/>
                <a:cs typeface="Times New Roman"/>
              </a:rPr>
              <a:t> </a:t>
            </a:r>
            <a:r>
              <a:rPr dirty="0" sz="1500" spc="-405">
                <a:solidFill>
                  <a:srgbClr val="7C7C75"/>
                </a:solidFill>
                <a:latin typeface="Times New Roman"/>
                <a:cs typeface="Times New Roman"/>
              </a:rPr>
              <a:t>kJ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505885" y="7984854"/>
            <a:ext cx="6143625" cy="7429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751964" algn="l"/>
                <a:tab pos="3877310" algn="l"/>
              </a:tabLst>
            </a:pPr>
            <a:r>
              <a:rPr dirty="0" sz="4700" spc="295">
                <a:solidFill>
                  <a:srgbClr val="4B4949"/>
                </a:solidFill>
                <a:latin typeface="Times New Roman"/>
                <a:cs typeface="Times New Roman"/>
              </a:rPr>
              <a:t>Thei</a:t>
            </a:r>
            <a:r>
              <a:rPr dirty="0" sz="4700" spc="220">
                <a:solidFill>
                  <a:srgbClr val="4B4949"/>
                </a:solidFill>
                <a:latin typeface="Times New Roman"/>
                <a:cs typeface="Times New Roman"/>
              </a:rPr>
              <a:t>r</a:t>
            </a:r>
            <a:r>
              <a:rPr dirty="0" sz="4700">
                <a:solidFill>
                  <a:srgbClr val="4B4949"/>
                </a:solidFill>
                <a:latin typeface="Times New Roman"/>
                <a:cs typeface="Times New Roman"/>
              </a:rPr>
              <a:t>	</a:t>
            </a:r>
            <a:r>
              <a:rPr dirty="0" sz="4700" spc="120">
                <a:solidFill>
                  <a:srgbClr val="4B4949"/>
                </a:solidFill>
                <a:latin typeface="Times New Roman"/>
                <a:cs typeface="Times New Roman"/>
              </a:rPr>
              <a:t>Presen</a:t>
            </a:r>
            <a:r>
              <a:rPr dirty="0" sz="4700" spc="75">
                <a:solidFill>
                  <a:srgbClr val="4B4949"/>
                </a:solidFill>
                <a:latin typeface="Times New Roman"/>
                <a:cs typeface="Times New Roman"/>
              </a:rPr>
              <a:t>t</a:t>
            </a:r>
            <a:r>
              <a:rPr dirty="0" sz="4700">
                <a:solidFill>
                  <a:srgbClr val="4B4949"/>
                </a:solidFill>
                <a:latin typeface="Times New Roman"/>
                <a:cs typeface="Times New Roman"/>
              </a:rPr>
              <a:t>	</a:t>
            </a:r>
            <a:r>
              <a:rPr dirty="0" sz="4700" spc="160">
                <a:solidFill>
                  <a:srgbClr val="4B4949"/>
                </a:solidFill>
                <a:latin typeface="Times New Roman"/>
                <a:cs typeface="Times New Roman"/>
              </a:rPr>
              <a:t>Building</a:t>
            </a:r>
            <a:endParaRPr sz="47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24132" y="13369906"/>
            <a:ext cx="162560" cy="178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35">
                <a:solidFill>
                  <a:srgbClr val="8C908E"/>
                </a:solidFill>
                <a:latin typeface="Times New Roman"/>
                <a:cs typeface="Times New Roman"/>
              </a:rPr>
              <a:t>10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54762" y="2171657"/>
            <a:ext cx="684142" cy="6456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812566" y="1232561"/>
            <a:ext cx="136828" cy="7238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346542" y="2915110"/>
            <a:ext cx="1329191" cy="8412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4362883"/>
            <a:ext cx="9695280" cy="24455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242594" y="1349949"/>
            <a:ext cx="4613076" cy="37759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406094" y="5262849"/>
            <a:ext cx="469126" cy="1956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556257" y="410853"/>
            <a:ext cx="2345632" cy="6260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73657" y="8334475"/>
            <a:ext cx="2150163" cy="13695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140844" y="8510556"/>
            <a:ext cx="4613076" cy="461722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301239" y="8080137"/>
            <a:ext cx="9734374" cy="461722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773" y="2954239"/>
            <a:ext cx="0" cy="1409065"/>
          </a:xfrm>
          <a:custGeom>
            <a:avLst/>
            <a:gdLst/>
            <a:ahLst/>
            <a:cxnLst/>
            <a:rect l="l" t="t" r="r" b="b"/>
            <a:pathLst>
              <a:path w="0" h="1409064">
                <a:moveTo>
                  <a:pt x="0" y="1408643"/>
                </a:moveTo>
                <a:lnTo>
                  <a:pt x="0" y="0"/>
                </a:lnTo>
              </a:path>
            </a:pathLst>
          </a:custGeom>
          <a:ln w="195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550875" y="3893335"/>
            <a:ext cx="0" cy="469900"/>
          </a:xfrm>
          <a:custGeom>
            <a:avLst/>
            <a:gdLst/>
            <a:ahLst/>
            <a:cxnLst/>
            <a:rect l="l" t="t" r="r" b="b"/>
            <a:pathLst>
              <a:path w="0" h="469900">
                <a:moveTo>
                  <a:pt x="0" y="469547"/>
                </a:moveTo>
                <a:lnTo>
                  <a:pt x="0" y="0"/>
                </a:lnTo>
              </a:path>
            </a:pathLst>
          </a:custGeom>
          <a:ln w="4886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803660" y="7111695"/>
            <a:ext cx="29845" cy="6623050"/>
          </a:xfrm>
          <a:custGeom>
            <a:avLst/>
            <a:gdLst/>
            <a:ahLst/>
            <a:cxnLst/>
            <a:rect l="l" t="t" r="r" b="b"/>
            <a:pathLst>
              <a:path w="29845" h="6623050">
                <a:moveTo>
                  <a:pt x="0" y="0"/>
                </a:moveTo>
                <a:lnTo>
                  <a:pt x="29320" y="0"/>
                </a:lnTo>
                <a:lnTo>
                  <a:pt x="29320" y="6622692"/>
                </a:lnTo>
                <a:lnTo>
                  <a:pt x="0" y="662269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209715" y="3492263"/>
            <a:ext cx="0" cy="489584"/>
          </a:xfrm>
          <a:custGeom>
            <a:avLst/>
            <a:gdLst/>
            <a:ahLst/>
            <a:cxnLst/>
            <a:rect l="l" t="t" r="r" b="b"/>
            <a:pathLst>
              <a:path w="0" h="489585">
                <a:moveTo>
                  <a:pt x="0" y="489112"/>
                </a:moveTo>
                <a:lnTo>
                  <a:pt x="0" y="0"/>
                </a:lnTo>
              </a:path>
            </a:pathLst>
          </a:custGeom>
          <a:ln w="195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6" name="object 16"/>
          <p:cNvGrpSpPr/>
          <p:nvPr/>
        </p:nvGrpSpPr>
        <p:grpSpPr>
          <a:xfrm>
            <a:off x="9988486" y="11914779"/>
            <a:ext cx="24765" cy="900430"/>
            <a:chOff x="9988486" y="11914779"/>
            <a:chExt cx="24765" cy="900430"/>
          </a:xfrm>
        </p:grpSpPr>
        <p:sp>
          <p:nvSpPr>
            <p:cNvPr id="17" name="object 17"/>
            <p:cNvSpPr/>
            <p:nvPr/>
          </p:nvSpPr>
          <p:spPr>
            <a:xfrm>
              <a:off x="10008033" y="12266940"/>
              <a:ext cx="0" cy="548005"/>
            </a:xfrm>
            <a:custGeom>
              <a:avLst/>
              <a:gdLst/>
              <a:ahLst/>
              <a:cxnLst/>
              <a:rect l="l" t="t" r="r" b="b"/>
              <a:pathLst>
                <a:path w="0" h="548004">
                  <a:moveTo>
                    <a:pt x="0" y="547805"/>
                  </a:moveTo>
                  <a:lnTo>
                    <a:pt x="0" y="0"/>
                  </a:lnTo>
                </a:path>
              </a:pathLst>
            </a:custGeom>
            <a:ln w="977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9998259" y="11914779"/>
              <a:ext cx="0" cy="313055"/>
            </a:xfrm>
            <a:custGeom>
              <a:avLst/>
              <a:gdLst/>
              <a:ahLst/>
              <a:cxnLst/>
              <a:rect l="l" t="t" r="r" b="b"/>
              <a:pathLst>
                <a:path w="0" h="313054">
                  <a:moveTo>
                    <a:pt x="0" y="313031"/>
                  </a:moveTo>
                  <a:lnTo>
                    <a:pt x="0" y="0"/>
                  </a:lnTo>
                </a:path>
              </a:pathLst>
            </a:custGeom>
            <a:ln w="1954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/>
          <p:nvPr/>
        </p:nvSpPr>
        <p:spPr>
          <a:xfrm>
            <a:off x="9656188" y="1858627"/>
            <a:ext cx="0" cy="479425"/>
          </a:xfrm>
          <a:custGeom>
            <a:avLst/>
            <a:gdLst/>
            <a:ahLst/>
            <a:cxnLst/>
            <a:rect l="l" t="t" r="r" b="b"/>
            <a:pathLst>
              <a:path w="0" h="479425">
                <a:moveTo>
                  <a:pt x="0" y="479330"/>
                </a:moveTo>
                <a:lnTo>
                  <a:pt x="0" y="0"/>
                </a:lnTo>
              </a:path>
            </a:pathLst>
          </a:custGeom>
          <a:ln w="977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910298" y="4362883"/>
            <a:ext cx="59055" cy="7522845"/>
          </a:xfrm>
          <a:custGeom>
            <a:avLst/>
            <a:gdLst/>
            <a:ahLst/>
            <a:cxnLst/>
            <a:rect l="l" t="t" r="r" b="b"/>
            <a:pathLst>
              <a:path w="59054" h="7522845">
                <a:moveTo>
                  <a:pt x="58640" y="7522549"/>
                </a:moveTo>
                <a:lnTo>
                  <a:pt x="58640" y="2748812"/>
                </a:lnTo>
              </a:path>
              <a:path w="59054" h="7522845">
                <a:moveTo>
                  <a:pt x="19546" y="2729247"/>
                </a:moveTo>
                <a:lnTo>
                  <a:pt x="19546" y="1154305"/>
                </a:lnTo>
              </a:path>
              <a:path w="59054" h="7522845">
                <a:moveTo>
                  <a:pt x="0" y="1124958"/>
                </a:moveTo>
                <a:lnTo>
                  <a:pt x="0" y="0"/>
                </a:lnTo>
              </a:path>
            </a:pathLst>
          </a:custGeom>
          <a:ln w="195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900525" y="2523820"/>
            <a:ext cx="0" cy="1790700"/>
          </a:xfrm>
          <a:custGeom>
            <a:avLst/>
            <a:gdLst/>
            <a:ahLst/>
            <a:cxnLst/>
            <a:rect l="l" t="t" r="r" b="b"/>
            <a:pathLst>
              <a:path w="0" h="1790700">
                <a:moveTo>
                  <a:pt x="0" y="1790151"/>
                </a:moveTo>
                <a:lnTo>
                  <a:pt x="0" y="0"/>
                </a:lnTo>
              </a:path>
            </a:pathLst>
          </a:custGeom>
          <a:ln w="293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9880978" y="1956449"/>
            <a:ext cx="0" cy="479425"/>
          </a:xfrm>
          <a:custGeom>
            <a:avLst/>
            <a:gdLst/>
            <a:ahLst/>
            <a:cxnLst/>
            <a:rect l="l" t="t" r="r" b="b"/>
            <a:pathLst>
              <a:path w="0" h="479425">
                <a:moveTo>
                  <a:pt x="0" y="479330"/>
                </a:moveTo>
                <a:lnTo>
                  <a:pt x="0" y="0"/>
                </a:lnTo>
              </a:path>
            </a:pathLst>
          </a:custGeom>
          <a:ln w="293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9851657" y="19564"/>
            <a:ext cx="0" cy="1213485"/>
          </a:xfrm>
          <a:custGeom>
            <a:avLst/>
            <a:gdLst/>
            <a:ahLst/>
            <a:cxnLst/>
            <a:rect l="l" t="t" r="r" b="b"/>
            <a:pathLst>
              <a:path w="0" h="1213485">
                <a:moveTo>
                  <a:pt x="0" y="1212998"/>
                </a:moveTo>
                <a:lnTo>
                  <a:pt x="0" y="0"/>
                </a:lnTo>
              </a:path>
            </a:pathLst>
          </a:custGeom>
          <a:ln w="293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291464" y="5125898"/>
            <a:ext cx="0" cy="372110"/>
          </a:xfrm>
          <a:custGeom>
            <a:avLst/>
            <a:gdLst/>
            <a:ahLst/>
            <a:cxnLst/>
            <a:rect l="l" t="t" r="r" b="b"/>
            <a:pathLst>
              <a:path w="0" h="372110">
                <a:moveTo>
                  <a:pt x="0" y="371725"/>
                </a:moveTo>
                <a:lnTo>
                  <a:pt x="0" y="0"/>
                </a:lnTo>
              </a:path>
            </a:pathLst>
          </a:custGeom>
          <a:ln w="293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4826353" y="4480270"/>
            <a:ext cx="0" cy="782955"/>
          </a:xfrm>
          <a:custGeom>
            <a:avLst/>
            <a:gdLst/>
            <a:ahLst/>
            <a:cxnLst/>
            <a:rect l="l" t="t" r="r" b="b"/>
            <a:pathLst>
              <a:path w="0" h="782954">
                <a:moveTo>
                  <a:pt x="0" y="782579"/>
                </a:moveTo>
                <a:lnTo>
                  <a:pt x="0" y="0"/>
                </a:lnTo>
              </a:path>
            </a:pathLst>
          </a:custGeom>
          <a:ln w="195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5266159" y="0"/>
            <a:ext cx="0" cy="7014209"/>
          </a:xfrm>
          <a:custGeom>
            <a:avLst/>
            <a:gdLst/>
            <a:ahLst/>
            <a:cxnLst/>
            <a:rect l="l" t="t" r="r" b="b"/>
            <a:pathLst>
              <a:path w="0" h="7014209">
                <a:moveTo>
                  <a:pt x="0" y="7013872"/>
                </a:moveTo>
                <a:lnTo>
                  <a:pt x="0" y="0"/>
                </a:lnTo>
              </a:path>
            </a:pathLst>
          </a:custGeom>
          <a:ln w="293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798318" y="1662982"/>
            <a:ext cx="1339215" cy="0"/>
          </a:xfrm>
          <a:custGeom>
            <a:avLst/>
            <a:gdLst/>
            <a:ahLst/>
            <a:cxnLst/>
            <a:rect l="l" t="t" r="r" b="b"/>
            <a:pathLst>
              <a:path w="1339214" h="0">
                <a:moveTo>
                  <a:pt x="0" y="0"/>
                </a:moveTo>
                <a:lnTo>
                  <a:pt x="1338965" y="0"/>
                </a:lnTo>
              </a:path>
            </a:pathLst>
          </a:custGeom>
          <a:ln w="978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9546" y="1711893"/>
            <a:ext cx="1573530" cy="39370"/>
          </a:xfrm>
          <a:custGeom>
            <a:avLst/>
            <a:gdLst/>
            <a:ahLst/>
            <a:cxnLst/>
            <a:rect l="l" t="t" r="r" b="b"/>
            <a:pathLst>
              <a:path w="1573530" h="39369">
                <a:moveTo>
                  <a:pt x="1270551" y="0"/>
                </a:moveTo>
                <a:lnTo>
                  <a:pt x="1573528" y="0"/>
                </a:lnTo>
              </a:path>
              <a:path w="1573530" h="39369">
                <a:moveTo>
                  <a:pt x="0" y="39128"/>
                </a:moveTo>
                <a:lnTo>
                  <a:pt x="1241230" y="39128"/>
                </a:lnTo>
              </a:path>
            </a:pathLst>
          </a:custGeom>
          <a:ln w="977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199941" y="3472698"/>
            <a:ext cx="1339215" cy="0"/>
          </a:xfrm>
          <a:custGeom>
            <a:avLst/>
            <a:gdLst/>
            <a:ahLst/>
            <a:cxnLst/>
            <a:rect l="l" t="t" r="r" b="b"/>
            <a:pathLst>
              <a:path w="1339215" h="0">
                <a:moveTo>
                  <a:pt x="0" y="0"/>
                </a:moveTo>
                <a:lnTo>
                  <a:pt x="1338965" y="0"/>
                </a:lnTo>
              </a:path>
            </a:pathLst>
          </a:custGeom>
          <a:ln w="195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5256386" y="3369984"/>
            <a:ext cx="4848225" cy="29845"/>
          </a:xfrm>
          <a:custGeom>
            <a:avLst/>
            <a:gdLst/>
            <a:ahLst/>
            <a:cxnLst/>
            <a:rect l="l" t="t" r="r" b="b"/>
            <a:pathLst>
              <a:path w="4848225" h="29845">
                <a:moveTo>
                  <a:pt x="0" y="0"/>
                </a:moveTo>
                <a:lnTo>
                  <a:pt x="4847712" y="0"/>
                </a:lnTo>
                <a:lnTo>
                  <a:pt x="4847712" y="29346"/>
                </a:lnTo>
                <a:lnTo>
                  <a:pt x="0" y="2934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374953" y="3932464"/>
            <a:ext cx="342265" cy="0"/>
          </a:xfrm>
          <a:custGeom>
            <a:avLst/>
            <a:gdLst/>
            <a:ahLst/>
            <a:cxnLst/>
            <a:rect l="l" t="t" r="r" b="b"/>
            <a:pathLst>
              <a:path w="342264" h="0">
                <a:moveTo>
                  <a:pt x="0" y="0"/>
                </a:moveTo>
                <a:lnTo>
                  <a:pt x="342071" y="0"/>
                </a:lnTo>
              </a:path>
            </a:pathLst>
          </a:custGeom>
          <a:ln w="293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4142211" y="5145463"/>
            <a:ext cx="420370" cy="0"/>
          </a:xfrm>
          <a:custGeom>
            <a:avLst/>
            <a:gdLst/>
            <a:ahLst/>
            <a:cxnLst/>
            <a:rect l="l" t="t" r="r" b="b"/>
            <a:pathLst>
              <a:path w="420369" h="0">
                <a:moveTo>
                  <a:pt x="0" y="0"/>
                </a:moveTo>
                <a:lnTo>
                  <a:pt x="420259" y="0"/>
                </a:lnTo>
              </a:path>
            </a:pathLst>
          </a:custGeom>
          <a:ln w="195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271917" y="5429148"/>
            <a:ext cx="4134485" cy="0"/>
          </a:xfrm>
          <a:custGeom>
            <a:avLst/>
            <a:gdLst/>
            <a:ahLst/>
            <a:cxnLst/>
            <a:rect l="l" t="t" r="r" b="b"/>
            <a:pathLst>
              <a:path w="4134484" h="0">
                <a:moveTo>
                  <a:pt x="0" y="0"/>
                </a:moveTo>
                <a:lnTo>
                  <a:pt x="4134177" y="0"/>
                </a:lnTo>
              </a:path>
            </a:pathLst>
          </a:custGeom>
          <a:ln w="2934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9050233" y="6289986"/>
            <a:ext cx="626110" cy="0"/>
          </a:xfrm>
          <a:custGeom>
            <a:avLst/>
            <a:gdLst/>
            <a:ahLst/>
            <a:cxnLst/>
            <a:rect l="l" t="t" r="r" b="b"/>
            <a:pathLst>
              <a:path w="626109" h="0">
                <a:moveTo>
                  <a:pt x="0" y="0"/>
                </a:moveTo>
                <a:lnTo>
                  <a:pt x="625502" y="0"/>
                </a:lnTo>
              </a:path>
            </a:pathLst>
          </a:custGeom>
          <a:ln w="7825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9773" y="7116586"/>
            <a:ext cx="20094575" cy="29845"/>
          </a:xfrm>
          <a:custGeom>
            <a:avLst/>
            <a:gdLst/>
            <a:ahLst/>
            <a:cxnLst/>
            <a:rect l="l" t="t" r="r" b="b"/>
            <a:pathLst>
              <a:path w="20094575" h="29845">
                <a:moveTo>
                  <a:pt x="0" y="0"/>
                </a:moveTo>
                <a:lnTo>
                  <a:pt x="20094325" y="0"/>
                </a:lnTo>
                <a:lnTo>
                  <a:pt x="20094325" y="29346"/>
                </a:lnTo>
                <a:lnTo>
                  <a:pt x="0" y="2934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9773" y="10613740"/>
            <a:ext cx="4838065" cy="0"/>
          </a:xfrm>
          <a:custGeom>
            <a:avLst/>
            <a:gdLst/>
            <a:ahLst/>
            <a:cxnLst/>
            <a:rect l="l" t="t" r="r" b="b"/>
            <a:pathLst>
              <a:path w="4838065" h="0">
                <a:moveTo>
                  <a:pt x="0" y="0"/>
                </a:moveTo>
                <a:lnTo>
                  <a:pt x="4837867" y="0"/>
                </a:lnTo>
              </a:path>
            </a:pathLst>
          </a:custGeom>
          <a:ln w="586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526296" y="755210"/>
            <a:ext cx="722630" cy="448309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ctr" marL="33655">
              <a:lnSpc>
                <a:spcPts val="1650"/>
              </a:lnSpc>
              <a:spcBef>
                <a:spcPts val="125"/>
              </a:spcBef>
            </a:pPr>
            <a:r>
              <a:rPr dirty="0" sz="1400" spc="45">
                <a:solidFill>
                  <a:srgbClr val="797B7B"/>
                </a:solidFill>
                <a:latin typeface="Times New Roman"/>
                <a:cs typeface="Times New Roman"/>
              </a:rPr>
              <a:t>PlllaS</a:t>
            </a: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ts val="1650"/>
              </a:lnSpc>
            </a:pPr>
            <a:r>
              <a:rPr dirty="0" sz="1400" spc="-65">
                <a:solidFill>
                  <a:srgbClr val="797B7B"/>
                </a:solidFill>
                <a:latin typeface="Arial"/>
                <a:cs typeface="Arial"/>
              </a:rPr>
              <a:t>Sf)(lgheth</a:t>
            </a:r>
            <a:endParaRPr sz="1400">
              <a:latin typeface="Arial"/>
              <a:cs typeface="Arial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2605455" y="515540"/>
            <a:ext cx="4226560" cy="565785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550" spc="-195">
                <a:solidFill>
                  <a:srgbClr val="5D5D5B"/>
                </a:solidFill>
                <a:latin typeface="Arial"/>
                <a:cs typeface="Arial"/>
              </a:rPr>
              <a:t>SHIRLEY'S </a:t>
            </a:r>
            <a:r>
              <a:rPr dirty="0" sz="3550" spc="-55">
                <a:solidFill>
                  <a:srgbClr val="4B4644"/>
                </a:solidFill>
                <a:latin typeface="Arial"/>
                <a:cs typeface="Arial"/>
              </a:rPr>
              <a:t>DRIVE</a:t>
            </a:r>
            <a:r>
              <a:rPr dirty="0" sz="3550" spc="-135">
                <a:solidFill>
                  <a:srgbClr val="4B4644"/>
                </a:solidFill>
                <a:latin typeface="Arial"/>
                <a:cs typeface="Arial"/>
              </a:rPr>
              <a:t> </a:t>
            </a:r>
            <a:r>
              <a:rPr dirty="0" sz="3550" spc="-50">
                <a:solidFill>
                  <a:srgbClr val="4B4644"/>
                </a:solidFill>
                <a:latin typeface="Arial"/>
                <a:cs typeface="Arial"/>
              </a:rPr>
              <a:t>IN</a:t>
            </a:r>
            <a:endParaRPr sz="35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692556" y="549783"/>
            <a:ext cx="1660525" cy="471805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2700" marR="5080" indent="300990">
              <a:lnSpc>
                <a:spcPts val="1620"/>
              </a:lnSpc>
              <a:spcBef>
                <a:spcPts val="380"/>
              </a:spcBef>
            </a:pPr>
            <a:r>
              <a:rPr dirty="0" sz="1550" spc="-5">
                <a:solidFill>
                  <a:srgbClr val="5D5D5B"/>
                </a:solidFill>
                <a:latin typeface="Times New Roman"/>
                <a:cs typeface="Times New Roman"/>
              </a:rPr>
              <a:t>Chef</a:t>
            </a:r>
            <a:r>
              <a:rPr dirty="0" sz="1550" spc="-5">
                <a:solidFill>
                  <a:srgbClr val="797B7B"/>
                </a:solidFill>
                <a:latin typeface="Times New Roman"/>
                <a:cs typeface="Times New Roman"/>
              </a:rPr>
              <a:t>'</a:t>
            </a:r>
            <a:r>
              <a:rPr dirty="0" sz="1550" spc="-5">
                <a:solidFill>
                  <a:srgbClr val="5D5D5B"/>
                </a:solidFill>
                <a:latin typeface="Times New Roman"/>
                <a:cs typeface="Times New Roman"/>
              </a:rPr>
              <a:t>s </a:t>
            </a:r>
            <a:r>
              <a:rPr dirty="0" sz="1550" spc="-60">
                <a:solidFill>
                  <a:srgbClr val="5D5D5B"/>
                </a:solidFill>
                <a:latin typeface="Times New Roman"/>
                <a:cs typeface="Times New Roman"/>
              </a:rPr>
              <a:t>Sa</a:t>
            </a:r>
            <a:r>
              <a:rPr dirty="0" sz="1550" spc="-60">
                <a:solidFill>
                  <a:srgbClr val="797B7B"/>
                </a:solidFill>
                <a:latin typeface="Times New Roman"/>
                <a:cs typeface="Times New Roman"/>
              </a:rPr>
              <a:t>l</a:t>
            </a:r>
            <a:r>
              <a:rPr dirty="0" sz="1550" spc="-60">
                <a:solidFill>
                  <a:srgbClr val="5D5D5B"/>
                </a:solidFill>
                <a:latin typeface="Times New Roman"/>
                <a:cs typeface="Times New Roman"/>
              </a:rPr>
              <a:t>ads  </a:t>
            </a:r>
            <a:r>
              <a:rPr dirty="0" sz="1550" spc="-45">
                <a:solidFill>
                  <a:srgbClr val="5D5D5B"/>
                </a:solidFill>
                <a:latin typeface="Times New Roman"/>
                <a:cs typeface="Times New Roman"/>
              </a:rPr>
              <a:t>Th</a:t>
            </a:r>
            <a:r>
              <a:rPr dirty="0" sz="1550" spc="-45">
                <a:solidFill>
                  <a:srgbClr val="797B7B"/>
                </a:solidFill>
                <a:latin typeface="Times New Roman"/>
                <a:cs typeface="Times New Roman"/>
              </a:rPr>
              <a:t>ic</a:t>
            </a:r>
            <a:r>
              <a:rPr dirty="0" sz="1550" spc="-45">
                <a:solidFill>
                  <a:srgbClr val="5D5D5B"/>
                </a:solidFill>
                <a:latin typeface="Times New Roman"/>
                <a:cs typeface="Times New Roman"/>
              </a:rPr>
              <a:t>k</a:t>
            </a:r>
            <a:r>
              <a:rPr dirty="0" sz="1550" spc="-100">
                <a:solidFill>
                  <a:srgbClr val="5D5D5B"/>
                </a:solidFill>
                <a:latin typeface="Times New Roman"/>
                <a:cs typeface="Times New Roman"/>
              </a:rPr>
              <a:t> Ma</a:t>
            </a:r>
            <a:r>
              <a:rPr dirty="0" sz="1550" spc="-225">
                <a:solidFill>
                  <a:srgbClr val="5D5D5B"/>
                </a:solidFill>
                <a:latin typeface="Times New Roman"/>
                <a:cs typeface="Times New Roman"/>
              </a:rPr>
              <a:t> </a:t>
            </a:r>
            <a:r>
              <a:rPr dirty="0" sz="1550" spc="-30">
                <a:solidFill>
                  <a:srgbClr val="797B7B"/>
                </a:solidFill>
                <a:latin typeface="Times New Roman"/>
                <a:cs typeface="Times New Roman"/>
              </a:rPr>
              <a:t>l</a:t>
            </a:r>
            <a:r>
              <a:rPr dirty="0" sz="1550" spc="-30">
                <a:solidFill>
                  <a:srgbClr val="5D5D5B"/>
                </a:solidFill>
                <a:latin typeface="Times New Roman"/>
                <a:cs typeface="Times New Roman"/>
              </a:rPr>
              <a:t>ts</a:t>
            </a:r>
            <a:r>
              <a:rPr dirty="0" sz="1550" spc="-185">
                <a:solidFill>
                  <a:srgbClr val="5D5D5B"/>
                </a:solidFill>
                <a:latin typeface="Times New Roman"/>
                <a:cs typeface="Times New Roman"/>
              </a:rPr>
              <a:t> </a:t>
            </a:r>
            <a:r>
              <a:rPr dirty="0" sz="1350" spc="20">
                <a:solidFill>
                  <a:srgbClr val="5D5D5B"/>
                </a:solidFill>
                <a:latin typeface="Arial"/>
                <a:cs typeface="Arial"/>
              </a:rPr>
              <a:t>&amp;</a:t>
            </a:r>
            <a:r>
              <a:rPr dirty="0" sz="1350" spc="-50">
                <a:solidFill>
                  <a:srgbClr val="5D5D5B"/>
                </a:solidFill>
                <a:latin typeface="Arial"/>
                <a:cs typeface="Arial"/>
              </a:rPr>
              <a:t> </a:t>
            </a:r>
            <a:r>
              <a:rPr dirty="0" sz="1550" spc="275">
                <a:solidFill>
                  <a:srgbClr val="5D5D5B"/>
                </a:solidFill>
                <a:latin typeface="Times New Roman"/>
                <a:cs typeface="Times New Roman"/>
              </a:rPr>
              <a:t>Shak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165172" y="1175839"/>
            <a:ext cx="2999740" cy="26606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550" spc="-40" i="1">
                <a:solidFill>
                  <a:srgbClr val="797B7B"/>
                </a:solidFill>
                <a:latin typeface="Times New Roman"/>
                <a:cs typeface="Times New Roman"/>
              </a:rPr>
              <a:t>Your </a:t>
            </a:r>
            <a:r>
              <a:rPr dirty="0" sz="1550" spc="-70">
                <a:solidFill>
                  <a:srgbClr val="797B7B"/>
                </a:solidFill>
                <a:latin typeface="Times New Roman"/>
                <a:cs typeface="Times New Roman"/>
              </a:rPr>
              <a:t>Hosts; </a:t>
            </a:r>
            <a:r>
              <a:rPr dirty="0" sz="1550" spc="-50">
                <a:solidFill>
                  <a:srgbClr val="797B7B"/>
                </a:solidFill>
                <a:latin typeface="Times New Roman"/>
                <a:cs typeface="Times New Roman"/>
              </a:rPr>
              <a:t>Mr. </a:t>
            </a:r>
            <a:r>
              <a:rPr dirty="0" sz="1350" spc="-25">
                <a:solidFill>
                  <a:srgbClr val="797B7B"/>
                </a:solidFill>
                <a:latin typeface="Arial"/>
                <a:cs typeface="Arial"/>
              </a:rPr>
              <a:t>&amp; </a:t>
            </a:r>
            <a:r>
              <a:rPr dirty="0" sz="1550" spc="-55">
                <a:solidFill>
                  <a:srgbClr val="797B7B"/>
                </a:solidFill>
                <a:latin typeface="Times New Roman"/>
                <a:cs typeface="Times New Roman"/>
              </a:rPr>
              <a:t>Mrs. </a:t>
            </a:r>
            <a:r>
              <a:rPr dirty="0" sz="1550" spc="90">
                <a:solidFill>
                  <a:srgbClr val="797B7B"/>
                </a:solidFill>
                <a:latin typeface="Times New Roman"/>
                <a:cs typeface="Times New Roman"/>
              </a:rPr>
              <a:t>W </a:t>
            </a:r>
            <a:r>
              <a:rPr dirty="0" sz="1550" spc="-125">
                <a:solidFill>
                  <a:srgbClr val="5D5D5B"/>
                </a:solidFill>
                <a:latin typeface="Times New Roman"/>
                <a:cs typeface="Times New Roman"/>
              </a:rPr>
              <a:t>R </a:t>
            </a:r>
            <a:r>
              <a:rPr dirty="0" sz="1550" spc="-40">
                <a:solidFill>
                  <a:srgbClr val="5D5D5B"/>
                </a:solidFill>
                <a:latin typeface="Times New Roman"/>
                <a:cs typeface="Times New Roman"/>
              </a:rPr>
              <a:t>A</a:t>
            </a:r>
            <a:r>
              <a:rPr dirty="0" sz="1550" spc="-40">
                <a:solidFill>
                  <a:srgbClr val="797B7B"/>
                </a:solidFill>
                <a:latin typeface="Times New Roman"/>
                <a:cs typeface="Times New Roman"/>
              </a:rPr>
              <a:t>ufill,</a:t>
            </a:r>
            <a:r>
              <a:rPr dirty="0" sz="1550" spc="-130">
                <a:solidFill>
                  <a:srgbClr val="797B7B"/>
                </a:solidFill>
                <a:latin typeface="Times New Roman"/>
                <a:cs typeface="Times New Roman"/>
              </a:rPr>
              <a:t> </a:t>
            </a:r>
            <a:r>
              <a:rPr dirty="0" sz="1550" spc="-25">
                <a:solidFill>
                  <a:srgbClr val="797B7B"/>
                </a:solidFill>
                <a:latin typeface="Times New Roman"/>
                <a:cs typeface="Times New Roman"/>
              </a:rPr>
              <a:t>Jr.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930153" y="129146"/>
            <a:ext cx="3099435" cy="32512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950" spc="85">
                <a:solidFill>
                  <a:srgbClr val="5D5D5B"/>
                </a:solidFill>
                <a:latin typeface="Arial"/>
                <a:cs typeface="Arial"/>
              </a:rPr>
              <a:t>GOLDEN </a:t>
            </a:r>
            <a:r>
              <a:rPr dirty="0" sz="1950" spc="110">
                <a:solidFill>
                  <a:srgbClr val="5D5D5B"/>
                </a:solidFill>
                <a:latin typeface="Arial"/>
                <a:cs typeface="Arial"/>
              </a:rPr>
              <a:t>MANOR</a:t>
            </a:r>
            <a:r>
              <a:rPr dirty="0" sz="1950" spc="-250">
                <a:solidFill>
                  <a:srgbClr val="5D5D5B"/>
                </a:solidFill>
                <a:latin typeface="Arial"/>
                <a:cs typeface="Arial"/>
              </a:rPr>
              <a:t> </a:t>
            </a:r>
            <a:r>
              <a:rPr dirty="0" sz="1950" spc="-20">
                <a:solidFill>
                  <a:srgbClr val="5D5D5B"/>
                </a:solidFill>
                <a:latin typeface="Arial"/>
                <a:cs typeface="Arial"/>
              </a:rPr>
              <a:t>MOTEL</a:t>
            </a:r>
            <a:endParaRPr sz="19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261209" y="3401307"/>
            <a:ext cx="1257300" cy="5302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dirty="0" u="sng" sz="3300" spc="-670">
                <a:solidFill>
                  <a:srgbClr val="5D5D5B"/>
                </a:solidFill>
                <a:uFill>
                  <a:solidFill>
                    <a:srgbClr val="4B4644"/>
                  </a:solidFill>
                </a:uFill>
                <a:latin typeface="Times New Roman"/>
                <a:cs typeface="Times New Roman"/>
              </a:rPr>
              <a:t>DRIVE</a:t>
            </a:r>
            <a:r>
              <a:rPr dirty="0" sz="3300" spc="-625">
                <a:solidFill>
                  <a:srgbClr val="5D5D5B"/>
                </a:solidFill>
                <a:latin typeface="Times New Roman"/>
                <a:cs typeface="Times New Roman"/>
              </a:rPr>
              <a:t> </a:t>
            </a:r>
            <a:r>
              <a:rPr dirty="0" u="sng" sz="3300" spc="-785">
                <a:solidFill>
                  <a:srgbClr val="4B4644"/>
                </a:solidFill>
                <a:uFill>
                  <a:solidFill>
                    <a:srgbClr val="4B4644"/>
                  </a:solidFill>
                </a:uFill>
                <a:latin typeface="Times New Roman"/>
                <a:cs typeface="Times New Roman"/>
              </a:rPr>
              <a:t>IN</a:t>
            </a:r>
            <a:endParaRPr sz="33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226863" y="4071388"/>
            <a:ext cx="33020" cy="2311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dirty="0" sz="1350" spc="-215">
                <a:solidFill>
                  <a:srgbClr val="5D5D5B"/>
                </a:solidFill>
                <a:latin typeface="Arial"/>
                <a:cs typeface="Arial"/>
              </a:rPr>
              <a:t>•</a:t>
            </a:r>
            <a:endParaRPr sz="13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571333" y="4262141"/>
            <a:ext cx="587375" cy="1314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  <a:tabLst>
                <a:tab pos="492125" algn="l"/>
              </a:tabLst>
            </a:pPr>
            <a:r>
              <a:rPr dirty="0" u="sng" sz="700" spc="-85">
                <a:solidFill>
                  <a:srgbClr val="797B7B"/>
                </a:solidFill>
                <a:uFill>
                  <a:solidFill>
                    <a:srgbClr val="797B7B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sz="700" spc="-80">
                <a:solidFill>
                  <a:srgbClr val="797B7B"/>
                </a:solidFill>
                <a:latin typeface="Times New Roman"/>
                <a:cs typeface="Times New Roman"/>
              </a:rPr>
              <a:t>.</a:t>
            </a:r>
            <a:r>
              <a:rPr dirty="0" sz="700">
                <a:solidFill>
                  <a:srgbClr val="797B7B"/>
                </a:solidFill>
                <a:latin typeface="Times New Roman"/>
                <a:cs typeface="Times New Roman"/>
              </a:rPr>
              <a:t>	</a:t>
            </a:r>
            <a:r>
              <a:rPr dirty="0" u="sng" sz="700" spc="-75">
                <a:solidFill>
                  <a:srgbClr val="797B7B"/>
                </a:solidFill>
                <a:uFill>
                  <a:solidFill>
                    <a:srgbClr val="797B7B"/>
                  </a:solidFill>
                </a:uFill>
                <a:latin typeface="Times New Roman"/>
                <a:cs typeface="Times New Roman"/>
              </a:rPr>
              <a:t>;a,</a:t>
            </a:r>
            <a:r>
              <a:rPr dirty="0" sz="700" spc="-60">
                <a:solidFill>
                  <a:srgbClr val="797B7B"/>
                </a:solidFill>
                <a:latin typeface="Times New Roman"/>
                <a:cs typeface="Times New Roman"/>
              </a:rPr>
              <a:t>:.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143603" y="5885995"/>
            <a:ext cx="118745" cy="4597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50" spc="-220">
                <a:solidFill>
                  <a:srgbClr val="5D5D5B"/>
                </a:solidFill>
                <a:latin typeface="Arial"/>
                <a:cs typeface="Arial"/>
              </a:rPr>
              <a:t>-</a:t>
            </a:r>
            <a:endParaRPr sz="28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0948638" y="2706763"/>
            <a:ext cx="1111250" cy="29591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u="sng" sz="1750" spc="-350" b="1">
                <a:solidFill>
                  <a:srgbClr val="5D5D5B"/>
                </a:solidFill>
                <a:uFill>
                  <a:solidFill>
                    <a:srgbClr val="5D5D5B"/>
                  </a:solidFill>
                </a:uFill>
                <a:latin typeface="Times New Roman"/>
                <a:cs typeface="Times New Roman"/>
              </a:rPr>
              <a:t>LDEN</a:t>
            </a:r>
            <a:r>
              <a:rPr dirty="0" sz="1750" spc="-345" b="1">
                <a:solidFill>
                  <a:srgbClr val="5D5D5B"/>
                </a:solidFill>
                <a:latin typeface="Times New Roman"/>
                <a:cs typeface="Times New Roman"/>
              </a:rPr>
              <a:t> </a:t>
            </a:r>
            <a:r>
              <a:rPr dirty="0" u="sng" sz="1750" spc="-475" b="1">
                <a:solidFill>
                  <a:srgbClr val="5D5D5B"/>
                </a:solidFill>
                <a:uFill>
                  <a:solidFill>
                    <a:srgbClr val="5D5D5B"/>
                  </a:solidFill>
                </a:uFill>
                <a:latin typeface="Times New Roman"/>
                <a:cs typeface="Times New Roman"/>
              </a:rPr>
              <a:t>MANOR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0664420" y="5607202"/>
            <a:ext cx="441325" cy="3016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800" spc="-150">
                <a:solidFill>
                  <a:srgbClr val="5D5D5B"/>
                </a:solidFill>
                <a:latin typeface="Arial"/>
                <a:cs typeface="Arial"/>
              </a:rPr>
              <a:t>T</a:t>
            </a:r>
            <a:r>
              <a:rPr dirty="0" sz="1800" spc="114">
                <a:solidFill>
                  <a:srgbClr val="797B7B"/>
                </a:solidFill>
                <a:latin typeface="Arial"/>
                <a:cs typeface="Arial"/>
              </a:rPr>
              <a:t>.</a:t>
            </a:r>
            <a:r>
              <a:rPr dirty="0" sz="1800" spc="-55">
                <a:solidFill>
                  <a:srgbClr val="5D5D5B"/>
                </a:solidFill>
                <a:latin typeface="Arial"/>
                <a:cs typeface="Arial"/>
              </a:rPr>
              <a:t>V</a:t>
            </a:r>
            <a:r>
              <a:rPr dirty="0" sz="1800" spc="45">
                <a:solidFill>
                  <a:srgbClr val="797B7B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3525416" y="5607202"/>
            <a:ext cx="955675" cy="3016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800" spc="-50">
                <a:solidFill>
                  <a:srgbClr val="5D5D5B"/>
                </a:solidFill>
                <a:latin typeface="Arial"/>
                <a:cs typeface="Arial"/>
              </a:rPr>
              <a:t>PHONES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677287" y="6115879"/>
            <a:ext cx="2534920" cy="32512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950" spc="-35">
                <a:solidFill>
                  <a:srgbClr val="5D5D5B"/>
                </a:solidFill>
                <a:latin typeface="Times New Roman"/>
                <a:cs typeface="Times New Roman"/>
              </a:rPr>
              <a:t>507 </a:t>
            </a:r>
            <a:r>
              <a:rPr dirty="0" sz="1800" spc="20">
                <a:solidFill>
                  <a:srgbClr val="5D5D5B"/>
                </a:solidFill>
                <a:latin typeface="Arial"/>
                <a:cs typeface="Arial"/>
              </a:rPr>
              <a:t>CALIFORNIA</a:t>
            </a:r>
            <a:r>
              <a:rPr dirty="0" sz="1800" spc="65">
                <a:solidFill>
                  <a:srgbClr val="5D5D5B"/>
                </a:solidFill>
                <a:latin typeface="Arial"/>
                <a:cs typeface="Arial"/>
              </a:rPr>
              <a:t> </a:t>
            </a:r>
            <a:r>
              <a:rPr dirty="0" sz="1800" spc="80">
                <a:solidFill>
                  <a:srgbClr val="5D5D5B"/>
                </a:solidFill>
                <a:latin typeface="Arial"/>
                <a:cs typeface="Arial"/>
              </a:rPr>
              <a:t>N</a:t>
            </a:r>
            <a:r>
              <a:rPr dirty="0" sz="1800" spc="80">
                <a:solidFill>
                  <a:srgbClr val="797B7B"/>
                </a:solidFill>
                <a:latin typeface="Arial"/>
                <a:cs typeface="Arial"/>
              </a:rPr>
              <a:t>.</a:t>
            </a:r>
            <a:r>
              <a:rPr dirty="0" sz="1800" spc="80">
                <a:solidFill>
                  <a:srgbClr val="5D5D5B"/>
                </a:solidFill>
                <a:latin typeface="Arial"/>
                <a:cs typeface="Arial"/>
              </a:rPr>
              <a:t>W</a:t>
            </a:r>
            <a:r>
              <a:rPr dirty="0" sz="1800" spc="80">
                <a:solidFill>
                  <a:srgbClr val="797B7B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3469503" y="6115879"/>
            <a:ext cx="1019175" cy="32512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950" spc="40">
                <a:solidFill>
                  <a:srgbClr val="5D5D5B"/>
                </a:solidFill>
                <a:latin typeface="Times New Roman"/>
                <a:cs typeface="Times New Roman"/>
              </a:rPr>
              <a:t>835-0230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6621672" y="1022263"/>
            <a:ext cx="2188845" cy="651510"/>
          </a:xfrm>
          <a:prstGeom prst="rect">
            <a:avLst/>
          </a:prstGeom>
        </p:spPr>
        <p:txBody>
          <a:bodyPr wrap="square" lIns="0" tIns="104139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819"/>
              </a:spcBef>
              <a:tabLst>
                <a:tab pos="441959" algn="l"/>
              </a:tabLst>
            </a:pPr>
            <a:r>
              <a:rPr dirty="0" sz="1450" spc="30">
                <a:solidFill>
                  <a:srgbClr val="797B7B"/>
                </a:solidFill>
                <a:latin typeface="Times New Roman"/>
                <a:cs typeface="Times New Roman"/>
              </a:rPr>
              <a:t>The	</a:t>
            </a:r>
            <a:r>
              <a:rPr dirty="0" sz="1450" spc="190">
                <a:solidFill>
                  <a:srgbClr val="797B7B"/>
                </a:solidFill>
                <a:latin typeface="Times New Roman"/>
                <a:cs typeface="Times New Roman"/>
              </a:rPr>
              <a:t>Frtendly</a:t>
            </a:r>
            <a:r>
              <a:rPr dirty="0" sz="1450" spc="60">
                <a:solidFill>
                  <a:srgbClr val="797B7B"/>
                </a:solidFill>
                <a:latin typeface="Times New Roman"/>
                <a:cs typeface="Times New Roman"/>
              </a:rPr>
              <a:t> </a:t>
            </a:r>
            <a:r>
              <a:rPr dirty="0" sz="1450" spc="190">
                <a:solidFill>
                  <a:srgbClr val="797B7B"/>
                </a:solidFill>
                <a:latin typeface="Times New Roman"/>
                <a:cs typeface="Times New Roman"/>
              </a:rPr>
              <a:t>Store</a:t>
            </a:r>
            <a:endParaRPr sz="14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725"/>
              </a:spcBef>
            </a:pPr>
            <a:r>
              <a:rPr dirty="0" sz="1450" spc="-140">
                <a:solidFill>
                  <a:srgbClr val="797B7B"/>
                </a:solidFill>
                <a:latin typeface="Arial"/>
                <a:cs typeface="Arial"/>
              </a:rPr>
              <a:t>GENERAL </a:t>
            </a:r>
            <a:r>
              <a:rPr dirty="0" sz="1450" spc="-200">
                <a:solidFill>
                  <a:srgbClr val="797B7B"/>
                </a:solidFill>
                <a:latin typeface="Arial"/>
                <a:cs typeface="Arial"/>
              </a:rPr>
              <a:t>ELECTRIC</a:t>
            </a:r>
            <a:r>
              <a:rPr dirty="0" sz="1450" spc="-170">
                <a:solidFill>
                  <a:srgbClr val="797B7B"/>
                </a:solidFill>
                <a:latin typeface="Arial"/>
                <a:cs typeface="Arial"/>
              </a:rPr>
              <a:t> </a:t>
            </a:r>
            <a:r>
              <a:rPr dirty="0" sz="1450" spc="-195">
                <a:solidFill>
                  <a:srgbClr val="797B7B"/>
                </a:solidFill>
                <a:latin typeface="Arial"/>
                <a:cs typeface="Arial"/>
              </a:rPr>
              <a:t>DEALER</a:t>
            </a:r>
            <a:endParaRPr sz="14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7120471" y="1826361"/>
            <a:ext cx="1221740" cy="63881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 marR="19050">
              <a:lnSpc>
                <a:spcPct val="100000"/>
              </a:lnSpc>
              <a:spcBef>
                <a:spcPts val="110"/>
              </a:spcBef>
            </a:pPr>
            <a:r>
              <a:rPr dirty="0" sz="1450" spc="-180">
                <a:solidFill>
                  <a:srgbClr val="797B7B"/>
                </a:solidFill>
                <a:latin typeface="Arial"/>
                <a:cs typeface="Arial"/>
              </a:rPr>
              <a:t>FURNITURE</a:t>
            </a:r>
            <a:endParaRPr sz="14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395"/>
              </a:spcBef>
            </a:pPr>
            <a:r>
              <a:rPr dirty="0" sz="1400" spc="-80">
                <a:solidFill>
                  <a:srgbClr val="797B7B"/>
                </a:solidFill>
                <a:latin typeface="Arial"/>
                <a:cs typeface="Arial"/>
              </a:rPr>
              <a:t>AUTO</a:t>
            </a:r>
            <a:r>
              <a:rPr dirty="0" sz="1400" spc="-190">
                <a:solidFill>
                  <a:srgbClr val="797B7B"/>
                </a:solidFill>
                <a:latin typeface="Arial"/>
                <a:cs typeface="Arial"/>
              </a:rPr>
              <a:t> </a:t>
            </a:r>
            <a:r>
              <a:rPr dirty="0" sz="1400" spc="-165">
                <a:solidFill>
                  <a:srgbClr val="8A8E8E"/>
                </a:solidFill>
                <a:latin typeface="Arial"/>
                <a:cs typeface="Arial"/>
              </a:rPr>
              <a:t>SUPPLIES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7241972" y="2608939"/>
            <a:ext cx="967740" cy="2489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450" spc="-135">
                <a:solidFill>
                  <a:srgbClr val="797B7B"/>
                </a:solidFill>
                <a:latin typeface="Arial"/>
                <a:cs typeface="Arial"/>
              </a:rPr>
              <a:t>HARDWARE</a:t>
            </a:r>
            <a:endParaRPr sz="14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5960080" y="2921973"/>
            <a:ext cx="977265" cy="2603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550" spc="10">
                <a:solidFill>
                  <a:srgbClr val="797B7B"/>
                </a:solidFill>
                <a:latin typeface="Times New Roman"/>
                <a:cs typeface="Times New Roman"/>
              </a:rPr>
              <a:t>Gene</a:t>
            </a:r>
            <a:r>
              <a:rPr dirty="0" sz="1550" spc="-75">
                <a:solidFill>
                  <a:srgbClr val="797B7B"/>
                </a:solidFill>
                <a:latin typeface="Times New Roman"/>
                <a:cs typeface="Times New Roman"/>
              </a:rPr>
              <a:t> </a:t>
            </a:r>
            <a:r>
              <a:rPr dirty="0" sz="1400" spc="-50">
                <a:solidFill>
                  <a:srgbClr val="797B7B"/>
                </a:solidFill>
                <a:latin typeface="Arial"/>
                <a:cs typeface="Arial"/>
              </a:rPr>
              <a:t>Torres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8829104" y="2926863"/>
            <a:ext cx="797560" cy="2425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400" spc="-5">
                <a:solidFill>
                  <a:srgbClr val="797B7B"/>
                </a:solidFill>
                <a:latin typeface="Times New Roman"/>
                <a:cs typeface="Times New Roman"/>
              </a:rPr>
              <a:t>A</a:t>
            </a:r>
            <a:r>
              <a:rPr dirty="0" sz="1400" spc="45">
                <a:solidFill>
                  <a:srgbClr val="797B7B"/>
                </a:solidFill>
                <a:latin typeface="Times New Roman"/>
                <a:cs typeface="Times New Roman"/>
              </a:rPr>
              <a:t> </a:t>
            </a:r>
            <a:r>
              <a:rPr dirty="0" sz="1400" spc="40">
                <a:solidFill>
                  <a:srgbClr val="797B7B"/>
                </a:solidFill>
                <a:latin typeface="Times New Roman"/>
                <a:cs typeface="Times New Roman"/>
              </a:rPr>
              <a:t>G,lbert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6368991" y="3914873"/>
            <a:ext cx="2929890" cy="251523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algn="ctr" marL="12700" marR="5080">
              <a:lnSpc>
                <a:spcPts val="2310"/>
              </a:lnSpc>
              <a:spcBef>
                <a:spcPts val="215"/>
              </a:spcBef>
            </a:pPr>
            <a:r>
              <a:rPr dirty="0" sz="1950" spc="-160">
                <a:solidFill>
                  <a:srgbClr val="5D5D5B"/>
                </a:solidFill>
                <a:latin typeface="Arial"/>
                <a:cs typeface="Arial"/>
              </a:rPr>
              <a:t>BARKER</a:t>
            </a:r>
            <a:r>
              <a:rPr dirty="0" sz="1950" spc="-160">
                <a:solidFill>
                  <a:srgbClr val="797B7B"/>
                </a:solidFill>
                <a:latin typeface="Arial"/>
                <a:cs typeface="Arial"/>
              </a:rPr>
              <a:t>' </a:t>
            </a:r>
            <a:r>
              <a:rPr dirty="0" sz="1950" spc="20">
                <a:solidFill>
                  <a:srgbClr val="5D5D5B"/>
                </a:solidFill>
                <a:latin typeface="Arial"/>
                <a:cs typeface="Arial"/>
              </a:rPr>
              <a:t>S </a:t>
            </a:r>
            <a:r>
              <a:rPr dirty="0" sz="1950" spc="-160">
                <a:solidFill>
                  <a:srgbClr val="5D5D5B"/>
                </a:solidFill>
                <a:latin typeface="Arial"/>
                <a:cs typeface="Arial"/>
              </a:rPr>
              <a:t>SHELL</a:t>
            </a:r>
            <a:r>
              <a:rPr dirty="0" sz="1950" spc="-360">
                <a:solidFill>
                  <a:srgbClr val="5D5D5B"/>
                </a:solidFill>
                <a:latin typeface="Arial"/>
                <a:cs typeface="Arial"/>
              </a:rPr>
              <a:t> </a:t>
            </a:r>
            <a:r>
              <a:rPr dirty="0" sz="1950" spc="-135">
                <a:solidFill>
                  <a:srgbClr val="5D5D5B"/>
                </a:solidFill>
                <a:latin typeface="Arial"/>
                <a:cs typeface="Arial"/>
              </a:rPr>
              <a:t>SERVICE  </a:t>
            </a:r>
            <a:r>
              <a:rPr dirty="0" sz="1950" spc="70">
                <a:solidFill>
                  <a:srgbClr val="5D5D5B"/>
                </a:solidFill>
                <a:latin typeface="Arial"/>
                <a:cs typeface="Arial"/>
              </a:rPr>
              <a:t>AND</a:t>
            </a:r>
            <a:endParaRPr sz="1950">
              <a:latin typeface="Arial"/>
              <a:cs typeface="Arial"/>
            </a:endParaRPr>
          </a:p>
          <a:p>
            <a:pPr algn="ctr" marR="15875">
              <a:lnSpc>
                <a:spcPts val="2240"/>
              </a:lnSpc>
            </a:pPr>
            <a:r>
              <a:rPr dirty="0" sz="1950" spc="-135">
                <a:solidFill>
                  <a:srgbClr val="5D5D5B"/>
                </a:solidFill>
                <a:latin typeface="Arial"/>
                <a:cs typeface="Arial"/>
              </a:rPr>
              <a:t>DISTRIBUTORS</a:t>
            </a:r>
            <a:endParaRPr sz="1950">
              <a:latin typeface="Arial"/>
              <a:cs typeface="Arial"/>
            </a:endParaRPr>
          </a:p>
          <a:p>
            <a:pPr algn="ctr" marL="681990" marR="808355">
              <a:lnSpc>
                <a:spcPct val="79600"/>
              </a:lnSpc>
              <a:spcBef>
                <a:spcPts val="1750"/>
              </a:spcBef>
            </a:pPr>
            <a:r>
              <a:rPr dirty="0" sz="1550" spc="15">
                <a:solidFill>
                  <a:srgbClr val="797B7B"/>
                </a:solidFill>
                <a:latin typeface="Times New Roman"/>
                <a:cs typeface="Times New Roman"/>
              </a:rPr>
              <a:t>408 </a:t>
            </a:r>
            <a:r>
              <a:rPr dirty="0" sz="1550" spc="-55">
                <a:solidFill>
                  <a:srgbClr val="797B7B"/>
                </a:solidFill>
                <a:latin typeface="Times New Roman"/>
                <a:cs typeface="Times New Roman"/>
              </a:rPr>
              <a:t>Collfomfa</a:t>
            </a:r>
            <a:r>
              <a:rPr dirty="0" sz="1550" spc="-120">
                <a:solidFill>
                  <a:srgbClr val="797B7B"/>
                </a:solidFill>
                <a:latin typeface="Times New Roman"/>
                <a:cs typeface="Times New Roman"/>
              </a:rPr>
              <a:t> </a:t>
            </a:r>
            <a:r>
              <a:rPr dirty="0" sz="1550" spc="-80">
                <a:solidFill>
                  <a:srgbClr val="5D5D5B"/>
                </a:solidFill>
                <a:latin typeface="Times New Roman"/>
                <a:cs typeface="Times New Roman"/>
              </a:rPr>
              <a:t>N</a:t>
            </a:r>
            <a:r>
              <a:rPr dirty="0" sz="1550" spc="-80">
                <a:solidFill>
                  <a:srgbClr val="8A8E8E"/>
                </a:solidFill>
                <a:latin typeface="Times New Roman"/>
                <a:cs typeface="Times New Roman"/>
              </a:rPr>
              <a:t>.</a:t>
            </a:r>
            <a:r>
              <a:rPr dirty="0" sz="1550" spc="-80">
                <a:solidFill>
                  <a:srgbClr val="5D5D5B"/>
                </a:solidFill>
                <a:latin typeface="Times New Roman"/>
                <a:cs typeface="Times New Roman"/>
              </a:rPr>
              <a:t>E </a:t>
            </a:r>
            <a:r>
              <a:rPr dirty="0" sz="1550" spc="-80">
                <a:solidFill>
                  <a:srgbClr val="797B7B"/>
                </a:solidFill>
                <a:latin typeface="Times New Roman"/>
                <a:cs typeface="Times New Roman"/>
              </a:rPr>
              <a:t> </a:t>
            </a:r>
            <a:r>
              <a:rPr dirty="0" sz="1550" spc="-45">
                <a:solidFill>
                  <a:srgbClr val="797B7B"/>
                </a:solidFill>
                <a:latin typeface="Times New Roman"/>
                <a:cs typeface="Times New Roman"/>
              </a:rPr>
              <a:t>Phone </a:t>
            </a:r>
            <a:r>
              <a:rPr dirty="0" sz="1550" spc="-30">
                <a:solidFill>
                  <a:srgbClr val="797B7B"/>
                </a:solidFill>
                <a:latin typeface="Times New Roman"/>
                <a:cs typeface="Times New Roman"/>
              </a:rPr>
              <a:t>835-0</a:t>
            </a:r>
            <a:r>
              <a:rPr dirty="0" sz="1550" spc="-30">
                <a:solidFill>
                  <a:srgbClr val="5D5D5B"/>
                </a:solidFill>
                <a:latin typeface="Times New Roman"/>
                <a:cs typeface="Times New Roman"/>
              </a:rPr>
              <a:t>2</a:t>
            </a:r>
            <a:r>
              <a:rPr dirty="0" sz="1550" spc="-30">
                <a:solidFill>
                  <a:srgbClr val="797B7B"/>
                </a:solidFill>
                <a:latin typeface="Times New Roman"/>
                <a:cs typeface="Times New Roman"/>
              </a:rPr>
              <a:t>88 </a:t>
            </a:r>
            <a:r>
              <a:rPr dirty="0" sz="1550" spc="-30">
                <a:solidFill>
                  <a:srgbClr val="5D5D5B"/>
                </a:solidFill>
                <a:latin typeface="Times New Roman"/>
                <a:cs typeface="Times New Roman"/>
              </a:rPr>
              <a:t> </a:t>
            </a:r>
            <a:r>
              <a:rPr dirty="0" sz="1700" spc="-160">
                <a:solidFill>
                  <a:srgbClr val="5D5D5B"/>
                </a:solidFill>
                <a:latin typeface="Courier New"/>
                <a:cs typeface="Courier New"/>
              </a:rPr>
              <a:t>A</a:t>
            </a:r>
            <a:r>
              <a:rPr dirty="0" sz="1700" spc="-160">
                <a:solidFill>
                  <a:srgbClr val="797B7B"/>
                </a:solidFill>
                <a:latin typeface="Courier New"/>
                <a:cs typeface="Courier New"/>
              </a:rPr>
              <a:t>nd</a:t>
            </a:r>
            <a:endParaRPr sz="1700">
              <a:latin typeface="Courier New"/>
              <a:cs typeface="Courier New"/>
            </a:endParaRPr>
          </a:p>
          <a:p>
            <a:pPr marL="721360">
              <a:lnSpc>
                <a:spcPts val="1390"/>
              </a:lnSpc>
            </a:pPr>
            <a:r>
              <a:rPr dirty="0" sz="1550" spc="30">
                <a:solidFill>
                  <a:srgbClr val="797B7B"/>
                </a:solidFill>
                <a:latin typeface="Times New Roman"/>
                <a:cs typeface="Times New Roman"/>
              </a:rPr>
              <a:t>1015 </a:t>
            </a:r>
            <a:r>
              <a:rPr dirty="0" sz="1550" spc="-105">
                <a:solidFill>
                  <a:srgbClr val="5D5D5B"/>
                </a:solidFill>
                <a:latin typeface="Times New Roman"/>
                <a:cs typeface="Times New Roman"/>
              </a:rPr>
              <a:t>N</a:t>
            </a:r>
            <a:r>
              <a:rPr dirty="0" sz="1550" spc="-105">
                <a:solidFill>
                  <a:srgbClr val="8A8E8E"/>
                </a:solidFill>
                <a:latin typeface="Times New Roman"/>
                <a:cs typeface="Times New Roman"/>
              </a:rPr>
              <a:t>.</a:t>
            </a:r>
            <a:r>
              <a:rPr dirty="0" sz="1550" spc="-204">
                <a:solidFill>
                  <a:srgbClr val="8A8E8E"/>
                </a:solidFill>
                <a:latin typeface="Times New Roman"/>
                <a:cs typeface="Times New Roman"/>
              </a:rPr>
              <a:t> </a:t>
            </a:r>
            <a:r>
              <a:rPr dirty="0" sz="1550" spc="-145">
                <a:solidFill>
                  <a:srgbClr val="797B7B"/>
                </a:solidFill>
                <a:latin typeface="Times New Roman"/>
                <a:cs typeface="Times New Roman"/>
              </a:rPr>
              <a:t>C</a:t>
            </a:r>
            <a:r>
              <a:rPr dirty="0" sz="1550" spc="-145">
                <a:solidFill>
                  <a:srgbClr val="5D5D5B"/>
                </a:solidFill>
                <a:latin typeface="Times New Roman"/>
                <a:cs typeface="Times New Roman"/>
              </a:rPr>
              <a:t>a</a:t>
            </a:r>
            <a:r>
              <a:rPr dirty="0" sz="1550" spc="-145">
                <a:solidFill>
                  <a:srgbClr val="797B7B"/>
                </a:solidFill>
                <a:latin typeface="Times New Roman"/>
                <a:cs typeface="Times New Roman"/>
              </a:rPr>
              <a:t>hforn</a:t>
            </a:r>
            <a:r>
              <a:rPr dirty="0" sz="1550" spc="-145">
                <a:solidFill>
                  <a:srgbClr val="5D5D5B"/>
                </a:solidFill>
                <a:latin typeface="Times New Roman"/>
                <a:cs typeface="Times New Roman"/>
              </a:rPr>
              <a:t>0</a:t>
            </a:r>
            <a:r>
              <a:rPr dirty="0" sz="1550" spc="-145">
                <a:solidFill>
                  <a:srgbClr val="797B7B"/>
                </a:solidFill>
                <a:latin typeface="Times New Roman"/>
                <a:cs typeface="Times New Roman"/>
              </a:rPr>
              <a:t>1</a:t>
            </a:r>
            <a:endParaRPr sz="1550">
              <a:latin typeface="Times New Roman"/>
              <a:cs typeface="Times New Roman"/>
            </a:endParaRPr>
          </a:p>
          <a:p>
            <a:pPr marL="817880">
              <a:lnSpc>
                <a:spcPts val="1739"/>
              </a:lnSpc>
            </a:pPr>
            <a:r>
              <a:rPr dirty="0" sz="1400" spc="-60">
                <a:solidFill>
                  <a:srgbClr val="797B7B"/>
                </a:solidFill>
                <a:latin typeface="Arial"/>
                <a:cs typeface="Arial"/>
              </a:rPr>
              <a:t>Phone</a:t>
            </a:r>
            <a:r>
              <a:rPr dirty="0" sz="1400" spc="-220">
                <a:solidFill>
                  <a:srgbClr val="797B7B"/>
                </a:solidFill>
                <a:latin typeface="Arial"/>
                <a:cs typeface="Arial"/>
              </a:rPr>
              <a:t> </a:t>
            </a:r>
            <a:r>
              <a:rPr dirty="0" sz="1550" spc="-10">
                <a:solidFill>
                  <a:srgbClr val="797B7B"/>
                </a:solidFill>
                <a:latin typeface="Times New Roman"/>
                <a:cs typeface="Times New Roman"/>
              </a:rPr>
              <a:t>8</a:t>
            </a:r>
            <a:r>
              <a:rPr dirty="0" sz="1550" spc="-10">
                <a:solidFill>
                  <a:srgbClr val="5D5D5B"/>
                </a:solidFill>
                <a:latin typeface="Times New Roman"/>
                <a:cs typeface="Times New Roman"/>
              </a:rPr>
              <a:t>3</a:t>
            </a:r>
            <a:r>
              <a:rPr dirty="0" sz="1550" spc="-10">
                <a:solidFill>
                  <a:srgbClr val="797B7B"/>
                </a:solidFill>
                <a:latin typeface="Times New Roman"/>
                <a:cs typeface="Times New Roman"/>
              </a:rPr>
              <a:t>5-0</a:t>
            </a:r>
            <a:r>
              <a:rPr dirty="0" sz="1550" spc="-10">
                <a:solidFill>
                  <a:srgbClr val="5D5D5B"/>
                </a:solidFill>
                <a:latin typeface="Times New Roman"/>
                <a:cs typeface="Times New Roman"/>
              </a:rPr>
              <a:t>460</a:t>
            </a:r>
            <a:endParaRPr sz="1550">
              <a:latin typeface="Times New Roman"/>
              <a:cs typeface="Times New Roman"/>
            </a:endParaRPr>
          </a:p>
          <a:p>
            <a:pPr marL="75565">
              <a:lnSpc>
                <a:spcPct val="100000"/>
              </a:lnSpc>
              <a:spcBef>
                <a:spcPts val="1300"/>
              </a:spcBef>
              <a:tabLst>
                <a:tab pos="2242820" algn="l"/>
              </a:tabLst>
            </a:pPr>
            <a:r>
              <a:rPr dirty="0" sz="1550" spc="30">
                <a:solidFill>
                  <a:srgbClr val="797B7B"/>
                </a:solidFill>
                <a:latin typeface="Times New Roman"/>
                <a:cs typeface="Times New Roman"/>
              </a:rPr>
              <a:t>J. </a:t>
            </a:r>
            <a:r>
              <a:rPr dirty="0" sz="1450" spc="45">
                <a:solidFill>
                  <a:srgbClr val="797B7B"/>
                </a:solidFill>
                <a:latin typeface="Times New Roman"/>
                <a:cs typeface="Times New Roman"/>
              </a:rPr>
              <a:t>C </a:t>
            </a:r>
            <a:r>
              <a:rPr dirty="0" sz="1450" spc="25">
                <a:solidFill>
                  <a:srgbClr val="8A8E8E"/>
                </a:solidFill>
                <a:latin typeface="Times New Roman"/>
                <a:cs typeface="Times New Roman"/>
              </a:rPr>
              <a:t>"</a:t>
            </a:r>
            <a:r>
              <a:rPr dirty="0" sz="1450" spc="-30">
                <a:solidFill>
                  <a:srgbClr val="8A8E8E"/>
                </a:solidFill>
                <a:latin typeface="Times New Roman"/>
                <a:cs typeface="Times New Roman"/>
              </a:rPr>
              <a:t> </a:t>
            </a:r>
            <a:r>
              <a:rPr dirty="0" sz="1450" spc="-15">
                <a:solidFill>
                  <a:srgbClr val="5D5D5B"/>
                </a:solidFill>
                <a:latin typeface="Times New Roman"/>
                <a:cs typeface="Times New Roman"/>
              </a:rPr>
              <a:t>B</a:t>
            </a:r>
            <a:r>
              <a:rPr dirty="0" sz="1450" spc="-15">
                <a:solidFill>
                  <a:srgbClr val="797B7B"/>
                </a:solidFill>
                <a:latin typeface="Times New Roman"/>
                <a:cs typeface="Times New Roman"/>
              </a:rPr>
              <a:t>uddy"</a:t>
            </a:r>
            <a:r>
              <a:rPr dirty="0" sz="1450" spc="110">
                <a:solidFill>
                  <a:srgbClr val="797B7B"/>
                </a:solidFill>
                <a:latin typeface="Times New Roman"/>
                <a:cs typeface="Times New Roman"/>
              </a:rPr>
              <a:t> </a:t>
            </a:r>
            <a:r>
              <a:rPr dirty="0" sz="1450" spc="-20">
                <a:solidFill>
                  <a:srgbClr val="797B7B"/>
                </a:solidFill>
                <a:latin typeface="Times New Roman"/>
                <a:cs typeface="Times New Roman"/>
              </a:rPr>
              <a:t>Barker	</a:t>
            </a:r>
            <a:r>
              <a:rPr dirty="0" sz="1450" spc="30">
                <a:solidFill>
                  <a:srgbClr val="797B7B"/>
                </a:solidFill>
                <a:latin typeface="Times New Roman"/>
                <a:cs typeface="Times New Roman"/>
              </a:rPr>
              <a:t>Owner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01251" y="7504958"/>
            <a:ext cx="3534410" cy="723265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98425">
              <a:lnSpc>
                <a:spcPct val="100000"/>
              </a:lnSpc>
              <a:spcBef>
                <a:spcPts val="115"/>
              </a:spcBef>
            </a:pPr>
            <a:r>
              <a:rPr dirty="0" sz="1950" spc="-130">
                <a:solidFill>
                  <a:srgbClr val="797B7B"/>
                </a:solidFill>
                <a:latin typeface="Arial"/>
                <a:cs typeface="Arial"/>
              </a:rPr>
              <a:t>SOCORRO </a:t>
            </a:r>
            <a:r>
              <a:rPr dirty="0" sz="1950" spc="-50">
                <a:solidFill>
                  <a:srgbClr val="797B7B"/>
                </a:solidFill>
                <a:latin typeface="Arial"/>
                <a:cs typeface="Arial"/>
              </a:rPr>
              <a:t>AM</a:t>
            </a:r>
            <a:r>
              <a:rPr dirty="0" sz="1950" spc="-50">
                <a:solidFill>
                  <a:srgbClr val="5D5D5B"/>
                </a:solidFill>
                <a:latin typeface="Arial"/>
                <a:cs typeface="Arial"/>
              </a:rPr>
              <a:t>E</a:t>
            </a:r>
            <a:r>
              <a:rPr dirty="0" sz="1950" spc="-50">
                <a:solidFill>
                  <a:srgbClr val="797B7B"/>
                </a:solidFill>
                <a:latin typeface="Arial"/>
                <a:cs typeface="Arial"/>
              </a:rPr>
              <a:t>RI</a:t>
            </a:r>
            <a:r>
              <a:rPr dirty="0" sz="1950" spc="-50">
                <a:solidFill>
                  <a:srgbClr val="5D5D5B"/>
                </a:solidFill>
                <a:latin typeface="Arial"/>
                <a:cs typeface="Arial"/>
              </a:rPr>
              <a:t>CA</a:t>
            </a:r>
            <a:r>
              <a:rPr dirty="0" sz="1950" spc="-50">
                <a:solidFill>
                  <a:srgbClr val="797B7B"/>
                </a:solidFill>
                <a:latin typeface="Arial"/>
                <a:cs typeface="Arial"/>
              </a:rPr>
              <a:t>N</a:t>
            </a:r>
            <a:r>
              <a:rPr dirty="0" sz="1950" spc="-130">
                <a:solidFill>
                  <a:srgbClr val="797B7B"/>
                </a:solidFill>
                <a:latin typeface="Arial"/>
                <a:cs typeface="Arial"/>
              </a:rPr>
              <a:t> </a:t>
            </a:r>
            <a:r>
              <a:rPr dirty="0" sz="1950" spc="-130">
                <a:solidFill>
                  <a:srgbClr val="5D5D5B"/>
                </a:solidFill>
                <a:latin typeface="Arial"/>
                <a:cs typeface="Arial"/>
              </a:rPr>
              <a:t>PARTS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95"/>
              </a:spcBef>
            </a:pPr>
            <a:r>
              <a:rPr dirty="0" sz="1450" spc="-210">
                <a:solidFill>
                  <a:srgbClr val="8A8E8E"/>
                </a:solidFill>
                <a:latin typeface="Arial"/>
                <a:cs typeface="Arial"/>
              </a:rPr>
              <a:t>COMPLETE </a:t>
            </a:r>
            <a:r>
              <a:rPr dirty="0" sz="1450" spc="-114">
                <a:solidFill>
                  <a:srgbClr val="8A8E8E"/>
                </a:solidFill>
                <a:latin typeface="Arial"/>
                <a:cs typeface="Arial"/>
              </a:rPr>
              <a:t>LINE </a:t>
            </a:r>
            <a:r>
              <a:rPr dirty="0" sz="1450" spc="-80">
                <a:solidFill>
                  <a:srgbClr val="8A8E8E"/>
                </a:solidFill>
                <a:latin typeface="Arial"/>
                <a:cs typeface="Arial"/>
              </a:rPr>
              <a:t>OF </a:t>
            </a:r>
            <a:r>
              <a:rPr dirty="0" sz="1450" spc="-65">
                <a:solidFill>
                  <a:srgbClr val="797B7B"/>
                </a:solidFill>
                <a:latin typeface="Arial"/>
                <a:cs typeface="Arial"/>
              </a:rPr>
              <a:t>NEW </a:t>
            </a:r>
            <a:r>
              <a:rPr dirty="0" sz="1450" spc="-50">
                <a:solidFill>
                  <a:srgbClr val="797B7B"/>
                </a:solidFill>
                <a:latin typeface="Arial"/>
                <a:cs typeface="Arial"/>
              </a:rPr>
              <a:t>AND </a:t>
            </a:r>
            <a:r>
              <a:rPr dirty="0" sz="1450" spc="-200">
                <a:solidFill>
                  <a:srgbClr val="797B7B"/>
                </a:solidFill>
                <a:latin typeface="Arial"/>
                <a:cs typeface="Arial"/>
              </a:rPr>
              <a:t>REBUILT</a:t>
            </a:r>
            <a:r>
              <a:rPr dirty="0" sz="1450" spc="-245">
                <a:solidFill>
                  <a:srgbClr val="797B7B"/>
                </a:solidFill>
                <a:latin typeface="Arial"/>
                <a:cs typeface="Arial"/>
              </a:rPr>
              <a:t> </a:t>
            </a:r>
            <a:r>
              <a:rPr dirty="0" sz="1450" spc="-165">
                <a:solidFill>
                  <a:srgbClr val="797B7B"/>
                </a:solidFill>
                <a:latin typeface="Arial"/>
                <a:cs typeface="Arial"/>
              </a:rPr>
              <a:t>PARTS</a:t>
            </a:r>
            <a:endParaRPr sz="145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763697" y="8395142"/>
            <a:ext cx="1504950" cy="186753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400" spc="-50">
                <a:solidFill>
                  <a:srgbClr val="8A8E8E"/>
                </a:solidFill>
                <a:latin typeface="Arial"/>
                <a:cs typeface="Arial"/>
              </a:rPr>
              <a:t>CHAMPION</a:t>
            </a:r>
            <a:r>
              <a:rPr dirty="0" sz="1400" spc="-145">
                <a:solidFill>
                  <a:srgbClr val="8A8E8E"/>
                </a:solidFill>
                <a:latin typeface="Arial"/>
                <a:cs typeface="Arial"/>
              </a:rPr>
              <a:t> </a:t>
            </a:r>
            <a:r>
              <a:rPr dirty="0" sz="1400" spc="-125">
                <a:solidFill>
                  <a:srgbClr val="797B7B"/>
                </a:solidFill>
                <a:latin typeface="Arial"/>
                <a:cs typeface="Arial"/>
              </a:rPr>
              <a:t>PLUGS</a:t>
            </a:r>
            <a:endParaRPr sz="1400">
              <a:latin typeface="Arial"/>
              <a:cs typeface="Arial"/>
            </a:endParaRPr>
          </a:p>
          <a:p>
            <a:pPr marL="21590" marR="5715" indent="-4445">
              <a:lnSpc>
                <a:spcPct val="183400"/>
              </a:lnSpc>
              <a:spcBef>
                <a:spcPts val="150"/>
              </a:spcBef>
            </a:pPr>
            <a:r>
              <a:rPr dirty="0" sz="1400" spc="-70">
                <a:solidFill>
                  <a:srgbClr val="797B7B"/>
                </a:solidFill>
                <a:latin typeface="Arial"/>
                <a:cs typeface="Arial"/>
              </a:rPr>
              <a:t>MONROE</a:t>
            </a:r>
            <a:r>
              <a:rPr dirty="0" sz="1400" spc="-160">
                <a:solidFill>
                  <a:srgbClr val="797B7B"/>
                </a:solidFill>
                <a:latin typeface="Arial"/>
                <a:cs typeface="Arial"/>
              </a:rPr>
              <a:t> </a:t>
            </a:r>
            <a:r>
              <a:rPr dirty="0" sz="1400" spc="-90">
                <a:solidFill>
                  <a:srgbClr val="797B7B"/>
                </a:solidFill>
                <a:latin typeface="Arial"/>
                <a:cs typeface="Arial"/>
              </a:rPr>
              <a:t>SHOCKS  </a:t>
            </a:r>
            <a:r>
              <a:rPr dirty="0" sz="1400" spc="-100">
                <a:solidFill>
                  <a:srgbClr val="8A8E8E"/>
                </a:solidFill>
                <a:latin typeface="Arial"/>
                <a:cs typeface="Arial"/>
              </a:rPr>
              <a:t>GATES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Arial"/>
              <a:cs typeface="Arial"/>
            </a:endParaRPr>
          </a:p>
          <a:p>
            <a:pPr marL="38735">
              <a:lnSpc>
                <a:spcPct val="100000"/>
              </a:lnSpc>
              <a:spcBef>
                <a:spcPts val="5"/>
              </a:spcBef>
            </a:pPr>
            <a:r>
              <a:rPr dirty="0" sz="1450" spc="-185">
                <a:solidFill>
                  <a:srgbClr val="8A8E8E"/>
                </a:solidFill>
                <a:latin typeface="Arial"/>
                <a:cs typeface="Arial"/>
              </a:rPr>
              <a:t>WALKER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50">
              <a:latin typeface="Arial"/>
              <a:cs typeface="Arial"/>
            </a:endParaRPr>
          </a:p>
          <a:p>
            <a:pPr marL="37465">
              <a:lnSpc>
                <a:spcPct val="100000"/>
              </a:lnSpc>
            </a:pPr>
            <a:r>
              <a:rPr dirty="0" sz="1450" spc="-160">
                <a:solidFill>
                  <a:srgbClr val="797B7B"/>
                </a:solidFill>
                <a:latin typeface="Arial"/>
                <a:cs typeface="Arial"/>
              </a:rPr>
              <a:t>BLACK </a:t>
            </a:r>
            <a:r>
              <a:rPr dirty="0" sz="1350" spc="-135">
                <a:solidFill>
                  <a:srgbClr val="797B7B"/>
                </a:solidFill>
                <a:latin typeface="Arial"/>
                <a:cs typeface="Arial"/>
              </a:rPr>
              <a:t>&amp;</a:t>
            </a:r>
            <a:r>
              <a:rPr dirty="0" sz="1350" spc="35">
                <a:solidFill>
                  <a:srgbClr val="797B7B"/>
                </a:solidFill>
                <a:latin typeface="Arial"/>
                <a:cs typeface="Arial"/>
              </a:rPr>
              <a:t> </a:t>
            </a:r>
            <a:r>
              <a:rPr dirty="0" sz="1450" spc="-210">
                <a:solidFill>
                  <a:srgbClr val="797B7B"/>
                </a:solidFill>
                <a:latin typeface="Arial"/>
                <a:cs typeface="Arial"/>
              </a:rPr>
              <a:t>DECKER</a:t>
            </a:r>
            <a:endParaRPr sz="14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573120" y="10410286"/>
            <a:ext cx="1764664" cy="2425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400" spc="-75">
                <a:solidFill>
                  <a:srgbClr val="797B7B"/>
                </a:solidFill>
                <a:latin typeface="Arial"/>
                <a:cs typeface="Arial"/>
              </a:rPr>
              <a:t>Phone </a:t>
            </a:r>
            <a:r>
              <a:rPr dirty="0" sz="1400" spc="-15">
                <a:solidFill>
                  <a:srgbClr val="8A8E8E"/>
                </a:solidFill>
                <a:latin typeface="Arial"/>
                <a:cs typeface="Arial"/>
              </a:rPr>
              <a:t>(505) </a:t>
            </a:r>
            <a:r>
              <a:rPr dirty="0" sz="1400" spc="265">
                <a:solidFill>
                  <a:srgbClr val="797B7B"/>
                </a:solidFill>
                <a:latin typeface="Arial"/>
                <a:cs typeface="Arial"/>
              </a:rPr>
              <a:t>835-l</a:t>
            </a:r>
            <a:r>
              <a:rPr dirty="0" sz="1400" spc="160">
                <a:solidFill>
                  <a:srgbClr val="797B7B"/>
                </a:solidFill>
                <a:latin typeface="Arial"/>
                <a:cs typeface="Arial"/>
              </a:rPr>
              <a:t> </a:t>
            </a:r>
            <a:r>
              <a:rPr dirty="0" sz="1400" spc="300">
                <a:solidFill>
                  <a:srgbClr val="797B7B"/>
                </a:solidFill>
                <a:latin typeface="Arial"/>
                <a:cs typeface="Arial"/>
              </a:rPr>
              <a:t>J</a:t>
            </a:r>
            <a:endParaRPr sz="140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2195966" y="10353278"/>
            <a:ext cx="39370" cy="238125"/>
          </a:xfrm>
          <a:custGeom>
            <a:avLst/>
            <a:gdLst/>
            <a:ahLst/>
            <a:cxnLst/>
            <a:rect l="l" t="t" r="r" b="b"/>
            <a:pathLst>
              <a:path w="39369" h="238125">
                <a:moveTo>
                  <a:pt x="39093" y="237702"/>
                </a:moveTo>
                <a:lnTo>
                  <a:pt x="0" y="237702"/>
                </a:lnTo>
                <a:lnTo>
                  <a:pt x="0" y="0"/>
                </a:lnTo>
                <a:lnTo>
                  <a:pt x="39093" y="0"/>
                </a:lnTo>
                <a:lnTo>
                  <a:pt x="39093" y="237702"/>
                </a:lnTo>
                <a:close/>
              </a:path>
            </a:pathLst>
          </a:custGeom>
          <a:solidFill>
            <a:srgbClr val="D1D4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 txBox="1"/>
          <p:nvPr/>
        </p:nvSpPr>
        <p:spPr>
          <a:xfrm>
            <a:off x="732624" y="10341810"/>
            <a:ext cx="1525905" cy="2425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400" spc="60">
                <a:solidFill>
                  <a:srgbClr val="8A8E8E"/>
                </a:solidFill>
                <a:latin typeface="Times New Roman"/>
                <a:cs typeface="Times New Roman"/>
              </a:rPr>
              <a:t>315 </a:t>
            </a:r>
            <a:r>
              <a:rPr dirty="0" sz="1400" spc="-5">
                <a:solidFill>
                  <a:srgbClr val="8A8E8E"/>
                </a:solidFill>
                <a:latin typeface="Times New Roman"/>
                <a:cs typeface="Times New Roman"/>
              </a:rPr>
              <a:t>Colifomia </a:t>
            </a:r>
            <a:r>
              <a:rPr dirty="0" sz="1400" spc="-35">
                <a:solidFill>
                  <a:srgbClr val="797B7B"/>
                </a:solidFill>
                <a:latin typeface="Times New Roman"/>
                <a:cs typeface="Times New Roman"/>
              </a:rPr>
              <a:t>N</a:t>
            </a:r>
            <a:r>
              <a:rPr dirty="0" sz="1400">
                <a:solidFill>
                  <a:srgbClr val="797B7B"/>
                </a:solidFill>
                <a:latin typeface="Times New Roman"/>
                <a:cs typeface="Times New Roman"/>
              </a:rPr>
              <a:t> </a:t>
            </a:r>
            <a:r>
              <a:rPr dirty="0" sz="1400" spc="5">
                <a:solidFill>
                  <a:srgbClr val="797B7B"/>
                </a:solidFill>
                <a:latin typeface="Times New Roman"/>
                <a:cs typeface="Times New Roman"/>
              </a:rPr>
              <a:t>W</a:t>
            </a:r>
            <a:r>
              <a:rPr dirty="0" sz="1400" spc="5">
                <a:solidFill>
                  <a:srgbClr val="A7AAAA"/>
                </a:solidFill>
                <a:latin typeface="Times New Roman"/>
                <a:cs typeface="Times New Roman"/>
              </a:rPr>
              <a:t>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358258" y="11140710"/>
            <a:ext cx="39370" cy="244475"/>
          </a:xfrm>
          <a:custGeom>
            <a:avLst/>
            <a:gdLst/>
            <a:ahLst/>
            <a:cxnLst/>
            <a:rect l="l" t="t" r="r" b="b"/>
            <a:pathLst>
              <a:path w="39369" h="244475">
                <a:moveTo>
                  <a:pt x="39093" y="244126"/>
                </a:moveTo>
                <a:lnTo>
                  <a:pt x="0" y="244126"/>
                </a:lnTo>
                <a:lnTo>
                  <a:pt x="0" y="0"/>
                </a:lnTo>
                <a:lnTo>
                  <a:pt x="39093" y="0"/>
                </a:lnTo>
                <a:lnTo>
                  <a:pt x="39093" y="244126"/>
                </a:lnTo>
                <a:close/>
              </a:path>
            </a:pathLst>
          </a:custGeom>
          <a:solidFill>
            <a:srgbClr val="D1D4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 txBox="1"/>
          <p:nvPr/>
        </p:nvSpPr>
        <p:spPr>
          <a:xfrm>
            <a:off x="503643" y="11119498"/>
            <a:ext cx="1887855" cy="2603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dirty="0" sz="1450" spc="-295">
                <a:solidFill>
                  <a:srgbClr val="8A8E8E"/>
                </a:solidFill>
                <a:latin typeface="Times New Roman"/>
                <a:cs typeface="Times New Roman"/>
              </a:rPr>
              <a:t>T</a:t>
            </a:r>
            <a:r>
              <a:rPr dirty="0" baseline="-28735" sz="2175" spc="-442">
                <a:solidFill>
                  <a:srgbClr val="8A8E8E"/>
                </a:solidFill>
                <a:latin typeface="Times New Roman"/>
                <a:cs typeface="Times New Roman"/>
              </a:rPr>
              <a:t>A</a:t>
            </a:r>
            <a:r>
              <a:rPr dirty="0" sz="1450" spc="-295">
                <a:solidFill>
                  <a:srgbClr val="8A8E8E"/>
                </a:solidFill>
                <a:latin typeface="Times New Roman"/>
                <a:cs typeface="Times New Roman"/>
              </a:rPr>
              <a:t>y</a:t>
            </a:r>
            <a:r>
              <a:rPr dirty="0" baseline="-28735" sz="2175" spc="-442">
                <a:solidFill>
                  <a:srgbClr val="8A8E8E"/>
                </a:solidFill>
                <a:latin typeface="Times New Roman"/>
                <a:cs typeface="Times New Roman"/>
              </a:rPr>
              <a:t>r</a:t>
            </a:r>
            <a:r>
              <a:rPr dirty="0" sz="1450" spc="-295">
                <a:solidFill>
                  <a:srgbClr val="8A8E8E"/>
                </a:solidFill>
                <a:latin typeface="Times New Roman"/>
                <a:cs typeface="Times New Roman"/>
              </a:rPr>
              <a:t>p</a:t>
            </a:r>
            <a:r>
              <a:rPr dirty="0" baseline="-28735" sz="2175" spc="-442">
                <a:solidFill>
                  <a:srgbClr val="8A8E8E"/>
                </a:solidFill>
                <a:latin typeface="Times New Roman"/>
                <a:cs typeface="Times New Roman"/>
              </a:rPr>
              <a:t>tM</a:t>
            </a:r>
            <a:r>
              <a:rPr dirty="0" sz="1450" spc="-295">
                <a:solidFill>
                  <a:srgbClr val="8A8E8E"/>
                </a:solidFill>
                <a:latin typeface="Times New Roman"/>
                <a:cs typeface="Times New Roman"/>
              </a:rPr>
              <a:t>ewrite </a:t>
            </a:r>
            <a:r>
              <a:rPr dirty="0" sz="1450" spc="-70">
                <a:solidFill>
                  <a:srgbClr val="8A8E8E"/>
                </a:solidFill>
                <a:latin typeface="Times New Roman"/>
                <a:cs typeface="Times New Roman"/>
              </a:rPr>
              <a:t>rs</a:t>
            </a:r>
            <a:r>
              <a:rPr dirty="0" sz="1450" spc="-70">
                <a:solidFill>
                  <a:srgbClr val="A7AAAA"/>
                </a:solidFill>
                <a:latin typeface="Times New Roman"/>
                <a:cs typeface="Times New Roman"/>
              </a:rPr>
              <a:t>, </a:t>
            </a:r>
            <a:r>
              <a:rPr dirty="0" sz="1550" spc="-190">
                <a:solidFill>
                  <a:srgbClr val="8A8E8E"/>
                </a:solidFill>
                <a:latin typeface="Times New Roman"/>
                <a:cs typeface="Times New Roman"/>
              </a:rPr>
              <a:t>Ad</a:t>
            </a:r>
            <a:r>
              <a:rPr dirty="0" baseline="-28735" sz="2175" spc="-284">
                <a:solidFill>
                  <a:srgbClr val="8A8E8E"/>
                </a:solidFill>
                <a:latin typeface="Times New Roman"/>
                <a:cs typeface="Times New Roman"/>
              </a:rPr>
              <a:t>.</a:t>
            </a:r>
            <a:r>
              <a:rPr dirty="0" sz="1550" spc="-190">
                <a:solidFill>
                  <a:srgbClr val="8A8E8E"/>
                </a:solidFill>
                <a:latin typeface="Times New Roman"/>
                <a:cs typeface="Times New Roman"/>
              </a:rPr>
              <a:t>d,,,</a:t>
            </a:r>
            <a:r>
              <a:rPr dirty="0" baseline="-28735" sz="2175" spc="-284">
                <a:solidFill>
                  <a:srgbClr val="8A8E8E"/>
                </a:solidFill>
                <a:latin typeface="Times New Roman"/>
                <a:cs typeface="Times New Roman"/>
              </a:rPr>
              <a:t>·</a:t>
            </a:r>
            <a:r>
              <a:rPr dirty="0" sz="1550" spc="-190">
                <a:solidFill>
                  <a:srgbClr val="8A8E8E"/>
                </a:solidFill>
                <a:latin typeface="Times New Roman"/>
                <a:cs typeface="Times New Roman"/>
              </a:rPr>
              <a:t>,.</a:t>
            </a:r>
            <a:r>
              <a:rPr dirty="0" baseline="-28735" sz="2175" spc="-284">
                <a:solidFill>
                  <a:srgbClr val="8A8E8E"/>
                </a:solidFill>
                <a:latin typeface="Times New Roman"/>
                <a:cs typeface="Times New Roman"/>
              </a:rPr>
              <a:t>•</a:t>
            </a:r>
            <a:r>
              <a:rPr dirty="0" sz="1550" spc="-190">
                <a:solidFill>
                  <a:srgbClr val="8A8E8E"/>
                </a:solidFill>
                <a:latin typeface="Times New Roman"/>
                <a:cs typeface="Times New Roman"/>
              </a:rPr>
              <a:t>. </a:t>
            </a:r>
            <a:r>
              <a:rPr dirty="0" sz="1550" spc="-150">
                <a:solidFill>
                  <a:srgbClr val="797B7B"/>
                </a:solidFill>
                <a:latin typeface="Times New Roman"/>
                <a:cs typeface="Times New Roman"/>
              </a:rPr>
              <a:t>,_.</a:t>
            </a:r>
            <a:r>
              <a:rPr dirty="0" sz="1550" spc="70">
                <a:solidFill>
                  <a:srgbClr val="797B7B"/>
                </a:solidFill>
                <a:latin typeface="Times New Roman"/>
                <a:cs typeface="Times New Roman"/>
              </a:rPr>
              <a:t> </a:t>
            </a:r>
            <a:r>
              <a:rPr dirty="0" sz="1550" spc="-240">
                <a:solidFill>
                  <a:srgbClr val="8A8E8E"/>
                </a:solidFill>
                <a:latin typeface="Times New Roman"/>
                <a:cs typeface="Times New Roman"/>
              </a:rPr>
              <a:t>h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469057" y="11295579"/>
            <a:ext cx="207010" cy="1663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900" spc="40">
                <a:solidFill>
                  <a:srgbClr val="8A8E8E"/>
                </a:solidFill>
                <a:latin typeface="Times New Roman"/>
                <a:cs typeface="Times New Roman"/>
              </a:rPr>
              <a:t>ne$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913371" y="11339599"/>
            <a:ext cx="1723389" cy="2425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  <a:tabLst>
                <a:tab pos="648335" algn="l"/>
                <a:tab pos="1648460" algn="l"/>
              </a:tabLst>
            </a:pPr>
            <a:r>
              <a:rPr dirty="0" sz="1400" spc="-15">
                <a:solidFill>
                  <a:srgbClr val="8A8E8E"/>
                </a:solidFill>
                <a:latin typeface="Times New Roman"/>
                <a:cs typeface="Times New Roman"/>
              </a:rPr>
              <a:t>a1enol	</a:t>
            </a:r>
            <a:r>
              <a:rPr dirty="0" sz="1400" spc="-165">
                <a:solidFill>
                  <a:srgbClr val="8A8E8E"/>
                </a:solidFill>
                <a:latin typeface="Times New Roman"/>
                <a:cs typeface="Times New Roman"/>
              </a:rPr>
              <a:t>Slot1on</a:t>
            </a:r>
            <a:r>
              <a:rPr dirty="0" baseline="49707" sz="1425" spc="-247">
                <a:solidFill>
                  <a:srgbClr val="797B7B"/>
                </a:solidFill>
                <a:latin typeface="Times New Roman"/>
                <a:cs typeface="Times New Roman"/>
              </a:rPr>
              <a:t>••</a:t>
            </a:r>
            <a:r>
              <a:rPr dirty="0" sz="1400" spc="-165">
                <a:solidFill>
                  <a:srgbClr val="8A8E8E"/>
                </a:solidFill>
                <a:latin typeface="Times New Roman"/>
                <a:cs typeface="Times New Roman"/>
              </a:rPr>
              <a:t>0</a:t>
            </a:r>
            <a:r>
              <a:rPr dirty="0" baseline="49707" sz="1425" spc="-247">
                <a:solidFill>
                  <a:srgbClr val="797B7B"/>
                </a:solidFill>
                <a:latin typeface="Times New Roman"/>
                <a:cs typeface="Times New Roman"/>
              </a:rPr>
              <a:t>•O</a:t>
            </a:r>
            <a:r>
              <a:rPr dirty="0" sz="1400" spc="-165">
                <a:solidFill>
                  <a:srgbClr val="8A8E8E"/>
                </a:solidFill>
                <a:latin typeface="Times New Roman"/>
                <a:cs typeface="Times New Roman"/>
              </a:rPr>
              <a:t>ry</a:t>
            </a:r>
            <a:r>
              <a:rPr dirty="0" baseline="49707" sz="1425" spc="-247">
                <a:solidFill>
                  <a:srgbClr val="797B7B"/>
                </a:solidFill>
                <a:latin typeface="Times New Roman"/>
                <a:cs typeface="Times New Roman"/>
              </a:rPr>
              <a:t>C	</a:t>
            </a:r>
            <a:r>
              <a:rPr dirty="0" sz="1400" spc="-70">
                <a:solidFill>
                  <a:srgbClr val="8A8E8E"/>
                </a:solidFill>
                <a:latin typeface="Times New Roman"/>
                <a:cs typeface="Times New Roman"/>
              </a:rPr>
              <a:t>,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957018" y="11512367"/>
            <a:ext cx="39370" cy="257175"/>
          </a:xfrm>
          <a:custGeom>
            <a:avLst/>
            <a:gdLst/>
            <a:ahLst/>
            <a:cxnLst/>
            <a:rect l="l" t="t" r="r" b="b"/>
            <a:pathLst>
              <a:path w="39369" h="257175">
                <a:moveTo>
                  <a:pt x="39093" y="256975"/>
                </a:moveTo>
                <a:lnTo>
                  <a:pt x="0" y="256975"/>
                </a:lnTo>
                <a:lnTo>
                  <a:pt x="0" y="0"/>
                </a:lnTo>
                <a:lnTo>
                  <a:pt x="39093" y="0"/>
                </a:lnTo>
                <a:lnTo>
                  <a:pt x="39093" y="256975"/>
                </a:lnTo>
                <a:close/>
              </a:path>
            </a:pathLst>
          </a:custGeom>
          <a:solidFill>
            <a:srgbClr val="D1D4D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 txBox="1"/>
          <p:nvPr/>
        </p:nvSpPr>
        <p:spPr>
          <a:xfrm>
            <a:off x="550838" y="11501006"/>
            <a:ext cx="856615" cy="2603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550" spc="-145">
                <a:solidFill>
                  <a:srgbClr val="8A8E8E"/>
                </a:solidFill>
                <a:latin typeface="Times New Roman"/>
                <a:cs typeface="Times New Roman"/>
              </a:rPr>
              <a:t>Boolls</a:t>
            </a:r>
            <a:r>
              <a:rPr dirty="0" sz="1550" spc="-145">
                <a:solidFill>
                  <a:srgbClr val="A7AAAA"/>
                </a:solidFill>
                <a:latin typeface="Times New Roman"/>
                <a:cs typeface="Times New Roman"/>
              </a:rPr>
              <a:t>,</a:t>
            </a:r>
            <a:r>
              <a:rPr dirty="0" sz="1550" spc="-165">
                <a:solidFill>
                  <a:srgbClr val="A7AAAA"/>
                </a:solidFill>
                <a:latin typeface="Times New Roman"/>
                <a:cs typeface="Times New Roman"/>
              </a:rPr>
              <a:t> </a:t>
            </a:r>
            <a:r>
              <a:rPr dirty="0" sz="1550" spc="-65">
                <a:solidFill>
                  <a:srgbClr val="8A8E8E"/>
                </a:solidFill>
                <a:latin typeface="Times New Roman"/>
                <a:cs typeface="Times New Roman"/>
              </a:rPr>
              <a:t>Gifts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305567" y="11501006"/>
            <a:ext cx="57785" cy="2603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550" spc="-30">
                <a:solidFill>
                  <a:srgbClr val="8A8E8E"/>
                </a:solidFill>
                <a:latin typeface="Times New Roman"/>
                <a:cs typeface="Times New Roman"/>
              </a:rPr>
              <a:t>'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78116" y="11975445"/>
            <a:ext cx="3046095" cy="34861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950" spc="-425">
                <a:solidFill>
                  <a:srgbClr val="797B7B"/>
                </a:solidFill>
                <a:latin typeface="Arial"/>
                <a:cs typeface="Arial"/>
              </a:rPr>
              <a:t>S </a:t>
            </a:r>
            <a:r>
              <a:rPr dirty="0" sz="1950" spc="-495">
                <a:solidFill>
                  <a:srgbClr val="797B7B"/>
                </a:solidFill>
                <a:latin typeface="Arial"/>
                <a:cs typeface="Arial"/>
              </a:rPr>
              <a:t>O </a:t>
            </a:r>
            <a:r>
              <a:rPr dirty="0" sz="1950" spc="-210">
                <a:solidFill>
                  <a:srgbClr val="797B7B"/>
                </a:solidFill>
                <a:latin typeface="Arial"/>
                <a:cs typeface="Arial"/>
              </a:rPr>
              <a:t>CO</a:t>
            </a:r>
            <a:r>
              <a:rPr dirty="0" sz="1950" spc="-210">
                <a:solidFill>
                  <a:srgbClr val="5D5D5B"/>
                </a:solidFill>
                <a:latin typeface="Arial"/>
                <a:cs typeface="Arial"/>
              </a:rPr>
              <a:t>RR</a:t>
            </a:r>
            <a:r>
              <a:rPr dirty="0" sz="1950" spc="-210">
                <a:solidFill>
                  <a:srgbClr val="797B7B"/>
                </a:solidFill>
                <a:latin typeface="Arial"/>
                <a:cs typeface="Arial"/>
              </a:rPr>
              <a:t>O </a:t>
            </a:r>
            <a:r>
              <a:rPr dirty="0" sz="1950" spc="-220">
                <a:solidFill>
                  <a:srgbClr val="5D5D5B"/>
                </a:solidFill>
                <a:latin typeface="Arial"/>
                <a:cs typeface="Arial"/>
              </a:rPr>
              <a:t>O </a:t>
            </a:r>
            <a:r>
              <a:rPr dirty="0" sz="1950" spc="-114">
                <a:solidFill>
                  <a:srgbClr val="5D5D5B"/>
                </a:solidFill>
                <a:latin typeface="Arial"/>
                <a:cs typeface="Arial"/>
              </a:rPr>
              <a:t>FF</a:t>
            </a:r>
            <a:r>
              <a:rPr dirty="0" sz="1950" spc="-114">
                <a:solidFill>
                  <a:srgbClr val="797B7B"/>
                </a:solidFill>
                <a:latin typeface="Arial"/>
                <a:cs typeface="Arial"/>
              </a:rPr>
              <a:t>IC</a:t>
            </a:r>
            <a:r>
              <a:rPr dirty="0" sz="1950" spc="-114">
                <a:solidFill>
                  <a:srgbClr val="5D5D5B"/>
                </a:solidFill>
                <a:latin typeface="Arial"/>
                <a:cs typeface="Arial"/>
              </a:rPr>
              <a:t>E</a:t>
            </a:r>
            <a:r>
              <a:rPr dirty="0" sz="1950" spc="-345">
                <a:solidFill>
                  <a:srgbClr val="5D5D5B"/>
                </a:solidFill>
                <a:latin typeface="Arial"/>
                <a:cs typeface="Arial"/>
              </a:rPr>
              <a:t> </a:t>
            </a:r>
            <a:r>
              <a:rPr dirty="0" sz="1950" spc="-155">
                <a:solidFill>
                  <a:srgbClr val="797B7B"/>
                </a:solidFill>
                <a:latin typeface="Arial"/>
                <a:cs typeface="Arial"/>
              </a:rPr>
              <a:t>SU</a:t>
            </a:r>
            <a:r>
              <a:rPr dirty="0" sz="1950" spc="-155">
                <a:solidFill>
                  <a:srgbClr val="5D5D5B"/>
                </a:solidFill>
                <a:latin typeface="Arial"/>
                <a:cs typeface="Arial"/>
              </a:rPr>
              <a:t>PP</a:t>
            </a:r>
            <a:r>
              <a:rPr dirty="0" sz="1950" spc="-155">
                <a:solidFill>
                  <a:srgbClr val="797B7B"/>
                </a:solidFill>
                <a:latin typeface="Arial"/>
                <a:cs typeface="Arial"/>
              </a:rPr>
              <a:t>L</a:t>
            </a:r>
            <a:r>
              <a:rPr dirty="0" sz="2100" spc="-155">
                <a:solidFill>
                  <a:srgbClr val="797B7B"/>
                </a:solidFill>
                <a:latin typeface="Times New Roman"/>
                <a:cs typeface="Times New Roman"/>
              </a:rPr>
              <a:t>y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582916" y="12444993"/>
            <a:ext cx="1449070" cy="254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65">
                <a:solidFill>
                  <a:srgbClr val="8A8E8E"/>
                </a:solidFill>
                <a:latin typeface="Times New Roman"/>
                <a:cs typeface="Times New Roman"/>
              </a:rPr>
              <a:t>310 </a:t>
            </a:r>
            <a:r>
              <a:rPr dirty="0" sz="1350" spc="-105">
                <a:solidFill>
                  <a:srgbClr val="8A8E8E"/>
                </a:solidFill>
                <a:latin typeface="Arial"/>
                <a:cs typeface="Arial"/>
              </a:rPr>
              <a:t>Co\1fom10 </a:t>
            </a:r>
            <a:r>
              <a:rPr dirty="0" sz="1350" spc="90" i="1">
                <a:solidFill>
                  <a:srgbClr val="797B7B"/>
                </a:solidFill>
                <a:latin typeface="Arial"/>
                <a:cs typeface="Arial"/>
              </a:rPr>
              <a:t>N</a:t>
            </a:r>
            <a:r>
              <a:rPr dirty="0" sz="1350" spc="-200" i="1">
                <a:solidFill>
                  <a:srgbClr val="797B7B"/>
                </a:solidFill>
                <a:latin typeface="Arial"/>
                <a:cs typeface="Arial"/>
              </a:rPr>
              <a:t> </a:t>
            </a:r>
            <a:r>
              <a:rPr dirty="0" sz="1500" spc="-120">
                <a:solidFill>
                  <a:srgbClr val="8A8E8E"/>
                </a:solidFill>
                <a:latin typeface="Arial"/>
                <a:cs typeface="Arial"/>
              </a:rPr>
              <a:t>E.</a:t>
            </a:r>
            <a:endParaRPr sz="15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63202" y="12352551"/>
            <a:ext cx="2701290" cy="883919"/>
          </a:xfrm>
          <a:prstGeom prst="rect">
            <a:avLst/>
          </a:prstGeom>
        </p:spPr>
        <p:txBody>
          <a:bodyPr wrap="square" lIns="0" tIns="192405" rIns="0" bIns="0" rtlCol="0" vert="horz">
            <a:spAutoFit/>
          </a:bodyPr>
          <a:lstStyle/>
          <a:p>
            <a:pPr marL="838200">
              <a:lnSpc>
                <a:spcPct val="100000"/>
              </a:lnSpc>
              <a:spcBef>
                <a:spcPts val="1515"/>
              </a:spcBef>
            </a:pPr>
            <a:r>
              <a:rPr dirty="0" sz="1450" spc="-90">
                <a:solidFill>
                  <a:srgbClr val="8A8E8E"/>
                </a:solidFill>
                <a:latin typeface="Times New Roman"/>
                <a:cs typeface="Times New Roman"/>
              </a:rPr>
              <a:t>lo </a:t>
            </a:r>
            <a:r>
              <a:rPr dirty="0" sz="1350" spc="-125">
                <a:solidFill>
                  <a:srgbClr val="8A8E8E"/>
                </a:solidFill>
                <a:latin typeface="Arial"/>
                <a:cs typeface="Arial"/>
              </a:rPr>
              <a:t>Villa</a:t>
            </a:r>
            <a:r>
              <a:rPr dirty="0" sz="1450" spc="-125">
                <a:solidFill>
                  <a:srgbClr val="797B7B"/>
                </a:solidFill>
                <a:latin typeface="Times New Roman"/>
                <a:cs typeface="Times New Roman"/>
              </a:rPr>
              <a:t>Sho.</a:t>
            </a:r>
            <a:r>
              <a:rPr dirty="0" baseline="-11494" sz="2175" spc="-187">
                <a:solidFill>
                  <a:srgbClr val="797B7B"/>
                </a:solidFill>
                <a:latin typeface="Times New Roman"/>
                <a:cs typeface="Times New Roman"/>
              </a:rPr>
              <a:t>,</a:t>
            </a:r>
            <a:r>
              <a:rPr dirty="0" sz="1450" spc="-125">
                <a:solidFill>
                  <a:srgbClr val="797B7B"/>
                </a:solidFill>
                <a:latin typeface="Times New Roman"/>
                <a:cs typeface="Times New Roman"/>
              </a:rPr>
              <a:t>.</a:t>
            </a:r>
            <a:r>
              <a:rPr dirty="0" baseline="-11494" sz="2175" spc="-187">
                <a:solidFill>
                  <a:srgbClr val="797B7B"/>
                </a:solidFill>
                <a:latin typeface="Times New Roman"/>
                <a:cs typeface="Times New Roman"/>
              </a:rPr>
              <a:t>.</a:t>
            </a:r>
            <a:r>
              <a:rPr dirty="0" baseline="-11494" sz="2175" spc="-187">
                <a:solidFill>
                  <a:srgbClr val="8A8E8E"/>
                </a:solidFill>
                <a:latin typeface="Times New Roman"/>
                <a:cs typeface="Times New Roman"/>
              </a:rPr>
              <a:t>,</a:t>
            </a:r>
            <a:r>
              <a:rPr dirty="0" sz="1450" spc="-125">
                <a:solidFill>
                  <a:srgbClr val="797B7B"/>
                </a:solidFill>
                <a:latin typeface="Times New Roman"/>
                <a:cs typeface="Times New Roman"/>
              </a:rPr>
              <a:t>.</a:t>
            </a:r>
            <a:r>
              <a:rPr dirty="0" baseline="-11494" sz="2175" spc="-187">
                <a:solidFill>
                  <a:srgbClr val="797B7B"/>
                </a:solidFill>
                <a:latin typeface="Times New Roman"/>
                <a:cs typeface="Times New Roman"/>
              </a:rPr>
              <a:t>,</a:t>
            </a:r>
            <a:r>
              <a:rPr dirty="0" sz="1450" spc="-125">
                <a:solidFill>
                  <a:srgbClr val="797B7B"/>
                </a:solidFill>
                <a:latin typeface="Times New Roman"/>
                <a:cs typeface="Times New Roman"/>
              </a:rPr>
              <a:t>,</a:t>
            </a:r>
            <a:r>
              <a:rPr dirty="0" baseline="-11494" sz="2175" spc="-187">
                <a:solidFill>
                  <a:srgbClr val="797B7B"/>
                </a:solidFill>
                <a:latin typeface="Times New Roman"/>
                <a:cs typeface="Times New Roman"/>
              </a:rPr>
              <a:t>.</a:t>
            </a:r>
            <a:r>
              <a:rPr dirty="0" sz="1450" spc="-125">
                <a:solidFill>
                  <a:srgbClr val="797B7B"/>
                </a:solidFill>
                <a:latin typeface="Times New Roman"/>
                <a:cs typeface="Times New Roman"/>
              </a:rPr>
              <a:t>in</a:t>
            </a:r>
            <a:r>
              <a:rPr dirty="0" baseline="-11494" sz="2175" spc="-187">
                <a:solidFill>
                  <a:srgbClr val="8A8E8E"/>
                </a:solidFill>
                <a:latin typeface="Times New Roman"/>
                <a:cs typeface="Times New Roman"/>
              </a:rPr>
              <a:t>..</a:t>
            </a:r>
            <a:r>
              <a:rPr dirty="0" sz="1450" spc="-125">
                <a:solidFill>
                  <a:srgbClr val="797B7B"/>
                </a:solidFill>
                <a:latin typeface="Times New Roman"/>
                <a:cs typeface="Times New Roman"/>
              </a:rPr>
              <a:t>n</a:t>
            </a:r>
            <a:r>
              <a:rPr dirty="0" baseline="-11494" sz="2175" spc="-187">
                <a:solidFill>
                  <a:srgbClr val="8A8E8E"/>
                </a:solidFill>
                <a:latin typeface="Times New Roman"/>
                <a:cs typeface="Times New Roman"/>
              </a:rPr>
              <a:t>,</a:t>
            </a:r>
            <a:r>
              <a:rPr dirty="0" baseline="-11494" sz="2175" spc="-97">
                <a:solidFill>
                  <a:srgbClr val="8A8E8E"/>
                </a:solidFill>
                <a:latin typeface="Times New Roman"/>
                <a:cs typeface="Times New Roman"/>
              </a:rPr>
              <a:t> </a:t>
            </a:r>
            <a:r>
              <a:rPr dirty="0" sz="2200" spc="-90">
                <a:solidFill>
                  <a:srgbClr val="8A8E8E"/>
                </a:solidFill>
                <a:latin typeface="Times New Roman"/>
                <a:cs typeface="Times New Roman"/>
              </a:rPr>
              <a:t>c·</a:t>
            </a:r>
            <a:r>
              <a:rPr dirty="0" baseline="-11494" sz="2175" spc="-135">
                <a:solidFill>
                  <a:srgbClr val="797B7B"/>
                </a:solidFill>
                <a:latin typeface="Times New Roman"/>
                <a:cs typeface="Times New Roman"/>
              </a:rPr>
              <a:t>enter</a:t>
            </a:r>
            <a:endParaRPr baseline="-11494" sz="2175">
              <a:latin typeface="Times New Roman"/>
              <a:cs typeface="Times New Roman"/>
            </a:endParaRPr>
          </a:p>
          <a:p>
            <a:pPr marL="38100">
              <a:lnSpc>
                <a:spcPct val="100000"/>
              </a:lnSpc>
              <a:spcBef>
                <a:spcPts val="960"/>
              </a:spcBef>
            </a:pPr>
            <a:r>
              <a:rPr dirty="0" sz="1350" spc="-135">
                <a:solidFill>
                  <a:srgbClr val="8A8E8E"/>
                </a:solidFill>
                <a:latin typeface="Arial"/>
                <a:cs typeface="Arial"/>
              </a:rPr>
              <a:t>F-red </a:t>
            </a:r>
            <a:r>
              <a:rPr dirty="0" sz="1350" spc="-200">
                <a:solidFill>
                  <a:srgbClr val="8A8E8E"/>
                </a:solidFill>
                <a:latin typeface="Arial"/>
                <a:cs typeface="Arial"/>
              </a:rPr>
              <a:t>&amp; </a:t>
            </a:r>
            <a:r>
              <a:rPr dirty="0" sz="1400" spc="-70">
                <a:solidFill>
                  <a:srgbClr val="8A8E8E"/>
                </a:solidFill>
                <a:latin typeface="Times New Roman"/>
                <a:cs typeface="Times New Roman"/>
              </a:rPr>
              <a:t>Evelyn</a:t>
            </a:r>
            <a:r>
              <a:rPr dirty="0" sz="1400" spc="-5">
                <a:solidFill>
                  <a:srgbClr val="8A8E8E"/>
                </a:solidFill>
                <a:latin typeface="Times New Roman"/>
                <a:cs typeface="Times New Roman"/>
              </a:rPr>
              <a:t> </a:t>
            </a:r>
            <a:r>
              <a:rPr dirty="0" sz="1450" spc="-35">
                <a:solidFill>
                  <a:srgbClr val="8A8E8E"/>
                </a:solidFill>
                <a:latin typeface="Times New Roman"/>
                <a:cs typeface="Times New Roman"/>
              </a:rPr>
              <a:t>Gresswell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553312" y="13310722"/>
            <a:ext cx="2247900" cy="4159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ts val="1745"/>
              </a:lnSpc>
              <a:spcBef>
                <a:spcPts val="95"/>
              </a:spcBef>
              <a:tabLst>
                <a:tab pos="1515110" algn="l"/>
              </a:tabLst>
            </a:pPr>
            <a:r>
              <a:rPr dirty="0" sz="1850" spc="-195">
                <a:solidFill>
                  <a:srgbClr val="797B7B"/>
                </a:solidFill>
                <a:latin typeface="Times New Roman"/>
                <a:cs typeface="Times New Roman"/>
              </a:rPr>
              <a:t>S</a:t>
            </a:r>
            <a:r>
              <a:rPr dirty="0" sz="1850" spc="-195">
                <a:solidFill>
                  <a:srgbClr val="5D5D5B"/>
                </a:solidFill>
                <a:latin typeface="Times New Roman"/>
                <a:cs typeface="Times New Roman"/>
              </a:rPr>
              <a:t>E</a:t>
            </a:r>
            <a:r>
              <a:rPr dirty="0" sz="1850" spc="-195">
                <a:solidFill>
                  <a:srgbClr val="797B7B"/>
                </a:solidFill>
                <a:latin typeface="Times New Roman"/>
                <a:cs typeface="Times New Roman"/>
              </a:rPr>
              <a:t>R.VICE</a:t>
            </a:r>
            <a:r>
              <a:rPr dirty="0" sz="1850" spc="50">
                <a:solidFill>
                  <a:srgbClr val="797B7B"/>
                </a:solidFill>
                <a:latin typeface="Times New Roman"/>
                <a:cs typeface="Times New Roman"/>
              </a:rPr>
              <a:t> </a:t>
            </a:r>
            <a:r>
              <a:rPr dirty="0" sz="1550" spc="-114">
                <a:solidFill>
                  <a:srgbClr val="8A8E8E"/>
                </a:solidFill>
                <a:latin typeface="Times New Roman"/>
                <a:cs typeface="Times New Roman"/>
              </a:rPr>
              <a:t>"mo	</a:t>
            </a:r>
            <a:r>
              <a:rPr dirty="0" sz="1500">
                <a:solidFill>
                  <a:srgbClr val="8A8E8E"/>
                </a:solidFill>
                <a:latin typeface="Arial"/>
                <a:cs typeface="Arial"/>
              </a:rPr>
              <a:t>th</a:t>
            </a:r>
            <a:endParaRPr sz="1500">
              <a:latin typeface="Arial"/>
              <a:cs typeface="Arial"/>
            </a:endParaRPr>
          </a:p>
          <a:p>
            <a:pPr marL="80645">
              <a:lnSpc>
                <a:spcPts val="1325"/>
              </a:lnSpc>
              <a:tabLst>
                <a:tab pos="1331595" algn="l"/>
                <a:tab pos="1658620" algn="l"/>
              </a:tabLst>
            </a:pPr>
            <a:r>
              <a:rPr dirty="0" sz="1450" spc="-55">
                <a:solidFill>
                  <a:srgbClr val="797B7B"/>
                </a:solidFill>
                <a:latin typeface="Times New Roman"/>
                <a:cs typeface="Times New Roman"/>
              </a:rPr>
              <a:t>word</a:t>
            </a:r>
            <a:r>
              <a:rPr dirty="0" sz="1450" spc="-75">
                <a:solidFill>
                  <a:srgbClr val="797B7B"/>
                </a:solidFill>
                <a:latin typeface="Times New Roman"/>
                <a:cs typeface="Times New Roman"/>
              </a:rPr>
              <a:t> </a:t>
            </a:r>
            <a:r>
              <a:rPr dirty="0" sz="1500" spc="-60">
                <a:solidFill>
                  <a:srgbClr val="797B7B"/>
                </a:solidFill>
                <a:latin typeface="Times New Roman"/>
                <a:cs typeface="Times New Roman"/>
              </a:rPr>
              <a:t>w,th</a:t>
            </a:r>
            <a:r>
              <a:rPr dirty="0" sz="1500" spc="-110">
                <a:solidFill>
                  <a:srgbClr val="797B7B"/>
                </a:solidFill>
                <a:latin typeface="Times New Roman"/>
                <a:cs typeface="Times New Roman"/>
              </a:rPr>
              <a:t> </a:t>
            </a:r>
            <a:r>
              <a:rPr dirty="0" sz="1200" spc="-30">
                <a:solidFill>
                  <a:srgbClr val="8A8E8E"/>
                </a:solidFill>
                <a:latin typeface="Times New Roman"/>
                <a:cs typeface="Times New Roman"/>
              </a:rPr>
              <a:t>In	</a:t>
            </a:r>
            <a:r>
              <a:rPr dirty="0" sz="1450" spc="30">
                <a:solidFill>
                  <a:srgbClr val="8A8E8E"/>
                </a:solidFill>
                <a:latin typeface="Times New Roman"/>
                <a:cs typeface="Times New Roman"/>
              </a:rPr>
              <a:t>re	</a:t>
            </a:r>
            <a:r>
              <a:rPr dirty="0" sz="1450" spc="65">
                <a:solidFill>
                  <a:srgbClr val="8A8E8E"/>
                </a:solidFill>
                <a:latin typeface="Times New Roman"/>
                <a:cs typeface="Times New Roman"/>
              </a:rPr>
              <a:t>an</a:t>
            </a:r>
            <a:r>
              <a:rPr dirty="0" sz="1450" spc="-240">
                <a:solidFill>
                  <a:srgbClr val="8A8E8E"/>
                </a:solidFill>
                <a:latin typeface="Times New Roman"/>
                <a:cs typeface="Times New Roman"/>
              </a:rPr>
              <a:t> </a:t>
            </a:r>
            <a:r>
              <a:rPr dirty="0" sz="1200" spc="-170">
                <a:solidFill>
                  <a:srgbClr val="8A8E8E"/>
                </a:solidFill>
                <a:latin typeface="Times New Roman"/>
                <a:cs typeface="Times New Roman"/>
              </a:rPr>
              <a:t>{11$1</a:t>
            </a:r>
            <a:r>
              <a:rPr dirty="0" baseline="9259" sz="1350" spc="-254">
                <a:solidFill>
                  <a:srgbClr val="8A8E8E"/>
                </a:solidFill>
                <a:latin typeface="Arial"/>
                <a:cs typeface="Arial"/>
              </a:rPr>
              <a:t>0</a:t>
            </a:r>
            <a:endParaRPr baseline="9259" sz="135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371280" y="13119968"/>
            <a:ext cx="758190" cy="2425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400" spc="-65">
                <a:solidFill>
                  <a:srgbClr val="8A8E8E"/>
                </a:solidFill>
                <a:latin typeface="Arial"/>
                <a:cs typeface="Arial"/>
              </a:rPr>
              <a:t>83.5-0984</a:t>
            </a:r>
            <a:endParaRPr sz="14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5487270" y="7690821"/>
            <a:ext cx="3802379" cy="3600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100" spc="-190">
                <a:solidFill>
                  <a:srgbClr val="5D5D5B"/>
                </a:solidFill>
                <a:latin typeface="Arial"/>
                <a:cs typeface="Arial"/>
              </a:rPr>
              <a:t>FARMERS </a:t>
            </a:r>
            <a:r>
              <a:rPr dirty="0" sz="2200" spc="-60">
                <a:solidFill>
                  <a:srgbClr val="4B4644"/>
                </a:solidFill>
                <a:latin typeface="Times New Roman"/>
                <a:cs typeface="Times New Roman"/>
              </a:rPr>
              <a:t>&amp; </a:t>
            </a:r>
            <a:r>
              <a:rPr dirty="0" sz="2100" spc="-130">
                <a:solidFill>
                  <a:srgbClr val="4B4644"/>
                </a:solidFill>
                <a:latin typeface="Arial"/>
                <a:cs typeface="Arial"/>
              </a:rPr>
              <a:t>RANCHERS</a:t>
            </a:r>
            <a:r>
              <a:rPr dirty="0" sz="2100" spc="-35">
                <a:solidFill>
                  <a:srgbClr val="4B4644"/>
                </a:solidFill>
                <a:latin typeface="Arial"/>
                <a:cs typeface="Arial"/>
              </a:rPr>
              <a:t> </a:t>
            </a:r>
            <a:r>
              <a:rPr dirty="0" sz="2100" spc="-315">
                <a:solidFill>
                  <a:srgbClr val="4B4644"/>
                </a:solidFill>
                <a:latin typeface="Arial"/>
                <a:cs typeface="Arial"/>
              </a:rPr>
              <a:t>SUPPLY</a:t>
            </a:r>
            <a:endParaRPr sz="21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5467088" y="8204388"/>
            <a:ext cx="1883410" cy="2603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550" spc="70">
                <a:solidFill>
                  <a:srgbClr val="797B7B"/>
                </a:solidFill>
                <a:latin typeface="Times New Roman"/>
                <a:cs typeface="Times New Roman"/>
              </a:rPr>
              <a:t>107</a:t>
            </a:r>
            <a:r>
              <a:rPr dirty="0" sz="1550" spc="-265">
                <a:solidFill>
                  <a:srgbClr val="797B7B"/>
                </a:solidFill>
                <a:latin typeface="Times New Roman"/>
                <a:cs typeface="Times New Roman"/>
              </a:rPr>
              <a:t> </a:t>
            </a:r>
            <a:r>
              <a:rPr dirty="0" sz="1550" spc="-90">
                <a:solidFill>
                  <a:srgbClr val="797B7B"/>
                </a:solidFill>
                <a:latin typeface="Times New Roman"/>
                <a:cs typeface="Times New Roman"/>
              </a:rPr>
              <a:t>C</a:t>
            </a:r>
            <a:r>
              <a:rPr dirty="0" sz="1550" spc="-90">
                <a:solidFill>
                  <a:srgbClr val="5D5D5B"/>
                </a:solidFill>
                <a:latin typeface="Times New Roman"/>
                <a:cs typeface="Times New Roman"/>
              </a:rPr>
              <a:t>A</a:t>
            </a:r>
            <a:r>
              <a:rPr dirty="0" sz="1550" spc="-90">
                <a:solidFill>
                  <a:srgbClr val="797B7B"/>
                </a:solidFill>
                <a:latin typeface="Times New Roman"/>
                <a:cs typeface="Times New Roman"/>
              </a:rPr>
              <a:t>L</a:t>
            </a:r>
            <a:r>
              <a:rPr dirty="0" sz="1550" spc="-90">
                <a:solidFill>
                  <a:srgbClr val="5D5D5B"/>
                </a:solidFill>
                <a:latin typeface="Times New Roman"/>
                <a:cs typeface="Times New Roman"/>
              </a:rPr>
              <a:t>IFORN</a:t>
            </a:r>
            <a:r>
              <a:rPr dirty="0" sz="1550" spc="-90">
                <a:solidFill>
                  <a:srgbClr val="797B7B"/>
                </a:solidFill>
                <a:latin typeface="Times New Roman"/>
                <a:cs typeface="Times New Roman"/>
              </a:rPr>
              <a:t>I</a:t>
            </a:r>
            <a:r>
              <a:rPr dirty="0" sz="1550" spc="-90">
                <a:solidFill>
                  <a:srgbClr val="5D5D5B"/>
                </a:solidFill>
                <a:latin typeface="Times New Roman"/>
                <a:cs typeface="Times New Roman"/>
              </a:rPr>
              <a:t>A </a:t>
            </a:r>
            <a:r>
              <a:rPr dirty="0" sz="1450" spc="60" b="1">
                <a:solidFill>
                  <a:srgbClr val="5D5D5B"/>
                </a:solidFill>
                <a:latin typeface="Times New Roman"/>
                <a:cs typeface="Times New Roman"/>
              </a:rPr>
              <a:t>N </a:t>
            </a:r>
            <a:r>
              <a:rPr dirty="0" sz="1450" spc="85" b="1">
                <a:solidFill>
                  <a:srgbClr val="5D5D5B"/>
                </a:solidFill>
                <a:latin typeface="Times New Roman"/>
                <a:cs typeface="Times New Roman"/>
              </a:rPr>
              <a:t>W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8570765" y="8179932"/>
            <a:ext cx="734695" cy="24257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400" spc="-40">
                <a:solidFill>
                  <a:srgbClr val="5D5D5B"/>
                </a:solidFill>
                <a:latin typeface="Arial"/>
                <a:cs typeface="Arial"/>
              </a:rPr>
              <a:t>835.0752</a:t>
            </a:r>
            <a:endParaRPr sz="14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5600050" y="13217791"/>
            <a:ext cx="3794125" cy="32512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  <a:tabLst>
                <a:tab pos="1119505" algn="l"/>
                <a:tab pos="2039620" algn="l"/>
              </a:tabLst>
            </a:pPr>
            <a:r>
              <a:rPr dirty="0" sz="1800" spc="-25">
                <a:solidFill>
                  <a:srgbClr val="5D5D5B"/>
                </a:solidFill>
                <a:latin typeface="Arial"/>
                <a:cs typeface="Arial"/>
              </a:rPr>
              <a:t>BOOTS	</a:t>
            </a:r>
            <a:r>
              <a:rPr dirty="0" sz="1950" spc="-100">
                <a:solidFill>
                  <a:srgbClr val="5D5D5B"/>
                </a:solidFill>
                <a:latin typeface="Times New Roman"/>
                <a:cs typeface="Times New Roman"/>
              </a:rPr>
              <a:t>HATS	</a:t>
            </a:r>
            <a:r>
              <a:rPr dirty="0" sz="1800" spc="-90">
                <a:solidFill>
                  <a:srgbClr val="5D5D5B"/>
                </a:solidFill>
                <a:latin typeface="Arial"/>
                <a:cs typeface="Arial"/>
              </a:rPr>
              <a:t>WESTERN</a:t>
            </a:r>
            <a:r>
              <a:rPr dirty="0" sz="1800" spc="-40">
                <a:solidFill>
                  <a:srgbClr val="5D5D5B"/>
                </a:solidFill>
                <a:latin typeface="Arial"/>
                <a:cs typeface="Arial"/>
              </a:rPr>
              <a:t> </a:t>
            </a:r>
            <a:r>
              <a:rPr dirty="0" sz="1950" spc="-245">
                <a:solidFill>
                  <a:srgbClr val="5D5D5B"/>
                </a:solidFill>
                <a:latin typeface="Times New Roman"/>
                <a:cs typeface="Times New Roman"/>
              </a:rPr>
              <a:t>WEAR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5949448" y="13481911"/>
            <a:ext cx="3153410" cy="31305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600" spc="45">
                <a:solidFill>
                  <a:srgbClr val="5D5D5B"/>
                </a:solidFill>
                <a:latin typeface="Arial"/>
                <a:cs typeface="Arial"/>
              </a:rPr>
              <a:t>SADDLES </a:t>
            </a:r>
            <a:r>
              <a:rPr dirty="0" sz="1850" spc="40">
                <a:solidFill>
                  <a:srgbClr val="5D5D5B"/>
                </a:solidFill>
                <a:latin typeface="Times New Roman"/>
                <a:cs typeface="Times New Roman"/>
              </a:rPr>
              <a:t>&amp; </a:t>
            </a:r>
            <a:r>
              <a:rPr dirty="0" sz="1800" spc="-65">
                <a:solidFill>
                  <a:srgbClr val="5D5D5B"/>
                </a:solidFill>
                <a:latin typeface="Arial"/>
                <a:cs typeface="Arial"/>
              </a:rPr>
              <a:t>HORSE</a:t>
            </a:r>
            <a:r>
              <a:rPr dirty="0" sz="1800" spc="-185">
                <a:solidFill>
                  <a:srgbClr val="5D5D5B"/>
                </a:solidFill>
                <a:latin typeface="Arial"/>
                <a:cs typeface="Arial"/>
              </a:rPr>
              <a:t> </a:t>
            </a:r>
            <a:r>
              <a:rPr dirty="0" sz="1800" spc="-125">
                <a:solidFill>
                  <a:srgbClr val="5D5D5B"/>
                </a:solidFill>
                <a:latin typeface="Arial"/>
                <a:cs typeface="Arial"/>
              </a:rPr>
              <a:t>SUPPLIES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2212777" y="7343550"/>
            <a:ext cx="5934075" cy="5657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550" spc="-145">
                <a:solidFill>
                  <a:srgbClr val="4B4644"/>
                </a:solidFill>
                <a:latin typeface="Arial"/>
                <a:cs typeface="Arial"/>
              </a:rPr>
              <a:t>SOCORRO </a:t>
            </a:r>
            <a:r>
              <a:rPr dirty="0" sz="3550" spc="-320">
                <a:solidFill>
                  <a:srgbClr val="4B4644"/>
                </a:solidFill>
                <a:latin typeface="Arial"/>
                <a:cs typeface="Arial"/>
              </a:rPr>
              <a:t>ELECTRIC</a:t>
            </a:r>
            <a:r>
              <a:rPr dirty="0" sz="3550" spc="40">
                <a:solidFill>
                  <a:srgbClr val="4B4644"/>
                </a:solidFill>
                <a:latin typeface="Arial"/>
                <a:cs typeface="Arial"/>
              </a:rPr>
              <a:t> </a:t>
            </a:r>
            <a:r>
              <a:rPr dirty="0" sz="3550" spc="-60">
                <a:solidFill>
                  <a:srgbClr val="4B4644"/>
                </a:solidFill>
                <a:latin typeface="Arial"/>
                <a:cs typeface="Arial"/>
              </a:rPr>
              <a:t>CO-OP</a:t>
            </a:r>
            <a:endParaRPr sz="355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3334257" y="12890085"/>
            <a:ext cx="3844290" cy="541020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marL="236220" marR="5080" indent="-224154">
              <a:lnSpc>
                <a:spcPts val="1930"/>
              </a:lnSpc>
              <a:spcBef>
                <a:spcPts val="325"/>
              </a:spcBef>
            </a:pPr>
            <a:r>
              <a:rPr dirty="0" sz="1750" spc="85">
                <a:solidFill>
                  <a:srgbClr val="5D5D5B"/>
                </a:solidFill>
                <a:latin typeface="Times New Roman"/>
                <a:cs typeface="Times New Roman"/>
              </a:rPr>
              <a:t>Power </a:t>
            </a:r>
            <a:r>
              <a:rPr dirty="0" sz="1750" spc="45">
                <a:solidFill>
                  <a:srgbClr val="5D5D5B"/>
                </a:solidFill>
                <a:latin typeface="Times New Roman"/>
                <a:cs typeface="Times New Roman"/>
              </a:rPr>
              <a:t>For </a:t>
            </a:r>
            <a:r>
              <a:rPr dirty="0" sz="1750" spc="85">
                <a:solidFill>
                  <a:srgbClr val="5D5D5B"/>
                </a:solidFill>
                <a:latin typeface="Times New Roman"/>
                <a:cs typeface="Times New Roman"/>
              </a:rPr>
              <a:t>The </a:t>
            </a:r>
            <a:r>
              <a:rPr dirty="0" sz="1750" spc="150">
                <a:solidFill>
                  <a:srgbClr val="5D5D5B"/>
                </a:solidFill>
                <a:latin typeface="Times New Roman"/>
                <a:cs typeface="Times New Roman"/>
              </a:rPr>
              <a:t>life</a:t>
            </a:r>
            <a:r>
              <a:rPr dirty="0" sz="1750" spc="-275">
                <a:solidFill>
                  <a:srgbClr val="5D5D5B"/>
                </a:solidFill>
                <a:latin typeface="Times New Roman"/>
                <a:cs typeface="Times New Roman"/>
              </a:rPr>
              <a:t> </a:t>
            </a:r>
            <a:r>
              <a:rPr dirty="0" sz="1750" spc="70">
                <a:solidFill>
                  <a:srgbClr val="5D5D5B"/>
                </a:solidFill>
                <a:latin typeface="Times New Roman"/>
                <a:cs typeface="Times New Roman"/>
              </a:rPr>
              <a:t>Of </a:t>
            </a:r>
            <a:r>
              <a:rPr dirty="0" sz="1750" spc="85">
                <a:solidFill>
                  <a:srgbClr val="5D5D5B"/>
                </a:solidFill>
                <a:latin typeface="Times New Roman"/>
                <a:cs typeface="Times New Roman"/>
              </a:rPr>
              <a:t>The </a:t>
            </a:r>
            <a:r>
              <a:rPr dirty="0" sz="1750" spc="50">
                <a:solidFill>
                  <a:srgbClr val="5D5D5B"/>
                </a:solidFill>
                <a:latin typeface="Times New Roman"/>
                <a:cs typeface="Times New Roman"/>
              </a:rPr>
              <a:t>Community  </a:t>
            </a:r>
            <a:r>
              <a:rPr dirty="0" sz="1750" spc="15">
                <a:solidFill>
                  <a:srgbClr val="5D5D5B"/>
                </a:solidFill>
                <a:latin typeface="Times New Roman"/>
                <a:cs typeface="Times New Roman"/>
              </a:rPr>
              <a:t>Locally </a:t>
            </a:r>
            <a:r>
              <a:rPr dirty="0" sz="1750" spc="125">
                <a:solidFill>
                  <a:srgbClr val="5D5D5B"/>
                </a:solidFill>
                <a:latin typeface="Times New Roman"/>
                <a:cs typeface="Times New Roman"/>
              </a:rPr>
              <a:t>Owned, </a:t>
            </a:r>
            <a:r>
              <a:rPr dirty="0" sz="1750" spc="105">
                <a:solidFill>
                  <a:srgbClr val="5D5D5B"/>
                </a:solidFill>
                <a:latin typeface="Times New Roman"/>
                <a:cs typeface="Times New Roman"/>
              </a:rPr>
              <a:t>locally</a:t>
            </a:r>
            <a:r>
              <a:rPr dirty="0" sz="1750" spc="110">
                <a:solidFill>
                  <a:srgbClr val="5D5D5B"/>
                </a:solidFill>
                <a:latin typeface="Times New Roman"/>
                <a:cs typeface="Times New Roman"/>
              </a:rPr>
              <a:t> </a:t>
            </a:r>
            <a:r>
              <a:rPr dirty="0" sz="1800" spc="45" b="1">
                <a:solidFill>
                  <a:srgbClr val="5D5D5B"/>
                </a:solidFill>
                <a:latin typeface="Times New Roman"/>
                <a:cs typeface="Times New Roman"/>
              </a:rPr>
              <a:t>Operated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9118239" y="12929214"/>
            <a:ext cx="215265" cy="42481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600" spc="35">
                <a:solidFill>
                  <a:srgbClr val="797B7B"/>
                </a:solidFill>
                <a:latin typeface="Arial"/>
                <a:cs typeface="Arial"/>
              </a:rPr>
              <a:t>"'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42798" y="637264"/>
            <a:ext cx="1061152" cy="6758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656657" y="1448326"/>
            <a:ext cx="1543495" cy="6951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691978" y="2587674"/>
            <a:ext cx="1871487" cy="24718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8136074" y="4615330"/>
            <a:ext cx="578810" cy="1737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145210" y="8902373"/>
            <a:ext cx="1003271" cy="8303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10350699"/>
            <a:ext cx="10264240" cy="33312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007224" y="11161762"/>
            <a:ext cx="964684" cy="8689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5666476" y="9172728"/>
            <a:ext cx="4341080" cy="175730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4200158" y="13459772"/>
            <a:ext cx="5903942" cy="22218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919892" y="0"/>
            <a:ext cx="0" cy="6778625"/>
          </a:xfrm>
          <a:custGeom>
            <a:avLst/>
            <a:gdLst/>
            <a:ahLst/>
            <a:cxnLst/>
            <a:rect l="l" t="t" r="r" b="b"/>
            <a:pathLst>
              <a:path w="0" h="6778625">
                <a:moveTo>
                  <a:pt x="0" y="6778164"/>
                </a:moveTo>
                <a:lnTo>
                  <a:pt x="0" y="0"/>
                </a:lnTo>
              </a:path>
            </a:pathLst>
          </a:custGeom>
          <a:ln w="192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12" name="object 12"/>
          <p:cNvGrpSpPr/>
          <p:nvPr/>
        </p:nvGrpSpPr>
        <p:grpSpPr>
          <a:xfrm>
            <a:off x="10061663" y="0"/>
            <a:ext cx="106680" cy="10351135"/>
            <a:chOff x="10061663" y="0"/>
            <a:chExt cx="106680" cy="10351135"/>
          </a:xfrm>
        </p:grpSpPr>
        <p:sp>
          <p:nvSpPr>
            <p:cNvPr id="13" name="object 13"/>
            <p:cNvSpPr/>
            <p:nvPr/>
          </p:nvSpPr>
          <p:spPr>
            <a:xfrm>
              <a:off x="10071310" y="0"/>
              <a:ext cx="0" cy="8815705"/>
            </a:xfrm>
            <a:custGeom>
              <a:avLst/>
              <a:gdLst/>
              <a:ahLst/>
              <a:cxnLst/>
              <a:rect l="l" t="t" r="r" b="b"/>
              <a:pathLst>
                <a:path w="0" h="8815705">
                  <a:moveTo>
                    <a:pt x="0" y="8815475"/>
                  </a:moveTo>
                  <a:lnTo>
                    <a:pt x="0" y="0"/>
                  </a:lnTo>
                </a:path>
              </a:pathLst>
            </a:custGeom>
            <a:ln w="192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0129191" y="8844442"/>
              <a:ext cx="0" cy="995044"/>
            </a:xfrm>
            <a:custGeom>
              <a:avLst/>
              <a:gdLst/>
              <a:ahLst/>
              <a:cxnLst/>
              <a:rect l="l" t="t" r="r" b="b"/>
              <a:pathLst>
                <a:path w="0" h="995045">
                  <a:moveTo>
                    <a:pt x="0" y="994516"/>
                  </a:moveTo>
                  <a:lnTo>
                    <a:pt x="0" y="0"/>
                  </a:lnTo>
                </a:path>
              </a:pathLst>
            </a:custGeom>
            <a:ln w="2894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0158131" y="9867925"/>
              <a:ext cx="0" cy="483234"/>
            </a:xfrm>
            <a:custGeom>
              <a:avLst/>
              <a:gdLst/>
              <a:ahLst/>
              <a:cxnLst/>
              <a:rect l="l" t="t" r="r" b="b"/>
              <a:pathLst>
                <a:path w="0" h="483234">
                  <a:moveTo>
                    <a:pt x="0" y="482775"/>
                  </a:moveTo>
                  <a:lnTo>
                    <a:pt x="0" y="0"/>
                  </a:lnTo>
                </a:path>
              </a:pathLst>
            </a:custGeom>
            <a:ln w="192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/>
          <p:nvPr/>
        </p:nvSpPr>
        <p:spPr>
          <a:xfrm>
            <a:off x="10466830" y="7878891"/>
            <a:ext cx="0" cy="1207135"/>
          </a:xfrm>
          <a:custGeom>
            <a:avLst/>
            <a:gdLst/>
            <a:ahLst/>
            <a:cxnLst/>
            <a:rect l="l" t="t" r="r" b="b"/>
            <a:pathLst>
              <a:path w="0" h="1207134">
                <a:moveTo>
                  <a:pt x="0" y="1206938"/>
                </a:moveTo>
                <a:lnTo>
                  <a:pt x="0" y="0"/>
                </a:lnTo>
              </a:path>
            </a:pathLst>
          </a:custGeom>
          <a:ln w="6752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2714546" y="8004413"/>
            <a:ext cx="0" cy="1082040"/>
          </a:xfrm>
          <a:custGeom>
            <a:avLst/>
            <a:gdLst/>
            <a:ahLst/>
            <a:cxnLst/>
            <a:rect l="l" t="t" r="r" b="b"/>
            <a:pathLst>
              <a:path w="0" h="1082040">
                <a:moveTo>
                  <a:pt x="0" y="1081416"/>
                </a:moveTo>
                <a:lnTo>
                  <a:pt x="0" y="0"/>
                </a:lnTo>
              </a:path>
            </a:pathLst>
          </a:custGeom>
          <a:ln w="7717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5338488" y="6633331"/>
            <a:ext cx="0" cy="6228080"/>
          </a:xfrm>
          <a:custGeom>
            <a:avLst/>
            <a:gdLst/>
            <a:ahLst/>
            <a:cxnLst/>
            <a:rect l="l" t="t" r="r" b="b"/>
            <a:pathLst>
              <a:path w="0" h="6228080">
                <a:moveTo>
                  <a:pt x="0" y="6227800"/>
                </a:moveTo>
                <a:lnTo>
                  <a:pt x="0" y="0"/>
                </a:lnTo>
              </a:path>
            </a:pathLst>
          </a:custGeom>
          <a:ln w="289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7364327" y="8651332"/>
            <a:ext cx="0" cy="521970"/>
          </a:xfrm>
          <a:custGeom>
            <a:avLst/>
            <a:gdLst/>
            <a:ahLst/>
            <a:cxnLst/>
            <a:rect l="l" t="t" r="r" b="b"/>
            <a:pathLst>
              <a:path w="0" h="521970">
                <a:moveTo>
                  <a:pt x="0" y="521397"/>
                </a:moveTo>
                <a:lnTo>
                  <a:pt x="0" y="0"/>
                </a:lnTo>
              </a:path>
            </a:pathLst>
          </a:custGeom>
          <a:ln w="289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8251837" y="4789130"/>
            <a:ext cx="0" cy="347980"/>
          </a:xfrm>
          <a:custGeom>
            <a:avLst/>
            <a:gdLst/>
            <a:ahLst/>
            <a:cxnLst/>
            <a:rect l="l" t="t" r="r" b="b"/>
            <a:pathLst>
              <a:path w="0" h="347979">
                <a:moveTo>
                  <a:pt x="0" y="347598"/>
                </a:moveTo>
                <a:lnTo>
                  <a:pt x="0" y="0"/>
                </a:lnTo>
              </a:path>
            </a:pathLst>
          </a:custGeom>
          <a:ln w="3858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8444774" y="5127073"/>
            <a:ext cx="0" cy="338455"/>
          </a:xfrm>
          <a:custGeom>
            <a:avLst/>
            <a:gdLst/>
            <a:ahLst/>
            <a:cxnLst/>
            <a:rect l="l" t="t" r="r" b="b"/>
            <a:pathLst>
              <a:path w="0" h="338454">
                <a:moveTo>
                  <a:pt x="0" y="337942"/>
                </a:moveTo>
                <a:lnTo>
                  <a:pt x="0" y="0"/>
                </a:lnTo>
              </a:path>
            </a:pathLst>
          </a:custGeom>
          <a:ln w="5788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8618418" y="4789130"/>
            <a:ext cx="0" cy="347980"/>
          </a:xfrm>
          <a:custGeom>
            <a:avLst/>
            <a:gdLst/>
            <a:ahLst/>
            <a:cxnLst/>
            <a:rect l="l" t="t" r="r" b="b"/>
            <a:pathLst>
              <a:path w="0" h="347979">
                <a:moveTo>
                  <a:pt x="0" y="347598"/>
                </a:moveTo>
                <a:lnTo>
                  <a:pt x="0" y="0"/>
                </a:lnTo>
              </a:path>
            </a:pathLst>
          </a:custGeom>
          <a:ln w="482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0" y="3157350"/>
            <a:ext cx="10090785" cy="0"/>
          </a:xfrm>
          <a:custGeom>
            <a:avLst/>
            <a:gdLst/>
            <a:ahLst/>
            <a:cxnLst/>
            <a:rect l="l" t="t" r="r" b="b"/>
            <a:pathLst>
              <a:path w="10090785" h="0">
                <a:moveTo>
                  <a:pt x="0" y="0"/>
                </a:moveTo>
                <a:lnTo>
                  <a:pt x="10090603" y="0"/>
                </a:lnTo>
              </a:path>
            </a:pathLst>
          </a:custGeom>
          <a:ln w="1931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8242190" y="5127073"/>
            <a:ext cx="386080" cy="0"/>
          </a:xfrm>
          <a:custGeom>
            <a:avLst/>
            <a:gdLst/>
            <a:ahLst/>
            <a:cxnLst/>
            <a:rect l="l" t="t" r="r" b="b"/>
            <a:pathLst>
              <a:path w="386080" h="0">
                <a:moveTo>
                  <a:pt x="0" y="0"/>
                </a:moveTo>
                <a:lnTo>
                  <a:pt x="385873" y="0"/>
                </a:lnTo>
              </a:path>
            </a:pathLst>
          </a:custGeom>
          <a:ln w="3862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8290424" y="5281560"/>
            <a:ext cx="318770" cy="0"/>
          </a:xfrm>
          <a:custGeom>
            <a:avLst/>
            <a:gdLst/>
            <a:ahLst/>
            <a:cxnLst/>
            <a:rect l="l" t="t" r="r" b="b"/>
            <a:pathLst>
              <a:path w="318769" h="0">
                <a:moveTo>
                  <a:pt x="0" y="0"/>
                </a:moveTo>
                <a:lnTo>
                  <a:pt x="318346" y="0"/>
                </a:lnTo>
              </a:path>
            </a:pathLst>
          </a:custGeom>
          <a:ln w="5793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9646" y="6696092"/>
            <a:ext cx="20094575" cy="29209"/>
          </a:xfrm>
          <a:custGeom>
            <a:avLst/>
            <a:gdLst/>
            <a:ahLst/>
            <a:cxnLst/>
            <a:rect l="l" t="t" r="r" b="b"/>
            <a:pathLst>
              <a:path w="20094575" h="29209">
                <a:moveTo>
                  <a:pt x="0" y="0"/>
                </a:moveTo>
                <a:lnTo>
                  <a:pt x="20094452" y="0"/>
                </a:lnTo>
                <a:lnTo>
                  <a:pt x="20094452" y="28966"/>
                </a:lnTo>
                <a:lnTo>
                  <a:pt x="0" y="2896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0505418" y="7994757"/>
            <a:ext cx="2160905" cy="0"/>
          </a:xfrm>
          <a:custGeom>
            <a:avLst/>
            <a:gdLst/>
            <a:ahLst/>
            <a:cxnLst/>
            <a:rect l="l" t="t" r="r" b="b"/>
            <a:pathLst>
              <a:path w="2160904" h="0">
                <a:moveTo>
                  <a:pt x="0" y="0"/>
                </a:moveTo>
                <a:lnTo>
                  <a:pt x="2160894" y="0"/>
                </a:lnTo>
              </a:path>
            </a:pathLst>
          </a:custGeom>
          <a:ln w="6758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8662870" y="8989274"/>
            <a:ext cx="395605" cy="0"/>
          </a:xfrm>
          <a:custGeom>
            <a:avLst/>
            <a:gdLst/>
            <a:ahLst/>
            <a:cxnLst/>
            <a:rect l="l" t="t" r="r" b="b"/>
            <a:pathLst>
              <a:path w="395604" h="0">
                <a:moveTo>
                  <a:pt x="0" y="0"/>
                </a:moveTo>
                <a:lnTo>
                  <a:pt x="395520" y="0"/>
                </a:lnTo>
              </a:path>
            </a:pathLst>
          </a:custGeom>
          <a:ln w="96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544005" y="9143762"/>
            <a:ext cx="2093595" cy="0"/>
          </a:xfrm>
          <a:custGeom>
            <a:avLst/>
            <a:gdLst/>
            <a:ahLst/>
            <a:cxnLst/>
            <a:rect l="l" t="t" r="r" b="b"/>
            <a:pathLst>
              <a:path w="2093595" h="0">
                <a:moveTo>
                  <a:pt x="0" y="0"/>
                </a:moveTo>
                <a:lnTo>
                  <a:pt x="2093366" y="0"/>
                </a:lnTo>
              </a:path>
            </a:pathLst>
          </a:custGeom>
          <a:ln w="772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129191" y="10234834"/>
            <a:ext cx="5248275" cy="0"/>
          </a:xfrm>
          <a:custGeom>
            <a:avLst/>
            <a:gdLst/>
            <a:ahLst/>
            <a:cxnLst/>
            <a:rect l="l" t="t" r="r" b="b"/>
            <a:pathLst>
              <a:path w="5248275" h="0">
                <a:moveTo>
                  <a:pt x="0" y="0"/>
                </a:moveTo>
                <a:lnTo>
                  <a:pt x="5247885" y="0"/>
                </a:lnTo>
              </a:path>
            </a:pathLst>
          </a:custGeom>
          <a:ln w="1931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5981046" y="10263801"/>
            <a:ext cx="309245" cy="0"/>
          </a:xfrm>
          <a:custGeom>
            <a:avLst/>
            <a:gdLst/>
            <a:ahLst/>
            <a:cxnLst/>
            <a:rect l="l" t="t" r="r" b="b"/>
            <a:pathLst>
              <a:path w="309245" h="0">
                <a:moveTo>
                  <a:pt x="0" y="0"/>
                </a:moveTo>
                <a:lnTo>
                  <a:pt x="308699" y="0"/>
                </a:lnTo>
              </a:path>
            </a:pathLst>
          </a:custGeom>
          <a:ln w="96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5676128" y="10930031"/>
            <a:ext cx="2489200" cy="0"/>
          </a:xfrm>
          <a:custGeom>
            <a:avLst/>
            <a:gdLst/>
            <a:ahLst/>
            <a:cxnLst/>
            <a:rect l="l" t="t" r="r" b="b"/>
            <a:pathLst>
              <a:path w="2489200" h="0">
                <a:moveTo>
                  <a:pt x="0" y="0"/>
                </a:moveTo>
                <a:lnTo>
                  <a:pt x="2488886" y="0"/>
                </a:lnTo>
              </a:path>
            </a:pathLst>
          </a:custGeom>
          <a:ln w="1931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4200161" y="13681850"/>
            <a:ext cx="2894330" cy="0"/>
          </a:xfrm>
          <a:custGeom>
            <a:avLst/>
            <a:gdLst/>
            <a:ahLst/>
            <a:cxnLst/>
            <a:rect l="l" t="t" r="r" b="b"/>
            <a:pathLst>
              <a:path w="2894330" h="0">
                <a:moveTo>
                  <a:pt x="0" y="0"/>
                </a:moveTo>
                <a:lnTo>
                  <a:pt x="2894054" y="0"/>
                </a:lnTo>
              </a:path>
            </a:pathLst>
          </a:custGeom>
          <a:ln w="289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710934" y="13681850"/>
            <a:ext cx="443865" cy="0"/>
          </a:xfrm>
          <a:custGeom>
            <a:avLst/>
            <a:gdLst/>
            <a:ahLst/>
            <a:cxnLst/>
            <a:rect l="l" t="t" r="r" b="b"/>
            <a:pathLst>
              <a:path w="443864" h="0">
                <a:moveTo>
                  <a:pt x="0" y="0"/>
                </a:moveTo>
                <a:lnTo>
                  <a:pt x="443755" y="0"/>
                </a:lnTo>
              </a:path>
            </a:pathLst>
          </a:custGeom>
          <a:ln w="3862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3530746" y="13681850"/>
            <a:ext cx="367030" cy="0"/>
          </a:xfrm>
          <a:custGeom>
            <a:avLst/>
            <a:gdLst/>
            <a:ahLst/>
            <a:cxnLst/>
            <a:rect l="l" t="t" r="r" b="b"/>
            <a:pathLst>
              <a:path w="367029" h="0">
                <a:moveTo>
                  <a:pt x="0" y="0"/>
                </a:moveTo>
                <a:lnTo>
                  <a:pt x="366580" y="0"/>
                </a:lnTo>
              </a:path>
            </a:pathLst>
          </a:custGeom>
          <a:ln w="289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1181618" y="701802"/>
            <a:ext cx="2304415" cy="3270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950" spc="-105">
                <a:solidFill>
                  <a:srgbClr val="5B595B"/>
                </a:solidFill>
                <a:latin typeface="Arial"/>
                <a:cs typeface="Arial"/>
              </a:rPr>
              <a:t>SOCORRO</a:t>
            </a:r>
            <a:r>
              <a:rPr dirty="0" sz="1950" spc="45">
                <a:solidFill>
                  <a:srgbClr val="5B595B"/>
                </a:solidFill>
                <a:latin typeface="Arial"/>
                <a:cs typeface="Arial"/>
              </a:rPr>
              <a:t> </a:t>
            </a:r>
            <a:r>
              <a:rPr dirty="0" sz="1950" spc="-190">
                <a:solidFill>
                  <a:srgbClr val="5B595B"/>
                </a:solidFill>
                <a:latin typeface="Arial"/>
                <a:cs typeface="Arial"/>
              </a:rPr>
              <a:t>SURPLUS</a:t>
            </a:r>
            <a:endParaRPr sz="19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82973" y="1247340"/>
            <a:ext cx="3098800" cy="2514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450" spc="-100" i="1">
                <a:solidFill>
                  <a:srgbClr val="707070"/>
                </a:solidFill>
                <a:latin typeface="Times New Roman"/>
                <a:cs typeface="Times New Roman"/>
              </a:rPr>
              <a:t>For </a:t>
            </a:r>
            <a:r>
              <a:rPr dirty="0" sz="1450" spc="55" i="1">
                <a:solidFill>
                  <a:srgbClr val="707070"/>
                </a:solidFill>
                <a:latin typeface="Times New Roman"/>
                <a:cs typeface="Times New Roman"/>
              </a:rPr>
              <a:t>the </a:t>
            </a:r>
            <a:r>
              <a:rPr dirty="0" sz="1450" spc="-70" i="1">
                <a:solidFill>
                  <a:srgbClr val="707070"/>
                </a:solidFill>
                <a:latin typeface="Times New Roman"/>
                <a:cs typeface="Times New Roman"/>
              </a:rPr>
              <a:t>Best </a:t>
            </a:r>
            <a:r>
              <a:rPr dirty="0" sz="1450" spc="-55" i="1">
                <a:solidFill>
                  <a:srgbClr val="707070"/>
                </a:solidFill>
                <a:latin typeface="Times New Roman"/>
                <a:cs typeface="Times New Roman"/>
              </a:rPr>
              <a:t>Buys </a:t>
            </a:r>
            <a:r>
              <a:rPr dirty="0" sz="1300" spc="-55">
                <a:solidFill>
                  <a:srgbClr val="707070"/>
                </a:solidFill>
                <a:latin typeface="Arial"/>
                <a:cs typeface="Arial"/>
              </a:rPr>
              <a:t>,n </a:t>
            </a:r>
            <a:r>
              <a:rPr dirty="0" sz="1450" spc="-20" i="1">
                <a:solidFill>
                  <a:srgbClr val="707070"/>
                </a:solidFill>
                <a:latin typeface="Times New Roman"/>
                <a:cs typeface="Times New Roman"/>
              </a:rPr>
              <a:t>Clothing </a:t>
            </a:r>
            <a:r>
              <a:rPr dirty="0" sz="1300" spc="10">
                <a:solidFill>
                  <a:srgbClr val="707070"/>
                </a:solidFill>
                <a:latin typeface="Arial"/>
                <a:cs typeface="Arial"/>
              </a:rPr>
              <a:t>Year</a:t>
            </a:r>
            <a:r>
              <a:rPr dirty="0" sz="1300" spc="-15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dirty="0" sz="1450" spc="-20" i="1">
                <a:solidFill>
                  <a:srgbClr val="707070"/>
                </a:solidFill>
                <a:latin typeface="Times New Roman"/>
                <a:cs typeface="Times New Roman"/>
              </a:rPr>
              <a:t>Around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273393" y="1643221"/>
            <a:ext cx="2118360" cy="2514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450" spc="30">
                <a:solidFill>
                  <a:srgbClr val="707070"/>
                </a:solidFill>
                <a:latin typeface="Times New Roman"/>
                <a:cs typeface="Times New Roman"/>
              </a:rPr>
              <a:t>George </a:t>
            </a:r>
            <a:r>
              <a:rPr dirty="0" sz="1450" spc="-80">
                <a:solidFill>
                  <a:srgbClr val="707070"/>
                </a:solidFill>
                <a:latin typeface="Times New Roman"/>
                <a:cs typeface="Times New Roman"/>
              </a:rPr>
              <a:t>&amp;</a:t>
            </a:r>
            <a:r>
              <a:rPr dirty="0" sz="1350" spc="-80" b="1">
                <a:solidFill>
                  <a:srgbClr val="707070"/>
                </a:solidFill>
                <a:latin typeface="Arial"/>
                <a:cs typeface="Arial"/>
              </a:rPr>
              <a:t>Becky</a:t>
            </a:r>
            <a:r>
              <a:rPr dirty="0" sz="1350" spc="-60" b="1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dirty="0" sz="1450" spc="-35">
                <a:solidFill>
                  <a:srgbClr val="707070"/>
                </a:solidFill>
                <a:latin typeface="Times New Roman"/>
                <a:cs typeface="Times New Roman"/>
              </a:rPr>
              <a:t>Funkhouser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385122" y="1995644"/>
            <a:ext cx="761365" cy="2457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50" spc="-50">
                <a:solidFill>
                  <a:srgbClr val="707070"/>
                </a:solidFill>
                <a:latin typeface="Arial"/>
                <a:cs typeface="Arial"/>
              </a:rPr>
              <a:t>835-0695</a:t>
            </a:r>
            <a:endParaRPr sz="14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38752" y="2068056"/>
            <a:ext cx="1500505" cy="2514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300" spc="-45">
                <a:solidFill>
                  <a:srgbClr val="707070"/>
                </a:solidFill>
                <a:latin typeface="Arial"/>
                <a:cs typeface="Arial"/>
              </a:rPr>
              <a:t>108 </a:t>
            </a:r>
            <a:r>
              <a:rPr dirty="0" sz="1450" spc="-65">
                <a:solidFill>
                  <a:srgbClr val="707070"/>
                </a:solidFill>
                <a:latin typeface="Times New Roman"/>
                <a:cs typeface="Times New Roman"/>
              </a:rPr>
              <a:t>Colifom10</a:t>
            </a:r>
            <a:r>
              <a:rPr dirty="0" sz="1450" spc="80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1300" spc="30">
                <a:solidFill>
                  <a:srgbClr val="707070"/>
                </a:solidFill>
                <a:latin typeface="Arial"/>
                <a:cs typeface="Arial"/>
              </a:rPr>
              <a:t>N.E.</a:t>
            </a:r>
            <a:endParaRPr sz="13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091640" y="339722"/>
            <a:ext cx="2831465" cy="3327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2000" spc="-50">
                <a:solidFill>
                  <a:srgbClr val="5B595B"/>
                </a:solidFill>
                <a:latin typeface="Arial"/>
                <a:cs typeface="Arial"/>
              </a:rPr>
              <a:t>SCOTT'S </a:t>
            </a:r>
            <a:r>
              <a:rPr dirty="0" sz="2000" spc="45">
                <a:solidFill>
                  <a:srgbClr val="4B4949"/>
                </a:solidFill>
                <a:latin typeface="Arial"/>
                <a:cs typeface="Arial"/>
              </a:rPr>
              <a:t>AUTO</a:t>
            </a:r>
            <a:r>
              <a:rPr dirty="0" sz="2000" spc="-375">
                <a:solidFill>
                  <a:srgbClr val="4B4949"/>
                </a:solidFill>
                <a:latin typeface="Arial"/>
                <a:cs typeface="Arial"/>
              </a:rPr>
              <a:t> </a:t>
            </a:r>
            <a:r>
              <a:rPr dirty="0" sz="2000" spc="-170">
                <a:solidFill>
                  <a:srgbClr val="4B4949"/>
                </a:solidFill>
                <a:latin typeface="Arial"/>
                <a:cs typeface="Arial"/>
              </a:rPr>
              <a:t>SUPPLY</a:t>
            </a:r>
            <a:endParaRPr sz="20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371425" y="909403"/>
            <a:ext cx="2355215" cy="454659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648335" marR="5080" indent="-636270">
              <a:lnSpc>
                <a:spcPts val="1600"/>
              </a:lnSpc>
              <a:spcBef>
                <a:spcPts val="300"/>
              </a:spcBef>
            </a:pPr>
            <a:r>
              <a:rPr dirty="0" sz="1450" spc="-20">
                <a:solidFill>
                  <a:srgbClr val="707070"/>
                </a:solidFill>
                <a:latin typeface="Times New Roman"/>
                <a:cs typeface="Times New Roman"/>
              </a:rPr>
              <a:t>Your </a:t>
            </a:r>
            <a:r>
              <a:rPr dirty="0" sz="1450" spc="-25">
                <a:solidFill>
                  <a:srgbClr val="707070"/>
                </a:solidFill>
                <a:latin typeface="Times New Roman"/>
                <a:cs typeface="Times New Roman"/>
              </a:rPr>
              <a:t>NAPA </a:t>
            </a:r>
            <a:r>
              <a:rPr dirty="0" sz="1450" spc="85">
                <a:solidFill>
                  <a:srgbClr val="707070"/>
                </a:solidFill>
                <a:latin typeface="Times New Roman"/>
                <a:cs typeface="Times New Roman"/>
              </a:rPr>
              <a:t>Jobber </a:t>
            </a:r>
            <a:r>
              <a:rPr dirty="0" sz="1450" spc="-70">
                <a:solidFill>
                  <a:srgbClr val="707070"/>
                </a:solidFill>
                <a:latin typeface="Times New Roman"/>
                <a:cs typeface="Times New Roman"/>
              </a:rPr>
              <a:t>1s </a:t>
            </a:r>
            <a:r>
              <a:rPr dirty="0" sz="1300" spc="-95">
                <a:solidFill>
                  <a:srgbClr val="707070"/>
                </a:solidFill>
                <a:latin typeface="Arial"/>
                <a:cs typeface="Arial"/>
              </a:rPr>
              <a:t>a</a:t>
            </a:r>
            <a:r>
              <a:rPr dirty="0" sz="1300" spc="15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dirty="0" sz="1450" spc="60">
                <a:solidFill>
                  <a:srgbClr val="707070"/>
                </a:solidFill>
                <a:latin typeface="Times New Roman"/>
                <a:cs typeface="Times New Roman"/>
              </a:rPr>
              <a:t>Good  </a:t>
            </a:r>
            <a:r>
              <a:rPr dirty="0" sz="1450" spc="40">
                <a:solidFill>
                  <a:srgbClr val="707070"/>
                </a:solidFill>
                <a:latin typeface="Times New Roman"/>
                <a:cs typeface="Times New Roman"/>
              </a:rPr>
              <a:t>Man </a:t>
            </a:r>
            <a:r>
              <a:rPr dirty="0" sz="1450" spc="10">
                <a:solidFill>
                  <a:srgbClr val="707070"/>
                </a:solidFill>
                <a:latin typeface="Times New Roman"/>
                <a:cs typeface="Times New Roman"/>
              </a:rPr>
              <a:t>to</a:t>
            </a:r>
            <a:r>
              <a:rPr dirty="0" sz="1450" spc="55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1300" spc="70">
                <a:solidFill>
                  <a:srgbClr val="707070"/>
                </a:solidFill>
                <a:latin typeface="Arial"/>
                <a:cs typeface="Arial"/>
              </a:rPr>
              <a:t>Know</a:t>
            </a:r>
            <a:endParaRPr sz="13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785903" y="1508039"/>
            <a:ext cx="3517900" cy="8693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algn="ctr" marL="8255">
              <a:lnSpc>
                <a:spcPts val="1595"/>
              </a:lnSpc>
              <a:spcBef>
                <a:spcPts val="130"/>
              </a:spcBef>
            </a:pPr>
            <a:r>
              <a:rPr dirty="0" sz="1450" spc="20">
                <a:solidFill>
                  <a:srgbClr val="707070"/>
                </a:solidFill>
                <a:latin typeface="Times New Roman"/>
                <a:cs typeface="Times New Roman"/>
              </a:rPr>
              <a:t>A </a:t>
            </a:r>
            <a:r>
              <a:rPr dirty="0" sz="1450" spc="-40">
                <a:solidFill>
                  <a:srgbClr val="707070"/>
                </a:solidFill>
                <a:latin typeface="Times New Roman"/>
                <a:cs typeface="Times New Roman"/>
              </a:rPr>
              <a:t>Full Line </a:t>
            </a:r>
            <a:r>
              <a:rPr dirty="0" sz="1450" spc="15">
                <a:solidFill>
                  <a:srgbClr val="707070"/>
                </a:solidFill>
                <a:latin typeface="Times New Roman"/>
                <a:cs typeface="Times New Roman"/>
              </a:rPr>
              <a:t>of </a:t>
            </a:r>
            <a:r>
              <a:rPr dirty="0" sz="1450" spc="65">
                <a:solidFill>
                  <a:srgbClr val="707070"/>
                </a:solidFill>
                <a:latin typeface="Times New Roman"/>
                <a:cs typeface="Times New Roman"/>
              </a:rPr>
              <a:t>Quality </a:t>
            </a:r>
            <a:r>
              <a:rPr dirty="0" sz="1450" spc="30">
                <a:solidFill>
                  <a:srgbClr val="707070"/>
                </a:solidFill>
                <a:latin typeface="Times New Roman"/>
                <a:cs typeface="Times New Roman"/>
              </a:rPr>
              <a:t>Auto</a:t>
            </a:r>
            <a:r>
              <a:rPr dirty="0" sz="1450" spc="-70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1450">
                <a:solidFill>
                  <a:srgbClr val="707070"/>
                </a:solidFill>
                <a:latin typeface="Times New Roman"/>
                <a:cs typeface="Times New Roman"/>
              </a:rPr>
              <a:t>Ports,</a:t>
            </a:r>
            <a:endParaRPr sz="1450">
              <a:latin typeface="Times New Roman"/>
              <a:cs typeface="Times New Roman"/>
            </a:endParaRPr>
          </a:p>
          <a:p>
            <a:pPr algn="ctr" marL="8890">
              <a:lnSpc>
                <a:spcPts val="1775"/>
              </a:lnSpc>
            </a:pPr>
            <a:r>
              <a:rPr dirty="0" sz="1600" spc="-70">
                <a:solidFill>
                  <a:srgbClr val="707070"/>
                </a:solidFill>
                <a:latin typeface="Times New Roman"/>
                <a:cs typeface="Times New Roman"/>
              </a:rPr>
              <a:t>Tools, </a:t>
            </a:r>
            <a:r>
              <a:rPr dirty="0" sz="1450" spc="-70">
                <a:solidFill>
                  <a:srgbClr val="707070"/>
                </a:solidFill>
                <a:latin typeface="Times New Roman"/>
                <a:cs typeface="Times New Roman"/>
              </a:rPr>
              <a:t>and</a:t>
            </a:r>
            <a:r>
              <a:rPr dirty="0" sz="1450" spc="135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1450" spc="10">
                <a:solidFill>
                  <a:srgbClr val="707070"/>
                </a:solidFill>
                <a:latin typeface="Times New Roman"/>
                <a:cs typeface="Times New Roman"/>
              </a:rPr>
              <a:t>Tires</a:t>
            </a:r>
            <a:endParaRPr sz="14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500"/>
              </a:spcBef>
              <a:tabLst>
                <a:tab pos="2740660" algn="l"/>
              </a:tabLst>
            </a:pPr>
            <a:r>
              <a:rPr dirty="0" sz="1450" spc="-55">
                <a:solidFill>
                  <a:srgbClr val="707070"/>
                </a:solidFill>
                <a:latin typeface="Arial"/>
                <a:cs typeface="Arial"/>
              </a:rPr>
              <a:t>OWNER </a:t>
            </a:r>
            <a:r>
              <a:rPr dirty="0" sz="1450" spc="6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dirty="0" sz="1450" spc="-40">
                <a:solidFill>
                  <a:srgbClr val="707070"/>
                </a:solidFill>
                <a:latin typeface="Times New Roman"/>
                <a:cs typeface="Times New Roman"/>
              </a:rPr>
              <a:t>Lloyd</a:t>
            </a:r>
            <a:r>
              <a:rPr dirty="0" sz="1450" spc="10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1450" spc="45">
                <a:solidFill>
                  <a:srgbClr val="707070"/>
                </a:solidFill>
                <a:latin typeface="Times New Roman"/>
                <a:cs typeface="Times New Roman"/>
              </a:rPr>
              <a:t>Scott	</a:t>
            </a:r>
            <a:r>
              <a:rPr dirty="0" sz="1450" spc="-35">
                <a:solidFill>
                  <a:srgbClr val="707070"/>
                </a:solidFill>
                <a:latin typeface="Arial"/>
                <a:cs typeface="Arial"/>
              </a:rPr>
              <a:t>835-0550</a:t>
            </a:r>
            <a:endParaRPr sz="14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42117" y="3429485"/>
            <a:ext cx="1497330" cy="51815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950" spc="-130">
                <a:solidFill>
                  <a:srgbClr val="5B595B"/>
                </a:solidFill>
                <a:latin typeface="Arial"/>
                <a:cs typeface="Arial"/>
              </a:rPr>
              <a:t>'f)rfrnsor</a:t>
            </a:r>
            <a:r>
              <a:rPr dirty="0" sz="2950" spc="-370">
                <a:solidFill>
                  <a:srgbClr val="5B595B"/>
                </a:solidFill>
                <a:latin typeface="Arial"/>
                <a:cs typeface="Arial"/>
              </a:rPr>
              <a:t> </a:t>
            </a:r>
            <a:r>
              <a:rPr dirty="0" sz="3200" spc="-100" b="1" i="1">
                <a:solidFill>
                  <a:srgbClr val="5B595B"/>
                </a:solidFill>
                <a:latin typeface="Arial"/>
                <a:cs typeface="Arial"/>
              </a:rPr>
              <a:t>'I</a:t>
            </a:r>
            <a:endParaRPr sz="32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708838" y="3463279"/>
            <a:ext cx="1166495" cy="4775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950" spc="55">
                <a:solidFill>
                  <a:srgbClr val="5B595B"/>
                </a:solidFill>
                <a:latin typeface="Times New Roman"/>
                <a:cs typeface="Times New Roman"/>
              </a:rPr>
              <a:t>bitftatn</a:t>
            </a:r>
            <a:endParaRPr sz="295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005401" y="4163304"/>
            <a:ext cx="2640330" cy="2514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u="sng" sz="1400" spc="-10" b="1">
                <a:solidFill>
                  <a:srgbClr val="707070"/>
                </a:solidFill>
                <a:uFill>
                  <a:solidFill>
                    <a:srgbClr val="707070"/>
                  </a:solidFill>
                </a:uFill>
                <a:latin typeface="Times New Roman"/>
                <a:cs typeface="Times New Roman"/>
              </a:rPr>
              <a:t>Puhllth--l </a:t>
            </a:r>
            <a:r>
              <a:rPr dirty="0" u="sng" sz="1400" spc="85" b="1">
                <a:solidFill>
                  <a:srgbClr val="707070"/>
                </a:solidFill>
                <a:uFill>
                  <a:solidFill>
                    <a:srgbClr val="707070"/>
                  </a:solidFill>
                </a:uFill>
                <a:latin typeface="Times New Roman"/>
                <a:cs typeface="Times New Roman"/>
              </a:rPr>
              <a:t>Tu•d1J</a:t>
            </a:r>
            <a:r>
              <a:rPr dirty="0" sz="1400" spc="85" b="1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1450" spc="110" b="1">
                <a:solidFill>
                  <a:srgbClr val="707070"/>
                </a:solidFill>
                <a:latin typeface="Times New Roman"/>
                <a:cs typeface="Times New Roman"/>
              </a:rPr>
              <a:t>ud</a:t>
            </a:r>
            <a:r>
              <a:rPr dirty="0" sz="1450" spc="335" b="1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1400" spc="-10" b="1">
                <a:solidFill>
                  <a:srgbClr val="707070"/>
                </a:solidFill>
                <a:latin typeface="Times New Roman"/>
                <a:cs typeface="Times New Roman"/>
              </a:rPr>
              <a:t>ThundaJ'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659445" y="4607458"/>
            <a:ext cx="1389380" cy="5067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150" spc="-505">
                <a:solidFill>
                  <a:srgbClr val="5B595B"/>
                </a:solidFill>
                <a:latin typeface="Times New Roman"/>
                <a:cs typeface="Times New Roman"/>
              </a:rPr>
              <a:t>PRINTING</a:t>
            </a:r>
            <a:endParaRPr sz="31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82052" y="5326793"/>
            <a:ext cx="994410" cy="6699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31190">
              <a:lnSpc>
                <a:spcPct val="100000"/>
              </a:lnSpc>
              <a:spcBef>
                <a:spcPts val="100"/>
              </a:spcBef>
            </a:pPr>
            <a:r>
              <a:rPr dirty="0" sz="1900" spc="-365">
                <a:solidFill>
                  <a:srgbClr val="707070"/>
                </a:solidFill>
                <a:latin typeface="Arial"/>
                <a:cs typeface="Arial"/>
              </a:rPr>
              <a:t>OF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10"/>
              </a:spcBef>
            </a:pPr>
            <a:r>
              <a:rPr dirty="0" sz="1300" spc="265">
                <a:solidFill>
                  <a:srgbClr val="858585"/>
                </a:solidFill>
                <a:latin typeface="Arial"/>
                <a:cs typeface="Arial"/>
              </a:rPr>
              <a:t>P </a:t>
            </a:r>
            <a:r>
              <a:rPr dirty="0" sz="1300" spc="310">
                <a:solidFill>
                  <a:srgbClr val="858585"/>
                </a:solidFill>
                <a:latin typeface="Arial"/>
                <a:cs typeface="Arial"/>
              </a:rPr>
              <a:t>O </a:t>
            </a:r>
            <a:r>
              <a:rPr dirty="0" sz="1400" spc="-5">
                <a:solidFill>
                  <a:srgbClr val="858585"/>
                </a:solidFill>
                <a:latin typeface="Times New Roman"/>
                <a:cs typeface="Times New Roman"/>
              </a:rPr>
              <a:t>Box</a:t>
            </a:r>
            <a:r>
              <a:rPr dirty="0" sz="1400" spc="-35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dirty="0" sz="1350" spc="75" b="1">
                <a:solidFill>
                  <a:srgbClr val="707070"/>
                </a:solidFill>
                <a:latin typeface="Arial"/>
                <a:cs typeface="Arial"/>
              </a:rPr>
              <a:t>Q</a:t>
            </a:r>
            <a:endParaRPr sz="13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791629" y="5326793"/>
            <a:ext cx="2396490" cy="6597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9300" algn="l"/>
              </a:tabLst>
            </a:pPr>
            <a:r>
              <a:rPr dirty="0" sz="1900" spc="-310">
                <a:solidFill>
                  <a:srgbClr val="707070"/>
                </a:solidFill>
                <a:latin typeface="Arial"/>
                <a:cs typeface="Arial"/>
              </a:rPr>
              <a:t>ALL	</a:t>
            </a:r>
            <a:r>
              <a:rPr dirty="0" sz="1900" spc="340">
                <a:solidFill>
                  <a:srgbClr val="707070"/>
                </a:solidFill>
                <a:latin typeface="Arial"/>
                <a:cs typeface="Arial"/>
              </a:rPr>
              <a:t>TYPES</a:t>
            </a:r>
            <a:endParaRPr sz="1900">
              <a:latin typeface="Arial"/>
              <a:cs typeface="Arial"/>
            </a:endParaRPr>
          </a:p>
          <a:p>
            <a:pPr marL="1216660">
              <a:lnSpc>
                <a:spcPct val="100000"/>
              </a:lnSpc>
              <a:spcBef>
                <a:spcPts val="1030"/>
              </a:spcBef>
            </a:pPr>
            <a:r>
              <a:rPr dirty="0" sz="1400" spc="25">
                <a:solidFill>
                  <a:srgbClr val="707070"/>
                </a:solidFill>
                <a:latin typeface="Times New Roman"/>
                <a:cs typeface="Times New Roman"/>
              </a:rPr>
              <a:t>Socorro</a:t>
            </a:r>
            <a:r>
              <a:rPr dirty="0" sz="1400" spc="25">
                <a:solidFill>
                  <a:srgbClr val="9A9C9A"/>
                </a:solidFill>
                <a:latin typeface="Times New Roman"/>
                <a:cs typeface="Times New Roman"/>
              </a:rPr>
              <a:t>, </a:t>
            </a:r>
            <a:r>
              <a:rPr dirty="0" sz="1400" spc="60">
                <a:solidFill>
                  <a:srgbClr val="858585"/>
                </a:solidFill>
                <a:latin typeface="Arial"/>
                <a:cs typeface="Arial"/>
              </a:rPr>
              <a:t>N</a:t>
            </a:r>
            <a:r>
              <a:rPr dirty="0" sz="1400" spc="490">
                <a:solidFill>
                  <a:srgbClr val="858585"/>
                </a:solidFill>
                <a:latin typeface="Arial"/>
                <a:cs typeface="Arial"/>
              </a:rPr>
              <a:t> </a:t>
            </a:r>
            <a:r>
              <a:rPr dirty="0" sz="1400" spc="95">
                <a:solidFill>
                  <a:srgbClr val="707070"/>
                </a:solidFill>
                <a:latin typeface="Arial"/>
                <a:cs typeface="Arial"/>
              </a:rPr>
              <a:t>M</a:t>
            </a:r>
            <a:r>
              <a:rPr dirty="0" sz="1400" spc="95">
                <a:solidFill>
                  <a:srgbClr val="9A9C9A"/>
                </a:solidFill>
                <a:latin typeface="Arial"/>
                <a:cs typeface="Arial"/>
              </a:rPr>
              <a:t>.</a:t>
            </a:r>
            <a:endParaRPr sz="14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484693" y="6224754"/>
            <a:ext cx="1638300" cy="2457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38760" algn="l"/>
              </a:tabLst>
            </a:pPr>
            <a:r>
              <a:rPr dirty="0" sz="1450" spc="25">
                <a:solidFill>
                  <a:srgbClr val="858585"/>
                </a:solidFill>
                <a:latin typeface="Times New Roman"/>
                <a:cs typeface="Times New Roman"/>
              </a:rPr>
              <a:t>-	</a:t>
            </a:r>
            <a:r>
              <a:rPr dirty="0" sz="1450" spc="-10">
                <a:solidFill>
                  <a:srgbClr val="707070"/>
                </a:solidFill>
                <a:latin typeface="Times New Roman"/>
                <a:cs typeface="Times New Roman"/>
              </a:rPr>
              <a:t>PHONE </a:t>
            </a:r>
            <a:r>
              <a:rPr dirty="0" sz="1450" spc="-114">
                <a:solidFill>
                  <a:srgbClr val="858585"/>
                </a:solidFill>
                <a:latin typeface="Times New Roman"/>
                <a:cs typeface="Times New Roman"/>
              </a:rPr>
              <a:t>113:rll520</a:t>
            </a:r>
            <a:r>
              <a:rPr dirty="0" sz="1450" spc="20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dirty="0" sz="1450" spc="-90">
                <a:solidFill>
                  <a:srgbClr val="858585"/>
                </a:solidFill>
                <a:latin typeface="Times New Roman"/>
                <a:cs typeface="Times New Roman"/>
              </a:rPr>
              <a:t>-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121549" y="3675699"/>
            <a:ext cx="2995930" cy="7200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50" spc="-150">
                <a:solidFill>
                  <a:srgbClr val="5B595B"/>
                </a:solidFill>
                <a:latin typeface="Arial"/>
                <a:cs typeface="Arial"/>
              </a:rPr>
              <a:t>VALLEY </a:t>
            </a:r>
            <a:r>
              <a:rPr dirty="0" sz="2050" spc="-75">
                <a:solidFill>
                  <a:srgbClr val="4B4949"/>
                </a:solidFill>
                <a:latin typeface="Arial"/>
                <a:cs typeface="Arial"/>
              </a:rPr>
              <a:t>FROZEN</a:t>
            </a:r>
            <a:r>
              <a:rPr dirty="0" sz="2050" spc="-114">
                <a:solidFill>
                  <a:srgbClr val="4B4949"/>
                </a:solidFill>
                <a:latin typeface="Arial"/>
                <a:cs typeface="Arial"/>
              </a:rPr>
              <a:t> </a:t>
            </a:r>
            <a:r>
              <a:rPr dirty="0" sz="2050" spc="-35">
                <a:solidFill>
                  <a:srgbClr val="4B4949"/>
                </a:solidFill>
                <a:latin typeface="Arial"/>
                <a:cs typeface="Arial"/>
              </a:rPr>
              <a:t>FOODS</a:t>
            </a:r>
            <a:endParaRPr sz="2050">
              <a:latin typeface="Arial"/>
              <a:cs typeface="Arial"/>
            </a:endParaRPr>
          </a:p>
          <a:p>
            <a:pPr marL="48260">
              <a:lnSpc>
                <a:spcPct val="100000"/>
              </a:lnSpc>
              <a:spcBef>
                <a:spcPts val="1260"/>
              </a:spcBef>
            </a:pPr>
            <a:r>
              <a:rPr dirty="0" sz="1450" spc="-125" i="1">
                <a:solidFill>
                  <a:srgbClr val="707070"/>
                </a:solidFill>
                <a:latin typeface="Arial"/>
                <a:cs typeface="Arial"/>
              </a:rPr>
              <a:t>THE </a:t>
            </a:r>
            <a:r>
              <a:rPr dirty="0" sz="1450" spc="-190" i="1">
                <a:solidFill>
                  <a:srgbClr val="707070"/>
                </a:solidFill>
                <a:latin typeface="Arial"/>
                <a:cs typeface="Arial"/>
              </a:rPr>
              <a:t>BEST </a:t>
            </a:r>
            <a:r>
              <a:rPr dirty="0" sz="1450" spc="-95" i="1">
                <a:solidFill>
                  <a:srgbClr val="707070"/>
                </a:solidFill>
                <a:latin typeface="Arial"/>
                <a:cs typeface="Arial"/>
              </a:rPr>
              <a:t>MEATS </a:t>
            </a:r>
            <a:r>
              <a:rPr dirty="0" sz="1450" spc="5" i="1">
                <a:solidFill>
                  <a:srgbClr val="707070"/>
                </a:solidFill>
                <a:latin typeface="Arial"/>
                <a:cs typeface="Arial"/>
              </a:rPr>
              <a:t>YOU </a:t>
            </a:r>
            <a:r>
              <a:rPr dirty="0" sz="1450" spc="-165" i="1">
                <a:solidFill>
                  <a:srgbClr val="707070"/>
                </a:solidFill>
                <a:latin typeface="Arial"/>
                <a:cs typeface="Arial"/>
              </a:rPr>
              <a:t>EVER</a:t>
            </a:r>
            <a:r>
              <a:rPr dirty="0" sz="1450" spc="-245" i="1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dirty="0" sz="1450" spc="-70" i="1">
                <a:solidFill>
                  <a:srgbClr val="5B595B"/>
                </a:solidFill>
                <a:latin typeface="Arial"/>
                <a:cs typeface="Arial"/>
              </a:rPr>
              <a:t>THAW</a:t>
            </a:r>
            <a:endParaRPr sz="14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959913" y="4554353"/>
            <a:ext cx="3284220" cy="448309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marL="1118235" marR="5080" indent="-1106170">
              <a:lnSpc>
                <a:spcPts val="1600"/>
              </a:lnSpc>
              <a:spcBef>
                <a:spcPts val="265"/>
              </a:spcBef>
            </a:pPr>
            <a:r>
              <a:rPr dirty="0" sz="1450" spc="-30">
                <a:solidFill>
                  <a:srgbClr val="707070"/>
                </a:solidFill>
                <a:latin typeface="Arial"/>
                <a:cs typeface="Arial"/>
              </a:rPr>
              <a:t>StAUGHTERING-?ROCESSING-RE</a:t>
            </a:r>
            <a:r>
              <a:rPr dirty="0" sz="1450" spc="-110">
                <a:solidFill>
                  <a:srgbClr val="707070"/>
                </a:solidFill>
                <a:latin typeface="Arial"/>
                <a:cs typeface="Arial"/>
              </a:rPr>
              <a:t>T</a:t>
            </a:r>
            <a:r>
              <a:rPr dirty="0" sz="1450" spc="-65">
                <a:solidFill>
                  <a:srgbClr val="5B595B"/>
                </a:solidFill>
                <a:latin typeface="Arial"/>
                <a:cs typeface="Arial"/>
              </a:rPr>
              <a:t>AIL  </a:t>
            </a:r>
            <a:r>
              <a:rPr dirty="0" sz="1450" spc="-100">
                <a:solidFill>
                  <a:srgbClr val="707070"/>
                </a:solidFill>
                <a:latin typeface="Arial"/>
                <a:cs typeface="Arial"/>
              </a:rPr>
              <a:t>WHOLESALE</a:t>
            </a:r>
            <a:endParaRPr sz="14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774946" y="5162649"/>
            <a:ext cx="1659889" cy="2457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50" spc="-140">
                <a:solidFill>
                  <a:srgbClr val="707070"/>
                </a:solidFill>
                <a:latin typeface="Arial"/>
                <a:cs typeface="Arial"/>
              </a:rPr>
              <a:t>LOCKERS </a:t>
            </a:r>
            <a:r>
              <a:rPr dirty="0" sz="1450" spc="-90">
                <a:solidFill>
                  <a:srgbClr val="707070"/>
                </a:solidFill>
                <a:latin typeface="Arial"/>
                <a:cs typeface="Arial"/>
              </a:rPr>
              <a:t>FOR</a:t>
            </a:r>
            <a:r>
              <a:rPr dirty="0" sz="1450" spc="-114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dirty="0" sz="1450" spc="-130">
                <a:solidFill>
                  <a:srgbClr val="5B595B"/>
                </a:solidFill>
                <a:latin typeface="Arial"/>
                <a:cs typeface="Arial"/>
              </a:rPr>
              <a:t>RENT</a:t>
            </a:r>
            <a:endParaRPr sz="14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214919" y="5568181"/>
            <a:ext cx="792480" cy="2457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50" spc="-20">
                <a:solidFill>
                  <a:srgbClr val="707070"/>
                </a:solidFill>
                <a:latin typeface="Arial"/>
                <a:cs typeface="Arial"/>
              </a:rPr>
              <a:t>835-1332</a:t>
            </a:r>
            <a:endParaRPr sz="145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702683" y="5973712"/>
            <a:ext cx="1649730" cy="2457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50" spc="-30">
                <a:solidFill>
                  <a:srgbClr val="707070"/>
                </a:solidFill>
                <a:latin typeface="Arial"/>
                <a:cs typeface="Arial"/>
              </a:rPr>
              <a:t>220GARAELO</a:t>
            </a:r>
            <a:r>
              <a:rPr dirty="0" sz="1450" spc="-105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dirty="0" sz="1450" spc="-20">
                <a:solidFill>
                  <a:srgbClr val="707070"/>
                </a:solidFill>
                <a:latin typeface="Arial"/>
                <a:cs typeface="Arial"/>
              </a:rPr>
              <a:t>AVE.</a:t>
            </a:r>
            <a:endParaRPr sz="14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8159393" y="5964056"/>
            <a:ext cx="1323340" cy="2457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50" spc="-120">
                <a:solidFill>
                  <a:srgbClr val="707070"/>
                </a:solidFill>
                <a:latin typeface="Arial"/>
                <a:cs typeface="Arial"/>
              </a:rPr>
              <a:t>SOCORRO,</a:t>
            </a:r>
            <a:r>
              <a:rPr dirty="0" sz="1450" spc="-11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dirty="0" sz="1450" spc="-50">
                <a:solidFill>
                  <a:srgbClr val="5B595B"/>
                </a:solidFill>
                <a:latin typeface="Arial"/>
                <a:cs typeface="Arial"/>
              </a:rPr>
              <a:t>N.M.</a:t>
            </a:r>
            <a:endParaRPr sz="145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2987624" y="595596"/>
            <a:ext cx="1847850" cy="8597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5450" spc="625">
                <a:solidFill>
                  <a:srgbClr val="4B4949"/>
                </a:solidFill>
                <a:latin typeface="Arial"/>
                <a:cs typeface="Arial"/>
              </a:rPr>
              <a:t>oose</a:t>
            </a:r>
            <a:endParaRPr sz="545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3562189" y="2251520"/>
            <a:ext cx="1587500" cy="281114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5875">
              <a:lnSpc>
                <a:spcPts val="2420"/>
              </a:lnSpc>
              <a:spcBef>
                <a:spcPts val="90"/>
              </a:spcBef>
            </a:pPr>
            <a:r>
              <a:rPr dirty="0" sz="2100" spc="20">
                <a:solidFill>
                  <a:srgbClr val="707070"/>
                </a:solidFill>
                <a:latin typeface="Times New Roman"/>
                <a:cs typeface="Times New Roman"/>
              </a:rPr>
              <a:t>D</a:t>
            </a:r>
            <a:r>
              <a:rPr dirty="0" sz="2100" spc="190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2100" spc="-204">
                <a:solidFill>
                  <a:srgbClr val="4B4949"/>
                </a:solidFill>
                <a:latin typeface="Times New Roman"/>
                <a:cs typeface="Times New Roman"/>
              </a:rPr>
              <a:t>Neat!</a:t>
            </a:r>
            <a:endParaRPr sz="2100">
              <a:latin typeface="Times New Roman"/>
              <a:cs typeface="Times New Roman"/>
            </a:endParaRPr>
          </a:p>
          <a:p>
            <a:pPr marL="312420" indent="-299720">
              <a:lnSpc>
                <a:spcPts val="3185"/>
              </a:lnSpc>
              <a:buClr>
                <a:srgbClr val="707070"/>
              </a:buClr>
              <a:buSzPct val="138095"/>
              <a:buFont typeface="Arial"/>
              <a:buChar char="□"/>
              <a:tabLst>
                <a:tab pos="313055" algn="l"/>
              </a:tabLst>
            </a:pPr>
            <a:r>
              <a:rPr dirty="0" sz="2100" spc="-90">
                <a:solidFill>
                  <a:srgbClr val="5B595B"/>
                </a:solidFill>
                <a:latin typeface="Times New Roman"/>
                <a:cs typeface="Times New Roman"/>
              </a:rPr>
              <a:t>It's </a:t>
            </a:r>
            <a:r>
              <a:rPr dirty="0" sz="2100" spc="-130">
                <a:solidFill>
                  <a:srgbClr val="5B595B"/>
                </a:solidFill>
                <a:latin typeface="Times New Roman"/>
                <a:cs typeface="Times New Roman"/>
              </a:rPr>
              <a:t>a</a:t>
            </a:r>
            <a:r>
              <a:rPr dirty="0" sz="2100" spc="30">
                <a:solidFill>
                  <a:srgbClr val="5B595B"/>
                </a:solidFill>
                <a:latin typeface="Times New Roman"/>
                <a:cs typeface="Times New Roman"/>
              </a:rPr>
              <a:t> </a:t>
            </a:r>
            <a:r>
              <a:rPr dirty="0" sz="2100" spc="-160">
                <a:solidFill>
                  <a:srgbClr val="5B595B"/>
                </a:solidFill>
                <a:latin typeface="Times New Roman"/>
                <a:cs typeface="Times New Roman"/>
              </a:rPr>
              <a:t>gasl</a:t>
            </a:r>
            <a:endParaRPr sz="2100">
              <a:latin typeface="Times New Roman"/>
              <a:cs typeface="Times New Roman"/>
            </a:endParaRPr>
          </a:p>
          <a:p>
            <a:pPr marL="307975" indent="-295910">
              <a:lnSpc>
                <a:spcPts val="3315"/>
              </a:lnSpc>
              <a:buClr>
                <a:srgbClr val="707070"/>
              </a:buClr>
              <a:buSzPct val="166666"/>
              <a:buChar char="□"/>
              <a:tabLst>
                <a:tab pos="308610" algn="l"/>
              </a:tabLst>
            </a:pPr>
            <a:r>
              <a:rPr dirty="0" sz="1800" spc="-210">
                <a:solidFill>
                  <a:srgbClr val="4B4949"/>
                </a:solidFill>
                <a:latin typeface="Arial"/>
                <a:cs typeface="Arial"/>
              </a:rPr>
              <a:t>Out </a:t>
            </a:r>
            <a:r>
              <a:rPr dirty="0" sz="1800" spc="-125">
                <a:solidFill>
                  <a:srgbClr val="5B595B"/>
                </a:solidFill>
                <a:latin typeface="Arial"/>
                <a:cs typeface="Arial"/>
              </a:rPr>
              <a:t>of</a:t>
            </a:r>
            <a:r>
              <a:rPr dirty="0" sz="1800" spc="-120">
                <a:solidFill>
                  <a:srgbClr val="5B595B"/>
                </a:solidFill>
                <a:latin typeface="Arial"/>
                <a:cs typeface="Arial"/>
              </a:rPr>
              <a:t> </a:t>
            </a:r>
            <a:r>
              <a:rPr dirty="0" sz="2100" spc="-180">
                <a:solidFill>
                  <a:srgbClr val="5B595B"/>
                </a:solidFill>
                <a:latin typeface="Times New Roman"/>
                <a:cs typeface="Times New Roman"/>
              </a:rPr>
              <a:t>sight!</a:t>
            </a:r>
            <a:endParaRPr sz="2100">
              <a:latin typeface="Times New Roman"/>
              <a:cs typeface="Times New Roman"/>
            </a:endParaRPr>
          </a:p>
          <a:p>
            <a:pPr marL="320040" indent="-283210">
              <a:lnSpc>
                <a:spcPts val="3125"/>
              </a:lnSpc>
              <a:buClr>
                <a:srgbClr val="707070"/>
              </a:buClr>
              <a:buSzPct val="138461"/>
              <a:buChar char="o"/>
              <a:tabLst>
                <a:tab pos="320040" algn="l"/>
                <a:tab pos="320675" algn="l"/>
              </a:tabLst>
            </a:pPr>
            <a:r>
              <a:rPr dirty="0" sz="1950" spc="-270">
                <a:solidFill>
                  <a:srgbClr val="4B4949"/>
                </a:solidFill>
                <a:latin typeface="Times New Roman"/>
                <a:cs typeface="Times New Roman"/>
              </a:rPr>
              <a:t>Groovy</a:t>
            </a:r>
            <a:r>
              <a:rPr dirty="0" sz="1950" spc="-270">
                <a:solidFill>
                  <a:srgbClr val="707070"/>
                </a:solidFill>
                <a:latin typeface="Times New Roman"/>
                <a:cs typeface="Times New Roman"/>
              </a:rPr>
              <a:t>!</a:t>
            </a:r>
            <a:endParaRPr sz="1950">
              <a:latin typeface="Times New Roman"/>
              <a:cs typeface="Times New Roman"/>
            </a:endParaRPr>
          </a:p>
          <a:p>
            <a:pPr marL="316865" marR="106680" indent="-269875">
              <a:lnSpc>
                <a:spcPct val="69100"/>
              </a:lnSpc>
              <a:spcBef>
                <a:spcPts val="975"/>
              </a:spcBef>
              <a:buClr>
                <a:srgbClr val="707070"/>
              </a:buClr>
              <a:buSzPct val="128571"/>
              <a:buChar char="o"/>
              <a:tabLst>
                <a:tab pos="322580" algn="l"/>
                <a:tab pos="323215" algn="l"/>
              </a:tabLst>
            </a:pPr>
            <a:r>
              <a:rPr dirty="0" sz="2100" spc="-100">
                <a:solidFill>
                  <a:srgbClr val="4B4949"/>
                </a:solidFill>
                <a:latin typeface="Times New Roman"/>
                <a:cs typeface="Times New Roman"/>
              </a:rPr>
              <a:t>It </a:t>
            </a:r>
            <a:r>
              <a:rPr dirty="0" sz="2100" spc="-190">
                <a:solidFill>
                  <a:srgbClr val="5B595B"/>
                </a:solidFill>
                <a:latin typeface="Times New Roman"/>
                <a:cs typeface="Times New Roman"/>
              </a:rPr>
              <a:t>really  </a:t>
            </a:r>
            <a:r>
              <a:rPr dirty="0" sz="2100" spc="-204">
                <a:solidFill>
                  <a:srgbClr val="5B595B"/>
                </a:solidFill>
                <a:latin typeface="Times New Roman"/>
                <a:cs typeface="Times New Roman"/>
              </a:rPr>
              <a:t>turned </a:t>
            </a:r>
            <a:r>
              <a:rPr dirty="0" sz="2100" spc="-290">
                <a:solidFill>
                  <a:srgbClr val="5B595B"/>
                </a:solidFill>
                <a:latin typeface="Times New Roman"/>
                <a:cs typeface="Times New Roman"/>
              </a:rPr>
              <a:t>me</a:t>
            </a:r>
            <a:r>
              <a:rPr dirty="0" sz="2100" spc="-165">
                <a:solidFill>
                  <a:srgbClr val="5B595B"/>
                </a:solidFill>
                <a:latin typeface="Times New Roman"/>
                <a:cs typeface="Times New Roman"/>
              </a:rPr>
              <a:t> </a:t>
            </a:r>
            <a:r>
              <a:rPr dirty="0" sz="2100" spc="-315">
                <a:solidFill>
                  <a:srgbClr val="4B4949"/>
                </a:solidFill>
                <a:latin typeface="Times New Roman"/>
                <a:cs typeface="Times New Roman"/>
              </a:rPr>
              <a:t>on</a:t>
            </a:r>
            <a:r>
              <a:rPr dirty="0" sz="2100" spc="-315">
                <a:solidFill>
                  <a:srgbClr val="707070"/>
                </a:solidFill>
                <a:latin typeface="Times New Roman"/>
                <a:cs typeface="Times New Roman"/>
              </a:rPr>
              <a:t>!</a:t>
            </a:r>
            <a:endParaRPr sz="2100">
              <a:latin typeface="Times New Roman"/>
              <a:cs typeface="Times New Roman"/>
            </a:endParaRPr>
          </a:p>
          <a:p>
            <a:pPr marL="341630" indent="-285750">
              <a:lnSpc>
                <a:spcPts val="2930"/>
              </a:lnSpc>
              <a:spcBef>
                <a:spcPts val="75"/>
              </a:spcBef>
              <a:buClr>
                <a:srgbClr val="707070"/>
              </a:buClr>
              <a:buSzPct val="128571"/>
              <a:buChar char="o"/>
              <a:tabLst>
                <a:tab pos="341630" algn="l"/>
                <a:tab pos="342265" algn="l"/>
              </a:tabLst>
            </a:pPr>
            <a:r>
              <a:rPr dirty="0" sz="2100" spc="-145">
                <a:solidFill>
                  <a:srgbClr val="5B595B"/>
                </a:solidFill>
                <a:latin typeface="Times New Roman"/>
                <a:cs typeface="Times New Roman"/>
              </a:rPr>
              <a:t>It</a:t>
            </a:r>
            <a:r>
              <a:rPr dirty="0" sz="2100" spc="25">
                <a:solidFill>
                  <a:srgbClr val="5B595B"/>
                </a:solidFill>
                <a:latin typeface="Times New Roman"/>
                <a:cs typeface="Times New Roman"/>
              </a:rPr>
              <a:t> </a:t>
            </a:r>
            <a:r>
              <a:rPr dirty="0" sz="2100" spc="-190">
                <a:solidFill>
                  <a:srgbClr val="5B595B"/>
                </a:solidFill>
                <a:latin typeface="Times New Roman"/>
                <a:cs typeface="Times New Roman"/>
              </a:rPr>
              <a:t>really</a:t>
            </a:r>
            <a:endParaRPr sz="2100">
              <a:latin typeface="Times New Roman"/>
              <a:cs typeface="Times New Roman"/>
            </a:endParaRPr>
          </a:p>
          <a:p>
            <a:pPr marL="323215">
              <a:lnSpc>
                <a:spcPts val="1970"/>
              </a:lnSpc>
            </a:pPr>
            <a:r>
              <a:rPr dirty="0" sz="1900" spc="-210">
                <a:solidFill>
                  <a:srgbClr val="4B4949"/>
                </a:solidFill>
                <a:latin typeface="Arial"/>
                <a:cs typeface="Arial"/>
              </a:rPr>
              <a:t>blew </a:t>
            </a:r>
            <a:r>
              <a:rPr dirty="0" sz="1850" spc="-254">
                <a:solidFill>
                  <a:srgbClr val="5B595B"/>
                </a:solidFill>
                <a:latin typeface="Arial"/>
                <a:cs typeface="Arial"/>
              </a:rPr>
              <a:t>my</a:t>
            </a:r>
            <a:r>
              <a:rPr dirty="0" sz="1850" spc="-285">
                <a:solidFill>
                  <a:srgbClr val="5B595B"/>
                </a:solidFill>
                <a:latin typeface="Arial"/>
                <a:cs typeface="Arial"/>
              </a:rPr>
              <a:t> </a:t>
            </a:r>
            <a:r>
              <a:rPr dirty="0" sz="1900" spc="-160">
                <a:solidFill>
                  <a:srgbClr val="5B595B"/>
                </a:solidFill>
                <a:latin typeface="Arial"/>
                <a:cs typeface="Arial"/>
              </a:rPr>
              <a:t>mind!</a:t>
            </a:r>
            <a:endParaRPr sz="19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5357789" y="552151"/>
            <a:ext cx="3545204" cy="831215"/>
          </a:xfrm>
          <a:prstGeom prst="rect">
            <a:avLst/>
          </a:prstGeom>
        </p:spPr>
        <p:txBody>
          <a:bodyPr wrap="square" lIns="0" tIns="46355" rIns="0" bIns="0" rtlCol="0" vert="horz">
            <a:spAutoFit/>
          </a:bodyPr>
          <a:lstStyle/>
          <a:p>
            <a:pPr algn="just" marL="13335" marR="5080" indent="-1270">
              <a:lnSpc>
                <a:spcPts val="1520"/>
              </a:lnSpc>
              <a:spcBef>
                <a:spcPts val="365"/>
              </a:spcBef>
            </a:pPr>
            <a:r>
              <a:rPr dirty="0" sz="1450" spc="40">
                <a:solidFill>
                  <a:srgbClr val="707070"/>
                </a:solidFill>
                <a:latin typeface="Times New Roman"/>
                <a:cs typeface="Times New Roman"/>
              </a:rPr>
              <a:t>Graduates </a:t>
            </a:r>
            <a:r>
              <a:rPr dirty="0" sz="1450" spc="-135">
                <a:solidFill>
                  <a:srgbClr val="707070"/>
                </a:solidFill>
                <a:latin typeface="Times New Roman"/>
                <a:cs typeface="Times New Roman"/>
              </a:rPr>
              <a:t>1n </a:t>
            </a:r>
            <a:r>
              <a:rPr dirty="0" sz="1450" spc="45">
                <a:solidFill>
                  <a:srgbClr val="707070"/>
                </a:solidFill>
                <a:latin typeface="Times New Roman"/>
                <a:cs typeface="Times New Roman"/>
              </a:rPr>
              <a:t>the </a:t>
            </a:r>
            <a:r>
              <a:rPr dirty="0" sz="1450" spc="-45">
                <a:solidFill>
                  <a:srgbClr val="707070"/>
                </a:solidFill>
                <a:latin typeface="Times New Roman"/>
                <a:cs typeface="Times New Roman"/>
              </a:rPr>
              <a:t>know </a:t>
            </a:r>
            <a:r>
              <a:rPr dirty="0" sz="1450" spc="-10">
                <a:solidFill>
                  <a:srgbClr val="707070"/>
                </a:solidFill>
                <a:latin typeface="Times New Roman"/>
                <a:cs typeface="Times New Roman"/>
              </a:rPr>
              <a:t>tall </a:t>
            </a:r>
            <a:r>
              <a:rPr dirty="0" sz="1450" spc="-30">
                <a:solidFill>
                  <a:srgbClr val="707070"/>
                </a:solidFill>
                <a:latin typeface="Times New Roman"/>
                <a:cs typeface="Times New Roman"/>
              </a:rPr>
              <a:t>us </a:t>
            </a:r>
            <a:r>
              <a:rPr dirty="0" sz="1450" spc="50">
                <a:solidFill>
                  <a:srgbClr val="707070"/>
                </a:solidFill>
                <a:latin typeface="Times New Roman"/>
                <a:cs typeface="Times New Roman"/>
              </a:rPr>
              <a:t>that </a:t>
            </a:r>
            <a:r>
              <a:rPr dirty="0" sz="1450" spc="45">
                <a:solidFill>
                  <a:srgbClr val="707070"/>
                </a:solidFill>
                <a:latin typeface="Times New Roman"/>
                <a:cs typeface="Times New Roman"/>
              </a:rPr>
              <a:t>the </a:t>
            </a:r>
            <a:r>
              <a:rPr dirty="0" sz="1450" spc="10">
                <a:solidFill>
                  <a:srgbClr val="707070"/>
                </a:solidFill>
                <a:latin typeface="Times New Roman"/>
                <a:cs typeface="Times New Roman"/>
              </a:rPr>
              <a:t>fore­  </a:t>
            </a:r>
            <a:r>
              <a:rPr dirty="0" sz="1450" spc="25">
                <a:solidFill>
                  <a:srgbClr val="707070"/>
                </a:solidFill>
                <a:latin typeface="Times New Roman"/>
                <a:cs typeface="Times New Roman"/>
              </a:rPr>
              <a:t>going </a:t>
            </a:r>
            <a:r>
              <a:rPr dirty="0" sz="1450" spc="-5">
                <a:solidFill>
                  <a:srgbClr val="707070"/>
                </a:solidFill>
                <a:latin typeface="Times New Roman"/>
                <a:cs typeface="Times New Roman"/>
              </a:rPr>
              <a:t>words and </a:t>
            </a:r>
            <a:r>
              <a:rPr dirty="0" sz="1450" spc="25">
                <a:solidFill>
                  <a:srgbClr val="707070"/>
                </a:solidFill>
                <a:latin typeface="Times New Roman"/>
                <a:cs typeface="Times New Roman"/>
              </a:rPr>
              <a:t>phrases ore </a:t>
            </a:r>
            <a:r>
              <a:rPr dirty="0" sz="1450" spc="35">
                <a:solidFill>
                  <a:srgbClr val="858585"/>
                </a:solidFill>
                <a:latin typeface="Times New Roman"/>
                <a:cs typeface="Times New Roman"/>
              </a:rPr>
              <a:t>"1n" </a:t>
            </a:r>
            <a:r>
              <a:rPr dirty="0" sz="1450" spc="5">
                <a:solidFill>
                  <a:srgbClr val="707070"/>
                </a:solidFill>
                <a:latin typeface="Times New Roman"/>
                <a:cs typeface="Times New Roman"/>
              </a:rPr>
              <a:t>on o </a:t>
            </a:r>
            <a:r>
              <a:rPr dirty="0" sz="1450" spc="50">
                <a:solidFill>
                  <a:srgbClr val="707070"/>
                </a:solidFill>
                <a:latin typeface="Times New Roman"/>
                <a:cs typeface="Times New Roman"/>
              </a:rPr>
              <a:t>no  </a:t>
            </a:r>
            <a:r>
              <a:rPr dirty="0" sz="1450" spc="-20">
                <a:solidFill>
                  <a:srgbClr val="707070"/>
                </a:solidFill>
                <a:latin typeface="Times New Roman"/>
                <a:cs typeface="Times New Roman"/>
              </a:rPr>
              <a:t>tionol</a:t>
            </a:r>
            <a:r>
              <a:rPr dirty="0" sz="1450" spc="320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1450" spc="10">
                <a:solidFill>
                  <a:srgbClr val="707070"/>
                </a:solidFill>
                <a:latin typeface="Times New Roman"/>
                <a:cs typeface="Times New Roman"/>
              </a:rPr>
              <a:t>basis </a:t>
            </a:r>
            <a:r>
              <a:rPr dirty="0" sz="1450" spc="65">
                <a:solidFill>
                  <a:srgbClr val="707070"/>
                </a:solidFill>
                <a:latin typeface="Times New Roman"/>
                <a:cs typeface="Times New Roman"/>
              </a:rPr>
              <a:t>to </a:t>
            </a:r>
            <a:r>
              <a:rPr dirty="0" sz="1450" spc="30">
                <a:solidFill>
                  <a:srgbClr val="707070"/>
                </a:solidFill>
                <a:latin typeface="Times New Roman"/>
                <a:cs typeface="Times New Roman"/>
              </a:rPr>
              <a:t>designate  </a:t>
            </a:r>
            <a:r>
              <a:rPr dirty="0" sz="1450" spc="80">
                <a:solidFill>
                  <a:srgbClr val="858585"/>
                </a:solidFill>
                <a:latin typeface="Times New Roman"/>
                <a:cs typeface="Times New Roman"/>
              </a:rPr>
              <a:t>'great," </a:t>
            </a:r>
            <a:r>
              <a:rPr dirty="0" sz="1450" spc="30">
                <a:solidFill>
                  <a:srgbClr val="858585"/>
                </a:solidFill>
                <a:latin typeface="Times New Roman"/>
                <a:cs typeface="Times New Roman"/>
              </a:rPr>
              <a:t>'sweet'  </a:t>
            </a:r>
            <a:r>
              <a:rPr dirty="0" sz="1450" spc="60">
                <a:solidFill>
                  <a:srgbClr val="707070"/>
                </a:solidFill>
                <a:latin typeface="Times New Roman"/>
                <a:cs typeface="Times New Roman"/>
              </a:rPr>
              <a:t>and </a:t>
            </a:r>
            <a:r>
              <a:rPr dirty="0" sz="1450" spc="60">
                <a:solidFill>
                  <a:srgbClr val="858585"/>
                </a:solidFill>
                <a:latin typeface="Times New Roman"/>
                <a:cs typeface="Times New Roman"/>
              </a:rPr>
              <a:t>"super</a:t>
            </a:r>
            <a:r>
              <a:rPr dirty="0" sz="1450" spc="-175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dirty="0" sz="1450" spc="60">
                <a:solidFill>
                  <a:srgbClr val="858585"/>
                </a:solidFill>
                <a:latin typeface="Times New Roman"/>
                <a:cs typeface="Times New Roman"/>
              </a:rPr>
              <a:t>"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5362353" y="1469420"/>
            <a:ext cx="3541395" cy="638175"/>
          </a:xfrm>
          <a:prstGeom prst="rect">
            <a:avLst/>
          </a:prstGeom>
        </p:spPr>
        <p:txBody>
          <a:bodyPr wrap="square" lIns="0" tIns="46355" rIns="0" bIns="0" rtlCol="0" vert="horz">
            <a:spAutoFit/>
          </a:bodyPr>
          <a:lstStyle/>
          <a:p>
            <a:pPr algn="just" marL="32384" marR="5080" indent="-20320">
              <a:lnSpc>
                <a:spcPts val="1520"/>
              </a:lnSpc>
              <a:spcBef>
                <a:spcPts val="365"/>
              </a:spcBef>
            </a:pPr>
            <a:r>
              <a:rPr dirty="0" sz="1450" spc="90">
                <a:solidFill>
                  <a:srgbClr val="707070"/>
                </a:solidFill>
                <a:latin typeface="Times New Roman"/>
                <a:cs typeface="Times New Roman"/>
              </a:rPr>
              <a:t>So </a:t>
            </a:r>
            <a:r>
              <a:rPr dirty="0" sz="1450" spc="35">
                <a:solidFill>
                  <a:srgbClr val="707070"/>
                </a:solidFill>
                <a:latin typeface="Times New Roman"/>
                <a:cs typeface="Times New Roman"/>
              </a:rPr>
              <a:t>rather </a:t>
            </a:r>
            <a:r>
              <a:rPr dirty="0" sz="1450" spc="25">
                <a:solidFill>
                  <a:srgbClr val="707070"/>
                </a:solidFill>
                <a:latin typeface="Times New Roman"/>
                <a:cs typeface="Times New Roman"/>
              </a:rPr>
              <a:t>than </a:t>
            </a:r>
            <a:r>
              <a:rPr dirty="0" sz="1450" spc="-20">
                <a:solidFill>
                  <a:srgbClr val="707070"/>
                </a:solidFill>
                <a:latin typeface="Times New Roman"/>
                <a:cs typeface="Times New Roman"/>
              </a:rPr>
              <a:t>choosing  </a:t>
            </a:r>
            <a:r>
              <a:rPr dirty="0" sz="1450" spc="10">
                <a:solidFill>
                  <a:srgbClr val="707070"/>
                </a:solidFill>
                <a:latin typeface="Times New Roman"/>
                <a:cs typeface="Times New Roman"/>
              </a:rPr>
              <a:t>our </a:t>
            </a:r>
            <a:r>
              <a:rPr dirty="0" sz="1450" spc="5">
                <a:solidFill>
                  <a:srgbClr val="707070"/>
                </a:solidFill>
                <a:latin typeface="Times New Roman"/>
                <a:cs typeface="Times New Roman"/>
              </a:rPr>
              <a:t>own  </a:t>
            </a:r>
            <a:r>
              <a:rPr dirty="0" sz="1450" spc="-25">
                <a:solidFill>
                  <a:srgbClr val="707070"/>
                </a:solidFill>
                <a:latin typeface="Times New Roman"/>
                <a:cs typeface="Times New Roman"/>
              </a:rPr>
              <a:t>stuffy  </a:t>
            </a:r>
            <a:r>
              <a:rPr dirty="0" sz="1450" spc="-5">
                <a:solidFill>
                  <a:srgbClr val="707070"/>
                </a:solidFill>
                <a:latin typeface="Times New Roman"/>
                <a:cs typeface="Times New Roman"/>
              </a:rPr>
              <a:t>words to </a:t>
            </a:r>
            <a:r>
              <a:rPr dirty="0" sz="1450" spc="25">
                <a:solidFill>
                  <a:srgbClr val="707070"/>
                </a:solidFill>
                <a:latin typeface="Times New Roman"/>
                <a:cs typeface="Times New Roman"/>
              </a:rPr>
              <a:t>congratulate </a:t>
            </a:r>
            <a:r>
              <a:rPr dirty="0" sz="1500" spc="-40" i="1">
                <a:solidFill>
                  <a:srgbClr val="707070"/>
                </a:solidFill>
                <a:latin typeface="Times New Roman"/>
                <a:cs typeface="Times New Roman"/>
              </a:rPr>
              <a:t>you </a:t>
            </a:r>
            <a:r>
              <a:rPr dirty="0" sz="1450" spc="50">
                <a:solidFill>
                  <a:srgbClr val="707070"/>
                </a:solidFill>
                <a:latin typeface="Times New Roman"/>
                <a:cs typeface="Times New Roman"/>
              </a:rPr>
              <a:t>on </a:t>
            </a:r>
            <a:r>
              <a:rPr dirty="0" sz="1450" spc="5">
                <a:solidFill>
                  <a:srgbClr val="707070"/>
                </a:solidFill>
                <a:latin typeface="Times New Roman"/>
                <a:cs typeface="Times New Roman"/>
              </a:rPr>
              <a:t>your </a:t>
            </a:r>
            <a:r>
              <a:rPr dirty="0" sz="1450" spc="40">
                <a:solidFill>
                  <a:srgbClr val="707070"/>
                </a:solidFill>
                <a:latin typeface="Times New Roman"/>
                <a:cs typeface="Times New Roman"/>
              </a:rPr>
              <a:t>groduo  </a:t>
            </a:r>
            <a:r>
              <a:rPr dirty="0" sz="1450" spc="-5">
                <a:solidFill>
                  <a:srgbClr val="707070"/>
                </a:solidFill>
                <a:latin typeface="Times New Roman"/>
                <a:cs typeface="Times New Roman"/>
              </a:rPr>
              <a:t>tlon,</a:t>
            </a:r>
            <a:r>
              <a:rPr dirty="0" sz="1450" spc="-155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1450" spc="15">
                <a:solidFill>
                  <a:srgbClr val="858585"/>
                </a:solidFill>
                <a:latin typeface="Times New Roman"/>
                <a:cs typeface="Times New Roman"/>
              </a:rPr>
              <a:t>select</a:t>
            </a:r>
            <a:r>
              <a:rPr dirty="0" sz="1450" spc="-95">
                <a:solidFill>
                  <a:srgbClr val="858585"/>
                </a:solidFill>
                <a:latin typeface="Times New Roman"/>
                <a:cs typeface="Times New Roman"/>
              </a:rPr>
              <a:t> </a:t>
            </a:r>
            <a:r>
              <a:rPr dirty="0" sz="1450">
                <a:solidFill>
                  <a:srgbClr val="707070"/>
                </a:solidFill>
                <a:latin typeface="Times New Roman"/>
                <a:cs typeface="Times New Roman"/>
              </a:rPr>
              <a:t>whatever</a:t>
            </a:r>
            <a:r>
              <a:rPr dirty="0" sz="1450" spc="30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1450" spc="5">
                <a:solidFill>
                  <a:srgbClr val="707070"/>
                </a:solidFill>
                <a:latin typeface="Times New Roman"/>
                <a:cs typeface="Times New Roman"/>
              </a:rPr>
              <a:t>turns</a:t>
            </a:r>
            <a:r>
              <a:rPr dirty="0" sz="1450" spc="-114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1200" spc="70" i="1">
                <a:solidFill>
                  <a:srgbClr val="707070"/>
                </a:solidFill>
                <a:latin typeface="Arial"/>
                <a:cs typeface="Arial"/>
              </a:rPr>
              <a:t>you</a:t>
            </a:r>
            <a:r>
              <a:rPr dirty="0" sz="1200" spc="-35" i="1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dirty="0" sz="1450" spc="5">
                <a:solidFill>
                  <a:srgbClr val="707070"/>
                </a:solidFill>
                <a:latin typeface="Times New Roman"/>
                <a:cs typeface="Times New Roman"/>
              </a:rPr>
              <a:t>on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5388609" y="2183924"/>
            <a:ext cx="3554095" cy="1748155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algn="just" marL="12700" marR="17145" indent="6985">
              <a:lnSpc>
                <a:spcPct val="85300"/>
              </a:lnSpc>
              <a:spcBef>
                <a:spcPts val="385"/>
              </a:spcBef>
            </a:pPr>
            <a:r>
              <a:rPr dirty="0" sz="1450" spc="-5">
                <a:solidFill>
                  <a:srgbClr val="707070"/>
                </a:solidFill>
                <a:latin typeface="Times New Roman"/>
                <a:cs typeface="Times New Roman"/>
              </a:rPr>
              <a:t>Now </a:t>
            </a:r>
            <a:r>
              <a:rPr dirty="0" sz="1450" spc="20">
                <a:solidFill>
                  <a:srgbClr val="707070"/>
                </a:solidFill>
                <a:latin typeface="Times New Roman"/>
                <a:cs typeface="Times New Roman"/>
              </a:rPr>
              <a:t>for </a:t>
            </a:r>
            <a:r>
              <a:rPr dirty="0" sz="1450" spc="45">
                <a:solidFill>
                  <a:srgbClr val="707070"/>
                </a:solidFill>
                <a:latin typeface="Times New Roman"/>
                <a:cs typeface="Times New Roman"/>
              </a:rPr>
              <a:t>the </a:t>
            </a:r>
            <a:r>
              <a:rPr dirty="0" sz="1450" spc="5">
                <a:solidFill>
                  <a:srgbClr val="707070"/>
                </a:solidFill>
                <a:latin typeface="Times New Roman"/>
                <a:cs typeface="Times New Roman"/>
              </a:rPr>
              <a:t>tradlhonol </a:t>
            </a:r>
            <a:r>
              <a:rPr dirty="0" sz="1450" spc="-50">
                <a:solidFill>
                  <a:srgbClr val="707070"/>
                </a:solidFill>
                <a:latin typeface="Times New Roman"/>
                <a:cs typeface="Times New Roman"/>
              </a:rPr>
              <a:t>stuff </a:t>
            </a:r>
            <a:r>
              <a:rPr dirty="0" sz="1450">
                <a:solidFill>
                  <a:srgbClr val="707070"/>
                </a:solidFill>
                <a:latin typeface="Times New Roman"/>
                <a:cs typeface="Times New Roman"/>
              </a:rPr>
              <a:t>It's </a:t>
            </a:r>
            <a:r>
              <a:rPr dirty="0" sz="1450" spc="5">
                <a:solidFill>
                  <a:srgbClr val="707070"/>
                </a:solidFill>
                <a:latin typeface="Times New Roman"/>
                <a:cs typeface="Times New Roman"/>
              </a:rPr>
              <a:t>your </a:t>
            </a:r>
            <a:r>
              <a:rPr dirty="0" sz="1450" spc="-25">
                <a:solidFill>
                  <a:srgbClr val="707070"/>
                </a:solidFill>
                <a:latin typeface="Times New Roman"/>
                <a:cs typeface="Times New Roman"/>
              </a:rPr>
              <a:t>world;  </a:t>
            </a:r>
            <a:r>
              <a:rPr dirty="0" sz="1450" spc="20">
                <a:solidFill>
                  <a:srgbClr val="707070"/>
                </a:solidFill>
                <a:latin typeface="Times New Roman"/>
                <a:cs typeface="Times New Roman"/>
              </a:rPr>
              <a:t>It's your </a:t>
            </a:r>
            <a:r>
              <a:rPr dirty="0" sz="1300" spc="-25" b="1">
                <a:solidFill>
                  <a:srgbClr val="707070"/>
                </a:solidFill>
                <a:latin typeface="Arial"/>
                <a:cs typeface="Arial"/>
              </a:rPr>
              <a:t>future, </a:t>
            </a:r>
            <a:r>
              <a:rPr dirty="0" sz="1450" spc="60">
                <a:solidFill>
                  <a:srgbClr val="707070"/>
                </a:solidFill>
                <a:latin typeface="Times New Roman"/>
                <a:cs typeface="Times New Roman"/>
              </a:rPr>
              <a:t>and </a:t>
            </a:r>
            <a:r>
              <a:rPr dirty="0" sz="1450">
                <a:solidFill>
                  <a:srgbClr val="707070"/>
                </a:solidFill>
                <a:latin typeface="Times New Roman"/>
                <a:cs typeface="Times New Roman"/>
              </a:rPr>
              <a:t>plonnlng </a:t>
            </a:r>
            <a:r>
              <a:rPr dirty="0" sz="1450" spc="50">
                <a:solidFill>
                  <a:srgbClr val="707070"/>
                </a:solidFill>
                <a:latin typeface="Times New Roman"/>
                <a:cs typeface="Times New Roman"/>
              </a:rPr>
              <a:t>for </a:t>
            </a:r>
            <a:r>
              <a:rPr dirty="0" sz="1450" spc="20">
                <a:solidFill>
                  <a:srgbClr val="707070"/>
                </a:solidFill>
                <a:latin typeface="Times New Roman"/>
                <a:cs typeface="Times New Roman"/>
              </a:rPr>
              <a:t>the future  </a:t>
            </a:r>
            <a:r>
              <a:rPr dirty="0" sz="1450" spc="10">
                <a:solidFill>
                  <a:srgbClr val="707070"/>
                </a:solidFill>
                <a:latin typeface="Times New Roman"/>
                <a:cs typeface="Times New Roman"/>
              </a:rPr>
              <a:t>means </a:t>
            </a:r>
            <a:r>
              <a:rPr dirty="0" sz="1450" spc="-35">
                <a:solidFill>
                  <a:srgbClr val="707070"/>
                </a:solidFill>
                <a:latin typeface="Times New Roman"/>
                <a:cs typeface="Times New Roman"/>
              </a:rPr>
              <a:t>success. </a:t>
            </a:r>
            <a:r>
              <a:rPr dirty="0" sz="1450" spc="-20">
                <a:solidFill>
                  <a:srgbClr val="707070"/>
                </a:solidFill>
                <a:latin typeface="Times New Roman"/>
                <a:cs typeface="Times New Roman"/>
              </a:rPr>
              <a:t>Kennecott's</a:t>
            </a:r>
            <a:r>
              <a:rPr dirty="0" sz="1450" spc="320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1450" spc="-15">
                <a:solidFill>
                  <a:srgbClr val="707070"/>
                </a:solidFill>
                <a:latin typeface="Times New Roman"/>
                <a:cs typeface="Times New Roman"/>
              </a:rPr>
              <a:t>personnel </a:t>
            </a:r>
            <a:r>
              <a:rPr dirty="0" sz="1450" spc="35">
                <a:solidFill>
                  <a:srgbClr val="707070"/>
                </a:solidFill>
                <a:latin typeface="Times New Roman"/>
                <a:cs typeface="Times New Roman"/>
              </a:rPr>
              <a:t>have  </a:t>
            </a:r>
            <a:r>
              <a:rPr dirty="0" sz="1450" spc="65">
                <a:solidFill>
                  <a:srgbClr val="707070"/>
                </a:solidFill>
                <a:latin typeface="Times New Roman"/>
                <a:cs typeface="Times New Roman"/>
              </a:rPr>
              <a:t>done </a:t>
            </a:r>
            <a:r>
              <a:rPr dirty="0" sz="1450" spc="40">
                <a:solidFill>
                  <a:srgbClr val="707070"/>
                </a:solidFill>
                <a:latin typeface="Times New Roman"/>
                <a:cs typeface="Times New Roman"/>
              </a:rPr>
              <a:t>that, </a:t>
            </a:r>
            <a:r>
              <a:rPr dirty="0" sz="1450" spc="60">
                <a:solidFill>
                  <a:srgbClr val="707070"/>
                </a:solidFill>
                <a:latin typeface="Times New Roman"/>
                <a:cs typeface="Times New Roman"/>
              </a:rPr>
              <a:t>and </a:t>
            </a:r>
            <a:r>
              <a:rPr dirty="0" sz="1550" spc="-25" i="1">
                <a:solidFill>
                  <a:srgbClr val="707070"/>
                </a:solidFill>
                <a:latin typeface="Times New Roman"/>
                <a:cs typeface="Times New Roman"/>
              </a:rPr>
              <a:t>they </a:t>
            </a:r>
            <a:r>
              <a:rPr dirty="0" sz="1450" spc="35">
                <a:solidFill>
                  <a:srgbClr val="707070"/>
                </a:solidFill>
                <a:latin typeface="Times New Roman"/>
                <a:cs typeface="Times New Roman"/>
              </a:rPr>
              <a:t>have </a:t>
            </a:r>
            <a:r>
              <a:rPr dirty="0" sz="1450" spc="45">
                <a:solidFill>
                  <a:srgbClr val="707070"/>
                </a:solidFill>
                <a:latin typeface="Times New Roman"/>
                <a:cs typeface="Times New Roman"/>
              </a:rPr>
              <a:t>made </a:t>
            </a:r>
            <a:r>
              <a:rPr dirty="0" sz="1450" spc="40">
                <a:solidFill>
                  <a:srgbClr val="707070"/>
                </a:solidFill>
                <a:latin typeface="Times New Roman"/>
                <a:cs typeface="Times New Roman"/>
              </a:rPr>
              <a:t>a </a:t>
            </a:r>
            <a:r>
              <a:rPr dirty="0" sz="1450" spc="-40">
                <a:solidFill>
                  <a:srgbClr val="707070"/>
                </a:solidFill>
                <a:latin typeface="Times New Roman"/>
                <a:cs typeface="Times New Roman"/>
              </a:rPr>
              <a:t>success </a:t>
            </a:r>
            <a:r>
              <a:rPr dirty="0" sz="1450" spc="-20">
                <a:solidFill>
                  <a:srgbClr val="707070"/>
                </a:solidFill>
                <a:latin typeface="Times New Roman"/>
                <a:cs typeface="Times New Roman"/>
              </a:rPr>
              <a:t>of  </a:t>
            </a:r>
            <a:r>
              <a:rPr dirty="0" sz="1450" spc="55">
                <a:solidFill>
                  <a:srgbClr val="707070"/>
                </a:solidFill>
                <a:latin typeface="Times New Roman"/>
                <a:cs typeface="Times New Roman"/>
              </a:rPr>
              <a:t>one </a:t>
            </a:r>
            <a:r>
              <a:rPr dirty="0" sz="1600" spc="-114">
                <a:solidFill>
                  <a:srgbClr val="707070"/>
                </a:solidFill>
                <a:latin typeface="Times New Roman"/>
                <a:cs typeface="Times New Roman"/>
              </a:rPr>
              <a:t>of </a:t>
            </a:r>
            <a:r>
              <a:rPr dirty="0" sz="1450" spc="45">
                <a:solidFill>
                  <a:srgbClr val="707070"/>
                </a:solidFill>
                <a:latin typeface="Times New Roman"/>
                <a:cs typeface="Times New Roman"/>
              </a:rPr>
              <a:t>the </a:t>
            </a:r>
            <a:r>
              <a:rPr dirty="0" sz="1450" spc="20">
                <a:solidFill>
                  <a:srgbClr val="707070"/>
                </a:solidFill>
                <a:latin typeface="Times New Roman"/>
                <a:cs typeface="Times New Roman"/>
              </a:rPr>
              <a:t>largest </a:t>
            </a:r>
            <a:r>
              <a:rPr dirty="0" sz="1450">
                <a:solidFill>
                  <a:srgbClr val="707070"/>
                </a:solidFill>
                <a:latin typeface="Times New Roman"/>
                <a:cs typeface="Times New Roman"/>
              </a:rPr>
              <a:t>copper producers </a:t>
            </a:r>
            <a:r>
              <a:rPr dirty="0" sz="1600" spc="-80">
                <a:solidFill>
                  <a:srgbClr val="858585"/>
                </a:solidFill>
                <a:latin typeface="Times New Roman"/>
                <a:cs typeface="Times New Roman"/>
              </a:rPr>
              <a:t>in </a:t>
            </a:r>
            <a:r>
              <a:rPr dirty="0" sz="1450" spc="40">
                <a:solidFill>
                  <a:srgbClr val="707070"/>
                </a:solidFill>
                <a:latin typeface="Times New Roman"/>
                <a:cs typeface="Times New Roman"/>
              </a:rPr>
              <a:t>the  </a:t>
            </a:r>
            <a:r>
              <a:rPr dirty="0" sz="1450" spc="-20">
                <a:solidFill>
                  <a:srgbClr val="707070"/>
                </a:solidFill>
                <a:latin typeface="Times New Roman"/>
                <a:cs typeface="Times New Roman"/>
              </a:rPr>
              <a:t>United</a:t>
            </a:r>
            <a:r>
              <a:rPr dirty="0" sz="1450" spc="-70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1450" spc="30">
                <a:solidFill>
                  <a:srgbClr val="707070"/>
                </a:solidFill>
                <a:latin typeface="Times New Roman"/>
                <a:cs typeface="Times New Roman"/>
              </a:rPr>
              <a:t>States.</a:t>
            </a:r>
            <a:endParaRPr sz="1450">
              <a:latin typeface="Times New Roman"/>
              <a:cs typeface="Times New Roman"/>
            </a:endParaRPr>
          </a:p>
          <a:p>
            <a:pPr algn="just" marL="39370" marR="5080" indent="3175">
              <a:lnSpc>
                <a:spcPts val="1520"/>
              </a:lnSpc>
              <a:spcBef>
                <a:spcPts val="1080"/>
              </a:spcBef>
            </a:pPr>
            <a:r>
              <a:rPr dirty="0" sz="1450" spc="20">
                <a:solidFill>
                  <a:srgbClr val="707070"/>
                </a:solidFill>
                <a:latin typeface="Times New Roman"/>
                <a:cs typeface="Times New Roman"/>
              </a:rPr>
              <a:t>Perhaps </a:t>
            </a:r>
            <a:r>
              <a:rPr dirty="0" sz="1450" spc="-35">
                <a:solidFill>
                  <a:srgbClr val="707070"/>
                </a:solidFill>
                <a:latin typeface="Times New Roman"/>
                <a:cs typeface="Times New Roman"/>
              </a:rPr>
              <a:t>Kennecott </a:t>
            </a:r>
            <a:r>
              <a:rPr dirty="0" sz="950" spc="-15">
                <a:solidFill>
                  <a:srgbClr val="707070"/>
                </a:solidFill>
                <a:latin typeface="Arial"/>
                <a:cs typeface="Arial"/>
              </a:rPr>
              <a:t>1$ </a:t>
            </a:r>
            <a:r>
              <a:rPr dirty="0" sz="1450" spc="20">
                <a:solidFill>
                  <a:srgbClr val="707070"/>
                </a:solidFill>
                <a:latin typeface="Times New Roman"/>
                <a:cs typeface="Times New Roman"/>
              </a:rPr>
              <a:t>,n </a:t>
            </a:r>
            <a:r>
              <a:rPr dirty="0" sz="1500" spc="-60" i="1">
                <a:solidFill>
                  <a:srgbClr val="707070"/>
                </a:solidFill>
                <a:latin typeface="Times New Roman"/>
                <a:cs typeface="Times New Roman"/>
              </a:rPr>
              <a:t>your </a:t>
            </a:r>
            <a:r>
              <a:rPr dirty="0" sz="1450" spc="20">
                <a:solidFill>
                  <a:srgbClr val="707070"/>
                </a:solidFill>
                <a:latin typeface="Times New Roman"/>
                <a:cs typeface="Times New Roman"/>
              </a:rPr>
              <a:t>future </a:t>
            </a:r>
            <a:r>
              <a:rPr dirty="0" sz="1450" spc="70">
                <a:solidFill>
                  <a:srgbClr val="707070"/>
                </a:solidFill>
                <a:latin typeface="Times New Roman"/>
                <a:cs typeface="Times New Roman"/>
              </a:rPr>
              <a:t>We </a:t>
            </a:r>
            <a:r>
              <a:rPr dirty="0" sz="1450" spc="5">
                <a:solidFill>
                  <a:srgbClr val="707070"/>
                </a:solidFill>
                <a:latin typeface="Times New Roman"/>
                <a:cs typeface="Times New Roman"/>
              </a:rPr>
              <a:t>sin­  </a:t>
            </a:r>
            <a:r>
              <a:rPr dirty="0" sz="1450" spc="10">
                <a:solidFill>
                  <a:srgbClr val="707070"/>
                </a:solidFill>
                <a:latin typeface="Times New Roman"/>
                <a:cs typeface="Times New Roman"/>
              </a:rPr>
              <a:t>cerely </a:t>
            </a:r>
            <a:r>
              <a:rPr dirty="0" sz="1450" spc="35">
                <a:solidFill>
                  <a:srgbClr val="707070"/>
                </a:solidFill>
                <a:latin typeface="Times New Roman"/>
                <a:cs typeface="Times New Roman"/>
              </a:rPr>
              <a:t>hope</a:t>
            </a:r>
            <a:r>
              <a:rPr dirty="0" sz="1450" spc="-160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1450">
                <a:solidFill>
                  <a:srgbClr val="707070"/>
                </a:solidFill>
                <a:latin typeface="Times New Roman"/>
                <a:cs typeface="Times New Roman"/>
              </a:rPr>
              <a:t>so.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5514887" y="4153649"/>
            <a:ext cx="3557904" cy="3327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2000" spc="-60" b="1" i="1">
                <a:solidFill>
                  <a:srgbClr val="4B4949"/>
                </a:solidFill>
                <a:latin typeface="Times New Roman"/>
                <a:cs typeface="Times New Roman"/>
              </a:rPr>
              <a:t>lle1J11eeolt </a:t>
            </a:r>
            <a:r>
              <a:rPr dirty="0" sz="2000" spc="110" b="1" i="1">
                <a:solidFill>
                  <a:srgbClr val="4B4949"/>
                </a:solidFill>
                <a:latin typeface="Times New Roman"/>
                <a:cs typeface="Times New Roman"/>
              </a:rPr>
              <a:t>Copper</a:t>
            </a:r>
            <a:r>
              <a:rPr dirty="0" sz="2000" spc="-250" b="1" i="1">
                <a:solidFill>
                  <a:srgbClr val="4B4949"/>
                </a:solidFill>
                <a:latin typeface="Times New Roman"/>
                <a:cs typeface="Times New Roman"/>
              </a:rPr>
              <a:t> </a:t>
            </a:r>
            <a:r>
              <a:rPr dirty="0" sz="2000" spc="60" b="1" i="1">
                <a:solidFill>
                  <a:srgbClr val="4B4949"/>
                </a:solidFill>
                <a:latin typeface="Times New Roman"/>
                <a:cs typeface="Times New Roman"/>
              </a:rPr>
              <a:t>Corporatioa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5697547" y="4525759"/>
            <a:ext cx="2311400" cy="876300"/>
          </a:xfrm>
          <a:prstGeom prst="rect">
            <a:avLst/>
          </a:prstGeom>
        </p:spPr>
        <p:txBody>
          <a:bodyPr wrap="square" lIns="0" tIns="469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dirty="0" u="sng" sz="1700" spc="145" b="1" i="1">
                <a:solidFill>
                  <a:srgbClr val="4B4949"/>
                </a:solidFill>
                <a:uFill>
                  <a:solidFill>
                    <a:srgbClr val="4B4949"/>
                  </a:solidFill>
                </a:uFill>
                <a:latin typeface="Times New Roman"/>
                <a:cs typeface="Times New Roman"/>
              </a:rPr>
              <a:t>Chino</a:t>
            </a:r>
            <a:r>
              <a:rPr dirty="0" sz="1700" spc="145" b="1" i="1">
                <a:solidFill>
                  <a:srgbClr val="4B4949"/>
                </a:solidFill>
                <a:latin typeface="Times New Roman"/>
                <a:cs typeface="Times New Roman"/>
              </a:rPr>
              <a:t> </a:t>
            </a:r>
            <a:r>
              <a:rPr dirty="0" sz="1700" spc="140" b="1" i="1">
                <a:solidFill>
                  <a:srgbClr val="4B4949"/>
                </a:solidFill>
                <a:latin typeface="Times New Roman"/>
                <a:cs typeface="Times New Roman"/>
              </a:rPr>
              <a:t>Mlnes</a:t>
            </a:r>
            <a:r>
              <a:rPr dirty="0" sz="1700" spc="-100" b="1" i="1">
                <a:solidFill>
                  <a:srgbClr val="4B4949"/>
                </a:solidFill>
                <a:latin typeface="Times New Roman"/>
                <a:cs typeface="Times New Roman"/>
              </a:rPr>
              <a:t> </a:t>
            </a:r>
            <a:r>
              <a:rPr dirty="0" sz="1700" spc="120" b="1" i="1">
                <a:solidFill>
                  <a:srgbClr val="4B4949"/>
                </a:solidFill>
                <a:latin typeface="Times New Roman"/>
                <a:cs typeface="Times New Roman"/>
              </a:rPr>
              <a:t>Division</a:t>
            </a:r>
            <a:endParaRPr sz="1700">
              <a:latin typeface="Times New Roman"/>
              <a:cs typeface="Times New Roman"/>
            </a:endParaRPr>
          </a:p>
          <a:p>
            <a:pPr algn="ctr" marL="140970">
              <a:lnSpc>
                <a:spcPct val="100000"/>
              </a:lnSpc>
              <a:spcBef>
                <a:spcPts val="265"/>
              </a:spcBef>
            </a:pPr>
            <a:r>
              <a:rPr dirty="0" sz="1450" spc="-55">
                <a:solidFill>
                  <a:srgbClr val="5B595B"/>
                </a:solidFill>
                <a:latin typeface="Times New Roman"/>
                <a:cs typeface="Times New Roman"/>
              </a:rPr>
              <a:t>Hurley, </a:t>
            </a:r>
            <a:r>
              <a:rPr dirty="0" sz="1450" spc="-125">
                <a:solidFill>
                  <a:srgbClr val="5B595B"/>
                </a:solidFill>
                <a:latin typeface="Times New Roman"/>
                <a:cs typeface="Times New Roman"/>
              </a:rPr>
              <a:t>New</a:t>
            </a:r>
            <a:r>
              <a:rPr dirty="0" sz="1450" spc="110">
                <a:solidFill>
                  <a:srgbClr val="5B595B"/>
                </a:solidFill>
                <a:latin typeface="Times New Roman"/>
                <a:cs typeface="Times New Roman"/>
              </a:rPr>
              <a:t> </a:t>
            </a:r>
            <a:r>
              <a:rPr dirty="0" sz="1450" spc="-55">
                <a:solidFill>
                  <a:srgbClr val="5B595B"/>
                </a:solidFill>
                <a:latin typeface="Times New Roman"/>
                <a:cs typeface="Times New Roman"/>
              </a:rPr>
              <a:t>Mex</a:t>
            </a:r>
            <a:r>
              <a:rPr dirty="0" sz="1450" spc="-55">
                <a:solidFill>
                  <a:srgbClr val="858585"/>
                </a:solidFill>
                <a:latin typeface="Times New Roman"/>
                <a:cs typeface="Times New Roman"/>
              </a:rPr>
              <a:t>ico</a:t>
            </a:r>
            <a:endParaRPr sz="1450">
              <a:latin typeface="Times New Roman"/>
              <a:cs typeface="Times New Roman"/>
            </a:endParaRPr>
          </a:p>
          <a:p>
            <a:pPr algn="ctr" marL="109220">
              <a:lnSpc>
                <a:spcPct val="100000"/>
              </a:lnSpc>
              <a:spcBef>
                <a:spcPts val="995"/>
              </a:spcBef>
            </a:pPr>
            <a:r>
              <a:rPr dirty="0" sz="900" spc="25">
                <a:solidFill>
                  <a:srgbClr val="707070"/>
                </a:solidFill>
                <a:latin typeface="Times New Roman"/>
                <a:cs typeface="Times New Roman"/>
              </a:rPr>
              <a:t>Ar, </a:t>
            </a:r>
            <a:r>
              <a:rPr dirty="0" sz="1100" spc="-35">
                <a:solidFill>
                  <a:srgbClr val="858585"/>
                </a:solidFill>
                <a:latin typeface="Times New Roman"/>
                <a:cs typeface="Times New Roman"/>
              </a:rPr>
              <a:t>Equal </a:t>
            </a:r>
            <a:r>
              <a:rPr dirty="0" sz="1150" spc="-45">
                <a:solidFill>
                  <a:srgbClr val="707070"/>
                </a:solidFill>
                <a:latin typeface="Times New Roman"/>
                <a:cs typeface="Times New Roman"/>
              </a:rPr>
              <a:t>Oppoliunlty</a:t>
            </a:r>
            <a:r>
              <a:rPr dirty="0" sz="1150" spc="-130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1150" spc="-50">
                <a:solidFill>
                  <a:srgbClr val="707070"/>
                </a:solidFill>
                <a:latin typeface="Times New Roman"/>
                <a:cs typeface="Times New Roman"/>
              </a:rPr>
              <a:t>Emptor..-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8291708" y="4718496"/>
            <a:ext cx="236220" cy="419734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550" spc="-185" b="1">
                <a:solidFill>
                  <a:srgbClr val="4B4949"/>
                </a:solidFill>
                <a:latin typeface="Arial"/>
                <a:cs typeface="Arial"/>
              </a:rPr>
              <a:t>K</a:t>
            </a:r>
            <a:endParaRPr sz="255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476063" y="7075965"/>
            <a:ext cx="7127875" cy="1520825"/>
          </a:xfrm>
          <a:prstGeom prst="rect">
            <a:avLst/>
          </a:prstGeom>
        </p:spPr>
        <p:txBody>
          <a:bodyPr wrap="square" lIns="0" tIns="2813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215"/>
              </a:spcBef>
            </a:pPr>
            <a:r>
              <a:rPr dirty="0" sz="3500" spc="-204">
                <a:solidFill>
                  <a:srgbClr val="5B595B"/>
                </a:solidFill>
                <a:latin typeface="Arial"/>
                <a:cs typeface="Arial"/>
              </a:rPr>
              <a:t>EAGLE-PICHER </a:t>
            </a:r>
            <a:r>
              <a:rPr dirty="0" sz="3500" spc="-50">
                <a:solidFill>
                  <a:srgbClr val="5B595B"/>
                </a:solidFill>
                <a:latin typeface="Arial"/>
                <a:cs typeface="Arial"/>
              </a:rPr>
              <a:t>INDUSTRIES, </a:t>
            </a:r>
            <a:r>
              <a:rPr dirty="0" sz="3500" spc="-25">
                <a:solidFill>
                  <a:srgbClr val="4B4949"/>
                </a:solidFill>
                <a:latin typeface="Arial"/>
                <a:cs typeface="Arial"/>
              </a:rPr>
              <a:t>I</a:t>
            </a:r>
            <a:r>
              <a:rPr dirty="0" sz="3500" spc="-509">
                <a:solidFill>
                  <a:srgbClr val="4B4949"/>
                </a:solidFill>
                <a:latin typeface="Arial"/>
                <a:cs typeface="Arial"/>
              </a:rPr>
              <a:t> </a:t>
            </a:r>
            <a:r>
              <a:rPr dirty="0" sz="3500" spc="215">
                <a:solidFill>
                  <a:srgbClr val="4B4949"/>
                </a:solidFill>
                <a:latin typeface="Arial"/>
                <a:cs typeface="Arial"/>
              </a:rPr>
              <a:t>NC.</a:t>
            </a:r>
            <a:endParaRPr sz="3500">
              <a:latin typeface="Arial"/>
              <a:cs typeface="Arial"/>
            </a:endParaRPr>
          </a:p>
          <a:p>
            <a:pPr marL="2077720" marR="2065655" indent="-201295">
              <a:lnSpc>
                <a:spcPts val="2050"/>
              </a:lnSpc>
              <a:spcBef>
                <a:spcPts val="1385"/>
              </a:spcBef>
            </a:pPr>
            <a:r>
              <a:rPr dirty="0" sz="1900" spc="-105">
                <a:solidFill>
                  <a:srgbClr val="5B595B"/>
                </a:solidFill>
                <a:latin typeface="Times New Roman"/>
                <a:cs typeface="Times New Roman"/>
              </a:rPr>
              <a:t>PRECISION </a:t>
            </a:r>
            <a:r>
              <a:rPr dirty="0" sz="1750" spc="-80">
                <a:solidFill>
                  <a:srgbClr val="5B595B"/>
                </a:solidFill>
                <a:latin typeface="Arial"/>
                <a:cs typeface="Arial"/>
              </a:rPr>
              <a:t>PRODUCTS </a:t>
            </a:r>
            <a:r>
              <a:rPr dirty="0" sz="1900" spc="-120">
                <a:solidFill>
                  <a:srgbClr val="4B4949"/>
                </a:solidFill>
                <a:latin typeface="Times New Roman"/>
                <a:cs typeface="Times New Roman"/>
              </a:rPr>
              <a:t>PLANT  </a:t>
            </a:r>
            <a:r>
              <a:rPr dirty="0" sz="1900" spc="-65">
                <a:solidFill>
                  <a:srgbClr val="5B595B"/>
                </a:solidFill>
                <a:latin typeface="Times New Roman"/>
                <a:cs typeface="Times New Roman"/>
              </a:rPr>
              <a:t>SOCORRO, </a:t>
            </a:r>
            <a:r>
              <a:rPr dirty="0" sz="1900" spc="-95">
                <a:solidFill>
                  <a:srgbClr val="5B595B"/>
                </a:solidFill>
                <a:latin typeface="Times New Roman"/>
                <a:cs typeface="Times New Roman"/>
              </a:rPr>
              <a:t>NEW </a:t>
            </a:r>
            <a:r>
              <a:rPr dirty="0" sz="1750" spc="55">
                <a:solidFill>
                  <a:srgbClr val="5B595B"/>
                </a:solidFill>
                <a:latin typeface="Arial"/>
                <a:cs typeface="Arial"/>
              </a:rPr>
              <a:t>MEXICO</a:t>
            </a:r>
            <a:endParaRPr sz="175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1195653" y="7026162"/>
            <a:ext cx="3038475" cy="638175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marL="1007744" marR="5080" indent="-995680">
              <a:lnSpc>
                <a:spcPts val="2360"/>
              </a:lnSpc>
              <a:spcBef>
                <a:spcPts val="265"/>
              </a:spcBef>
            </a:pPr>
            <a:r>
              <a:rPr dirty="0" sz="2050" spc="-20">
                <a:solidFill>
                  <a:srgbClr val="4B4949"/>
                </a:solidFill>
                <a:latin typeface="Arial"/>
                <a:cs typeface="Arial"/>
              </a:rPr>
              <a:t>RAYMOND </a:t>
            </a:r>
            <a:r>
              <a:rPr dirty="0" sz="2050" spc="-265">
                <a:solidFill>
                  <a:srgbClr val="4B4949"/>
                </a:solidFill>
                <a:latin typeface="Arial"/>
                <a:cs typeface="Arial"/>
              </a:rPr>
              <a:t>R</a:t>
            </a:r>
            <a:r>
              <a:rPr dirty="0" sz="2050" spc="-265">
                <a:solidFill>
                  <a:srgbClr val="707070"/>
                </a:solidFill>
                <a:latin typeface="Arial"/>
                <a:cs typeface="Arial"/>
              </a:rPr>
              <a:t>. </a:t>
            </a:r>
            <a:r>
              <a:rPr dirty="0" sz="2050" spc="-105">
                <a:solidFill>
                  <a:srgbClr val="4B4949"/>
                </a:solidFill>
                <a:latin typeface="Arial"/>
                <a:cs typeface="Arial"/>
              </a:rPr>
              <a:t>GALLEGOS  </a:t>
            </a:r>
            <a:r>
              <a:rPr dirty="0" sz="2050" spc="-65">
                <a:solidFill>
                  <a:srgbClr val="4B4949"/>
                </a:solidFill>
                <a:latin typeface="Arial"/>
                <a:cs typeface="Arial"/>
              </a:rPr>
              <a:t>AGENCY</a:t>
            </a:r>
            <a:endParaRPr sz="205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0616120" y="7977228"/>
            <a:ext cx="1906905" cy="63373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4000" spc="700" b="1">
                <a:solidFill>
                  <a:srgbClr val="4B4949"/>
                </a:solidFill>
                <a:latin typeface="Times New Roman"/>
                <a:cs typeface="Times New Roman"/>
              </a:rPr>
              <a:t>FARM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0632324" y="8368276"/>
            <a:ext cx="1889760" cy="5353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350" spc="430" b="1">
                <a:solidFill>
                  <a:srgbClr val="4B4949"/>
                </a:solidFill>
                <a:latin typeface="Courier New"/>
                <a:cs typeface="Courier New"/>
              </a:rPr>
              <a:t>BUREAU</a:t>
            </a:r>
            <a:endParaRPr sz="3350">
              <a:latin typeface="Courier New"/>
              <a:cs typeface="Courier New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0614993" y="8764153"/>
            <a:ext cx="2018664" cy="3270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900" spc="225">
                <a:solidFill>
                  <a:srgbClr val="4B4949"/>
                </a:solidFill>
                <a:latin typeface="Arial"/>
                <a:cs typeface="Arial"/>
              </a:rPr>
              <a:t>INS</a:t>
            </a:r>
            <a:r>
              <a:rPr dirty="0" sz="1900" spc="125">
                <a:solidFill>
                  <a:srgbClr val="4B4949"/>
                </a:solidFill>
                <a:latin typeface="Arial"/>
                <a:cs typeface="Arial"/>
              </a:rPr>
              <a:t> </a:t>
            </a:r>
            <a:r>
              <a:rPr dirty="0" sz="1950" spc="450" b="1">
                <a:solidFill>
                  <a:srgbClr val="4B4949"/>
                </a:solidFill>
                <a:latin typeface="Arial"/>
                <a:cs typeface="Arial"/>
              </a:rPr>
              <a:t>URAN</a:t>
            </a:r>
            <a:r>
              <a:rPr dirty="0" sz="1900" spc="450">
                <a:solidFill>
                  <a:srgbClr val="4B4949"/>
                </a:solidFill>
                <a:latin typeface="Arial"/>
                <a:cs typeface="Arial"/>
              </a:rPr>
              <a:t>GE</a:t>
            </a:r>
            <a:endParaRPr sz="19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3172450" y="8247583"/>
            <a:ext cx="1749425" cy="473709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ctr" marL="30480">
              <a:lnSpc>
                <a:spcPts val="1835"/>
              </a:lnSpc>
              <a:spcBef>
                <a:spcPts val="135"/>
              </a:spcBef>
            </a:pPr>
            <a:r>
              <a:rPr dirty="0" sz="1600" spc="65">
                <a:solidFill>
                  <a:srgbClr val="858585"/>
                </a:solidFill>
                <a:latin typeface="Times New Roman"/>
                <a:cs typeface="Times New Roman"/>
              </a:rPr>
              <a:t>"We </a:t>
            </a:r>
            <a:r>
              <a:rPr dirty="0" sz="1450" spc="30">
                <a:solidFill>
                  <a:srgbClr val="707070"/>
                </a:solidFill>
                <a:latin typeface="Times New Roman"/>
                <a:cs typeface="Times New Roman"/>
              </a:rPr>
              <a:t>Handle</a:t>
            </a:r>
            <a:r>
              <a:rPr dirty="0" sz="1450" spc="-270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1600" spc="-130">
                <a:solidFill>
                  <a:srgbClr val="707070"/>
                </a:solidFill>
                <a:latin typeface="Times New Roman"/>
                <a:cs typeface="Times New Roman"/>
              </a:rPr>
              <a:t>All</a:t>
            </a:r>
            <a:endParaRPr sz="1600">
              <a:latin typeface="Times New Roman"/>
              <a:cs typeface="Times New Roman"/>
            </a:endParaRPr>
          </a:p>
          <a:p>
            <a:pPr algn="ctr">
              <a:lnSpc>
                <a:spcPts val="1655"/>
              </a:lnSpc>
            </a:pPr>
            <a:r>
              <a:rPr dirty="0" sz="1450" spc="-45">
                <a:solidFill>
                  <a:srgbClr val="707070"/>
                </a:solidFill>
                <a:latin typeface="Times New Roman"/>
                <a:cs typeface="Times New Roman"/>
              </a:rPr>
              <a:t>Your </a:t>
            </a:r>
            <a:r>
              <a:rPr dirty="0" sz="1450" spc="10">
                <a:solidFill>
                  <a:srgbClr val="707070"/>
                </a:solidFill>
                <a:latin typeface="Times New Roman"/>
                <a:cs typeface="Times New Roman"/>
              </a:rPr>
              <a:t>Insurance</a:t>
            </a:r>
            <a:r>
              <a:rPr dirty="0" sz="1450" spc="70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1450" spc="-10">
                <a:solidFill>
                  <a:srgbClr val="5B595B"/>
                </a:solidFill>
                <a:latin typeface="Times New Roman"/>
                <a:cs typeface="Times New Roman"/>
              </a:rPr>
              <a:t>Needs</a:t>
            </a:r>
            <a:r>
              <a:rPr dirty="0" sz="1450" spc="-10">
                <a:solidFill>
                  <a:srgbClr val="858585"/>
                </a:solidFill>
                <a:latin typeface="Times New Roman"/>
                <a:cs typeface="Times New Roman"/>
              </a:rPr>
              <a:t>"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1541033" y="9179339"/>
            <a:ext cx="88900" cy="1530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800" spc="5">
                <a:solidFill>
                  <a:srgbClr val="4B4949"/>
                </a:solidFill>
                <a:latin typeface="Times New Roman"/>
                <a:cs typeface="Times New Roman"/>
              </a:rPr>
              <a:t>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0874537" y="9691081"/>
            <a:ext cx="1031240" cy="2571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500" spc="45">
                <a:solidFill>
                  <a:srgbClr val="707070"/>
                </a:solidFill>
                <a:latin typeface="Times New Roman"/>
                <a:cs typeface="Times New Roman"/>
              </a:rPr>
              <a:t>200</a:t>
            </a:r>
            <a:r>
              <a:rPr dirty="0" sz="1500" spc="-185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1450" spc="50">
                <a:solidFill>
                  <a:srgbClr val="707070"/>
                </a:solidFill>
                <a:latin typeface="Times New Roman"/>
                <a:cs typeface="Times New Roman"/>
              </a:rPr>
              <a:t>Garfield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3742356" y="9662114"/>
            <a:ext cx="777240" cy="2457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50" spc="45">
                <a:solidFill>
                  <a:srgbClr val="707070"/>
                </a:solidFill>
                <a:latin typeface="Times New Roman"/>
                <a:cs typeface="Times New Roman"/>
              </a:rPr>
              <a:t>836-1757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0975692" y="11279410"/>
            <a:ext cx="2698750" cy="3327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2000" spc="-114">
                <a:solidFill>
                  <a:srgbClr val="5B595B"/>
                </a:solidFill>
                <a:latin typeface="Arial"/>
                <a:cs typeface="Arial"/>
              </a:rPr>
              <a:t>BILL </a:t>
            </a:r>
            <a:r>
              <a:rPr dirty="0" sz="2000" spc="-114">
                <a:solidFill>
                  <a:srgbClr val="4B4949"/>
                </a:solidFill>
                <a:latin typeface="Arial"/>
                <a:cs typeface="Arial"/>
              </a:rPr>
              <a:t>WRIG </a:t>
            </a:r>
            <a:r>
              <a:rPr dirty="0" sz="2000" spc="-240">
                <a:solidFill>
                  <a:srgbClr val="4B4949"/>
                </a:solidFill>
                <a:latin typeface="Arial"/>
                <a:cs typeface="Arial"/>
              </a:rPr>
              <a:t>HT </a:t>
            </a:r>
            <a:r>
              <a:rPr dirty="0" sz="2000" spc="-35">
                <a:solidFill>
                  <a:srgbClr val="707070"/>
                </a:solidFill>
                <a:latin typeface="Arial"/>
                <a:cs typeface="Arial"/>
              </a:rPr>
              <a:t>' S</a:t>
            </a:r>
            <a:r>
              <a:rPr dirty="0" sz="2000" spc="-325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dirty="0" sz="2000" spc="-145">
                <a:solidFill>
                  <a:srgbClr val="5B595B"/>
                </a:solidFill>
                <a:latin typeface="Arial"/>
                <a:cs typeface="Arial"/>
              </a:rPr>
              <a:t>CIRCLE</a:t>
            </a:r>
            <a:endParaRPr sz="20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1025982" y="11824947"/>
            <a:ext cx="2590165" cy="2571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450" spc="30">
                <a:solidFill>
                  <a:srgbClr val="707070"/>
                </a:solidFill>
                <a:latin typeface="Times New Roman"/>
                <a:cs typeface="Times New Roman"/>
              </a:rPr>
              <a:t>Corner </a:t>
            </a:r>
            <a:r>
              <a:rPr dirty="0" sz="1500" spc="5">
                <a:solidFill>
                  <a:srgbClr val="707070"/>
                </a:solidFill>
                <a:latin typeface="Arial"/>
                <a:cs typeface="Arial"/>
              </a:rPr>
              <a:t>of </a:t>
            </a:r>
            <a:r>
              <a:rPr dirty="0" sz="1450" spc="-15">
                <a:solidFill>
                  <a:srgbClr val="707070"/>
                </a:solidFill>
                <a:latin typeface="Times New Roman"/>
                <a:cs typeface="Times New Roman"/>
              </a:rPr>
              <a:t>Callforn10 </a:t>
            </a:r>
            <a:r>
              <a:rPr dirty="0" sz="1450" spc="-10">
                <a:solidFill>
                  <a:srgbClr val="707070"/>
                </a:solidFill>
                <a:latin typeface="Times New Roman"/>
                <a:cs typeface="Times New Roman"/>
              </a:rPr>
              <a:t>and</a:t>
            </a:r>
            <a:r>
              <a:rPr dirty="0" sz="1450" spc="70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1450" spc="40">
                <a:solidFill>
                  <a:srgbClr val="707070"/>
                </a:solidFill>
                <a:latin typeface="Times New Roman"/>
                <a:cs typeface="Times New Roman"/>
              </a:rPr>
              <a:t>Colleg"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1923368" y="12240134"/>
            <a:ext cx="774065" cy="2228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300" spc="45">
                <a:solidFill>
                  <a:srgbClr val="707070"/>
                </a:solidFill>
                <a:latin typeface="Arial"/>
                <a:cs typeface="Arial"/>
              </a:rPr>
              <a:t>835-9922</a:t>
            </a:r>
            <a:endParaRPr sz="13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0457193" y="12611870"/>
            <a:ext cx="1445260" cy="2514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450" spc="65">
                <a:solidFill>
                  <a:srgbClr val="707070"/>
                </a:solidFill>
                <a:latin typeface="Times New Roman"/>
                <a:cs typeface="Times New Roman"/>
              </a:rPr>
              <a:t>Open 7 </a:t>
            </a:r>
            <a:r>
              <a:rPr dirty="0" sz="1450" spc="75">
                <a:solidFill>
                  <a:srgbClr val="707070"/>
                </a:solidFill>
                <a:latin typeface="Times New Roman"/>
                <a:cs typeface="Times New Roman"/>
              </a:rPr>
              <a:t>am </a:t>
            </a:r>
            <a:r>
              <a:rPr dirty="0" sz="1350" spc="60">
                <a:solidFill>
                  <a:srgbClr val="707070"/>
                </a:solidFill>
                <a:latin typeface="Arial"/>
                <a:cs typeface="Arial"/>
              </a:rPr>
              <a:t>11</a:t>
            </a:r>
            <a:r>
              <a:rPr dirty="0" sz="1350" spc="-20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707070"/>
                </a:solidFill>
                <a:latin typeface="Times New Roman"/>
                <a:cs typeface="Times New Roman"/>
              </a:rPr>
              <a:t>pm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2457638" y="12573248"/>
            <a:ext cx="1729105" cy="2514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350" spc="-50" b="1">
                <a:solidFill>
                  <a:srgbClr val="707070"/>
                </a:solidFill>
                <a:latin typeface="Arial"/>
                <a:cs typeface="Arial"/>
              </a:rPr>
              <a:t>Every </a:t>
            </a:r>
            <a:r>
              <a:rPr dirty="0" sz="1350" spc="5" i="1">
                <a:solidFill>
                  <a:srgbClr val="707070"/>
                </a:solidFill>
                <a:latin typeface="Arial"/>
                <a:cs typeface="Arial"/>
              </a:rPr>
              <a:t>Day </a:t>
            </a:r>
            <a:r>
              <a:rPr dirty="0" sz="1350">
                <a:solidFill>
                  <a:srgbClr val="707070"/>
                </a:solidFill>
                <a:latin typeface="Arial"/>
                <a:cs typeface="Arial"/>
              </a:rPr>
              <a:t>of </a:t>
            </a:r>
            <a:r>
              <a:rPr dirty="0" sz="1450" spc="45">
                <a:solidFill>
                  <a:srgbClr val="5B595B"/>
                </a:solidFill>
                <a:latin typeface="Times New Roman"/>
                <a:cs typeface="Times New Roman"/>
              </a:rPr>
              <a:t>the</a:t>
            </a:r>
            <a:r>
              <a:rPr dirty="0" sz="1450" spc="-260">
                <a:solidFill>
                  <a:srgbClr val="5B595B"/>
                </a:solidFill>
                <a:latin typeface="Times New Roman"/>
                <a:cs typeface="Times New Roman"/>
              </a:rPr>
              <a:t> </a:t>
            </a:r>
            <a:r>
              <a:rPr dirty="0" sz="1450">
                <a:solidFill>
                  <a:srgbClr val="707070"/>
                </a:solidFill>
                <a:latin typeface="Times New Roman"/>
                <a:cs typeface="Times New Roman"/>
              </a:rPr>
              <a:t>Year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6727988" y="7069612"/>
            <a:ext cx="2329815" cy="4140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550" spc="25">
                <a:solidFill>
                  <a:srgbClr val="4B4949"/>
                </a:solidFill>
                <a:latin typeface="Arial"/>
                <a:cs typeface="Arial"/>
              </a:rPr>
              <a:t>ECONO-WASH</a:t>
            </a:r>
            <a:endParaRPr sz="255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6206706" y="7769635"/>
            <a:ext cx="3348990" cy="64262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ctr" marL="19050">
              <a:lnSpc>
                <a:spcPct val="100000"/>
              </a:lnSpc>
              <a:spcBef>
                <a:spcPts val="120"/>
              </a:spcBef>
            </a:pPr>
            <a:r>
              <a:rPr dirty="0" sz="1500" spc="-30">
                <a:solidFill>
                  <a:srgbClr val="707070"/>
                </a:solidFill>
                <a:latin typeface="Times New Roman"/>
                <a:cs typeface="Times New Roman"/>
              </a:rPr>
              <a:t>Close</a:t>
            </a:r>
            <a:r>
              <a:rPr dirty="0" sz="1500" spc="-130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1450" spc="65">
                <a:solidFill>
                  <a:srgbClr val="707070"/>
                </a:solidFill>
                <a:latin typeface="Times New Roman"/>
                <a:cs typeface="Times New Roman"/>
              </a:rPr>
              <a:t>to</a:t>
            </a:r>
            <a:r>
              <a:rPr dirty="0" sz="1450" spc="-110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707070"/>
                </a:solidFill>
                <a:latin typeface="Times New Roman"/>
                <a:cs typeface="Times New Roman"/>
              </a:rPr>
              <a:t>the</a:t>
            </a:r>
            <a:r>
              <a:rPr dirty="0" sz="1450" spc="-165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1500" spc="-155">
                <a:solidFill>
                  <a:srgbClr val="707070"/>
                </a:solidFill>
                <a:latin typeface="Times New Roman"/>
                <a:cs typeface="Times New Roman"/>
              </a:rPr>
              <a:t>Se1hool</a:t>
            </a:r>
            <a:endParaRPr sz="15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290"/>
              </a:spcBef>
              <a:tabLst>
                <a:tab pos="1720214" algn="l"/>
              </a:tabLst>
            </a:pPr>
            <a:r>
              <a:rPr dirty="0" sz="1450" spc="45">
                <a:solidFill>
                  <a:srgbClr val="707070"/>
                </a:solidFill>
                <a:latin typeface="Times New Roman"/>
                <a:cs typeface="Times New Roman"/>
              </a:rPr>
              <a:t>Open</a:t>
            </a:r>
            <a:r>
              <a:rPr dirty="0" sz="1450" spc="-60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1450" spc="25">
                <a:solidFill>
                  <a:srgbClr val="707070"/>
                </a:solidFill>
                <a:latin typeface="Arial"/>
                <a:cs typeface="Arial"/>
              </a:rPr>
              <a:t>6</a:t>
            </a:r>
            <a:r>
              <a:rPr dirty="0" sz="1450" spc="-85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dirty="0" sz="1300" spc="50">
                <a:solidFill>
                  <a:srgbClr val="707070"/>
                </a:solidFill>
                <a:latin typeface="Arial"/>
                <a:cs typeface="Arial"/>
              </a:rPr>
              <a:t>am</a:t>
            </a:r>
            <a:r>
              <a:rPr dirty="0" sz="1300" spc="-20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dirty="0" sz="1450" spc="50">
                <a:solidFill>
                  <a:srgbClr val="707070"/>
                </a:solidFill>
                <a:latin typeface="Times New Roman"/>
                <a:cs typeface="Times New Roman"/>
              </a:rPr>
              <a:t>to</a:t>
            </a:r>
            <a:r>
              <a:rPr dirty="0" sz="1450" spc="-60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1450" spc="15">
                <a:solidFill>
                  <a:srgbClr val="707070"/>
                </a:solidFill>
                <a:latin typeface="Arial"/>
                <a:cs typeface="Arial"/>
              </a:rPr>
              <a:t>10</a:t>
            </a:r>
            <a:r>
              <a:rPr dirty="0" sz="1450" spc="-240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dirty="0" sz="1300" spc="80">
                <a:solidFill>
                  <a:srgbClr val="707070"/>
                </a:solidFill>
                <a:latin typeface="Arial"/>
                <a:cs typeface="Arial"/>
              </a:rPr>
              <a:t>pm	</a:t>
            </a:r>
            <a:r>
              <a:rPr dirty="0" sz="1450" spc="-25">
                <a:solidFill>
                  <a:srgbClr val="707070"/>
                </a:solidFill>
                <a:latin typeface="Times New Roman"/>
                <a:cs typeface="Times New Roman"/>
              </a:rPr>
              <a:t>For </a:t>
            </a:r>
            <a:r>
              <a:rPr dirty="0" sz="1450" spc="-85">
                <a:solidFill>
                  <a:srgbClr val="707070"/>
                </a:solidFill>
                <a:latin typeface="Arial"/>
                <a:cs typeface="Arial"/>
              </a:rPr>
              <a:t>Your</a:t>
            </a:r>
            <a:r>
              <a:rPr dirty="0" sz="1450" spc="-285">
                <a:solidFill>
                  <a:srgbClr val="707070"/>
                </a:solidFill>
                <a:latin typeface="Arial"/>
                <a:cs typeface="Arial"/>
              </a:rPr>
              <a:t> </a:t>
            </a:r>
            <a:r>
              <a:rPr dirty="0" sz="1450" spc="-20">
                <a:solidFill>
                  <a:srgbClr val="707070"/>
                </a:solidFill>
                <a:latin typeface="Times New Roman"/>
                <a:cs typeface="Times New Roman"/>
              </a:rPr>
              <a:t>Convenience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6943443" y="11385622"/>
            <a:ext cx="1766570" cy="41592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algn="ctr">
              <a:lnSpc>
                <a:spcPts val="1425"/>
              </a:lnSpc>
              <a:spcBef>
                <a:spcPts val="130"/>
              </a:spcBef>
            </a:pPr>
            <a:r>
              <a:rPr dirty="0" sz="1300" spc="-10">
                <a:solidFill>
                  <a:srgbClr val="858585"/>
                </a:solidFill>
                <a:latin typeface="Arial"/>
                <a:cs typeface="Arial"/>
              </a:rPr>
              <a:t>- </a:t>
            </a:r>
            <a:r>
              <a:rPr dirty="0" sz="1300" spc="30">
                <a:solidFill>
                  <a:srgbClr val="858585"/>
                </a:solidFill>
                <a:latin typeface="Arial"/>
                <a:cs typeface="Arial"/>
              </a:rPr>
              <a:t> </a:t>
            </a:r>
            <a:r>
              <a:rPr dirty="0" sz="1300" spc="65">
                <a:solidFill>
                  <a:srgbClr val="5B595B"/>
                </a:solidFill>
                <a:latin typeface="Arial"/>
                <a:cs typeface="Arial"/>
              </a:rPr>
              <a:t>And--</a:t>
            </a:r>
            <a:endParaRPr sz="1300">
              <a:latin typeface="Arial"/>
              <a:cs typeface="Arial"/>
            </a:endParaRPr>
          </a:p>
          <a:p>
            <a:pPr algn="ctr">
              <a:lnSpc>
                <a:spcPts val="1605"/>
              </a:lnSpc>
            </a:pPr>
            <a:r>
              <a:rPr dirty="0" sz="1450" spc="-55">
                <a:solidFill>
                  <a:srgbClr val="707070"/>
                </a:solidFill>
                <a:latin typeface="Times New Roman"/>
                <a:cs typeface="Times New Roman"/>
              </a:rPr>
              <a:t>For </a:t>
            </a:r>
            <a:r>
              <a:rPr dirty="0" sz="1450" spc="-45">
                <a:solidFill>
                  <a:srgbClr val="707070"/>
                </a:solidFill>
                <a:latin typeface="Times New Roman"/>
                <a:cs typeface="Times New Roman"/>
              </a:rPr>
              <a:t>Your </a:t>
            </a:r>
            <a:r>
              <a:rPr dirty="0" sz="1450">
                <a:solidFill>
                  <a:srgbClr val="707070"/>
                </a:solidFill>
                <a:latin typeface="Times New Roman"/>
                <a:cs typeface="Times New Roman"/>
              </a:rPr>
              <a:t>Hard</a:t>
            </a:r>
            <a:r>
              <a:rPr dirty="0" sz="1450" spc="-200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1450" spc="-5">
                <a:solidFill>
                  <a:srgbClr val="707070"/>
                </a:solidFill>
                <a:latin typeface="Times New Roman"/>
                <a:cs typeface="Times New Roman"/>
              </a:rPr>
              <a:t>Cleaning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6635863" y="11950469"/>
            <a:ext cx="2374265" cy="107696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algn="ctr" marL="12065" marR="5080">
              <a:lnSpc>
                <a:spcPts val="2200"/>
              </a:lnSpc>
              <a:spcBef>
                <a:spcPts val="390"/>
              </a:spcBef>
            </a:pPr>
            <a:r>
              <a:rPr dirty="0" sz="1950" spc="-105">
                <a:solidFill>
                  <a:srgbClr val="5B595B"/>
                </a:solidFill>
                <a:latin typeface="Arial"/>
                <a:cs typeface="Arial"/>
              </a:rPr>
              <a:t>SOCORRO </a:t>
            </a:r>
            <a:r>
              <a:rPr dirty="0" sz="2050" spc="-190">
                <a:solidFill>
                  <a:srgbClr val="5B595B"/>
                </a:solidFill>
                <a:latin typeface="Arial"/>
                <a:cs typeface="Arial"/>
              </a:rPr>
              <a:t>LAUNDRY  </a:t>
            </a:r>
            <a:r>
              <a:rPr dirty="0" sz="2050" spc="-50">
                <a:solidFill>
                  <a:srgbClr val="4B4949"/>
                </a:solidFill>
                <a:latin typeface="Arial"/>
                <a:cs typeface="Arial"/>
              </a:rPr>
              <a:t>AND</a:t>
            </a:r>
            <a:endParaRPr sz="2050">
              <a:latin typeface="Arial"/>
              <a:cs typeface="Arial"/>
            </a:endParaRPr>
          </a:p>
          <a:p>
            <a:pPr algn="ctr">
              <a:lnSpc>
                <a:spcPts val="2000"/>
              </a:lnSpc>
            </a:pPr>
            <a:r>
              <a:rPr dirty="0" sz="1950" spc="-150">
                <a:solidFill>
                  <a:srgbClr val="5B595B"/>
                </a:solidFill>
                <a:latin typeface="Arial"/>
                <a:cs typeface="Arial"/>
              </a:rPr>
              <a:t>CLEANERS</a:t>
            </a:r>
            <a:endParaRPr sz="1950">
              <a:latin typeface="Arial"/>
              <a:cs typeface="Arial"/>
            </a:endParaRPr>
          </a:p>
          <a:p>
            <a:pPr algn="ctr" marL="10160">
              <a:lnSpc>
                <a:spcPts val="1580"/>
              </a:lnSpc>
            </a:pPr>
            <a:r>
              <a:rPr dirty="0" sz="1450" spc="-60">
                <a:solidFill>
                  <a:srgbClr val="707070"/>
                </a:solidFill>
                <a:latin typeface="Times New Roman"/>
                <a:cs typeface="Times New Roman"/>
              </a:rPr>
              <a:t>Your </a:t>
            </a:r>
            <a:r>
              <a:rPr dirty="0" sz="1450">
                <a:solidFill>
                  <a:srgbClr val="707070"/>
                </a:solidFill>
                <a:latin typeface="Times New Roman"/>
                <a:cs typeface="Times New Roman"/>
              </a:rPr>
              <a:t>Sanltone</a:t>
            </a:r>
            <a:r>
              <a:rPr dirty="0" sz="1450" spc="-110">
                <a:solidFill>
                  <a:srgbClr val="707070"/>
                </a:solidFill>
                <a:latin typeface="Times New Roman"/>
                <a:cs typeface="Times New Roman"/>
              </a:rPr>
              <a:t> </a:t>
            </a:r>
            <a:r>
              <a:rPr dirty="0" sz="1450" spc="15">
                <a:solidFill>
                  <a:srgbClr val="707070"/>
                </a:solidFill>
                <a:latin typeface="Times New Roman"/>
                <a:cs typeface="Times New Roman"/>
              </a:rPr>
              <a:t>Cleaner</a:t>
            </a:r>
            <a:endParaRPr sz="14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99467" y="649732"/>
            <a:ext cx="1081918" cy="6891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727299" y="1476673"/>
            <a:ext cx="1573700" cy="7088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743738" y="2638321"/>
            <a:ext cx="1613042" cy="25201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619244" y="9056923"/>
            <a:ext cx="570466" cy="8466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10553284"/>
            <a:ext cx="10229050" cy="31995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084620" y="11399910"/>
            <a:ext cx="983562" cy="8860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5776348" y="9608213"/>
            <a:ext cx="4327751" cy="16341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829292" y="9844"/>
            <a:ext cx="0" cy="6911340"/>
          </a:xfrm>
          <a:custGeom>
            <a:avLst/>
            <a:gdLst/>
            <a:ahLst/>
            <a:cxnLst/>
            <a:rect l="l" t="t" r="r" b="b"/>
            <a:pathLst>
              <a:path w="0" h="6911340">
                <a:moveTo>
                  <a:pt x="0" y="6910825"/>
                </a:moveTo>
                <a:lnTo>
                  <a:pt x="0" y="0"/>
                </a:lnTo>
              </a:path>
            </a:pathLst>
          </a:custGeom>
          <a:ln w="1967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061845" y="29533"/>
            <a:ext cx="0" cy="5001260"/>
          </a:xfrm>
          <a:custGeom>
            <a:avLst/>
            <a:gdLst/>
            <a:ahLst/>
            <a:cxnLst/>
            <a:rect l="l" t="t" r="r" b="b"/>
            <a:pathLst>
              <a:path w="0" h="5001260">
                <a:moveTo>
                  <a:pt x="0" y="5000996"/>
                </a:moveTo>
                <a:lnTo>
                  <a:pt x="0" y="0"/>
                </a:lnTo>
              </a:path>
            </a:pathLst>
          </a:custGeom>
          <a:ln w="2950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111023" y="5296330"/>
            <a:ext cx="0" cy="1289685"/>
          </a:xfrm>
          <a:custGeom>
            <a:avLst/>
            <a:gdLst/>
            <a:ahLst/>
            <a:cxnLst/>
            <a:rect l="l" t="t" r="r" b="b"/>
            <a:pathLst>
              <a:path w="0" h="1289684">
                <a:moveTo>
                  <a:pt x="0" y="1289626"/>
                </a:moveTo>
                <a:lnTo>
                  <a:pt x="0" y="0"/>
                </a:lnTo>
              </a:path>
            </a:pathLst>
          </a:custGeom>
          <a:ln w="1967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140530" y="7403049"/>
            <a:ext cx="0" cy="1329055"/>
          </a:xfrm>
          <a:custGeom>
            <a:avLst/>
            <a:gdLst/>
            <a:ahLst/>
            <a:cxnLst/>
            <a:rect l="l" t="t" r="r" b="b"/>
            <a:pathLst>
              <a:path w="0" h="1329054">
                <a:moveTo>
                  <a:pt x="0" y="1329004"/>
                </a:moveTo>
                <a:lnTo>
                  <a:pt x="0" y="0"/>
                </a:lnTo>
              </a:path>
            </a:pathLst>
          </a:custGeom>
          <a:ln w="1967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150366" y="8840343"/>
            <a:ext cx="0" cy="1664335"/>
          </a:xfrm>
          <a:custGeom>
            <a:avLst/>
            <a:gdLst/>
            <a:ahLst/>
            <a:cxnLst/>
            <a:rect l="l" t="t" r="r" b="b"/>
            <a:pathLst>
              <a:path w="0" h="1664334">
                <a:moveTo>
                  <a:pt x="0" y="1663717"/>
                </a:moveTo>
                <a:lnTo>
                  <a:pt x="0" y="0"/>
                </a:lnTo>
              </a:path>
            </a:pathLst>
          </a:custGeom>
          <a:ln w="1967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484777" y="8161074"/>
            <a:ext cx="0" cy="1083310"/>
          </a:xfrm>
          <a:custGeom>
            <a:avLst/>
            <a:gdLst/>
            <a:ahLst/>
            <a:cxnLst/>
            <a:rect l="l" t="t" r="r" b="b"/>
            <a:pathLst>
              <a:path w="0" h="1083309">
                <a:moveTo>
                  <a:pt x="0" y="1082892"/>
                </a:moveTo>
                <a:lnTo>
                  <a:pt x="0" y="0"/>
                </a:lnTo>
              </a:path>
            </a:pathLst>
          </a:custGeom>
          <a:ln w="6884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2776478" y="8151230"/>
            <a:ext cx="0" cy="1102995"/>
          </a:xfrm>
          <a:custGeom>
            <a:avLst/>
            <a:gdLst/>
            <a:ahLst/>
            <a:cxnLst/>
            <a:rect l="l" t="t" r="r" b="b"/>
            <a:pathLst>
              <a:path w="0" h="1102995">
                <a:moveTo>
                  <a:pt x="0" y="1102581"/>
                </a:moveTo>
                <a:lnTo>
                  <a:pt x="0" y="0"/>
                </a:lnTo>
              </a:path>
            </a:pathLst>
          </a:custGeom>
          <a:ln w="7868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5451768" y="6753314"/>
            <a:ext cx="0" cy="6350000"/>
          </a:xfrm>
          <a:custGeom>
            <a:avLst/>
            <a:gdLst/>
            <a:ahLst/>
            <a:cxnLst/>
            <a:rect l="l" t="t" r="r" b="b"/>
            <a:pathLst>
              <a:path w="0" h="6350000">
                <a:moveTo>
                  <a:pt x="0" y="6349690"/>
                </a:moveTo>
                <a:lnTo>
                  <a:pt x="0" y="0"/>
                </a:lnTo>
              </a:path>
            </a:pathLst>
          </a:custGeom>
          <a:ln w="2950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7527086" y="8820654"/>
            <a:ext cx="0" cy="788035"/>
          </a:xfrm>
          <a:custGeom>
            <a:avLst/>
            <a:gdLst/>
            <a:ahLst/>
            <a:cxnLst/>
            <a:rect l="l" t="t" r="r" b="b"/>
            <a:pathLst>
              <a:path w="0" h="788034">
                <a:moveTo>
                  <a:pt x="0" y="787558"/>
                </a:moveTo>
                <a:lnTo>
                  <a:pt x="0" y="0"/>
                </a:lnTo>
              </a:path>
            </a:pathLst>
          </a:custGeom>
          <a:ln w="2950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8422128" y="4745039"/>
            <a:ext cx="0" cy="492759"/>
          </a:xfrm>
          <a:custGeom>
            <a:avLst/>
            <a:gdLst/>
            <a:ahLst/>
            <a:cxnLst/>
            <a:rect l="l" t="t" r="r" b="b"/>
            <a:pathLst>
              <a:path w="0" h="492760">
                <a:moveTo>
                  <a:pt x="0" y="492224"/>
                </a:moveTo>
                <a:lnTo>
                  <a:pt x="0" y="0"/>
                </a:lnTo>
              </a:path>
            </a:pathLst>
          </a:custGeom>
          <a:ln w="3934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8628676" y="5227419"/>
            <a:ext cx="0" cy="344805"/>
          </a:xfrm>
          <a:custGeom>
            <a:avLst/>
            <a:gdLst/>
            <a:ahLst/>
            <a:cxnLst/>
            <a:rect l="l" t="t" r="r" b="b"/>
            <a:pathLst>
              <a:path w="0" h="344804">
                <a:moveTo>
                  <a:pt x="0" y="344556"/>
                </a:moveTo>
                <a:lnTo>
                  <a:pt x="0" y="0"/>
                </a:lnTo>
              </a:path>
            </a:pathLst>
          </a:custGeom>
          <a:ln w="5901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8795882" y="4863173"/>
            <a:ext cx="0" cy="374650"/>
          </a:xfrm>
          <a:custGeom>
            <a:avLst/>
            <a:gdLst/>
            <a:ahLst/>
            <a:cxnLst/>
            <a:rect l="l" t="t" r="r" b="b"/>
            <a:pathLst>
              <a:path w="0" h="374650">
                <a:moveTo>
                  <a:pt x="0" y="374090"/>
                </a:moveTo>
                <a:lnTo>
                  <a:pt x="0" y="0"/>
                </a:lnTo>
              </a:path>
            </a:pathLst>
          </a:custGeom>
          <a:ln w="3934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0" y="3209300"/>
            <a:ext cx="10101580" cy="0"/>
          </a:xfrm>
          <a:custGeom>
            <a:avLst/>
            <a:gdLst/>
            <a:ahLst/>
            <a:cxnLst/>
            <a:rect l="l" t="t" r="r" b="b"/>
            <a:pathLst>
              <a:path w="10101580" h="0">
                <a:moveTo>
                  <a:pt x="0" y="0"/>
                </a:moveTo>
                <a:lnTo>
                  <a:pt x="10101188" y="0"/>
                </a:lnTo>
              </a:path>
            </a:pathLst>
          </a:custGeom>
          <a:ln w="1968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8313936" y="4804106"/>
            <a:ext cx="393700" cy="0"/>
          </a:xfrm>
          <a:custGeom>
            <a:avLst/>
            <a:gdLst/>
            <a:ahLst/>
            <a:cxnLst/>
            <a:rect l="l" t="t" r="r" b="b"/>
            <a:pathLst>
              <a:path w="393700" h="0">
                <a:moveTo>
                  <a:pt x="0" y="0"/>
                </a:moveTo>
                <a:lnTo>
                  <a:pt x="393425" y="0"/>
                </a:lnTo>
              </a:path>
            </a:pathLst>
          </a:custGeom>
          <a:ln w="590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8451634" y="5227419"/>
            <a:ext cx="354330" cy="0"/>
          </a:xfrm>
          <a:custGeom>
            <a:avLst/>
            <a:gdLst/>
            <a:ahLst/>
            <a:cxnLst/>
            <a:rect l="l" t="t" r="r" b="b"/>
            <a:pathLst>
              <a:path w="354330" h="0">
                <a:moveTo>
                  <a:pt x="0" y="0"/>
                </a:moveTo>
                <a:lnTo>
                  <a:pt x="354082" y="0"/>
                </a:lnTo>
              </a:path>
            </a:pathLst>
          </a:custGeom>
          <a:ln w="4922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8471306" y="5394775"/>
            <a:ext cx="334645" cy="0"/>
          </a:xfrm>
          <a:custGeom>
            <a:avLst/>
            <a:gdLst/>
            <a:ahLst/>
            <a:cxnLst/>
            <a:rect l="l" t="t" r="r" b="b"/>
            <a:pathLst>
              <a:path w="334644" h="0">
                <a:moveTo>
                  <a:pt x="0" y="0"/>
                </a:moveTo>
                <a:lnTo>
                  <a:pt x="334411" y="0"/>
                </a:lnTo>
              </a:path>
            </a:pathLst>
          </a:custGeom>
          <a:ln w="590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0" y="6832069"/>
            <a:ext cx="20104100" cy="19685"/>
          </a:xfrm>
          <a:custGeom>
            <a:avLst/>
            <a:gdLst/>
            <a:ahLst/>
            <a:cxnLst/>
            <a:rect l="l" t="t" r="r" b="b"/>
            <a:pathLst>
              <a:path w="20104100" h="19684">
                <a:moveTo>
                  <a:pt x="0" y="0"/>
                </a:moveTo>
                <a:lnTo>
                  <a:pt x="20104100" y="0"/>
                </a:lnTo>
                <a:lnTo>
                  <a:pt x="20104100" y="19688"/>
                </a:lnTo>
                <a:lnTo>
                  <a:pt x="0" y="1968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435599" y="8161074"/>
            <a:ext cx="2282190" cy="0"/>
          </a:xfrm>
          <a:custGeom>
            <a:avLst/>
            <a:gdLst/>
            <a:ahLst/>
            <a:cxnLst/>
            <a:rect l="l" t="t" r="r" b="b"/>
            <a:pathLst>
              <a:path w="2282190" h="0">
                <a:moveTo>
                  <a:pt x="0" y="0"/>
                </a:moveTo>
                <a:lnTo>
                  <a:pt x="2281865" y="0"/>
                </a:lnTo>
              </a:path>
            </a:pathLst>
          </a:custGeom>
          <a:ln w="6891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0563462" y="9322723"/>
            <a:ext cx="2124710" cy="0"/>
          </a:xfrm>
          <a:custGeom>
            <a:avLst/>
            <a:gdLst/>
            <a:ahLst/>
            <a:cxnLst/>
            <a:rect l="l" t="t" r="r" b="b"/>
            <a:pathLst>
              <a:path w="2124709" h="0">
                <a:moveTo>
                  <a:pt x="0" y="0"/>
                </a:moveTo>
                <a:lnTo>
                  <a:pt x="2124495" y="0"/>
                </a:lnTo>
              </a:path>
            </a:pathLst>
          </a:custGeom>
          <a:ln w="6891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0170037" y="10444994"/>
            <a:ext cx="5331460" cy="0"/>
          </a:xfrm>
          <a:custGeom>
            <a:avLst/>
            <a:gdLst/>
            <a:ahLst/>
            <a:cxnLst/>
            <a:rect l="l" t="t" r="r" b="b"/>
            <a:pathLst>
              <a:path w="5331459" h="0">
                <a:moveTo>
                  <a:pt x="0" y="0"/>
                </a:moveTo>
                <a:lnTo>
                  <a:pt x="5330909" y="0"/>
                </a:lnTo>
              </a:path>
            </a:pathLst>
          </a:custGeom>
          <a:ln w="1968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921047" y="10464682"/>
            <a:ext cx="314960" cy="0"/>
          </a:xfrm>
          <a:custGeom>
            <a:avLst/>
            <a:gdLst/>
            <a:ahLst/>
            <a:cxnLst/>
            <a:rect l="l" t="t" r="r" b="b"/>
            <a:pathLst>
              <a:path w="314960" h="0">
                <a:moveTo>
                  <a:pt x="0" y="0"/>
                </a:moveTo>
                <a:lnTo>
                  <a:pt x="314740" y="0"/>
                </a:lnTo>
              </a:path>
            </a:pathLst>
          </a:custGeom>
          <a:ln w="98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1028175" y="696106"/>
            <a:ext cx="2340610" cy="3448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950" spc="-75">
                <a:solidFill>
                  <a:srgbClr val="5D5D5D"/>
                </a:solidFill>
                <a:latin typeface="Arial"/>
                <a:cs typeface="Arial"/>
              </a:rPr>
              <a:t>SOCORRO</a:t>
            </a:r>
            <a:r>
              <a:rPr dirty="0" sz="1950" spc="-6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2100" spc="-265">
                <a:solidFill>
                  <a:srgbClr val="5D5D5D"/>
                </a:solidFill>
                <a:latin typeface="Arial"/>
                <a:cs typeface="Arial"/>
              </a:rPr>
              <a:t>SURPLUS</a:t>
            </a:r>
            <a:endParaRPr sz="21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21139" y="1272002"/>
            <a:ext cx="316992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400" spc="-65" i="1">
                <a:solidFill>
                  <a:srgbClr val="747575"/>
                </a:solidFill>
                <a:latin typeface="Times New Roman"/>
                <a:cs typeface="Times New Roman"/>
              </a:rPr>
              <a:t>For </a:t>
            </a:r>
            <a:r>
              <a:rPr dirty="0" sz="1400" spc="-55" i="1">
                <a:solidFill>
                  <a:srgbClr val="747575"/>
                </a:solidFill>
                <a:latin typeface="Times New Roman"/>
                <a:cs typeface="Times New Roman"/>
              </a:rPr>
              <a:t>the </a:t>
            </a:r>
            <a:r>
              <a:rPr dirty="0" sz="1250" spc="-170" b="1">
                <a:solidFill>
                  <a:srgbClr val="747575"/>
                </a:solidFill>
                <a:latin typeface="Arial"/>
                <a:cs typeface="Arial"/>
              </a:rPr>
              <a:t>811st </a:t>
            </a:r>
            <a:r>
              <a:rPr dirty="0" sz="1500" spc="-25" i="1">
                <a:solidFill>
                  <a:srgbClr val="747575"/>
                </a:solidFill>
                <a:latin typeface="Times New Roman"/>
                <a:cs typeface="Times New Roman"/>
              </a:rPr>
              <a:t>8uy1 </a:t>
            </a:r>
            <a:r>
              <a:rPr dirty="0" sz="1350" spc="-20">
                <a:solidFill>
                  <a:srgbClr val="898A8A"/>
                </a:solidFill>
                <a:latin typeface="Times New Roman"/>
                <a:cs typeface="Times New Roman"/>
              </a:rPr>
              <a:t>,n </a:t>
            </a:r>
            <a:r>
              <a:rPr dirty="0" sz="1400" spc="-15" i="1">
                <a:solidFill>
                  <a:srgbClr val="747575"/>
                </a:solidFill>
                <a:latin typeface="Times New Roman"/>
                <a:cs typeface="Times New Roman"/>
              </a:rPr>
              <a:t>Clolh1n9 </a:t>
            </a:r>
            <a:r>
              <a:rPr dirty="0" sz="1400" spc="210" i="1">
                <a:solidFill>
                  <a:srgbClr val="747575"/>
                </a:solidFill>
                <a:latin typeface="Times New Roman"/>
                <a:cs typeface="Times New Roman"/>
              </a:rPr>
              <a:t>Y </a:t>
            </a:r>
            <a:r>
              <a:rPr dirty="0" sz="1400" spc="170" i="1">
                <a:solidFill>
                  <a:srgbClr val="747575"/>
                </a:solidFill>
                <a:latin typeface="Times New Roman"/>
                <a:cs typeface="Times New Roman"/>
              </a:rPr>
              <a:t>or</a:t>
            </a:r>
            <a:r>
              <a:rPr dirty="0" sz="1400" spc="-114" i="1">
                <a:solidFill>
                  <a:srgbClr val="747575"/>
                </a:solidFill>
                <a:latin typeface="Times New Roman"/>
                <a:cs typeface="Times New Roman"/>
              </a:rPr>
              <a:t> </a:t>
            </a:r>
            <a:r>
              <a:rPr dirty="0" sz="1350" spc="55">
                <a:solidFill>
                  <a:srgbClr val="747575"/>
                </a:solidFill>
                <a:latin typeface="Times New Roman"/>
                <a:cs typeface="Times New Roman"/>
              </a:rPr>
              <a:t>Around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19498" y="1675625"/>
            <a:ext cx="214312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400" spc="-190" b="1">
                <a:solidFill>
                  <a:srgbClr val="747575"/>
                </a:solidFill>
                <a:latin typeface="Arial"/>
                <a:cs typeface="Arial"/>
              </a:rPr>
              <a:t>GeoJ11e </a:t>
            </a:r>
            <a:r>
              <a:rPr dirty="0" sz="1450" spc="-225">
                <a:solidFill>
                  <a:srgbClr val="747575"/>
                </a:solidFill>
                <a:latin typeface="Arial"/>
                <a:cs typeface="Arial"/>
              </a:rPr>
              <a:t>&amp; </a:t>
            </a:r>
            <a:r>
              <a:rPr dirty="0" sz="1400" spc="-130" b="1">
                <a:solidFill>
                  <a:srgbClr val="747575"/>
                </a:solidFill>
                <a:latin typeface="Arial"/>
                <a:cs typeface="Arial"/>
              </a:rPr>
              <a:t>Becky</a:t>
            </a:r>
            <a:r>
              <a:rPr dirty="0" sz="1400" spc="-110" b="1">
                <a:solidFill>
                  <a:srgbClr val="747575"/>
                </a:solidFill>
                <a:latin typeface="Arial"/>
                <a:cs typeface="Arial"/>
              </a:rPr>
              <a:t> </a:t>
            </a:r>
            <a:r>
              <a:rPr dirty="0" sz="1500" spc="-60">
                <a:solidFill>
                  <a:srgbClr val="747575"/>
                </a:solidFill>
                <a:latin typeface="Times New Roman"/>
                <a:cs typeface="Times New Roman"/>
              </a:rPr>
              <a:t>FunkhouJer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263803" y="2025105"/>
            <a:ext cx="770255" cy="2501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450" spc="-20">
                <a:solidFill>
                  <a:srgbClr val="747575"/>
                </a:solidFill>
                <a:latin typeface="Arial"/>
                <a:cs typeface="Arial"/>
              </a:rPr>
              <a:t>SlS-0695</a:t>
            </a:r>
            <a:endParaRPr sz="14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70378" y="2108786"/>
            <a:ext cx="147701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450">
                <a:solidFill>
                  <a:srgbClr val="747575"/>
                </a:solidFill>
                <a:latin typeface="Arial"/>
                <a:cs typeface="Arial"/>
              </a:rPr>
              <a:t>108 </a:t>
            </a:r>
            <a:r>
              <a:rPr dirty="0" sz="1500" spc="-30">
                <a:solidFill>
                  <a:srgbClr val="747575"/>
                </a:solidFill>
                <a:latin typeface="Times New Roman"/>
                <a:cs typeface="Times New Roman"/>
              </a:rPr>
              <a:t>Callfomro </a:t>
            </a:r>
            <a:r>
              <a:rPr dirty="0" sz="1450" spc="-30">
                <a:solidFill>
                  <a:srgbClr val="747575"/>
                </a:solidFill>
                <a:latin typeface="Arial"/>
                <a:cs typeface="Arial"/>
              </a:rPr>
              <a:t>N</a:t>
            </a:r>
            <a:r>
              <a:rPr dirty="0" sz="1450" spc="-50">
                <a:solidFill>
                  <a:srgbClr val="747575"/>
                </a:solidFill>
                <a:latin typeface="Arial"/>
                <a:cs typeface="Arial"/>
              </a:rPr>
              <a:t> </a:t>
            </a:r>
            <a:r>
              <a:rPr dirty="0" sz="1450" spc="-114">
                <a:solidFill>
                  <a:srgbClr val="747575"/>
                </a:solidFill>
                <a:latin typeface="Arial"/>
                <a:cs typeface="Arial"/>
              </a:rPr>
              <a:t>E</a:t>
            </a:r>
            <a:endParaRPr sz="14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023994" y="341703"/>
            <a:ext cx="2893060" cy="3448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100" spc="-75">
                <a:solidFill>
                  <a:srgbClr val="5D5D5D"/>
                </a:solidFill>
                <a:latin typeface="Arial"/>
                <a:cs typeface="Arial"/>
              </a:rPr>
              <a:t>SCOTT'S </a:t>
            </a:r>
            <a:r>
              <a:rPr dirty="0" sz="2100" spc="-10">
                <a:solidFill>
                  <a:srgbClr val="4D4B4B"/>
                </a:solidFill>
                <a:latin typeface="Arial"/>
                <a:cs typeface="Arial"/>
              </a:rPr>
              <a:t>AUTO</a:t>
            </a:r>
            <a:r>
              <a:rPr dirty="0" sz="2100" spc="-415">
                <a:solidFill>
                  <a:srgbClr val="4D4B4B"/>
                </a:solidFill>
                <a:latin typeface="Arial"/>
                <a:cs typeface="Arial"/>
              </a:rPr>
              <a:t> </a:t>
            </a:r>
            <a:r>
              <a:rPr dirty="0" sz="2100" spc="-204">
                <a:solidFill>
                  <a:srgbClr val="4D4B4B"/>
                </a:solidFill>
                <a:latin typeface="Arial"/>
                <a:cs typeface="Arial"/>
              </a:rPr>
              <a:t>SUPPLY</a:t>
            </a:r>
            <a:endParaRPr sz="21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309480" y="927444"/>
            <a:ext cx="2425065" cy="45275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>
              <a:lnSpc>
                <a:spcPts val="1675"/>
              </a:lnSpc>
              <a:spcBef>
                <a:spcPts val="110"/>
              </a:spcBef>
            </a:pPr>
            <a:r>
              <a:rPr dirty="0" sz="1500" spc="-55">
                <a:solidFill>
                  <a:srgbClr val="747575"/>
                </a:solidFill>
                <a:latin typeface="Times New Roman"/>
                <a:cs typeface="Times New Roman"/>
              </a:rPr>
              <a:t>Your </a:t>
            </a:r>
            <a:r>
              <a:rPr dirty="0" sz="1450" spc="20">
                <a:solidFill>
                  <a:srgbClr val="747575"/>
                </a:solidFill>
                <a:latin typeface="Arial"/>
                <a:cs typeface="Arial"/>
              </a:rPr>
              <a:t>NAPA </a:t>
            </a:r>
            <a:r>
              <a:rPr dirty="0" sz="1450" spc="-5">
                <a:solidFill>
                  <a:srgbClr val="747575"/>
                </a:solidFill>
                <a:latin typeface="Arial"/>
                <a:cs typeface="Arial"/>
              </a:rPr>
              <a:t>Jobber </a:t>
            </a:r>
            <a:r>
              <a:rPr dirty="0" sz="1300" spc="-165">
                <a:solidFill>
                  <a:srgbClr val="747575"/>
                </a:solidFill>
                <a:latin typeface="Arial"/>
                <a:cs typeface="Arial"/>
              </a:rPr>
              <a:t>1s </a:t>
            </a:r>
            <a:r>
              <a:rPr dirty="0" sz="1450" spc="-185">
                <a:solidFill>
                  <a:srgbClr val="747575"/>
                </a:solidFill>
                <a:latin typeface="Arial"/>
                <a:cs typeface="Arial"/>
              </a:rPr>
              <a:t>o</a:t>
            </a:r>
            <a:r>
              <a:rPr dirty="0" sz="1450" spc="-135">
                <a:solidFill>
                  <a:srgbClr val="747575"/>
                </a:solidFill>
                <a:latin typeface="Arial"/>
                <a:cs typeface="Arial"/>
              </a:rPr>
              <a:t> </a:t>
            </a:r>
            <a:r>
              <a:rPr dirty="0" sz="1450" spc="50">
                <a:solidFill>
                  <a:srgbClr val="747575"/>
                </a:solidFill>
                <a:latin typeface="Arial"/>
                <a:cs typeface="Arial"/>
              </a:rPr>
              <a:t>Good</a:t>
            </a:r>
            <a:endParaRPr sz="1450">
              <a:latin typeface="Arial"/>
              <a:cs typeface="Arial"/>
            </a:endParaRPr>
          </a:p>
          <a:p>
            <a:pPr algn="ctr" marL="13335">
              <a:lnSpc>
                <a:spcPts val="1675"/>
              </a:lnSpc>
            </a:pPr>
            <a:r>
              <a:rPr dirty="0" sz="1300" spc="55">
                <a:solidFill>
                  <a:srgbClr val="747575"/>
                </a:solidFill>
                <a:latin typeface="Arial"/>
                <a:cs typeface="Arial"/>
              </a:rPr>
              <a:t>Vian </a:t>
            </a:r>
            <a:r>
              <a:rPr dirty="0" sz="1400" spc="50">
                <a:solidFill>
                  <a:srgbClr val="747575"/>
                </a:solidFill>
                <a:latin typeface="Times New Roman"/>
                <a:cs typeface="Times New Roman"/>
              </a:rPr>
              <a:t>to</a:t>
            </a:r>
            <a:r>
              <a:rPr dirty="0" sz="1400" spc="-45">
                <a:solidFill>
                  <a:srgbClr val="747575"/>
                </a:solidFill>
                <a:latin typeface="Times New Roman"/>
                <a:cs typeface="Times New Roman"/>
              </a:rPr>
              <a:t> </a:t>
            </a:r>
            <a:r>
              <a:rPr dirty="0" sz="1500" spc="-45">
                <a:solidFill>
                  <a:srgbClr val="747575"/>
                </a:solidFill>
                <a:latin typeface="Times New Roman"/>
                <a:cs typeface="Times New Roman"/>
              </a:rPr>
              <a:t>Know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724422" y="1537802"/>
            <a:ext cx="3578860" cy="88709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 marL="7620">
              <a:lnSpc>
                <a:spcPts val="1714"/>
              </a:lnSpc>
              <a:spcBef>
                <a:spcPts val="110"/>
              </a:spcBef>
            </a:pPr>
            <a:r>
              <a:rPr dirty="0" sz="1350" spc="-45">
                <a:solidFill>
                  <a:srgbClr val="747575"/>
                </a:solidFill>
                <a:latin typeface="Arial"/>
                <a:cs typeface="Arial"/>
              </a:rPr>
              <a:t>A </a:t>
            </a:r>
            <a:r>
              <a:rPr dirty="0" sz="1350" spc="60">
                <a:solidFill>
                  <a:srgbClr val="747575"/>
                </a:solidFill>
                <a:latin typeface="Arial"/>
                <a:cs typeface="Arial"/>
              </a:rPr>
              <a:t>Full </a:t>
            </a:r>
            <a:r>
              <a:rPr dirty="0" sz="1500" spc="-50">
                <a:solidFill>
                  <a:srgbClr val="747575"/>
                </a:solidFill>
                <a:latin typeface="Times New Roman"/>
                <a:cs typeface="Times New Roman"/>
              </a:rPr>
              <a:t>Line </a:t>
            </a:r>
            <a:r>
              <a:rPr dirty="0" sz="1350" spc="-40">
                <a:solidFill>
                  <a:srgbClr val="747575"/>
                </a:solidFill>
                <a:latin typeface="Arial"/>
                <a:cs typeface="Arial"/>
              </a:rPr>
              <a:t>of </a:t>
            </a:r>
            <a:r>
              <a:rPr dirty="0" sz="1350" spc="85">
                <a:solidFill>
                  <a:srgbClr val="747575"/>
                </a:solidFill>
                <a:latin typeface="Arial"/>
                <a:cs typeface="Arial"/>
              </a:rPr>
              <a:t>Quahty </a:t>
            </a:r>
            <a:r>
              <a:rPr dirty="0" sz="1350" spc="95">
                <a:solidFill>
                  <a:srgbClr val="747575"/>
                </a:solidFill>
                <a:latin typeface="Arial"/>
                <a:cs typeface="Arial"/>
              </a:rPr>
              <a:t>Auto</a:t>
            </a:r>
            <a:r>
              <a:rPr dirty="0" sz="1350" spc="-305">
                <a:solidFill>
                  <a:srgbClr val="747575"/>
                </a:solidFill>
                <a:latin typeface="Arial"/>
                <a:cs typeface="Arial"/>
              </a:rPr>
              <a:t> </a:t>
            </a:r>
            <a:r>
              <a:rPr dirty="0" sz="1350" spc="15">
                <a:solidFill>
                  <a:srgbClr val="747575"/>
                </a:solidFill>
                <a:latin typeface="Arial"/>
                <a:cs typeface="Arial"/>
              </a:rPr>
              <a:t>Ports,</a:t>
            </a:r>
            <a:endParaRPr sz="1350">
              <a:latin typeface="Arial"/>
              <a:cs typeface="Arial"/>
            </a:endParaRPr>
          </a:p>
          <a:p>
            <a:pPr algn="ctr" marL="12700">
              <a:lnSpc>
                <a:spcPts val="1714"/>
              </a:lnSpc>
            </a:pPr>
            <a:r>
              <a:rPr dirty="0" sz="1500">
                <a:solidFill>
                  <a:srgbClr val="747575"/>
                </a:solidFill>
                <a:latin typeface="Times New Roman"/>
                <a:cs typeface="Times New Roman"/>
              </a:rPr>
              <a:t>Tools. and</a:t>
            </a:r>
            <a:r>
              <a:rPr dirty="0" sz="1500" spc="220">
                <a:solidFill>
                  <a:srgbClr val="747575"/>
                </a:solidFill>
                <a:latin typeface="Times New Roman"/>
                <a:cs typeface="Times New Roman"/>
              </a:rPr>
              <a:t> </a:t>
            </a:r>
            <a:r>
              <a:rPr dirty="0" sz="1500" spc="5">
                <a:solidFill>
                  <a:srgbClr val="747575"/>
                </a:solidFill>
                <a:latin typeface="Times New Roman"/>
                <a:cs typeface="Times New Roman"/>
              </a:rPr>
              <a:t>Tires</a:t>
            </a: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tabLst>
                <a:tab pos="2792095" algn="l"/>
              </a:tabLst>
            </a:pPr>
            <a:r>
              <a:rPr dirty="0" sz="1550" spc="-90">
                <a:solidFill>
                  <a:srgbClr val="747575"/>
                </a:solidFill>
                <a:latin typeface="Times New Roman"/>
                <a:cs typeface="Times New Roman"/>
              </a:rPr>
              <a:t>OWNE</a:t>
            </a:r>
            <a:r>
              <a:rPr dirty="0" sz="1550" spc="-75">
                <a:solidFill>
                  <a:srgbClr val="747575"/>
                </a:solidFill>
                <a:latin typeface="Times New Roman"/>
                <a:cs typeface="Times New Roman"/>
              </a:rPr>
              <a:t>R</a:t>
            </a:r>
            <a:r>
              <a:rPr dirty="0" sz="1550">
                <a:solidFill>
                  <a:srgbClr val="747575"/>
                </a:solidFill>
                <a:latin typeface="Times New Roman"/>
                <a:cs typeface="Times New Roman"/>
              </a:rPr>
              <a:t> </a:t>
            </a:r>
            <a:r>
              <a:rPr dirty="0" sz="1550" spc="160">
                <a:solidFill>
                  <a:srgbClr val="747575"/>
                </a:solidFill>
                <a:latin typeface="Times New Roman"/>
                <a:cs typeface="Times New Roman"/>
              </a:rPr>
              <a:t> </a:t>
            </a:r>
            <a:r>
              <a:rPr dirty="0" sz="1500" spc="-55">
                <a:solidFill>
                  <a:srgbClr val="747575"/>
                </a:solidFill>
                <a:latin typeface="Times New Roman"/>
                <a:cs typeface="Times New Roman"/>
              </a:rPr>
              <a:t>Lloy</a:t>
            </a:r>
            <a:r>
              <a:rPr dirty="0" sz="1500" spc="-50">
                <a:solidFill>
                  <a:srgbClr val="747575"/>
                </a:solidFill>
                <a:latin typeface="Times New Roman"/>
                <a:cs typeface="Times New Roman"/>
              </a:rPr>
              <a:t>d</a:t>
            </a:r>
            <a:r>
              <a:rPr dirty="0" sz="1500" spc="-75">
                <a:solidFill>
                  <a:srgbClr val="747575"/>
                </a:solidFill>
                <a:latin typeface="Times New Roman"/>
                <a:cs typeface="Times New Roman"/>
              </a:rPr>
              <a:t> </a:t>
            </a:r>
            <a:r>
              <a:rPr dirty="0" sz="1550" spc="15">
                <a:solidFill>
                  <a:srgbClr val="747575"/>
                </a:solidFill>
                <a:latin typeface="Times New Roman"/>
                <a:cs typeface="Times New Roman"/>
              </a:rPr>
              <a:t>Scot</a:t>
            </a:r>
            <a:r>
              <a:rPr dirty="0" sz="1550" spc="10">
                <a:solidFill>
                  <a:srgbClr val="747575"/>
                </a:solidFill>
                <a:latin typeface="Times New Roman"/>
                <a:cs typeface="Times New Roman"/>
              </a:rPr>
              <a:t>t</a:t>
            </a:r>
            <a:r>
              <a:rPr dirty="0" sz="1550">
                <a:solidFill>
                  <a:srgbClr val="747575"/>
                </a:solidFill>
                <a:latin typeface="Times New Roman"/>
                <a:cs typeface="Times New Roman"/>
              </a:rPr>
              <a:t>	</a:t>
            </a:r>
            <a:r>
              <a:rPr dirty="0" sz="1500" spc="-110">
                <a:solidFill>
                  <a:srgbClr val="747575"/>
                </a:solidFill>
                <a:latin typeface="Arial"/>
                <a:cs typeface="Arial"/>
              </a:rPr>
              <a:t>835-0S.50</a:t>
            </a:r>
            <a:endParaRPr sz="15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83388" y="3472244"/>
            <a:ext cx="3192780" cy="10191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dirty="0" sz="3450" spc="-285">
                <a:solidFill>
                  <a:srgbClr val="5D5D5D"/>
                </a:solidFill>
                <a:latin typeface="Times New Roman"/>
                <a:cs typeface="Times New Roman"/>
              </a:rPr>
              <a:t>llrfcn.sor </a:t>
            </a:r>
            <a:r>
              <a:rPr dirty="0" sz="3450" spc="90" b="1" i="1">
                <a:solidFill>
                  <a:srgbClr val="5D5D5D"/>
                </a:solidFill>
                <a:latin typeface="Times New Roman"/>
                <a:cs typeface="Times New Roman"/>
              </a:rPr>
              <a:t>'I </a:t>
            </a:r>
            <a:r>
              <a:rPr dirty="0" sz="2750" spc="235">
                <a:solidFill>
                  <a:srgbClr val="5D5D5D"/>
                </a:solidFill>
                <a:latin typeface="Times New Roman"/>
                <a:cs typeface="Times New Roman"/>
              </a:rPr>
              <a:t>a'</a:t>
            </a:r>
            <a:r>
              <a:rPr dirty="0" sz="2750" spc="-155">
                <a:solidFill>
                  <a:srgbClr val="5D5D5D"/>
                </a:solidFill>
                <a:latin typeface="Times New Roman"/>
                <a:cs typeface="Times New Roman"/>
              </a:rPr>
              <a:t> </a:t>
            </a:r>
            <a:r>
              <a:rPr dirty="0" sz="2750" spc="254">
                <a:solidFill>
                  <a:srgbClr val="5D5D5D"/>
                </a:solidFill>
                <a:latin typeface="Times New Roman"/>
                <a:cs typeface="Times New Roman"/>
              </a:rPr>
              <a:t>ttftain</a:t>
            </a:r>
            <a:endParaRPr sz="27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845"/>
              </a:spcBef>
              <a:tabLst>
                <a:tab pos="1918970" algn="l"/>
              </a:tabLst>
            </a:pPr>
            <a:r>
              <a:rPr dirty="0" sz="1500" spc="-65" b="1">
                <a:solidFill>
                  <a:srgbClr val="747575"/>
                </a:solidFill>
                <a:latin typeface="Times New Roman"/>
                <a:cs typeface="Times New Roman"/>
              </a:rPr>
              <a:t>Palillahed </a:t>
            </a:r>
            <a:r>
              <a:rPr dirty="0" sz="1500" spc="5" b="1">
                <a:solidFill>
                  <a:srgbClr val="747575"/>
                </a:solidFill>
                <a:latin typeface="Times New Roman"/>
                <a:cs typeface="Times New Roman"/>
              </a:rPr>
              <a:t> </a:t>
            </a:r>
            <a:r>
              <a:rPr dirty="0" u="sng" sz="1350" spc="145" b="1">
                <a:solidFill>
                  <a:srgbClr val="747575"/>
                </a:solidFill>
                <a:uFill>
                  <a:solidFill>
                    <a:srgbClr val="747575"/>
                  </a:solidFill>
                </a:uFill>
                <a:latin typeface="Times New Roman"/>
                <a:cs typeface="Times New Roman"/>
              </a:rPr>
              <a:t>Tu•d11</a:t>
            </a:r>
            <a:r>
              <a:rPr dirty="0" sz="1350" spc="235" b="1">
                <a:solidFill>
                  <a:srgbClr val="747575"/>
                </a:solidFill>
                <a:latin typeface="Times New Roman"/>
                <a:cs typeface="Times New Roman"/>
              </a:rPr>
              <a:t> </a:t>
            </a:r>
            <a:r>
              <a:rPr dirty="0" sz="1250" spc="175" b="1">
                <a:solidFill>
                  <a:srgbClr val="747575"/>
                </a:solidFill>
                <a:latin typeface="Arial"/>
                <a:cs typeface="Arial"/>
              </a:rPr>
              <a:t>ud	</a:t>
            </a:r>
            <a:r>
              <a:rPr dirty="0" sz="1250" spc="40" b="1">
                <a:solidFill>
                  <a:srgbClr val="747575"/>
                </a:solidFill>
                <a:latin typeface="Arial"/>
                <a:cs typeface="Arial"/>
              </a:rPr>
              <a:t>Tllanda'I'</a:t>
            </a:r>
            <a:endParaRPr sz="12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481528" y="4712651"/>
            <a:ext cx="1451610" cy="498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100" spc="-455">
                <a:solidFill>
                  <a:srgbClr val="5D5D5D"/>
                </a:solidFill>
                <a:latin typeface="Arial"/>
                <a:cs typeface="Arial"/>
              </a:rPr>
              <a:t>PRINTING</a:t>
            </a:r>
            <a:endParaRPr sz="31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16649" y="5431298"/>
            <a:ext cx="1015365" cy="68008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633730">
              <a:lnSpc>
                <a:spcPct val="100000"/>
              </a:lnSpc>
              <a:spcBef>
                <a:spcPts val="135"/>
              </a:spcBef>
            </a:pPr>
            <a:r>
              <a:rPr dirty="0" sz="1900" spc="-235">
                <a:solidFill>
                  <a:srgbClr val="747575"/>
                </a:solidFill>
                <a:latin typeface="Arial"/>
                <a:cs typeface="Arial"/>
              </a:rPr>
              <a:t>Of</a:t>
            </a:r>
            <a:endParaRPr sz="1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dirty="0" sz="1350" spc="420">
                <a:solidFill>
                  <a:srgbClr val="898A8A"/>
                </a:solidFill>
                <a:latin typeface="Arial"/>
                <a:cs typeface="Arial"/>
              </a:rPr>
              <a:t>POBcxQ</a:t>
            </a:r>
            <a:endParaRPr sz="13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640062" y="5431298"/>
            <a:ext cx="2281555" cy="67246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763905" algn="l"/>
              </a:tabLst>
            </a:pPr>
            <a:r>
              <a:rPr dirty="0" sz="1900" spc="-260">
                <a:solidFill>
                  <a:srgbClr val="747575"/>
                </a:solidFill>
                <a:latin typeface="Arial"/>
                <a:cs typeface="Arial"/>
              </a:rPr>
              <a:t>ALL	</a:t>
            </a:r>
            <a:r>
              <a:rPr dirty="0" sz="1900" spc="370">
                <a:solidFill>
                  <a:srgbClr val="747575"/>
                </a:solidFill>
                <a:latin typeface="Arial"/>
                <a:cs typeface="Arial"/>
              </a:rPr>
              <a:t>TYPES</a:t>
            </a:r>
            <a:endParaRPr sz="1900">
              <a:latin typeface="Arial"/>
              <a:cs typeface="Arial"/>
            </a:endParaRPr>
          </a:p>
          <a:p>
            <a:pPr marL="1250315">
              <a:lnSpc>
                <a:spcPct val="100000"/>
              </a:lnSpc>
              <a:spcBef>
                <a:spcPts val="1090"/>
              </a:spcBef>
            </a:pPr>
            <a:r>
              <a:rPr dirty="0" sz="1350" spc="30">
                <a:solidFill>
                  <a:srgbClr val="898A8A"/>
                </a:solidFill>
                <a:latin typeface="Times New Roman"/>
                <a:cs typeface="Times New Roman"/>
              </a:rPr>
              <a:t>Soc!lrro,</a:t>
            </a:r>
            <a:r>
              <a:rPr dirty="0" sz="1350" spc="135">
                <a:solidFill>
                  <a:srgbClr val="898A8A"/>
                </a:solidFill>
                <a:latin typeface="Times New Roman"/>
                <a:cs typeface="Times New Roman"/>
              </a:rPr>
              <a:t> </a:t>
            </a:r>
            <a:r>
              <a:rPr dirty="0" sz="1400" spc="95">
                <a:solidFill>
                  <a:srgbClr val="747575"/>
                </a:solidFill>
                <a:latin typeface="Arial"/>
                <a:cs typeface="Arial"/>
              </a:rPr>
              <a:t>NM</a:t>
            </a:r>
            <a:endParaRPr sz="14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336954" y="6346835"/>
            <a:ext cx="1648460" cy="2501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53365" algn="l"/>
              </a:tabLst>
            </a:pPr>
            <a:r>
              <a:rPr dirty="0" sz="1450" spc="40">
                <a:solidFill>
                  <a:srgbClr val="898A8A"/>
                </a:solidFill>
                <a:latin typeface="Times New Roman"/>
                <a:cs typeface="Times New Roman"/>
              </a:rPr>
              <a:t>-	</a:t>
            </a:r>
            <a:r>
              <a:rPr dirty="0" sz="1450">
                <a:solidFill>
                  <a:srgbClr val="747575"/>
                </a:solidFill>
                <a:latin typeface="Times New Roman"/>
                <a:cs typeface="Times New Roman"/>
              </a:rPr>
              <a:t>PRONE </a:t>
            </a:r>
            <a:r>
              <a:rPr dirty="0" sz="1450" spc="-120">
                <a:solidFill>
                  <a:srgbClr val="898A8A"/>
                </a:solidFill>
                <a:latin typeface="Times New Roman"/>
                <a:cs typeface="Times New Roman"/>
              </a:rPr>
              <a:t>&amp;'l.'i-0020</a:t>
            </a:r>
            <a:r>
              <a:rPr dirty="0" sz="1450" spc="-15">
                <a:solidFill>
                  <a:srgbClr val="898A8A"/>
                </a:solidFill>
                <a:latin typeface="Times New Roman"/>
                <a:cs typeface="Times New Roman"/>
              </a:rPr>
              <a:t> </a:t>
            </a:r>
            <a:r>
              <a:rPr dirty="0" sz="1450" spc="-100">
                <a:solidFill>
                  <a:srgbClr val="898A8A"/>
                </a:solidFill>
                <a:latin typeface="Times New Roman"/>
                <a:cs typeface="Times New Roman"/>
              </a:rPr>
              <a:t>-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044881" y="3738047"/>
            <a:ext cx="3063875" cy="74549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100" spc="-120">
                <a:solidFill>
                  <a:srgbClr val="5D5D5D"/>
                </a:solidFill>
                <a:latin typeface="Arial"/>
                <a:cs typeface="Arial"/>
              </a:rPr>
              <a:t>VALLEY </a:t>
            </a:r>
            <a:r>
              <a:rPr dirty="0" sz="2100" spc="-55">
                <a:solidFill>
                  <a:srgbClr val="4D4B4B"/>
                </a:solidFill>
                <a:latin typeface="Arial"/>
                <a:cs typeface="Arial"/>
              </a:rPr>
              <a:t>FROZEN</a:t>
            </a:r>
            <a:r>
              <a:rPr dirty="0" sz="2100" spc="40">
                <a:solidFill>
                  <a:srgbClr val="4D4B4B"/>
                </a:solidFill>
                <a:latin typeface="Arial"/>
                <a:cs typeface="Arial"/>
              </a:rPr>
              <a:t> </a:t>
            </a:r>
            <a:r>
              <a:rPr dirty="0" sz="2100" spc="-60">
                <a:solidFill>
                  <a:srgbClr val="4D4B4B"/>
                </a:solidFill>
                <a:latin typeface="Arial"/>
                <a:cs typeface="Arial"/>
              </a:rPr>
              <a:t>FOODS</a:t>
            </a:r>
            <a:endParaRPr sz="2100">
              <a:latin typeface="Arial"/>
              <a:cs typeface="Arial"/>
            </a:endParaRPr>
          </a:p>
          <a:p>
            <a:pPr marL="68580">
              <a:lnSpc>
                <a:spcPct val="100000"/>
              </a:lnSpc>
              <a:spcBef>
                <a:spcPts val="1285"/>
              </a:spcBef>
            </a:pPr>
            <a:r>
              <a:rPr dirty="0" sz="1550" spc="-100" i="1">
                <a:solidFill>
                  <a:srgbClr val="747575"/>
                </a:solidFill>
                <a:latin typeface="Times New Roman"/>
                <a:cs typeface="Times New Roman"/>
              </a:rPr>
              <a:t>THE </a:t>
            </a:r>
            <a:r>
              <a:rPr dirty="0" sz="1550" spc="-150" i="1">
                <a:solidFill>
                  <a:srgbClr val="747575"/>
                </a:solidFill>
                <a:latin typeface="Times New Roman"/>
                <a:cs typeface="Times New Roman"/>
              </a:rPr>
              <a:t>BEST </a:t>
            </a:r>
            <a:r>
              <a:rPr dirty="0" sz="1550" spc="-60" i="1">
                <a:solidFill>
                  <a:srgbClr val="747575"/>
                </a:solidFill>
                <a:latin typeface="Times New Roman"/>
                <a:cs typeface="Times New Roman"/>
              </a:rPr>
              <a:t>MEATS </a:t>
            </a:r>
            <a:r>
              <a:rPr dirty="0" sz="1450">
                <a:solidFill>
                  <a:srgbClr val="747575"/>
                </a:solidFill>
                <a:latin typeface="Arial"/>
                <a:cs typeface="Arial"/>
              </a:rPr>
              <a:t>YOU </a:t>
            </a:r>
            <a:r>
              <a:rPr dirty="0" sz="1550" spc="-140" i="1">
                <a:solidFill>
                  <a:srgbClr val="747575"/>
                </a:solidFill>
                <a:latin typeface="Times New Roman"/>
                <a:cs typeface="Times New Roman"/>
              </a:rPr>
              <a:t>EVER</a:t>
            </a:r>
            <a:r>
              <a:rPr dirty="0" sz="1550" spc="-95" i="1">
                <a:solidFill>
                  <a:srgbClr val="747575"/>
                </a:solidFill>
                <a:latin typeface="Times New Roman"/>
                <a:cs typeface="Times New Roman"/>
              </a:rPr>
              <a:t> </a:t>
            </a:r>
            <a:r>
              <a:rPr dirty="0" sz="1550" spc="-55" i="1">
                <a:solidFill>
                  <a:srgbClr val="747575"/>
                </a:solidFill>
                <a:latin typeface="Times New Roman"/>
                <a:cs typeface="Times New Roman"/>
              </a:rPr>
              <a:t>THAW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889915" y="4653584"/>
            <a:ext cx="3379470" cy="448309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ctr">
              <a:lnSpc>
                <a:spcPts val="1620"/>
              </a:lnSpc>
              <a:spcBef>
                <a:spcPts val="120"/>
              </a:spcBef>
            </a:pPr>
            <a:r>
              <a:rPr dirty="0" sz="1450" spc="-30">
                <a:solidFill>
                  <a:srgbClr val="747575"/>
                </a:solidFill>
                <a:latin typeface="Arial"/>
                <a:cs typeface="Arial"/>
              </a:rPr>
              <a:t>SLAUGHTERING-PROCESSING-RETAIL</a:t>
            </a:r>
            <a:endParaRPr sz="1450">
              <a:latin typeface="Arial"/>
              <a:cs typeface="Arial"/>
            </a:endParaRPr>
          </a:p>
          <a:p>
            <a:pPr algn="ctr" marR="38100">
              <a:lnSpc>
                <a:spcPts val="1680"/>
              </a:lnSpc>
            </a:pPr>
            <a:r>
              <a:rPr dirty="0" sz="1500" spc="-105">
                <a:solidFill>
                  <a:srgbClr val="747575"/>
                </a:solidFill>
                <a:latin typeface="Times New Roman"/>
                <a:cs typeface="Times New Roman"/>
              </a:rPr>
              <a:t>WHOLESALE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720898" y="5263942"/>
            <a:ext cx="1691639" cy="2501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450" spc="-125">
                <a:solidFill>
                  <a:srgbClr val="747575"/>
                </a:solidFill>
                <a:latin typeface="Arial"/>
                <a:cs typeface="Arial"/>
              </a:rPr>
              <a:t>LOCKERS </a:t>
            </a:r>
            <a:r>
              <a:rPr dirty="0" sz="1450" spc="-105">
                <a:solidFill>
                  <a:srgbClr val="5D5D5D"/>
                </a:solidFill>
                <a:latin typeface="Arial"/>
                <a:cs typeface="Arial"/>
              </a:rPr>
              <a:t>FOR</a:t>
            </a:r>
            <a:r>
              <a:rPr dirty="0" sz="1450" spc="-5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450" spc="-114">
                <a:solidFill>
                  <a:srgbClr val="5D5D5D"/>
                </a:solidFill>
                <a:latin typeface="Arial"/>
                <a:cs typeface="Arial"/>
              </a:rPr>
              <a:t>RENT</a:t>
            </a:r>
            <a:endParaRPr sz="14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165635" y="5672488"/>
            <a:ext cx="81216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55">
                <a:solidFill>
                  <a:srgbClr val="747575"/>
                </a:solidFill>
                <a:latin typeface="Times New Roman"/>
                <a:cs typeface="Times New Roman"/>
              </a:rPr>
              <a:t>835-1332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>
            <a:spLocks noGrp="1"/>
          </p:cNvSpPr>
          <p:nvPr>
            <p:ph type="title"/>
          </p:nvPr>
        </p:nvSpPr>
        <p:spPr>
          <a:xfrm>
            <a:off x="13050194" y="597661"/>
            <a:ext cx="1891030" cy="87630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5550" spc="425" b="1">
                <a:solidFill>
                  <a:srgbClr val="4D4B4B"/>
                </a:solidFill>
                <a:latin typeface="Arial"/>
                <a:cs typeface="Arial"/>
              </a:rPr>
              <a:t>oose</a:t>
            </a:r>
            <a:endParaRPr sz="55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638758" y="6085956"/>
            <a:ext cx="161544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65">
                <a:solidFill>
                  <a:srgbClr val="747575"/>
                </a:solidFill>
                <a:latin typeface="Times New Roman"/>
                <a:cs typeface="Times New Roman"/>
              </a:rPr>
              <a:t>220</a:t>
            </a:r>
            <a:r>
              <a:rPr dirty="0" sz="1500" spc="-215">
                <a:solidFill>
                  <a:srgbClr val="747575"/>
                </a:solidFill>
                <a:latin typeface="Times New Roman"/>
                <a:cs typeface="Times New Roman"/>
              </a:rPr>
              <a:t> </a:t>
            </a:r>
            <a:r>
              <a:rPr dirty="0" sz="1450" spc="-50">
                <a:solidFill>
                  <a:srgbClr val="747575"/>
                </a:solidFill>
                <a:latin typeface="Arial"/>
                <a:cs typeface="Arial"/>
              </a:rPr>
              <a:t>GARAELD </a:t>
            </a:r>
            <a:r>
              <a:rPr dirty="0" sz="1450" spc="-15">
                <a:solidFill>
                  <a:srgbClr val="5D5D5D"/>
                </a:solidFill>
                <a:latin typeface="Arial"/>
                <a:cs typeface="Arial"/>
              </a:rPr>
              <a:t>AVE</a:t>
            </a:r>
            <a:endParaRPr sz="14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142275" y="6081033"/>
            <a:ext cx="1350645" cy="2501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450" spc="-110">
                <a:solidFill>
                  <a:srgbClr val="5D5D5D"/>
                </a:solidFill>
                <a:latin typeface="Arial"/>
                <a:cs typeface="Arial"/>
              </a:rPr>
              <a:t>SOCORRO,</a:t>
            </a:r>
            <a:r>
              <a:rPr dirty="0" sz="1450" spc="-125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450" spc="-10">
                <a:solidFill>
                  <a:srgbClr val="5D5D5D"/>
                </a:solidFill>
                <a:latin typeface="Arial"/>
                <a:cs typeface="Arial"/>
              </a:rPr>
              <a:t>N.M.</a:t>
            </a:r>
            <a:endParaRPr sz="14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3650107" y="2246199"/>
            <a:ext cx="1402715" cy="1655445"/>
          </a:xfrm>
          <a:prstGeom prst="rect">
            <a:avLst/>
          </a:prstGeom>
        </p:spPr>
        <p:txBody>
          <a:bodyPr wrap="square" lIns="0" tIns="66040" rIns="0" bIns="0" rtlCol="0" vert="horz">
            <a:spAutoFit/>
          </a:bodyPr>
          <a:lstStyle/>
          <a:p>
            <a:pPr marL="16510">
              <a:lnSpc>
                <a:spcPct val="100000"/>
              </a:lnSpc>
              <a:spcBef>
                <a:spcPts val="520"/>
              </a:spcBef>
            </a:pPr>
            <a:r>
              <a:rPr dirty="0" sz="2100" spc="50">
                <a:solidFill>
                  <a:srgbClr val="747575"/>
                </a:solidFill>
                <a:latin typeface="Times New Roman"/>
                <a:cs typeface="Times New Roman"/>
              </a:rPr>
              <a:t>D</a:t>
            </a:r>
            <a:r>
              <a:rPr dirty="0" sz="2100" spc="200">
                <a:solidFill>
                  <a:srgbClr val="747575"/>
                </a:solidFill>
                <a:latin typeface="Times New Roman"/>
                <a:cs typeface="Times New Roman"/>
              </a:rPr>
              <a:t> </a:t>
            </a:r>
            <a:r>
              <a:rPr dirty="0" sz="2100" spc="-220">
                <a:solidFill>
                  <a:srgbClr val="4D4B4B"/>
                </a:solidFill>
                <a:latin typeface="Times New Roman"/>
                <a:cs typeface="Times New Roman"/>
              </a:rPr>
              <a:t>Neat</a:t>
            </a:r>
            <a:r>
              <a:rPr dirty="0" sz="2100" spc="-220">
                <a:solidFill>
                  <a:srgbClr val="747575"/>
                </a:solidFill>
                <a:latin typeface="Times New Roman"/>
                <a:cs typeface="Times New Roman"/>
              </a:rPr>
              <a:t>!</a:t>
            </a:r>
            <a:endParaRPr sz="2100">
              <a:latin typeface="Times New Roman"/>
              <a:cs typeface="Times New Roman"/>
            </a:endParaRPr>
          </a:p>
          <a:p>
            <a:pPr marL="26670">
              <a:lnSpc>
                <a:spcPct val="100000"/>
              </a:lnSpc>
              <a:spcBef>
                <a:spcPts val="459"/>
              </a:spcBef>
            </a:pPr>
            <a:r>
              <a:rPr dirty="0" sz="1950" spc="100">
                <a:solidFill>
                  <a:srgbClr val="747575"/>
                </a:solidFill>
                <a:latin typeface="Times New Roman"/>
                <a:cs typeface="Times New Roman"/>
              </a:rPr>
              <a:t>D </a:t>
            </a:r>
            <a:r>
              <a:rPr dirty="0" sz="2100" spc="-100">
                <a:solidFill>
                  <a:srgbClr val="4D4B4B"/>
                </a:solidFill>
                <a:latin typeface="Times New Roman"/>
                <a:cs typeface="Times New Roman"/>
              </a:rPr>
              <a:t>It</a:t>
            </a:r>
            <a:r>
              <a:rPr dirty="0" sz="2100" spc="-100">
                <a:solidFill>
                  <a:srgbClr val="747575"/>
                </a:solidFill>
                <a:latin typeface="Times New Roman"/>
                <a:cs typeface="Times New Roman"/>
              </a:rPr>
              <a:t>'s </a:t>
            </a:r>
            <a:r>
              <a:rPr dirty="0" sz="2300" spc="-200">
                <a:solidFill>
                  <a:srgbClr val="5D5D5D"/>
                </a:solidFill>
                <a:latin typeface="Times New Roman"/>
                <a:cs typeface="Times New Roman"/>
              </a:rPr>
              <a:t>a</a:t>
            </a:r>
            <a:r>
              <a:rPr dirty="0" sz="2300" spc="-150">
                <a:solidFill>
                  <a:srgbClr val="5D5D5D"/>
                </a:solidFill>
                <a:latin typeface="Times New Roman"/>
                <a:cs typeface="Times New Roman"/>
              </a:rPr>
              <a:t> </a:t>
            </a:r>
            <a:r>
              <a:rPr dirty="0" sz="2100" spc="-180">
                <a:solidFill>
                  <a:srgbClr val="5D5D5D"/>
                </a:solidFill>
                <a:latin typeface="Times New Roman"/>
                <a:cs typeface="Times New Roman"/>
              </a:rPr>
              <a:t>2ast</a:t>
            </a: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ts val="2390"/>
              </a:lnSpc>
              <a:spcBef>
                <a:spcPts val="695"/>
              </a:spcBef>
              <a:tabLst>
                <a:tab pos="304800" algn="l"/>
              </a:tabLst>
            </a:pPr>
            <a:r>
              <a:rPr dirty="0" sz="1900" spc="-305">
                <a:solidFill>
                  <a:srgbClr val="747575"/>
                </a:solidFill>
                <a:latin typeface="Arial"/>
                <a:cs typeface="Arial"/>
              </a:rPr>
              <a:t>D	</a:t>
            </a:r>
            <a:r>
              <a:rPr dirty="0" sz="1900" spc="-240">
                <a:solidFill>
                  <a:srgbClr val="4D4B4B"/>
                </a:solidFill>
                <a:latin typeface="Arial"/>
                <a:cs typeface="Arial"/>
              </a:rPr>
              <a:t>Out </a:t>
            </a:r>
            <a:r>
              <a:rPr dirty="0" sz="1900" spc="-114">
                <a:solidFill>
                  <a:srgbClr val="5D5D5D"/>
                </a:solidFill>
                <a:latin typeface="Arial"/>
                <a:cs typeface="Arial"/>
              </a:rPr>
              <a:t>of</a:t>
            </a:r>
            <a:r>
              <a:rPr dirty="0" sz="1900" spc="-19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2100" spc="-165">
                <a:solidFill>
                  <a:srgbClr val="5D5D5D"/>
                </a:solidFill>
                <a:latin typeface="Times New Roman"/>
                <a:cs typeface="Times New Roman"/>
              </a:rPr>
              <a:t>st2ht!</a:t>
            </a: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ts val="3590"/>
              </a:lnSpc>
            </a:pPr>
            <a:r>
              <a:rPr dirty="0" sz="3100" spc="110">
                <a:solidFill>
                  <a:srgbClr val="747575"/>
                </a:solidFill>
                <a:latin typeface="Arial"/>
                <a:cs typeface="Arial"/>
              </a:rPr>
              <a:t>□</a:t>
            </a:r>
            <a:r>
              <a:rPr dirty="0" sz="3100" spc="-495">
                <a:solidFill>
                  <a:srgbClr val="747575"/>
                </a:solidFill>
                <a:latin typeface="Arial"/>
                <a:cs typeface="Arial"/>
              </a:rPr>
              <a:t> </a:t>
            </a:r>
            <a:r>
              <a:rPr dirty="0" sz="1900" spc="-250">
                <a:solidFill>
                  <a:srgbClr val="4D4B4B"/>
                </a:solidFill>
                <a:latin typeface="Arial"/>
                <a:cs typeface="Arial"/>
              </a:rPr>
              <a:t>Groovy</a:t>
            </a:r>
            <a:r>
              <a:rPr dirty="0" sz="1900" spc="-250">
                <a:solidFill>
                  <a:srgbClr val="747575"/>
                </a:solidFill>
                <a:latin typeface="Arial"/>
                <a:cs typeface="Arial"/>
              </a:rPr>
              <a:t>!</a:t>
            </a:r>
            <a:endParaRPr sz="19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2824327" y="3787270"/>
            <a:ext cx="1844039" cy="5454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449580" algn="l"/>
              </a:tabLst>
            </a:pPr>
            <a:r>
              <a:rPr dirty="0" sz="3400" spc="-2445">
                <a:solidFill>
                  <a:srgbClr val="4D4B4B"/>
                </a:solidFill>
                <a:latin typeface="Tahoma"/>
                <a:cs typeface="Tahoma"/>
              </a:rPr>
              <a:t>�	</a:t>
            </a:r>
            <a:r>
              <a:rPr dirty="0" sz="3400" spc="-295" i="1">
                <a:solidFill>
                  <a:srgbClr val="898A8A"/>
                </a:solidFill>
                <a:latin typeface="Times New Roman"/>
                <a:cs typeface="Times New Roman"/>
              </a:rPr>
              <a:t>f!J:</a:t>
            </a:r>
            <a:r>
              <a:rPr dirty="0" sz="2950" spc="-295">
                <a:solidFill>
                  <a:srgbClr val="747575"/>
                </a:solidFill>
                <a:latin typeface="Arial"/>
                <a:cs typeface="Arial"/>
              </a:rPr>
              <a:t>□ </a:t>
            </a:r>
            <a:r>
              <a:rPr dirty="0" sz="2100" spc="-90">
                <a:solidFill>
                  <a:srgbClr val="5D5D5D"/>
                </a:solidFill>
                <a:latin typeface="Times New Roman"/>
                <a:cs typeface="Times New Roman"/>
              </a:rPr>
              <a:t>It</a:t>
            </a:r>
            <a:r>
              <a:rPr dirty="0" sz="2100" spc="-145">
                <a:solidFill>
                  <a:srgbClr val="5D5D5D"/>
                </a:solidFill>
                <a:latin typeface="Times New Roman"/>
                <a:cs typeface="Times New Roman"/>
              </a:rPr>
              <a:t> </a:t>
            </a:r>
            <a:r>
              <a:rPr dirty="0" sz="2100" spc="-175">
                <a:solidFill>
                  <a:srgbClr val="5D5D5D"/>
                </a:solidFill>
                <a:latin typeface="Times New Roman"/>
                <a:cs typeface="Times New Roman"/>
              </a:rPr>
              <a:t>really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3961023" y="4166282"/>
            <a:ext cx="1249045" cy="3505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00" spc="-204">
                <a:solidFill>
                  <a:srgbClr val="5D5D5D"/>
                </a:solidFill>
                <a:latin typeface="Times New Roman"/>
                <a:cs typeface="Times New Roman"/>
              </a:rPr>
              <a:t>turned </a:t>
            </a:r>
            <a:r>
              <a:rPr dirty="0" sz="1900" spc="-295">
                <a:solidFill>
                  <a:srgbClr val="5D5D5D"/>
                </a:solidFill>
                <a:latin typeface="Arial"/>
                <a:cs typeface="Arial"/>
              </a:rPr>
              <a:t>me</a:t>
            </a:r>
            <a:r>
              <a:rPr dirty="0" sz="1900" spc="-75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900" spc="-140">
                <a:solidFill>
                  <a:srgbClr val="5D5D5D"/>
                </a:solidFill>
                <a:latin typeface="Arial"/>
                <a:cs typeface="Arial"/>
              </a:rPr>
              <a:t>on!</a:t>
            </a:r>
            <a:endParaRPr sz="19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3678000" y="4579750"/>
            <a:ext cx="1609725" cy="5969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ts val="2230"/>
              </a:lnSpc>
              <a:spcBef>
                <a:spcPts val="130"/>
              </a:spcBef>
            </a:pPr>
            <a:r>
              <a:rPr dirty="0" sz="2100" spc="-40">
                <a:solidFill>
                  <a:srgbClr val="747575"/>
                </a:solidFill>
                <a:latin typeface="Times New Roman"/>
                <a:cs typeface="Times New Roman"/>
              </a:rPr>
              <a:t>D </a:t>
            </a:r>
            <a:r>
              <a:rPr dirty="0" sz="2100" spc="-90">
                <a:solidFill>
                  <a:srgbClr val="5D5D5D"/>
                </a:solidFill>
                <a:latin typeface="Times New Roman"/>
                <a:cs typeface="Times New Roman"/>
              </a:rPr>
              <a:t>It</a:t>
            </a:r>
            <a:r>
              <a:rPr dirty="0" sz="2100" spc="-285">
                <a:solidFill>
                  <a:srgbClr val="5D5D5D"/>
                </a:solidFill>
                <a:latin typeface="Times New Roman"/>
                <a:cs typeface="Times New Roman"/>
              </a:rPr>
              <a:t> </a:t>
            </a:r>
            <a:r>
              <a:rPr dirty="0" sz="2100" spc="-195">
                <a:solidFill>
                  <a:srgbClr val="5D5D5D"/>
                </a:solidFill>
                <a:latin typeface="Times New Roman"/>
                <a:cs typeface="Times New Roman"/>
              </a:rPr>
              <a:t>really</a:t>
            </a:r>
            <a:endParaRPr sz="2100">
              <a:latin typeface="Times New Roman"/>
              <a:cs typeface="Times New Roman"/>
            </a:endParaRPr>
          </a:p>
          <a:p>
            <a:pPr marL="292100">
              <a:lnSpc>
                <a:spcPts val="2230"/>
              </a:lnSpc>
            </a:pPr>
            <a:r>
              <a:rPr dirty="0" sz="1900" spc="-185">
                <a:solidFill>
                  <a:srgbClr val="5D5D5D"/>
                </a:solidFill>
                <a:latin typeface="Arial"/>
                <a:cs typeface="Arial"/>
              </a:rPr>
              <a:t>blew </a:t>
            </a:r>
            <a:r>
              <a:rPr dirty="0" sz="1850" spc="-229">
                <a:solidFill>
                  <a:srgbClr val="5D5D5D"/>
                </a:solidFill>
                <a:latin typeface="Arial"/>
                <a:cs typeface="Arial"/>
              </a:rPr>
              <a:t>my </a:t>
            </a:r>
            <a:r>
              <a:rPr dirty="0" sz="2100" spc="-330">
                <a:solidFill>
                  <a:srgbClr val="5D5D5D"/>
                </a:solidFill>
                <a:latin typeface="Times New Roman"/>
                <a:cs typeface="Times New Roman"/>
              </a:rPr>
              <a:t>mind</a:t>
            </a:r>
            <a:r>
              <a:rPr dirty="0" sz="2100" spc="-325">
                <a:solidFill>
                  <a:srgbClr val="5D5D5D"/>
                </a:solidFill>
                <a:latin typeface="Times New Roman"/>
                <a:cs typeface="Times New Roman"/>
              </a:rPr>
              <a:t> </a:t>
            </a:r>
            <a:r>
              <a:rPr dirty="0" baseline="20000" sz="1875" spc="-330">
                <a:solidFill>
                  <a:srgbClr val="747575"/>
                </a:solidFill>
                <a:latin typeface="Arial"/>
                <a:cs typeface="Arial"/>
              </a:rPr>
              <a:t>1</a:t>
            </a:r>
            <a:endParaRPr baseline="20000" sz="1875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5471697" y="563205"/>
            <a:ext cx="3637279" cy="836930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algn="just" marL="22225" marR="5080" indent="-10160">
              <a:lnSpc>
                <a:spcPct val="84700"/>
              </a:lnSpc>
              <a:spcBef>
                <a:spcPts val="385"/>
              </a:spcBef>
            </a:pPr>
            <a:r>
              <a:rPr dirty="0" sz="1500" spc="40">
                <a:solidFill>
                  <a:srgbClr val="747575"/>
                </a:solidFill>
                <a:latin typeface="Times New Roman"/>
                <a:cs typeface="Times New Roman"/>
              </a:rPr>
              <a:t>Graduates </a:t>
            </a:r>
            <a:r>
              <a:rPr dirty="0" sz="1500" spc="-35">
                <a:solidFill>
                  <a:srgbClr val="747575"/>
                </a:solidFill>
                <a:latin typeface="Times New Roman"/>
                <a:cs typeface="Times New Roman"/>
              </a:rPr>
              <a:t>In </a:t>
            </a:r>
            <a:r>
              <a:rPr dirty="0" sz="1500" spc="10">
                <a:solidFill>
                  <a:srgbClr val="747575"/>
                </a:solidFill>
                <a:latin typeface="Times New Roman"/>
                <a:cs typeface="Times New Roman"/>
              </a:rPr>
              <a:t>the </a:t>
            </a:r>
            <a:r>
              <a:rPr dirty="0" sz="1500" spc="-30">
                <a:solidFill>
                  <a:srgbClr val="747575"/>
                </a:solidFill>
                <a:latin typeface="Times New Roman"/>
                <a:cs typeface="Times New Roman"/>
              </a:rPr>
              <a:t>know </a:t>
            </a:r>
            <a:r>
              <a:rPr dirty="0" sz="1500" spc="-35">
                <a:solidFill>
                  <a:srgbClr val="747575"/>
                </a:solidFill>
                <a:latin typeface="Times New Roman"/>
                <a:cs typeface="Times New Roman"/>
              </a:rPr>
              <a:t>tell </a:t>
            </a:r>
            <a:r>
              <a:rPr dirty="0" sz="1500">
                <a:solidFill>
                  <a:srgbClr val="747575"/>
                </a:solidFill>
                <a:latin typeface="Times New Roman"/>
                <a:cs typeface="Times New Roman"/>
              </a:rPr>
              <a:t>us </a:t>
            </a:r>
            <a:r>
              <a:rPr dirty="0" sz="1500" spc="45">
                <a:solidFill>
                  <a:srgbClr val="747575"/>
                </a:solidFill>
                <a:latin typeface="Times New Roman"/>
                <a:cs typeface="Times New Roman"/>
              </a:rPr>
              <a:t>that </a:t>
            </a:r>
            <a:r>
              <a:rPr dirty="0" sz="1500" spc="10">
                <a:solidFill>
                  <a:srgbClr val="747575"/>
                </a:solidFill>
                <a:latin typeface="Times New Roman"/>
                <a:cs typeface="Times New Roman"/>
              </a:rPr>
              <a:t>the </a:t>
            </a:r>
            <a:r>
              <a:rPr dirty="0" sz="1500" spc="15">
                <a:solidFill>
                  <a:srgbClr val="747575"/>
                </a:solidFill>
                <a:latin typeface="Times New Roman"/>
                <a:cs typeface="Times New Roman"/>
              </a:rPr>
              <a:t>fore•  </a:t>
            </a:r>
            <a:r>
              <a:rPr dirty="0" sz="1250" spc="30" b="1">
                <a:solidFill>
                  <a:srgbClr val="747575"/>
                </a:solidFill>
                <a:latin typeface="Arial"/>
                <a:cs typeface="Arial"/>
              </a:rPr>
              <a:t>going </a:t>
            </a:r>
            <a:r>
              <a:rPr dirty="0" sz="1500" spc="-15">
                <a:solidFill>
                  <a:srgbClr val="747575"/>
                </a:solidFill>
                <a:latin typeface="Times New Roman"/>
                <a:cs typeface="Times New Roman"/>
              </a:rPr>
              <a:t>words and </a:t>
            </a:r>
            <a:r>
              <a:rPr dirty="0" sz="1500" spc="15">
                <a:solidFill>
                  <a:srgbClr val="747575"/>
                </a:solidFill>
                <a:latin typeface="Times New Roman"/>
                <a:cs typeface="Times New Roman"/>
              </a:rPr>
              <a:t>phrases </a:t>
            </a:r>
            <a:r>
              <a:rPr dirty="0" sz="1500" spc="10">
                <a:solidFill>
                  <a:srgbClr val="747575"/>
                </a:solidFill>
                <a:latin typeface="Times New Roman"/>
                <a:cs typeface="Times New Roman"/>
              </a:rPr>
              <a:t>are </a:t>
            </a:r>
            <a:r>
              <a:rPr dirty="0" sz="1500" spc="30">
                <a:solidFill>
                  <a:srgbClr val="898A8A"/>
                </a:solidFill>
                <a:latin typeface="Times New Roman"/>
                <a:cs typeface="Times New Roman"/>
              </a:rPr>
              <a:t>''1n" </a:t>
            </a:r>
            <a:r>
              <a:rPr dirty="0" sz="1500" spc="40">
                <a:solidFill>
                  <a:srgbClr val="747575"/>
                </a:solidFill>
                <a:latin typeface="Times New Roman"/>
                <a:cs typeface="Times New Roman"/>
              </a:rPr>
              <a:t>on o </a:t>
            </a:r>
            <a:r>
              <a:rPr dirty="0" sz="1500" spc="35">
                <a:solidFill>
                  <a:srgbClr val="747575"/>
                </a:solidFill>
                <a:latin typeface="Times New Roman"/>
                <a:cs typeface="Times New Roman"/>
              </a:rPr>
              <a:t>no•  </a:t>
            </a:r>
            <a:r>
              <a:rPr dirty="0" sz="1500" spc="-10">
                <a:solidFill>
                  <a:srgbClr val="747575"/>
                </a:solidFill>
                <a:latin typeface="Times New Roman"/>
                <a:cs typeface="Times New Roman"/>
              </a:rPr>
              <a:t>lional </a:t>
            </a:r>
            <a:r>
              <a:rPr dirty="0" sz="1500" spc="15">
                <a:solidFill>
                  <a:srgbClr val="747575"/>
                </a:solidFill>
                <a:latin typeface="Times New Roman"/>
                <a:cs typeface="Times New Roman"/>
              </a:rPr>
              <a:t>basts </a:t>
            </a:r>
            <a:r>
              <a:rPr dirty="0" sz="1400" spc="20">
                <a:solidFill>
                  <a:srgbClr val="747575"/>
                </a:solidFill>
                <a:latin typeface="Times New Roman"/>
                <a:cs typeface="Times New Roman"/>
              </a:rPr>
              <a:t>to </a:t>
            </a:r>
            <a:r>
              <a:rPr dirty="0" sz="1500" spc="15">
                <a:solidFill>
                  <a:srgbClr val="747575"/>
                </a:solidFill>
                <a:latin typeface="Times New Roman"/>
                <a:cs typeface="Times New Roman"/>
              </a:rPr>
              <a:t>designate </a:t>
            </a:r>
            <a:r>
              <a:rPr dirty="0" sz="1500" spc="5">
                <a:solidFill>
                  <a:srgbClr val="898A8A"/>
                </a:solidFill>
                <a:latin typeface="Times New Roman"/>
                <a:cs typeface="Times New Roman"/>
              </a:rPr>
              <a:t>' </a:t>
            </a:r>
            <a:r>
              <a:rPr dirty="0" sz="1500" spc="80">
                <a:solidFill>
                  <a:srgbClr val="747575"/>
                </a:solidFill>
                <a:latin typeface="Times New Roman"/>
                <a:cs typeface="Times New Roman"/>
              </a:rPr>
              <a:t>great," </a:t>
            </a:r>
            <a:r>
              <a:rPr dirty="0" sz="1500" spc="55">
                <a:solidFill>
                  <a:srgbClr val="898A8A"/>
                </a:solidFill>
                <a:latin typeface="Times New Roman"/>
                <a:cs typeface="Times New Roman"/>
              </a:rPr>
              <a:t>"sweet"  </a:t>
            </a:r>
            <a:r>
              <a:rPr dirty="0" sz="1500" spc="65">
                <a:solidFill>
                  <a:srgbClr val="747575"/>
                </a:solidFill>
                <a:latin typeface="Times New Roman"/>
                <a:cs typeface="Times New Roman"/>
              </a:rPr>
              <a:t>and </a:t>
            </a:r>
            <a:r>
              <a:rPr dirty="0" sz="1400" spc="-45">
                <a:solidFill>
                  <a:srgbClr val="747575"/>
                </a:solidFill>
                <a:latin typeface="Arial"/>
                <a:cs typeface="Arial"/>
              </a:rPr>
              <a:t>super</a:t>
            </a:r>
            <a:r>
              <a:rPr dirty="0" sz="1400" spc="120">
                <a:solidFill>
                  <a:srgbClr val="747575"/>
                </a:solidFill>
                <a:latin typeface="Arial"/>
                <a:cs typeface="Arial"/>
              </a:rPr>
              <a:t> </a:t>
            </a:r>
            <a:r>
              <a:rPr dirty="0" sz="1400" spc="45">
                <a:solidFill>
                  <a:srgbClr val="898A8A"/>
                </a:solidFill>
                <a:latin typeface="Arial"/>
                <a:cs typeface="Arial"/>
              </a:rPr>
              <a:t>•</a:t>
            </a:r>
            <a:endParaRPr sz="14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5486805" y="1498428"/>
            <a:ext cx="3651250" cy="2520315"/>
          </a:xfrm>
          <a:prstGeom prst="rect">
            <a:avLst/>
          </a:prstGeom>
        </p:spPr>
        <p:txBody>
          <a:bodyPr wrap="square" lIns="0" tIns="46990" rIns="0" bIns="0" rtlCol="0" vert="horz">
            <a:spAutoFit/>
          </a:bodyPr>
          <a:lstStyle/>
          <a:p>
            <a:pPr algn="just" marL="22225" marR="31750" indent="-10160">
              <a:lnSpc>
                <a:spcPts val="1550"/>
              </a:lnSpc>
              <a:spcBef>
                <a:spcPts val="370"/>
              </a:spcBef>
            </a:pPr>
            <a:r>
              <a:rPr dirty="0" sz="1400" spc="90">
                <a:solidFill>
                  <a:srgbClr val="747575"/>
                </a:solidFill>
                <a:latin typeface="Times New Roman"/>
                <a:cs typeface="Times New Roman"/>
              </a:rPr>
              <a:t>So </a:t>
            </a:r>
            <a:r>
              <a:rPr dirty="0" sz="1500" spc="-50">
                <a:solidFill>
                  <a:srgbClr val="747575"/>
                </a:solidFill>
                <a:latin typeface="Times New Roman"/>
                <a:cs typeface="Times New Roman"/>
              </a:rPr>
              <a:t>ro1her </a:t>
            </a:r>
            <a:r>
              <a:rPr dirty="0" sz="1500">
                <a:solidFill>
                  <a:srgbClr val="747575"/>
                </a:solidFill>
                <a:latin typeface="Times New Roman"/>
                <a:cs typeface="Times New Roman"/>
              </a:rPr>
              <a:t>than </a:t>
            </a:r>
            <a:r>
              <a:rPr dirty="0" sz="1500" spc="-30">
                <a:solidFill>
                  <a:srgbClr val="747575"/>
                </a:solidFill>
                <a:latin typeface="Times New Roman"/>
                <a:cs typeface="Times New Roman"/>
              </a:rPr>
              <a:t>choosing </a:t>
            </a:r>
            <a:r>
              <a:rPr dirty="0" sz="1500">
                <a:solidFill>
                  <a:srgbClr val="747575"/>
                </a:solidFill>
                <a:latin typeface="Times New Roman"/>
                <a:cs typeface="Times New Roman"/>
              </a:rPr>
              <a:t>our </a:t>
            </a:r>
            <a:r>
              <a:rPr dirty="0" sz="1500" spc="-30">
                <a:solidFill>
                  <a:srgbClr val="747575"/>
                </a:solidFill>
                <a:latin typeface="Times New Roman"/>
                <a:cs typeface="Times New Roman"/>
              </a:rPr>
              <a:t>own </a:t>
            </a:r>
            <a:r>
              <a:rPr dirty="0" sz="1500" spc="-35">
                <a:solidFill>
                  <a:srgbClr val="747575"/>
                </a:solidFill>
                <a:latin typeface="Times New Roman"/>
                <a:cs typeface="Times New Roman"/>
              </a:rPr>
              <a:t>stuffy  </a:t>
            </a:r>
            <a:r>
              <a:rPr dirty="0" sz="1500">
                <a:solidFill>
                  <a:srgbClr val="747575"/>
                </a:solidFill>
                <a:latin typeface="Times New Roman"/>
                <a:cs typeface="Times New Roman"/>
              </a:rPr>
              <a:t>words </a:t>
            </a:r>
            <a:r>
              <a:rPr dirty="0" sz="1500" spc="60">
                <a:solidFill>
                  <a:srgbClr val="747575"/>
                </a:solidFill>
                <a:latin typeface="Times New Roman"/>
                <a:cs typeface="Times New Roman"/>
              </a:rPr>
              <a:t>to </a:t>
            </a:r>
            <a:r>
              <a:rPr dirty="0" sz="1500" spc="5">
                <a:solidFill>
                  <a:srgbClr val="747575"/>
                </a:solidFill>
                <a:latin typeface="Times New Roman"/>
                <a:cs typeface="Times New Roman"/>
              </a:rPr>
              <a:t>congratulate </a:t>
            </a:r>
            <a:r>
              <a:rPr dirty="0" sz="1500" spc="-45">
                <a:solidFill>
                  <a:srgbClr val="747575"/>
                </a:solidFill>
                <a:latin typeface="Times New Roman"/>
                <a:cs typeface="Times New Roman"/>
              </a:rPr>
              <a:t>you </a:t>
            </a:r>
            <a:r>
              <a:rPr dirty="0" sz="1500" spc="40">
                <a:solidFill>
                  <a:srgbClr val="747575"/>
                </a:solidFill>
                <a:latin typeface="Times New Roman"/>
                <a:cs typeface="Times New Roman"/>
              </a:rPr>
              <a:t>on </a:t>
            </a:r>
            <a:r>
              <a:rPr dirty="0" sz="1500" spc="-5">
                <a:solidFill>
                  <a:srgbClr val="747575"/>
                </a:solidFill>
                <a:latin typeface="Times New Roman"/>
                <a:cs typeface="Times New Roman"/>
              </a:rPr>
              <a:t>your </a:t>
            </a:r>
            <a:r>
              <a:rPr dirty="0" sz="1500" spc="55">
                <a:solidFill>
                  <a:srgbClr val="747575"/>
                </a:solidFill>
                <a:latin typeface="Times New Roman"/>
                <a:cs typeface="Times New Roman"/>
              </a:rPr>
              <a:t>gradua­  </a:t>
            </a:r>
            <a:r>
              <a:rPr dirty="0" sz="1500" spc="-45">
                <a:solidFill>
                  <a:srgbClr val="747575"/>
                </a:solidFill>
                <a:latin typeface="Times New Roman"/>
                <a:cs typeface="Times New Roman"/>
              </a:rPr>
              <a:t>tion, </a:t>
            </a:r>
            <a:r>
              <a:rPr dirty="0" sz="1500" spc="-10">
                <a:solidFill>
                  <a:srgbClr val="747575"/>
                </a:solidFill>
                <a:latin typeface="Times New Roman"/>
                <a:cs typeface="Times New Roman"/>
              </a:rPr>
              <a:t>select </a:t>
            </a:r>
            <a:r>
              <a:rPr dirty="0" sz="1300" spc="-65" b="1">
                <a:solidFill>
                  <a:srgbClr val="747575"/>
                </a:solidFill>
                <a:latin typeface="Arial"/>
                <a:cs typeface="Arial"/>
              </a:rPr>
              <a:t>wha1ever </a:t>
            </a:r>
            <a:r>
              <a:rPr dirty="0" sz="1500" spc="-35">
                <a:solidFill>
                  <a:srgbClr val="747575"/>
                </a:solidFill>
                <a:latin typeface="Times New Roman"/>
                <a:cs typeface="Times New Roman"/>
              </a:rPr>
              <a:t>turns </a:t>
            </a:r>
            <a:r>
              <a:rPr dirty="0" sz="1500" spc="-10">
                <a:solidFill>
                  <a:srgbClr val="747575"/>
                </a:solidFill>
                <a:latin typeface="Times New Roman"/>
                <a:cs typeface="Times New Roman"/>
              </a:rPr>
              <a:t>you</a:t>
            </a:r>
            <a:r>
              <a:rPr dirty="0" sz="1500" spc="-155">
                <a:solidFill>
                  <a:srgbClr val="747575"/>
                </a:solidFill>
                <a:latin typeface="Times New Roman"/>
                <a:cs typeface="Times New Roman"/>
              </a:rPr>
              <a:t> </a:t>
            </a:r>
            <a:r>
              <a:rPr dirty="0" sz="1500" spc="-5">
                <a:solidFill>
                  <a:srgbClr val="747575"/>
                </a:solidFill>
                <a:latin typeface="Times New Roman"/>
                <a:cs typeface="Times New Roman"/>
              </a:rPr>
              <a:t>on</a:t>
            </a:r>
            <a:endParaRPr sz="1500">
              <a:latin typeface="Times New Roman"/>
              <a:cs typeface="Times New Roman"/>
            </a:endParaRPr>
          </a:p>
          <a:p>
            <a:pPr algn="just" marL="38735" marR="19050" indent="6985">
              <a:lnSpc>
                <a:spcPct val="86700"/>
              </a:lnSpc>
              <a:spcBef>
                <a:spcPts val="940"/>
              </a:spcBef>
            </a:pPr>
            <a:r>
              <a:rPr dirty="0" sz="1500" spc="-50">
                <a:solidFill>
                  <a:srgbClr val="747575"/>
                </a:solidFill>
                <a:latin typeface="Times New Roman"/>
                <a:cs typeface="Times New Roman"/>
              </a:rPr>
              <a:t>Now </a:t>
            </a:r>
            <a:r>
              <a:rPr dirty="0" sz="1500" spc="15">
                <a:solidFill>
                  <a:srgbClr val="747575"/>
                </a:solidFill>
                <a:latin typeface="Times New Roman"/>
                <a:cs typeface="Times New Roman"/>
              </a:rPr>
              <a:t>for </a:t>
            </a:r>
            <a:r>
              <a:rPr dirty="0" sz="1500" spc="10">
                <a:solidFill>
                  <a:srgbClr val="747575"/>
                </a:solidFill>
                <a:latin typeface="Times New Roman"/>
                <a:cs typeface="Times New Roman"/>
              </a:rPr>
              <a:t>the </a:t>
            </a:r>
            <a:r>
              <a:rPr dirty="0" sz="1500" spc="-45">
                <a:solidFill>
                  <a:srgbClr val="747575"/>
                </a:solidFill>
                <a:latin typeface="Times New Roman"/>
                <a:cs typeface="Times New Roman"/>
              </a:rPr>
              <a:t>trodit1onal </a:t>
            </a:r>
            <a:r>
              <a:rPr dirty="0" sz="1650" spc="-110">
                <a:solidFill>
                  <a:srgbClr val="747575"/>
                </a:solidFill>
                <a:latin typeface="Times New Roman"/>
                <a:cs typeface="Times New Roman"/>
              </a:rPr>
              <a:t>stuff </a:t>
            </a:r>
            <a:r>
              <a:rPr dirty="0" sz="1500" spc="-110">
                <a:solidFill>
                  <a:srgbClr val="747575"/>
                </a:solidFill>
                <a:latin typeface="Times New Roman"/>
                <a:cs typeface="Times New Roman"/>
              </a:rPr>
              <a:t>11's </a:t>
            </a:r>
            <a:r>
              <a:rPr dirty="0" sz="1500" spc="-5">
                <a:solidFill>
                  <a:srgbClr val="747575"/>
                </a:solidFill>
                <a:latin typeface="Times New Roman"/>
                <a:cs typeface="Times New Roman"/>
              </a:rPr>
              <a:t>your world:  </a:t>
            </a:r>
            <a:r>
              <a:rPr dirty="0" sz="1500" spc="15">
                <a:solidFill>
                  <a:srgbClr val="747575"/>
                </a:solidFill>
                <a:latin typeface="Times New Roman"/>
                <a:cs typeface="Times New Roman"/>
              </a:rPr>
              <a:t>It's </a:t>
            </a:r>
            <a:r>
              <a:rPr dirty="0" sz="1500" spc="-5">
                <a:solidFill>
                  <a:srgbClr val="747575"/>
                </a:solidFill>
                <a:latin typeface="Times New Roman"/>
                <a:cs typeface="Times New Roman"/>
              </a:rPr>
              <a:t>your </a:t>
            </a:r>
            <a:r>
              <a:rPr dirty="0" sz="1500" spc="20">
                <a:solidFill>
                  <a:srgbClr val="747575"/>
                </a:solidFill>
                <a:latin typeface="Times New Roman"/>
                <a:cs typeface="Times New Roman"/>
              </a:rPr>
              <a:t>future, and </a:t>
            </a:r>
            <a:r>
              <a:rPr dirty="0" sz="1500" spc="-10">
                <a:solidFill>
                  <a:srgbClr val="747575"/>
                </a:solidFill>
                <a:latin typeface="Times New Roman"/>
                <a:cs typeface="Times New Roman"/>
              </a:rPr>
              <a:t>planning </a:t>
            </a:r>
            <a:r>
              <a:rPr dirty="0" sz="1500" spc="15">
                <a:solidFill>
                  <a:srgbClr val="747575"/>
                </a:solidFill>
                <a:latin typeface="Times New Roman"/>
                <a:cs typeface="Times New Roman"/>
              </a:rPr>
              <a:t>for </a:t>
            </a:r>
            <a:r>
              <a:rPr dirty="0" sz="1500" spc="-15">
                <a:solidFill>
                  <a:srgbClr val="747575"/>
                </a:solidFill>
                <a:latin typeface="Times New Roman"/>
                <a:cs typeface="Times New Roman"/>
              </a:rPr>
              <a:t>tho </a:t>
            </a:r>
            <a:r>
              <a:rPr dirty="0" sz="1500">
                <a:solidFill>
                  <a:srgbClr val="747575"/>
                </a:solidFill>
                <a:latin typeface="Times New Roman"/>
                <a:cs typeface="Times New Roman"/>
              </a:rPr>
              <a:t>future  means </a:t>
            </a:r>
            <a:r>
              <a:rPr dirty="0" sz="1500" spc="-35">
                <a:solidFill>
                  <a:srgbClr val="747575"/>
                </a:solidFill>
                <a:latin typeface="Times New Roman"/>
                <a:cs typeface="Times New Roman"/>
              </a:rPr>
              <a:t>success. </a:t>
            </a:r>
            <a:r>
              <a:rPr dirty="0" sz="1500" spc="-30">
                <a:solidFill>
                  <a:srgbClr val="747575"/>
                </a:solidFill>
                <a:latin typeface="Times New Roman"/>
                <a:cs typeface="Times New Roman"/>
              </a:rPr>
              <a:t>Kennecott's </a:t>
            </a:r>
            <a:r>
              <a:rPr dirty="0" sz="1500" spc="-25">
                <a:solidFill>
                  <a:srgbClr val="747575"/>
                </a:solidFill>
                <a:latin typeface="Times New Roman"/>
                <a:cs typeface="Times New Roman"/>
              </a:rPr>
              <a:t>personnel </a:t>
            </a:r>
            <a:r>
              <a:rPr dirty="0" sz="1300" spc="-5" b="1">
                <a:solidFill>
                  <a:srgbClr val="747575"/>
                </a:solidFill>
                <a:latin typeface="Arial"/>
                <a:cs typeface="Arial"/>
              </a:rPr>
              <a:t>hove  </a:t>
            </a:r>
            <a:r>
              <a:rPr dirty="0" sz="1500" spc="15">
                <a:solidFill>
                  <a:srgbClr val="747575"/>
                </a:solidFill>
                <a:latin typeface="Times New Roman"/>
                <a:cs typeface="Times New Roman"/>
              </a:rPr>
              <a:t>done </a:t>
            </a:r>
            <a:r>
              <a:rPr dirty="0" sz="1500" spc="25">
                <a:solidFill>
                  <a:srgbClr val="747575"/>
                </a:solidFill>
                <a:latin typeface="Times New Roman"/>
                <a:cs typeface="Times New Roman"/>
              </a:rPr>
              <a:t>that </a:t>
            </a:r>
            <a:r>
              <a:rPr dirty="0" sz="1500" spc="35">
                <a:solidFill>
                  <a:srgbClr val="747575"/>
                </a:solidFill>
                <a:latin typeface="Times New Roman"/>
                <a:cs typeface="Times New Roman"/>
              </a:rPr>
              <a:t>and </a:t>
            </a:r>
            <a:r>
              <a:rPr dirty="0" sz="1500" spc="-40">
                <a:solidFill>
                  <a:srgbClr val="747575"/>
                </a:solidFill>
                <a:latin typeface="Times New Roman"/>
                <a:cs typeface="Times New Roman"/>
              </a:rPr>
              <a:t>they </a:t>
            </a:r>
            <a:r>
              <a:rPr dirty="0" sz="1500" spc="10">
                <a:solidFill>
                  <a:srgbClr val="747575"/>
                </a:solidFill>
                <a:latin typeface="Times New Roman"/>
                <a:cs typeface="Times New Roman"/>
              </a:rPr>
              <a:t>have </a:t>
            </a:r>
            <a:r>
              <a:rPr dirty="0" sz="1500" spc="30">
                <a:solidFill>
                  <a:srgbClr val="747575"/>
                </a:solidFill>
                <a:latin typeface="Times New Roman"/>
                <a:cs typeface="Times New Roman"/>
              </a:rPr>
              <a:t>made </a:t>
            </a:r>
            <a:r>
              <a:rPr dirty="0" sz="1500" spc="35">
                <a:solidFill>
                  <a:srgbClr val="747575"/>
                </a:solidFill>
                <a:latin typeface="Times New Roman"/>
                <a:cs typeface="Times New Roman"/>
              </a:rPr>
              <a:t>o </a:t>
            </a:r>
            <a:r>
              <a:rPr dirty="0" sz="1500" spc="-40">
                <a:solidFill>
                  <a:srgbClr val="747575"/>
                </a:solidFill>
                <a:latin typeface="Times New Roman"/>
                <a:cs typeface="Times New Roman"/>
              </a:rPr>
              <a:t>succ:eu </a:t>
            </a:r>
            <a:r>
              <a:rPr dirty="0" sz="1500" spc="-30">
                <a:solidFill>
                  <a:srgbClr val="747575"/>
                </a:solidFill>
                <a:latin typeface="Times New Roman"/>
                <a:cs typeface="Times New Roman"/>
              </a:rPr>
              <a:t>of  </a:t>
            </a:r>
            <a:r>
              <a:rPr dirty="0" sz="1500" spc="45">
                <a:solidFill>
                  <a:srgbClr val="747575"/>
                </a:solidFill>
                <a:latin typeface="Times New Roman"/>
                <a:cs typeface="Times New Roman"/>
              </a:rPr>
              <a:t>one </a:t>
            </a:r>
            <a:r>
              <a:rPr dirty="0" sz="1500" spc="-30">
                <a:solidFill>
                  <a:srgbClr val="747575"/>
                </a:solidFill>
                <a:latin typeface="Times New Roman"/>
                <a:cs typeface="Times New Roman"/>
              </a:rPr>
              <a:t>of </a:t>
            </a:r>
            <a:r>
              <a:rPr dirty="0" sz="1500" spc="10">
                <a:solidFill>
                  <a:srgbClr val="747575"/>
                </a:solidFill>
                <a:latin typeface="Times New Roman"/>
                <a:cs typeface="Times New Roman"/>
              </a:rPr>
              <a:t>the </a:t>
            </a:r>
            <a:r>
              <a:rPr dirty="0" sz="1500" spc="5">
                <a:solidFill>
                  <a:srgbClr val="747575"/>
                </a:solidFill>
                <a:latin typeface="Times New Roman"/>
                <a:cs typeface="Times New Roman"/>
              </a:rPr>
              <a:t>largest </a:t>
            </a:r>
            <a:r>
              <a:rPr dirty="0" sz="1500" spc="20">
                <a:solidFill>
                  <a:srgbClr val="747575"/>
                </a:solidFill>
                <a:latin typeface="Times New Roman"/>
                <a:cs typeface="Times New Roman"/>
              </a:rPr>
              <a:t>copper </a:t>
            </a:r>
            <a:r>
              <a:rPr dirty="0" sz="1500" spc="15">
                <a:solidFill>
                  <a:srgbClr val="747575"/>
                </a:solidFill>
                <a:latin typeface="Times New Roman"/>
                <a:cs typeface="Times New Roman"/>
              </a:rPr>
              <a:t>producer, </a:t>
            </a:r>
            <a:r>
              <a:rPr dirty="0" sz="1500" spc="-30">
                <a:solidFill>
                  <a:srgbClr val="898A8A"/>
                </a:solidFill>
                <a:latin typeface="Times New Roman"/>
                <a:cs typeface="Times New Roman"/>
              </a:rPr>
              <a:t>in </a:t>
            </a:r>
            <a:r>
              <a:rPr dirty="0" sz="1500" spc="10">
                <a:solidFill>
                  <a:srgbClr val="747575"/>
                </a:solidFill>
                <a:latin typeface="Times New Roman"/>
                <a:cs typeface="Times New Roman"/>
              </a:rPr>
              <a:t>the  </a:t>
            </a:r>
            <a:r>
              <a:rPr dirty="0" sz="1500" spc="-30">
                <a:solidFill>
                  <a:srgbClr val="747575"/>
                </a:solidFill>
                <a:latin typeface="Times New Roman"/>
                <a:cs typeface="Times New Roman"/>
              </a:rPr>
              <a:t>United</a:t>
            </a:r>
            <a:r>
              <a:rPr dirty="0" sz="1500" spc="-150">
                <a:solidFill>
                  <a:srgbClr val="747575"/>
                </a:solidFill>
                <a:latin typeface="Times New Roman"/>
                <a:cs typeface="Times New Roman"/>
              </a:rPr>
              <a:t> </a:t>
            </a:r>
            <a:r>
              <a:rPr dirty="0" sz="1500" spc="195">
                <a:solidFill>
                  <a:srgbClr val="747575"/>
                </a:solidFill>
                <a:latin typeface="Times New Roman"/>
                <a:cs typeface="Times New Roman"/>
              </a:rPr>
              <a:t>State</a:t>
            </a:r>
            <a:endParaRPr sz="1500">
              <a:latin typeface="Times New Roman"/>
              <a:cs typeface="Times New Roman"/>
            </a:endParaRPr>
          </a:p>
          <a:p>
            <a:pPr algn="just" marL="69850">
              <a:lnSpc>
                <a:spcPts val="1714"/>
              </a:lnSpc>
              <a:spcBef>
                <a:spcPts val="835"/>
              </a:spcBef>
            </a:pPr>
            <a:r>
              <a:rPr dirty="0" sz="1500">
                <a:solidFill>
                  <a:srgbClr val="747575"/>
                </a:solidFill>
                <a:latin typeface="Times New Roman"/>
                <a:cs typeface="Times New Roman"/>
              </a:rPr>
              <a:t>Perhaps </a:t>
            </a:r>
            <a:r>
              <a:rPr dirty="0" sz="1500" spc="-45">
                <a:solidFill>
                  <a:srgbClr val="747575"/>
                </a:solidFill>
                <a:latin typeface="Times New Roman"/>
                <a:cs typeface="Times New Roman"/>
              </a:rPr>
              <a:t>Kennecott b</a:t>
            </a:r>
            <a:r>
              <a:rPr dirty="0" sz="1500" spc="285">
                <a:solidFill>
                  <a:srgbClr val="747575"/>
                </a:solidFill>
                <a:latin typeface="Times New Roman"/>
                <a:cs typeface="Times New Roman"/>
              </a:rPr>
              <a:t> </a:t>
            </a:r>
            <a:r>
              <a:rPr dirty="0" sz="1450" spc="-15">
                <a:solidFill>
                  <a:srgbClr val="747575"/>
                </a:solidFill>
                <a:latin typeface="Times New Roman"/>
                <a:cs typeface="Times New Roman"/>
              </a:rPr>
              <a:t>in </a:t>
            </a:r>
            <a:r>
              <a:rPr dirty="0" sz="1500" spc="-5">
                <a:solidFill>
                  <a:srgbClr val="747575"/>
                </a:solidFill>
                <a:latin typeface="Times New Roman"/>
                <a:cs typeface="Times New Roman"/>
              </a:rPr>
              <a:t>your </a:t>
            </a:r>
            <a:r>
              <a:rPr dirty="0" sz="1500" spc="5">
                <a:solidFill>
                  <a:srgbClr val="747575"/>
                </a:solidFill>
                <a:latin typeface="Times New Roman"/>
                <a:cs typeface="Times New Roman"/>
              </a:rPr>
              <a:t>future. </a:t>
            </a:r>
            <a:r>
              <a:rPr dirty="0" sz="1500" spc="95">
                <a:solidFill>
                  <a:srgbClr val="747575"/>
                </a:solidFill>
                <a:latin typeface="Times New Roman"/>
                <a:cs typeface="Times New Roman"/>
              </a:rPr>
              <a:t>We </a:t>
            </a:r>
            <a:r>
              <a:rPr dirty="0" sz="1450" spc="10">
                <a:solidFill>
                  <a:srgbClr val="747575"/>
                </a:solidFill>
                <a:latin typeface="Times New Roman"/>
                <a:cs typeface="Times New Roman"/>
              </a:rPr>
              <a:t>stn•</a:t>
            </a:r>
            <a:endParaRPr sz="1450">
              <a:latin typeface="Times New Roman"/>
              <a:cs typeface="Times New Roman"/>
            </a:endParaRPr>
          </a:p>
          <a:p>
            <a:pPr algn="just" marL="66040">
              <a:lnSpc>
                <a:spcPts val="1714"/>
              </a:lnSpc>
            </a:pPr>
            <a:r>
              <a:rPr dirty="0" sz="1500" spc="5">
                <a:solidFill>
                  <a:srgbClr val="747575"/>
                </a:solidFill>
                <a:latin typeface="Times New Roman"/>
                <a:cs typeface="Times New Roman"/>
              </a:rPr>
              <a:t>cerely </a:t>
            </a:r>
            <a:r>
              <a:rPr dirty="0" sz="1500" spc="25">
                <a:solidFill>
                  <a:srgbClr val="747575"/>
                </a:solidFill>
                <a:latin typeface="Times New Roman"/>
                <a:cs typeface="Times New Roman"/>
              </a:rPr>
              <a:t>hope</a:t>
            </a:r>
            <a:r>
              <a:rPr dirty="0" sz="1500" spc="-170">
                <a:solidFill>
                  <a:srgbClr val="747575"/>
                </a:solidFill>
                <a:latin typeface="Times New Roman"/>
                <a:cs typeface="Times New Roman"/>
              </a:rPr>
              <a:t> </a:t>
            </a:r>
            <a:r>
              <a:rPr dirty="0" sz="1500" spc="35">
                <a:solidFill>
                  <a:srgbClr val="747575"/>
                </a:solidFill>
                <a:latin typeface="Times New Roman"/>
                <a:cs typeface="Times New Roman"/>
              </a:rPr>
              <a:t>so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5636172" y="4225348"/>
            <a:ext cx="3634104" cy="3505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u="sng" sz="1850" spc="-60" b="1" i="1">
                <a:solidFill>
                  <a:srgbClr val="4D4B4B"/>
                </a:solidFill>
                <a:uFill>
                  <a:solidFill>
                    <a:srgbClr val="4D4B4B"/>
                  </a:solidFill>
                </a:uFill>
                <a:latin typeface="Arial"/>
                <a:cs typeface="Arial"/>
              </a:rPr>
              <a:t>Bena1K:OII</a:t>
            </a:r>
            <a:r>
              <a:rPr dirty="0" sz="1850" spc="-60" b="1" i="1">
                <a:solidFill>
                  <a:srgbClr val="4D4B4B"/>
                </a:solidFill>
                <a:latin typeface="Arial"/>
                <a:cs typeface="Arial"/>
              </a:rPr>
              <a:t> </a:t>
            </a:r>
            <a:r>
              <a:rPr dirty="0" sz="2100" spc="60" b="1" i="1">
                <a:solidFill>
                  <a:srgbClr val="4D4B4B"/>
                </a:solidFill>
                <a:latin typeface="Times New Roman"/>
                <a:cs typeface="Times New Roman"/>
              </a:rPr>
              <a:t>Copper</a:t>
            </a:r>
            <a:r>
              <a:rPr dirty="0" sz="2100" spc="-170" b="1" i="1">
                <a:solidFill>
                  <a:srgbClr val="4D4B4B"/>
                </a:solidFill>
                <a:latin typeface="Times New Roman"/>
                <a:cs typeface="Times New Roman"/>
              </a:rPr>
              <a:t> </a:t>
            </a:r>
            <a:r>
              <a:rPr dirty="0" sz="2100" spc="55" b="1" i="1">
                <a:solidFill>
                  <a:srgbClr val="4D4B4B"/>
                </a:solidFill>
                <a:latin typeface="Times New Roman"/>
                <a:cs typeface="Times New Roman"/>
              </a:rPr>
              <a:t>Coq,oralion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5818434" y="4624428"/>
            <a:ext cx="2358390" cy="889635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dirty="0" u="sng" sz="1700" spc="210" b="1" i="1">
                <a:solidFill>
                  <a:srgbClr val="4D4B4B"/>
                </a:solidFill>
                <a:uFill>
                  <a:solidFill>
                    <a:srgbClr val="4D4B4B"/>
                  </a:solidFill>
                </a:uFill>
                <a:latin typeface="Times New Roman"/>
                <a:cs typeface="Times New Roman"/>
              </a:rPr>
              <a:t>Cbloo</a:t>
            </a:r>
            <a:r>
              <a:rPr dirty="0" sz="1700" spc="210" b="1" i="1">
                <a:solidFill>
                  <a:srgbClr val="4D4B4B"/>
                </a:solidFill>
                <a:latin typeface="Times New Roman"/>
                <a:cs typeface="Times New Roman"/>
              </a:rPr>
              <a:t> </a:t>
            </a:r>
            <a:r>
              <a:rPr dirty="0" sz="1750" spc="110" b="1">
                <a:solidFill>
                  <a:srgbClr val="4D4B4B"/>
                </a:solidFill>
                <a:latin typeface="Times New Roman"/>
                <a:cs typeface="Times New Roman"/>
              </a:rPr>
              <a:t>Mines</a:t>
            </a:r>
            <a:r>
              <a:rPr dirty="0" sz="1750" spc="-185" b="1">
                <a:solidFill>
                  <a:srgbClr val="4D4B4B"/>
                </a:solidFill>
                <a:latin typeface="Times New Roman"/>
                <a:cs typeface="Times New Roman"/>
              </a:rPr>
              <a:t> </a:t>
            </a:r>
            <a:r>
              <a:rPr dirty="0" sz="1700" spc="190" b="1" i="1">
                <a:solidFill>
                  <a:srgbClr val="4D4B4B"/>
                </a:solidFill>
                <a:latin typeface="Times New Roman"/>
                <a:cs typeface="Times New Roman"/>
              </a:rPr>
              <a:t>Dlvhlon</a:t>
            </a:r>
            <a:endParaRPr sz="1700">
              <a:latin typeface="Times New Roman"/>
              <a:cs typeface="Times New Roman"/>
            </a:endParaRPr>
          </a:p>
          <a:p>
            <a:pPr algn="ctr" marL="135255">
              <a:lnSpc>
                <a:spcPct val="100000"/>
              </a:lnSpc>
              <a:spcBef>
                <a:spcPts val="245"/>
              </a:spcBef>
            </a:pPr>
            <a:r>
              <a:rPr dirty="0" sz="1500" spc="-70">
                <a:solidFill>
                  <a:srgbClr val="747575"/>
                </a:solidFill>
                <a:latin typeface="Times New Roman"/>
                <a:cs typeface="Times New Roman"/>
              </a:rPr>
              <a:t>Hurley, </a:t>
            </a:r>
            <a:r>
              <a:rPr dirty="0" sz="1500" spc="-125">
                <a:solidFill>
                  <a:srgbClr val="5D5D5D"/>
                </a:solidFill>
                <a:latin typeface="Times New Roman"/>
                <a:cs typeface="Times New Roman"/>
              </a:rPr>
              <a:t>New</a:t>
            </a:r>
            <a:r>
              <a:rPr dirty="0" sz="1500" spc="-5">
                <a:solidFill>
                  <a:srgbClr val="5D5D5D"/>
                </a:solidFill>
                <a:latin typeface="Times New Roman"/>
                <a:cs typeface="Times New Roman"/>
              </a:rPr>
              <a:t> </a:t>
            </a:r>
            <a:r>
              <a:rPr dirty="0" sz="1500" spc="-185">
                <a:solidFill>
                  <a:srgbClr val="5D5D5D"/>
                </a:solidFill>
                <a:latin typeface="Times New Roman"/>
                <a:cs typeface="Times New Roman"/>
              </a:rPr>
              <a:t>Me11ico</a:t>
            </a:r>
            <a:endParaRPr sz="1500">
              <a:latin typeface="Times New Roman"/>
              <a:cs typeface="Times New Roman"/>
            </a:endParaRPr>
          </a:p>
          <a:p>
            <a:pPr algn="ctr" marL="120650">
              <a:lnSpc>
                <a:spcPct val="100000"/>
              </a:lnSpc>
              <a:spcBef>
                <a:spcPts val="1130"/>
              </a:spcBef>
            </a:pPr>
            <a:r>
              <a:rPr dirty="0" sz="1050" spc="5">
                <a:solidFill>
                  <a:srgbClr val="747575"/>
                </a:solidFill>
                <a:latin typeface="Arial"/>
                <a:cs typeface="Arial"/>
              </a:rPr>
              <a:t>AA</a:t>
            </a:r>
            <a:r>
              <a:rPr dirty="0" sz="1050" spc="5">
                <a:solidFill>
                  <a:srgbClr val="898A8A"/>
                </a:solidFill>
                <a:latin typeface="Times New Roman"/>
                <a:cs typeface="Times New Roman"/>
              </a:rPr>
              <a:t>!;qua!</a:t>
            </a:r>
            <a:r>
              <a:rPr dirty="0" sz="1000" spc="5">
                <a:solidFill>
                  <a:srgbClr val="747575"/>
                </a:solidFill>
                <a:latin typeface="Times New Roman"/>
                <a:cs typeface="Times New Roman"/>
              </a:rPr>
              <a:t>OppWhlN&lt;y </a:t>
            </a:r>
            <a:r>
              <a:rPr dirty="0" sz="1050" spc="5">
                <a:solidFill>
                  <a:srgbClr val="898A8A"/>
                </a:solidFill>
                <a:latin typeface="Arial"/>
                <a:cs typeface="Arial"/>
              </a:rPr>
              <a:t>Enlp!,J</a:t>
            </a:r>
            <a:r>
              <a:rPr dirty="0" sz="1050" spc="40">
                <a:solidFill>
                  <a:srgbClr val="898A8A"/>
                </a:solidFill>
                <a:latin typeface="Arial"/>
                <a:cs typeface="Arial"/>
              </a:rPr>
              <a:t> </a:t>
            </a:r>
            <a:r>
              <a:rPr dirty="0" sz="1050" spc="-40">
                <a:solidFill>
                  <a:srgbClr val="898A8A"/>
                </a:solidFill>
                <a:latin typeface="Arial"/>
                <a:cs typeface="Arial"/>
              </a:rPr>
              <a:t>-r</a:t>
            </a:r>
            <a:endParaRPr sz="105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8441799" y="4801251"/>
            <a:ext cx="334645" cy="4508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41910">
              <a:lnSpc>
                <a:spcPct val="100000"/>
              </a:lnSpc>
              <a:spcBef>
                <a:spcPts val="90"/>
              </a:spcBef>
            </a:pPr>
            <a:r>
              <a:rPr dirty="0" sz="2800" spc="10" b="1">
                <a:solidFill>
                  <a:srgbClr val="4D4B4B"/>
                </a:solidFill>
                <a:latin typeface="Arial"/>
                <a:cs typeface="Arial"/>
              </a:rPr>
              <a:t>K</a:t>
            </a:r>
            <a:endParaRPr sz="28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330876" y="7230791"/>
            <a:ext cx="7256145" cy="1534160"/>
          </a:xfrm>
          <a:prstGeom prst="rect">
            <a:avLst/>
          </a:prstGeom>
        </p:spPr>
        <p:txBody>
          <a:bodyPr wrap="square" lIns="0" tIns="2946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320"/>
              </a:spcBef>
              <a:tabLst>
                <a:tab pos="3252470" algn="l"/>
                <a:tab pos="6212840" algn="l"/>
              </a:tabLst>
            </a:pPr>
            <a:r>
              <a:rPr dirty="0" sz="3300" spc="-50">
                <a:solidFill>
                  <a:srgbClr val="5D5D5D"/>
                </a:solidFill>
                <a:latin typeface="Arial"/>
                <a:cs typeface="Arial"/>
              </a:rPr>
              <a:t>EAGLE-PICHE</a:t>
            </a:r>
            <a:r>
              <a:rPr dirty="0" sz="3300" spc="-55">
                <a:solidFill>
                  <a:srgbClr val="5D5D5D"/>
                </a:solidFill>
                <a:latin typeface="Arial"/>
                <a:cs typeface="Arial"/>
              </a:rPr>
              <a:t>R</a:t>
            </a:r>
            <a:r>
              <a:rPr dirty="0" sz="3300">
                <a:solidFill>
                  <a:srgbClr val="5D5D5D"/>
                </a:solidFill>
                <a:latin typeface="Arial"/>
                <a:cs typeface="Arial"/>
              </a:rPr>
              <a:t>	</a:t>
            </a:r>
            <a:r>
              <a:rPr dirty="0" sz="3300" spc="90">
                <a:solidFill>
                  <a:srgbClr val="4D4B4B"/>
                </a:solidFill>
                <a:latin typeface="Arial"/>
                <a:cs typeface="Arial"/>
              </a:rPr>
              <a:t>INDUSTRIES</a:t>
            </a:r>
            <a:r>
              <a:rPr dirty="0" sz="3300" spc="45">
                <a:solidFill>
                  <a:srgbClr val="4D4B4B"/>
                </a:solidFill>
                <a:latin typeface="Arial"/>
                <a:cs typeface="Arial"/>
              </a:rPr>
              <a:t>,</a:t>
            </a:r>
            <a:r>
              <a:rPr dirty="0" sz="3300">
                <a:solidFill>
                  <a:srgbClr val="4D4B4B"/>
                </a:solidFill>
                <a:latin typeface="Arial"/>
                <a:cs typeface="Arial"/>
              </a:rPr>
              <a:t>	</a:t>
            </a:r>
            <a:r>
              <a:rPr dirty="0" sz="3300" spc="375">
                <a:solidFill>
                  <a:srgbClr val="4D4B4B"/>
                </a:solidFill>
                <a:latin typeface="Arial"/>
                <a:cs typeface="Arial"/>
              </a:rPr>
              <a:t>INC.</a:t>
            </a:r>
            <a:endParaRPr sz="3300">
              <a:latin typeface="Arial"/>
              <a:cs typeface="Arial"/>
            </a:endParaRPr>
          </a:p>
          <a:p>
            <a:pPr marL="2096135" marR="2108200" indent="-195580">
              <a:lnSpc>
                <a:spcPts val="2090"/>
              </a:lnSpc>
              <a:spcBef>
                <a:spcPts val="1540"/>
              </a:spcBef>
            </a:pPr>
            <a:r>
              <a:rPr dirty="0" sz="1900" spc="-75">
                <a:solidFill>
                  <a:srgbClr val="5D5D5D"/>
                </a:solidFill>
                <a:latin typeface="Times New Roman"/>
                <a:cs typeface="Times New Roman"/>
              </a:rPr>
              <a:t>PRECISION </a:t>
            </a:r>
            <a:r>
              <a:rPr dirty="0" sz="1900" spc="-95">
                <a:solidFill>
                  <a:srgbClr val="5D5D5D"/>
                </a:solidFill>
                <a:latin typeface="Times New Roman"/>
                <a:cs typeface="Times New Roman"/>
              </a:rPr>
              <a:t>PRODUCTS PLANT  </a:t>
            </a:r>
            <a:r>
              <a:rPr dirty="0" sz="1900" spc="-35">
                <a:solidFill>
                  <a:srgbClr val="5D5D5D"/>
                </a:solidFill>
                <a:latin typeface="Times New Roman"/>
                <a:cs typeface="Times New Roman"/>
              </a:rPr>
              <a:t>SOCORRO, NEW</a:t>
            </a:r>
            <a:r>
              <a:rPr dirty="0" sz="1900" spc="-130">
                <a:solidFill>
                  <a:srgbClr val="5D5D5D"/>
                </a:solidFill>
                <a:latin typeface="Times New Roman"/>
                <a:cs typeface="Times New Roman"/>
              </a:rPr>
              <a:t> </a:t>
            </a:r>
            <a:r>
              <a:rPr dirty="0" sz="1900" spc="-45">
                <a:solidFill>
                  <a:srgbClr val="5D5D5D"/>
                </a:solidFill>
                <a:latin typeface="Times New Roman"/>
                <a:cs typeface="Times New Roman"/>
              </a:rPr>
              <a:t>MEXICO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9115745" y="9556136"/>
            <a:ext cx="200660" cy="3213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900" spc="-25" b="1" i="1">
                <a:solidFill>
                  <a:srgbClr val="5D5D5D"/>
                </a:solidFill>
                <a:latin typeface="Times New Roman"/>
                <a:cs typeface="Times New Roman"/>
              </a:rPr>
              <a:t>·1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1228113" y="7173771"/>
            <a:ext cx="3097530" cy="640080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marL="1027430" marR="5080" indent="-1015365">
              <a:lnSpc>
                <a:spcPts val="2330"/>
              </a:lnSpc>
              <a:spcBef>
                <a:spcPts val="325"/>
              </a:spcBef>
            </a:pPr>
            <a:r>
              <a:rPr dirty="0" sz="2100" spc="-15">
                <a:solidFill>
                  <a:srgbClr val="5D5D5D"/>
                </a:solidFill>
                <a:latin typeface="Arial"/>
                <a:cs typeface="Arial"/>
              </a:rPr>
              <a:t>RAY</a:t>
            </a:r>
            <a:r>
              <a:rPr dirty="0" sz="2100" spc="-15">
                <a:solidFill>
                  <a:srgbClr val="4D4B4B"/>
                </a:solidFill>
                <a:latin typeface="Arial"/>
                <a:cs typeface="Arial"/>
              </a:rPr>
              <a:t>MONO </a:t>
            </a:r>
            <a:r>
              <a:rPr dirty="0" sz="2100" spc="-145">
                <a:solidFill>
                  <a:srgbClr val="4D4B4B"/>
                </a:solidFill>
                <a:latin typeface="Arial"/>
                <a:cs typeface="Arial"/>
              </a:rPr>
              <a:t>R. </a:t>
            </a:r>
            <a:r>
              <a:rPr dirty="0" sz="2100" spc="-114">
                <a:solidFill>
                  <a:srgbClr val="5D5D5D"/>
                </a:solidFill>
                <a:latin typeface="Arial"/>
                <a:cs typeface="Arial"/>
              </a:rPr>
              <a:t>GALLEGOS  </a:t>
            </a:r>
            <a:r>
              <a:rPr dirty="0" sz="2100" spc="-75">
                <a:solidFill>
                  <a:srgbClr val="4D4B4B"/>
                </a:solidFill>
                <a:latin typeface="Arial"/>
                <a:cs typeface="Arial"/>
              </a:rPr>
              <a:t>AGENCY</a:t>
            </a:r>
            <a:endParaRPr sz="21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0637358" y="8138531"/>
            <a:ext cx="1956435" cy="6400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000" spc="800" b="1">
                <a:solidFill>
                  <a:srgbClr val="4D4B4B"/>
                </a:solidFill>
                <a:latin typeface="Times New Roman"/>
                <a:cs typeface="Times New Roman"/>
              </a:rPr>
              <a:t>FARM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0649992" y="8517544"/>
            <a:ext cx="1958975" cy="5632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500" spc="430">
                <a:solidFill>
                  <a:srgbClr val="4D4B4B"/>
                </a:solidFill>
                <a:latin typeface="Courier New"/>
                <a:cs typeface="Courier New"/>
              </a:rPr>
              <a:t>BUREAU</a:t>
            </a:r>
            <a:endParaRPr sz="3500">
              <a:latin typeface="Courier New"/>
              <a:cs typeface="Courier New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0645928" y="8955623"/>
            <a:ext cx="1978025" cy="3213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900" spc="459">
                <a:solidFill>
                  <a:srgbClr val="4D4B4B"/>
                </a:solidFill>
                <a:latin typeface="Arial"/>
                <a:cs typeface="Arial"/>
              </a:rPr>
              <a:t>INSURANCE</a:t>
            </a:r>
            <a:endParaRPr sz="19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3243597" y="8438788"/>
            <a:ext cx="1831339" cy="452755"/>
          </a:xfrm>
          <a:prstGeom prst="rect">
            <a:avLst/>
          </a:prstGeom>
        </p:spPr>
        <p:txBody>
          <a:bodyPr wrap="square" lIns="0" tIns="46990" rIns="0" bIns="0" rtlCol="0" vert="horz">
            <a:spAutoFit/>
          </a:bodyPr>
          <a:lstStyle/>
          <a:p>
            <a:pPr marL="12700" marR="5080" indent="284480">
              <a:lnSpc>
                <a:spcPts val="1550"/>
              </a:lnSpc>
              <a:spcBef>
                <a:spcPts val="370"/>
              </a:spcBef>
            </a:pPr>
            <a:r>
              <a:rPr dirty="0" sz="1500" spc="90">
                <a:solidFill>
                  <a:srgbClr val="898A8A"/>
                </a:solidFill>
                <a:latin typeface="Times New Roman"/>
                <a:cs typeface="Times New Roman"/>
              </a:rPr>
              <a:t>"We </a:t>
            </a:r>
            <a:r>
              <a:rPr dirty="0" sz="1500" spc="20">
                <a:solidFill>
                  <a:srgbClr val="747575"/>
                </a:solidFill>
                <a:latin typeface="Times New Roman"/>
                <a:cs typeface="Times New Roman"/>
              </a:rPr>
              <a:t>Handle </a:t>
            </a:r>
            <a:r>
              <a:rPr dirty="0" sz="1500" spc="-55">
                <a:solidFill>
                  <a:srgbClr val="747575"/>
                </a:solidFill>
                <a:latin typeface="Times New Roman"/>
                <a:cs typeface="Times New Roman"/>
              </a:rPr>
              <a:t>All  </a:t>
            </a:r>
            <a:r>
              <a:rPr dirty="0" sz="1500" spc="-30">
                <a:solidFill>
                  <a:srgbClr val="747575"/>
                </a:solidFill>
                <a:latin typeface="Times New Roman"/>
                <a:cs typeface="Times New Roman"/>
              </a:rPr>
              <a:t>Your </a:t>
            </a:r>
            <a:r>
              <a:rPr dirty="0" sz="1500">
                <a:solidFill>
                  <a:srgbClr val="747575"/>
                </a:solidFill>
                <a:latin typeface="Times New Roman"/>
                <a:cs typeface="Times New Roman"/>
              </a:rPr>
              <a:t>Insurance</a:t>
            </a:r>
            <a:r>
              <a:rPr dirty="0" sz="1500" spc="-45">
                <a:solidFill>
                  <a:srgbClr val="747575"/>
                </a:solidFill>
                <a:latin typeface="Times New Roman"/>
                <a:cs typeface="Times New Roman"/>
              </a:rPr>
              <a:t> </a:t>
            </a:r>
            <a:r>
              <a:rPr dirty="0" sz="1500" spc="40">
                <a:solidFill>
                  <a:srgbClr val="747575"/>
                </a:solidFill>
                <a:latin typeface="Times New Roman"/>
                <a:cs typeface="Times New Roman"/>
              </a:rPr>
              <a:t>Needs"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0899968" y="9895770"/>
            <a:ext cx="105791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350" spc="65">
                <a:solidFill>
                  <a:srgbClr val="747575"/>
                </a:solidFill>
                <a:latin typeface="Arial"/>
                <a:cs typeface="Arial"/>
              </a:rPr>
              <a:t>200</a:t>
            </a:r>
            <a:r>
              <a:rPr dirty="0" sz="1350" spc="-180">
                <a:solidFill>
                  <a:srgbClr val="747575"/>
                </a:solidFill>
                <a:latin typeface="Arial"/>
                <a:cs typeface="Arial"/>
              </a:rPr>
              <a:t> </a:t>
            </a:r>
            <a:r>
              <a:rPr dirty="0" sz="1500" spc="45">
                <a:solidFill>
                  <a:srgbClr val="747575"/>
                </a:solidFill>
                <a:latin typeface="Times New Roman"/>
                <a:cs typeface="Times New Roman"/>
              </a:rPr>
              <a:t>Garfield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3828197" y="9861315"/>
            <a:ext cx="775970" cy="2501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450" spc="-35">
                <a:solidFill>
                  <a:srgbClr val="747575"/>
                </a:solidFill>
                <a:latin typeface="Arial"/>
                <a:cs typeface="Arial"/>
              </a:rPr>
              <a:t>835-1757</a:t>
            </a:r>
            <a:endParaRPr sz="145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1004562" y="11510266"/>
            <a:ext cx="2755900" cy="3270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950" spc="-85">
                <a:solidFill>
                  <a:srgbClr val="4D4B4B"/>
                </a:solidFill>
                <a:latin typeface="Arial"/>
                <a:cs typeface="Arial"/>
              </a:rPr>
              <a:t>BILL </a:t>
            </a:r>
            <a:r>
              <a:rPr dirty="0" sz="1950" spc="35">
                <a:solidFill>
                  <a:srgbClr val="5D5D5D"/>
                </a:solidFill>
                <a:latin typeface="Arial"/>
                <a:cs typeface="Arial"/>
              </a:rPr>
              <a:t>WRIGHT'S</a:t>
            </a:r>
            <a:r>
              <a:rPr dirty="0" sz="1950" spc="195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950" spc="-90">
                <a:solidFill>
                  <a:srgbClr val="5D5D5D"/>
                </a:solidFill>
                <a:latin typeface="Arial"/>
                <a:cs typeface="Arial"/>
              </a:rPr>
              <a:t>CIRCLE</a:t>
            </a:r>
            <a:endParaRPr sz="195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1055117" y="12071401"/>
            <a:ext cx="2543810" cy="64897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20">
                <a:solidFill>
                  <a:srgbClr val="747575"/>
                </a:solidFill>
                <a:latin typeface="Times New Roman"/>
                <a:cs typeface="Times New Roman"/>
              </a:rPr>
              <a:t>Corner </a:t>
            </a:r>
            <a:r>
              <a:rPr dirty="0" sz="1500" spc="10">
                <a:solidFill>
                  <a:srgbClr val="747575"/>
                </a:solidFill>
                <a:latin typeface="Times New Roman"/>
                <a:cs typeface="Times New Roman"/>
              </a:rPr>
              <a:t>of </a:t>
            </a:r>
            <a:r>
              <a:rPr dirty="0" sz="1400" spc="55">
                <a:solidFill>
                  <a:srgbClr val="747575"/>
                </a:solidFill>
                <a:latin typeface="Times New Roman"/>
                <a:cs typeface="Times New Roman"/>
              </a:rPr>
              <a:t>Callfornio </a:t>
            </a:r>
            <a:r>
              <a:rPr dirty="0" sz="1500" spc="55">
                <a:solidFill>
                  <a:srgbClr val="747575"/>
                </a:solidFill>
                <a:latin typeface="Times New Roman"/>
                <a:cs typeface="Times New Roman"/>
              </a:rPr>
              <a:t>and</a:t>
            </a:r>
            <a:r>
              <a:rPr dirty="0" sz="1500" spc="-100">
                <a:solidFill>
                  <a:srgbClr val="747575"/>
                </a:solidFill>
                <a:latin typeface="Times New Roman"/>
                <a:cs typeface="Times New Roman"/>
              </a:rPr>
              <a:t> </a:t>
            </a:r>
            <a:r>
              <a:rPr dirty="0" sz="1500" spc="-120">
                <a:solidFill>
                  <a:srgbClr val="898A8A"/>
                </a:solidFill>
                <a:latin typeface="Times New Roman"/>
                <a:cs typeface="Times New Roman"/>
              </a:rPr>
              <a:t>Coll119</a:t>
            </a:r>
            <a:endParaRPr sz="1500">
              <a:latin typeface="Times New Roman"/>
              <a:cs typeface="Times New Roman"/>
            </a:endParaRPr>
          </a:p>
          <a:p>
            <a:pPr algn="ctr" marL="74930">
              <a:lnSpc>
                <a:spcPct val="100000"/>
              </a:lnSpc>
              <a:spcBef>
                <a:spcPts val="1350"/>
              </a:spcBef>
            </a:pPr>
            <a:r>
              <a:rPr dirty="0" sz="1450" spc="15">
                <a:solidFill>
                  <a:srgbClr val="747575"/>
                </a:solidFill>
                <a:latin typeface="Arial"/>
                <a:cs typeface="Arial"/>
              </a:rPr>
              <a:t>835</a:t>
            </a:r>
            <a:r>
              <a:rPr dirty="0" sz="1450" spc="-105">
                <a:solidFill>
                  <a:srgbClr val="747575"/>
                </a:solidFill>
                <a:latin typeface="Arial"/>
                <a:cs typeface="Arial"/>
              </a:rPr>
              <a:t> </a:t>
            </a:r>
            <a:r>
              <a:rPr dirty="0" sz="1450" spc="-5">
                <a:solidFill>
                  <a:srgbClr val="747575"/>
                </a:solidFill>
                <a:latin typeface="Arial"/>
                <a:cs typeface="Arial"/>
              </a:rPr>
              <a:t>9922</a:t>
            </a:r>
            <a:endParaRPr sz="145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0473649" y="12858960"/>
            <a:ext cx="147510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350" spc="65">
                <a:solidFill>
                  <a:srgbClr val="747575"/>
                </a:solidFill>
                <a:latin typeface="Arial"/>
                <a:cs typeface="Arial"/>
              </a:rPr>
              <a:t>Open </a:t>
            </a:r>
            <a:r>
              <a:rPr dirty="0" sz="1350" spc="60">
                <a:solidFill>
                  <a:srgbClr val="747575"/>
                </a:solidFill>
                <a:latin typeface="Arial"/>
                <a:cs typeface="Arial"/>
              </a:rPr>
              <a:t>7 </a:t>
            </a:r>
            <a:r>
              <a:rPr dirty="0" sz="1500" spc="20">
                <a:solidFill>
                  <a:srgbClr val="747575"/>
                </a:solidFill>
                <a:latin typeface="Times New Roman"/>
                <a:cs typeface="Times New Roman"/>
              </a:rPr>
              <a:t>am-1</a:t>
            </a:r>
            <a:r>
              <a:rPr dirty="0" sz="1500" spc="-215">
                <a:solidFill>
                  <a:srgbClr val="747575"/>
                </a:solidFill>
                <a:latin typeface="Times New Roman"/>
                <a:cs typeface="Times New Roman"/>
              </a:rPr>
              <a:t> </a:t>
            </a:r>
            <a:r>
              <a:rPr dirty="0" sz="1500" spc="15">
                <a:solidFill>
                  <a:srgbClr val="747575"/>
                </a:solidFill>
                <a:latin typeface="Times New Roman"/>
                <a:cs typeface="Times New Roman"/>
              </a:rPr>
              <a:t>l </a:t>
            </a:r>
            <a:r>
              <a:rPr dirty="0" sz="1500" spc="-15">
                <a:solidFill>
                  <a:srgbClr val="747575"/>
                </a:solidFill>
                <a:latin typeface="Times New Roman"/>
                <a:cs typeface="Times New Roman"/>
              </a:rPr>
              <a:t>pm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2533721" y="12819582"/>
            <a:ext cx="1742439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-45">
                <a:solidFill>
                  <a:srgbClr val="747575"/>
                </a:solidFill>
                <a:latin typeface="Times New Roman"/>
                <a:cs typeface="Times New Roman"/>
              </a:rPr>
              <a:t>Every </a:t>
            </a:r>
            <a:r>
              <a:rPr dirty="0" sz="1400" spc="-30">
                <a:solidFill>
                  <a:srgbClr val="747575"/>
                </a:solidFill>
                <a:latin typeface="Times New Roman"/>
                <a:cs typeface="Times New Roman"/>
              </a:rPr>
              <a:t>pay </a:t>
            </a:r>
            <a:r>
              <a:rPr dirty="0" sz="1500" spc="-30">
                <a:solidFill>
                  <a:srgbClr val="747575"/>
                </a:solidFill>
                <a:latin typeface="Times New Roman"/>
                <a:cs typeface="Times New Roman"/>
              </a:rPr>
              <a:t>of </a:t>
            </a:r>
            <a:r>
              <a:rPr dirty="0" sz="1500" spc="35">
                <a:solidFill>
                  <a:srgbClr val="747575"/>
                </a:solidFill>
                <a:latin typeface="Times New Roman"/>
                <a:cs typeface="Times New Roman"/>
              </a:rPr>
              <a:t>the</a:t>
            </a:r>
            <a:r>
              <a:rPr dirty="0" sz="1500" spc="-190">
                <a:solidFill>
                  <a:srgbClr val="747575"/>
                </a:solidFill>
                <a:latin typeface="Times New Roman"/>
                <a:cs typeface="Times New Roman"/>
              </a:rPr>
              <a:t> </a:t>
            </a:r>
            <a:r>
              <a:rPr dirty="0" sz="1500" spc="-30">
                <a:solidFill>
                  <a:srgbClr val="747575"/>
                </a:solidFill>
                <a:latin typeface="Times New Roman"/>
                <a:cs typeface="Times New Roman"/>
              </a:rPr>
              <a:t>Vear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6868716" y="7208228"/>
            <a:ext cx="2374900" cy="4216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600" spc="25">
                <a:solidFill>
                  <a:srgbClr val="4D4B4B"/>
                </a:solidFill>
                <a:latin typeface="Arial"/>
                <a:cs typeface="Arial"/>
              </a:rPr>
              <a:t>ECONO-WASH</a:t>
            </a:r>
            <a:endParaRPr sz="26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6347070" y="7936718"/>
            <a:ext cx="3413760" cy="6496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 marL="3810">
              <a:lnSpc>
                <a:spcPct val="100000"/>
              </a:lnSpc>
              <a:spcBef>
                <a:spcPts val="110"/>
              </a:spcBef>
            </a:pPr>
            <a:r>
              <a:rPr dirty="0" sz="1500" spc="-15">
                <a:solidFill>
                  <a:srgbClr val="747575"/>
                </a:solidFill>
                <a:latin typeface="Times New Roman"/>
                <a:cs typeface="Times New Roman"/>
              </a:rPr>
              <a:t>Close</a:t>
            </a:r>
            <a:r>
              <a:rPr dirty="0" sz="1500" spc="-65">
                <a:solidFill>
                  <a:srgbClr val="747575"/>
                </a:solidFill>
                <a:latin typeface="Times New Roman"/>
                <a:cs typeface="Times New Roman"/>
              </a:rPr>
              <a:t> </a:t>
            </a:r>
            <a:r>
              <a:rPr dirty="0" sz="1500" spc="60">
                <a:solidFill>
                  <a:srgbClr val="747575"/>
                </a:solidFill>
                <a:latin typeface="Times New Roman"/>
                <a:cs typeface="Times New Roman"/>
              </a:rPr>
              <a:t>to</a:t>
            </a:r>
            <a:r>
              <a:rPr dirty="0" sz="1500" spc="-195">
                <a:solidFill>
                  <a:srgbClr val="747575"/>
                </a:solidFill>
                <a:latin typeface="Times New Roman"/>
                <a:cs typeface="Times New Roman"/>
              </a:rPr>
              <a:t> </a:t>
            </a:r>
            <a:r>
              <a:rPr dirty="0" sz="1500" spc="35">
                <a:solidFill>
                  <a:srgbClr val="747575"/>
                </a:solidFill>
                <a:latin typeface="Times New Roman"/>
                <a:cs typeface="Times New Roman"/>
              </a:rPr>
              <a:t>the</a:t>
            </a:r>
            <a:r>
              <a:rPr dirty="0" sz="1500" spc="-240">
                <a:solidFill>
                  <a:srgbClr val="747575"/>
                </a:solidFill>
                <a:latin typeface="Times New Roman"/>
                <a:cs typeface="Times New Roman"/>
              </a:rPr>
              <a:t> </a:t>
            </a:r>
            <a:r>
              <a:rPr dirty="0" sz="1500" spc="-40">
                <a:solidFill>
                  <a:srgbClr val="747575"/>
                </a:solidFill>
                <a:latin typeface="Times New Roman"/>
                <a:cs typeface="Times New Roman"/>
              </a:rPr>
              <a:t>School</a:t>
            </a:r>
            <a:endParaRPr sz="15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300"/>
              </a:spcBef>
              <a:tabLst>
                <a:tab pos="1753870" algn="l"/>
              </a:tabLst>
            </a:pPr>
            <a:r>
              <a:rPr dirty="0" sz="1500" spc="30">
                <a:solidFill>
                  <a:srgbClr val="747575"/>
                </a:solidFill>
                <a:latin typeface="Times New Roman"/>
                <a:cs typeface="Times New Roman"/>
              </a:rPr>
              <a:t>Open </a:t>
            </a:r>
            <a:r>
              <a:rPr dirty="0" sz="1500" spc="35" i="1">
                <a:solidFill>
                  <a:srgbClr val="747575"/>
                </a:solidFill>
                <a:latin typeface="Times New Roman"/>
                <a:cs typeface="Times New Roman"/>
              </a:rPr>
              <a:t>6 </a:t>
            </a:r>
            <a:r>
              <a:rPr dirty="0" sz="1500" spc="-25">
                <a:solidFill>
                  <a:srgbClr val="747575"/>
                </a:solidFill>
                <a:latin typeface="Times New Roman"/>
                <a:cs typeface="Times New Roman"/>
              </a:rPr>
              <a:t>om </a:t>
            </a:r>
            <a:r>
              <a:rPr dirty="0" sz="1400" spc="-10">
                <a:solidFill>
                  <a:srgbClr val="747575"/>
                </a:solidFill>
                <a:latin typeface="Times New Roman"/>
                <a:cs typeface="Times New Roman"/>
              </a:rPr>
              <a:t>to</a:t>
            </a:r>
            <a:r>
              <a:rPr dirty="0" sz="1400" spc="125">
                <a:solidFill>
                  <a:srgbClr val="747575"/>
                </a:solidFill>
                <a:latin typeface="Times New Roman"/>
                <a:cs typeface="Times New Roman"/>
              </a:rPr>
              <a:t> </a:t>
            </a:r>
            <a:r>
              <a:rPr dirty="0" sz="1500" spc="-70">
                <a:solidFill>
                  <a:srgbClr val="747575"/>
                </a:solidFill>
                <a:latin typeface="Times New Roman"/>
                <a:cs typeface="Times New Roman"/>
              </a:rPr>
              <a:t>IO</a:t>
            </a:r>
            <a:r>
              <a:rPr dirty="0" sz="1500" spc="-75">
                <a:solidFill>
                  <a:srgbClr val="747575"/>
                </a:solidFill>
                <a:latin typeface="Times New Roman"/>
                <a:cs typeface="Times New Roman"/>
              </a:rPr>
              <a:t> </a:t>
            </a:r>
            <a:r>
              <a:rPr dirty="0" sz="1500" spc="-90">
                <a:solidFill>
                  <a:srgbClr val="747575"/>
                </a:solidFill>
                <a:latin typeface="Times New Roman"/>
                <a:cs typeface="Times New Roman"/>
              </a:rPr>
              <a:t>pm	</a:t>
            </a:r>
            <a:r>
              <a:rPr dirty="0" sz="1500" spc="-65">
                <a:solidFill>
                  <a:srgbClr val="747575"/>
                </a:solidFill>
                <a:latin typeface="Times New Roman"/>
                <a:cs typeface="Times New Roman"/>
              </a:rPr>
              <a:t>For </a:t>
            </a:r>
            <a:r>
              <a:rPr dirty="0" sz="1500" spc="-55">
                <a:solidFill>
                  <a:srgbClr val="747575"/>
                </a:solidFill>
                <a:latin typeface="Times New Roman"/>
                <a:cs typeface="Times New Roman"/>
              </a:rPr>
              <a:t>Your</a:t>
            </a:r>
            <a:r>
              <a:rPr dirty="0" sz="1500" spc="-229">
                <a:solidFill>
                  <a:srgbClr val="747575"/>
                </a:solidFill>
                <a:latin typeface="Times New Roman"/>
                <a:cs typeface="Times New Roman"/>
              </a:rPr>
              <a:t> </a:t>
            </a:r>
            <a:r>
              <a:rPr dirty="0" sz="1500" spc="-30">
                <a:solidFill>
                  <a:srgbClr val="747575"/>
                </a:solidFill>
                <a:latin typeface="Times New Roman"/>
                <a:cs typeface="Times New Roman"/>
              </a:rPr>
              <a:t>Convenience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7078151" y="11584099"/>
            <a:ext cx="1820545" cy="45783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ctr" marL="4445">
              <a:lnSpc>
                <a:spcPts val="1745"/>
              </a:lnSpc>
              <a:spcBef>
                <a:spcPts val="125"/>
              </a:spcBef>
            </a:pPr>
            <a:r>
              <a:rPr dirty="0" sz="1600" spc="100">
                <a:solidFill>
                  <a:srgbClr val="898A8A"/>
                </a:solidFill>
                <a:latin typeface="Times New Roman"/>
                <a:cs typeface="Times New Roman"/>
              </a:rPr>
              <a:t>-And--</a:t>
            </a:r>
            <a:endParaRPr sz="160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dirty="0" sz="1250" spc="35">
                <a:solidFill>
                  <a:srgbClr val="747575"/>
                </a:solidFill>
                <a:latin typeface="Arial"/>
                <a:cs typeface="Arial"/>
              </a:rPr>
              <a:t>For</a:t>
            </a:r>
            <a:r>
              <a:rPr dirty="0" sz="1250" spc="-25">
                <a:solidFill>
                  <a:srgbClr val="747575"/>
                </a:solidFill>
                <a:latin typeface="Arial"/>
                <a:cs typeface="Arial"/>
              </a:rPr>
              <a:t> </a:t>
            </a:r>
            <a:r>
              <a:rPr dirty="0" sz="1250" spc="35">
                <a:solidFill>
                  <a:srgbClr val="747575"/>
                </a:solidFill>
                <a:latin typeface="Arial"/>
                <a:cs typeface="Arial"/>
              </a:rPr>
              <a:t>Your</a:t>
            </a:r>
            <a:r>
              <a:rPr dirty="0" sz="1250" spc="-175">
                <a:solidFill>
                  <a:srgbClr val="747575"/>
                </a:solidFill>
                <a:latin typeface="Arial"/>
                <a:cs typeface="Arial"/>
              </a:rPr>
              <a:t> </a:t>
            </a:r>
            <a:r>
              <a:rPr dirty="0" sz="1250" spc="135">
                <a:solidFill>
                  <a:srgbClr val="747575"/>
                </a:solidFill>
                <a:latin typeface="Arial"/>
                <a:cs typeface="Arial"/>
              </a:rPr>
              <a:t>Hord</a:t>
            </a:r>
            <a:r>
              <a:rPr dirty="0" sz="1250" spc="-175">
                <a:solidFill>
                  <a:srgbClr val="747575"/>
                </a:solidFill>
                <a:latin typeface="Arial"/>
                <a:cs typeface="Arial"/>
              </a:rPr>
              <a:t> </a:t>
            </a:r>
            <a:r>
              <a:rPr dirty="0" sz="1500" spc="-15">
                <a:solidFill>
                  <a:srgbClr val="747575"/>
                </a:solidFill>
                <a:latin typeface="Times New Roman"/>
                <a:cs typeface="Times New Roman"/>
              </a:rPr>
              <a:t>Cleaning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6775017" y="12199380"/>
            <a:ext cx="2429510" cy="109283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ctr">
              <a:lnSpc>
                <a:spcPts val="2235"/>
              </a:lnSpc>
              <a:spcBef>
                <a:spcPts val="125"/>
              </a:spcBef>
            </a:pPr>
            <a:r>
              <a:rPr dirty="0" sz="1950" spc="-60">
                <a:solidFill>
                  <a:srgbClr val="5D5D5D"/>
                </a:solidFill>
                <a:latin typeface="Arial"/>
                <a:cs typeface="Arial"/>
              </a:rPr>
              <a:t>SOCORRO</a:t>
            </a:r>
            <a:r>
              <a:rPr dirty="0" sz="1950" spc="-35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950" spc="-100">
                <a:solidFill>
                  <a:srgbClr val="5D5D5D"/>
                </a:solidFill>
                <a:latin typeface="Arial"/>
                <a:cs typeface="Arial"/>
              </a:rPr>
              <a:t>LAUNDRY</a:t>
            </a:r>
            <a:endParaRPr sz="1950">
              <a:latin typeface="Arial"/>
              <a:cs typeface="Arial"/>
            </a:endParaRPr>
          </a:p>
          <a:p>
            <a:pPr algn="ctr" marL="603885" marR="609600" indent="19685">
              <a:lnSpc>
                <a:spcPts val="2250"/>
              </a:lnSpc>
              <a:spcBef>
                <a:spcPts val="244"/>
              </a:spcBef>
            </a:pPr>
            <a:r>
              <a:rPr dirty="0" sz="2150" spc="-135">
                <a:solidFill>
                  <a:srgbClr val="4D4B4B"/>
                </a:solidFill>
                <a:latin typeface="Times New Roman"/>
                <a:cs typeface="Times New Roman"/>
              </a:rPr>
              <a:t>AND  </a:t>
            </a:r>
            <a:r>
              <a:rPr dirty="0" sz="2150" spc="-204">
                <a:solidFill>
                  <a:srgbClr val="5D5D5D"/>
                </a:solidFill>
                <a:latin typeface="Times New Roman"/>
                <a:cs typeface="Times New Roman"/>
              </a:rPr>
              <a:t>CLEANERS</a:t>
            </a:r>
            <a:endParaRPr sz="2150">
              <a:latin typeface="Times New Roman"/>
              <a:cs typeface="Times New Roman"/>
            </a:endParaRPr>
          </a:p>
          <a:p>
            <a:pPr algn="ctr">
              <a:lnSpc>
                <a:spcPts val="1400"/>
              </a:lnSpc>
            </a:pPr>
            <a:r>
              <a:rPr dirty="0" sz="1500" spc="-70">
                <a:solidFill>
                  <a:srgbClr val="747575"/>
                </a:solidFill>
                <a:latin typeface="Times New Roman"/>
                <a:cs typeface="Times New Roman"/>
              </a:rPr>
              <a:t>Your </a:t>
            </a:r>
            <a:r>
              <a:rPr dirty="0" sz="1500" spc="15">
                <a:solidFill>
                  <a:srgbClr val="747575"/>
                </a:solidFill>
                <a:latin typeface="Times New Roman"/>
                <a:cs typeface="Times New Roman"/>
              </a:rPr>
              <a:t>Son,ton•</a:t>
            </a:r>
            <a:r>
              <a:rPr dirty="0" sz="1500" spc="-220">
                <a:solidFill>
                  <a:srgbClr val="747575"/>
                </a:solidFill>
                <a:latin typeface="Times New Roman"/>
                <a:cs typeface="Times New Roman"/>
              </a:rPr>
              <a:t> </a:t>
            </a:r>
            <a:r>
              <a:rPr dirty="0" sz="1500" spc="-5">
                <a:solidFill>
                  <a:srgbClr val="747575"/>
                </a:solidFill>
                <a:latin typeface="Times New Roman"/>
                <a:cs typeface="Times New Roman"/>
              </a:rPr>
              <a:t>Cleaner</a:t>
            </a:r>
            <a:endParaRPr sz="15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2133" y="1837212"/>
            <a:ext cx="745655" cy="6698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82387" y="2698406"/>
            <a:ext cx="4301860" cy="33490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410784" y="1703249"/>
            <a:ext cx="4493054" cy="32725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7494231" y="1320497"/>
            <a:ext cx="975087" cy="9951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97103" y="7750743"/>
            <a:ext cx="4340099" cy="39997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5596" y="12783940"/>
            <a:ext cx="191193" cy="5838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296068" y="6793861"/>
            <a:ext cx="401506" cy="10142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381825" y="6640760"/>
            <a:ext cx="3728279" cy="21625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527243" y="8458834"/>
            <a:ext cx="1720743" cy="14735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2083451" y="7540228"/>
            <a:ext cx="3173817" cy="12439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420059" y="8879862"/>
            <a:ext cx="4837202" cy="218169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5391105" y="6736447"/>
            <a:ext cx="4531293" cy="41720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7035366" y="13147555"/>
            <a:ext cx="3068732" cy="22019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4339" y="8497109"/>
            <a:ext cx="0" cy="3272790"/>
          </a:xfrm>
          <a:custGeom>
            <a:avLst/>
            <a:gdLst/>
            <a:ahLst/>
            <a:cxnLst/>
            <a:rect l="l" t="t" r="r" b="b"/>
            <a:pathLst>
              <a:path w="0" h="3272790">
                <a:moveTo>
                  <a:pt x="0" y="3272535"/>
                </a:moveTo>
                <a:lnTo>
                  <a:pt x="0" y="0"/>
                </a:lnTo>
              </a:path>
            </a:pathLst>
          </a:custGeom>
          <a:ln w="5735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43395" y="11865333"/>
            <a:ext cx="0" cy="918844"/>
          </a:xfrm>
          <a:custGeom>
            <a:avLst/>
            <a:gdLst/>
            <a:ahLst/>
            <a:cxnLst/>
            <a:rect l="l" t="t" r="r" b="b"/>
            <a:pathLst>
              <a:path w="0" h="918845">
                <a:moveTo>
                  <a:pt x="0" y="918606"/>
                </a:moveTo>
                <a:lnTo>
                  <a:pt x="0" y="0"/>
                </a:lnTo>
              </a:path>
            </a:pathLst>
          </a:custGeom>
          <a:ln w="9559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20626" y="3215122"/>
            <a:ext cx="0" cy="363855"/>
          </a:xfrm>
          <a:custGeom>
            <a:avLst/>
            <a:gdLst/>
            <a:ahLst/>
            <a:cxnLst/>
            <a:rect l="l" t="t" r="r" b="b"/>
            <a:pathLst>
              <a:path w="0" h="363854">
                <a:moveTo>
                  <a:pt x="0" y="363615"/>
                </a:moveTo>
                <a:lnTo>
                  <a:pt x="0" y="0"/>
                </a:lnTo>
              </a:path>
            </a:pathLst>
          </a:custGeom>
          <a:ln w="1911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39745" y="3636150"/>
            <a:ext cx="0" cy="2411730"/>
          </a:xfrm>
          <a:custGeom>
            <a:avLst/>
            <a:gdLst/>
            <a:ahLst/>
            <a:cxnLst/>
            <a:rect l="l" t="t" r="r" b="b"/>
            <a:pathLst>
              <a:path w="0" h="2411729">
                <a:moveTo>
                  <a:pt x="0" y="2411341"/>
                </a:moveTo>
                <a:lnTo>
                  <a:pt x="0" y="0"/>
                </a:lnTo>
              </a:path>
            </a:pathLst>
          </a:custGeom>
          <a:ln w="1911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674686" y="5454225"/>
            <a:ext cx="0" cy="469265"/>
          </a:xfrm>
          <a:custGeom>
            <a:avLst/>
            <a:gdLst/>
            <a:ahLst/>
            <a:cxnLst/>
            <a:rect l="l" t="t" r="r" b="b"/>
            <a:pathLst>
              <a:path w="0" h="469264">
                <a:moveTo>
                  <a:pt x="0" y="468872"/>
                </a:moveTo>
                <a:lnTo>
                  <a:pt x="0" y="0"/>
                </a:lnTo>
              </a:path>
            </a:pathLst>
          </a:custGeom>
          <a:ln w="95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123991" y="0"/>
            <a:ext cx="19685" cy="13368019"/>
          </a:xfrm>
          <a:custGeom>
            <a:avLst/>
            <a:gdLst/>
            <a:ahLst/>
            <a:cxnLst/>
            <a:rect l="l" t="t" r="r" b="b"/>
            <a:pathLst>
              <a:path w="19685" h="13368019">
                <a:moveTo>
                  <a:pt x="0" y="0"/>
                </a:moveTo>
                <a:lnTo>
                  <a:pt x="19119" y="0"/>
                </a:lnTo>
                <a:lnTo>
                  <a:pt x="19119" y="13367746"/>
                </a:lnTo>
                <a:lnTo>
                  <a:pt x="0" y="1336774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114146" y="0"/>
            <a:ext cx="0" cy="7750809"/>
          </a:xfrm>
          <a:custGeom>
            <a:avLst/>
            <a:gdLst/>
            <a:ahLst/>
            <a:cxnLst/>
            <a:rect l="l" t="t" r="r" b="b"/>
            <a:pathLst>
              <a:path w="0" h="7750809">
                <a:moveTo>
                  <a:pt x="0" y="7750741"/>
                </a:moveTo>
                <a:lnTo>
                  <a:pt x="0" y="0"/>
                </a:lnTo>
              </a:path>
            </a:pathLst>
          </a:custGeom>
          <a:ln w="1911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200184" y="9932431"/>
            <a:ext cx="0" cy="784860"/>
          </a:xfrm>
          <a:custGeom>
            <a:avLst/>
            <a:gdLst/>
            <a:ahLst/>
            <a:cxnLst/>
            <a:rect l="l" t="t" r="r" b="b"/>
            <a:pathLst>
              <a:path w="0" h="784859">
                <a:moveTo>
                  <a:pt x="0" y="784642"/>
                </a:moveTo>
                <a:lnTo>
                  <a:pt x="0" y="0"/>
                </a:lnTo>
              </a:path>
            </a:pathLst>
          </a:custGeom>
          <a:ln w="1911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219304" y="10774488"/>
            <a:ext cx="0" cy="2583815"/>
          </a:xfrm>
          <a:custGeom>
            <a:avLst/>
            <a:gdLst/>
            <a:ahLst/>
            <a:cxnLst/>
            <a:rect l="l" t="t" r="r" b="b"/>
            <a:pathLst>
              <a:path w="0" h="2583815">
                <a:moveTo>
                  <a:pt x="0" y="2583580"/>
                </a:moveTo>
                <a:lnTo>
                  <a:pt x="0" y="0"/>
                </a:lnTo>
              </a:path>
            </a:pathLst>
          </a:custGeom>
          <a:ln w="955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448736" y="8975550"/>
            <a:ext cx="0" cy="803910"/>
          </a:xfrm>
          <a:custGeom>
            <a:avLst/>
            <a:gdLst/>
            <a:ahLst/>
            <a:cxnLst/>
            <a:rect l="l" t="t" r="r" b="b"/>
            <a:pathLst>
              <a:path w="0" h="803909">
                <a:moveTo>
                  <a:pt x="0" y="803780"/>
                </a:moveTo>
                <a:lnTo>
                  <a:pt x="0" y="0"/>
                </a:lnTo>
              </a:path>
            </a:pathLst>
          </a:custGeom>
          <a:ln w="1911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5276377" y="0"/>
            <a:ext cx="0" cy="6459220"/>
          </a:xfrm>
          <a:custGeom>
            <a:avLst/>
            <a:gdLst/>
            <a:ahLst/>
            <a:cxnLst/>
            <a:rect l="l" t="t" r="r" b="b"/>
            <a:pathLst>
              <a:path w="0" h="6459220">
                <a:moveTo>
                  <a:pt x="0" y="6458951"/>
                </a:moveTo>
                <a:lnTo>
                  <a:pt x="0" y="0"/>
                </a:lnTo>
              </a:path>
            </a:pathLst>
          </a:custGeom>
          <a:ln w="2867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036213" y="2669700"/>
            <a:ext cx="315595" cy="0"/>
          </a:xfrm>
          <a:custGeom>
            <a:avLst/>
            <a:gdLst/>
            <a:ahLst/>
            <a:cxnLst/>
            <a:rect l="l" t="t" r="r" b="b"/>
            <a:pathLst>
              <a:path w="315594" h="0">
                <a:moveTo>
                  <a:pt x="0" y="0"/>
                </a:moveTo>
                <a:lnTo>
                  <a:pt x="315469" y="0"/>
                </a:lnTo>
              </a:path>
            </a:pathLst>
          </a:custGeom>
          <a:ln w="95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5266818" y="2884998"/>
            <a:ext cx="4837430" cy="29209"/>
          </a:xfrm>
          <a:custGeom>
            <a:avLst/>
            <a:gdLst/>
            <a:ahLst/>
            <a:cxnLst/>
            <a:rect l="l" t="t" r="r" b="b"/>
            <a:pathLst>
              <a:path w="4837430" h="29210">
                <a:moveTo>
                  <a:pt x="0" y="0"/>
                </a:moveTo>
                <a:lnTo>
                  <a:pt x="4837281" y="0"/>
                </a:lnTo>
                <a:lnTo>
                  <a:pt x="4837281" y="28706"/>
                </a:lnTo>
                <a:lnTo>
                  <a:pt x="0" y="2870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49305" y="6009216"/>
            <a:ext cx="334645" cy="0"/>
          </a:xfrm>
          <a:custGeom>
            <a:avLst/>
            <a:gdLst/>
            <a:ahLst/>
            <a:cxnLst/>
            <a:rect l="l" t="t" r="r" b="b"/>
            <a:pathLst>
              <a:path w="334645" h="0">
                <a:moveTo>
                  <a:pt x="0" y="0"/>
                </a:moveTo>
                <a:lnTo>
                  <a:pt x="334588" y="0"/>
                </a:lnTo>
              </a:path>
            </a:pathLst>
          </a:custGeom>
          <a:ln w="1913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8238" y="6478089"/>
            <a:ext cx="20066000" cy="19685"/>
          </a:xfrm>
          <a:custGeom>
            <a:avLst/>
            <a:gdLst/>
            <a:ahLst/>
            <a:cxnLst/>
            <a:rect l="l" t="t" r="r" b="b"/>
            <a:pathLst>
              <a:path w="20066000" h="19685">
                <a:moveTo>
                  <a:pt x="0" y="0"/>
                </a:moveTo>
                <a:lnTo>
                  <a:pt x="20065860" y="0"/>
                </a:lnTo>
                <a:lnTo>
                  <a:pt x="20065860" y="19137"/>
                </a:lnTo>
                <a:lnTo>
                  <a:pt x="0" y="191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8182521" y="6583346"/>
            <a:ext cx="1156970" cy="0"/>
          </a:xfrm>
          <a:custGeom>
            <a:avLst/>
            <a:gdLst/>
            <a:ahLst/>
            <a:cxnLst/>
            <a:rect l="l" t="t" r="r" b="b"/>
            <a:pathLst>
              <a:path w="1156969" h="0">
                <a:moveTo>
                  <a:pt x="0" y="0"/>
                </a:moveTo>
                <a:lnTo>
                  <a:pt x="1156721" y="0"/>
                </a:lnTo>
              </a:path>
            </a:pathLst>
          </a:custGeom>
          <a:ln w="95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9578235" y="6583346"/>
            <a:ext cx="296545" cy="0"/>
          </a:xfrm>
          <a:custGeom>
            <a:avLst/>
            <a:gdLst/>
            <a:ahLst/>
            <a:cxnLst/>
            <a:rect l="l" t="t" r="r" b="b"/>
            <a:pathLst>
              <a:path w="296544" h="0">
                <a:moveTo>
                  <a:pt x="0" y="0"/>
                </a:moveTo>
                <a:lnTo>
                  <a:pt x="296350" y="0"/>
                </a:lnTo>
              </a:path>
            </a:pathLst>
          </a:custGeom>
          <a:ln w="2870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2331994" y="7262731"/>
            <a:ext cx="2777490" cy="0"/>
          </a:xfrm>
          <a:custGeom>
            <a:avLst/>
            <a:gdLst/>
            <a:ahLst/>
            <a:cxnLst/>
            <a:rect l="l" t="t" r="r" b="b"/>
            <a:pathLst>
              <a:path w="2777490" h="0">
                <a:moveTo>
                  <a:pt x="0" y="0"/>
                </a:moveTo>
                <a:lnTo>
                  <a:pt x="2777203" y="0"/>
                </a:lnTo>
              </a:path>
            </a:pathLst>
          </a:custGeom>
          <a:ln w="574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5226245" y="7234025"/>
            <a:ext cx="0" cy="57785"/>
          </a:xfrm>
          <a:custGeom>
            <a:avLst/>
            <a:gdLst/>
            <a:ahLst/>
            <a:cxnLst/>
            <a:rect l="l" t="t" r="r" b="b"/>
            <a:pathLst>
              <a:path w="0" h="57784">
                <a:moveTo>
                  <a:pt x="0" y="0"/>
                </a:moveTo>
                <a:lnTo>
                  <a:pt x="0" y="57412"/>
                </a:lnTo>
              </a:path>
            </a:pathLst>
          </a:custGeom>
          <a:ln w="574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1701055" y="8372714"/>
            <a:ext cx="411480" cy="421640"/>
          </a:xfrm>
          <a:custGeom>
            <a:avLst/>
            <a:gdLst/>
            <a:ahLst/>
            <a:cxnLst/>
            <a:rect l="l" t="t" r="r" b="b"/>
            <a:pathLst>
              <a:path w="411479" h="421640">
                <a:moveTo>
                  <a:pt x="0" y="0"/>
                </a:moveTo>
                <a:lnTo>
                  <a:pt x="411066" y="0"/>
                </a:lnTo>
                <a:lnTo>
                  <a:pt x="411066" y="421028"/>
                </a:lnTo>
                <a:lnTo>
                  <a:pt x="0" y="42102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0697288" y="8975550"/>
            <a:ext cx="354330" cy="0"/>
          </a:xfrm>
          <a:custGeom>
            <a:avLst/>
            <a:gdLst/>
            <a:ahLst/>
            <a:cxnLst/>
            <a:rect l="l" t="t" r="r" b="b"/>
            <a:pathLst>
              <a:path w="354329" h="0">
                <a:moveTo>
                  <a:pt x="0" y="0"/>
                </a:moveTo>
                <a:lnTo>
                  <a:pt x="353708" y="0"/>
                </a:lnTo>
              </a:path>
            </a:pathLst>
          </a:custGeom>
          <a:ln w="95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152670" y="10114239"/>
            <a:ext cx="5066665" cy="0"/>
          </a:xfrm>
          <a:custGeom>
            <a:avLst/>
            <a:gdLst/>
            <a:ahLst/>
            <a:cxnLst/>
            <a:rect l="l" t="t" r="r" b="b"/>
            <a:pathLst>
              <a:path w="5066665" h="0">
                <a:moveTo>
                  <a:pt x="0" y="0"/>
                </a:moveTo>
                <a:lnTo>
                  <a:pt x="5066633" y="0"/>
                </a:lnTo>
              </a:path>
            </a:pathLst>
          </a:custGeom>
          <a:ln w="2870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4243932" y="13348499"/>
            <a:ext cx="2781935" cy="0"/>
          </a:xfrm>
          <a:custGeom>
            <a:avLst/>
            <a:gdLst/>
            <a:ahLst/>
            <a:cxnLst/>
            <a:rect l="l" t="t" r="r" b="b"/>
            <a:pathLst>
              <a:path w="2781934" h="0">
                <a:moveTo>
                  <a:pt x="0" y="0"/>
                </a:moveTo>
                <a:lnTo>
                  <a:pt x="2781868" y="0"/>
                </a:lnTo>
              </a:path>
            </a:pathLst>
          </a:custGeom>
          <a:ln w="574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1353441" y="39925"/>
            <a:ext cx="2235835" cy="6172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ts val="2330"/>
              </a:lnSpc>
              <a:spcBef>
                <a:spcPts val="95"/>
              </a:spcBef>
            </a:pPr>
            <a:r>
              <a:rPr dirty="0" sz="2000" spc="-240">
                <a:solidFill>
                  <a:srgbClr val="4B4949"/>
                </a:solidFill>
                <a:latin typeface="Arial"/>
                <a:cs typeface="Arial"/>
              </a:rPr>
              <a:t>ERNEST </a:t>
            </a:r>
            <a:r>
              <a:rPr dirty="0" sz="2000" spc="65">
                <a:solidFill>
                  <a:srgbClr val="606264"/>
                </a:solidFill>
                <a:latin typeface="Arial"/>
                <a:cs typeface="Arial"/>
              </a:rPr>
              <a:t>W.</a:t>
            </a:r>
            <a:r>
              <a:rPr dirty="0" sz="2000" spc="-229">
                <a:solidFill>
                  <a:srgbClr val="606264"/>
                </a:solidFill>
                <a:latin typeface="Arial"/>
                <a:cs typeface="Arial"/>
              </a:rPr>
              <a:t> </a:t>
            </a:r>
            <a:r>
              <a:rPr dirty="0" sz="2000" spc="-95">
                <a:solidFill>
                  <a:srgbClr val="4B4949"/>
                </a:solidFill>
                <a:latin typeface="Arial"/>
                <a:cs typeface="Arial"/>
              </a:rPr>
              <a:t>MOORE</a:t>
            </a:r>
            <a:endParaRPr sz="2000">
              <a:latin typeface="Arial"/>
              <a:cs typeface="Arial"/>
            </a:endParaRPr>
          </a:p>
          <a:p>
            <a:pPr algn="ctr" marL="52705">
              <a:lnSpc>
                <a:spcPts val="2330"/>
              </a:lnSpc>
            </a:pPr>
            <a:r>
              <a:rPr dirty="0" sz="1950" spc="-75">
                <a:solidFill>
                  <a:srgbClr val="4B4949"/>
                </a:solidFill>
                <a:latin typeface="Arial"/>
                <a:cs typeface="Arial"/>
              </a:rPr>
              <a:t>&amp;</a:t>
            </a:r>
            <a:r>
              <a:rPr dirty="0" sz="1950" spc="90">
                <a:solidFill>
                  <a:srgbClr val="4B4949"/>
                </a:solidFill>
                <a:latin typeface="Arial"/>
                <a:cs typeface="Arial"/>
              </a:rPr>
              <a:t> </a:t>
            </a:r>
            <a:r>
              <a:rPr dirty="0" sz="2000" spc="-95">
                <a:solidFill>
                  <a:srgbClr val="4B4949"/>
                </a:solidFill>
                <a:latin typeface="Arial"/>
                <a:cs typeface="Arial"/>
              </a:rPr>
              <a:t>ASSO</a:t>
            </a:r>
            <a:r>
              <a:rPr dirty="0" sz="2000" spc="-95">
                <a:solidFill>
                  <a:srgbClr val="606264"/>
                </a:solidFill>
                <a:latin typeface="Arial"/>
                <a:cs typeface="Arial"/>
              </a:rPr>
              <a:t>CI</a:t>
            </a:r>
            <a:r>
              <a:rPr dirty="0" sz="2000" spc="-95">
                <a:solidFill>
                  <a:srgbClr val="4B4949"/>
                </a:solidFill>
                <a:latin typeface="Arial"/>
                <a:cs typeface="Arial"/>
              </a:rPr>
              <a:t>A</a:t>
            </a:r>
            <a:r>
              <a:rPr dirty="0" sz="2000" spc="-95">
                <a:solidFill>
                  <a:srgbClr val="606264"/>
                </a:solidFill>
                <a:latin typeface="Arial"/>
                <a:cs typeface="Arial"/>
              </a:rPr>
              <a:t>T</a:t>
            </a:r>
            <a:r>
              <a:rPr dirty="0" sz="2000" spc="-95">
                <a:solidFill>
                  <a:srgbClr val="4B4949"/>
                </a:solidFill>
                <a:latin typeface="Arial"/>
                <a:cs typeface="Arial"/>
              </a:rPr>
              <a:t>ES</a:t>
            </a:r>
            <a:endParaRPr sz="20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805170" y="886770"/>
            <a:ext cx="1345565" cy="3009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800" spc="45">
                <a:solidFill>
                  <a:srgbClr val="606264"/>
                </a:solidFill>
                <a:latin typeface="Times New Roman"/>
                <a:cs typeface="Times New Roman"/>
              </a:rPr>
              <a:t>On </a:t>
            </a:r>
            <a:r>
              <a:rPr dirty="0" sz="1800" spc="5">
                <a:solidFill>
                  <a:srgbClr val="707272"/>
                </a:solidFill>
                <a:latin typeface="Times New Roman"/>
                <a:cs typeface="Times New Roman"/>
              </a:rPr>
              <a:t>The</a:t>
            </a:r>
            <a:r>
              <a:rPr dirty="0" sz="1800" spc="-15">
                <a:solidFill>
                  <a:srgbClr val="707272"/>
                </a:solidFill>
                <a:latin typeface="Times New Roman"/>
                <a:cs typeface="Times New Roman"/>
              </a:rPr>
              <a:t> </a:t>
            </a:r>
            <a:r>
              <a:rPr dirty="0" sz="1800" spc="65">
                <a:solidFill>
                  <a:srgbClr val="606264"/>
                </a:solidFill>
                <a:latin typeface="Times New Roman"/>
                <a:cs typeface="Times New Roman"/>
              </a:rPr>
              <a:t>Plaza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009461" y="1408269"/>
            <a:ext cx="962660" cy="3073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850" spc="30">
                <a:solidFill>
                  <a:srgbClr val="606264"/>
                </a:solidFill>
                <a:latin typeface="Times New Roman"/>
                <a:cs typeface="Times New Roman"/>
              </a:rPr>
              <a:t>835-02</a:t>
            </a:r>
            <a:r>
              <a:rPr dirty="0" sz="1850" spc="30">
                <a:solidFill>
                  <a:srgbClr val="4B4949"/>
                </a:solidFill>
                <a:latin typeface="Times New Roman"/>
                <a:cs typeface="Times New Roman"/>
              </a:rPr>
              <a:t>5</a:t>
            </a:r>
            <a:r>
              <a:rPr dirty="0" sz="1850" spc="30">
                <a:solidFill>
                  <a:srgbClr val="606264"/>
                </a:solidFill>
                <a:latin typeface="Times New Roman"/>
                <a:cs typeface="Times New Roman"/>
              </a:rPr>
              <a:t>1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93581" y="3750976"/>
            <a:ext cx="133985" cy="0"/>
          </a:xfrm>
          <a:custGeom>
            <a:avLst/>
            <a:gdLst/>
            <a:ahLst/>
            <a:cxnLst/>
            <a:rect l="l" t="t" r="r" b="b"/>
            <a:pathLst>
              <a:path w="133984" h="0">
                <a:moveTo>
                  <a:pt x="0" y="0"/>
                </a:moveTo>
                <a:lnTo>
                  <a:pt x="133835" y="0"/>
                </a:lnTo>
              </a:path>
            </a:pathLst>
          </a:custGeom>
          <a:ln w="9568">
            <a:solidFill>
              <a:srgbClr val="82858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380881" y="3173714"/>
            <a:ext cx="196850" cy="7029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450" spc="-140">
                <a:solidFill>
                  <a:srgbClr val="828583"/>
                </a:solidFill>
                <a:latin typeface="Arial"/>
                <a:cs typeface="Arial"/>
              </a:rPr>
              <a:t>-</a:t>
            </a:r>
            <a:endParaRPr sz="44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-22183" y="6274013"/>
            <a:ext cx="128905" cy="39306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400" spc="10">
                <a:solidFill>
                  <a:srgbClr val="828583"/>
                </a:solidFill>
                <a:latin typeface="Arial"/>
                <a:cs typeface="Arial"/>
              </a:rPr>
              <a:t>-</a:t>
            </a:r>
            <a:endParaRPr sz="24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785602" y="202596"/>
            <a:ext cx="1778000" cy="3073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850" spc="165">
                <a:solidFill>
                  <a:srgbClr val="4B4949"/>
                </a:solidFill>
                <a:latin typeface="Times New Roman"/>
                <a:cs typeface="Times New Roman"/>
              </a:rPr>
              <a:t>Gene </a:t>
            </a:r>
            <a:r>
              <a:rPr dirty="0" sz="1850" spc="-160">
                <a:solidFill>
                  <a:srgbClr val="3A3634"/>
                </a:solidFill>
                <a:latin typeface="Times New Roman"/>
                <a:cs typeface="Times New Roman"/>
              </a:rPr>
              <a:t>B</a:t>
            </a:r>
            <a:r>
              <a:rPr dirty="0" sz="1850" spc="-160">
                <a:solidFill>
                  <a:srgbClr val="707272"/>
                </a:solidFill>
                <a:latin typeface="Times New Roman"/>
                <a:cs typeface="Times New Roman"/>
              </a:rPr>
              <a:t>.</a:t>
            </a:r>
            <a:r>
              <a:rPr dirty="0" sz="1850" spc="90">
                <a:solidFill>
                  <a:srgbClr val="707272"/>
                </a:solidFill>
                <a:latin typeface="Times New Roman"/>
                <a:cs typeface="Times New Roman"/>
              </a:rPr>
              <a:t> </a:t>
            </a:r>
            <a:r>
              <a:rPr dirty="0" sz="1850" spc="80">
                <a:solidFill>
                  <a:srgbClr val="4B4949"/>
                </a:solidFill>
                <a:latin typeface="Times New Roman"/>
                <a:cs typeface="Times New Roman"/>
              </a:rPr>
              <a:t>Coomes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761352" y="762378"/>
            <a:ext cx="1001394" cy="80200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ts val="2075"/>
              </a:lnSpc>
              <a:spcBef>
                <a:spcPts val="130"/>
              </a:spcBef>
            </a:pPr>
            <a:r>
              <a:rPr dirty="0" sz="1850" spc="110">
                <a:solidFill>
                  <a:srgbClr val="828583"/>
                </a:solidFill>
                <a:latin typeface="Times New Roman"/>
                <a:cs typeface="Times New Roman"/>
              </a:rPr>
              <a:t>''</a:t>
            </a:r>
            <a:r>
              <a:rPr dirty="0" sz="1850" spc="-280">
                <a:solidFill>
                  <a:srgbClr val="828583"/>
                </a:solidFill>
                <a:latin typeface="Times New Roman"/>
                <a:cs typeface="Times New Roman"/>
              </a:rPr>
              <a:t> </a:t>
            </a:r>
            <a:r>
              <a:rPr dirty="0" sz="1850" spc="125">
                <a:solidFill>
                  <a:srgbClr val="4B4949"/>
                </a:solidFill>
                <a:latin typeface="Times New Roman"/>
                <a:cs typeface="Times New Roman"/>
              </a:rPr>
              <a:t>S</a:t>
            </a:r>
            <a:r>
              <a:rPr dirty="0" sz="1850" spc="125">
                <a:solidFill>
                  <a:srgbClr val="606264"/>
                </a:solidFill>
                <a:latin typeface="Times New Roman"/>
                <a:cs typeface="Times New Roman"/>
              </a:rPr>
              <a:t>ay</a:t>
            </a:r>
            <a:endParaRPr sz="1850">
              <a:latin typeface="Times New Roman"/>
              <a:cs typeface="Times New Roman"/>
            </a:endParaRPr>
          </a:p>
          <a:p>
            <a:pPr marL="38100">
              <a:lnSpc>
                <a:spcPts val="1955"/>
              </a:lnSpc>
            </a:pPr>
            <a:r>
              <a:rPr dirty="0" sz="1700" spc="45" i="1">
                <a:solidFill>
                  <a:srgbClr val="4B4949"/>
                </a:solidFill>
                <a:latin typeface="Arial"/>
                <a:cs typeface="Arial"/>
              </a:rPr>
              <a:t>It</a:t>
            </a:r>
            <a:r>
              <a:rPr dirty="0" sz="1700" spc="265" i="1">
                <a:solidFill>
                  <a:srgbClr val="4B4949"/>
                </a:solidFill>
                <a:latin typeface="Arial"/>
                <a:cs typeface="Arial"/>
              </a:rPr>
              <a:t> </a:t>
            </a:r>
            <a:r>
              <a:rPr dirty="0" sz="1950" spc="125" i="1">
                <a:solidFill>
                  <a:srgbClr val="606264"/>
                </a:solidFill>
                <a:latin typeface="Times New Roman"/>
                <a:cs typeface="Times New Roman"/>
              </a:rPr>
              <a:t>Wi</a:t>
            </a:r>
            <a:r>
              <a:rPr dirty="0" sz="1950" spc="125" i="1">
                <a:solidFill>
                  <a:srgbClr val="4B4949"/>
                </a:solidFill>
                <a:latin typeface="Times New Roman"/>
                <a:cs typeface="Times New Roman"/>
              </a:rPr>
              <a:t>th</a:t>
            </a:r>
            <a:endParaRPr sz="1950">
              <a:latin typeface="Times New Roman"/>
              <a:cs typeface="Times New Roman"/>
            </a:endParaRPr>
          </a:p>
          <a:p>
            <a:pPr marL="46990">
              <a:lnSpc>
                <a:spcPts val="2039"/>
              </a:lnSpc>
            </a:pPr>
            <a:r>
              <a:rPr dirty="0" sz="1900" spc="-30" i="1">
                <a:solidFill>
                  <a:srgbClr val="606264"/>
                </a:solidFill>
                <a:latin typeface="Times New Roman"/>
                <a:cs typeface="Times New Roman"/>
              </a:rPr>
              <a:t>Flo</a:t>
            </a:r>
            <a:r>
              <a:rPr dirty="0" sz="1900" spc="-30" i="1">
                <a:solidFill>
                  <a:srgbClr val="4B4949"/>
                </a:solidFill>
                <a:latin typeface="Times New Roman"/>
                <a:cs typeface="Times New Roman"/>
              </a:rPr>
              <a:t>w</a:t>
            </a:r>
            <a:r>
              <a:rPr dirty="0" sz="1900" spc="-30" i="1">
                <a:solidFill>
                  <a:srgbClr val="606264"/>
                </a:solidFill>
                <a:latin typeface="Times New Roman"/>
                <a:cs typeface="Times New Roman"/>
              </a:rPr>
              <a:t>er</a:t>
            </a:r>
            <a:r>
              <a:rPr dirty="0" sz="1900" spc="-30" i="1">
                <a:solidFill>
                  <a:srgbClr val="4B4949"/>
                </a:solidFill>
                <a:latin typeface="Times New Roman"/>
                <a:cs typeface="Times New Roman"/>
              </a:rPr>
              <a:t>s</a:t>
            </a:r>
            <a:r>
              <a:rPr dirty="0" sz="1900" spc="-30" i="1">
                <a:solidFill>
                  <a:srgbClr val="707272"/>
                </a:solidFill>
                <a:latin typeface="Times New Roman"/>
                <a:cs typeface="Times New Roman"/>
              </a:rPr>
              <a:t>,.,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529456" y="776729"/>
            <a:ext cx="1017269" cy="803910"/>
          </a:xfrm>
          <a:prstGeom prst="rect">
            <a:avLst/>
          </a:prstGeom>
        </p:spPr>
        <p:txBody>
          <a:bodyPr wrap="square" lIns="0" tIns="21590" rIns="0" bIns="0" rtlCol="0" vert="horz">
            <a:spAutoFit/>
          </a:bodyPr>
          <a:lstStyle/>
          <a:p>
            <a:pPr algn="r" marL="12700" marR="5080" indent="527685">
              <a:lnSpc>
                <a:spcPts val="2030"/>
              </a:lnSpc>
              <a:spcBef>
                <a:spcPts val="170"/>
              </a:spcBef>
            </a:pPr>
            <a:r>
              <a:rPr dirty="0" sz="1700" spc="25" i="1">
                <a:solidFill>
                  <a:srgbClr val="4B4949"/>
                </a:solidFill>
                <a:latin typeface="Arial"/>
                <a:cs typeface="Arial"/>
              </a:rPr>
              <a:t>Gifts </a:t>
            </a:r>
            <a:r>
              <a:rPr dirty="0" sz="1700" spc="15" i="1">
                <a:solidFill>
                  <a:srgbClr val="4B4949"/>
                </a:solidFill>
                <a:latin typeface="Arial"/>
                <a:cs typeface="Arial"/>
              </a:rPr>
              <a:t> </a:t>
            </a:r>
            <a:r>
              <a:rPr dirty="0" sz="1700" spc="55">
                <a:solidFill>
                  <a:srgbClr val="4B4949"/>
                </a:solidFill>
                <a:latin typeface="Times New Roman"/>
                <a:cs typeface="Times New Roman"/>
              </a:rPr>
              <a:t>For</a:t>
            </a:r>
            <a:r>
              <a:rPr dirty="0" sz="1700" spc="165">
                <a:solidFill>
                  <a:srgbClr val="4B4949"/>
                </a:solidFill>
                <a:latin typeface="Times New Roman"/>
                <a:cs typeface="Times New Roman"/>
              </a:rPr>
              <a:t> </a:t>
            </a:r>
            <a:r>
              <a:rPr dirty="0" sz="1850" spc="-15" i="1">
                <a:solidFill>
                  <a:srgbClr val="3A3634"/>
                </a:solidFill>
                <a:latin typeface="Arial"/>
                <a:cs typeface="Arial"/>
              </a:rPr>
              <a:t>All </a:t>
            </a:r>
            <a:r>
              <a:rPr dirty="0" sz="1850" spc="-15" i="1">
                <a:solidFill>
                  <a:srgbClr val="3A3634"/>
                </a:solidFill>
                <a:latin typeface="Arial"/>
                <a:cs typeface="Arial"/>
              </a:rPr>
              <a:t> </a:t>
            </a:r>
            <a:r>
              <a:rPr dirty="0" sz="1800" spc="20" i="1">
                <a:solidFill>
                  <a:srgbClr val="3A3634"/>
                </a:solidFill>
                <a:latin typeface="Times New Roman"/>
                <a:cs typeface="Times New Roman"/>
              </a:rPr>
              <a:t>Occasions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320116" y="5632902"/>
            <a:ext cx="2815590" cy="580390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marL="12700" marR="5080" indent="38100">
              <a:lnSpc>
                <a:spcPts val="2110"/>
              </a:lnSpc>
              <a:spcBef>
                <a:spcPts val="295"/>
              </a:spcBef>
            </a:pPr>
            <a:r>
              <a:rPr dirty="0" sz="1750" spc="95">
                <a:solidFill>
                  <a:srgbClr val="4B4949"/>
                </a:solidFill>
                <a:latin typeface="Arial"/>
                <a:cs typeface="Arial"/>
              </a:rPr>
              <a:t>101 </a:t>
            </a:r>
            <a:r>
              <a:rPr dirty="0" sz="1850" spc="-35">
                <a:solidFill>
                  <a:srgbClr val="4B4949"/>
                </a:solidFill>
                <a:latin typeface="Times New Roman"/>
                <a:cs typeface="Times New Roman"/>
              </a:rPr>
              <a:t>WEST </a:t>
            </a:r>
            <a:r>
              <a:rPr dirty="0" sz="1850" spc="-50">
                <a:solidFill>
                  <a:srgbClr val="4B4949"/>
                </a:solidFill>
                <a:latin typeface="Times New Roman"/>
                <a:cs typeface="Times New Roman"/>
              </a:rPr>
              <a:t>MANZANARES  </a:t>
            </a:r>
            <a:r>
              <a:rPr dirty="0" sz="1850" spc="-20">
                <a:solidFill>
                  <a:srgbClr val="4B4949"/>
                </a:solidFill>
                <a:latin typeface="Times New Roman"/>
                <a:cs typeface="Times New Roman"/>
              </a:rPr>
              <a:t>SOCORRO </a:t>
            </a:r>
            <a:r>
              <a:rPr dirty="0" sz="1850" spc="-75">
                <a:solidFill>
                  <a:srgbClr val="606264"/>
                </a:solidFill>
                <a:latin typeface="Times New Roman"/>
                <a:cs typeface="Times New Roman"/>
              </a:rPr>
              <a:t>, </a:t>
            </a:r>
            <a:r>
              <a:rPr dirty="0" sz="1850" spc="-10">
                <a:solidFill>
                  <a:srgbClr val="3A3634"/>
                </a:solidFill>
                <a:latin typeface="Times New Roman"/>
                <a:cs typeface="Times New Roman"/>
              </a:rPr>
              <a:t>NEW</a:t>
            </a:r>
            <a:r>
              <a:rPr dirty="0" sz="1850" spc="20">
                <a:solidFill>
                  <a:srgbClr val="3A3634"/>
                </a:solidFill>
                <a:latin typeface="Times New Roman"/>
                <a:cs typeface="Times New Roman"/>
              </a:rPr>
              <a:t> </a:t>
            </a:r>
            <a:r>
              <a:rPr dirty="0" sz="1850" spc="-60">
                <a:solidFill>
                  <a:srgbClr val="4B4949"/>
                </a:solidFill>
                <a:latin typeface="Times New Roman"/>
                <a:cs typeface="Times New Roman"/>
              </a:rPr>
              <a:t>MEXICO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1011111" y="800644"/>
            <a:ext cx="3218180" cy="11836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dirty="0" sz="2700" spc="-95">
                <a:solidFill>
                  <a:srgbClr val="3A3634"/>
                </a:solidFill>
                <a:latin typeface="Arial"/>
                <a:cs typeface="Arial"/>
              </a:rPr>
              <a:t>RASCO </a:t>
            </a:r>
            <a:r>
              <a:rPr dirty="0" sz="2700" spc="-235">
                <a:solidFill>
                  <a:srgbClr val="3A3634"/>
                </a:solidFill>
                <a:latin typeface="Arial"/>
                <a:cs typeface="Arial"/>
              </a:rPr>
              <a:t>DEPT</a:t>
            </a:r>
            <a:r>
              <a:rPr dirty="0" sz="2700" spc="114">
                <a:solidFill>
                  <a:srgbClr val="3A3634"/>
                </a:solidFill>
                <a:latin typeface="Arial"/>
                <a:cs typeface="Arial"/>
              </a:rPr>
              <a:t> </a:t>
            </a:r>
            <a:r>
              <a:rPr dirty="0" sz="2700" spc="-245">
                <a:solidFill>
                  <a:srgbClr val="3A3634"/>
                </a:solidFill>
                <a:latin typeface="Arial"/>
                <a:cs typeface="Arial"/>
              </a:rPr>
              <a:t>STORE</a:t>
            </a:r>
            <a:endParaRPr sz="2700">
              <a:latin typeface="Arial"/>
              <a:cs typeface="Arial"/>
            </a:endParaRPr>
          </a:p>
          <a:p>
            <a:pPr algn="ctr" marL="260350" marR="227329">
              <a:lnSpc>
                <a:spcPts val="2030"/>
              </a:lnSpc>
              <a:spcBef>
                <a:spcPts val="1830"/>
              </a:spcBef>
            </a:pPr>
            <a:r>
              <a:rPr dirty="0" sz="1850" spc="-85">
                <a:solidFill>
                  <a:srgbClr val="4B4949"/>
                </a:solidFill>
                <a:latin typeface="Times New Roman"/>
                <a:cs typeface="Times New Roman"/>
              </a:rPr>
              <a:t>COMPLETE </a:t>
            </a:r>
            <a:r>
              <a:rPr dirty="0" sz="1850" spc="-150">
                <a:solidFill>
                  <a:srgbClr val="4B4949"/>
                </a:solidFill>
                <a:latin typeface="Times New Roman"/>
                <a:cs typeface="Times New Roman"/>
              </a:rPr>
              <a:t>VARIETY </a:t>
            </a:r>
            <a:r>
              <a:rPr dirty="0" sz="1850" spc="-40">
                <a:solidFill>
                  <a:srgbClr val="4B4949"/>
                </a:solidFill>
                <a:latin typeface="Times New Roman"/>
                <a:cs typeface="Times New Roman"/>
              </a:rPr>
              <a:t>AND  </a:t>
            </a:r>
            <a:r>
              <a:rPr dirty="0" sz="1850" spc="-180">
                <a:solidFill>
                  <a:srgbClr val="4B4949"/>
                </a:solidFill>
                <a:latin typeface="Times New Roman"/>
                <a:cs typeface="Times New Roman"/>
              </a:rPr>
              <a:t>READY </a:t>
            </a:r>
            <a:r>
              <a:rPr dirty="0" sz="1850" spc="55">
                <a:solidFill>
                  <a:srgbClr val="4B4949"/>
                </a:solidFill>
                <a:latin typeface="Times New Roman"/>
                <a:cs typeface="Times New Roman"/>
              </a:rPr>
              <a:t>TO </a:t>
            </a:r>
            <a:r>
              <a:rPr dirty="0" sz="1850" spc="-95">
                <a:solidFill>
                  <a:srgbClr val="4B4949"/>
                </a:solidFill>
                <a:latin typeface="Times New Roman"/>
                <a:cs typeface="Times New Roman"/>
              </a:rPr>
              <a:t>WEAR</a:t>
            </a:r>
            <a:r>
              <a:rPr dirty="0" sz="1850" spc="-20">
                <a:solidFill>
                  <a:srgbClr val="4B4949"/>
                </a:solidFill>
                <a:latin typeface="Times New Roman"/>
                <a:cs typeface="Times New Roman"/>
              </a:rPr>
              <a:t> </a:t>
            </a:r>
            <a:r>
              <a:rPr dirty="0" sz="1850" spc="-85">
                <a:solidFill>
                  <a:srgbClr val="4B4949"/>
                </a:solidFill>
                <a:latin typeface="Times New Roman"/>
                <a:cs typeface="Times New Roman"/>
              </a:rPr>
              <a:t>LINES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832293" y="2197698"/>
            <a:ext cx="3615054" cy="31305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850" spc="-80">
                <a:solidFill>
                  <a:srgbClr val="4B4949"/>
                </a:solidFill>
                <a:latin typeface="Times New Roman"/>
                <a:cs typeface="Times New Roman"/>
              </a:rPr>
              <a:t>STERO TAPES </a:t>
            </a:r>
            <a:r>
              <a:rPr dirty="0" sz="1850" spc="15">
                <a:solidFill>
                  <a:srgbClr val="4B4949"/>
                </a:solidFill>
                <a:latin typeface="Times New Roman"/>
                <a:cs typeface="Times New Roman"/>
              </a:rPr>
              <a:t>AND </a:t>
            </a:r>
            <a:r>
              <a:rPr dirty="0" sz="1850" spc="-90">
                <a:solidFill>
                  <a:srgbClr val="4B4949"/>
                </a:solidFill>
                <a:latin typeface="Times New Roman"/>
                <a:cs typeface="Times New Roman"/>
              </a:rPr>
              <a:t>TAPE</a:t>
            </a:r>
            <a:r>
              <a:rPr dirty="0" sz="1850" spc="-5">
                <a:solidFill>
                  <a:srgbClr val="4B4949"/>
                </a:solidFill>
                <a:latin typeface="Times New Roman"/>
                <a:cs typeface="Times New Roman"/>
              </a:rPr>
              <a:t> </a:t>
            </a:r>
            <a:r>
              <a:rPr dirty="0" sz="1850" spc="-180">
                <a:solidFill>
                  <a:srgbClr val="4B4949"/>
                </a:solidFill>
                <a:latin typeface="Times New Roman"/>
                <a:cs typeface="Times New Roman"/>
              </a:rPr>
              <a:t>PLAYERS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1249813" y="2704842"/>
            <a:ext cx="2827020" cy="31305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850" spc="-10">
                <a:solidFill>
                  <a:srgbClr val="4B4949"/>
                </a:solidFill>
                <a:latin typeface="Times New Roman"/>
                <a:cs typeface="Times New Roman"/>
              </a:rPr>
              <a:t>GIFT WRAPPING</a:t>
            </a:r>
            <a:r>
              <a:rPr dirty="0" sz="1850" spc="105">
                <a:solidFill>
                  <a:srgbClr val="4B4949"/>
                </a:solidFill>
                <a:latin typeface="Times New Roman"/>
                <a:cs typeface="Times New Roman"/>
              </a:rPr>
              <a:t> </a:t>
            </a:r>
            <a:r>
              <a:rPr dirty="0" sz="1850" spc="-140">
                <a:solidFill>
                  <a:srgbClr val="4B4949"/>
                </a:solidFill>
                <a:latin typeface="Times New Roman"/>
                <a:cs typeface="Times New Roman"/>
              </a:rPr>
              <a:t>SERVICE­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1359264" y="3231126"/>
            <a:ext cx="2621915" cy="31305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850" spc="-170">
                <a:solidFill>
                  <a:srgbClr val="4B4949"/>
                </a:solidFill>
                <a:latin typeface="Times New Roman"/>
                <a:cs typeface="Times New Roman"/>
              </a:rPr>
              <a:t>REMEMBER </a:t>
            </a:r>
            <a:r>
              <a:rPr dirty="0" sz="1850" spc="-35">
                <a:solidFill>
                  <a:srgbClr val="4B4949"/>
                </a:solidFill>
                <a:latin typeface="Times New Roman"/>
                <a:cs typeface="Times New Roman"/>
              </a:rPr>
              <a:t>OUR</a:t>
            </a:r>
            <a:r>
              <a:rPr dirty="0" sz="1850" spc="160">
                <a:solidFill>
                  <a:srgbClr val="4B4949"/>
                </a:solidFill>
                <a:latin typeface="Times New Roman"/>
                <a:cs typeface="Times New Roman"/>
              </a:rPr>
              <a:t> </a:t>
            </a:r>
            <a:r>
              <a:rPr dirty="0" sz="1850" spc="-65">
                <a:solidFill>
                  <a:srgbClr val="4B4949"/>
                </a:solidFill>
                <a:latin typeface="Times New Roman"/>
                <a:cs typeface="Times New Roman"/>
              </a:rPr>
              <a:t>MOTTO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1561240" y="3733492"/>
            <a:ext cx="2234565" cy="3187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900" spc="-45" i="1">
                <a:solidFill>
                  <a:srgbClr val="4B4949"/>
                </a:solidFill>
                <a:latin typeface="Times New Roman"/>
                <a:cs typeface="Times New Roman"/>
              </a:rPr>
              <a:t>YOU </a:t>
            </a:r>
            <a:r>
              <a:rPr dirty="0" sz="1900" spc="10" i="1">
                <a:solidFill>
                  <a:srgbClr val="4B4949"/>
                </a:solidFill>
                <a:latin typeface="Times New Roman"/>
                <a:cs typeface="Times New Roman"/>
              </a:rPr>
              <a:t>SAVE </a:t>
            </a:r>
            <a:r>
              <a:rPr dirty="0" sz="1900" spc="-80" i="1">
                <a:solidFill>
                  <a:srgbClr val="4B4949"/>
                </a:solidFill>
                <a:latin typeface="Times New Roman"/>
                <a:cs typeface="Times New Roman"/>
              </a:rPr>
              <a:t>MORE</a:t>
            </a:r>
            <a:r>
              <a:rPr dirty="0" sz="1900" spc="110" i="1">
                <a:solidFill>
                  <a:srgbClr val="4B4949"/>
                </a:solidFill>
                <a:latin typeface="Times New Roman"/>
                <a:cs typeface="Times New Roman"/>
              </a:rPr>
              <a:t> </a:t>
            </a:r>
            <a:r>
              <a:rPr dirty="0" sz="1850" spc="-110">
                <a:solidFill>
                  <a:srgbClr val="4B4949"/>
                </a:solidFill>
                <a:latin typeface="Times New Roman"/>
                <a:cs typeface="Times New Roman"/>
              </a:rPr>
              <a:t>AT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1551680" y="4259776"/>
            <a:ext cx="2248535" cy="3187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900" spc="5" i="1">
                <a:solidFill>
                  <a:srgbClr val="4B4949"/>
                </a:solidFill>
                <a:latin typeface="Times New Roman"/>
                <a:cs typeface="Times New Roman"/>
              </a:rPr>
              <a:t>YOUR </a:t>
            </a:r>
            <a:r>
              <a:rPr dirty="0" sz="1900" spc="-20" i="1">
                <a:solidFill>
                  <a:srgbClr val="4B4949"/>
                </a:solidFill>
                <a:latin typeface="Times New Roman"/>
                <a:cs typeface="Times New Roman"/>
              </a:rPr>
              <a:t>RASCO</a:t>
            </a:r>
            <a:r>
              <a:rPr dirty="0" sz="1900" spc="-130" i="1">
                <a:solidFill>
                  <a:srgbClr val="4B4949"/>
                </a:solidFill>
                <a:latin typeface="Times New Roman"/>
                <a:cs typeface="Times New Roman"/>
              </a:rPr>
              <a:t> </a:t>
            </a:r>
            <a:r>
              <a:rPr dirty="0" sz="1900" spc="-85" i="1">
                <a:solidFill>
                  <a:srgbClr val="4B4949"/>
                </a:solidFill>
                <a:latin typeface="Times New Roman"/>
                <a:cs typeface="Times New Roman"/>
              </a:rPr>
              <a:t>STORE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1512560" y="4776493"/>
            <a:ext cx="2322830" cy="249554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450" spc="-25">
                <a:solidFill>
                  <a:srgbClr val="707272"/>
                </a:solidFill>
                <a:latin typeface="Times New Roman"/>
                <a:cs typeface="Times New Roman"/>
              </a:rPr>
              <a:t>Locally </a:t>
            </a:r>
            <a:r>
              <a:rPr dirty="0" sz="1450" spc="40">
                <a:solidFill>
                  <a:srgbClr val="707272"/>
                </a:solidFill>
                <a:latin typeface="Times New Roman"/>
                <a:cs typeface="Times New Roman"/>
              </a:rPr>
              <a:t>Owned </a:t>
            </a:r>
            <a:r>
              <a:rPr dirty="0" sz="1450" spc="30">
                <a:solidFill>
                  <a:srgbClr val="707272"/>
                </a:solidFill>
                <a:latin typeface="Times New Roman"/>
                <a:cs typeface="Times New Roman"/>
              </a:rPr>
              <a:t>and</a:t>
            </a:r>
            <a:r>
              <a:rPr dirty="0" sz="1450" spc="100">
                <a:solidFill>
                  <a:srgbClr val="707272"/>
                </a:solidFill>
                <a:latin typeface="Times New Roman"/>
                <a:cs typeface="Times New Roman"/>
              </a:rPr>
              <a:t> </a:t>
            </a:r>
            <a:r>
              <a:rPr dirty="0" sz="1450" spc="70">
                <a:solidFill>
                  <a:srgbClr val="707272"/>
                </a:solidFill>
                <a:latin typeface="Times New Roman"/>
                <a:cs typeface="Times New Roman"/>
              </a:rPr>
              <a:t>Operated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6453040" y="0"/>
            <a:ext cx="19685" cy="156845"/>
          </a:xfrm>
          <a:custGeom>
            <a:avLst/>
            <a:gdLst/>
            <a:ahLst/>
            <a:cxnLst/>
            <a:rect l="l" t="t" r="r" b="b"/>
            <a:pathLst>
              <a:path w="19684" h="156845">
                <a:moveTo>
                  <a:pt x="0" y="0"/>
                </a:moveTo>
                <a:lnTo>
                  <a:pt x="19119" y="0"/>
                </a:lnTo>
                <a:lnTo>
                  <a:pt x="19119" y="156525"/>
                </a:lnTo>
                <a:lnTo>
                  <a:pt x="0" y="156525"/>
                </a:lnTo>
                <a:lnTo>
                  <a:pt x="0" y="0"/>
                </a:lnTo>
                <a:close/>
              </a:path>
            </a:pathLst>
          </a:custGeom>
          <a:solidFill>
            <a:srgbClr val="BDBFB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 txBox="1"/>
          <p:nvPr/>
        </p:nvSpPr>
        <p:spPr>
          <a:xfrm>
            <a:off x="16440345" y="0"/>
            <a:ext cx="2689860" cy="2152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250" spc="-40">
                <a:solidFill>
                  <a:srgbClr val="A7AAA7"/>
                </a:solidFill>
                <a:latin typeface="Arial"/>
                <a:cs typeface="Arial"/>
              </a:rPr>
              <a:t>·</a:t>
            </a:r>
            <a:r>
              <a:rPr dirty="0" sz="1250" spc="-40">
                <a:solidFill>
                  <a:srgbClr val="707272"/>
                </a:solidFill>
                <a:latin typeface="Arial"/>
                <a:cs typeface="Arial"/>
              </a:rPr>
              <a:t>· </a:t>
            </a:r>
            <a:r>
              <a:rPr dirty="0" sz="1250" spc="70" i="1">
                <a:solidFill>
                  <a:srgbClr val="606264"/>
                </a:solidFill>
                <a:latin typeface="Arial"/>
                <a:cs typeface="Arial"/>
              </a:rPr>
              <a:t>rour </a:t>
            </a:r>
            <a:r>
              <a:rPr dirty="0" sz="1250" spc="-10" i="1">
                <a:solidFill>
                  <a:srgbClr val="707272"/>
                </a:solidFill>
                <a:latin typeface="Arial"/>
                <a:cs typeface="Arial"/>
              </a:rPr>
              <a:t>Answer </a:t>
            </a:r>
            <a:r>
              <a:rPr dirty="0" sz="1250" spc="-10" i="1">
                <a:solidFill>
                  <a:srgbClr val="606264"/>
                </a:solidFill>
                <a:latin typeface="Arial"/>
                <a:cs typeface="Arial"/>
              </a:rPr>
              <a:t>lo </a:t>
            </a:r>
            <a:r>
              <a:rPr dirty="0" sz="1250" spc="10" i="1">
                <a:solidFill>
                  <a:srgbClr val="707272"/>
                </a:solidFill>
                <a:latin typeface="Arial"/>
                <a:cs typeface="Arial"/>
              </a:rPr>
              <a:t>Your </a:t>
            </a:r>
            <a:r>
              <a:rPr dirty="0" sz="1250" spc="160">
                <a:solidFill>
                  <a:srgbClr val="606264"/>
                </a:solidFill>
                <a:latin typeface="Times New Roman"/>
                <a:cs typeface="Times New Roman"/>
              </a:rPr>
              <a:t>feed</a:t>
            </a:r>
            <a:r>
              <a:rPr dirty="0" sz="1250" spc="-10">
                <a:solidFill>
                  <a:srgbClr val="606264"/>
                </a:solidFill>
                <a:latin typeface="Times New Roman"/>
                <a:cs typeface="Times New Roman"/>
              </a:rPr>
              <a:t> </a:t>
            </a:r>
            <a:r>
              <a:rPr dirty="0" sz="1250" spc="50">
                <a:solidFill>
                  <a:srgbClr val="707272"/>
                </a:solidFill>
                <a:latin typeface="Times New Roman"/>
                <a:cs typeface="Times New Roman"/>
              </a:rPr>
              <a:t>Needs'</a:t>
            </a:r>
            <a:r>
              <a:rPr dirty="0" sz="1250" spc="50">
                <a:solidFill>
                  <a:srgbClr val="909597"/>
                </a:solidFill>
                <a:latin typeface="Times New Roman"/>
                <a:cs typeface="Times New Roman"/>
              </a:rPr>
              <a:t>"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6043519" y="298284"/>
            <a:ext cx="3571875" cy="853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R="14604">
              <a:lnSpc>
                <a:spcPct val="100000"/>
              </a:lnSpc>
              <a:spcBef>
                <a:spcPts val="95"/>
              </a:spcBef>
            </a:pPr>
            <a:r>
              <a:rPr dirty="0" sz="2150" spc="-275">
                <a:solidFill>
                  <a:srgbClr val="3A3634"/>
                </a:solidFill>
                <a:latin typeface="Times New Roman"/>
                <a:cs typeface="Times New Roman"/>
              </a:rPr>
              <a:t>B </a:t>
            </a:r>
            <a:r>
              <a:rPr dirty="0" sz="1950" spc="-245">
                <a:solidFill>
                  <a:srgbClr val="4B4949"/>
                </a:solidFill>
                <a:latin typeface="Arial"/>
                <a:cs typeface="Arial"/>
              </a:rPr>
              <a:t>&amp;</a:t>
            </a:r>
            <a:r>
              <a:rPr dirty="0" sz="1950" spc="50">
                <a:solidFill>
                  <a:srgbClr val="4B4949"/>
                </a:solidFill>
                <a:latin typeface="Arial"/>
                <a:cs typeface="Arial"/>
              </a:rPr>
              <a:t> </a:t>
            </a:r>
            <a:r>
              <a:rPr dirty="0" sz="2150" spc="-235">
                <a:solidFill>
                  <a:srgbClr val="4B4949"/>
                </a:solidFill>
                <a:latin typeface="Times New Roman"/>
                <a:cs typeface="Times New Roman"/>
              </a:rPr>
              <a:t>M </a:t>
            </a:r>
            <a:r>
              <a:rPr dirty="0" sz="2150" spc="-265">
                <a:solidFill>
                  <a:srgbClr val="4B4949"/>
                </a:solidFill>
                <a:latin typeface="Times New Roman"/>
                <a:cs typeface="Times New Roman"/>
              </a:rPr>
              <a:t>FEED</a:t>
            </a:r>
            <a:r>
              <a:rPr dirty="0" sz="2150" spc="-200">
                <a:solidFill>
                  <a:srgbClr val="4B4949"/>
                </a:solidFill>
                <a:latin typeface="Times New Roman"/>
                <a:cs typeface="Times New Roman"/>
              </a:rPr>
              <a:t> </a:t>
            </a:r>
            <a:r>
              <a:rPr dirty="0" sz="2000" spc="-215">
                <a:solidFill>
                  <a:srgbClr val="4B4949"/>
                </a:solidFill>
                <a:latin typeface="Arial"/>
                <a:cs typeface="Arial"/>
              </a:rPr>
              <a:t>STORE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714"/>
              </a:spcBef>
              <a:tabLst>
                <a:tab pos="2229485" algn="l"/>
              </a:tabLst>
            </a:pPr>
            <a:r>
              <a:rPr dirty="0" baseline="3003" sz="2775" spc="-240">
                <a:solidFill>
                  <a:srgbClr val="4B4949"/>
                </a:solidFill>
                <a:latin typeface="Times New Roman"/>
                <a:cs typeface="Times New Roman"/>
              </a:rPr>
              <a:t>HARDWARE	</a:t>
            </a:r>
            <a:r>
              <a:rPr dirty="0" sz="1850" spc="-90">
                <a:solidFill>
                  <a:srgbClr val="4B4949"/>
                </a:solidFill>
                <a:latin typeface="Times New Roman"/>
                <a:cs typeface="Times New Roman"/>
              </a:rPr>
              <a:t>APP</a:t>
            </a:r>
            <a:r>
              <a:rPr dirty="0" sz="1850" spc="-90">
                <a:solidFill>
                  <a:srgbClr val="606264"/>
                </a:solidFill>
                <a:latin typeface="Times New Roman"/>
                <a:cs typeface="Times New Roman"/>
              </a:rPr>
              <a:t>LI</a:t>
            </a:r>
            <a:r>
              <a:rPr dirty="0" sz="1850" spc="-90">
                <a:solidFill>
                  <a:srgbClr val="4B4949"/>
                </a:solidFill>
                <a:latin typeface="Times New Roman"/>
                <a:cs typeface="Times New Roman"/>
              </a:rPr>
              <a:t>ANCES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6025629" y="1341289"/>
            <a:ext cx="585470" cy="622935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marL="21590" marR="5080" indent="-9525">
              <a:lnSpc>
                <a:spcPts val="1510"/>
              </a:lnSpc>
              <a:spcBef>
                <a:spcPts val="285"/>
              </a:spcBef>
            </a:pPr>
            <a:r>
              <a:rPr dirty="0" sz="1400" spc="10">
                <a:solidFill>
                  <a:srgbClr val="606264"/>
                </a:solidFill>
                <a:latin typeface="Times New Roman"/>
                <a:cs typeface="Times New Roman"/>
              </a:rPr>
              <a:t>Paints  </a:t>
            </a:r>
            <a:r>
              <a:rPr dirty="0" sz="1450">
                <a:solidFill>
                  <a:srgbClr val="606264"/>
                </a:solidFill>
                <a:latin typeface="Times New Roman"/>
                <a:cs typeface="Times New Roman"/>
              </a:rPr>
              <a:t>Pipes  </a:t>
            </a:r>
            <a:r>
              <a:rPr dirty="0" sz="1450" spc="-100">
                <a:solidFill>
                  <a:srgbClr val="707272"/>
                </a:solidFill>
                <a:latin typeface="Times New Roman"/>
                <a:cs typeface="Times New Roman"/>
              </a:rPr>
              <a:t>FlttingS-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8864705" y="1331720"/>
            <a:ext cx="756920" cy="826769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algn="r" marL="12700" marR="5080" indent="133985">
              <a:lnSpc>
                <a:spcPts val="1580"/>
              </a:lnSpc>
              <a:spcBef>
                <a:spcPts val="305"/>
              </a:spcBef>
            </a:pPr>
            <a:r>
              <a:rPr dirty="0" sz="1450" spc="15">
                <a:solidFill>
                  <a:srgbClr val="707272"/>
                </a:solidFill>
                <a:latin typeface="Times New Roman"/>
                <a:cs typeface="Times New Roman"/>
              </a:rPr>
              <a:t>Maytag  </a:t>
            </a:r>
            <a:r>
              <a:rPr dirty="0" sz="1450" spc="-120">
                <a:solidFill>
                  <a:srgbClr val="606264"/>
                </a:solidFill>
                <a:latin typeface="Times New Roman"/>
                <a:cs typeface="Times New Roman"/>
              </a:rPr>
              <a:t>F</a:t>
            </a:r>
            <a:r>
              <a:rPr dirty="0" sz="1450" spc="-70">
                <a:solidFill>
                  <a:srgbClr val="606264"/>
                </a:solidFill>
                <a:latin typeface="Times New Roman"/>
                <a:cs typeface="Times New Roman"/>
              </a:rPr>
              <a:t>r</a:t>
            </a:r>
            <a:r>
              <a:rPr dirty="0" sz="1450" spc="-35">
                <a:solidFill>
                  <a:srgbClr val="909597"/>
                </a:solidFill>
                <a:latin typeface="Times New Roman"/>
                <a:cs typeface="Times New Roman"/>
              </a:rPr>
              <a:t>i</a:t>
            </a:r>
            <a:r>
              <a:rPr dirty="0" sz="1450" spc="20">
                <a:solidFill>
                  <a:srgbClr val="606264"/>
                </a:solidFill>
                <a:latin typeface="Times New Roman"/>
                <a:cs typeface="Times New Roman"/>
              </a:rPr>
              <a:t>g</a:t>
            </a:r>
            <a:r>
              <a:rPr dirty="0" sz="1450" spc="20">
                <a:solidFill>
                  <a:srgbClr val="828583"/>
                </a:solidFill>
                <a:latin typeface="Times New Roman"/>
                <a:cs typeface="Times New Roman"/>
              </a:rPr>
              <a:t>i</a:t>
            </a:r>
            <a:r>
              <a:rPr dirty="0" sz="1450" spc="-40">
                <a:solidFill>
                  <a:srgbClr val="828583"/>
                </a:solidFill>
                <a:latin typeface="Times New Roman"/>
                <a:cs typeface="Times New Roman"/>
              </a:rPr>
              <a:t>d</a:t>
            </a:r>
            <a:r>
              <a:rPr dirty="0" sz="1450" spc="110">
                <a:solidFill>
                  <a:srgbClr val="828583"/>
                </a:solidFill>
                <a:latin typeface="Times New Roman"/>
                <a:cs typeface="Times New Roman"/>
              </a:rPr>
              <a:t>a</a:t>
            </a:r>
            <a:r>
              <a:rPr dirty="0" sz="1450" spc="30">
                <a:solidFill>
                  <a:srgbClr val="828583"/>
                </a:solidFill>
                <a:latin typeface="Times New Roman"/>
                <a:cs typeface="Times New Roman"/>
              </a:rPr>
              <a:t>ire</a:t>
            </a:r>
            <a:endParaRPr sz="1450">
              <a:latin typeface="Times New Roman"/>
              <a:cs typeface="Times New Roman"/>
            </a:endParaRPr>
          </a:p>
          <a:p>
            <a:pPr algn="r" marR="25400">
              <a:lnSpc>
                <a:spcPts val="1485"/>
              </a:lnSpc>
            </a:pPr>
            <a:r>
              <a:rPr dirty="0" sz="1450" spc="-45">
                <a:solidFill>
                  <a:srgbClr val="606264"/>
                </a:solidFill>
                <a:latin typeface="Times New Roman"/>
                <a:cs typeface="Times New Roman"/>
              </a:rPr>
              <a:t>Zenith</a:t>
            </a:r>
            <a:endParaRPr sz="1450">
              <a:latin typeface="Times New Roman"/>
              <a:cs typeface="Times New Roman"/>
            </a:endParaRPr>
          </a:p>
          <a:p>
            <a:pPr marL="200025">
              <a:lnSpc>
                <a:spcPct val="100000"/>
              </a:lnSpc>
              <a:spcBef>
                <a:spcPts val="15"/>
              </a:spcBef>
            </a:pPr>
            <a:r>
              <a:rPr dirty="0" sz="1200" spc="40" i="1">
                <a:solidFill>
                  <a:srgbClr val="606264"/>
                </a:solidFill>
                <a:latin typeface="Arial"/>
                <a:cs typeface="Arial"/>
              </a:rPr>
              <a:t>Hoover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6039560" y="2298168"/>
            <a:ext cx="1205230" cy="249554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450" spc="45">
                <a:solidFill>
                  <a:srgbClr val="707272"/>
                </a:solidFill>
                <a:latin typeface="Times New Roman"/>
                <a:cs typeface="Times New Roman"/>
              </a:rPr>
              <a:t>604Spring</a:t>
            </a:r>
            <a:r>
              <a:rPr dirty="0" sz="1450" spc="-160">
                <a:solidFill>
                  <a:srgbClr val="707272"/>
                </a:solidFill>
                <a:latin typeface="Times New Roman"/>
                <a:cs typeface="Times New Roman"/>
              </a:rPr>
              <a:t> </a:t>
            </a:r>
            <a:r>
              <a:rPr dirty="0" sz="1450" spc="-5">
                <a:solidFill>
                  <a:srgbClr val="707272"/>
                </a:solidFill>
                <a:latin typeface="Times New Roman"/>
                <a:cs typeface="Times New Roman"/>
              </a:rPr>
              <a:t>S.W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8879362" y="2302952"/>
            <a:ext cx="731520" cy="2438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400" spc="-50">
                <a:solidFill>
                  <a:srgbClr val="707272"/>
                </a:solidFill>
                <a:latin typeface="Arial"/>
                <a:cs typeface="Arial"/>
              </a:rPr>
              <a:t>835-0222</a:t>
            </a:r>
            <a:endParaRPr sz="14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6714846" y="3503841"/>
            <a:ext cx="2104390" cy="249554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200" spc="55">
                <a:solidFill>
                  <a:srgbClr val="707272"/>
                </a:solidFill>
                <a:latin typeface="Arial"/>
                <a:cs typeface="Arial"/>
              </a:rPr>
              <a:t>Movies </a:t>
            </a:r>
            <a:r>
              <a:rPr dirty="0" sz="1200" spc="55">
                <a:solidFill>
                  <a:srgbClr val="606264"/>
                </a:solidFill>
                <a:latin typeface="Arial"/>
                <a:cs typeface="Arial"/>
              </a:rPr>
              <a:t>Are </a:t>
            </a:r>
            <a:r>
              <a:rPr dirty="0" sz="1450" spc="-40">
                <a:solidFill>
                  <a:srgbClr val="707272"/>
                </a:solidFill>
                <a:latin typeface="Times New Roman"/>
                <a:cs typeface="Times New Roman"/>
              </a:rPr>
              <a:t>Better </a:t>
            </a:r>
            <a:r>
              <a:rPr dirty="0" sz="1450" spc="-35">
                <a:solidFill>
                  <a:srgbClr val="606264"/>
                </a:solidFill>
                <a:latin typeface="Times New Roman"/>
                <a:cs typeface="Times New Roman"/>
              </a:rPr>
              <a:t>Than</a:t>
            </a:r>
            <a:r>
              <a:rPr dirty="0" sz="1450" spc="-130">
                <a:solidFill>
                  <a:srgbClr val="606264"/>
                </a:solidFill>
                <a:latin typeface="Times New Roman"/>
                <a:cs typeface="Times New Roman"/>
              </a:rPr>
              <a:t> </a:t>
            </a:r>
            <a:r>
              <a:rPr dirty="0" sz="1200" spc="25">
                <a:solidFill>
                  <a:srgbClr val="606264"/>
                </a:solidFill>
                <a:latin typeface="Arial"/>
                <a:cs typeface="Arial"/>
              </a:rPr>
              <a:t>Ever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6897061" y="3905730"/>
            <a:ext cx="1771014" cy="6267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8890">
              <a:lnSpc>
                <a:spcPts val="2460"/>
              </a:lnSpc>
              <a:spcBef>
                <a:spcPts val="95"/>
              </a:spcBef>
            </a:pPr>
            <a:r>
              <a:rPr dirty="0" sz="2150" spc="-240">
                <a:solidFill>
                  <a:srgbClr val="4B4949"/>
                </a:solidFill>
                <a:latin typeface="Times New Roman"/>
                <a:cs typeface="Times New Roman"/>
              </a:rPr>
              <a:t>ATTEND</a:t>
            </a:r>
            <a:r>
              <a:rPr dirty="0" sz="2150" spc="-215">
                <a:solidFill>
                  <a:srgbClr val="4B4949"/>
                </a:solidFill>
                <a:latin typeface="Times New Roman"/>
                <a:cs typeface="Times New Roman"/>
              </a:rPr>
              <a:t> </a:t>
            </a:r>
            <a:r>
              <a:rPr dirty="0" sz="2150" spc="-260">
                <a:solidFill>
                  <a:srgbClr val="4B4949"/>
                </a:solidFill>
                <a:latin typeface="Times New Roman"/>
                <a:cs typeface="Times New Roman"/>
              </a:rPr>
              <a:t>THE</a:t>
            </a:r>
            <a:endParaRPr sz="2150">
              <a:latin typeface="Times New Roman"/>
              <a:cs typeface="Times New Roman"/>
            </a:endParaRPr>
          </a:p>
          <a:p>
            <a:pPr algn="ctr">
              <a:lnSpc>
                <a:spcPts val="2280"/>
              </a:lnSpc>
            </a:pPr>
            <a:r>
              <a:rPr dirty="0" sz="2000" spc="-50" i="1">
                <a:solidFill>
                  <a:srgbClr val="4B4949"/>
                </a:solidFill>
                <a:latin typeface="Arial"/>
                <a:cs typeface="Arial"/>
              </a:rPr>
              <a:t>LOMA</a:t>
            </a:r>
            <a:r>
              <a:rPr dirty="0" sz="2000" spc="-165" i="1">
                <a:solidFill>
                  <a:srgbClr val="4B4949"/>
                </a:solidFill>
                <a:latin typeface="Arial"/>
                <a:cs typeface="Arial"/>
              </a:rPr>
              <a:t> </a:t>
            </a:r>
            <a:r>
              <a:rPr dirty="0" sz="2000" spc="-225" i="1">
                <a:solidFill>
                  <a:srgbClr val="4B4949"/>
                </a:solidFill>
                <a:latin typeface="Arial"/>
                <a:cs typeface="Arial"/>
              </a:rPr>
              <a:t>THEATRE</a:t>
            </a:r>
            <a:endParaRPr sz="20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6007119" y="4776493"/>
            <a:ext cx="1310005" cy="249554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200" spc="45">
                <a:solidFill>
                  <a:srgbClr val="606264"/>
                </a:solidFill>
                <a:latin typeface="Arial"/>
                <a:cs typeface="Arial"/>
              </a:rPr>
              <a:t>Doors </a:t>
            </a:r>
            <a:r>
              <a:rPr dirty="0" sz="1450" spc="20">
                <a:solidFill>
                  <a:srgbClr val="707272"/>
                </a:solidFill>
                <a:latin typeface="Times New Roman"/>
                <a:cs typeface="Times New Roman"/>
              </a:rPr>
              <a:t>Open</a:t>
            </a:r>
            <a:r>
              <a:rPr dirty="0" sz="1450" spc="50">
                <a:solidFill>
                  <a:srgbClr val="707272"/>
                </a:solidFill>
                <a:latin typeface="Times New Roman"/>
                <a:cs typeface="Times New Roman"/>
              </a:rPr>
              <a:t> </a:t>
            </a:r>
            <a:r>
              <a:rPr dirty="0" sz="1450" spc="-10">
                <a:solidFill>
                  <a:srgbClr val="707272"/>
                </a:solidFill>
                <a:latin typeface="Times New Roman"/>
                <a:cs typeface="Times New Roman"/>
              </a:rPr>
              <a:t>6</a:t>
            </a:r>
            <a:r>
              <a:rPr dirty="0" sz="1450" spc="-10">
                <a:solidFill>
                  <a:srgbClr val="909597"/>
                </a:solidFill>
                <a:latin typeface="Times New Roman"/>
                <a:cs typeface="Times New Roman"/>
              </a:rPr>
              <a:t>:</a:t>
            </a:r>
            <a:r>
              <a:rPr dirty="0" sz="1450" spc="-10">
                <a:solidFill>
                  <a:srgbClr val="707272"/>
                </a:solidFill>
                <a:latin typeface="Times New Roman"/>
                <a:cs typeface="Times New Roman"/>
              </a:rPr>
              <a:t>30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8023636" y="4738217"/>
            <a:ext cx="1546225" cy="249554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450" spc="-55">
                <a:solidFill>
                  <a:srgbClr val="707272"/>
                </a:solidFill>
                <a:latin typeface="Times New Roman"/>
                <a:cs typeface="Times New Roman"/>
              </a:rPr>
              <a:t>Movies </a:t>
            </a:r>
            <a:r>
              <a:rPr dirty="0" sz="1400" spc="60">
                <a:solidFill>
                  <a:srgbClr val="707272"/>
                </a:solidFill>
                <a:latin typeface="Times New Roman"/>
                <a:cs typeface="Times New Roman"/>
              </a:rPr>
              <a:t>Start at</a:t>
            </a:r>
            <a:r>
              <a:rPr dirty="0" sz="1400" spc="80">
                <a:solidFill>
                  <a:srgbClr val="707272"/>
                </a:solidFill>
                <a:latin typeface="Times New Roman"/>
                <a:cs typeface="Times New Roman"/>
              </a:rPr>
              <a:t> </a:t>
            </a:r>
            <a:r>
              <a:rPr dirty="0" sz="1450">
                <a:solidFill>
                  <a:srgbClr val="707272"/>
                </a:solidFill>
                <a:latin typeface="Times New Roman"/>
                <a:cs typeface="Times New Roman"/>
              </a:rPr>
              <a:t>7</a:t>
            </a:r>
            <a:r>
              <a:rPr dirty="0" sz="1450">
                <a:solidFill>
                  <a:srgbClr val="909597"/>
                </a:solidFill>
                <a:latin typeface="Times New Roman"/>
                <a:cs typeface="Times New Roman"/>
              </a:rPr>
              <a:t>:</a:t>
            </a:r>
            <a:r>
              <a:rPr dirty="0" sz="1450">
                <a:solidFill>
                  <a:srgbClr val="707272"/>
                </a:solidFill>
                <a:latin typeface="Times New Roman"/>
                <a:cs typeface="Times New Roman"/>
              </a:rPr>
              <a:t>00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6700304" y="5140107"/>
            <a:ext cx="2179955" cy="249554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450" spc="-25">
                <a:solidFill>
                  <a:srgbClr val="707272"/>
                </a:solidFill>
                <a:latin typeface="Times New Roman"/>
                <a:cs typeface="Times New Roman"/>
              </a:rPr>
              <a:t>Continous </a:t>
            </a:r>
            <a:r>
              <a:rPr dirty="0" sz="1450" spc="25">
                <a:solidFill>
                  <a:srgbClr val="707272"/>
                </a:solidFill>
                <a:latin typeface="Times New Roman"/>
                <a:cs typeface="Times New Roman"/>
              </a:rPr>
              <a:t>Sunday </a:t>
            </a:r>
            <a:r>
              <a:rPr dirty="0" sz="1450" spc="-85">
                <a:solidFill>
                  <a:srgbClr val="707272"/>
                </a:solidFill>
                <a:latin typeface="Times New Roman"/>
                <a:cs typeface="Times New Roman"/>
              </a:rPr>
              <a:t>From </a:t>
            </a:r>
            <a:r>
              <a:rPr dirty="0" sz="1450" spc="-25">
                <a:solidFill>
                  <a:srgbClr val="707272"/>
                </a:solidFill>
                <a:latin typeface="Times New Roman"/>
                <a:cs typeface="Times New Roman"/>
              </a:rPr>
              <a:t>1</a:t>
            </a:r>
            <a:r>
              <a:rPr dirty="0" sz="1450" spc="-114">
                <a:solidFill>
                  <a:srgbClr val="707272"/>
                </a:solidFill>
                <a:latin typeface="Times New Roman"/>
                <a:cs typeface="Times New Roman"/>
              </a:rPr>
              <a:t> </a:t>
            </a:r>
            <a:r>
              <a:rPr dirty="0" sz="1450" spc="-155">
                <a:solidFill>
                  <a:srgbClr val="606264"/>
                </a:solidFill>
                <a:latin typeface="Times New Roman"/>
                <a:cs typeface="Times New Roman"/>
              </a:rPr>
              <a:t>PM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17506374" y="5548848"/>
            <a:ext cx="38735" cy="241935"/>
          </a:xfrm>
          <a:custGeom>
            <a:avLst/>
            <a:gdLst/>
            <a:ahLst/>
            <a:cxnLst/>
            <a:rect l="l" t="t" r="r" b="b"/>
            <a:pathLst>
              <a:path w="38734" h="241935">
                <a:moveTo>
                  <a:pt x="38238" y="241906"/>
                </a:moveTo>
                <a:lnTo>
                  <a:pt x="0" y="241906"/>
                </a:lnTo>
                <a:lnTo>
                  <a:pt x="0" y="0"/>
                </a:lnTo>
                <a:lnTo>
                  <a:pt x="38238" y="0"/>
                </a:lnTo>
                <a:lnTo>
                  <a:pt x="38238" y="241906"/>
                </a:lnTo>
                <a:close/>
              </a:path>
            </a:pathLst>
          </a:custGeom>
          <a:solidFill>
            <a:srgbClr val="DFE2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 txBox="1"/>
          <p:nvPr/>
        </p:nvSpPr>
        <p:spPr>
          <a:xfrm>
            <a:off x="17276596" y="5537214"/>
            <a:ext cx="1043940" cy="2438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400" spc="-65">
                <a:solidFill>
                  <a:srgbClr val="707272"/>
                </a:solidFill>
                <a:latin typeface="Arial"/>
                <a:cs typeface="Arial"/>
              </a:rPr>
              <a:t>Tel</a:t>
            </a:r>
            <a:r>
              <a:rPr dirty="0" sz="1400" spc="-65">
                <a:solidFill>
                  <a:srgbClr val="A7AAA7"/>
                </a:solidFill>
                <a:latin typeface="Arial"/>
                <a:cs typeface="Arial"/>
              </a:rPr>
              <a:t>.</a:t>
            </a:r>
            <a:r>
              <a:rPr dirty="0" sz="1400" spc="-95">
                <a:solidFill>
                  <a:srgbClr val="A7AAA7"/>
                </a:solidFill>
                <a:latin typeface="Arial"/>
                <a:cs typeface="Arial"/>
              </a:rPr>
              <a:t> </a:t>
            </a:r>
            <a:r>
              <a:rPr dirty="0" sz="1400" spc="-50">
                <a:solidFill>
                  <a:srgbClr val="707272"/>
                </a:solidFill>
                <a:latin typeface="Arial"/>
                <a:cs typeface="Arial"/>
              </a:rPr>
              <a:t>835-0965</a:t>
            </a:r>
            <a:endParaRPr sz="14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695164" y="7087363"/>
            <a:ext cx="1736089" cy="31305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850" spc="-145">
                <a:solidFill>
                  <a:srgbClr val="707272"/>
                </a:solidFill>
                <a:latin typeface="Times New Roman"/>
                <a:cs typeface="Times New Roman"/>
              </a:rPr>
              <a:t>WEST</a:t>
            </a:r>
            <a:r>
              <a:rPr dirty="0" sz="1850" spc="-145">
                <a:solidFill>
                  <a:srgbClr val="4B4949"/>
                </a:solidFill>
                <a:latin typeface="Times New Roman"/>
                <a:cs typeface="Times New Roman"/>
              </a:rPr>
              <a:t>E</a:t>
            </a:r>
            <a:r>
              <a:rPr dirty="0" sz="1850" spc="-145">
                <a:solidFill>
                  <a:srgbClr val="606264"/>
                </a:solidFill>
                <a:latin typeface="Times New Roman"/>
                <a:cs typeface="Times New Roman"/>
              </a:rPr>
              <a:t>RN</a:t>
            </a:r>
            <a:r>
              <a:rPr dirty="0" sz="1850" spc="10">
                <a:solidFill>
                  <a:srgbClr val="606264"/>
                </a:solidFill>
                <a:latin typeface="Times New Roman"/>
                <a:cs typeface="Times New Roman"/>
              </a:rPr>
              <a:t> </a:t>
            </a:r>
            <a:r>
              <a:rPr dirty="0" sz="1700" spc="15">
                <a:solidFill>
                  <a:srgbClr val="707272"/>
                </a:solidFill>
                <a:latin typeface="Arial"/>
                <a:cs typeface="Arial"/>
              </a:rPr>
              <a:t>W</a:t>
            </a:r>
            <a:r>
              <a:rPr dirty="0" sz="1700" spc="15">
                <a:solidFill>
                  <a:srgbClr val="4B4949"/>
                </a:solidFill>
                <a:latin typeface="Arial"/>
                <a:cs typeface="Arial"/>
              </a:rPr>
              <a:t>E</a:t>
            </a:r>
            <a:r>
              <a:rPr dirty="0" sz="1700" spc="15">
                <a:solidFill>
                  <a:srgbClr val="606264"/>
                </a:solidFill>
                <a:latin typeface="Arial"/>
                <a:cs typeface="Arial"/>
              </a:rPr>
              <a:t>AR</a:t>
            </a:r>
            <a:endParaRPr sz="17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804175" y="7345721"/>
            <a:ext cx="721995" cy="31305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850" spc="-85">
                <a:solidFill>
                  <a:srgbClr val="606264"/>
                </a:solidFill>
                <a:latin typeface="Times New Roman"/>
                <a:cs typeface="Times New Roman"/>
              </a:rPr>
              <a:t>SOOTS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595605" y="7345721"/>
            <a:ext cx="760730" cy="31305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850" spc="-130">
                <a:solidFill>
                  <a:srgbClr val="606264"/>
                </a:solidFill>
                <a:latin typeface="Times New Roman"/>
                <a:cs typeface="Times New Roman"/>
              </a:rPr>
              <a:t>SH</a:t>
            </a:r>
            <a:r>
              <a:rPr dirty="0" sz="1850" spc="-130">
                <a:solidFill>
                  <a:srgbClr val="4B4949"/>
                </a:solidFill>
                <a:latin typeface="Times New Roman"/>
                <a:cs typeface="Times New Roman"/>
              </a:rPr>
              <a:t>O</a:t>
            </a:r>
            <a:r>
              <a:rPr dirty="0" sz="1850" spc="-20">
                <a:solidFill>
                  <a:srgbClr val="4B4949"/>
                </a:solidFill>
                <a:latin typeface="Times New Roman"/>
                <a:cs typeface="Times New Roman"/>
              </a:rPr>
              <a:t> </a:t>
            </a:r>
            <a:r>
              <a:rPr dirty="0" sz="1850" spc="-110">
                <a:solidFill>
                  <a:srgbClr val="4B4949"/>
                </a:solidFill>
                <a:latin typeface="Times New Roman"/>
                <a:cs typeface="Times New Roman"/>
              </a:rPr>
              <a:t>E</a:t>
            </a:r>
            <a:r>
              <a:rPr dirty="0" sz="1850" spc="-110">
                <a:solidFill>
                  <a:srgbClr val="606264"/>
                </a:solidFill>
                <a:latin typeface="Times New Roman"/>
                <a:cs typeface="Times New Roman"/>
              </a:rPr>
              <a:t>S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216764" y="12020088"/>
            <a:ext cx="3038475" cy="1038860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10310" marR="5080" indent="-1198245">
              <a:lnSpc>
                <a:spcPts val="1960"/>
              </a:lnSpc>
              <a:spcBef>
                <a:spcPts val="300"/>
              </a:spcBef>
            </a:pPr>
            <a:r>
              <a:rPr dirty="0" sz="1700" spc="-340">
                <a:solidFill>
                  <a:srgbClr val="606264"/>
                </a:solidFill>
                <a:latin typeface="Arial"/>
                <a:cs typeface="Arial"/>
              </a:rPr>
              <a:t>S </a:t>
            </a:r>
            <a:r>
              <a:rPr dirty="0" sz="1700" spc="-395">
                <a:solidFill>
                  <a:srgbClr val="4B4949"/>
                </a:solidFill>
                <a:latin typeface="Arial"/>
                <a:cs typeface="Arial"/>
              </a:rPr>
              <a:t>O </a:t>
            </a:r>
            <a:r>
              <a:rPr dirty="0" sz="1700" spc="-90">
                <a:solidFill>
                  <a:srgbClr val="606264"/>
                </a:solidFill>
                <a:latin typeface="Arial"/>
                <a:cs typeface="Arial"/>
              </a:rPr>
              <a:t>CORRO </a:t>
            </a:r>
            <a:r>
              <a:rPr dirty="0" sz="1700" spc="-175">
                <a:solidFill>
                  <a:srgbClr val="4B4949"/>
                </a:solidFill>
                <a:latin typeface="Arial"/>
                <a:cs typeface="Arial"/>
              </a:rPr>
              <a:t>B</a:t>
            </a:r>
            <a:r>
              <a:rPr dirty="0" sz="1700" spc="-175">
                <a:solidFill>
                  <a:srgbClr val="606264"/>
                </a:solidFill>
                <a:latin typeface="Arial"/>
                <a:cs typeface="Arial"/>
              </a:rPr>
              <a:t>RO </a:t>
            </a:r>
            <a:r>
              <a:rPr dirty="0" sz="1700">
                <a:solidFill>
                  <a:srgbClr val="606264"/>
                </a:solidFill>
                <a:latin typeface="Arial"/>
                <a:cs typeface="Arial"/>
              </a:rPr>
              <a:t>WNBILT</a:t>
            </a:r>
            <a:r>
              <a:rPr dirty="0" sz="1750">
                <a:solidFill>
                  <a:srgbClr val="606264"/>
                </a:solidFill>
                <a:latin typeface="Arial"/>
                <a:cs typeface="Arial"/>
              </a:rPr>
              <a:t>SHOE  </a:t>
            </a:r>
            <a:r>
              <a:rPr dirty="0" sz="1750" spc="-155">
                <a:solidFill>
                  <a:srgbClr val="606264"/>
                </a:solidFill>
                <a:latin typeface="Arial"/>
                <a:cs typeface="Arial"/>
              </a:rPr>
              <a:t>STO</a:t>
            </a:r>
            <a:r>
              <a:rPr dirty="0" sz="1750" spc="-155">
                <a:solidFill>
                  <a:srgbClr val="4B4949"/>
                </a:solidFill>
                <a:latin typeface="Arial"/>
                <a:cs typeface="Arial"/>
              </a:rPr>
              <a:t>R</a:t>
            </a:r>
            <a:r>
              <a:rPr dirty="0" sz="1750" spc="-155">
                <a:solidFill>
                  <a:srgbClr val="606264"/>
                </a:solidFill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  <a:p>
            <a:pPr marL="459105">
              <a:lnSpc>
                <a:spcPts val="1885"/>
              </a:lnSpc>
            </a:pPr>
            <a:r>
              <a:rPr dirty="0" sz="1650" spc="-80">
                <a:solidFill>
                  <a:srgbClr val="606264"/>
                </a:solidFill>
                <a:latin typeface="Arial"/>
                <a:cs typeface="Arial"/>
              </a:rPr>
              <a:t>M </a:t>
            </a:r>
            <a:r>
              <a:rPr dirty="0" sz="1650" spc="-10">
                <a:solidFill>
                  <a:srgbClr val="606264"/>
                </a:solidFill>
                <a:latin typeface="Arial"/>
                <a:cs typeface="Arial"/>
              </a:rPr>
              <a:t>r</a:t>
            </a:r>
            <a:r>
              <a:rPr dirty="0" sz="1650" spc="-10">
                <a:solidFill>
                  <a:srgbClr val="909597"/>
                </a:solidFill>
                <a:latin typeface="Arial"/>
                <a:cs typeface="Arial"/>
              </a:rPr>
              <a:t>. </a:t>
            </a:r>
            <a:r>
              <a:rPr dirty="0" sz="1650" spc="-65">
                <a:solidFill>
                  <a:srgbClr val="4B4949"/>
                </a:solidFill>
                <a:latin typeface="Arial"/>
                <a:cs typeface="Arial"/>
              </a:rPr>
              <a:t>&amp; </a:t>
            </a:r>
            <a:r>
              <a:rPr dirty="0" sz="1650" spc="-80">
                <a:solidFill>
                  <a:srgbClr val="606264"/>
                </a:solidFill>
                <a:latin typeface="Arial"/>
                <a:cs typeface="Arial"/>
              </a:rPr>
              <a:t>M </a:t>
            </a:r>
            <a:r>
              <a:rPr dirty="0" sz="1650" spc="-55">
                <a:solidFill>
                  <a:srgbClr val="606264"/>
                </a:solidFill>
                <a:latin typeface="Arial"/>
                <a:cs typeface="Arial"/>
              </a:rPr>
              <a:t>rs</a:t>
            </a:r>
            <a:r>
              <a:rPr dirty="0" sz="1650" spc="-55">
                <a:solidFill>
                  <a:srgbClr val="828583"/>
                </a:solidFill>
                <a:latin typeface="Arial"/>
                <a:cs typeface="Arial"/>
              </a:rPr>
              <a:t>, </a:t>
            </a:r>
            <a:r>
              <a:rPr dirty="0" sz="1650" spc="50">
                <a:solidFill>
                  <a:srgbClr val="606264"/>
                </a:solidFill>
                <a:latin typeface="Arial"/>
                <a:cs typeface="Arial"/>
              </a:rPr>
              <a:t>C. </a:t>
            </a:r>
            <a:r>
              <a:rPr dirty="0" sz="1650" spc="10">
                <a:solidFill>
                  <a:srgbClr val="606264"/>
                </a:solidFill>
                <a:latin typeface="Arial"/>
                <a:cs typeface="Arial"/>
              </a:rPr>
              <a:t>H</a:t>
            </a:r>
            <a:r>
              <a:rPr dirty="0" sz="1650" spc="10">
                <a:solidFill>
                  <a:srgbClr val="828583"/>
                </a:solidFill>
                <a:latin typeface="Arial"/>
                <a:cs typeface="Arial"/>
              </a:rPr>
              <a:t>.</a:t>
            </a:r>
            <a:r>
              <a:rPr dirty="0" sz="1650" spc="-70">
                <a:solidFill>
                  <a:srgbClr val="828583"/>
                </a:solidFill>
                <a:latin typeface="Arial"/>
                <a:cs typeface="Arial"/>
              </a:rPr>
              <a:t> </a:t>
            </a:r>
            <a:r>
              <a:rPr dirty="0" sz="1650" spc="140">
                <a:solidFill>
                  <a:srgbClr val="606264"/>
                </a:solidFill>
                <a:latin typeface="Arial"/>
                <a:cs typeface="Arial"/>
              </a:rPr>
              <a:t>Good</a:t>
            </a:r>
            <a:endParaRPr sz="1650">
              <a:latin typeface="Arial"/>
              <a:cs typeface="Arial"/>
            </a:endParaRPr>
          </a:p>
          <a:p>
            <a:pPr marL="500380">
              <a:lnSpc>
                <a:spcPts val="1970"/>
              </a:lnSpc>
            </a:pPr>
            <a:r>
              <a:rPr dirty="0" sz="1650" spc="60">
                <a:solidFill>
                  <a:srgbClr val="606264"/>
                </a:solidFill>
                <a:latin typeface="Arial"/>
                <a:cs typeface="Arial"/>
              </a:rPr>
              <a:t>111</a:t>
            </a:r>
            <a:r>
              <a:rPr dirty="0" sz="1650" spc="-345">
                <a:solidFill>
                  <a:srgbClr val="606264"/>
                </a:solidFill>
                <a:latin typeface="Arial"/>
                <a:cs typeface="Arial"/>
              </a:rPr>
              <a:t> </a:t>
            </a:r>
            <a:r>
              <a:rPr dirty="0" sz="1650" spc="45">
                <a:solidFill>
                  <a:srgbClr val="606264"/>
                </a:solidFill>
                <a:latin typeface="Arial"/>
                <a:cs typeface="Arial"/>
              </a:rPr>
              <a:t>Manzanares </a:t>
            </a:r>
            <a:r>
              <a:rPr dirty="0" sz="1650" spc="-5">
                <a:solidFill>
                  <a:srgbClr val="606264"/>
                </a:solidFill>
                <a:latin typeface="Arial"/>
                <a:cs typeface="Arial"/>
              </a:rPr>
              <a:t>N</a:t>
            </a:r>
            <a:r>
              <a:rPr dirty="0" sz="1650" spc="-5">
                <a:solidFill>
                  <a:srgbClr val="909597"/>
                </a:solidFill>
                <a:latin typeface="Arial"/>
                <a:cs typeface="Arial"/>
              </a:rPr>
              <a:t>.</a:t>
            </a:r>
            <a:r>
              <a:rPr dirty="0" sz="1650" spc="-5">
                <a:solidFill>
                  <a:srgbClr val="4B4949"/>
                </a:solidFill>
                <a:latin typeface="Arial"/>
                <a:cs typeface="Arial"/>
              </a:rPr>
              <a:t>E</a:t>
            </a:r>
            <a:r>
              <a:rPr dirty="0" sz="1650" spc="-5">
                <a:solidFill>
                  <a:srgbClr val="828583"/>
                </a:solidFill>
                <a:latin typeface="Arial"/>
                <a:cs typeface="Arial"/>
              </a:rPr>
              <a:t>.</a:t>
            </a:r>
            <a:endParaRPr sz="165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6447337" y="7412703"/>
            <a:ext cx="2512695" cy="63246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 marR="5080" indent="104775">
              <a:lnSpc>
                <a:spcPts val="2340"/>
              </a:lnSpc>
              <a:spcBef>
                <a:spcPts val="260"/>
              </a:spcBef>
            </a:pPr>
            <a:r>
              <a:rPr dirty="0" sz="2000" spc="-30">
                <a:solidFill>
                  <a:srgbClr val="4B4949"/>
                </a:solidFill>
                <a:latin typeface="Arial"/>
                <a:cs typeface="Arial"/>
              </a:rPr>
              <a:t>SOCORRO </a:t>
            </a:r>
            <a:r>
              <a:rPr dirty="0" sz="2000" spc="-10">
                <a:solidFill>
                  <a:srgbClr val="3A3634"/>
                </a:solidFill>
                <a:latin typeface="Arial"/>
                <a:cs typeface="Arial"/>
              </a:rPr>
              <a:t>MOTOR  </a:t>
            </a:r>
            <a:r>
              <a:rPr dirty="0" sz="2000" spc="-105">
                <a:solidFill>
                  <a:srgbClr val="4B4949"/>
                </a:solidFill>
                <a:latin typeface="Arial"/>
                <a:cs typeface="Arial"/>
              </a:rPr>
              <a:t>SALES </a:t>
            </a:r>
            <a:r>
              <a:rPr dirty="0" sz="2000" spc="130">
                <a:solidFill>
                  <a:srgbClr val="3A3634"/>
                </a:solidFill>
                <a:latin typeface="Arial"/>
                <a:cs typeface="Arial"/>
              </a:rPr>
              <a:t>AND</a:t>
            </a:r>
            <a:r>
              <a:rPr dirty="0" sz="2000" spc="95">
                <a:solidFill>
                  <a:srgbClr val="3A3634"/>
                </a:solidFill>
                <a:latin typeface="Arial"/>
                <a:cs typeface="Arial"/>
              </a:rPr>
              <a:t> </a:t>
            </a:r>
            <a:r>
              <a:rPr dirty="0" sz="2000" spc="-140">
                <a:solidFill>
                  <a:srgbClr val="3A3634"/>
                </a:solidFill>
                <a:latin typeface="Arial"/>
                <a:cs typeface="Arial"/>
              </a:rPr>
              <a:t>SERVICE</a:t>
            </a:r>
            <a:endParaRPr sz="20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426831" y="8293034"/>
            <a:ext cx="2580640" cy="63627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dirty="0" sz="1400" spc="70">
                <a:solidFill>
                  <a:srgbClr val="606264"/>
                </a:solidFill>
                <a:latin typeface="Arial"/>
                <a:cs typeface="Arial"/>
              </a:rPr>
              <a:t>BUICK-PONTlAC-OPEt-GMC</a:t>
            </a:r>
            <a:endParaRPr sz="1400">
              <a:latin typeface="Arial"/>
              <a:cs typeface="Arial"/>
            </a:endParaRPr>
          </a:p>
          <a:p>
            <a:pPr algn="ctr" marL="48260">
              <a:lnSpc>
                <a:spcPct val="100000"/>
              </a:lnSpc>
              <a:spcBef>
                <a:spcPts val="1410"/>
              </a:spcBef>
            </a:pPr>
            <a:r>
              <a:rPr dirty="0" sz="1400" spc="40">
                <a:solidFill>
                  <a:srgbClr val="707272"/>
                </a:solidFill>
                <a:latin typeface="Arial"/>
                <a:cs typeface="Arial"/>
              </a:rPr>
              <a:t>NATIONAL</a:t>
            </a:r>
            <a:r>
              <a:rPr dirty="0" sz="1400" spc="-195">
                <a:solidFill>
                  <a:srgbClr val="707272"/>
                </a:solidFill>
                <a:latin typeface="Arial"/>
                <a:cs typeface="Arial"/>
              </a:rPr>
              <a:t> </a:t>
            </a:r>
            <a:r>
              <a:rPr dirty="0" sz="1400" spc="-30">
                <a:solidFill>
                  <a:srgbClr val="707272"/>
                </a:solidFill>
                <a:latin typeface="Arial"/>
                <a:cs typeface="Arial"/>
              </a:rPr>
              <a:t>C</a:t>
            </a:r>
            <a:r>
              <a:rPr dirty="0" sz="1400" spc="-30">
                <a:solidFill>
                  <a:srgbClr val="4B4949"/>
                </a:solidFill>
                <a:latin typeface="Arial"/>
                <a:cs typeface="Arial"/>
              </a:rPr>
              <a:t>ARR</a:t>
            </a:r>
            <a:r>
              <a:rPr dirty="0" sz="1400" spc="-30">
                <a:solidFill>
                  <a:srgbClr val="606264"/>
                </a:solidFill>
                <a:latin typeface="Arial"/>
                <a:cs typeface="Arial"/>
              </a:rPr>
              <a:t>ENT</a:t>
            </a:r>
            <a:r>
              <a:rPr dirty="0" sz="1400" spc="-30">
                <a:solidFill>
                  <a:srgbClr val="4B4949"/>
                </a:solidFill>
                <a:latin typeface="Arial"/>
                <a:cs typeface="Arial"/>
              </a:rPr>
              <a:t>A</a:t>
            </a:r>
            <a:r>
              <a:rPr dirty="0" sz="1400" spc="-30">
                <a:solidFill>
                  <a:srgbClr val="707272"/>
                </a:solidFill>
                <a:latin typeface="Arial"/>
                <a:cs typeface="Arial"/>
              </a:rPr>
              <a:t>L</a:t>
            </a:r>
            <a:endParaRPr sz="1400">
              <a:latin typeface="Arial"/>
              <a:cs typeface="Arial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15109197" y="6762461"/>
            <a:ext cx="114935" cy="611505"/>
          </a:xfrm>
          <a:custGeom>
            <a:avLst/>
            <a:gdLst/>
            <a:ahLst/>
            <a:cxnLst/>
            <a:rect l="l" t="t" r="r" b="b"/>
            <a:pathLst>
              <a:path w="114934" h="611504">
                <a:moveTo>
                  <a:pt x="114716" y="611133"/>
                </a:moveTo>
                <a:lnTo>
                  <a:pt x="0" y="611133"/>
                </a:lnTo>
                <a:lnTo>
                  <a:pt x="0" y="0"/>
                </a:lnTo>
                <a:lnTo>
                  <a:pt x="114716" y="0"/>
                </a:lnTo>
                <a:lnTo>
                  <a:pt x="114716" y="611133"/>
                </a:lnTo>
                <a:close/>
              </a:path>
            </a:pathLst>
          </a:custGeom>
          <a:solidFill>
            <a:srgbClr val="DFE2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 txBox="1"/>
          <p:nvPr/>
        </p:nvSpPr>
        <p:spPr>
          <a:xfrm>
            <a:off x="15096500" y="6752454"/>
            <a:ext cx="175260" cy="57658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3600" spc="-20">
                <a:solidFill>
                  <a:srgbClr val="A7AAA7"/>
                </a:solidFill>
                <a:latin typeface="Arial"/>
                <a:cs typeface="Arial"/>
              </a:rPr>
              <a:t>-</a:t>
            </a:r>
            <a:endParaRPr sz="36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6358020" y="9043915"/>
            <a:ext cx="1097280" cy="594360"/>
          </a:xfrm>
          <a:prstGeom prst="rect">
            <a:avLst/>
          </a:prstGeom>
        </p:spPr>
        <p:txBody>
          <a:bodyPr wrap="square" lIns="0" tIns="78740" rIns="0" bIns="0" rtlCol="0" vert="horz">
            <a:spAutoFit/>
          </a:bodyPr>
          <a:lstStyle/>
          <a:p>
            <a:pPr marL="62230">
              <a:lnSpc>
                <a:spcPct val="100000"/>
              </a:lnSpc>
              <a:spcBef>
                <a:spcPts val="620"/>
              </a:spcBef>
            </a:pPr>
            <a:r>
              <a:rPr dirty="0" sz="1400" spc="65">
                <a:solidFill>
                  <a:srgbClr val="707272"/>
                </a:solidFill>
                <a:latin typeface="Times New Roman"/>
                <a:cs typeface="Times New Roman"/>
              </a:rPr>
              <a:t>JomesGr1ce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dirty="0" sz="1450" spc="10">
                <a:solidFill>
                  <a:srgbClr val="707272"/>
                </a:solidFill>
                <a:latin typeface="Times New Roman"/>
                <a:cs typeface="Times New Roman"/>
              </a:rPr>
              <a:t>Tel.</a:t>
            </a:r>
            <a:r>
              <a:rPr dirty="0" sz="1450" spc="-250">
                <a:solidFill>
                  <a:srgbClr val="707272"/>
                </a:solidFill>
                <a:latin typeface="Times New Roman"/>
                <a:cs typeface="Times New Roman"/>
              </a:rPr>
              <a:t> </a:t>
            </a:r>
            <a:r>
              <a:rPr dirty="0" sz="1450" spc="55">
                <a:solidFill>
                  <a:srgbClr val="707272"/>
                </a:solidFill>
                <a:latin typeface="Times New Roman"/>
                <a:cs typeface="Times New Roman"/>
              </a:rPr>
              <a:t>835</a:t>
            </a:r>
            <a:r>
              <a:rPr dirty="0" sz="1450" spc="55">
                <a:solidFill>
                  <a:srgbClr val="909597"/>
                </a:solidFill>
                <a:latin typeface="Times New Roman"/>
                <a:cs typeface="Times New Roman"/>
              </a:rPr>
              <a:t>.</a:t>
            </a:r>
            <a:r>
              <a:rPr dirty="0" sz="1450" spc="-235">
                <a:solidFill>
                  <a:srgbClr val="909597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707272"/>
                </a:solidFill>
                <a:latin typeface="Times New Roman"/>
                <a:cs typeface="Times New Roman"/>
              </a:rPr>
              <a:t>1160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6630486" y="10905321"/>
            <a:ext cx="2473960" cy="70294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dirty="0" sz="2000" spc="-100">
                <a:solidFill>
                  <a:srgbClr val="4B4949"/>
                </a:solidFill>
                <a:latin typeface="Arial"/>
                <a:cs typeface="Arial"/>
              </a:rPr>
              <a:t>FABRIC</a:t>
            </a:r>
            <a:r>
              <a:rPr dirty="0" sz="2000" spc="180">
                <a:solidFill>
                  <a:srgbClr val="4B4949"/>
                </a:solidFill>
                <a:latin typeface="Arial"/>
                <a:cs typeface="Arial"/>
              </a:rPr>
              <a:t> </a:t>
            </a:r>
            <a:r>
              <a:rPr dirty="0" sz="2000" spc="-70">
                <a:solidFill>
                  <a:srgbClr val="4B4949"/>
                </a:solidFill>
                <a:latin typeface="Arial"/>
                <a:cs typeface="Arial"/>
              </a:rPr>
              <a:t>SHOP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10"/>
              </a:spcBef>
            </a:pPr>
            <a:r>
              <a:rPr dirty="0" sz="1400" spc="-45">
                <a:solidFill>
                  <a:srgbClr val="707272"/>
                </a:solidFill>
                <a:latin typeface="Arial"/>
                <a:cs typeface="Arial"/>
              </a:rPr>
              <a:t>VOGUE</a:t>
            </a:r>
            <a:r>
              <a:rPr dirty="0" sz="1400" spc="-45">
                <a:solidFill>
                  <a:srgbClr val="909597"/>
                </a:solidFill>
                <a:latin typeface="Arial"/>
                <a:cs typeface="Arial"/>
              </a:rPr>
              <a:t>, </a:t>
            </a:r>
            <a:r>
              <a:rPr dirty="0" sz="1400" spc="45">
                <a:solidFill>
                  <a:srgbClr val="707272"/>
                </a:solidFill>
                <a:latin typeface="Arial"/>
                <a:cs typeface="Arial"/>
              </a:rPr>
              <a:t>McCAllS</a:t>
            </a:r>
            <a:r>
              <a:rPr dirty="0" sz="1400" spc="45">
                <a:solidFill>
                  <a:srgbClr val="909597"/>
                </a:solidFill>
                <a:latin typeface="Arial"/>
                <a:cs typeface="Arial"/>
              </a:rPr>
              <a:t>,</a:t>
            </a:r>
            <a:r>
              <a:rPr dirty="0" sz="1400" spc="60">
                <a:solidFill>
                  <a:srgbClr val="909597"/>
                </a:solidFill>
                <a:latin typeface="Arial"/>
                <a:cs typeface="Arial"/>
              </a:rPr>
              <a:t> </a:t>
            </a:r>
            <a:r>
              <a:rPr dirty="0" sz="1400" spc="-100">
                <a:solidFill>
                  <a:srgbClr val="4B4949"/>
                </a:solidFill>
                <a:latin typeface="Arial"/>
                <a:cs typeface="Arial"/>
              </a:rPr>
              <a:t>B</a:t>
            </a:r>
            <a:r>
              <a:rPr dirty="0" sz="1400" spc="-100">
                <a:solidFill>
                  <a:srgbClr val="707272"/>
                </a:solidFill>
                <a:latin typeface="Arial"/>
                <a:cs typeface="Arial"/>
              </a:rPr>
              <a:t>UTTERICK</a:t>
            </a:r>
            <a:endParaRPr sz="140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6409343" y="11756945"/>
            <a:ext cx="2820670" cy="62738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algn="just" marL="12700" marR="5080" indent="201295">
              <a:lnSpc>
                <a:spcPct val="82600"/>
              </a:lnSpc>
              <a:spcBef>
                <a:spcPts val="420"/>
              </a:spcBef>
            </a:pPr>
            <a:r>
              <a:rPr dirty="0" sz="1400" spc="75">
                <a:solidFill>
                  <a:srgbClr val="707272"/>
                </a:solidFill>
                <a:latin typeface="Times New Roman"/>
                <a:cs typeface="Times New Roman"/>
              </a:rPr>
              <a:t>And </a:t>
            </a:r>
            <a:r>
              <a:rPr dirty="0" sz="1400" spc="45">
                <a:solidFill>
                  <a:srgbClr val="606264"/>
                </a:solidFill>
                <a:latin typeface="Times New Roman"/>
                <a:cs typeface="Times New Roman"/>
              </a:rPr>
              <a:t>Authentic </a:t>
            </a:r>
            <a:r>
              <a:rPr dirty="0" sz="1400" spc="75">
                <a:solidFill>
                  <a:srgbClr val="606264"/>
                </a:solidFill>
                <a:latin typeface="Times New Roman"/>
                <a:cs typeface="Times New Roman"/>
              </a:rPr>
              <a:t>We</a:t>
            </a:r>
            <a:r>
              <a:rPr dirty="0" sz="1400" spc="75">
                <a:solidFill>
                  <a:srgbClr val="828583"/>
                </a:solidFill>
                <a:latin typeface="Times New Roman"/>
                <a:cs typeface="Times New Roman"/>
              </a:rPr>
              <a:t>ste</a:t>
            </a:r>
            <a:r>
              <a:rPr dirty="0" sz="1400" spc="75">
                <a:solidFill>
                  <a:srgbClr val="606264"/>
                </a:solidFill>
                <a:latin typeface="Times New Roman"/>
                <a:cs typeface="Times New Roman"/>
              </a:rPr>
              <a:t>rn </a:t>
            </a:r>
            <a:r>
              <a:rPr dirty="0" sz="1400" spc="30">
                <a:solidFill>
                  <a:srgbClr val="606264"/>
                </a:solidFill>
                <a:latin typeface="Times New Roman"/>
                <a:cs typeface="Times New Roman"/>
              </a:rPr>
              <a:t>Patterns  </a:t>
            </a:r>
            <a:r>
              <a:rPr dirty="0" sz="1450" spc="10">
                <a:solidFill>
                  <a:srgbClr val="606264"/>
                </a:solidFill>
                <a:latin typeface="Times New Roman"/>
                <a:cs typeface="Times New Roman"/>
              </a:rPr>
              <a:t>All </a:t>
            </a:r>
            <a:r>
              <a:rPr dirty="0" sz="1450" spc="-35">
                <a:solidFill>
                  <a:srgbClr val="707272"/>
                </a:solidFill>
                <a:latin typeface="Times New Roman"/>
                <a:cs typeface="Times New Roman"/>
              </a:rPr>
              <a:t>Kinds </a:t>
            </a:r>
            <a:r>
              <a:rPr dirty="0" sz="1600" spc="-10">
                <a:solidFill>
                  <a:srgbClr val="707272"/>
                </a:solidFill>
                <a:latin typeface="Arial"/>
                <a:cs typeface="Arial"/>
              </a:rPr>
              <a:t>of </a:t>
            </a:r>
            <a:r>
              <a:rPr dirty="0" sz="1500" spc="-85">
                <a:solidFill>
                  <a:srgbClr val="606264"/>
                </a:solidFill>
                <a:latin typeface="Times New Roman"/>
                <a:cs typeface="Times New Roman"/>
              </a:rPr>
              <a:t>Matet"1al </a:t>
            </a:r>
            <a:r>
              <a:rPr dirty="0" sz="1450" spc="-80">
                <a:solidFill>
                  <a:srgbClr val="606264"/>
                </a:solidFill>
                <a:latin typeface="Times New Roman"/>
                <a:cs typeface="Times New Roman"/>
              </a:rPr>
              <a:t>and </a:t>
            </a:r>
            <a:r>
              <a:rPr dirty="0" sz="1450" spc="-170">
                <a:solidFill>
                  <a:srgbClr val="606264"/>
                </a:solidFill>
                <a:latin typeface="Times New Roman"/>
                <a:cs typeface="Times New Roman"/>
              </a:rPr>
              <a:t>Tr</a:t>
            </a:r>
            <a:r>
              <a:rPr dirty="0" sz="1450" spc="-170">
                <a:solidFill>
                  <a:srgbClr val="828583"/>
                </a:solidFill>
                <a:latin typeface="Times New Roman"/>
                <a:cs typeface="Times New Roman"/>
              </a:rPr>
              <a:t>i</a:t>
            </a:r>
            <a:r>
              <a:rPr dirty="0" sz="1450" spc="-170">
                <a:solidFill>
                  <a:srgbClr val="606264"/>
                </a:solidFill>
                <a:latin typeface="Times New Roman"/>
                <a:cs typeface="Times New Roman"/>
              </a:rPr>
              <a:t>mm</a:t>
            </a:r>
            <a:r>
              <a:rPr dirty="0" sz="1450" spc="-170">
                <a:solidFill>
                  <a:srgbClr val="828583"/>
                </a:solidFill>
                <a:latin typeface="Times New Roman"/>
                <a:cs typeface="Times New Roman"/>
              </a:rPr>
              <a:t>in</a:t>
            </a:r>
            <a:r>
              <a:rPr dirty="0" sz="1450" spc="-170">
                <a:solidFill>
                  <a:srgbClr val="606264"/>
                </a:solidFill>
                <a:latin typeface="Times New Roman"/>
                <a:cs typeface="Times New Roman"/>
              </a:rPr>
              <a:t>g </a:t>
            </a:r>
            <a:r>
              <a:rPr dirty="0" sz="1450" spc="-145">
                <a:solidFill>
                  <a:srgbClr val="606264"/>
                </a:solidFill>
                <a:latin typeface="Times New Roman"/>
                <a:cs typeface="Times New Roman"/>
              </a:rPr>
              <a:t>s  </a:t>
            </a:r>
            <a:r>
              <a:rPr dirty="0" sz="1450" spc="-25">
                <a:solidFill>
                  <a:srgbClr val="707272"/>
                </a:solidFill>
                <a:latin typeface="Times New Roman"/>
                <a:cs typeface="Times New Roman"/>
              </a:rPr>
              <a:t>Yorn and </a:t>
            </a:r>
            <a:r>
              <a:rPr dirty="0" sz="1450" spc="-15">
                <a:solidFill>
                  <a:srgbClr val="606264"/>
                </a:solidFill>
                <a:latin typeface="Times New Roman"/>
                <a:cs typeface="Times New Roman"/>
              </a:rPr>
              <a:t>All </a:t>
            </a:r>
            <a:r>
              <a:rPr dirty="0" sz="1450" spc="10">
                <a:solidFill>
                  <a:srgbClr val="707272"/>
                </a:solidFill>
                <a:latin typeface="Times New Roman"/>
                <a:cs typeface="Times New Roman"/>
              </a:rPr>
              <a:t>The </a:t>
            </a:r>
            <a:r>
              <a:rPr dirty="0" sz="1450" spc="-95">
                <a:solidFill>
                  <a:srgbClr val="606264"/>
                </a:solidFill>
                <a:latin typeface="Times New Roman"/>
                <a:cs typeface="Times New Roman"/>
              </a:rPr>
              <a:t>Kn</a:t>
            </a:r>
            <a:r>
              <a:rPr dirty="0" sz="1450" spc="-95">
                <a:solidFill>
                  <a:srgbClr val="828583"/>
                </a:solidFill>
                <a:latin typeface="Times New Roman"/>
                <a:cs typeface="Times New Roman"/>
              </a:rPr>
              <a:t>i </a:t>
            </a:r>
            <a:r>
              <a:rPr dirty="0" sz="1450" spc="-85">
                <a:solidFill>
                  <a:srgbClr val="606264"/>
                </a:solidFill>
                <a:latin typeface="Times New Roman"/>
                <a:cs typeface="Times New Roman"/>
              </a:rPr>
              <a:t>tting </a:t>
            </a:r>
            <a:r>
              <a:rPr dirty="0" sz="1450" spc="-140">
                <a:solidFill>
                  <a:srgbClr val="606264"/>
                </a:solidFill>
                <a:latin typeface="Times New Roman"/>
                <a:cs typeface="Times New Roman"/>
              </a:rPr>
              <a:t>A« </a:t>
            </a:r>
            <a:r>
              <a:rPr dirty="0" sz="1450" spc="-100">
                <a:solidFill>
                  <a:srgbClr val="606264"/>
                </a:solidFill>
                <a:latin typeface="Times New Roman"/>
                <a:cs typeface="Times New Roman"/>
              </a:rPr>
              <a:t>e </a:t>
            </a:r>
            <a:r>
              <a:rPr dirty="0" sz="1450" spc="-150">
                <a:solidFill>
                  <a:srgbClr val="606264"/>
                </a:solidFill>
                <a:latin typeface="Times New Roman"/>
                <a:cs typeface="Times New Roman"/>
              </a:rPr>
              <a:t>ssor</a:t>
            </a:r>
            <a:r>
              <a:rPr dirty="0" sz="1450" spc="-150">
                <a:solidFill>
                  <a:srgbClr val="828583"/>
                </a:solidFill>
                <a:latin typeface="Times New Roman"/>
                <a:cs typeface="Times New Roman"/>
              </a:rPr>
              <a:t>i</a:t>
            </a:r>
            <a:r>
              <a:rPr dirty="0" sz="1450" spc="-150">
                <a:solidFill>
                  <a:srgbClr val="606264"/>
                </a:solidFill>
                <a:latin typeface="Times New Roman"/>
                <a:cs typeface="Times New Roman"/>
              </a:rPr>
              <a:t>e</a:t>
            </a:r>
            <a:r>
              <a:rPr dirty="0" sz="1450" spc="-245">
                <a:solidFill>
                  <a:srgbClr val="606264"/>
                </a:solidFill>
                <a:latin typeface="Times New Roman"/>
                <a:cs typeface="Times New Roman"/>
              </a:rPr>
              <a:t> </a:t>
            </a:r>
            <a:r>
              <a:rPr dirty="0" sz="1450" spc="-275">
                <a:solidFill>
                  <a:srgbClr val="606264"/>
                </a:solidFill>
                <a:latin typeface="Times New Roman"/>
                <a:cs typeface="Times New Roman"/>
              </a:rPr>
              <a:t>J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125663" y="12541588"/>
            <a:ext cx="1531620" cy="43624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algn="ctr">
              <a:lnSpc>
                <a:spcPts val="1570"/>
              </a:lnSpc>
              <a:spcBef>
                <a:spcPts val="130"/>
              </a:spcBef>
            </a:pPr>
            <a:r>
              <a:rPr dirty="0" sz="1400" spc="5">
                <a:solidFill>
                  <a:srgbClr val="707272"/>
                </a:solidFill>
                <a:latin typeface="Times New Roman"/>
                <a:cs typeface="Times New Roman"/>
              </a:rPr>
              <a:t>Mrs </a:t>
            </a:r>
            <a:r>
              <a:rPr dirty="0" sz="1400" spc="95">
                <a:solidFill>
                  <a:srgbClr val="707272"/>
                </a:solidFill>
                <a:latin typeface="Times New Roman"/>
                <a:cs typeface="Times New Roman"/>
              </a:rPr>
              <a:t>Santiago</a:t>
            </a:r>
            <a:r>
              <a:rPr dirty="0" sz="1400" spc="-45">
                <a:solidFill>
                  <a:srgbClr val="707272"/>
                </a:solidFill>
                <a:latin typeface="Times New Roman"/>
                <a:cs typeface="Times New Roman"/>
              </a:rPr>
              <a:t> </a:t>
            </a:r>
            <a:r>
              <a:rPr dirty="0" sz="1400" spc="-20">
                <a:solidFill>
                  <a:srgbClr val="606264"/>
                </a:solidFill>
                <a:latin typeface="Times New Roman"/>
                <a:cs typeface="Times New Roman"/>
              </a:rPr>
              <a:t>.Boca</a:t>
            </a: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ts val="1630"/>
              </a:lnSpc>
            </a:pPr>
            <a:r>
              <a:rPr dirty="0" sz="1450" spc="40">
                <a:solidFill>
                  <a:srgbClr val="606264"/>
                </a:solidFill>
                <a:latin typeface="Times New Roman"/>
                <a:cs typeface="Times New Roman"/>
              </a:rPr>
              <a:t>Phone</a:t>
            </a:r>
            <a:r>
              <a:rPr dirty="0" sz="1450" spc="-160">
                <a:solidFill>
                  <a:srgbClr val="606264"/>
                </a:solidFill>
                <a:latin typeface="Times New Roman"/>
                <a:cs typeface="Times New Roman"/>
              </a:rPr>
              <a:t> </a:t>
            </a:r>
            <a:r>
              <a:rPr dirty="0" sz="1450" spc="50">
                <a:solidFill>
                  <a:srgbClr val="707272"/>
                </a:solidFill>
                <a:latin typeface="Times New Roman"/>
                <a:cs typeface="Times New Roman"/>
              </a:rPr>
              <a:t>835-1821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0680296" y="9603961"/>
            <a:ext cx="121285" cy="22097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50" spc="55" b="1">
                <a:solidFill>
                  <a:srgbClr val="4B4949"/>
                </a:solidFill>
                <a:latin typeface="Times New Roman"/>
                <a:cs typeface="Times New Roman"/>
              </a:rPr>
              <a:t>p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0767458" y="9771415"/>
            <a:ext cx="164465" cy="249554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450" spc="40">
                <a:solidFill>
                  <a:srgbClr val="4B4949"/>
                </a:solidFill>
                <a:latin typeface="Times New Roman"/>
                <a:cs typeface="Times New Roman"/>
              </a:rPr>
              <a:t>H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0772925" y="9914949"/>
            <a:ext cx="166370" cy="6743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53340">
              <a:lnSpc>
                <a:spcPts val="1405"/>
              </a:lnSpc>
              <a:spcBef>
                <a:spcPts val="90"/>
              </a:spcBef>
            </a:pPr>
            <a:r>
              <a:rPr dirty="0" sz="1400" spc="10">
                <a:solidFill>
                  <a:srgbClr val="4B4949"/>
                </a:solidFill>
                <a:latin typeface="Times New Roman"/>
                <a:cs typeface="Times New Roman"/>
              </a:rPr>
              <a:t>I</a:t>
            </a:r>
            <a:endParaRPr sz="1400">
              <a:latin typeface="Times New Roman"/>
              <a:cs typeface="Times New Roman"/>
            </a:endParaRPr>
          </a:p>
          <a:p>
            <a:pPr algn="just" marL="12700" marR="5080" indent="22225">
              <a:lnSpc>
                <a:spcPct val="72800"/>
              </a:lnSpc>
              <a:spcBef>
                <a:spcPts val="185"/>
              </a:spcBef>
            </a:pPr>
            <a:r>
              <a:rPr dirty="0" sz="1400" spc="5">
                <a:solidFill>
                  <a:srgbClr val="4B4949"/>
                </a:solidFill>
                <a:latin typeface="Times New Roman"/>
                <a:cs typeface="Times New Roman"/>
              </a:rPr>
              <a:t>L  </a:t>
            </a:r>
            <a:r>
              <a:rPr dirty="0" sz="1400" spc="50" b="1">
                <a:solidFill>
                  <a:srgbClr val="4B4949"/>
                </a:solidFill>
                <a:latin typeface="Times New Roman"/>
                <a:cs typeface="Times New Roman"/>
              </a:rPr>
              <a:t>C  </a:t>
            </a:r>
            <a:r>
              <a:rPr dirty="0" sz="1250" spc="40">
                <a:solidFill>
                  <a:srgbClr val="4B4949"/>
                </a:solidFill>
                <a:latin typeface="Arial"/>
                <a:cs typeface="Arial"/>
              </a:rPr>
              <a:t>0</a:t>
            </a:r>
            <a:endParaRPr sz="125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1512463" y="7288307"/>
            <a:ext cx="1089660" cy="255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sng" sz="1500" spc="65">
                <a:solidFill>
                  <a:srgbClr val="4B4949"/>
                </a:solidFill>
                <a:uFill>
                  <a:solidFill>
                    <a:srgbClr val="4B4949"/>
                  </a:solidFill>
                </a:uFill>
                <a:latin typeface="Arial"/>
                <a:cs typeface="Arial"/>
              </a:rPr>
              <a:t>Z</a:t>
            </a:r>
            <a:r>
              <a:rPr dirty="0" u="sng" sz="1500" spc="-235">
                <a:solidFill>
                  <a:srgbClr val="4B4949"/>
                </a:solidFill>
                <a:uFill>
                  <a:solidFill>
                    <a:srgbClr val="4B4949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400" spc="75" b="1">
                <a:solidFill>
                  <a:srgbClr val="4B4949"/>
                </a:solidFill>
                <a:uFill>
                  <a:solidFill>
                    <a:srgbClr val="4B4949"/>
                  </a:solidFill>
                </a:uFill>
                <a:latin typeface="Arial"/>
                <a:cs typeface="Arial"/>
              </a:rPr>
              <a:t>1/t\MiRL</a:t>
            </a:r>
            <a:r>
              <a:rPr dirty="0" u="sng" sz="1500" spc="75">
                <a:solidFill>
                  <a:srgbClr val="4B4949"/>
                </a:solidFill>
                <a:uFill>
                  <a:solidFill>
                    <a:srgbClr val="4B4949"/>
                  </a:solidFill>
                </a:uFill>
                <a:latin typeface="Arial"/>
                <a:cs typeface="Arial"/>
              </a:rPr>
              <a:t>Y</a:t>
            </a:r>
            <a:endParaRPr sz="150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2731610" y="7302661"/>
            <a:ext cx="1464945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u="sng" sz="1400" spc="-20" b="1">
                <a:solidFill>
                  <a:srgbClr val="4B4949"/>
                </a:solidFill>
                <a:uFill>
                  <a:solidFill>
                    <a:srgbClr val="4B4949"/>
                  </a:solidFill>
                </a:uFill>
                <a:latin typeface="Arial"/>
                <a:cs typeface="Arial"/>
              </a:rPr>
              <a:t>CONF£CTIONtRY</a:t>
            </a:r>
            <a:endParaRPr sz="140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4329967" y="7240464"/>
            <a:ext cx="378460" cy="2781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50" spc="-225">
                <a:solidFill>
                  <a:srgbClr val="4B4949"/>
                </a:solidFill>
                <a:latin typeface="Arial"/>
                <a:cs typeface="Arial"/>
              </a:rPr>
              <a:t>No</a:t>
            </a:r>
            <a:r>
              <a:rPr dirty="0" sz="1650" spc="-225">
                <a:solidFill>
                  <a:srgbClr val="707272"/>
                </a:solidFill>
                <a:latin typeface="Arial"/>
                <a:cs typeface="Arial"/>
              </a:rPr>
              <a:t>.</a:t>
            </a:r>
            <a:r>
              <a:rPr dirty="0" sz="1650" spc="-100">
                <a:solidFill>
                  <a:srgbClr val="707272"/>
                </a:solidFill>
                <a:latin typeface="Arial"/>
                <a:cs typeface="Arial"/>
              </a:rPr>
              <a:t> </a:t>
            </a:r>
            <a:r>
              <a:rPr dirty="0" sz="1550" spc="-85">
                <a:solidFill>
                  <a:srgbClr val="4B4949"/>
                </a:solidFill>
                <a:latin typeface="Times New Roman"/>
                <a:cs typeface="Times New Roman"/>
              </a:rPr>
              <a:t>I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4837827" y="6757238"/>
            <a:ext cx="330835" cy="8350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dirty="0" sz="5300" spc="-450">
                <a:solidFill>
                  <a:srgbClr val="828583"/>
                </a:solidFill>
                <a:latin typeface="Times New Roman"/>
                <a:cs typeface="Times New Roman"/>
              </a:rPr>
              <a:t>-</a:t>
            </a:r>
            <a:r>
              <a:rPr dirty="0" baseline="-11437" sz="5100" spc="-675">
                <a:solidFill>
                  <a:srgbClr val="707272"/>
                </a:solidFill>
                <a:latin typeface="Times New Roman"/>
                <a:cs typeface="Times New Roman"/>
              </a:rPr>
              <a:t>-</a:t>
            </a:r>
            <a:endParaRPr baseline="-11437" sz="510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1300526" y="8991557"/>
            <a:ext cx="3122295" cy="66230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ctr" marR="71120">
              <a:lnSpc>
                <a:spcPts val="2380"/>
              </a:lnSpc>
              <a:spcBef>
                <a:spcPts val="135"/>
              </a:spcBef>
              <a:tabLst>
                <a:tab pos="1447165" algn="l"/>
              </a:tabLst>
            </a:pPr>
            <a:r>
              <a:rPr dirty="0" sz="2150" spc="-120">
                <a:solidFill>
                  <a:srgbClr val="4B4949"/>
                </a:solidFill>
                <a:latin typeface="Arial"/>
                <a:cs typeface="Arial"/>
              </a:rPr>
              <a:t>ZIMMERLY	</a:t>
            </a:r>
            <a:r>
              <a:rPr dirty="0" sz="2150" spc="-110">
                <a:solidFill>
                  <a:srgbClr val="4B4949"/>
                </a:solidFill>
                <a:latin typeface="Arial"/>
                <a:cs typeface="Arial"/>
              </a:rPr>
              <a:t>1:IARDWARE</a:t>
            </a:r>
            <a:endParaRPr sz="2150">
              <a:latin typeface="Arial"/>
              <a:cs typeface="Arial"/>
            </a:endParaRPr>
          </a:p>
          <a:p>
            <a:pPr algn="ctr" marR="13335">
              <a:lnSpc>
                <a:spcPts val="1470"/>
              </a:lnSpc>
              <a:tabLst>
                <a:tab pos="1104265" algn="l"/>
              </a:tabLst>
            </a:pPr>
            <a:r>
              <a:rPr dirty="0" sz="1400" spc="-70">
                <a:solidFill>
                  <a:srgbClr val="4B4949"/>
                </a:solidFill>
                <a:latin typeface="Arial"/>
                <a:cs typeface="Arial"/>
              </a:rPr>
              <a:t>B</a:t>
            </a:r>
            <a:r>
              <a:rPr dirty="0" sz="1400" spc="-215">
                <a:solidFill>
                  <a:srgbClr val="4B4949"/>
                </a:solidFill>
                <a:latin typeface="Arial"/>
                <a:cs typeface="Arial"/>
              </a:rPr>
              <a:t> </a:t>
            </a:r>
            <a:r>
              <a:rPr dirty="0" sz="1400" spc="25">
                <a:solidFill>
                  <a:srgbClr val="4B4949"/>
                </a:solidFill>
                <a:latin typeface="Arial"/>
                <a:cs typeface="Arial"/>
              </a:rPr>
              <a:t>U</a:t>
            </a:r>
            <a:r>
              <a:rPr dirty="0" sz="1400" spc="25">
                <a:solidFill>
                  <a:srgbClr val="606264"/>
                </a:solidFill>
                <a:latin typeface="Arial"/>
                <a:cs typeface="Arial"/>
              </a:rPr>
              <a:t>IL</a:t>
            </a:r>
            <a:r>
              <a:rPr dirty="0" sz="1400" spc="25">
                <a:solidFill>
                  <a:srgbClr val="4B4949"/>
                </a:solidFill>
                <a:latin typeface="Arial"/>
                <a:cs typeface="Arial"/>
              </a:rPr>
              <a:t>DER</a:t>
            </a:r>
            <a:r>
              <a:rPr dirty="0" sz="1400" spc="25">
                <a:solidFill>
                  <a:srgbClr val="828583"/>
                </a:solidFill>
                <a:latin typeface="Arial"/>
                <a:cs typeface="Arial"/>
              </a:rPr>
              <a:t>'</a:t>
            </a:r>
            <a:r>
              <a:rPr dirty="0" sz="1400" spc="25">
                <a:solidFill>
                  <a:srgbClr val="606264"/>
                </a:solidFill>
                <a:latin typeface="Arial"/>
                <a:cs typeface="Arial"/>
              </a:rPr>
              <a:t>S	</a:t>
            </a:r>
            <a:r>
              <a:rPr dirty="0" sz="1400" spc="15">
                <a:solidFill>
                  <a:srgbClr val="606264"/>
                </a:solidFill>
                <a:latin typeface="Arial"/>
                <a:cs typeface="Arial"/>
              </a:rPr>
              <a:t>S</a:t>
            </a:r>
            <a:r>
              <a:rPr dirty="0" sz="1400" spc="15">
                <a:solidFill>
                  <a:srgbClr val="4B4949"/>
                </a:solidFill>
                <a:latin typeface="Arial"/>
                <a:cs typeface="Arial"/>
              </a:rPr>
              <a:t>UP</a:t>
            </a:r>
            <a:r>
              <a:rPr dirty="0" sz="1400" spc="-145">
                <a:solidFill>
                  <a:srgbClr val="4B4949"/>
                </a:solidFill>
                <a:latin typeface="Arial"/>
                <a:cs typeface="Arial"/>
              </a:rPr>
              <a:t> </a:t>
            </a:r>
            <a:r>
              <a:rPr dirty="0" sz="1400" spc="50">
                <a:solidFill>
                  <a:srgbClr val="4B4949"/>
                </a:solidFill>
                <a:latin typeface="Arial"/>
                <a:cs typeface="Arial"/>
              </a:rPr>
              <a:t>PLY</a:t>
            </a:r>
            <a:endParaRPr sz="1400">
              <a:latin typeface="Arial"/>
              <a:cs typeface="Arial"/>
            </a:endParaRPr>
          </a:p>
          <a:p>
            <a:pPr marL="74930">
              <a:lnSpc>
                <a:spcPts val="1130"/>
              </a:lnSpc>
            </a:pPr>
            <a:r>
              <a:rPr dirty="0" sz="950" spc="185" i="1">
                <a:solidFill>
                  <a:srgbClr val="828583"/>
                </a:solidFill>
                <a:latin typeface="Arial"/>
                <a:cs typeface="Arial"/>
              </a:rPr>
              <a:t>8/fNT </a:t>
            </a:r>
            <a:r>
              <a:rPr dirty="0" sz="950" spc="5" i="1">
                <a:solidFill>
                  <a:srgbClr val="828583"/>
                </a:solidFill>
                <a:latin typeface="Arial"/>
                <a:cs typeface="Arial"/>
              </a:rPr>
              <a:t>PL/IGTCfl </a:t>
            </a:r>
            <a:r>
              <a:rPr dirty="0" sz="950" spc="-70" i="1">
                <a:solidFill>
                  <a:srgbClr val="828583"/>
                </a:solidFill>
                <a:latin typeface="Arial"/>
                <a:cs typeface="Arial"/>
              </a:rPr>
              <a:t>LIJ/JIIE/1 </a:t>
            </a:r>
            <a:r>
              <a:rPr dirty="0" sz="950" spc="-10" i="1">
                <a:solidFill>
                  <a:srgbClr val="707272"/>
                </a:solidFill>
                <a:latin typeface="Arial"/>
                <a:cs typeface="Arial"/>
              </a:rPr>
              <a:t>fftNOOWS' </a:t>
            </a:r>
            <a:r>
              <a:rPr dirty="0" sz="950" spc="-25" i="1">
                <a:solidFill>
                  <a:srgbClr val="707272"/>
                </a:solidFill>
                <a:latin typeface="Arial"/>
                <a:cs typeface="Arial"/>
              </a:rPr>
              <a:t>DOUR!,</a:t>
            </a:r>
            <a:r>
              <a:rPr dirty="0" sz="950" spc="200" i="1">
                <a:solidFill>
                  <a:srgbClr val="707272"/>
                </a:solidFill>
                <a:latin typeface="Arial"/>
                <a:cs typeface="Arial"/>
              </a:rPr>
              <a:t> </a:t>
            </a:r>
            <a:r>
              <a:rPr dirty="0" sz="950" spc="70" i="1">
                <a:solidFill>
                  <a:srgbClr val="828583"/>
                </a:solidFill>
                <a:latin typeface="Arial"/>
                <a:cs typeface="Arial"/>
              </a:rPr>
              <a:t>Hf{$</a:t>
            </a:r>
            <a:endParaRPr sz="95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4745451" y="9493920"/>
            <a:ext cx="233045" cy="3530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95"/>
              </a:spcBef>
            </a:pPr>
            <a:r>
              <a:rPr dirty="0" sz="1200" spc="-490">
                <a:solidFill>
                  <a:srgbClr val="606264"/>
                </a:solidFill>
                <a:latin typeface="Arial"/>
                <a:cs typeface="Arial"/>
              </a:rPr>
              <a:t>Q</a:t>
            </a:r>
            <a:r>
              <a:rPr dirty="0" baseline="-29715" sz="3225" spc="-735">
                <a:solidFill>
                  <a:srgbClr val="606264"/>
                </a:solidFill>
                <a:latin typeface="Times New Roman"/>
                <a:cs typeface="Times New Roman"/>
              </a:rPr>
              <a:t>u</a:t>
            </a:r>
            <a:endParaRPr baseline="-29715" sz="3225"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4791531" y="9876673"/>
            <a:ext cx="175260" cy="567055"/>
          </a:xfrm>
          <a:prstGeom prst="rect">
            <a:avLst/>
          </a:prstGeom>
        </p:spPr>
        <p:txBody>
          <a:bodyPr wrap="square" lIns="0" tIns="80010" rIns="0" bIns="0" rtlCol="0" vert="horz">
            <a:spAutoFit/>
          </a:bodyPr>
          <a:lstStyle/>
          <a:p>
            <a:pPr algn="just" marL="22225" marR="5080" indent="-10160">
              <a:lnSpc>
                <a:spcPct val="70600"/>
              </a:lnSpc>
              <a:spcBef>
                <a:spcPts val="630"/>
              </a:spcBef>
            </a:pPr>
            <a:r>
              <a:rPr dirty="0" sz="1450" spc="-20">
                <a:solidFill>
                  <a:srgbClr val="4B4949"/>
                </a:solidFill>
                <a:latin typeface="Times New Roman"/>
                <a:cs typeface="Times New Roman"/>
              </a:rPr>
              <a:t>E  </a:t>
            </a:r>
            <a:r>
              <a:rPr dirty="0" sz="1400" spc="-10">
                <a:solidFill>
                  <a:srgbClr val="4B4949"/>
                </a:solidFill>
                <a:latin typeface="Times New Roman"/>
                <a:cs typeface="Times New Roman"/>
              </a:rPr>
              <a:t>E  </a:t>
            </a:r>
            <a:r>
              <a:rPr dirty="0" sz="1550" spc="-30" b="1">
                <a:solidFill>
                  <a:srgbClr val="4B4949"/>
                </a:solidFill>
                <a:latin typeface="Times New Roman"/>
                <a:cs typeface="Times New Roman"/>
              </a:rPr>
              <a:t>N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12028397" y="11304523"/>
            <a:ext cx="48260" cy="235585"/>
          </a:xfrm>
          <a:custGeom>
            <a:avLst/>
            <a:gdLst/>
            <a:ahLst/>
            <a:cxnLst/>
            <a:rect l="l" t="t" r="r" b="b"/>
            <a:pathLst>
              <a:path w="48259" h="235584">
                <a:moveTo>
                  <a:pt x="47798" y="235541"/>
                </a:moveTo>
                <a:lnTo>
                  <a:pt x="0" y="235541"/>
                </a:lnTo>
                <a:lnTo>
                  <a:pt x="0" y="0"/>
                </a:lnTo>
                <a:lnTo>
                  <a:pt x="47798" y="0"/>
                </a:lnTo>
                <a:lnTo>
                  <a:pt x="47798" y="235541"/>
                </a:lnTo>
                <a:close/>
              </a:path>
            </a:pathLst>
          </a:custGeom>
          <a:solidFill>
            <a:srgbClr val="DFE2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12802196" y="11492350"/>
            <a:ext cx="38735" cy="236220"/>
          </a:xfrm>
          <a:custGeom>
            <a:avLst/>
            <a:gdLst/>
            <a:ahLst/>
            <a:cxnLst/>
            <a:rect l="l" t="t" r="r" b="b"/>
            <a:pathLst>
              <a:path w="38734" h="236220">
                <a:moveTo>
                  <a:pt x="38238" y="235886"/>
                </a:moveTo>
                <a:lnTo>
                  <a:pt x="0" y="235886"/>
                </a:lnTo>
                <a:lnTo>
                  <a:pt x="0" y="0"/>
                </a:lnTo>
                <a:lnTo>
                  <a:pt x="38238" y="0"/>
                </a:lnTo>
                <a:lnTo>
                  <a:pt x="38238" y="235886"/>
                </a:lnTo>
                <a:close/>
              </a:path>
            </a:pathLst>
          </a:custGeom>
          <a:solidFill>
            <a:srgbClr val="DFE2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 txBox="1"/>
          <p:nvPr/>
        </p:nvSpPr>
        <p:spPr>
          <a:xfrm>
            <a:off x="11455014" y="11292857"/>
            <a:ext cx="1403985" cy="4311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algn="ctr" marL="24130">
              <a:lnSpc>
                <a:spcPts val="1570"/>
              </a:lnSpc>
              <a:spcBef>
                <a:spcPts val="90"/>
              </a:spcBef>
            </a:pPr>
            <a:r>
              <a:rPr dirty="0" sz="1400" spc="-105">
                <a:solidFill>
                  <a:srgbClr val="606264"/>
                </a:solidFill>
                <a:latin typeface="Arial"/>
                <a:cs typeface="Arial"/>
              </a:rPr>
              <a:t>N</a:t>
            </a:r>
            <a:r>
              <a:rPr dirty="0" sz="1400" spc="-105">
                <a:solidFill>
                  <a:srgbClr val="A7AAA7"/>
                </a:solidFill>
                <a:latin typeface="Arial"/>
                <a:cs typeface="Arial"/>
              </a:rPr>
              <a:t>,</a:t>
            </a:r>
            <a:r>
              <a:rPr dirty="0" sz="1400" spc="-105">
                <a:solidFill>
                  <a:srgbClr val="606264"/>
                </a:solidFill>
                <a:latin typeface="Arial"/>
                <a:cs typeface="Arial"/>
              </a:rPr>
              <a:t>o </a:t>
            </a:r>
            <a:r>
              <a:rPr dirty="0" sz="1400" spc="170">
                <a:solidFill>
                  <a:srgbClr val="606264"/>
                </a:solidFill>
                <a:latin typeface="Arial"/>
                <a:cs typeface="Arial"/>
              </a:rPr>
              <a:t> </a:t>
            </a:r>
            <a:r>
              <a:rPr dirty="0" sz="1400" spc="-5">
                <a:solidFill>
                  <a:srgbClr val="828583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ts val="1630"/>
              </a:lnSpc>
            </a:pPr>
            <a:r>
              <a:rPr dirty="0" sz="1450" spc="65">
                <a:solidFill>
                  <a:srgbClr val="707272"/>
                </a:solidFill>
                <a:latin typeface="Times New Roman"/>
                <a:cs typeface="Times New Roman"/>
              </a:rPr>
              <a:t>230</a:t>
            </a:r>
            <a:r>
              <a:rPr dirty="0" sz="1450" spc="-215">
                <a:solidFill>
                  <a:srgbClr val="707272"/>
                </a:solidFill>
                <a:latin typeface="Times New Roman"/>
                <a:cs typeface="Times New Roman"/>
              </a:rPr>
              <a:t> </a:t>
            </a:r>
            <a:r>
              <a:rPr dirty="0" sz="1450" spc="105">
                <a:solidFill>
                  <a:srgbClr val="707272"/>
                </a:solidFill>
                <a:latin typeface="Times New Roman"/>
                <a:cs typeface="Times New Roman"/>
              </a:rPr>
              <a:t>Ga</a:t>
            </a:r>
            <a:r>
              <a:rPr dirty="0" sz="1450" spc="-210">
                <a:solidFill>
                  <a:srgbClr val="707272"/>
                </a:solidFill>
                <a:latin typeface="Times New Roman"/>
                <a:cs typeface="Times New Roman"/>
              </a:rPr>
              <a:t> </a:t>
            </a:r>
            <a:r>
              <a:rPr dirty="0" sz="1450" spc="-80">
                <a:solidFill>
                  <a:srgbClr val="707272"/>
                </a:solidFill>
                <a:latin typeface="Times New Roman"/>
                <a:cs typeface="Times New Roman"/>
              </a:rPr>
              <a:t>rf</a:t>
            </a:r>
            <a:r>
              <a:rPr dirty="0" sz="1450" spc="-80">
                <a:solidFill>
                  <a:srgbClr val="909597"/>
                </a:solidFill>
                <a:latin typeface="Times New Roman"/>
                <a:cs typeface="Times New Roman"/>
              </a:rPr>
              <a:t>i</a:t>
            </a:r>
            <a:r>
              <a:rPr dirty="0" sz="1450" spc="-204">
                <a:solidFill>
                  <a:srgbClr val="909597"/>
                </a:solidFill>
                <a:latin typeface="Times New Roman"/>
                <a:cs typeface="Times New Roman"/>
              </a:rPr>
              <a:t> </a:t>
            </a:r>
            <a:r>
              <a:rPr dirty="0" sz="1450" spc="-80">
                <a:solidFill>
                  <a:srgbClr val="707272"/>
                </a:solidFill>
                <a:latin typeface="Times New Roman"/>
                <a:cs typeface="Times New Roman"/>
              </a:rPr>
              <a:t>eld</a:t>
            </a:r>
            <a:r>
              <a:rPr dirty="0" sz="1450" spc="5">
                <a:solidFill>
                  <a:srgbClr val="707272"/>
                </a:solidFill>
                <a:latin typeface="Times New Roman"/>
                <a:cs typeface="Times New Roman"/>
              </a:rPr>
              <a:t> </a:t>
            </a:r>
            <a:r>
              <a:rPr dirty="0" sz="1400" b="1">
                <a:solidFill>
                  <a:srgbClr val="707272"/>
                </a:solidFill>
                <a:latin typeface="Times New Roman"/>
                <a:cs typeface="Times New Roman"/>
              </a:rPr>
              <a:t>Ave</a:t>
            </a:r>
            <a:r>
              <a:rPr dirty="0" sz="1400" b="1">
                <a:solidFill>
                  <a:srgbClr val="A7AAA7"/>
                </a:solidFill>
                <a:latin typeface="Times New Roman"/>
                <a:cs typeface="Times New Roman"/>
              </a:rPr>
              <a:t>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4896498" y="11187601"/>
            <a:ext cx="975360" cy="4406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ctr" marL="19685">
              <a:lnSpc>
                <a:spcPts val="1625"/>
              </a:lnSpc>
              <a:spcBef>
                <a:spcPts val="120"/>
              </a:spcBef>
            </a:pPr>
            <a:r>
              <a:rPr dirty="0" sz="1450" spc="5">
                <a:solidFill>
                  <a:srgbClr val="606264"/>
                </a:solidFill>
                <a:latin typeface="Times New Roman"/>
                <a:cs typeface="Times New Roman"/>
              </a:rPr>
              <a:t>No</a:t>
            </a:r>
            <a:r>
              <a:rPr dirty="0" sz="1450" spc="250">
                <a:solidFill>
                  <a:srgbClr val="606264"/>
                </a:solidFill>
                <a:latin typeface="Times New Roman"/>
                <a:cs typeface="Times New Roman"/>
              </a:rPr>
              <a:t> </a:t>
            </a:r>
            <a:r>
              <a:rPr dirty="0" sz="1450" spc="5">
                <a:solidFill>
                  <a:srgbClr val="707272"/>
                </a:solidFill>
                <a:latin typeface="Times New Roman"/>
                <a:cs typeface="Times New Roman"/>
              </a:rPr>
              <a:t>2</a:t>
            </a:r>
            <a:endParaRPr sz="1450">
              <a:latin typeface="Times New Roman"/>
              <a:cs typeface="Times New Roman"/>
            </a:endParaRPr>
          </a:p>
          <a:p>
            <a:pPr algn="ctr">
              <a:lnSpc>
                <a:spcPts val="1625"/>
              </a:lnSpc>
            </a:pPr>
            <a:r>
              <a:rPr dirty="0" sz="1450" spc="35">
                <a:solidFill>
                  <a:srgbClr val="606264"/>
                </a:solidFill>
                <a:latin typeface="Times New Roman"/>
                <a:cs typeface="Times New Roman"/>
              </a:rPr>
              <a:t>232</a:t>
            </a:r>
            <a:r>
              <a:rPr dirty="0" sz="1450" spc="35">
                <a:solidFill>
                  <a:srgbClr val="707272"/>
                </a:solidFill>
                <a:latin typeface="Times New Roman"/>
                <a:cs typeface="Times New Roman"/>
              </a:rPr>
              <a:t>Garfield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3414309" y="11527523"/>
            <a:ext cx="3817620" cy="1485900"/>
          </a:xfrm>
          <a:prstGeom prst="rect">
            <a:avLst/>
          </a:prstGeom>
        </p:spPr>
        <p:txBody>
          <a:bodyPr wrap="square" lIns="0" tIns="2984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350"/>
              </a:spcBef>
            </a:pPr>
            <a:r>
              <a:rPr dirty="0" sz="3400" spc="-145" b="1">
                <a:solidFill>
                  <a:srgbClr val="3A3634"/>
                </a:solidFill>
                <a:latin typeface="Arial"/>
                <a:cs typeface="Arial"/>
              </a:rPr>
              <a:t>ZIMMERLY</a:t>
            </a:r>
            <a:r>
              <a:rPr dirty="0" sz="3400" spc="254" b="1">
                <a:solidFill>
                  <a:srgbClr val="3A3634"/>
                </a:solidFill>
                <a:latin typeface="Arial"/>
                <a:cs typeface="Arial"/>
              </a:rPr>
              <a:t> </a:t>
            </a:r>
            <a:r>
              <a:rPr dirty="0" sz="3400" spc="-340" b="1">
                <a:solidFill>
                  <a:srgbClr val="3A3634"/>
                </a:solidFill>
                <a:latin typeface="Arial"/>
                <a:cs typeface="Arial"/>
              </a:rPr>
              <a:t>STORES</a:t>
            </a:r>
            <a:endParaRPr sz="3400">
              <a:latin typeface="Arial"/>
              <a:cs typeface="Arial"/>
            </a:endParaRPr>
          </a:p>
          <a:p>
            <a:pPr marL="551815" marR="617855" indent="411480">
              <a:lnSpc>
                <a:spcPts val="1960"/>
              </a:lnSpc>
              <a:spcBef>
                <a:spcPts val="1290"/>
              </a:spcBef>
            </a:pPr>
            <a:r>
              <a:rPr dirty="0" sz="1700" spc="-225" b="1">
                <a:solidFill>
                  <a:srgbClr val="4B4949"/>
                </a:solidFill>
                <a:latin typeface="Arial"/>
                <a:cs typeface="Arial"/>
              </a:rPr>
              <a:t>A.LBERT </a:t>
            </a:r>
            <a:r>
              <a:rPr dirty="0" sz="1700" spc="-65">
                <a:solidFill>
                  <a:srgbClr val="4B4949"/>
                </a:solidFill>
                <a:latin typeface="Arial"/>
                <a:cs typeface="Arial"/>
              </a:rPr>
              <a:t>ZIMMERLY  </a:t>
            </a:r>
            <a:r>
              <a:rPr dirty="0" sz="1700" spc="-70">
                <a:solidFill>
                  <a:srgbClr val="4B4949"/>
                </a:solidFill>
                <a:latin typeface="Arial"/>
                <a:cs typeface="Arial"/>
              </a:rPr>
              <a:t>SOCORRO</a:t>
            </a:r>
            <a:r>
              <a:rPr dirty="0" sz="1700" spc="-70">
                <a:solidFill>
                  <a:srgbClr val="707272"/>
                </a:solidFill>
                <a:latin typeface="Arial"/>
                <a:cs typeface="Arial"/>
              </a:rPr>
              <a:t>, </a:t>
            </a:r>
            <a:r>
              <a:rPr dirty="0" sz="1700" spc="60">
                <a:solidFill>
                  <a:srgbClr val="4B4949"/>
                </a:solidFill>
                <a:latin typeface="Arial"/>
                <a:cs typeface="Arial"/>
              </a:rPr>
              <a:t>NEW</a:t>
            </a:r>
            <a:r>
              <a:rPr dirty="0" sz="1700" spc="-204">
                <a:solidFill>
                  <a:srgbClr val="4B4949"/>
                </a:solidFill>
                <a:latin typeface="Arial"/>
                <a:cs typeface="Arial"/>
              </a:rPr>
              <a:t> </a:t>
            </a:r>
            <a:r>
              <a:rPr dirty="0" sz="1700" spc="5">
                <a:solidFill>
                  <a:srgbClr val="4B4949"/>
                </a:solidFill>
                <a:latin typeface="Arial"/>
                <a:cs typeface="Arial"/>
              </a:rPr>
              <a:t>MEXICO</a:t>
            </a:r>
            <a:endParaRPr sz="1700">
              <a:latin typeface="Arial"/>
              <a:cs typeface="Arial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18436963" y="11074633"/>
            <a:ext cx="48260" cy="245110"/>
          </a:xfrm>
          <a:custGeom>
            <a:avLst/>
            <a:gdLst/>
            <a:ahLst/>
            <a:cxnLst/>
            <a:rect l="l" t="t" r="r" b="b"/>
            <a:pathLst>
              <a:path w="48259" h="245109">
                <a:moveTo>
                  <a:pt x="47798" y="245084"/>
                </a:moveTo>
                <a:lnTo>
                  <a:pt x="0" y="245084"/>
                </a:lnTo>
                <a:lnTo>
                  <a:pt x="0" y="0"/>
                </a:lnTo>
                <a:lnTo>
                  <a:pt x="47798" y="0"/>
                </a:lnTo>
                <a:lnTo>
                  <a:pt x="47798" y="245084"/>
                </a:lnTo>
                <a:close/>
              </a:path>
            </a:pathLst>
          </a:custGeom>
          <a:solidFill>
            <a:srgbClr val="DFE2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 txBox="1"/>
          <p:nvPr/>
        </p:nvSpPr>
        <p:spPr>
          <a:xfrm>
            <a:off x="18220125" y="11063206"/>
            <a:ext cx="421640" cy="249554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450" spc="-60">
                <a:solidFill>
                  <a:srgbClr val="606264"/>
                </a:solidFill>
                <a:latin typeface="Times New Roman"/>
                <a:cs typeface="Times New Roman"/>
              </a:rPr>
              <a:t>No</a:t>
            </a:r>
            <a:r>
              <a:rPr dirty="0" sz="1450" spc="-60">
                <a:solidFill>
                  <a:srgbClr val="A7AAA7"/>
                </a:solidFill>
                <a:latin typeface="Times New Roman"/>
                <a:cs typeface="Times New Roman"/>
              </a:rPr>
              <a:t>.</a:t>
            </a:r>
            <a:r>
              <a:rPr dirty="0" sz="1450" spc="-5">
                <a:solidFill>
                  <a:srgbClr val="A7AAA7"/>
                </a:solidFill>
                <a:latin typeface="Times New Roman"/>
                <a:cs typeface="Times New Roman"/>
              </a:rPr>
              <a:t> </a:t>
            </a:r>
            <a:r>
              <a:rPr dirty="0" sz="1450" spc="-15">
                <a:solidFill>
                  <a:srgbClr val="707272"/>
                </a:solidFill>
                <a:latin typeface="Times New Roman"/>
                <a:cs typeface="Times New Roman"/>
              </a:rPr>
              <a:t>3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18951827" y="11246737"/>
            <a:ext cx="38735" cy="270510"/>
          </a:xfrm>
          <a:custGeom>
            <a:avLst/>
            <a:gdLst/>
            <a:ahLst/>
            <a:cxnLst/>
            <a:rect l="l" t="t" r="r" b="b"/>
            <a:pathLst>
              <a:path w="38734" h="270509">
                <a:moveTo>
                  <a:pt x="38238" y="270220"/>
                </a:moveTo>
                <a:lnTo>
                  <a:pt x="0" y="270220"/>
                </a:lnTo>
                <a:lnTo>
                  <a:pt x="0" y="0"/>
                </a:lnTo>
                <a:lnTo>
                  <a:pt x="38238" y="0"/>
                </a:lnTo>
                <a:lnTo>
                  <a:pt x="38238" y="270220"/>
                </a:lnTo>
                <a:close/>
              </a:path>
            </a:pathLst>
          </a:custGeom>
          <a:solidFill>
            <a:srgbClr val="DFE2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 txBox="1"/>
          <p:nvPr/>
        </p:nvSpPr>
        <p:spPr>
          <a:xfrm>
            <a:off x="17832737" y="11235445"/>
            <a:ext cx="1180465" cy="2724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450" spc="45">
                <a:solidFill>
                  <a:srgbClr val="707272"/>
                </a:solidFill>
                <a:latin typeface="Times New Roman"/>
                <a:cs typeface="Times New Roman"/>
              </a:rPr>
              <a:t>119 </a:t>
            </a:r>
            <a:r>
              <a:rPr dirty="0" sz="1600" spc="-75">
                <a:solidFill>
                  <a:srgbClr val="707272"/>
                </a:solidFill>
                <a:latin typeface="Times New Roman"/>
                <a:cs typeface="Times New Roman"/>
              </a:rPr>
              <a:t>Plaza</a:t>
            </a:r>
            <a:r>
              <a:rPr dirty="0" sz="1600" spc="-105">
                <a:solidFill>
                  <a:srgbClr val="707272"/>
                </a:solidFill>
                <a:latin typeface="Times New Roman"/>
                <a:cs typeface="Times New Roman"/>
              </a:rPr>
              <a:t> </a:t>
            </a:r>
            <a:r>
              <a:rPr dirty="0" sz="1600" spc="-150">
                <a:solidFill>
                  <a:srgbClr val="606264"/>
                </a:solidFill>
                <a:latin typeface="Times New Roman"/>
                <a:cs typeface="Times New Roman"/>
              </a:rPr>
              <a:t>N</a:t>
            </a:r>
            <a:r>
              <a:rPr dirty="0" sz="1600" spc="-150">
                <a:solidFill>
                  <a:srgbClr val="909597"/>
                </a:solidFill>
                <a:latin typeface="Times New Roman"/>
                <a:cs typeface="Times New Roman"/>
              </a:rPr>
              <a:t>.</a:t>
            </a:r>
            <a:r>
              <a:rPr dirty="0" sz="1600" spc="-150">
                <a:solidFill>
                  <a:srgbClr val="707272"/>
                </a:solidFill>
                <a:latin typeface="Times New Roman"/>
                <a:cs typeface="Times New Roman"/>
              </a:rPr>
              <a:t>W</a:t>
            </a:r>
            <a:r>
              <a:rPr dirty="0" sz="1600" spc="-150">
                <a:solidFill>
                  <a:srgbClr val="A7AAA7"/>
                </a:solidFill>
                <a:latin typeface="Times New Roman"/>
                <a:cs typeface="Times New Roman"/>
              </a:rPr>
              <a:t>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9024910" y="12292800"/>
            <a:ext cx="22796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5">
                <a:solidFill>
                  <a:srgbClr val="707272"/>
                </a:solidFill>
                <a:latin typeface="Courier New"/>
                <a:cs typeface="Courier New"/>
              </a:rPr>
              <a:t>121</a:t>
            </a:r>
            <a:endParaRPr sz="105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7910" y="2192939"/>
            <a:ext cx="4480720" cy="28448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17127" y="5136614"/>
            <a:ext cx="1184331" cy="3556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724267" y="968056"/>
            <a:ext cx="2131796" cy="5334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349229" y="1600253"/>
            <a:ext cx="4697847" cy="24695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402379" y="889029"/>
            <a:ext cx="9701720" cy="51761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256605" y="8850783"/>
            <a:ext cx="4500880" cy="4109720"/>
            <a:chOff x="256605" y="8850783"/>
            <a:chExt cx="4500880" cy="4109720"/>
          </a:xfrm>
        </p:grpSpPr>
        <p:sp>
          <p:nvSpPr>
            <p:cNvPr id="8" name="object 8"/>
            <p:cNvSpPr/>
            <p:nvPr/>
          </p:nvSpPr>
          <p:spPr>
            <a:xfrm>
              <a:off x="256605" y="8850783"/>
              <a:ext cx="4500458" cy="410929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921350" y="9720056"/>
              <a:ext cx="1184331" cy="3951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/>
          <p:nvPr/>
        </p:nvSpPr>
        <p:spPr>
          <a:xfrm>
            <a:off x="7145465" y="8139558"/>
            <a:ext cx="1519891" cy="11656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586096" y="12545193"/>
            <a:ext cx="888248" cy="94829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876111" y="7961753"/>
            <a:ext cx="986942" cy="104707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316739" y="12861294"/>
            <a:ext cx="730337" cy="4346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922262" y="11261040"/>
            <a:ext cx="1737018" cy="47414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856371" y="12742756"/>
            <a:ext cx="1085637" cy="19756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5850294" y="8534682"/>
            <a:ext cx="4253804" cy="288440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7942617" y="11517871"/>
            <a:ext cx="2131796" cy="12051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599153" y="5037834"/>
            <a:ext cx="0" cy="356235"/>
          </a:xfrm>
          <a:custGeom>
            <a:avLst/>
            <a:gdLst/>
            <a:ahLst/>
            <a:cxnLst/>
            <a:rect l="l" t="t" r="r" b="b"/>
            <a:pathLst>
              <a:path w="0" h="356235">
                <a:moveTo>
                  <a:pt x="0" y="355611"/>
                </a:moveTo>
                <a:lnTo>
                  <a:pt x="0" y="0"/>
                </a:lnTo>
              </a:path>
            </a:pathLst>
          </a:custGeom>
          <a:ln w="98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658370" y="9127370"/>
            <a:ext cx="0" cy="1047115"/>
          </a:xfrm>
          <a:custGeom>
            <a:avLst/>
            <a:gdLst/>
            <a:ahLst/>
            <a:cxnLst/>
            <a:rect l="l" t="t" r="r" b="b"/>
            <a:pathLst>
              <a:path w="0" h="1047115">
                <a:moveTo>
                  <a:pt x="0" y="1047079"/>
                </a:moveTo>
                <a:lnTo>
                  <a:pt x="0" y="0"/>
                </a:lnTo>
              </a:path>
            </a:pathLst>
          </a:custGeom>
          <a:ln w="3175">
            <a:solidFill>
              <a:srgbClr val="BDC1C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038343" y="0"/>
            <a:ext cx="29845" cy="13869035"/>
          </a:xfrm>
          <a:custGeom>
            <a:avLst/>
            <a:gdLst/>
            <a:ahLst/>
            <a:cxnLst/>
            <a:rect l="l" t="t" r="r" b="b"/>
            <a:pathLst>
              <a:path w="29845" h="13869035">
                <a:moveTo>
                  <a:pt x="0" y="0"/>
                </a:moveTo>
                <a:lnTo>
                  <a:pt x="29608" y="0"/>
                </a:lnTo>
                <a:lnTo>
                  <a:pt x="29608" y="13868971"/>
                </a:lnTo>
                <a:lnTo>
                  <a:pt x="0" y="1386897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359099" y="19756"/>
            <a:ext cx="0" cy="3101975"/>
          </a:xfrm>
          <a:custGeom>
            <a:avLst/>
            <a:gdLst/>
            <a:ahLst/>
            <a:cxnLst/>
            <a:rect l="l" t="t" r="r" b="b"/>
            <a:pathLst>
              <a:path w="0" h="3101975">
                <a:moveTo>
                  <a:pt x="0" y="3101725"/>
                </a:moveTo>
                <a:lnTo>
                  <a:pt x="0" y="0"/>
                </a:lnTo>
              </a:path>
            </a:pathLst>
          </a:custGeom>
          <a:ln w="1973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763746" y="79024"/>
            <a:ext cx="0" cy="632460"/>
          </a:xfrm>
          <a:custGeom>
            <a:avLst/>
            <a:gdLst/>
            <a:ahLst/>
            <a:cxnLst/>
            <a:rect l="l" t="t" r="r" b="b"/>
            <a:pathLst>
              <a:path w="0" h="632460">
                <a:moveTo>
                  <a:pt x="0" y="632198"/>
                </a:moveTo>
                <a:lnTo>
                  <a:pt x="0" y="0"/>
                </a:lnTo>
              </a:path>
            </a:pathLst>
          </a:custGeom>
          <a:ln w="2960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796848" y="88902"/>
            <a:ext cx="0" cy="513715"/>
          </a:xfrm>
          <a:custGeom>
            <a:avLst/>
            <a:gdLst/>
            <a:ahLst/>
            <a:cxnLst/>
            <a:rect l="l" t="t" r="r" b="b"/>
            <a:pathLst>
              <a:path w="0" h="513715">
                <a:moveTo>
                  <a:pt x="0" y="513661"/>
                </a:moveTo>
                <a:lnTo>
                  <a:pt x="0" y="0"/>
                </a:lnTo>
              </a:path>
            </a:pathLst>
          </a:custGeom>
          <a:ln w="2960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9287132" y="12940319"/>
            <a:ext cx="0" cy="316230"/>
          </a:xfrm>
          <a:custGeom>
            <a:avLst/>
            <a:gdLst/>
            <a:ahLst/>
            <a:cxnLst/>
            <a:rect l="l" t="t" r="r" b="b"/>
            <a:pathLst>
              <a:path w="0" h="316230">
                <a:moveTo>
                  <a:pt x="0" y="316099"/>
                </a:moveTo>
                <a:lnTo>
                  <a:pt x="0" y="0"/>
                </a:lnTo>
              </a:path>
            </a:pathLst>
          </a:custGeom>
          <a:ln w="2960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9948384" y="849517"/>
            <a:ext cx="0" cy="751205"/>
          </a:xfrm>
          <a:custGeom>
            <a:avLst/>
            <a:gdLst/>
            <a:ahLst/>
            <a:cxnLst/>
            <a:rect l="l" t="t" r="r" b="b"/>
            <a:pathLst>
              <a:path w="0" h="751205">
                <a:moveTo>
                  <a:pt x="0" y="750736"/>
                </a:moveTo>
                <a:lnTo>
                  <a:pt x="0" y="0"/>
                </a:lnTo>
              </a:path>
            </a:pathLst>
          </a:custGeom>
          <a:ln w="3175">
            <a:solidFill>
              <a:srgbClr val="9C9E9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027339" y="12821782"/>
            <a:ext cx="0" cy="395605"/>
          </a:xfrm>
          <a:custGeom>
            <a:avLst/>
            <a:gdLst/>
            <a:ahLst/>
            <a:cxnLst/>
            <a:rect l="l" t="t" r="r" b="b"/>
            <a:pathLst>
              <a:path w="0" h="395605">
                <a:moveTo>
                  <a:pt x="0" y="395124"/>
                </a:moveTo>
                <a:lnTo>
                  <a:pt x="0" y="0"/>
                </a:lnTo>
              </a:path>
            </a:pathLst>
          </a:custGeom>
          <a:ln w="5921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0244466" y="0"/>
            <a:ext cx="0" cy="11972290"/>
          </a:xfrm>
          <a:custGeom>
            <a:avLst/>
            <a:gdLst/>
            <a:ahLst/>
            <a:cxnLst/>
            <a:rect l="l" t="t" r="r" b="b"/>
            <a:pathLst>
              <a:path w="0" h="11972290">
                <a:moveTo>
                  <a:pt x="0" y="11972265"/>
                </a:moveTo>
                <a:lnTo>
                  <a:pt x="0" y="0"/>
                </a:lnTo>
              </a:path>
            </a:pathLst>
          </a:custGeom>
          <a:ln w="1973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0343160" y="11992020"/>
            <a:ext cx="20320" cy="1877060"/>
          </a:xfrm>
          <a:custGeom>
            <a:avLst/>
            <a:gdLst/>
            <a:ahLst/>
            <a:cxnLst/>
            <a:rect l="l" t="t" r="r" b="b"/>
            <a:pathLst>
              <a:path w="20320" h="1877059">
                <a:moveTo>
                  <a:pt x="0" y="0"/>
                </a:moveTo>
                <a:lnTo>
                  <a:pt x="19738" y="0"/>
                </a:lnTo>
                <a:lnTo>
                  <a:pt x="19738" y="1876950"/>
                </a:lnTo>
                <a:lnTo>
                  <a:pt x="0" y="187695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382639" y="928541"/>
            <a:ext cx="0" cy="356235"/>
          </a:xfrm>
          <a:custGeom>
            <a:avLst/>
            <a:gdLst/>
            <a:ahLst/>
            <a:cxnLst/>
            <a:rect l="l" t="t" r="r" b="b"/>
            <a:pathLst>
              <a:path w="0" h="356234">
                <a:moveTo>
                  <a:pt x="0" y="355611"/>
                </a:moveTo>
                <a:lnTo>
                  <a:pt x="0" y="0"/>
                </a:lnTo>
              </a:path>
            </a:pathLst>
          </a:custGeom>
          <a:ln w="1973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1665664" y="11201772"/>
            <a:ext cx="0" cy="602615"/>
          </a:xfrm>
          <a:custGeom>
            <a:avLst/>
            <a:gdLst/>
            <a:ahLst/>
            <a:cxnLst/>
            <a:rect l="l" t="t" r="r" b="b"/>
            <a:pathLst>
              <a:path w="0" h="602615">
                <a:moveTo>
                  <a:pt x="0" y="602564"/>
                </a:moveTo>
                <a:lnTo>
                  <a:pt x="0" y="0"/>
                </a:lnTo>
              </a:path>
            </a:pathLst>
          </a:custGeom>
          <a:ln w="1973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3906024" y="11182016"/>
            <a:ext cx="0" cy="593090"/>
          </a:xfrm>
          <a:custGeom>
            <a:avLst/>
            <a:gdLst/>
            <a:ahLst/>
            <a:cxnLst/>
            <a:rect l="l" t="t" r="r" b="b"/>
            <a:pathLst>
              <a:path w="0" h="593090">
                <a:moveTo>
                  <a:pt x="0" y="592686"/>
                </a:moveTo>
                <a:lnTo>
                  <a:pt x="0" y="0"/>
                </a:lnTo>
              </a:path>
            </a:pathLst>
          </a:custGeom>
          <a:ln w="3175">
            <a:solidFill>
              <a:srgbClr val="BDC1C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5499937" y="6954187"/>
            <a:ext cx="29845" cy="6915150"/>
          </a:xfrm>
          <a:custGeom>
            <a:avLst/>
            <a:gdLst/>
            <a:ahLst/>
            <a:cxnLst/>
            <a:rect l="l" t="t" r="r" b="b"/>
            <a:pathLst>
              <a:path w="29844" h="6915150">
                <a:moveTo>
                  <a:pt x="0" y="0"/>
                </a:moveTo>
                <a:lnTo>
                  <a:pt x="29608" y="0"/>
                </a:lnTo>
                <a:lnTo>
                  <a:pt x="29608" y="6914785"/>
                </a:lnTo>
                <a:lnTo>
                  <a:pt x="0" y="691478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0084287" y="8692733"/>
            <a:ext cx="0" cy="415290"/>
          </a:xfrm>
          <a:custGeom>
            <a:avLst/>
            <a:gdLst/>
            <a:ahLst/>
            <a:cxnLst/>
            <a:rect l="l" t="t" r="r" b="b"/>
            <a:pathLst>
              <a:path w="0" h="415290">
                <a:moveTo>
                  <a:pt x="0" y="414880"/>
                </a:moveTo>
                <a:lnTo>
                  <a:pt x="0" y="0"/>
                </a:lnTo>
              </a:path>
            </a:pathLst>
          </a:custGeom>
          <a:ln w="1973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309752" y="128415"/>
            <a:ext cx="2506980" cy="0"/>
          </a:xfrm>
          <a:custGeom>
            <a:avLst/>
            <a:gdLst/>
            <a:ahLst/>
            <a:cxnLst/>
            <a:rect l="l" t="t" r="r" b="b"/>
            <a:pathLst>
              <a:path w="2506979" h="0">
                <a:moveTo>
                  <a:pt x="0" y="0"/>
                </a:moveTo>
                <a:lnTo>
                  <a:pt x="2506834" y="0"/>
                </a:lnTo>
              </a:path>
            </a:pathLst>
          </a:custGeom>
          <a:ln w="592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1231409" y="849517"/>
            <a:ext cx="3987800" cy="20320"/>
          </a:xfrm>
          <a:custGeom>
            <a:avLst/>
            <a:gdLst/>
            <a:ahLst/>
            <a:cxnLst/>
            <a:rect l="l" t="t" r="r" b="b"/>
            <a:pathLst>
              <a:path w="3987800" h="20319">
                <a:moveTo>
                  <a:pt x="355299" y="0"/>
                </a:moveTo>
                <a:lnTo>
                  <a:pt x="3987249" y="0"/>
                </a:lnTo>
              </a:path>
              <a:path w="3987800" h="20319">
                <a:moveTo>
                  <a:pt x="0" y="19756"/>
                </a:moveTo>
                <a:lnTo>
                  <a:pt x="315821" y="19756"/>
                </a:lnTo>
              </a:path>
            </a:pathLst>
          </a:custGeom>
          <a:ln w="987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0757676" y="898907"/>
            <a:ext cx="296545" cy="0"/>
          </a:xfrm>
          <a:custGeom>
            <a:avLst/>
            <a:gdLst/>
            <a:ahLst/>
            <a:cxnLst/>
            <a:rect l="l" t="t" r="r" b="b"/>
            <a:pathLst>
              <a:path w="296545" h="0">
                <a:moveTo>
                  <a:pt x="0" y="0"/>
                </a:moveTo>
                <a:lnTo>
                  <a:pt x="296082" y="0"/>
                </a:lnTo>
              </a:path>
            </a:pathLst>
          </a:custGeom>
          <a:ln w="98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5297613" y="898907"/>
            <a:ext cx="2230755" cy="0"/>
          </a:xfrm>
          <a:custGeom>
            <a:avLst/>
            <a:gdLst/>
            <a:ahLst/>
            <a:cxnLst/>
            <a:rect l="l" t="t" r="r" b="b"/>
            <a:pathLst>
              <a:path w="2230755" h="0">
                <a:moveTo>
                  <a:pt x="0" y="0"/>
                </a:moveTo>
                <a:lnTo>
                  <a:pt x="2230490" y="0"/>
                </a:lnTo>
              </a:path>
            </a:pathLst>
          </a:custGeom>
          <a:ln w="296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3454300" y="3002944"/>
            <a:ext cx="1135380" cy="0"/>
          </a:xfrm>
          <a:custGeom>
            <a:avLst/>
            <a:gdLst/>
            <a:ahLst/>
            <a:cxnLst/>
            <a:rect l="l" t="t" r="r" b="b"/>
            <a:pathLst>
              <a:path w="1135379" h="0">
                <a:moveTo>
                  <a:pt x="0" y="0"/>
                </a:moveTo>
                <a:lnTo>
                  <a:pt x="1134984" y="0"/>
                </a:lnTo>
              </a:path>
            </a:pathLst>
          </a:custGeom>
          <a:ln w="4939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97388" y="5018078"/>
            <a:ext cx="908050" cy="0"/>
          </a:xfrm>
          <a:custGeom>
            <a:avLst/>
            <a:gdLst/>
            <a:ahLst/>
            <a:cxnLst/>
            <a:rect l="l" t="t" r="r" b="b"/>
            <a:pathLst>
              <a:path w="908050" h="0">
                <a:moveTo>
                  <a:pt x="0" y="0"/>
                </a:moveTo>
                <a:lnTo>
                  <a:pt x="907987" y="0"/>
                </a:lnTo>
              </a:path>
            </a:pathLst>
          </a:custGeom>
          <a:ln w="395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401458" y="5383567"/>
            <a:ext cx="3197860" cy="0"/>
          </a:xfrm>
          <a:custGeom>
            <a:avLst/>
            <a:gdLst/>
            <a:ahLst/>
            <a:cxnLst/>
            <a:rect l="l" t="t" r="r" b="b"/>
            <a:pathLst>
              <a:path w="3197860" h="0">
                <a:moveTo>
                  <a:pt x="0" y="0"/>
                </a:moveTo>
                <a:lnTo>
                  <a:pt x="3197694" y="0"/>
                </a:lnTo>
              </a:path>
            </a:pathLst>
          </a:custGeom>
          <a:ln w="1975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0" y="6978881"/>
            <a:ext cx="20104100" cy="29845"/>
          </a:xfrm>
          <a:custGeom>
            <a:avLst/>
            <a:gdLst/>
            <a:ahLst/>
            <a:cxnLst/>
            <a:rect l="l" t="t" r="r" b="b"/>
            <a:pathLst>
              <a:path w="20104100" h="29845">
                <a:moveTo>
                  <a:pt x="0" y="0"/>
                </a:moveTo>
                <a:lnTo>
                  <a:pt x="20104098" y="0"/>
                </a:lnTo>
                <a:lnTo>
                  <a:pt x="20104098" y="29634"/>
                </a:lnTo>
                <a:lnTo>
                  <a:pt x="0" y="2963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395083" y="8900173"/>
            <a:ext cx="1283335" cy="0"/>
          </a:xfrm>
          <a:custGeom>
            <a:avLst/>
            <a:gdLst/>
            <a:ahLst/>
            <a:cxnLst/>
            <a:rect l="l" t="t" r="r" b="b"/>
            <a:pathLst>
              <a:path w="1283335" h="0">
                <a:moveTo>
                  <a:pt x="0" y="0"/>
                </a:moveTo>
                <a:lnTo>
                  <a:pt x="1283025" y="0"/>
                </a:lnTo>
              </a:path>
            </a:pathLst>
          </a:custGeom>
          <a:ln w="1975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598847" y="9759569"/>
            <a:ext cx="1322705" cy="0"/>
          </a:xfrm>
          <a:custGeom>
            <a:avLst/>
            <a:gdLst/>
            <a:ahLst/>
            <a:cxnLst/>
            <a:rect l="l" t="t" r="r" b="b"/>
            <a:pathLst>
              <a:path w="1322705" h="0">
                <a:moveTo>
                  <a:pt x="0" y="0"/>
                </a:moveTo>
                <a:lnTo>
                  <a:pt x="1322503" y="0"/>
                </a:lnTo>
              </a:path>
            </a:pathLst>
          </a:custGeom>
          <a:ln w="8890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0283944" y="10668355"/>
            <a:ext cx="5231130" cy="0"/>
          </a:xfrm>
          <a:custGeom>
            <a:avLst/>
            <a:gdLst/>
            <a:ahLst/>
            <a:cxnLst/>
            <a:rect l="l" t="t" r="r" b="b"/>
            <a:pathLst>
              <a:path w="5231130" h="0">
                <a:moveTo>
                  <a:pt x="0" y="0"/>
                </a:moveTo>
                <a:lnTo>
                  <a:pt x="5230797" y="0"/>
                </a:lnTo>
              </a:path>
            </a:pathLst>
          </a:custGeom>
          <a:ln w="1975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3106601" y="11784580"/>
            <a:ext cx="740410" cy="0"/>
          </a:xfrm>
          <a:custGeom>
            <a:avLst/>
            <a:gdLst/>
            <a:ahLst/>
            <a:cxnLst/>
            <a:rect l="l" t="t" r="r" b="b"/>
            <a:pathLst>
              <a:path w="740409" h="0">
                <a:moveTo>
                  <a:pt x="0" y="0"/>
                </a:moveTo>
                <a:lnTo>
                  <a:pt x="740207" y="0"/>
                </a:lnTo>
              </a:path>
            </a:pathLst>
          </a:custGeom>
          <a:ln w="98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1645925" y="11794459"/>
            <a:ext cx="424815" cy="0"/>
          </a:xfrm>
          <a:custGeom>
            <a:avLst/>
            <a:gdLst/>
            <a:ahLst/>
            <a:cxnLst/>
            <a:rect l="l" t="t" r="r" b="b"/>
            <a:pathLst>
              <a:path w="424815" h="0">
                <a:moveTo>
                  <a:pt x="0" y="0"/>
                </a:moveTo>
                <a:lnTo>
                  <a:pt x="424385" y="0"/>
                </a:lnTo>
              </a:path>
            </a:pathLst>
          </a:custGeom>
          <a:ln w="98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9415434" y="12831660"/>
            <a:ext cx="641985" cy="0"/>
          </a:xfrm>
          <a:custGeom>
            <a:avLst/>
            <a:gdLst/>
            <a:ahLst/>
            <a:cxnLst/>
            <a:rect l="l" t="t" r="r" b="b"/>
            <a:pathLst>
              <a:path w="641984" h="0">
                <a:moveTo>
                  <a:pt x="0" y="0"/>
                </a:moveTo>
                <a:lnTo>
                  <a:pt x="641512" y="0"/>
                </a:lnTo>
              </a:path>
            </a:pathLst>
          </a:custGeom>
          <a:ln w="395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8653219" y="13849105"/>
            <a:ext cx="1450975" cy="20320"/>
          </a:xfrm>
          <a:custGeom>
            <a:avLst/>
            <a:gdLst/>
            <a:ahLst/>
            <a:cxnLst/>
            <a:rect l="l" t="t" r="r" b="b"/>
            <a:pathLst>
              <a:path w="1450975" h="20319">
                <a:moveTo>
                  <a:pt x="0" y="0"/>
                </a:moveTo>
                <a:lnTo>
                  <a:pt x="1450879" y="0"/>
                </a:lnTo>
                <a:lnTo>
                  <a:pt x="1450879" y="19866"/>
                </a:lnTo>
                <a:lnTo>
                  <a:pt x="0" y="1986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485015" y="431816"/>
            <a:ext cx="1722755" cy="1258570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algn="ctr" marL="498475" marR="531495" indent="1270">
              <a:lnSpc>
                <a:spcPts val="1560"/>
              </a:lnSpc>
              <a:spcBef>
                <a:spcPts val="330"/>
              </a:spcBef>
            </a:pPr>
            <a:r>
              <a:rPr dirty="0" sz="1450" spc="30">
                <a:solidFill>
                  <a:srgbClr val="808283"/>
                </a:solidFill>
                <a:latin typeface="Times New Roman"/>
                <a:cs typeface="Times New Roman"/>
              </a:rPr>
              <a:t>Carpets  </a:t>
            </a:r>
            <a:r>
              <a:rPr dirty="0" sz="1450" spc="-10">
                <a:solidFill>
                  <a:srgbClr val="808283"/>
                </a:solidFill>
                <a:latin typeface="Times New Roman"/>
                <a:cs typeface="Times New Roman"/>
              </a:rPr>
              <a:t>Furniture</a:t>
            </a:r>
            <a:endParaRPr sz="1450">
              <a:latin typeface="Times New Roman"/>
              <a:cs typeface="Times New Roman"/>
            </a:endParaRPr>
          </a:p>
          <a:p>
            <a:pPr algn="ctr" marR="5715">
              <a:lnSpc>
                <a:spcPts val="1480"/>
              </a:lnSpc>
            </a:pPr>
            <a:r>
              <a:rPr dirty="0" sz="1450" spc="-130">
                <a:solidFill>
                  <a:srgbClr val="6D6E6E"/>
                </a:solidFill>
                <a:latin typeface="Times New Roman"/>
                <a:cs typeface="Times New Roman"/>
              </a:rPr>
              <a:t>RCA</a:t>
            </a:r>
            <a:r>
              <a:rPr dirty="0" sz="1450" spc="-25">
                <a:solidFill>
                  <a:srgbClr val="6D6E6E"/>
                </a:solidFill>
                <a:latin typeface="Times New Roman"/>
                <a:cs typeface="Times New Roman"/>
              </a:rPr>
              <a:t> </a:t>
            </a:r>
            <a:r>
              <a:rPr dirty="0" sz="1500" spc="-35">
                <a:solidFill>
                  <a:srgbClr val="808283"/>
                </a:solidFill>
                <a:latin typeface="Times New Roman"/>
                <a:cs typeface="Times New Roman"/>
              </a:rPr>
              <a:t>Whirlpool</a:t>
            </a:r>
            <a:endParaRPr sz="1500">
              <a:latin typeface="Times New Roman"/>
              <a:cs typeface="Times New Roman"/>
            </a:endParaRPr>
          </a:p>
          <a:p>
            <a:pPr algn="ctr" marL="29209">
              <a:lnSpc>
                <a:spcPts val="1440"/>
              </a:lnSpc>
            </a:pPr>
            <a:r>
              <a:rPr dirty="0" sz="1450" spc="-35">
                <a:solidFill>
                  <a:srgbClr val="6D6E6E"/>
                </a:solidFill>
                <a:latin typeface="Times New Roman"/>
                <a:cs typeface="Times New Roman"/>
              </a:rPr>
              <a:t>Appl</a:t>
            </a:r>
            <a:r>
              <a:rPr dirty="0" sz="1450" spc="-35">
                <a:solidFill>
                  <a:srgbClr val="9C9E9E"/>
                </a:solidFill>
                <a:latin typeface="Times New Roman"/>
                <a:cs typeface="Times New Roman"/>
              </a:rPr>
              <a:t>i</a:t>
            </a:r>
            <a:r>
              <a:rPr dirty="0" sz="1450" spc="-35">
                <a:solidFill>
                  <a:srgbClr val="808283"/>
                </a:solidFill>
                <a:latin typeface="Times New Roman"/>
                <a:cs typeface="Times New Roman"/>
              </a:rPr>
              <a:t>a</a:t>
            </a:r>
            <a:r>
              <a:rPr dirty="0" sz="1450" spc="-100">
                <a:solidFill>
                  <a:srgbClr val="808283"/>
                </a:solidFill>
                <a:latin typeface="Times New Roman"/>
                <a:cs typeface="Times New Roman"/>
              </a:rPr>
              <a:t> </a:t>
            </a:r>
            <a:r>
              <a:rPr dirty="0" sz="1450" spc="-25">
                <a:solidFill>
                  <a:srgbClr val="808283"/>
                </a:solidFill>
                <a:latin typeface="Times New Roman"/>
                <a:cs typeface="Times New Roman"/>
              </a:rPr>
              <a:t>nce$</a:t>
            </a:r>
            <a:endParaRPr sz="1450">
              <a:latin typeface="Times New Roman"/>
              <a:cs typeface="Times New Roman"/>
            </a:endParaRPr>
          </a:p>
          <a:p>
            <a:pPr algn="ctr">
              <a:lnSpc>
                <a:spcPts val="1775"/>
              </a:lnSpc>
            </a:pPr>
            <a:r>
              <a:rPr dirty="0" sz="1450" spc="-50">
                <a:solidFill>
                  <a:srgbClr val="808283"/>
                </a:solidFill>
                <a:latin typeface="Times New Roman"/>
                <a:cs typeface="Times New Roman"/>
              </a:rPr>
              <a:t>T </a:t>
            </a:r>
            <a:r>
              <a:rPr dirty="0" sz="1750" spc="-65">
                <a:solidFill>
                  <a:srgbClr val="808283"/>
                </a:solidFill>
                <a:latin typeface="Arial"/>
                <a:cs typeface="Arial"/>
              </a:rPr>
              <a:t>v </a:t>
            </a:r>
            <a:r>
              <a:rPr dirty="0" sz="1300" spc="-50">
                <a:solidFill>
                  <a:srgbClr val="6D6E6E"/>
                </a:solidFill>
                <a:latin typeface="Arial"/>
                <a:cs typeface="Arial"/>
              </a:rPr>
              <a:t>&amp; </a:t>
            </a:r>
            <a:r>
              <a:rPr dirty="0" sz="1650" spc="-229">
                <a:solidFill>
                  <a:srgbClr val="6D6E6E"/>
                </a:solidFill>
                <a:latin typeface="Times New Roman"/>
                <a:cs typeface="Times New Roman"/>
              </a:rPr>
              <a:t>t-1, </a:t>
            </a:r>
            <a:r>
              <a:rPr dirty="0" sz="1450" spc="-5">
                <a:solidFill>
                  <a:srgbClr val="808283"/>
                </a:solidFill>
                <a:latin typeface="Arial"/>
                <a:cs typeface="Arial"/>
              </a:rPr>
              <a:t>Fi</a:t>
            </a:r>
            <a:r>
              <a:rPr dirty="0" sz="1450" spc="-65">
                <a:solidFill>
                  <a:srgbClr val="808283"/>
                </a:solidFill>
                <a:latin typeface="Arial"/>
                <a:cs typeface="Arial"/>
              </a:rPr>
              <a:t> </a:t>
            </a:r>
            <a:r>
              <a:rPr dirty="0" sz="1450" spc="-15">
                <a:solidFill>
                  <a:srgbClr val="6D6E6E"/>
                </a:solidFill>
                <a:latin typeface="Times New Roman"/>
                <a:cs typeface="Times New Roman"/>
              </a:rPr>
              <a:t>Equipment</a:t>
            </a:r>
            <a:endParaRPr sz="1450">
              <a:latin typeface="Times New Roman"/>
              <a:cs typeface="Times New Roman"/>
            </a:endParaRPr>
          </a:p>
          <a:p>
            <a:pPr algn="ctr">
              <a:lnSpc>
                <a:spcPts val="1655"/>
              </a:lnSpc>
            </a:pPr>
            <a:r>
              <a:rPr dirty="0" sz="1450" spc="-120">
                <a:solidFill>
                  <a:srgbClr val="6D6E6E"/>
                </a:solidFill>
                <a:latin typeface="Arial"/>
                <a:cs typeface="Arial"/>
              </a:rPr>
              <a:t>Records</a:t>
            </a:r>
            <a:endParaRPr sz="14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798024" y="333030"/>
            <a:ext cx="1386840" cy="1268095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algn="ctr" marL="116205" marR="146685">
              <a:lnSpc>
                <a:spcPct val="90900"/>
              </a:lnSpc>
              <a:spcBef>
                <a:spcPts val="285"/>
              </a:spcBef>
            </a:pPr>
            <a:r>
              <a:rPr dirty="0" sz="1450" spc="50">
                <a:solidFill>
                  <a:srgbClr val="808283"/>
                </a:solidFill>
                <a:latin typeface="Times New Roman"/>
                <a:cs typeface="Times New Roman"/>
              </a:rPr>
              <a:t>Guns&amp;Ammo  </a:t>
            </a:r>
            <a:r>
              <a:rPr dirty="0" sz="1600" spc="-60">
                <a:solidFill>
                  <a:srgbClr val="6D6E6E"/>
                </a:solidFill>
                <a:latin typeface="Times New Roman"/>
                <a:cs typeface="Times New Roman"/>
              </a:rPr>
              <a:t>Tools  </a:t>
            </a:r>
            <a:r>
              <a:rPr dirty="0" sz="1300" spc="60">
                <a:solidFill>
                  <a:srgbClr val="6D6E6E"/>
                </a:solidFill>
                <a:latin typeface="Arial"/>
                <a:cs typeface="Arial"/>
              </a:rPr>
              <a:t>Hardware</a:t>
            </a:r>
            <a:endParaRPr sz="1300">
              <a:latin typeface="Arial"/>
              <a:cs typeface="Arial"/>
            </a:endParaRPr>
          </a:p>
          <a:p>
            <a:pPr algn="ctr">
              <a:lnSpc>
                <a:spcPts val="1535"/>
              </a:lnSpc>
            </a:pPr>
            <a:r>
              <a:rPr dirty="0" sz="1500" spc="-35">
                <a:solidFill>
                  <a:srgbClr val="6D6E6E"/>
                </a:solidFill>
                <a:latin typeface="Times New Roman"/>
                <a:cs typeface="Times New Roman"/>
              </a:rPr>
              <a:t>Sherw</a:t>
            </a:r>
            <a:r>
              <a:rPr dirty="0" sz="1500" spc="-35">
                <a:solidFill>
                  <a:srgbClr val="9C9E9E"/>
                </a:solidFill>
                <a:latin typeface="Times New Roman"/>
                <a:cs typeface="Times New Roman"/>
              </a:rPr>
              <a:t>l</a:t>
            </a:r>
            <a:r>
              <a:rPr dirty="0" sz="1500" spc="-35">
                <a:solidFill>
                  <a:srgbClr val="808283"/>
                </a:solidFill>
                <a:latin typeface="Times New Roman"/>
                <a:cs typeface="Times New Roman"/>
              </a:rPr>
              <a:t>n</a:t>
            </a:r>
            <a:r>
              <a:rPr dirty="0" sz="1500" spc="-35">
                <a:solidFill>
                  <a:srgbClr val="9C9E9E"/>
                </a:solidFill>
                <a:latin typeface="Times New Roman"/>
                <a:cs typeface="Times New Roman"/>
              </a:rPr>
              <a:t>-</a:t>
            </a:r>
            <a:r>
              <a:rPr dirty="0" sz="1500" spc="-35">
                <a:solidFill>
                  <a:srgbClr val="808283"/>
                </a:solidFill>
                <a:latin typeface="Times New Roman"/>
                <a:cs typeface="Times New Roman"/>
              </a:rPr>
              <a:t>Wrllioms</a:t>
            </a:r>
            <a:endParaRPr sz="1500">
              <a:latin typeface="Times New Roman"/>
              <a:cs typeface="Times New Roman"/>
            </a:endParaRPr>
          </a:p>
          <a:p>
            <a:pPr marL="89535" marR="45720" indent="385445">
              <a:lnSpc>
                <a:spcPts val="1630"/>
              </a:lnSpc>
              <a:spcBef>
                <a:spcPts val="85"/>
              </a:spcBef>
            </a:pPr>
            <a:r>
              <a:rPr dirty="0" sz="1450" spc="20">
                <a:solidFill>
                  <a:srgbClr val="6D6E6E"/>
                </a:solidFill>
                <a:latin typeface="Times New Roman"/>
                <a:cs typeface="Times New Roman"/>
              </a:rPr>
              <a:t>Po</a:t>
            </a:r>
            <a:r>
              <a:rPr dirty="0" sz="1450" spc="20">
                <a:solidFill>
                  <a:srgbClr val="9C9E9E"/>
                </a:solidFill>
                <a:latin typeface="Times New Roman"/>
                <a:cs typeface="Times New Roman"/>
              </a:rPr>
              <a:t>i</a:t>
            </a:r>
            <a:r>
              <a:rPr dirty="0" sz="1450" spc="20">
                <a:solidFill>
                  <a:srgbClr val="808283"/>
                </a:solidFill>
                <a:latin typeface="Times New Roman"/>
                <a:cs typeface="Times New Roman"/>
              </a:rPr>
              <a:t>nts  </a:t>
            </a:r>
            <a:r>
              <a:rPr dirty="0" sz="1450" spc="-35">
                <a:solidFill>
                  <a:srgbClr val="6D6E6E"/>
                </a:solidFill>
                <a:latin typeface="Times New Roman"/>
                <a:cs typeface="Times New Roman"/>
              </a:rPr>
              <a:t>Electrrcol</a:t>
            </a:r>
            <a:r>
              <a:rPr dirty="0" sz="1450" spc="35">
                <a:solidFill>
                  <a:srgbClr val="6D6E6E"/>
                </a:solidFill>
                <a:latin typeface="Times New Roman"/>
                <a:cs typeface="Times New Roman"/>
              </a:rPr>
              <a:t> </a:t>
            </a:r>
            <a:r>
              <a:rPr dirty="0" sz="1450" spc="50">
                <a:solidFill>
                  <a:srgbClr val="6D6E6E"/>
                </a:solidFill>
                <a:latin typeface="Times New Roman"/>
                <a:cs typeface="Times New Roman"/>
              </a:rPr>
              <a:t>Needs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441579" y="2525976"/>
            <a:ext cx="424180" cy="2863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04800" algn="l"/>
              </a:tabLst>
            </a:pPr>
            <a:r>
              <a:rPr dirty="0" sz="1700" spc="-60">
                <a:solidFill>
                  <a:srgbClr val="9C9E9E"/>
                </a:solidFill>
                <a:latin typeface="Arial"/>
                <a:cs typeface="Arial"/>
              </a:rPr>
              <a:t>..</a:t>
            </a:r>
            <a:r>
              <a:rPr dirty="0" sz="1700" spc="-55">
                <a:solidFill>
                  <a:srgbClr val="9C9E9E"/>
                </a:solidFill>
                <a:latin typeface="Arial"/>
                <a:cs typeface="Arial"/>
              </a:rPr>
              <a:t>.</a:t>
            </a:r>
            <a:r>
              <a:rPr dirty="0" sz="1700">
                <a:solidFill>
                  <a:srgbClr val="9C9E9E"/>
                </a:solidFill>
                <a:latin typeface="Arial"/>
                <a:cs typeface="Arial"/>
              </a:rPr>
              <a:t>	</a:t>
            </a:r>
            <a:r>
              <a:rPr dirty="0" sz="1700" spc="-60">
                <a:solidFill>
                  <a:srgbClr val="808283"/>
                </a:solidFill>
                <a:latin typeface="Arial"/>
                <a:cs typeface="Arial"/>
              </a:rPr>
              <a:t>t!</a:t>
            </a:r>
            <a:endParaRPr sz="17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73646" y="5780809"/>
            <a:ext cx="3280410" cy="3397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50" spc="-245">
                <a:solidFill>
                  <a:srgbClr val="6D6E6E"/>
                </a:solidFill>
                <a:latin typeface="Arial"/>
                <a:cs typeface="Arial"/>
              </a:rPr>
              <a:t>CRABTRE</a:t>
            </a:r>
            <a:r>
              <a:rPr dirty="0" sz="2050" spc="-245">
                <a:solidFill>
                  <a:srgbClr val="464444"/>
                </a:solidFill>
                <a:latin typeface="Arial"/>
                <a:cs typeface="Arial"/>
              </a:rPr>
              <a:t>E </a:t>
            </a:r>
            <a:r>
              <a:rPr dirty="0" sz="2050" spc="-204">
                <a:solidFill>
                  <a:srgbClr val="595757"/>
                </a:solidFill>
                <a:latin typeface="Arial"/>
                <a:cs typeface="Arial"/>
              </a:rPr>
              <a:t>BUILDERS</a:t>
            </a:r>
            <a:r>
              <a:rPr dirty="0" sz="2050" spc="40">
                <a:solidFill>
                  <a:srgbClr val="595757"/>
                </a:solidFill>
                <a:latin typeface="Arial"/>
                <a:cs typeface="Arial"/>
              </a:rPr>
              <a:t> </a:t>
            </a:r>
            <a:r>
              <a:rPr dirty="0" sz="2050" spc="-229">
                <a:solidFill>
                  <a:srgbClr val="595757"/>
                </a:solidFill>
                <a:latin typeface="Arial"/>
                <a:cs typeface="Arial"/>
              </a:rPr>
              <a:t>SUPPLY</a:t>
            </a:r>
            <a:endParaRPr sz="20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30813" y="6279652"/>
            <a:ext cx="998219" cy="2508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450" spc="-165">
                <a:solidFill>
                  <a:srgbClr val="808283"/>
                </a:solidFill>
                <a:latin typeface="Times New Roman"/>
                <a:cs typeface="Times New Roman"/>
              </a:rPr>
              <a:t>O </a:t>
            </a:r>
            <a:r>
              <a:rPr dirty="0" sz="1450" spc="-25">
                <a:solidFill>
                  <a:srgbClr val="9C9E9E"/>
                </a:solidFill>
                <a:latin typeface="Times New Roman"/>
                <a:cs typeface="Times New Roman"/>
              </a:rPr>
              <a:t>n </a:t>
            </a:r>
            <a:r>
              <a:rPr dirty="0" sz="1450" spc="-45">
                <a:solidFill>
                  <a:srgbClr val="808283"/>
                </a:solidFill>
                <a:latin typeface="Times New Roman"/>
                <a:cs typeface="Times New Roman"/>
              </a:rPr>
              <a:t>The</a:t>
            </a:r>
            <a:r>
              <a:rPr dirty="0" sz="1450" spc="-80">
                <a:solidFill>
                  <a:srgbClr val="808283"/>
                </a:solidFill>
                <a:latin typeface="Times New Roman"/>
                <a:cs typeface="Times New Roman"/>
              </a:rPr>
              <a:t> </a:t>
            </a:r>
            <a:r>
              <a:rPr dirty="0" sz="1450" spc="10">
                <a:solidFill>
                  <a:srgbClr val="808283"/>
                </a:solidFill>
                <a:latin typeface="Times New Roman"/>
                <a:cs typeface="Times New Roman"/>
              </a:rPr>
              <a:t>Plam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324740" y="6245080"/>
            <a:ext cx="777875" cy="268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10">
                <a:solidFill>
                  <a:srgbClr val="808283"/>
                </a:solidFill>
                <a:latin typeface="Arial"/>
                <a:cs typeface="Arial"/>
              </a:rPr>
              <a:t>835-0250</a:t>
            </a:r>
            <a:endParaRPr sz="16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816864" y="0"/>
            <a:ext cx="1922145" cy="7486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sng" sz="4750" spc="-340" b="1">
                <a:solidFill>
                  <a:srgbClr val="1C1818"/>
                </a:solidFill>
                <a:uFill>
                  <a:solidFill>
                    <a:srgbClr val="1C1818"/>
                  </a:solidFill>
                </a:uFill>
                <a:latin typeface="Arial"/>
                <a:cs typeface="Arial"/>
              </a:rPr>
              <a:t>MOTEL</a:t>
            </a:r>
            <a:endParaRPr sz="47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065139" y="4082941"/>
            <a:ext cx="3371850" cy="1579245"/>
          </a:xfrm>
          <a:prstGeom prst="rect">
            <a:avLst/>
          </a:prstGeom>
        </p:spPr>
        <p:txBody>
          <a:bodyPr wrap="square" lIns="0" tIns="141605" rIns="0" bIns="0" rtlCol="0" vert="horz">
            <a:spAutoFit/>
          </a:bodyPr>
          <a:lstStyle/>
          <a:p>
            <a:pPr algn="ctr" marL="10795">
              <a:lnSpc>
                <a:spcPct val="100000"/>
              </a:lnSpc>
              <a:spcBef>
                <a:spcPts val="1115"/>
              </a:spcBef>
            </a:pPr>
            <a:r>
              <a:rPr dirty="0" sz="2050" spc="-65">
                <a:solidFill>
                  <a:srgbClr val="464444"/>
                </a:solidFill>
                <a:latin typeface="Arial"/>
                <a:cs typeface="Arial"/>
              </a:rPr>
              <a:t>RESTAU</a:t>
            </a:r>
            <a:r>
              <a:rPr dirty="0" sz="2050" spc="-65">
                <a:solidFill>
                  <a:srgbClr val="342F2D"/>
                </a:solidFill>
                <a:latin typeface="Arial"/>
                <a:cs typeface="Arial"/>
              </a:rPr>
              <a:t>RANT </a:t>
            </a:r>
            <a:r>
              <a:rPr dirty="0" sz="2200" spc="-45">
                <a:solidFill>
                  <a:srgbClr val="342F2D"/>
                </a:solidFill>
                <a:latin typeface="Times New Roman"/>
                <a:cs typeface="Times New Roman"/>
              </a:rPr>
              <a:t>&amp;</a:t>
            </a:r>
            <a:r>
              <a:rPr dirty="0" sz="2200" spc="-110">
                <a:solidFill>
                  <a:srgbClr val="342F2D"/>
                </a:solidFill>
                <a:latin typeface="Times New Roman"/>
                <a:cs typeface="Times New Roman"/>
              </a:rPr>
              <a:t> </a:t>
            </a:r>
            <a:r>
              <a:rPr dirty="0" sz="2050" spc="-10">
                <a:solidFill>
                  <a:srgbClr val="342F2D"/>
                </a:solidFill>
                <a:latin typeface="Arial"/>
                <a:cs typeface="Arial"/>
              </a:rPr>
              <a:t>MOTEi!</a:t>
            </a:r>
            <a:endParaRPr sz="20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80"/>
              </a:spcBef>
            </a:pPr>
            <a:r>
              <a:rPr dirty="0" sz="1800" spc="10">
                <a:solidFill>
                  <a:srgbClr val="464444"/>
                </a:solidFill>
                <a:latin typeface="Arial"/>
                <a:cs typeface="Arial"/>
              </a:rPr>
              <a:t>CHINESE </a:t>
            </a:r>
            <a:r>
              <a:rPr dirty="0" sz="1950" spc="-25">
                <a:solidFill>
                  <a:srgbClr val="464444"/>
                </a:solidFill>
                <a:latin typeface="Times New Roman"/>
                <a:cs typeface="Times New Roman"/>
              </a:rPr>
              <a:t>&amp; </a:t>
            </a:r>
            <a:r>
              <a:rPr dirty="0" sz="1750" spc="65" b="1">
                <a:solidFill>
                  <a:srgbClr val="464444"/>
                </a:solidFill>
                <a:latin typeface="Arial"/>
                <a:cs typeface="Arial"/>
              </a:rPr>
              <a:t>AMERICAN</a:t>
            </a:r>
            <a:r>
              <a:rPr dirty="0" sz="1750" spc="-40" b="1">
                <a:solidFill>
                  <a:srgbClr val="464444"/>
                </a:solidFill>
                <a:latin typeface="Arial"/>
                <a:cs typeface="Arial"/>
              </a:rPr>
              <a:t> </a:t>
            </a:r>
            <a:r>
              <a:rPr dirty="0" sz="1800" spc="10">
                <a:solidFill>
                  <a:srgbClr val="342F2D"/>
                </a:solidFill>
                <a:latin typeface="Arial"/>
                <a:cs typeface="Arial"/>
              </a:rPr>
              <a:t>FOOD</a:t>
            </a:r>
            <a:endParaRPr sz="1800">
              <a:latin typeface="Arial"/>
              <a:cs typeface="Arial"/>
            </a:endParaRPr>
          </a:p>
          <a:p>
            <a:pPr marL="1092200" marR="212090" indent="-796290">
              <a:lnSpc>
                <a:spcPts val="2180"/>
              </a:lnSpc>
              <a:spcBef>
                <a:spcPts val="1055"/>
              </a:spcBef>
            </a:pPr>
            <a:r>
              <a:rPr dirty="0" sz="1900" spc="120">
                <a:solidFill>
                  <a:srgbClr val="464444"/>
                </a:solidFill>
                <a:latin typeface="Times New Roman"/>
                <a:cs typeface="Times New Roman"/>
              </a:rPr>
              <a:t>Heated </a:t>
            </a:r>
            <a:r>
              <a:rPr dirty="0" sz="1900" spc="114">
                <a:solidFill>
                  <a:srgbClr val="464444"/>
                </a:solidFill>
                <a:latin typeface="Times New Roman"/>
                <a:cs typeface="Times New Roman"/>
              </a:rPr>
              <a:t>PooJ-:Television­  </a:t>
            </a:r>
            <a:r>
              <a:rPr dirty="0" sz="1900" spc="90">
                <a:solidFill>
                  <a:srgbClr val="464444"/>
                </a:solidFill>
                <a:latin typeface="Times New Roman"/>
                <a:cs typeface="Times New Roman"/>
              </a:rPr>
              <a:t>Telephones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269811" y="5874650"/>
            <a:ext cx="2998470" cy="2508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209800" algn="l"/>
                <a:tab pos="2572385" algn="l"/>
              </a:tabLst>
            </a:pPr>
            <a:r>
              <a:rPr dirty="0" sz="1450" spc="-75">
                <a:solidFill>
                  <a:srgbClr val="6D6E6E"/>
                </a:solidFill>
                <a:latin typeface="Arial"/>
                <a:cs typeface="Arial"/>
              </a:rPr>
              <a:t>TB.EPHONE</a:t>
            </a:r>
            <a:r>
              <a:rPr dirty="0" sz="1450" spc="-75">
                <a:solidFill>
                  <a:srgbClr val="6D6E6E"/>
                </a:solidFill>
                <a:latin typeface="Arial"/>
                <a:cs typeface="Arial"/>
              </a:rPr>
              <a:t>S</a:t>
            </a:r>
            <a:r>
              <a:rPr dirty="0" sz="1450" spc="10">
                <a:solidFill>
                  <a:srgbClr val="6D6E6E"/>
                </a:solidFill>
                <a:latin typeface="Arial"/>
                <a:cs typeface="Arial"/>
              </a:rPr>
              <a:t> </a:t>
            </a:r>
            <a:r>
              <a:rPr dirty="0" sz="1450" spc="15">
                <a:solidFill>
                  <a:srgbClr val="6D6E6E"/>
                </a:solidFill>
                <a:latin typeface="Arial"/>
                <a:cs typeface="Arial"/>
              </a:rPr>
              <a:t>835-027</a:t>
            </a:r>
            <a:r>
              <a:rPr dirty="0" sz="1450" spc="20">
                <a:solidFill>
                  <a:srgbClr val="6D6E6E"/>
                </a:solidFill>
                <a:latin typeface="Arial"/>
                <a:cs typeface="Arial"/>
              </a:rPr>
              <a:t>6</a:t>
            </a:r>
            <a:r>
              <a:rPr dirty="0" sz="1450" spc="-165">
                <a:solidFill>
                  <a:srgbClr val="6D6E6E"/>
                </a:solidFill>
                <a:latin typeface="Arial"/>
                <a:cs typeface="Arial"/>
              </a:rPr>
              <a:t> </a:t>
            </a:r>
            <a:r>
              <a:rPr dirty="0" sz="1450" spc="10">
                <a:solidFill>
                  <a:srgbClr val="808283"/>
                </a:solidFill>
                <a:latin typeface="Arial"/>
                <a:cs typeface="Arial"/>
              </a:rPr>
              <a:t>-</a:t>
            </a:r>
            <a:r>
              <a:rPr dirty="0" sz="1450">
                <a:solidFill>
                  <a:srgbClr val="808283"/>
                </a:solidFill>
                <a:latin typeface="Arial"/>
                <a:cs typeface="Arial"/>
              </a:rPr>
              <a:t>	</a:t>
            </a:r>
            <a:r>
              <a:rPr dirty="0" sz="1450" spc="15">
                <a:solidFill>
                  <a:srgbClr val="6D6E6E"/>
                </a:solidFill>
                <a:latin typeface="Arial"/>
                <a:cs typeface="Arial"/>
              </a:rPr>
              <a:t>8</a:t>
            </a:r>
            <a:r>
              <a:rPr dirty="0" sz="1450" spc="20">
                <a:solidFill>
                  <a:srgbClr val="6D6E6E"/>
                </a:solidFill>
                <a:latin typeface="Arial"/>
                <a:cs typeface="Arial"/>
              </a:rPr>
              <a:t>3</a:t>
            </a:r>
            <a:r>
              <a:rPr dirty="0" sz="1450">
                <a:solidFill>
                  <a:srgbClr val="6D6E6E"/>
                </a:solidFill>
                <a:latin typeface="Arial"/>
                <a:cs typeface="Arial"/>
              </a:rPr>
              <a:t>	</a:t>
            </a:r>
            <a:r>
              <a:rPr dirty="0" sz="1450">
                <a:solidFill>
                  <a:srgbClr val="6D6E6E"/>
                </a:solidFill>
                <a:latin typeface="Arial"/>
                <a:cs typeface="Arial"/>
              </a:rPr>
              <a:t>1371</a:t>
            </a:r>
            <a:endParaRPr sz="145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805317" y="6309287"/>
            <a:ext cx="1358265" cy="2508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450" spc="-50">
                <a:solidFill>
                  <a:srgbClr val="808283"/>
                </a:solidFill>
                <a:latin typeface="Arial"/>
                <a:cs typeface="Arial"/>
              </a:rPr>
              <a:t>U</a:t>
            </a:r>
            <a:r>
              <a:rPr dirty="0" sz="1450" spc="-50">
                <a:solidFill>
                  <a:srgbClr val="9C9E9E"/>
                </a:solidFill>
                <a:latin typeface="Arial"/>
                <a:cs typeface="Arial"/>
              </a:rPr>
              <a:t>.</a:t>
            </a:r>
            <a:r>
              <a:rPr dirty="0" sz="1450" spc="-50">
                <a:solidFill>
                  <a:srgbClr val="808283"/>
                </a:solidFill>
                <a:latin typeface="Arial"/>
                <a:cs typeface="Arial"/>
              </a:rPr>
              <a:t>S</a:t>
            </a:r>
            <a:r>
              <a:rPr dirty="0" sz="1450" spc="-50">
                <a:solidFill>
                  <a:srgbClr val="9C9E9E"/>
                </a:solidFill>
                <a:latin typeface="Arial"/>
                <a:cs typeface="Arial"/>
              </a:rPr>
              <a:t>. </a:t>
            </a:r>
            <a:r>
              <a:rPr dirty="0" sz="1350" spc="-55">
                <a:solidFill>
                  <a:srgbClr val="6D6E6E"/>
                </a:solidFill>
                <a:latin typeface="Arial"/>
                <a:cs typeface="Arial"/>
              </a:rPr>
              <a:t>RT</a:t>
            </a:r>
            <a:r>
              <a:rPr dirty="0" sz="1350" spc="-55">
                <a:solidFill>
                  <a:srgbClr val="9C9E9E"/>
                </a:solidFill>
                <a:latin typeface="Arial"/>
                <a:cs typeface="Arial"/>
              </a:rPr>
              <a:t>. </a:t>
            </a:r>
            <a:r>
              <a:rPr dirty="0" sz="1350" spc="70">
                <a:solidFill>
                  <a:srgbClr val="6D6E6E"/>
                </a:solidFill>
                <a:latin typeface="Arial"/>
                <a:cs typeface="Arial"/>
              </a:rPr>
              <a:t>60 </a:t>
            </a:r>
            <a:r>
              <a:rPr dirty="0" sz="1450" spc="105">
                <a:solidFill>
                  <a:srgbClr val="6D6E6E"/>
                </a:solidFill>
                <a:latin typeface="Arial"/>
                <a:cs typeface="Arial"/>
              </a:rPr>
              <a:t>&amp;</a:t>
            </a:r>
            <a:r>
              <a:rPr dirty="0" sz="1450" spc="-140">
                <a:solidFill>
                  <a:srgbClr val="6D6E6E"/>
                </a:solidFill>
                <a:latin typeface="Arial"/>
                <a:cs typeface="Arial"/>
              </a:rPr>
              <a:t> </a:t>
            </a:r>
            <a:r>
              <a:rPr dirty="0" sz="1350" spc="65">
                <a:solidFill>
                  <a:srgbClr val="6D6E6E"/>
                </a:solidFill>
                <a:latin typeface="Arial"/>
                <a:cs typeface="Arial"/>
              </a:rPr>
              <a:t>85</a:t>
            </a:r>
            <a:endParaRPr sz="13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669543" y="6309287"/>
            <a:ext cx="243204" cy="6419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50" spc="135">
                <a:solidFill>
                  <a:srgbClr val="6D6E6E"/>
                </a:solidFill>
                <a:latin typeface="Arial"/>
                <a:cs typeface="Arial"/>
              </a:rPr>
              <a:t>*</a:t>
            </a:r>
            <a:endParaRPr sz="405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328209" y="6269775"/>
            <a:ext cx="1356995" cy="2508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450" spc="-90">
                <a:solidFill>
                  <a:srgbClr val="6D6E6E"/>
                </a:solidFill>
                <a:latin typeface="Arial"/>
                <a:cs typeface="Arial"/>
              </a:rPr>
              <a:t>SOCORRO, </a:t>
            </a:r>
            <a:r>
              <a:rPr dirty="0" sz="1450" spc="-90">
                <a:solidFill>
                  <a:srgbClr val="595757"/>
                </a:solidFill>
                <a:latin typeface="Arial"/>
                <a:cs typeface="Arial"/>
              </a:rPr>
              <a:t>N</a:t>
            </a:r>
            <a:r>
              <a:rPr dirty="0" sz="1450">
                <a:solidFill>
                  <a:srgbClr val="595757"/>
                </a:solidFill>
                <a:latin typeface="Arial"/>
                <a:cs typeface="Arial"/>
              </a:rPr>
              <a:t> </a:t>
            </a:r>
            <a:r>
              <a:rPr dirty="0" sz="1450" spc="-50">
                <a:solidFill>
                  <a:srgbClr val="595757"/>
                </a:solidFill>
                <a:latin typeface="Arial"/>
                <a:cs typeface="Arial"/>
              </a:rPr>
              <a:t>M</a:t>
            </a:r>
            <a:r>
              <a:rPr dirty="0" sz="1450" spc="-50">
                <a:solidFill>
                  <a:srgbClr val="808283"/>
                </a:solidFill>
                <a:latin typeface="Arial"/>
                <a:cs typeface="Arial"/>
              </a:rPr>
              <a:t>.</a:t>
            </a:r>
            <a:endParaRPr sz="145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1303495" y="120652"/>
            <a:ext cx="7560309" cy="44640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550" spc="-30">
                <a:solidFill>
                  <a:srgbClr val="342F2D"/>
                </a:solidFill>
                <a:latin typeface="Arial"/>
                <a:cs typeface="Arial"/>
              </a:rPr>
              <a:t>BELEN </a:t>
            </a:r>
            <a:r>
              <a:rPr dirty="0" sz="2550" spc="150">
                <a:solidFill>
                  <a:srgbClr val="342F2D"/>
                </a:solidFill>
                <a:latin typeface="Arial"/>
                <a:cs typeface="Arial"/>
              </a:rPr>
              <a:t>SAVINGS </a:t>
            </a:r>
            <a:r>
              <a:rPr dirty="0" sz="2750" spc="185">
                <a:solidFill>
                  <a:srgbClr val="342F2D"/>
                </a:solidFill>
                <a:latin typeface="Arial"/>
                <a:cs typeface="Arial"/>
              </a:rPr>
              <a:t>&amp; </a:t>
            </a:r>
            <a:r>
              <a:rPr dirty="0" sz="2550" spc="125">
                <a:solidFill>
                  <a:srgbClr val="342F2D"/>
                </a:solidFill>
                <a:latin typeface="Arial"/>
                <a:cs typeface="Arial"/>
              </a:rPr>
              <a:t>LOANS-SOCORRO</a:t>
            </a:r>
            <a:r>
              <a:rPr dirty="0" sz="2550" spc="229">
                <a:solidFill>
                  <a:srgbClr val="342F2D"/>
                </a:solidFill>
                <a:latin typeface="Arial"/>
                <a:cs typeface="Arial"/>
              </a:rPr>
              <a:t> </a:t>
            </a:r>
            <a:r>
              <a:rPr dirty="0" sz="2550" spc="-95">
                <a:solidFill>
                  <a:srgbClr val="342F2D"/>
                </a:solidFill>
                <a:latin typeface="Arial"/>
                <a:cs typeface="Arial"/>
              </a:rPr>
              <a:t>OFFICE</a:t>
            </a:r>
            <a:endParaRPr sz="255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5175233" y="1073889"/>
            <a:ext cx="93980" cy="27495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00" spc="-25">
                <a:solidFill>
                  <a:srgbClr val="6D6E6E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0617384" y="1790052"/>
            <a:ext cx="82550" cy="2330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350" spc="-30">
                <a:solidFill>
                  <a:srgbClr val="9C9E9E"/>
                </a:solidFill>
                <a:latin typeface="Arial"/>
                <a:cs typeface="Arial"/>
              </a:rPr>
              <a:t>•</a:t>
            </a:r>
            <a:endParaRPr sz="135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0817775" y="1607312"/>
            <a:ext cx="223520" cy="7842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950" spc="-95">
                <a:solidFill>
                  <a:srgbClr val="6D6E6E"/>
                </a:solidFill>
                <a:latin typeface="Times New Roman"/>
                <a:cs typeface="Times New Roman"/>
              </a:rPr>
              <a:t>-</a:t>
            </a:r>
            <a:endParaRPr sz="49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5189575" y="2111093"/>
            <a:ext cx="64769" cy="1676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900" spc="-10">
                <a:solidFill>
                  <a:srgbClr val="6D6E6E"/>
                </a:solidFill>
                <a:latin typeface="Times New Roman"/>
                <a:cs typeface="Times New Roman"/>
              </a:rPr>
              <a:t>•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1533633" y="1953040"/>
            <a:ext cx="183515" cy="63055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3950" spc="-75">
                <a:solidFill>
                  <a:srgbClr val="808283"/>
                </a:solidFill>
                <a:latin typeface="Times New Roman"/>
                <a:cs typeface="Times New Roman"/>
              </a:rPr>
              <a:t>-</a:t>
            </a:r>
            <a:endParaRPr sz="395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1828319" y="2012312"/>
            <a:ext cx="692785" cy="879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600" spc="-114">
                <a:solidFill>
                  <a:srgbClr val="808283"/>
                </a:solidFill>
                <a:latin typeface="Arial"/>
                <a:cs typeface="Arial"/>
              </a:rPr>
              <a:t>---</a:t>
            </a:r>
            <a:endParaRPr sz="56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5978106" y="3059394"/>
            <a:ext cx="424180" cy="5353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350" spc="-70">
                <a:solidFill>
                  <a:srgbClr val="6D6E6E"/>
                </a:solidFill>
                <a:latin typeface="Times New Roman"/>
                <a:cs typeface="Times New Roman"/>
              </a:rPr>
              <a:t>---</a:t>
            </a:r>
            <a:endParaRPr sz="33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2774207" y="6175933"/>
            <a:ext cx="5041265" cy="316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764540" algn="l"/>
              </a:tabLst>
            </a:pPr>
            <a:r>
              <a:rPr dirty="0" sz="1900" spc="-15">
                <a:solidFill>
                  <a:srgbClr val="464444"/>
                </a:solidFill>
                <a:latin typeface="Times New Roman"/>
                <a:cs typeface="Times New Roman"/>
              </a:rPr>
              <a:t>4</a:t>
            </a:r>
            <a:r>
              <a:rPr dirty="0" sz="1900" spc="-15">
                <a:solidFill>
                  <a:srgbClr val="6D6E6E"/>
                </a:solidFill>
                <a:latin typeface="Times New Roman"/>
                <a:cs typeface="Times New Roman"/>
              </a:rPr>
              <a:t>1/2%	</a:t>
            </a:r>
            <a:r>
              <a:rPr dirty="0" sz="1800" spc="-105">
                <a:solidFill>
                  <a:srgbClr val="464444"/>
                </a:solidFill>
                <a:latin typeface="Arial"/>
                <a:cs typeface="Arial"/>
              </a:rPr>
              <a:t>CURRENT </a:t>
            </a:r>
            <a:r>
              <a:rPr dirty="0" sz="1800" spc="-90">
                <a:solidFill>
                  <a:srgbClr val="464444"/>
                </a:solidFill>
                <a:latin typeface="Arial"/>
                <a:cs typeface="Arial"/>
              </a:rPr>
              <a:t>PASSBOOK </a:t>
            </a:r>
            <a:r>
              <a:rPr dirty="0" sz="1800" spc="-254">
                <a:solidFill>
                  <a:srgbClr val="464444"/>
                </a:solidFill>
                <a:latin typeface="Arial"/>
                <a:cs typeface="Arial"/>
              </a:rPr>
              <a:t>RA </a:t>
            </a:r>
            <a:r>
              <a:rPr dirty="0" sz="1800" spc="-195">
                <a:solidFill>
                  <a:srgbClr val="464444"/>
                </a:solidFill>
                <a:latin typeface="Arial"/>
                <a:cs typeface="Arial"/>
              </a:rPr>
              <a:t>TE</a:t>
            </a:r>
            <a:r>
              <a:rPr dirty="0" sz="1800" spc="-195">
                <a:solidFill>
                  <a:srgbClr val="6D6E6E"/>
                </a:solidFill>
                <a:latin typeface="Arial"/>
                <a:cs typeface="Arial"/>
              </a:rPr>
              <a:t>,</a:t>
            </a:r>
            <a:r>
              <a:rPr dirty="0" sz="1800" spc="-200">
                <a:solidFill>
                  <a:srgbClr val="6D6E6E"/>
                </a:solidFill>
                <a:latin typeface="Arial"/>
                <a:cs typeface="Arial"/>
              </a:rPr>
              <a:t> </a:t>
            </a:r>
            <a:r>
              <a:rPr dirty="0" sz="1800" spc="-150">
                <a:solidFill>
                  <a:srgbClr val="464444"/>
                </a:solidFill>
                <a:latin typeface="Arial"/>
                <a:cs typeface="Arial"/>
              </a:rPr>
              <a:t>QUARTERLY</a:t>
            </a:r>
            <a:endParaRPr sz="18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17178" y="7341549"/>
            <a:ext cx="3397885" cy="5651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3500" spc="-240">
                <a:solidFill>
                  <a:srgbClr val="595757"/>
                </a:solidFill>
                <a:latin typeface="Arial"/>
                <a:cs typeface="Arial"/>
              </a:rPr>
              <a:t>THE </a:t>
            </a:r>
            <a:r>
              <a:rPr dirty="0" sz="3500" spc="-85">
                <a:solidFill>
                  <a:srgbClr val="464444"/>
                </a:solidFill>
                <a:latin typeface="Arial"/>
                <a:cs typeface="Arial"/>
              </a:rPr>
              <a:t>FAIR</a:t>
            </a:r>
            <a:r>
              <a:rPr dirty="0" sz="3500" spc="130">
                <a:solidFill>
                  <a:srgbClr val="464444"/>
                </a:solidFill>
                <a:latin typeface="Arial"/>
                <a:cs typeface="Arial"/>
              </a:rPr>
              <a:t> </a:t>
            </a:r>
            <a:r>
              <a:rPr dirty="0" sz="3500" spc="-275">
                <a:solidFill>
                  <a:srgbClr val="464444"/>
                </a:solidFill>
                <a:latin typeface="Arial"/>
                <a:cs typeface="Arial"/>
              </a:rPr>
              <a:t>STORE</a:t>
            </a:r>
            <a:endParaRPr sz="3500">
              <a:latin typeface="Arial"/>
              <a:cs typeface="Arial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1739585" y="8360567"/>
            <a:ext cx="49530" cy="240029"/>
          </a:xfrm>
          <a:custGeom>
            <a:avLst/>
            <a:gdLst/>
            <a:ahLst/>
            <a:cxnLst/>
            <a:rect l="l" t="t" r="r" b="b"/>
            <a:pathLst>
              <a:path w="49530" h="240029">
                <a:moveTo>
                  <a:pt x="49347" y="240031"/>
                </a:moveTo>
                <a:lnTo>
                  <a:pt x="0" y="240031"/>
                </a:lnTo>
                <a:lnTo>
                  <a:pt x="0" y="0"/>
                </a:lnTo>
                <a:lnTo>
                  <a:pt x="49347" y="0"/>
                </a:lnTo>
                <a:lnTo>
                  <a:pt x="49347" y="240031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 txBox="1"/>
          <p:nvPr/>
        </p:nvSpPr>
        <p:spPr>
          <a:xfrm>
            <a:off x="1150441" y="8339239"/>
            <a:ext cx="2591435" cy="454659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algn="ctr">
              <a:lnSpc>
                <a:spcPts val="1680"/>
              </a:lnSpc>
              <a:spcBef>
                <a:spcPts val="114"/>
              </a:spcBef>
            </a:pPr>
            <a:r>
              <a:rPr dirty="0" sz="1400" spc="20">
                <a:solidFill>
                  <a:srgbClr val="808283"/>
                </a:solidFill>
                <a:latin typeface="Times New Roman"/>
                <a:cs typeface="Times New Roman"/>
              </a:rPr>
              <a:t>Socorro</a:t>
            </a:r>
            <a:r>
              <a:rPr dirty="0" sz="1400" spc="20">
                <a:solidFill>
                  <a:srgbClr val="B1B3AE"/>
                </a:solidFill>
                <a:latin typeface="Times New Roman"/>
                <a:cs typeface="Times New Roman"/>
              </a:rPr>
              <a:t>'</a:t>
            </a:r>
            <a:r>
              <a:rPr dirty="0" sz="1400" spc="20">
                <a:solidFill>
                  <a:srgbClr val="808283"/>
                </a:solidFill>
                <a:latin typeface="Times New Roman"/>
                <a:cs typeface="Times New Roman"/>
              </a:rPr>
              <a:t>s</a:t>
            </a:r>
            <a:r>
              <a:rPr dirty="0" sz="1400" spc="-90">
                <a:solidFill>
                  <a:srgbClr val="808283"/>
                </a:solidFill>
                <a:latin typeface="Times New Roman"/>
                <a:cs typeface="Times New Roman"/>
              </a:rPr>
              <a:t> </a:t>
            </a:r>
            <a:r>
              <a:rPr dirty="0" sz="1400" spc="80">
                <a:solidFill>
                  <a:srgbClr val="808283"/>
                </a:solidFill>
                <a:latin typeface="Times New Roman"/>
                <a:cs typeface="Times New Roman"/>
              </a:rPr>
              <a:t>largest</a:t>
            </a:r>
            <a:r>
              <a:rPr dirty="0" sz="1400" spc="-45">
                <a:solidFill>
                  <a:srgbClr val="808283"/>
                </a:solidFill>
                <a:latin typeface="Times New Roman"/>
                <a:cs typeface="Times New Roman"/>
              </a:rPr>
              <a:t> </a:t>
            </a:r>
            <a:r>
              <a:rPr dirty="0" sz="1500" spc="-125">
                <a:solidFill>
                  <a:srgbClr val="808283"/>
                </a:solidFill>
                <a:latin typeface="Times New Roman"/>
                <a:cs typeface="Times New Roman"/>
              </a:rPr>
              <a:t>Clot½ung</a:t>
            </a:r>
            <a:r>
              <a:rPr dirty="0" sz="1500" spc="-90">
                <a:solidFill>
                  <a:srgbClr val="808283"/>
                </a:solidFill>
                <a:latin typeface="Times New Roman"/>
                <a:cs typeface="Times New Roman"/>
              </a:rPr>
              <a:t> </a:t>
            </a:r>
            <a:r>
              <a:rPr dirty="0" sz="1450" spc="120">
                <a:solidFill>
                  <a:srgbClr val="6D6E6E"/>
                </a:solidFill>
                <a:latin typeface="Times New Roman"/>
                <a:cs typeface="Times New Roman"/>
              </a:rPr>
              <a:t>&amp;</a:t>
            </a:r>
            <a:r>
              <a:rPr dirty="0" sz="1450" spc="-185">
                <a:solidFill>
                  <a:srgbClr val="6D6E6E"/>
                </a:solidFill>
                <a:latin typeface="Times New Roman"/>
                <a:cs typeface="Times New Roman"/>
              </a:rPr>
              <a:t> </a:t>
            </a:r>
            <a:r>
              <a:rPr dirty="0" sz="1400" spc="70">
                <a:solidFill>
                  <a:srgbClr val="808283"/>
                </a:solidFill>
                <a:latin typeface="Times New Roman"/>
                <a:cs typeface="Times New Roman"/>
              </a:rPr>
              <a:t>Shoe</a:t>
            </a:r>
            <a:endParaRPr sz="1400">
              <a:latin typeface="Times New Roman"/>
              <a:cs typeface="Times New Roman"/>
            </a:endParaRPr>
          </a:p>
          <a:p>
            <a:pPr algn="ctr" marL="9525">
              <a:lnSpc>
                <a:spcPts val="1680"/>
              </a:lnSpc>
            </a:pPr>
            <a:r>
              <a:rPr dirty="0" sz="1500" spc="-35">
                <a:solidFill>
                  <a:srgbClr val="6D6E6E"/>
                </a:solidFill>
                <a:latin typeface="Times New Roman"/>
                <a:cs typeface="Times New Roman"/>
              </a:rPr>
              <a:t>Deportment</a:t>
            </a:r>
            <a:r>
              <a:rPr dirty="0" sz="1500" spc="-95">
                <a:solidFill>
                  <a:srgbClr val="6D6E6E"/>
                </a:solidFill>
                <a:latin typeface="Times New Roman"/>
                <a:cs typeface="Times New Roman"/>
              </a:rPr>
              <a:t> </a:t>
            </a:r>
            <a:r>
              <a:rPr dirty="0" sz="1500" spc="30">
                <a:solidFill>
                  <a:srgbClr val="808283"/>
                </a:solidFill>
                <a:latin typeface="Times New Roman"/>
                <a:cs typeface="Times New Roman"/>
              </a:rPr>
              <a:t>Store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735298" y="10176565"/>
            <a:ext cx="1555750" cy="1739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518285" algn="l"/>
              </a:tabLst>
            </a:pPr>
            <a:r>
              <a:rPr dirty="0" sz="950" spc="-20">
                <a:solidFill>
                  <a:srgbClr val="9C9E9E"/>
                </a:solidFill>
                <a:latin typeface="Times New Roman"/>
                <a:cs typeface="Times New Roman"/>
              </a:rPr>
              <a:t>.,.</a:t>
            </a:r>
            <a:r>
              <a:rPr dirty="0" sz="950" spc="-20">
                <a:solidFill>
                  <a:srgbClr val="9C9E9E"/>
                </a:solidFill>
                <a:latin typeface="Times New Roman"/>
                <a:cs typeface="Times New Roman"/>
              </a:rPr>
              <a:t>	</a:t>
            </a:r>
            <a:r>
              <a:rPr dirty="0" sz="950" spc="-130">
                <a:solidFill>
                  <a:srgbClr val="6D6E6E"/>
                </a:solidFill>
                <a:latin typeface="Times New Roman"/>
                <a:cs typeface="Times New Roman"/>
              </a:rPr>
              <a:t>I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841311" y="10176565"/>
            <a:ext cx="38735" cy="1739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950" spc="-70">
                <a:solidFill>
                  <a:srgbClr val="6D6E6E"/>
                </a:solidFill>
                <a:latin typeface="Times New Roman"/>
                <a:cs typeface="Times New Roman"/>
              </a:rPr>
              <a:t>'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563239" y="10255591"/>
            <a:ext cx="2240280" cy="5060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37590" algn="l"/>
              </a:tabLst>
            </a:pPr>
            <a:r>
              <a:rPr dirty="0" sz="3150" spc="-150">
                <a:solidFill>
                  <a:srgbClr val="808283"/>
                </a:solidFill>
                <a:latin typeface="Arial"/>
                <a:cs typeface="Arial"/>
              </a:rPr>
              <a:t>FAIR	</a:t>
            </a:r>
            <a:r>
              <a:rPr dirty="0" u="sng" sz="3000" spc="-310">
                <a:solidFill>
                  <a:srgbClr val="808283"/>
                </a:solidFill>
                <a:uFill>
                  <a:solidFill>
                    <a:srgbClr val="808283"/>
                  </a:solidFill>
                </a:uFill>
                <a:latin typeface="Times New Roman"/>
                <a:cs typeface="Times New Roman"/>
              </a:rPr>
              <a:t>STORES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934054" y="9875284"/>
            <a:ext cx="805180" cy="417195"/>
          </a:xfrm>
          <a:prstGeom prst="rect">
            <a:avLst/>
          </a:prstGeom>
        </p:spPr>
        <p:txBody>
          <a:bodyPr wrap="square" lIns="0" tIns="198755" rIns="0" bIns="0" rtlCol="0" vert="horz">
            <a:spAutoFit/>
          </a:bodyPr>
          <a:lstStyle/>
          <a:p>
            <a:pPr marL="725805" indent="-713740">
              <a:lnSpc>
                <a:spcPct val="100000"/>
              </a:lnSpc>
              <a:spcBef>
                <a:spcPts val="1565"/>
              </a:spcBef>
              <a:buSzPct val="231818"/>
              <a:buChar char="•"/>
              <a:tabLst>
                <a:tab pos="725805" algn="l"/>
                <a:tab pos="726440" algn="l"/>
              </a:tabLst>
            </a:pPr>
            <a:r>
              <a:rPr dirty="0" sz="1100" spc="-45">
                <a:solidFill>
                  <a:srgbClr val="6D6E6E"/>
                </a:solidFill>
                <a:latin typeface="Arial"/>
                <a:cs typeface="Arial"/>
              </a:rPr>
              <a:t>♦</a:t>
            </a:r>
            <a:endParaRPr sz="110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906444" y="13327682"/>
            <a:ext cx="3375660" cy="55118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ts val="2050"/>
              </a:lnSpc>
              <a:spcBef>
                <a:spcPts val="125"/>
              </a:spcBef>
              <a:tabLst>
                <a:tab pos="2222500" algn="l"/>
              </a:tabLst>
            </a:pPr>
            <a:r>
              <a:rPr dirty="0" sz="1800" spc="90">
                <a:solidFill>
                  <a:srgbClr val="6D6E6E"/>
                </a:solidFill>
                <a:latin typeface="Times New Roman"/>
                <a:cs typeface="Times New Roman"/>
              </a:rPr>
              <a:t>Congratulations</a:t>
            </a:r>
            <a:r>
              <a:rPr dirty="0" sz="1800" spc="-229">
                <a:solidFill>
                  <a:srgbClr val="6D6E6E"/>
                </a:solidFill>
                <a:latin typeface="Times New Roman"/>
                <a:cs typeface="Times New Roman"/>
              </a:rPr>
              <a:t> </a:t>
            </a:r>
            <a:r>
              <a:rPr dirty="0" sz="1800" spc="105">
                <a:solidFill>
                  <a:srgbClr val="6D6E6E"/>
                </a:solidFill>
                <a:latin typeface="Times New Roman"/>
                <a:cs typeface="Times New Roman"/>
              </a:rPr>
              <a:t>and	</a:t>
            </a:r>
            <a:r>
              <a:rPr dirty="0" sz="1800" spc="25">
                <a:solidFill>
                  <a:srgbClr val="595757"/>
                </a:solidFill>
                <a:latin typeface="Times New Roman"/>
                <a:cs typeface="Times New Roman"/>
              </a:rPr>
              <a:t>e-st</a:t>
            </a:r>
            <a:r>
              <a:rPr dirty="0" sz="1800" spc="-5">
                <a:solidFill>
                  <a:srgbClr val="595757"/>
                </a:solidFill>
                <a:latin typeface="Times New Roman"/>
                <a:cs typeface="Times New Roman"/>
              </a:rPr>
              <a:t> </a:t>
            </a:r>
            <a:r>
              <a:rPr dirty="0" sz="1800" spc="70">
                <a:solidFill>
                  <a:srgbClr val="6D6E6E"/>
                </a:solidFill>
                <a:latin typeface="Times New Roman"/>
                <a:cs typeface="Times New Roman"/>
              </a:rPr>
              <a:t>Wishes</a:t>
            </a:r>
            <a:endParaRPr sz="1800">
              <a:latin typeface="Times New Roman"/>
              <a:cs typeface="Times New Roman"/>
            </a:endParaRPr>
          </a:p>
          <a:p>
            <a:pPr marL="48260">
              <a:lnSpc>
                <a:spcPts val="2050"/>
              </a:lnSpc>
            </a:pPr>
            <a:r>
              <a:rPr dirty="0" sz="1750" spc="40">
                <a:solidFill>
                  <a:srgbClr val="6D6E6E"/>
                </a:solidFill>
                <a:latin typeface="Times New Roman"/>
                <a:cs typeface="Times New Roman"/>
              </a:rPr>
              <a:t>to </a:t>
            </a:r>
            <a:r>
              <a:rPr dirty="0" sz="1750" spc="45">
                <a:solidFill>
                  <a:srgbClr val="6D6E6E"/>
                </a:solidFill>
                <a:latin typeface="Times New Roman"/>
                <a:cs typeface="Times New Roman"/>
              </a:rPr>
              <a:t>the </a:t>
            </a:r>
            <a:r>
              <a:rPr dirty="0" sz="1800" spc="114">
                <a:solidFill>
                  <a:srgbClr val="595757"/>
                </a:solidFill>
                <a:latin typeface="Times New Roman"/>
                <a:cs typeface="Times New Roman"/>
              </a:rPr>
              <a:t>Gradua </a:t>
            </a:r>
            <a:r>
              <a:rPr dirty="0" sz="1800" spc="55">
                <a:solidFill>
                  <a:srgbClr val="595757"/>
                </a:solidFill>
                <a:latin typeface="Times New Roman"/>
                <a:cs typeface="Times New Roman"/>
              </a:rPr>
              <a:t>t</a:t>
            </a:r>
            <a:r>
              <a:rPr dirty="0" sz="1800" spc="55">
                <a:solidFill>
                  <a:srgbClr val="808283"/>
                </a:solidFill>
                <a:latin typeface="Times New Roman"/>
                <a:cs typeface="Times New Roman"/>
              </a:rPr>
              <a:t>ing </a:t>
            </a:r>
            <a:r>
              <a:rPr dirty="0" sz="1800" spc="70">
                <a:solidFill>
                  <a:srgbClr val="6D6E6E"/>
                </a:solidFill>
                <a:latin typeface="Times New Roman"/>
                <a:cs typeface="Times New Roman"/>
              </a:rPr>
              <a:t>Class </a:t>
            </a:r>
            <a:r>
              <a:rPr dirty="0" sz="1800" spc="-15">
                <a:solidFill>
                  <a:srgbClr val="6D6E6E"/>
                </a:solidFill>
                <a:latin typeface="Times New Roman"/>
                <a:cs typeface="Times New Roman"/>
              </a:rPr>
              <a:t>of</a:t>
            </a:r>
            <a:r>
              <a:rPr dirty="0" sz="1800" spc="-85">
                <a:solidFill>
                  <a:srgbClr val="6D6E6E"/>
                </a:solidFill>
                <a:latin typeface="Times New Roman"/>
                <a:cs typeface="Times New Roman"/>
              </a:rPr>
              <a:t> </a:t>
            </a:r>
            <a:r>
              <a:rPr dirty="0" sz="1800" spc="130">
                <a:solidFill>
                  <a:srgbClr val="6D6E6E"/>
                </a:solidFill>
                <a:latin typeface="Times New Roman"/>
                <a:cs typeface="Times New Roman"/>
              </a:rPr>
              <a:t>1970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6478363" y="7756429"/>
            <a:ext cx="2645410" cy="3397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950" spc="60">
                <a:solidFill>
                  <a:srgbClr val="464444"/>
                </a:solidFill>
                <a:latin typeface="Arial"/>
                <a:cs typeface="Arial"/>
              </a:rPr>
              <a:t>WOODRUFF </a:t>
            </a:r>
            <a:r>
              <a:rPr dirty="0" sz="2050" spc="45">
                <a:solidFill>
                  <a:srgbClr val="464444"/>
                </a:solidFill>
                <a:latin typeface="Arial"/>
                <a:cs typeface="Arial"/>
              </a:rPr>
              <a:t>&amp;</a:t>
            </a:r>
            <a:r>
              <a:rPr dirty="0" sz="2050" spc="200">
                <a:solidFill>
                  <a:srgbClr val="464444"/>
                </a:solidFill>
                <a:latin typeface="Arial"/>
                <a:cs typeface="Arial"/>
              </a:rPr>
              <a:t> </a:t>
            </a:r>
            <a:r>
              <a:rPr dirty="0" sz="1950" spc="55">
                <a:solidFill>
                  <a:srgbClr val="464444"/>
                </a:solidFill>
                <a:latin typeface="Arial"/>
                <a:cs typeface="Arial"/>
              </a:rPr>
              <a:t>SONS</a:t>
            </a:r>
            <a:endParaRPr sz="1950">
              <a:latin typeface="Arial"/>
              <a:cs typeface="Arial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7355295" y="10414813"/>
            <a:ext cx="10160" cy="318135"/>
          </a:xfrm>
          <a:custGeom>
            <a:avLst/>
            <a:gdLst/>
            <a:ahLst/>
            <a:cxnLst/>
            <a:rect l="l" t="t" r="r" b="b"/>
            <a:pathLst>
              <a:path w="10159" h="318134">
                <a:moveTo>
                  <a:pt x="9869" y="317879"/>
                </a:moveTo>
                <a:lnTo>
                  <a:pt x="0" y="317879"/>
                </a:lnTo>
                <a:lnTo>
                  <a:pt x="0" y="0"/>
                </a:lnTo>
                <a:lnTo>
                  <a:pt x="9869" y="0"/>
                </a:lnTo>
                <a:lnTo>
                  <a:pt x="9869" y="317879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 txBox="1"/>
          <p:nvPr/>
        </p:nvSpPr>
        <p:spPr>
          <a:xfrm>
            <a:off x="6892540" y="10146931"/>
            <a:ext cx="1894205" cy="57277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12700" marR="5080" indent="10795">
              <a:lnSpc>
                <a:spcPts val="2020"/>
              </a:lnSpc>
              <a:spcBef>
                <a:spcPts val="390"/>
              </a:spcBef>
            </a:pPr>
            <a:r>
              <a:rPr dirty="0" sz="1900" spc="20">
                <a:solidFill>
                  <a:srgbClr val="464444"/>
                </a:solidFill>
                <a:latin typeface="Times New Roman"/>
                <a:cs typeface="Times New Roman"/>
              </a:rPr>
              <a:t>Au</a:t>
            </a:r>
            <a:r>
              <a:rPr dirty="0" sz="1900" spc="20">
                <a:solidFill>
                  <a:srgbClr val="6D6E6E"/>
                </a:solidFill>
                <a:latin typeface="Times New Roman"/>
                <a:cs typeface="Times New Roman"/>
              </a:rPr>
              <a:t>t</a:t>
            </a:r>
            <a:r>
              <a:rPr dirty="0" sz="1900" spc="20">
                <a:solidFill>
                  <a:srgbClr val="464444"/>
                </a:solidFill>
                <a:latin typeface="Times New Roman"/>
                <a:cs typeface="Times New Roman"/>
              </a:rPr>
              <a:t>o </a:t>
            </a:r>
            <a:r>
              <a:rPr dirty="0" sz="1900" spc="-75">
                <a:solidFill>
                  <a:srgbClr val="464444"/>
                </a:solidFill>
                <a:latin typeface="Times New Roman"/>
                <a:cs typeface="Times New Roman"/>
              </a:rPr>
              <a:t>mo </a:t>
            </a:r>
            <a:r>
              <a:rPr dirty="0" sz="1900" spc="-50">
                <a:solidFill>
                  <a:srgbClr val="464444"/>
                </a:solidFill>
                <a:latin typeface="Times New Roman"/>
                <a:cs typeface="Times New Roman"/>
              </a:rPr>
              <a:t>tive</a:t>
            </a:r>
            <a:r>
              <a:rPr dirty="0" sz="1900" spc="15">
                <a:solidFill>
                  <a:srgbClr val="464444"/>
                </a:solidFill>
                <a:latin typeface="Times New Roman"/>
                <a:cs typeface="Times New Roman"/>
              </a:rPr>
              <a:t> </a:t>
            </a:r>
            <a:r>
              <a:rPr dirty="0" sz="1900" spc="95">
                <a:solidFill>
                  <a:srgbClr val="464444"/>
                </a:solidFill>
                <a:latin typeface="Times New Roman"/>
                <a:cs typeface="Times New Roman"/>
              </a:rPr>
              <a:t>Parts  </a:t>
            </a:r>
            <a:r>
              <a:rPr dirty="0" sz="1900" spc="-75">
                <a:solidFill>
                  <a:srgbClr val="464444"/>
                </a:solidFill>
                <a:latin typeface="Times New Roman"/>
                <a:cs typeface="Times New Roman"/>
              </a:rPr>
              <a:t>Wre</a:t>
            </a:r>
            <a:r>
              <a:rPr dirty="0" sz="1900" spc="-75">
                <a:solidFill>
                  <a:srgbClr val="BDC1C3"/>
                </a:solidFill>
                <a:latin typeface="Times New Roman"/>
                <a:cs typeface="Times New Roman"/>
              </a:rPr>
              <a:t>.</a:t>
            </a:r>
            <a:r>
              <a:rPr dirty="0" sz="1900" spc="-75">
                <a:solidFill>
                  <a:srgbClr val="6D6E6E"/>
                </a:solidFill>
                <a:latin typeface="Times New Roman"/>
                <a:cs typeface="Times New Roman"/>
              </a:rPr>
              <a:t>c </a:t>
            </a:r>
            <a:r>
              <a:rPr dirty="0" sz="1900" spc="10">
                <a:solidFill>
                  <a:srgbClr val="464444"/>
                </a:solidFill>
                <a:latin typeface="Times New Roman"/>
                <a:cs typeface="Times New Roman"/>
              </a:rPr>
              <a:t>k</a:t>
            </a:r>
            <a:r>
              <a:rPr dirty="0" sz="1900" spc="10">
                <a:solidFill>
                  <a:srgbClr val="6D6E6E"/>
                </a:solidFill>
                <a:latin typeface="Times New Roman"/>
                <a:cs typeface="Times New Roman"/>
              </a:rPr>
              <a:t>i</a:t>
            </a:r>
            <a:r>
              <a:rPr dirty="0" sz="1900" spc="10">
                <a:solidFill>
                  <a:srgbClr val="464444"/>
                </a:solidFill>
                <a:latin typeface="Times New Roman"/>
                <a:cs typeface="Times New Roman"/>
              </a:rPr>
              <a:t>ng </a:t>
            </a:r>
            <a:r>
              <a:rPr dirty="0" sz="1900" spc="-10">
                <a:solidFill>
                  <a:srgbClr val="464444"/>
                </a:solidFill>
                <a:latin typeface="Times New Roman"/>
                <a:cs typeface="Times New Roman"/>
              </a:rPr>
              <a:t>S</a:t>
            </a:r>
            <a:r>
              <a:rPr dirty="0" sz="1900" spc="-10">
                <a:solidFill>
                  <a:srgbClr val="6D6E6E"/>
                </a:solidFill>
                <a:latin typeface="Times New Roman"/>
                <a:cs typeface="Times New Roman"/>
              </a:rPr>
              <a:t>e </a:t>
            </a:r>
            <a:r>
              <a:rPr dirty="0" sz="1900" spc="-15">
                <a:solidFill>
                  <a:srgbClr val="6D6E6E"/>
                </a:solidFill>
                <a:latin typeface="Times New Roman"/>
                <a:cs typeface="Times New Roman"/>
              </a:rPr>
              <a:t>rvice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7615404" y="11343691"/>
            <a:ext cx="29845" cy="253365"/>
          </a:xfrm>
          <a:custGeom>
            <a:avLst/>
            <a:gdLst/>
            <a:ahLst/>
            <a:cxnLst/>
            <a:rect l="l" t="t" r="r" b="b"/>
            <a:pathLst>
              <a:path w="29845" h="253365">
                <a:moveTo>
                  <a:pt x="29608" y="253005"/>
                </a:moveTo>
                <a:lnTo>
                  <a:pt x="0" y="253005"/>
                </a:lnTo>
                <a:lnTo>
                  <a:pt x="0" y="0"/>
                </a:lnTo>
                <a:lnTo>
                  <a:pt x="29608" y="0"/>
                </a:lnTo>
                <a:lnTo>
                  <a:pt x="29608" y="253005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 txBox="1"/>
          <p:nvPr/>
        </p:nvSpPr>
        <p:spPr>
          <a:xfrm>
            <a:off x="6785843" y="10932241"/>
            <a:ext cx="2141220" cy="6572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dirty="0" sz="1450" spc="20">
                <a:solidFill>
                  <a:srgbClr val="6D6E6E"/>
                </a:solidFill>
                <a:latin typeface="Times New Roman"/>
                <a:cs typeface="Times New Roman"/>
              </a:rPr>
              <a:t>Automo,ive </a:t>
            </a:r>
            <a:r>
              <a:rPr dirty="0" sz="1450" spc="45">
                <a:solidFill>
                  <a:srgbClr val="6D6E6E"/>
                </a:solidFill>
                <a:latin typeface="Times New Roman"/>
                <a:cs typeface="Times New Roman"/>
              </a:rPr>
              <a:t>Machine</a:t>
            </a:r>
            <a:r>
              <a:rPr dirty="0" sz="1450" spc="-90">
                <a:solidFill>
                  <a:srgbClr val="6D6E6E"/>
                </a:solidFill>
                <a:latin typeface="Times New Roman"/>
                <a:cs typeface="Times New Roman"/>
              </a:rPr>
              <a:t> </a:t>
            </a:r>
            <a:r>
              <a:rPr dirty="0" sz="1450" spc="90">
                <a:solidFill>
                  <a:srgbClr val="6D6E6E"/>
                </a:solidFill>
                <a:latin typeface="Times New Roman"/>
                <a:cs typeface="Times New Roman"/>
              </a:rPr>
              <a:t>Shop</a:t>
            </a:r>
            <a:endParaRPr sz="1450">
              <a:latin typeface="Times New Roman"/>
              <a:cs typeface="Times New Roman"/>
            </a:endParaRPr>
          </a:p>
          <a:p>
            <a:pPr algn="ctr" marR="31115">
              <a:lnSpc>
                <a:spcPct val="100000"/>
              </a:lnSpc>
              <a:spcBef>
                <a:spcPts val="1400"/>
              </a:spcBef>
            </a:pPr>
            <a:r>
              <a:rPr dirty="0" sz="1500" spc="90">
                <a:solidFill>
                  <a:srgbClr val="6D6E6E"/>
                </a:solidFill>
                <a:latin typeface="Times New Roman"/>
                <a:cs typeface="Times New Roman"/>
              </a:rPr>
              <a:t>103</a:t>
            </a:r>
            <a:r>
              <a:rPr dirty="0" sz="1500" spc="-295">
                <a:solidFill>
                  <a:srgbClr val="6D6E6E"/>
                </a:solidFill>
                <a:latin typeface="Times New Roman"/>
                <a:cs typeface="Times New Roman"/>
              </a:rPr>
              <a:t> </a:t>
            </a:r>
            <a:r>
              <a:rPr dirty="0" sz="1500" spc="60">
                <a:solidFill>
                  <a:srgbClr val="808283"/>
                </a:solidFill>
                <a:latin typeface="Times New Roman"/>
                <a:cs typeface="Times New Roman"/>
              </a:rPr>
              <a:t>S</a:t>
            </a:r>
            <a:r>
              <a:rPr dirty="0" sz="1500" spc="60">
                <a:solidFill>
                  <a:srgbClr val="B1B3AE"/>
                </a:solidFill>
                <a:latin typeface="Times New Roman"/>
                <a:cs typeface="Times New Roman"/>
              </a:rPr>
              <a:t>. </a:t>
            </a:r>
            <a:r>
              <a:rPr dirty="0" sz="1500" spc="25">
                <a:solidFill>
                  <a:srgbClr val="6D6E6E"/>
                </a:solidFill>
                <a:latin typeface="Times New Roman"/>
                <a:cs typeface="Times New Roman"/>
              </a:rPr>
              <a:t>California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7446613" y="11742246"/>
            <a:ext cx="812800" cy="2628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550" spc="30">
                <a:solidFill>
                  <a:srgbClr val="6D6E6E"/>
                </a:solidFill>
                <a:latin typeface="Times New Roman"/>
                <a:cs typeface="Times New Roman"/>
              </a:rPr>
              <a:t>835-0260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1535150" y="7415634"/>
            <a:ext cx="245554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51940" algn="l"/>
              </a:tabLst>
            </a:pPr>
            <a:r>
              <a:rPr dirty="0" sz="3500" spc="-985" b="1">
                <a:solidFill>
                  <a:srgbClr val="342F2D"/>
                </a:solidFill>
                <a:latin typeface="Times New Roman"/>
                <a:cs typeface="Times New Roman"/>
              </a:rPr>
              <a:t>BALDWIN	</a:t>
            </a:r>
            <a:r>
              <a:rPr dirty="0" u="sng" sz="1750" spc="-70">
                <a:solidFill>
                  <a:srgbClr val="464444"/>
                </a:solidFill>
                <a:uFill>
                  <a:solidFill>
                    <a:srgbClr val="464444"/>
                  </a:solidFill>
                </a:uFill>
                <a:latin typeface="Arial"/>
                <a:cs typeface="Arial"/>
              </a:rPr>
              <a:t>AGENCY</a:t>
            </a:r>
            <a:endParaRPr sz="175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1569064" y="9292475"/>
            <a:ext cx="2409825" cy="45021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ctr">
              <a:lnSpc>
                <a:spcPts val="1600"/>
              </a:lnSpc>
              <a:spcBef>
                <a:spcPts val="125"/>
              </a:spcBef>
              <a:tabLst>
                <a:tab pos="1369060" algn="l"/>
              </a:tabLst>
            </a:pPr>
            <a:r>
              <a:rPr dirty="0" sz="1450" spc="-150">
                <a:solidFill>
                  <a:srgbClr val="6D6E6E"/>
                </a:solidFill>
                <a:latin typeface="Arial"/>
                <a:cs typeface="Arial"/>
              </a:rPr>
              <a:t>REA</a:t>
            </a:r>
            <a:r>
              <a:rPr dirty="0" sz="1450" spc="-120">
                <a:solidFill>
                  <a:srgbClr val="6D6E6E"/>
                </a:solidFill>
                <a:latin typeface="Arial"/>
                <a:cs typeface="Arial"/>
              </a:rPr>
              <a:t>L</a:t>
            </a:r>
            <a:r>
              <a:rPr dirty="0" sz="1450" spc="-70">
                <a:solidFill>
                  <a:srgbClr val="6D6E6E"/>
                </a:solidFill>
                <a:latin typeface="Arial"/>
                <a:cs typeface="Arial"/>
              </a:rPr>
              <a:t> </a:t>
            </a:r>
            <a:r>
              <a:rPr dirty="0" sz="1450" spc="-125">
                <a:solidFill>
                  <a:srgbClr val="6D6E6E"/>
                </a:solidFill>
                <a:latin typeface="Arial"/>
                <a:cs typeface="Arial"/>
              </a:rPr>
              <a:t>ESTAT</a:t>
            </a:r>
            <a:r>
              <a:rPr dirty="0" sz="1450" spc="-125">
                <a:solidFill>
                  <a:srgbClr val="6D6E6E"/>
                </a:solidFill>
                <a:latin typeface="Arial"/>
                <a:cs typeface="Arial"/>
              </a:rPr>
              <a:t>E</a:t>
            </a:r>
            <a:r>
              <a:rPr dirty="0" sz="1450">
                <a:solidFill>
                  <a:srgbClr val="6D6E6E"/>
                </a:solidFill>
                <a:latin typeface="Arial"/>
                <a:cs typeface="Arial"/>
              </a:rPr>
              <a:t> </a:t>
            </a:r>
            <a:r>
              <a:rPr dirty="0" sz="1450" spc="-105">
                <a:solidFill>
                  <a:srgbClr val="6D6E6E"/>
                </a:solidFill>
                <a:latin typeface="Arial"/>
                <a:cs typeface="Arial"/>
              </a:rPr>
              <a:t> </a:t>
            </a:r>
            <a:r>
              <a:rPr dirty="0" sz="1450" spc="-65">
                <a:solidFill>
                  <a:srgbClr val="464444"/>
                </a:solidFill>
                <a:latin typeface="Arial"/>
                <a:cs typeface="Arial"/>
              </a:rPr>
              <a:t>•</a:t>
            </a:r>
            <a:r>
              <a:rPr dirty="0" sz="1450">
                <a:solidFill>
                  <a:srgbClr val="464444"/>
                </a:solidFill>
                <a:latin typeface="Arial"/>
                <a:cs typeface="Arial"/>
              </a:rPr>
              <a:t>	</a:t>
            </a:r>
            <a:r>
              <a:rPr dirty="0" sz="1450" spc="-65">
                <a:solidFill>
                  <a:srgbClr val="6D6E6E"/>
                </a:solidFill>
                <a:latin typeface="Arial"/>
                <a:cs typeface="Arial"/>
              </a:rPr>
              <a:t>INSURANCE</a:t>
            </a:r>
            <a:endParaRPr sz="1450">
              <a:latin typeface="Arial"/>
              <a:cs typeface="Arial"/>
            </a:endParaRPr>
          </a:p>
          <a:p>
            <a:pPr algn="ctr" marR="43815">
              <a:lnSpc>
                <a:spcPts val="1720"/>
              </a:lnSpc>
            </a:pPr>
            <a:r>
              <a:rPr dirty="0" sz="1550" spc="-55" i="1">
                <a:solidFill>
                  <a:srgbClr val="9C9E9E"/>
                </a:solidFill>
                <a:latin typeface="Times New Roman"/>
                <a:cs typeface="Times New Roman"/>
              </a:rPr>
              <a:t>" </a:t>
            </a:r>
            <a:r>
              <a:rPr dirty="0" sz="1550" spc="-55" i="1">
                <a:solidFill>
                  <a:srgbClr val="808283"/>
                </a:solidFill>
                <a:latin typeface="Times New Roman"/>
                <a:cs typeface="Times New Roman"/>
              </a:rPr>
              <a:t>SINC </a:t>
            </a:r>
            <a:r>
              <a:rPr dirty="0" sz="1550" spc="-170" i="1">
                <a:solidFill>
                  <a:srgbClr val="808283"/>
                </a:solidFill>
                <a:latin typeface="Times New Roman"/>
                <a:cs typeface="Times New Roman"/>
              </a:rPr>
              <a:t>E</a:t>
            </a:r>
            <a:r>
              <a:rPr dirty="0" sz="1550" spc="-45" i="1">
                <a:solidFill>
                  <a:srgbClr val="808283"/>
                </a:solidFill>
                <a:latin typeface="Times New Roman"/>
                <a:cs typeface="Times New Roman"/>
              </a:rPr>
              <a:t> </a:t>
            </a:r>
            <a:r>
              <a:rPr dirty="0" sz="1550" spc="-15" i="1">
                <a:solidFill>
                  <a:srgbClr val="808283"/>
                </a:solidFill>
                <a:latin typeface="Times New Roman"/>
                <a:cs typeface="Times New Roman"/>
              </a:rPr>
              <a:t>1925</a:t>
            </a:r>
            <a:r>
              <a:rPr dirty="0" sz="1550" spc="-15" i="1">
                <a:solidFill>
                  <a:srgbClr val="9C9E9E"/>
                </a:solidFill>
                <a:latin typeface="Times New Roman"/>
                <a:cs typeface="Times New Roman"/>
              </a:rPr>
              <a:t>"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0834668" y="9895040"/>
            <a:ext cx="1282700" cy="2508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450" spc="114">
                <a:solidFill>
                  <a:srgbClr val="808283"/>
                </a:solidFill>
                <a:latin typeface="Arial"/>
                <a:cs typeface="Arial"/>
              </a:rPr>
              <a:t>ON</a:t>
            </a:r>
            <a:r>
              <a:rPr dirty="0" sz="1450" spc="-180">
                <a:solidFill>
                  <a:srgbClr val="808283"/>
                </a:solidFill>
                <a:latin typeface="Arial"/>
                <a:cs typeface="Arial"/>
              </a:rPr>
              <a:t> </a:t>
            </a:r>
            <a:r>
              <a:rPr dirty="0" sz="1450" spc="-75">
                <a:solidFill>
                  <a:srgbClr val="6D6E6E"/>
                </a:solidFill>
                <a:latin typeface="Arial"/>
                <a:cs typeface="Arial"/>
              </a:rPr>
              <a:t>THE</a:t>
            </a:r>
            <a:r>
              <a:rPr dirty="0" sz="1450" spc="-245">
                <a:solidFill>
                  <a:srgbClr val="6D6E6E"/>
                </a:solidFill>
                <a:latin typeface="Arial"/>
                <a:cs typeface="Arial"/>
              </a:rPr>
              <a:t> </a:t>
            </a:r>
            <a:r>
              <a:rPr dirty="0" sz="1450" spc="-55">
                <a:solidFill>
                  <a:srgbClr val="808283"/>
                </a:solidFill>
                <a:latin typeface="Arial"/>
                <a:cs typeface="Arial"/>
              </a:rPr>
              <a:t>PLAZA</a:t>
            </a:r>
            <a:endParaRPr sz="145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3925715" y="9880223"/>
            <a:ext cx="784860" cy="2330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350" spc="25">
                <a:solidFill>
                  <a:srgbClr val="6D6E6E"/>
                </a:solidFill>
                <a:latin typeface="Arial"/>
                <a:cs typeface="Arial"/>
              </a:rPr>
              <a:t>835-1120</a:t>
            </a:r>
            <a:endParaRPr sz="135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1183471" y="12157126"/>
            <a:ext cx="3514725" cy="776605"/>
          </a:xfrm>
          <a:prstGeom prst="rect">
            <a:avLst/>
          </a:prstGeom>
        </p:spPr>
        <p:txBody>
          <a:bodyPr wrap="square" lIns="0" tIns="1517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95"/>
              </a:spcBef>
            </a:pPr>
            <a:r>
              <a:rPr dirty="0" sz="1450" spc="-15">
                <a:solidFill>
                  <a:srgbClr val="808283"/>
                </a:solidFill>
                <a:latin typeface="Times New Roman"/>
                <a:cs typeface="Times New Roman"/>
              </a:rPr>
              <a:t>The</a:t>
            </a:r>
            <a:r>
              <a:rPr dirty="0" sz="1450" spc="-155">
                <a:solidFill>
                  <a:srgbClr val="808283"/>
                </a:solidFill>
                <a:latin typeface="Times New Roman"/>
                <a:cs typeface="Times New Roman"/>
              </a:rPr>
              <a:t> </a:t>
            </a:r>
            <a:r>
              <a:rPr dirty="0" sz="1550" spc="50" i="1">
                <a:solidFill>
                  <a:srgbClr val="808283"/>
                </a:solidFill>
                <a:latin typeface="Times New Roman"/>
                <a:cs typeface="Times New Roman"/>
              </a:rPr>
              <a:t>Only</a:t>
            </a:r>
            <a:r>
              <a:rPr dirty="0" sz="1550" spc="20" i="1">
                <a:solidFill>
                  <a:srgbClr val="808283"/>
                </a:solidFill>
                <a:latin typeface="Times New Roman"/>
                <a:cs typeface="Times New Roman"/>
              </a:rPr>
              <a:t> </a:t>
            </a:r>
            <a:r>
              <a:rPr dirty="0" sz="1450" spc="50">
                <a:solidFill>
                  <a:srgbClr val="808283"/>
                </a:solidFill>
                <a:latin typeface="Times New Roman"/>
                <a:cs typeface="Times New Roman"/>
              </a:rPr>
              <a:t>Place</a:t>
            </a:r>
            <a:r>
              <a:rPr dirty="0" sz="1450" spc="-75">
                <a:solidFill>
                  <a:srgbClr val="808283"/>
                </a:solidFill>
                <a:latin typeface="Times New Roman"/>
                <a:cs typeface="Times New Roman"/>
              </a:rPr>
              <a:t> </a:t>
            </a:r>
            <a:r>
              <a:rPr dirty="0" sz="1450" spc="45">
                <a:solidFill>
                  <a:srgbClr val="6D6E6E"/>
                </a:solidFill>
                <a:latin typeface="Times New Roman"/>
                <a:cs typeface="Times New Roman"/>
              </a:rPr>
              <a:t>To</a:t>
            </a:r>
            <a:r>
              <a:rPr dirty="0" sz="1450" spc="-210">
                <a:solidFill>
                  <a:srgbClr val="6D6E6E"/>
                </a:solidFill>
                <a:latin typeface="Times New Roman"/>
                <a:cs typeface="Times New Roman"/>
              </a:rPr>
              <a:t> </a:t>
            </a:r>
            <a:r>
              <a:rPr dirty="0" sz="1450" spc="45">
                <a:solidFill>
                  <a:srgbClr val="808283"/>
                </a:solidFill>
                <a:latin typeface="Times New Roman"/>
                <a:cs typeface="Times New Roman"/>
              </a:rPr>
              <a:t>Go</a:t>
            </a:r>
            <a:r>
              <a:rPr dirty="0" sz="1450" spc="190">
                <a:solidFill>
                  <a:srgbClr val="808283"/>
                </a:solidFill>
                <a:latin typeface="Times New Roman"/>
                <a:cs typeface="Times New Roman"/>
              </a:rPr>
              <a:t> </a:t>
            </a:r>
            <a:r>
              <a:rPr dirty="0" sz="1450" spc="15">
                <a:solidFill>
                  <a:srgbClr val="6D6E6E"/>
                </a:solidFill>
                <a:latin typeface="Times New Roman"/>
                <a:cs typeface="Times New Roman"/>
              </a:rPr>
              <a:t>For</a:t>
            </a:r>
            <a:r>
              <a:rPr dirty="0" sz="1450" spc="-95">
                <a:solidFill>
                  <a:srgbClr val="6D6E6E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6D6E6E"/>
                </a:solidFill>
                <a:latin typeface="Times New Roman"/>
                <a:cs typeface="Times New Roman"/>
              </a:rPr>
              <a:t>School</a:t>
            </a:r>
            <a:r>
              <a:rPr dirty="0" sz="1450" spc="65">
                <a:solidFill>
                  <a:srgbClr val="6D6E6E"/>
                </a:solidFill>
                <a:latin typeface="Times New Roman"/>
                <a:cs typeface="Times New Roman"/>
              </a:rPr>
              <a:t> </a:t>
            </a:r>
            <a:r>
              <a:rPr dirty="0" sz="1450" spc="50">
                <a:solidFill>
                  <a:srgbClr val="6D6E6E"/>
                </a:solidFill>
                <a:latin typeface="Times New Roman"/>
                <a:cs typeface="Times New Roman"/>
              </a:rPr>
              <a:t>Needs</a:t>
            </a:r>
            <a:endParaRPr sz="1450">
              <a:latin typeface="Times New Roman"/>
              <a:cs typeface="Times New Roman"/>
            </a:endParaRPr>
          </a:p>
          <a:p>
            <a:pPr algn="r" marR="5080">
              <a:lnSpc>
                <a:spcPct val="100000"/>
              </a:lnSpc>
              <a:spcBef>
                <a:spcPts val="1095"/>
              </a:spcBef>
            </a:pPr>
            <a:r>
              <a:rPr dirty="0" sz="1550" spc="135">
                <a:solidFill>
                  <a:srgbClr val="6D6E6E"/>
                </a:solidFill>
                <a:latin typeface="Times New Roman"/>
                <a:cs typeface="Times New Roman"/>
              </a:rPr>
              <a:t>03s-02n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1399169" y="13268413"/>
            <a:ext cx="2787650" cy="5708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ctr">
              <a:lnSpc>
                <a:spcPts val="2130"/>
              </a:lnSpc>
              <a:spcBef>
                <a:spcPts val="125"/>
              </a:spcBef>
            </a:pPr>
            <a:r>
              <a:rPr dirty="0" sz="1800" spc="-155">
                <a:solidFill>
                  <a:srgbClr val="464444"/>
                </a:solidFill>
                <a:latin typeface="Arial"/>
                <a:cs typeface="Arial"/>
              </a:rPr>
              <a:t>BETTY </a:t>
            </a:r>
            <a:r>
              <a:rPr dirty="0" sz="1750" spc="55">
                <a:solidFill>
                  <a:srgbClr val="464444"/>
                </a:solidFill>
                <a:latin typeface="Times New Roman"/>
                <a:cs typeface="Times New Roman"/>
              </a:rPr>
              <a:t>&amp; </a:t>
            </a:r>
            <a:r>
              <a:rPr dirty="0" sz="1750" spc="95">
                <a:solidFill>
                  <a:srgbClr val="464444"/>
                </a:solidFill>
                <a:latin typeface="Arial"/>
                <a:cs typeface="Arial"/>
              </a:rPr>
              <a:t>MIKE</a:t>
            </a:r>
            <a:r>
              <a:rPr dirty="0" sz="1750" spc="-365">
                <a:solidFill>
                  <a:srgbClr val="464444"/>
                </a:solidFill>
                <a:latin typeface="Arial"/>
                <a:cs typeface="Arial"/>
              </a:rPr>
              <a:t> </a:t>
            </a:r>
            <a:r>
              <a:rPr dirty="0" sz="1750" spc="114">
                <a:solidFill>
                  <a:srgbClr val="464444"/>
                </a:solidFill>
                <a:latin typeface="Arial"/>
                <a:cs typeface="Arial"/>
              </a:rPr>
              <a:t>PICCININI</a:t>
            </a:r>
            <a:endParaRPr sz="1750">
              <a:latin typeface="Arial"/>
              <a:cs typeface="Arial"/>
            </a:endParaRPr>
          </a:p>
          <a:p>
            <a:pPr algn="ctr" marR="10795">
              <a:lnSpc>
                <a:spcPts val="2130"/>
              </a:lnSpc>
            </a:pPr>
            <a:r>
              <a:rPr dirty="0" sz="1800" spc="-15">
                <a:solidFill>
                  <a:srgbClr val="595757"/>
                </a:solidFill>
                <a:latin typeface="Arial"/>
                <a:cs typeface="Arial"/>
              </a:rPr>
              <a:t>WELCOME</a:t>
            </a:r>
            <a:r>
              <a:rPr dirty="0" sz="1800" spc="60">
                <a:solidFill>
                  <a:srgbClr val="595757"/>
                </a:solidFill>
                <a:latin typeface="Arial"/>
                <a:cs typeface="Arial"/>
              </a:rPr>
              <a:t> </a:t>
            </a:r>
            <a:r>
              <a:rPr dirty="0" sz="1800" spc="10">
                <a:solidFill>
                  <a:srgbClr val="595757"/>
                </a:solidFill>
                <a:latin typeface="Arial"/>
                <a:cs typeface="Arial"/>
              </a:rPr>
              <a:t>YOU</a:t>
            </a:r>
            <a:endParaRPr sz="180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6754995" y="7292158"/>
            <a:ext cx="2570480" cy="116459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3500" spc="-240">
                <a:solidFill>
                  <a:srgbClr val="342F2D"/>
                </a:solidFill>
                <a:latin typeface="Arial"/>
                <a:cs typeface="Arial"/>
              </a:rPr>
              <a:t>THE</a:t>
            </a:r>
            <a:r>
              <a:rPr dirty="0" sz="3500">
                <a:solidFill>
                  <a:srgbClr val="342F2D"/>
                </a:solidFill>
                <a:latin typeface="Arial"/>
                <a:cs typeface="Arial"/>
              </a:rPr>
              <a:t> </a:t>
            </a:r>
            <a:r>
              <a:rPr dirty="0" sz="3500" spc="-30">
                <a:solidFill>
                  <a:srgbClr val="342F2D"/>
                </a:solidFill>
                <a:latin typeface="Arial"/>
                <a:cs typeface="Arial"/>
              </a:rPr>
              <a:t>HILTON</a:t>
            </a:r>
            <a:endParaRPr sz="3500">
              <a:latin typeface="Arial"/>
              <a:cs typeface="Arial"/>
            </a:endParaRPr>
          </a:p>
          <a:p>
            <a:pPr marL="103505">
              <a:lnSpc>
                <a:spcPct val="100000"/>
              </a:lnSpc>
              <a:spcBef>
                <a:spcPts val="165"/>
              </a:spcBef>
            </a:pPr>
            <a:r>
              <a:rPr dirty="0" sz="3800" spc="-405">
                <a:solidFill>
                  <a:srgbClr val="342F2D"/>
                </a:solidFill>
                <a:latin typeface="Times New Roman"/>
                <a:cs typeface="Times New Roman"/>
              </a:rPr>
              <a:t>PHARMACY</a:t>
            </a:r>
            <a:endParaRPr sz="3800"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5850775" y="11791636"/>
            <a:ext cx="1194435" cy="1041400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algn="ctr" marL="12700" marR="5080" indent="7620">
              <a:lnSpc>
                <a:spcPts val="1560"/>
              </a:lnSpc>
              <a:spcBef>
                <a:spcPts val="330"/>
              </a:spcBef>
            </a:pPr>
            <a:r>
              <a:rPr dirty="0" sz="1450">
                <a:solidFill>
                  <a:srgbClr val="6D6E6E"/>
                </a:solidFill>
                <a:latin typeface="Times New Roman"/>
                <a:cs typeface="Times New Roman"/>
              </a:rPr>
              <a:t>Photo </a:t>
            </a:r>
            <a:r>
              <a:rPr dirty="0" sz="1450">
                <a:solidFill>
                  <a:srgbClr val="808283"/>
                </a:solidFill>
                <a:latin typeface="Times New Roman"/>
                <a:cs typeface="Times New Roman"/>
              </a:rPr>
              <a:t>Service  </a:t>
            </a:r>
            <a:r>
              <a:rPr dirty="0" sz="1400" spc="35">
                <a:solidFill>
                  <a:srgbClr val="6D6E6E"/>
                </a:solidFill>
                <a:latin typeface="Times New Roman"/>
                <a:cs typeface="Times New Roman"/>
              </a:rPr>
              <a:t>Sooki  </a:t>
            </a:r>
            <a:r>
              <a:rPr dirty="0" sz="1450" spc="10">
                <a:solidFill>
                  <a:srgbClr val="6D6E6E"/>
                </a:solidFill>
                <a:latin typeface="Times New Roman"/>
                <a:cs typeface="Times New Roman"/>
              </a:rPr>
              <a:t>Magazines  </a:t>
            </a:r>
            <a:r>
              <a:rPr dirty="0" sz="1450" spc="20">
                <a:solidFill>
                  <a:srgbClr val="6D6E6E"/>
                </a:solidFill>
                <a:latin typeface="Times New Roman"/>
                <a:cs typeface="Times New Roman"/>
              </a:rPr>
              <a:t>Greeting</a:t>
            </a:r>
            <a:r>
              <a:rPr dirty="0" sz="1450" spc="-125">
                <a:solidFill>
                  <a:srgbClr val="6D6E6E"/>
                </a:solidFill>
                <a:latin typeface="Times New Roman"/>
                <a:cs typeface="Times New Roman"/>
              </a:rPr>
              <a:t> </a:t>
            </a:r>
            <a:r>
              <a:rPr dirty="0" sz="1450" spc="40">
                <a:solidFill>
                  <a:srgbClr val="6D6E6E"/>
                </a:solidFill>
                <a:latin typeface="Times New Roman"/>
                <a:cs typeface="Times New Roman"/>
              </a:rPr>
              <a:t>Cards  </a:t>
            </a:r>
            <a:r>
              <a:rPr dirty="0" sz="1450" spc="-5">
                <a:solidFill>
                  <a:srgbClr val="6D6E6E"/>
                </a:solidFill>
                <a:latin typeface="Times New Roman"/>
                <a:cs typeface="Times New Roman"/>
              </a:rPr>
              <a:t>Gifts</a:t>
            </a:r>
            <a:endParaRPr sz="14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4777" y="1007518"/>
            <a:ext cx="1539630" cy="14026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01917" y="19757"/>
            <a:ext cx="335560" cy="177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757981" y="0"/>
            <a:ext cx="1460675" cy="790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14515" y="2548419"/>
            <a:ext cx="1756757" cy="19952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743700" y="1323598"/>
            <a:ext cx="394777" cy="4148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316127" y="1422370"/>
            <a:ext cx="2052840" cy="17977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605834" y="1896497"/>
            <a:ext cx="552687" cy="5333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751298" y="2983032"/>
            <a:ext cx="493471" cy="33583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3698762" y="809963"/>
            <a:ext cx="2881872" cy="3160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6856977" y="2390380"/>
            <a:ext cx="1519891" cy="1975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355605" y="3516424"/>
            <a:ext cx="2033101" cy="94824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3007903" y="3733731"/>
            <a:ext cx="375038" cy="29632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67203" y="4820267"/>
            <a:ext cx="907987" cy="5729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895236" y="5037574"/>
            <a:ext cx="335560" cy="51363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52687" y="5570966"/>
            <a:ext cx="1204070" cy="108653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38172" y="7032849"/>
            <a:ext cx="2289707" cy="130384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585790" y="5610474"/>
            <a:ext cx="2921350" cy="274597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96082" y="10233192"/>
            <a:ext cx="9514127" cy="389188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3738242" y="3713977"/>
            <a:ext cx="2131796" cy="86922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2751298" y="4662226"/>
            <a:ext cx="671121" cy="33583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1606448" y="11240706"/>
            <a:ext cx="809293" cy="8692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2494693" y="11240706"/>
            <a:ext cx="651382" cy="29632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264202" y="12307488"/>
            <a:ext cx="3059521" cy="181758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3540855" y="8079876"/>
            <a:ext cx="3079260" cy="193600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3540855" y="10193680"/>
            <a:ext cx="2822656" cy="207429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8534788" y="395109"/>
            <a:ext cx="1569311" cy="235086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8080786" y="11734586"/>
            <a:ext cx="296082" cy="33583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9107208" y="11280217"/>
            <a:ext cx="493471" cy="454369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5021269" y="13058185"/>
            <a:ext cx="434254" cy="33583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6797768" y="12169201"/>
            <a:ext cx="2783178" cy="156066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8278183" y="13927413"/>
            <a:ext cx="1825917" cy="197661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28302" y="4444917"/>
            <a:ext cx="0" cy="849630"/>
          </a:xfrm>
          <a:custGeom>
            <a:avLst/>
            <a:gdLst/>
            <a:ahLst/>
            <a:cxnLst/>
            <a:rect l="l" t="t" r="r" b="b"/>
            <a:pathLst>
              <a:path w="0" h="849629">
                <a:moveTo>
                  <a:pt x="0" y="849473"/>
                </a:moveTo>
                <a:lnTo>
                  <a:pt x="0" y="0"/>
                </a:lnTo>
              </a:path>
            </a:pathLst>
          </a:custGeom>
          <a:ln w="1973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220621" y="5729004"/>
            <a:ext cx="0" cy="899160"/>
          </a:xfrm>
          <a:custGeom>
            <a:avLst/>
            <a:gdLst/>
            <a:ahLst/>
            <a:cxnLst/>
            <a:rect l="l" t="t" r="r" b="b"/>
            <a:pathLst>
              <a:path w="0" h="899159">
                <a:moveTo>
                  <a:pt x="0" y="898861"/>
                </a:moveTo>
                <a:lnTo>
                  <a:pt x="0" y="0"/>
                </a:lnTo>
              </a:path>
            </a:pathLst>
          </a:custGeom>
          <a:ln w="98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279837" y="3832506"/>
            <a:ext cx="0" cy="444500"/>
          </a:xfrm>
          <a:custGeom>
            <a:avLst/>
            <a:gdLst/>
            <a:ahLst/>
            <a:cxnLst/>
            <a:rect l="l" t="t" r="r" b="b"/>
            <a:pathLst>
              <a:path w="0" h="444500">
                <a:moveTo>
                  <a:pt x="0" y="444491"/>
                </a:moveTo>
                <a:lnTo>
                  <a:pt x="0" y="0"/>
                </a:lnTo>
              </a:path>
            </a:pathLst>
          </a:custGeom>
          <a:ln w="1973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697848" y="5827780"/>
            <a:ext cx="0" cy="385445"/>
          </a:xfrm>
          <a:custGeom>
            <a:avLst/>
            <a:gdLst/>
            <a:ahLst/>
            <a:cxnLst/>
            <a:rect l="l" t="t" r="r" b="b"/>
            <a:pathLst>
              <a:path w="0" h="385445">
                <a:moveTo>
                  <a:pt x="0" y="385226"/>
                </a:moveTo>
                <a:lnTo>
                  <a:pt x="0" y="0"/>
                </a:lnTo>
              </a:path>
            </a:pathLst>
          </a:custGeom>
          <a:ln w="2960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487402" y="7181011"/>
            <a:ext cx="0" cy="444500"/>
          </a:xfrm>
          <a:custGeom>
            <a:avLst/>
            <a:gdLst/>
            <a:ahLst/>
            <a:cxnLst/>
            <a:rect l="l" t="t" r="r" b="b"/>
            <a:pathLst>
              <a:path w="0" h="444500">
                <a:moveTo>
                  <a:pt x="0" y="444491"/>
                </a:moveTo>
                <a:lnTo>
                  <a:pt x="0" y="0"/>
                </a:lnTo>
              </a:path>
            </a:pathLst>
          </a:custGeom>
          <a:ln w="98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6138784" y="4879531"/>
            <a:ext cx="0" cy="2341245"/>
          </a:xfrm>
          <a:custGeom>
            <a:avLst/>
            <a:gdLst/>
            <a:ahLst/>
            <a:cxnLst/>
            <a:rect l="l" t="t" r="r" b="b"/>
            <a:pathLst>
              <a:path w="0" h="2341245">
                <a:moveTo>
                  <a:pt x="0" y="2340989"/>
                </a:moveTo>
                <a:lnTo>
                  <a:pt x="0" y="0"/>
                </a:lnTo>
              </a:path>
            </a:pathLst>
          </a:custGeom>
          <a:ln w="1973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0027339" y="8119382"/>
            <a:ext cx="0" cy="1955800"/>
          </a:xfrm>
          <a:custGeom>
            <a:avLst/>
            <a:gdLst/>
            <a:ahLst/>
            <a:cxnLst/>
            <a:rect l="l" t="t" r="r" b="b"/>
            <a:pathLst>
              <a:path w="0" h="1955800">
                <a:moveTo>
                  <a:pt x="0" y="1955763"/>
                </a:moveTo>
                <a:lnTo>
                  <a:pt x="0" y="0"/>
                </a:lnTo>
              </a:path>
            </a:pathLst>
          </a:custGeom>
          <a:ln w="1973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0056947" y="10154167"/>
            <a:ext cx="20320" cy="3971290"/>
          </a:xfrm>
          <a:custGeom>
            <a:avLst/>
            <a:gdLst/>
            <a:ahLst/>
            <a:cxnLst/>
            <a:rect l="l" t="t" r="r" b="b"/>
            <a:pathLst>
              <a:path w="20320" h="3971290">
                <a:moveTo>
                  <a:pt x="0" y="0"/>
                </a:moveTo>
                <a:lnTo>
                  <a:pt x="19738" y="0"/>
                </a:lnTo>
                <a:lnTo>
                  <a:pt x="19738" y="3970909"/>
                </a:lnTo>
                <a:lnTo>
                  <a:pt x="0" y="397090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0283944" y="10904864"/>
            <a:ext cx="0" cy="1402715"/>
          </a:xfrm>
          <a:custGeom>
            <a:avLst/>
            <a:gdLst/>
            <a:ahLst/>
            <a:cxnLst/>
            <a:rect l="l" t="t" r="r" b="b"/>
            <a:pathLst>
              <a:path w="0" h="1402715">
                <a:moveTo>
                  <a:pt x="0" y="1402618"/>
                </a:moveTo>
                <a:lnTo>
                  <a:pt x="0" y="0"/>
                </a:lnTo>
              </a:path>
            </a:pathLst>
          </a:custGeom>
          <a:ln w="1973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3274381" y="10885109"/>
            <a:ext cx="0" cy="464820"/>
          </a:xfrm>
          <a:custGeom>
            <a:avLst/>
            <a:gdLst/>
            <a:ahLst/>
            <a:cxnLst/>
            <a:rect l="l" t="t" r="r" b="b"/>
            <a:pathLst>
              <a:path w="0" h="464820">
                <a:moveTo>
                  <a:pt x="0" y="464246"/>
                </a:moveTo>
                <a:lnTo>
                  <a:pt x="0" y="0"/>
                </a:lnTo>
              </a:path>
            </a:pathLst>
          </a:custGeom>
          <a:ln w="98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3476704" y="8119382"/>
            <a:ext cx="29845" cy="6005830"/>
          </a:xfrm>
          <a:custGeom>
            <a:avLst/>
            <a:gdLst/>
            <a:ahLst/>
            <a:cxnLst/>
            <a:rect l="l" t="t" r="r" b="b"/>
            <a:pathLst>
              <a:path w="29844" h="6005830">
                <a:moveTo>
                  <a:pt x="0" y="0"/>
                </a:moveTo>
                <a:lnTo>
                  <a:pt x="29608" y="0"/>
                </a:lnTo>
                <a:lnTo>
                  <a:pt x="29608" y="6005694"/>
                </a:lnTo>
                <a:lnTo>
                  <a:pt x="0" y="600569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8515048" y="770452"/>
            <a:ext cx="0" cy="671830"/>
          </a:xfrm>
          <a:custGeom>
            <a:avLst/>
            <a:gdLst/>
            <a:ahLst/>
            <a:cxnLst/>
            <a:rect l="l" t="t" r="r" b="b"/>
            <a:pathLst>
              <a:path w="0" h="671830">
                <a:moveTo>
                  <a:pt x="0" y="671676"/>
                </a:moveTo>
                <a:lnTo>
                  <a:pt x="0" y="0"/>
                </a:lnTo>
              </a:path>
            </a:pathLst>
          </a:custGeom>
          <a:ln w="1973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9738" y="29632"/>
            <a:ext cx="750570" cy="0"/>
          </a:xfrm>
          <a:custGeom>
            <a:avLst/>
            <a:gdLst/>
            <a:ahLst/>
            <a:cxnLst/>
            <a:rect l="l" t="t" r="r" b="b"/>
            <a:pathLst>
              <a:path w="750570" h="0">
                <a:moveTo>
                  <a:pt x="0" y="0"/>
                </a:moveTo>
                <a:lnTo>
                  <a:pt x="750076" y="0"/>
                </a:lnTo>
              </a:path>
            </a:pathLst>
          </a:custGeom>
          <a:ln w="197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6205601" y="6351293"/>
            <a:ext cx="355600" cy="0"/>
          </a:xfrm>
          <a:custGeom>
            <a:avLst/>
            <a:gdLst/>
            <a:ahLst/>
            <a:cxnLst/>
            <a:rect l="l" t="t" r="r" b="b"/>
            <a:pathLst>
              <a:path w="355600" h="0">
                <a:moveTo>
                  <a:pt x="0" y="0"/>
                </a:moveTo>
                <a:lnTo>
                  <a:pt x="355299" y="0"/>
                </a:lnTo>
              </a:path>
            </a:pathLst>
          </a:custGeom>
          <a:ln w="2963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5487402" y="7190888"/>
            <a:ext cx="325755" cy="0"/>
          </a:xfrm>
          <a:custGeom>
            <a:avLst/>
            <a:gdLst/>
            <a:ahLst/>
            <a:cxnLst/>
            <a:rect l="l" t="t" r="r" b="b"/>
            <a:pathLst>
              <a:path w="325754" h="0">
                <a:moveTo>
                  <a:pt x="0" y="0"/>
                </a:moveTo>
                <a:lnTo>
                  <a:pt x="325691" y="0"/>
                </a:lnTo>
              </a:path>
            </a:pathLst>
          </a:custGeom>
          <a:ln w="987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2672345" y="8030484"/>
            <a:ext cx="878840" cy="0"/>
          </a:xfrm>
          <a:custGeom>
            <a:avLst/>
            <a:gdLst/>
            <a:ahLst/>
            <a:cxnLst/>
            <a:rect l="l" t="t" r="r" b="b"/>
            <a:pathLst>
              <a:path w="878840" h="0">
                <a:moveTo>
                  <a:pt x="0" y="0"/>
                </a:moveTo>
                <a:lnTo>
                  <a:pt x="878379" y="0"/>
                </a:lnTo>
              </a:path>
            </a:pathLst>
          </a:custGeom>
          <a:ln w="987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9977992" y="8149015"/>
            <a:ext cx="3494404" cy="0"/>
          </a:xfrm>
          <a:custGeom>
            <a:avLst/>
            <a:gdLst/>
            <a:ahLst/>
            <a:cxnLst/>
            <a:rect l="l" t="t" r="r" b="b"/>
            <a:pathLst>
              <a:path w="3494405" h="0">
                <a:moveTo>
                  <a:pt x="0" y="0"/>
                </a:moveTo>
                <a:lnTo>
                  <a:pt x="3493777" y="0"/>
                </a:lnTo>
              </a:path>
            </a:pathLst>
          </a:custGeom>
          <a:ln w="197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7263899" y="8435465"/>
            <a:ext cx="2753995" cy="0"/>
          </a:xfrm>
          <a:custGeom>
            <a:avLst/>
            <a:gdLst/>
            <a:ahLst/>
            <a:cxnLst/>
            <a:rect l="l" t="t" r="r" b="b"/>
            <a:pathLst>
              <a:path w="2753995" h="0">
                <a:moveTo>
                  <a:pt x="0" y="0"/>
                </a:moveTo>
                <a:lnTo>
                  <a:pt x="2753570" y="0"/>
                </a:lnTo>
              </a:path>
            </a:pathLst>
          </a:custGeom>
          <a:ln w="3951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9738" y="8593507"/>
            <a:ext cx="1944370" cy="0"/>
          </a:xfrm>
          <a:custGeom>
            <a:avLst/>
            <a:gdLst/>
            <a:ahLst/>
            <a:cxnLst/>
            <a:rect l="l" t="t" r="r" b="b"/>
            <a:pathLst>
              <a:path w="1944370" h="0">
                <a:moveTo>
                  <a:pt x="0" y="0"/>
                </a:moveTo>
                <a:lnTo>
                  <a:pt x="1944277" y="0"/>
                </a:lnTo>
              </a:path>
            </a:pathLst>
          </a:custGeom>
          <a:ln w="1975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4283331" y="8544119"/>
            <a:ext cx="2654935" cy="0"/>
          </a:xfrm>
          <a:custGeom>
            <a:avLst/>
            <a:gdLst/>
            <a:ahLst/>
            <a:cxnLst/>
            <a:rect l="l" t="t" r="r" b="b"/>
            <a:pathLst>
              <a:path w="2654934" h="0">
                <a:moveTo>
                  <a:pt x="0" y="0"/>
                </a:moveTo>
                <a:lnTo>
                  <a:pt x="2654876" y="0"/>
                </a:lnTo>
              </a:path>
            </a:pathLst>
          </a:custGeom>
          <a:ln w="987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53" name="object 53"/>
          <p:cNvGrpSpPr/>
          <p:nvPr/>
        </p:nvGrpSpPr>
        <p:grpSpPr>
          <a:xfrm>
            <a:off x="0" y="8578691"/>
            <a:ext cx="10017760" cy="44450"/>
            <a:chOff x="0" y="8578691"/>
            <a:chExt cx="10017760" cy="44450"/>
          </a:xfrm>
        </p:grpSpPr>
        <p:sp>
          <p:nvSpPr>
            <p:cNvPr id="54" name="object 54"/>
            <p:cNvSpPr/>
            <p:nvPr/>
          </p:nvSpPr>
          <p:spPr>
            <a:xfrm>
              <a:off x="2506834" y="8583629"/>
              <a:ext cx="1450975" cy="0"/>
            </a:xfrm>
            <a:custGeom>
              <a:avLst/>
              <a:gdLst/>
              <a:ahLst/>
              <a:cxnLst/>
              <a:rect l="l" t="t" r="r" b="b"/>
              <a:pathLst>
                <a:path w="1450975" h="0">
                  <a:moveTo>
                    <a:pt x="0" y="0"/>
                  </a:moveTo>
                  <a:lnTo>
                    <a:pt x="1450805" y="0"/>
                  </a:lnTo>
                </a:path>
              </a:pathLst>
            </a:custGeom>
            <a:ln w="987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0" y="8603385"/>
              <a:ext cx="10017760" cy="0"/>
            </a:xfrm>
            <a:custGeom>
              <a:avLst/>
              <a:gdLst/>
              <a:ahLst/>
              <a:cxnLst/>
              <a:rect l="l" t="t" r="r" b="b"/>
              <a:pathLst>
                <a:path w="10017760" h="0">
                  <a:moveTo>
                    <a:pt x="0" y="0"/>
                  </a:moveTo>
                  <a:lnTo>
                    <a:pt x="10017469" y="0"/>
                  </a:lnTo>
                </a:path>
              </a:pathLst>
            </a:custGeom>
            <a:ln w="3951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6" name="object 56"/>
          <p:cNvSpPr/>
          <p:nvPr/>
        </p:nvSpPr>
        <p:spPr>
          <a:xfrm>
            <a:off x="10244466" y="10924619"/>
            <a:ext cx="3049905" cy="0"/>
          </a:xfrm>
          <a:custGeom>
            <a:avLst/>
            <a:gdLst/>
            <a:ahLst/>
            <a:cxnLst/>
            <a:rect l="l" t="t" r="r" b="b"/>
            <a:pathLst>
              <a:path w="3049905" h="0">
                <a:moveTo>
                  <a:pt x="0" y="0"/>
                </a:moveTo>
                <a:lnTo>
                  <a:pt x="3049653" y="0"/>
                </a:lnTo>
              </a:path>
            </a:pathLst>
          </a:custGeom>
          <a:ln w="987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6284556" y="14115082"/>
            <a:ext cx="1984375" cy="0"/>
          </a:xfrm>
          <a:custGeom>
            <a:avLst/>
            <a:gdLst/>
            <a:ahLst/>
            <a:cxnLst/>
            <a:rect l="l" t="t" r="r" b="b"/>
            <a:pathLst>
              <a:path w="1984375" h="0">
                <a:moveTo>
                  <a:pt x="0" y="0"/>
                </a:moveTo>
                <a:lnTo>
                  <a:pt x="1983755" y="0"/>
                </a:lnTo>
              </a:path>
            </a:pathLst>
          </a:custGeom>
          <a:ln w="4938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 txBox="1"/>
          <p:nvPr/>
        </p:nvSpPr>
        <p:spPr>
          <a:xfrm>
            <a:off x="328861" y="165093"/>
            <a:ext cx="1354455" cy="8077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5100" spc="-975">
                <a:solidFill>
                  <a:srgbClr val="777C7C"/>
                </a:solidFill>
                <a:latin typeface="Courier New"/>
                <a:cs typeface="Courier New"/>
              </a:rPr>
              <a:t>Imdex</a:t>
            </a:r>
            <a:endParaRPr sz="5100">
              <a:latin typeface="Courier New"/>
              <a:cs typeface="Courier New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0615582" y="0"/>
            <a:ext cx="46355" cy="1562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850" spc="-75">
                <a:solidFill>
                  <a:srgbClr val="777C7C"/>
                </a:solidFill>
                <a:latin typeface="Times New Roman"/>
                <a:cs typeface="Times New Roman"/>
              </a:rPr>
              <a:t>t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2188883" y="337954"/>
            <a:ext cx="1306195" cy="2209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534035" algn="l"/>
                <a:tab pos="672465" algn="l"/>
                <a:tab pos="1292860" algn="l"/>
              </a:tabLst>
            </a:pPr>
            <a:r>
              <a:rPr dirty="0" u="sng" sz="1250" spc="5">
                <a:solidFill>
                  <a:srgbClr val="777C7C"/>
                </a:solidFill>
                <a:uFill>
                  <a:solidFill>
                    <a:srgbClr val="898E8E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1250" spc="5">
                <a:solidFill>
                  <a:srgbClr val="777C7C"/>
                </a:solidFill>
                <a:uFill>
                  <a:solidFill>
                    <a:srgbClr val="898E8E"/>
                  </a:solidFill>
                </a:uFill>
                <a:latin typeface="Times New Roman"/>
                <a:cs typeface="Times New Roman"/>
              </a:rPr>
              <a:t>	</a:t>
            </a:r>
            <a:r>
              <a:rPr dirty="0" sz="1250" spc="5">
                <a:solidFill>
                  <a:srgbClr val="777C7C"/>
                </a:solidFill>
                <a:latin typeface="Times New Roman"/>
                <a:cs typeface="Times New Roman"/>
              </a:rPr>
              <a:t>	</a:t>
            </a:r>
            <a:r>
              <a:rPr dirty="0" u="sng" sz="1250" spc="5">
                <a:solidFill>
                  <a:srgbClr val="777C7C"/>
                </a:solidFill>
                <a:uFill>
                  <a:solidFill>
                    <a:srgbClr val="898E8E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1250" spc="5">
                <a:solidFill>
                  <a:srgbClr val="777C7C"/>
                </a:solidFill>
                <a:uFill>
                  <a:solidFill>
                    <a:srgbClr val="898E8E"/>
                  </a:solidFill>
                </a:uFill>
                <a:latin typeface="Times New Roman"/>
                <a:cs typeface="Times New Roman"/>
              </a:rPr>
              <a:t>	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0548318" y="21873"/>
            <a:ext cx="1644650" cy="687705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marL="38100" marR="30480" indent="8255">
              <a:lnSpc>
                <a:spcPct val="83000"/>
              </a:lnSpc>
              <a:spcBef>
                <a:spcPts val="385"/>
              </a:spcBef>
            </a:pPr>
            <a:r>
              <a:rPr dirty="0" sz="1250" spc="-40">
                <a:solidFill>
                  <a:srgbClr val="777C7C"/>
                </a:solidFill>
                <a:latin typeface="Times New Roman"/>
                <a:cs typeface="Times New Roman"/>
              </a:rPr>
              <a:t>Thont1&gt;.ion</a:t>
            </a:r>
            <a:r>
              <a:rPr dirty="0" baseline="-17361" sz="1200" spc="-60">
                <a:solidFill>
                  <a:srgbClr val="777C7C"/>
                </a:solidFill>
                <a:latin typeface="Times New Roman"/>
                <a:cs typeface="Times New Roman"/>
              </a:rPr>
              <a:t>1 </a:t>
            </a:r>
            <a:r>
              <a:rPr dirty="0" sz="1250" spc="-35">
                <a:solidFill>
                  <a:srgbClr val="777C7C"/>
                </a:solidFill>
                <a:latin typeface="Times New Roman"/>
                <a:cs typeface="Times New Roman"/>
              </a:rPr>
              <a:t>WIiiiam </a:t>
            </a:r>
            <a:r>
              <a:rPr dirty="0" sz="1250" spc="65">
                <a:solidFill>
                  <a:srgbClr val="777C7C"/>
                </a:solidFill>
                <a:latin typeface="Times New Roman"/>
                <a:cs typeface="Times New Roman"/>
              </a:rPr>
              <a:t>47  </a:t>
            </a:r>
            <a:r>
              <a:rPr dirty="0" sz="1250" spc="-40" b="1">
                <a:solidFill>
                  <a:srgbClr val="777C7C"/>
                </a:solidFill>
                <a:latin typeface="Arial"/>
                <a:cs typeface="Arial"/>
              </a:rPr>
              <a:t>Torres, </a:t>
            </a:r>
            <a:r>
              <a:rPr dirty="0" sz="1250" spc="35">
                <a:solidFill>
                  <a:srgbClr val="777C7C"/>
                </a:solidFill>
                <a:latin typeface="Times New Roman"/>
                <a:cs typeface="Times New Roman"/>
              </a:rPr>
              <a:t>Lawrence </a:t>
            </a:r>
            <a:r>
              <a:rPr dirty="0" sz="1250" spc="-90">
                <a:solidFill>
                  <a:srgbClr val="898E8E"/>
                </a:solidFill>
                <a:latin typeface="Times New Roman"/>
                <a:cs typeface="Times New Roman"/>
              </a:rPr>
              <a:t>•I</a:t>
            </a:r>
            <a:r>
              <a:rPr dirty="0" sz="1250" spc="-90">
                <a:solidFill>
                  <a:srgbClr val="777C7C"/>
                </a:solidFill>
                <a:latin typeface="Times New Roman"/>
                <a:cs typeface="Times New Roman"/>
              </a:rPr>
              <a:t>7  </a:t>
            </a:r>
            <a:r>
              <a:rPr dirty="0" sz="1250" spc="-5">
                <a:solidFill>
                  <a:srgbClr val="777C7C"/>
                </a:solidFill>
                <a:latin typeface="Times New Roman"/>
                <a:cs typeface="Times New Roman"/>
              </a:rPr>
              <a:t>Tru1lllo, </a:t>
            </a:r>
            <a:r>
              <a:rPr dirty="0" sz="1250" spc="-105">
                <a:solidFill>
                  <a:srgbClr val="777C7C"/>
                </a:solidFill>
                <a:latin typeface="Times New Roman"/>
                <a:cs typeface="Times New Roman"/>
              </a:rPr>
              <a:t>MIIIY</a:t>
            </a:r>
            <a:r>
              <a:rPr dirty="0" sz="1250" spc="-9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20">
                <a:solidFill>
                  <a:srgbClr val="777C7C"/>
                </a:solidFill>
                <a:latin typeface="Times New Roman"/>
                <a:cs typeface="Times New Roman"/>
              </a:rPr>
              <a:t>47</a:t>
            </a:r>
            <a:endParaRPr sz="1250">
              <a:latin typeface="Times New Roman"/>
              <a:cs typeface="Times New Roman"/>
            </a:endParaRPr>
          </a:p>
          <a:p>
            <a:pPr marL="46990">
              <a:lnSpc>
                <a:spcPts val="1185"/>
              </a:lnSpc>
            </a:pPr>
            <a:r>
              <a:rPr dirty="0" sz="1150" spc="40">
                <a:solidFill>
                  <a:srgbClr val="898E8E"/>
                </a:solidFill>
                <a:latin typeface="Times New Roman"/>
                <a:cs typeface="Times New Roman"/>
              </a:rPr>
              <a:t>Ttu•ketL,</a:t>
            </a:r>
            <a:r>
              <a:rPr dirty="0" sz="1350" spc="40">
                <a:solidFill>
                  <a:srgbClr val="777C7C"/>
                </a:solidFill>
                <a:latin typeface="Times New Roman"/>
                <a:cs typeface="Times New Roman"/>
              </a:rPr>
              <a:t>?.tark</a:t>
            </a:r>
            <a:r>
              <a:rPr dirty="0" sz="1350" spc="2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150" spc="40">
                <a:solidFill>
                  <a:srgbClr val="777C7C"/>
                </a:solidFill>
                <a:latin typeface="Times New Roman"/>
                <a:cs typeface="Times New Roman"/>
              </a:rPr>
              <a:t>47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0582032" y="629346"/>
            <a:ext cx="1247775" cy="227329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95">
                <a:solidFill>
                  <a:srgbClr val="777C7C"/>
                </a:solidFill>
                <a:latin typeface="Times New Roman"/>
                <a:cs typeface="Times New Roman"/>
              </a:rPr>
              <a:t>Turn </a:t>
            </a:r>
            <a:r>
              <a:rPr dirty="0" sz="1300" spc="60">
                <a:solidFill>
                  <a:srgbClr val="777C7C"/>
                </a:solidFill>
                <a:latin typeface="Times New Roman"/>
                <a:cs typeface="Times New Roman"/>
              </a:rPr>
              <a:t>r, </a:t>
            </a:r>
            <a:r>
              <a:rPr dirty="0" sz="1250" spc="-25">
                <a:solidFill>
                  <a:srgbClr val="777C7C"/>
                </a:solidFill>
                <a:latin typeface="Times New Roman"/>
                <a:cs typeface="Times New Roman"/>
              </a:rPr>
              <a:t>Dan-all</a:t>
            </a:r>
            <a:r>
              <a:rPr dirty="0" sz="1250" spc="-12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150" spc="-10">
                <a:solidFill>
                  <a:srgbClr val="777C7C"/>
                </a:solidFill>
                <a:latin typeface="Times New Roman"/>
                <a:cs typeface="Times New Roman"/>
              </a:rPr>
              <a:t>47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1731916" y="733055"/>
            <a:ext cx="1737995" cy="292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  <a:tab pos="1129030" algn="l"/>
              </a:tabLst>
            </a:pPr>
            <a:r>
              <a:rPr dirty="0" sz="1550" spc="-80">
                <a:solidFill>
                  <a:srgbClr val="898E8E"/>
                </a:solidFill>
                <a:latin typeface="Arial"/>
                <a:cs typeface="Arial"/>
              </a:rPr>
              <a:t>C</a:t>
            </a:r>
            <a:r>
              <a:rPr dirty="0" sz="1550" spc="-80">
                <a:solidFill>
                  <a:srgbClr val="898E8E"/>
                </a:solidFill>
                <a:latin typeface="Arial"/>
                <a:cs typeface="Arial"/>
              </a:rPr>
              <a:t>	</a:t>
            </a:r>
            <a:r>
              <a:rPr dirty="0" sz="1750" spc="-75">
                <a:solidFill>
                  <a:srgbClr val="898E8E"/>
                </a:solidFill>
                <a:latin typeface="Times New Roman"/>
                <a:cs typeface="Times New Roman"/>
              </a:rPr>
              <a:t>NI</a:t>
            </a:r>
            <a:r>
              <a:rPr dirty="0" sz="1750" spc="-85">
                <a:solidFill>
                  <a:srgbClr val="898E8E"/>
                </a:solidFill>
                <a:latin typeface="Times New Roman"/>
                <a:cs typeface="Times New Roman"/>
              </a:rPr>
              <a:t>C</a:t>
            </a:r>
            <a:r>
              <a:rPr dirty="0" sz="1750">
                <a:solidFill>
                  <a:srgbClr val="898E8E"/>
                </a:solidFill>
                <a:latin typeface="Times New Roman"/>
                <a:cs typeface="Times New Roman"/>
              </a:rPr>
              <a:t>	</a:t>
            </a:r>
            <a:r>
              <a:rPr dirty="0" sz="1750" spc="155">
                <a:solidFill>
                  <a:srgbClr val="898E8E"/>
                </a:solidFill>
                <a:latin typeface="Times New Roman"/>
                <a:cs typeface="Times New Roman"/>
              </a:rPr>
              <a:t>Cl-IE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265888" y="51500"/>
            <a:ext cx="1478280" cy="11499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46685">
              <a:lnSpc>
                <a:spcPct val="100000"/>
              </a:lnSpc>
              <a:spcBef>
                <a:spcPts val="105"/>
              </a:spcBef>
            </a:pPr>
            <a:r>
              <a:rPr dirty="0" sz="1200" spc="245">
                <a:solidFill>
                  <a:srgbClr val="777C7C"/>
                </a:solidFill>
                <a:latin typeface="Times New Roman"/>
                <a:cs typeface="Times New Roman"/>
              </a:rPr>
              <a:t>o,E,.2i&lt;l4S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50">
              <a:latin typeface="Times New Roman"/>
              <a:cs typeface="Times New Roman"/>
            </a:endParaRPr>
          </a:p>
          <a:p>
            <a:pPr marL="38100" marR="30480" indent="10160">
              <a:lnSpc>
                <a:spcPct val="84900"/>
              </a:lnSpc>
              <a:tabLst>
                <a:tab pos="421005" algn="l"/>
              </a:tabLst>
            </a:pPr>
            <a:r>
              <a:rPr dirty="0" sz="1250" spc="630">
                <a:solidFill>
                  <a:srgbClr val="777C7C"/>
                </a:solidFill>
                <a:latin typeface="Arial"/>
                <a:cs typeface="Arial"/>
              </a:rPr>
              <a:t>fl	</a:t>
            </a:r>
            <a:r>
              <a:rPr dirty="0" sz="1250" spc="45">
                <a:solidFill>
                  <a:srgbClr val="777C7C"/>
                </a:solidFill>
                <a:latin typeface="Arial"/>
                <a:cs typeface="Arial"/>
              </a:rPr>
              <a:t>,</a:t>
            </a:r>
            <a:r>
              <a:rPr dirty="0" sz="1250" spc="45">
                <a:solidFill>
                  <a:srgbClr val="777C7C"/>
                </a:solidFill>
                <a:latin typeface="Times New Roman"/>
                <a:cs typeface="Times New Roman"/>
              </a:rPr>
              <a:t>William </a:t>
            </a:r>
            <a:r>
              <a:rPr dirty="0" sz="1250" spc="-90">
                <a:solidFill>
                  <a:srgbClr val="777C7C"/>
                </a:solidFill>
                <a:latin typeface="Times New Roman"/>
                <a:cs typeface="Times New Roman"/>
              </a:rPr>
              <a:t>-15  </a:t>
            </a:r>
            <a:r>
              <a:rPr dirty="0" sz="1150" spc="-40">
                <a:solidFill>
                  <a:srgbClr val="777C7C"/>
                </a:solidFill>
                <a:latin typeface="Arial"/>
                <a:cs typeface="Arial"/>
              </a:rPr>
              <a:t>Foct.l&gt;t. </a:t>
            </a:r>
            <a:r>
              <a:rPr dirty="0" sz="1150" spc="114">
                <a:solidFill>
                  <a:srgbClr val="777C7C"/>
                </a:solidFill>
                <a:latin typeface="Arial"/>
                <a:cs typeface="Arial"/>
              </a:rPr>
              <a:t>St </a:t>
            </a:r>
            <a:r>
              <a:rPr dirty="0" sz="1150" spc="50">
                <a:solidFill>
                  <a:srgbClr val="777C7C"/>
                </a:solidFill>
                <a:latin typeface="Arial"/>
                <a:cs typeface="Arial"/>
              </a:rPr>
              <a:t>'fl!ll </a:t>
            </a:r>
            <a:r>
              <a:rPr dirty="0" sz="1150" spc="130" b="1">
                <a:solidFill>
                  <a:srgbClr val="777C7C"/>
                </a:solidFill>
                <a:latin typeface="Arial"/>
                <a:cs typeface="Arial"/>
              </a:rPr>
              <a:t>45  </a:t>
            </a:r>
            <a:r>
              <a:rPr dirty="0" sz="1250" spc="80">
                <a:solidFill>
                  <a:srgbClr val="777C7C"/>
                </a:solidFill>
                <a:latin typeface="Times New Roman"/>
                <a:cs typeface="Times New Roman"/>
              </a:rPr>
              <a:t>fo1t </a:t>
            </a:r>
            <a:r>
              <a:rPr dirty="0" sz="1250" spc="275" i="1">
                <a:solidFill>
                  <a:srgbClr val="777C7C"/>
                </a:solidFill>
                <a:latin typeface="Times New Roman"/>
                <a:cs typeface="Times New Roman"/>
              </a:rPr>
              <a:t>Cht </a:t>
            </a:r>
            <a:r>
              <a:rPr dirty="0" sz="1250" spc="484" i="1">
                <a:solidFill>
                  <a:srgbClr val="777C7C"/>
                </a:solidFill>
                <a:latin typeface="Times New Roman"/>
                <a:cs typeface="Times New Roman"/>
              </a:rPr>
              <a:t>M</a:t>
            </a:r>
            <a:r>
              <a:rPr dirty="0" sz="1250" spc="-180" i="1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300" spc="195">
                <a:solidFill>
                  <a:srgbClr val="777C7C"/>
                </a:solidFill>
                <a:latin typeface="Arial"/>
                <a:cs typeface="Arial"/>
              </a:rPr>
              <a:t>!I.</a:t>
            </a:r>
            <a:r>
              <a:rPr dirty="0" sz="1200" spc="195" b="1">
                <a:solidFill>
                  <a:srgbClr val="777C7C"/>
                </a:solidFill>
                <a:latin typeface="Times New Roman"/>
                <a:cs typeface="Times New Roman"/>
              </a:rPr>
              <a:t>46</a:t>
            </a:r>
            <a:endParaRPr sz="1200">
              <a:latin typeface="Times New Roman"/>
              <a:cs typeface="Times New Roman"/>
            </a:endParaRPr>
          </a:p>
          <a:p>
            <a:pPr marL="45085" marR="86995">
              <a:lnSpc>
                <a:spcPct val="78300"/>
              </a:lnSpc>
              <a:spcBef>
                <a:spcPts val="100"/>
              </a:spcBef>
            </a:pPr>
            <a:r>
              <a:rPr dirty="0" sz="1200" spc="25">
                <a:solidFill>
                  <a:srgbClr val="777C7C"/>
                </a:solidFill>
                <a:latin typeface="Times New Roman"/>
                <a:cs typeface="Times New Roman"/>
              </a:rPr>
              <a:t>l".tll </a:t>
            </a:r>
            <a:r>
              <a:rPr dirty="0" sz="1200" spc="35">
                <a:solidFill>
                  <a:srgbClr val="777C7C"/>
                </a:solidFill>
                <a:latin typeface="Times New Roman"/>
                <a:cs typeface="Times New Roman"/>
              </a:rPr>
              <a:t>klln, </a:t>
            </a:r>
            <a:r>
              <a:rPr dirty="0" sz="1050" spc="60">
                <a:solidFill>
                  <a:srgbClr val="777C7C"/>
                </a:solidFill>
                <a:latin typeface="Arial"/>
                <a:cs typeface="Arial"/>
              </a:rPr>
              <a:t>Jat'frcy </a:t>
            </a:r>
            <a:r>
              <a:rPr dirty="0" baseline="22222" sz="1500" spc="-262">
                <a:solidFill>
                  <a:srgbClr val="777C7C"/>
                </a:solidFill>
                <a:latin typeface="Arial"/>
                <a:cs typeface="Arial"/>
              </a:rPr>
              <a:t>4</a:t>
            </a:r>
            <a:r>
              <a:rPr dirty="0" sz="1200" spc="-175">
                <a:solidFill>
                  <a:srgbClr val="777C7C"/>
                </a:solidFill>
                <a:latin typeface="Times New Roman"/>
                <a:cs typeface="Times New Roman"/>
              </a:rPr>
              <a:t>6  </a:t>
            </a:r>
            <a:r>
              <a:rPr dirty="0" sz="1200" spc="20">
                <a:solidFill>
                  <a:srgbClr val="777C7C"/>
                </a:solidFill>
                <a:latin typeface="Times New Roman"/>
                <a:cs typeface="Times New Roman"/>
              </a:rPr>
              <a:t>l:rouJ,ir  </a:t>
            </a:r>
            <a:r>
              <a:rPr dirty="0" sz="1200" spc="55">
                <a:solidFill>
                  <a:srgbClr val="777C7C"/>
                </a:solidFill>
                <a:latin typeface="Times New Roman"/>
                <a:cs typeface="Times New Roman"/>
              </a:rPr>
              <a:t>Anll)onf</a:t>
            </a:r>
            <a:r>
              <a:rPr dirty="0" sz="1200" spc="-5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250">
                <a:solidFill>
                  <a:srgbClr val="777C7C"/>
                </a:solidFill>
                <a:latin typeface="Arial"/>
                <a:cs typeface="Arial"/>
              </a:rPr>
              <a:t>-4</a:t>
            </a:r>
            <a:r>
              <a:rPr dirty="0" sz="1200" spc="-250">
                <a:solidFill>
                  <a:srgbClr val="777C7C"/>
                </a:solidFill>
                <a:latin typeface="Times New Roman"/>
                <a:cs typeface="Times New Roman"/>
              </a:rPr>
              <a:t>6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0595438" y="1103470"/>
            <a:ext cx="1384300" cy="3632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335"/>
              </a:lnSpc>
              <a:spcBef>
                <a:spcPts val="95"/>
              </a:spcBef>
            </a:pPr>
            <a:r>
              <a:rPr dirty="0" sz="1250">
                <a:solidFill>
                  <a:srgbClr val="898E8E"/>
                </a:solidFill>
                <a:latin typeface="Times New Roman"/>
                <a:cs typeface="Times New Roman"/>
              </a:rPr>
              <a:t>Vall </a:t>
            </a:r>
            <a:r>
              <a:rPr dirty="0" sz="1250" spc="120">
                <a:solidFill>
                  <a:srgbClr val="898E8E"/>
                </a:solidFill>
                <a:latin typeface="Times New Roman"/>
                <a:cs typeface="Times New Roman"/>
              </a:rPr>
              <a:t>Curle</a:t>
            </a:r>
            <a:r>
              <a:rPr dirty="0" sz="1250" spc="-9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50" spc="135">
                <a:solidFill>
                  <a:srgbClr val="777C7C"/>
                </a:solidFill>
                <a:latin typeface="Times New Roman"/>
                <a:cs typeface="Times New Roman"/>
              </a:rPr>
              <a:t>47</a:t>
            </a: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ts val="1335"/>
              </a:lnSpc>
            </a:pPr>
            <a:r>
              <a:rPr dirty="0" sz="1250" spc="45">
                <a:solidFill>
                  <a:srgbClr val="777C7C"/>
                </a:solidFill>
                <a:latin typeface="Times New Roman"/>
                <a:cs typeface="Times New Roman"/>
              </a:rPr>
              <a:t>V</a:t>
            </a:r>
            <a:r>
              <a:rPr dirty="0" sz="1250" spc="45">
                <a:solidFill>
                  <a:srgbClr val="898E8E"/>
                </a:solidFill>
                <a:latin typeface="Times New Roman"/>
                <a:cs typeface="Times New Roman"/>
              </a:rPr>
              <a:t>Mikel\ </a:t>
            </a:r>
            <a:r>
              <a:rPr dirty="0" sz="1250" spc="-70">
                <a:solidFill>
                  <a:srgbClr val="777C7C"/>
                </a:solidFill>
                <a:latin typeface="Times New Roman"/>
                <a:cs typeface="Times New Roman"/>
              </a:rPr>
              <a:t>DoloTI!ll </a:t>
            </a:r>
            <a:r>
              <a:rPr dirty="0" sz="1250" spc="-75">
                <a:solidFill>
                  <a:srgbClr val="777C7C"/>
                </a:solidFill>
                <a:latin typeface="Times New Roman"/>
                <a:cs typeface="Times New Roman"/>
              </a:rPr>
              <a:t>4</a:t>
            </a:r>
            <a:r>
              <a:rPr dirty="0" sz="1250" spc="-19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75">
                <a:solidFill>
                  <a:srgbClr val="777C7C"/>
                </a:solidFill>
                <a:latin typeface="Times New Roman"/>
                <a:cs typeface="Times New Roman"/>
              </a:rPr>
              <a:t>7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4322149" y="389118"/>
            <a:ext cx="40005" cy="201295"/>
          </a:xfrm>
          <a:custGeom>
            <a:avLst/>
            <a:gdLst/>
            <a:ahLst/>
            <a:cxnLst/>
            <a:rect l="l" t="t" r="r" b="b"/>
            <a:pathLst>
              <a:path w="40005" h="201295">
                <a:moveTo>
                  <a:pt x="39477" y="201096"/>
                </a:moveTo>
                <a:lnTo>
                  <a:pt x="0" y="201096"/>
                </a:lnTo>
                <a:lnTo>
                  <a:pt x="0" y="0"/>
                </a:lnTo>
                <a:lnTo>
                  <a:pt x="39477" y="0"/>
                </a:lnTo>
                <a:lnTo>
                  <a:pt x="39477" y="201096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 txBox="1"/>
          <p:nvPr/>
        </p:nvSpPr>
        <p:spPr>
          <a:xfrm>
            <a:off x="13782160" y="377461"/>
            <a:ext cx="1221105" cy="209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-80">
                <a:solidFill>
                  <a:srgbClr val="777C7C"/>
                </a:solidFill>
                <a:latin typeface="Times New Roman"/>
                <a:cs typeface="Times New Roman"/>
              </a:rPr>
              <a:t>He </a:t>
            </a:r>
            <a:r>
              <a:rPr dirty="0" sz="1200" spc="-75">
                <a:solidFill>
                  <a:srgbClr val="777C7C"/>
                </a:solidFill>
                <a:latin typeface="Times New Roman"/>
                <a:cs typeface="Times New Roman"/>
              </a:rPr>
              <a:t>rm </a:t>
            </a:r>
            <a:r>
              <a:rPr dirty="0" sz="1200" spc="-65">
                <a:solidFill>
                  <a:srgbClr val="777C7C"/>
                </a:solidFill>
                <a:latin typeface="Times New Roman"/>
                <a:cs typeface="Times New Roman"/>
              </a:rPr>
              <a:t>an </a:t>
            </a:r>
            <a:r>
              <a:rPr dirty="0" sz="1200" spc="-35">
                <a:solidFill>
                  <a:srgbClr val="A0A5A3"/>
                </a:solidFill>
                <a:latin typeface="Times New Roman"/>
                <a:cs typeface="Times New Roman"/>
              </a:rPr>
              <a:t>, </a:t>
            </a:r>
            <a:r>
              <a:rPr dirty="0" sz="1200" spc="80">
                <a:solidFill>
                  <a:srgbClr val="777C7C"/>
                </a:solidFill>
                <a:latin typeface="Times New Roman"/>
                <a:cs typeface="Times New Roman"/>
              </a:rPr>
              <a:t>Janel</a:t>
            </a:r>
            <a:r>
              <a:rPr dirty="0" sz="1200" spc="-19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00" spc="100">
                <a:solidFill>
                  <a:srgbClr val="777C7C"/>
                </a:solidFill>
                <a:latin typeface="Times New Roman"/>
                <a:cs typeface="Times New Roman"/>
              </a:rPr>
              <a:t>42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6485034" y="2644378"/>
            <a:ext cx="1255395" cy="386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50"/>
              </a:lnSpc>
              <a:spcBef>
                <a:spcPts val="100"/>
              </a:spcBef>
              <a:tabLst>
                <a:tab pos="796925" algn="l"/>
              </a:tabLst>
            </a:pPr>
            <a:r>
              <a:rPr dirty="0" sz="1400" spc="65">
                <a:solidFill>
                  <a:srgbClr val="4F5050"/>
                </a:solidFill>
                <a:latin typeface="Times New Roman"/>
                <a:cs typeface="Times New Roman"/>
              </a:rPr>
              <a:t>Oue</a:t>
            </a:r>
            <a:r>
              <a:rPr dirty="0" sz="1400" spc="-200">
                <a:solidFill>
                  <a:srgbClr val="4F5050"/>
                </a:solidFill>
                <a:latin typeface="Times New Roman"/>
                <a:cs typeface="Times New Roman"/>
              </a:rPr>
              <a:t> </a:t>
            </a:r>
            <a:r>
              <a:rPr dirty="0" sz="1400" spc="30">
                <a:solidFill>
                  <a:srgbClr val="777C7C"/>
                </a:solidFill>
                <a:latin typeface="Times New Roman"/>
                <a:cs typeface="Times New Roman"/>
              </a:rPr>
              <a:t>,	</a:t>
            </a:r>
            <a:r>
              <a:rPr dirty="0" sz="1400" spc="40">
                <a:solidFill>
                  <a:srgbClr val="4F5050"/>
                </a:solidFill>
                <a:latin typeface="Times New Roman"/>
                <a:cs typeface="Times New Roman"/>
              </a:rPr>
              <a:t>r</a:t>
            </a:r>
            <a:r>
              <a:rPr dirty="0" sz="1400" spc="-110">
                <a:solidFill>
                  <a:srgbClr val="4F5050"/>
                </a:solidFill>
                <a:latin typeface="Times New Roman"/>
                <a:cs typeface="Times New Roman"/>
              </a:rPr>
              <a:t> </a:t>
            </a:r>
            <a:r>
              <a:rPr dirty="0" sz="1400" spc="45">
                <a:solidFill>
                  <a:srgbClr val="4F5050"/>
                </a:solidFill>
                <a:latin typeface="Times New Roman"/>
                <a:cs typeface="Times New Roman"/>
              </a:rPr>
              <a:t>.t7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390"/>
              </a:lnSpc>
            </a:pPr>
            <a:r>
              <a:rPr dirty="0" sz="1250" spc="40" b="1">
                <a:solidFill>
                  <a:srgbClr val="4F5050"/>
                </a:solidFill>
                <a:latin typeface="Times New Roman"/>
                <a:cs typeface="Times New Roman"/>
              </a:rPr>
              <a:t>OrmM, </a:t>
            </a:r>
            <a:r>
              <a:rPr dirty="0" sz="1300" spc="-20" b="1">
                <a:solidFill>
                  <a:srgbClr val="4F5050"/>
                </a:solidFill>
                <a:latin typeface="Times New Roman"/>
                <a:cs typeface="Times New Roman"/>
              </a:rPr>
              <a:t>Gerald</a:t>
            </a:r>
            <a:r>
              <a:rPr dirty="0" sz="1300" spc="110" b="1">
                <a:solidFill>
                  <a:srgbClr val="4F5050"/>
                </a:solidFill>
                <a:latin typeface="Times New Roman"/>
                <a:cs typeface="Times New Roman"/>
              </a:rPr>
              <a:t> </a:t>
            </a:r>
            <a:r>
              <a:rPr dirty="0" sz="1350" spc="-25">
                <a:solidFill>
                  <a:srgbClr val="4F5050"/>
                </a:solidFill>
                <a:latin typeface="Arial"/>
                <a:cs typeface="Arial"/>
              </a:rPr>
              <a:t>1</a:t>
            </a:r>
            <a:endParaRPr sz="135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487302" y="3271598"/>
            <a:ext cx="1285240" cy="2330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077595" algn="l"/>
              </a:tabLst>
            </a:pPr>
            <a:r>
              <a:rPr dirty="0" sz="1250" spc="155" b="1">
                <a:solidFill>
                  <a:srgbClr val="4F5050"/>
                </a:solidFill>
                <a:latin typeface="Times New Roman"/>
                <a:cs typeface="Times New Roman"/>
              </a:rPr>
              <a:t>Palp</a:t>
            </a:r>
            <a:r>
              <a:rPr dirty="0" sz="1250" spc="175" b="1">
                <a:solidFill>
                  <a:srgbClr val="4F5050"/>
                </a:solidFill>
                <a:latin typeface="Times New Roman"/>
                <a:cs typeface="Times New Roman"/>
              </a:rPr>
              <a:t>,</a:t>
            </a:r>
            <a:r>
              <a:rPr dirty="0" sz="1350" spc="245" b="1">
                <a:solidFill>
                  <a:srgbClr val="4F5050"/>
                </a:solidFill>
                <a:latin typeface="Times New Roman"/>
                <a:cs typeface="Times New Roman"/>
              </a:rPr>
              <a:t>T</a:t>
            </a:r>
            <a:r>
              <a:rPr dirty="0" sz="1350" spc="204" b="1">
                <a:solidFill>
                  <a:srgbClr val="4F5050"/>
                </a:solidFill>
                <a:latin typeface="Times New Roman"/>
                <a:cs typeface="Times New Roman"/>
              </a:rPr>
              <a:t>h</a:t>
            </a:r>
            <a:r>
              <a:rPr dirty="0" sz="1350" b="1">
                <a:solidFill>
                  <a:srgbClr val="4F5050"/>
                </a:solidFill>
                <a:latin typeface="Times New Roman"/>
                <a:cs typeface="Times New Roman"/>
              </a:rPr>
              <a:t>	</a:t>
            </a:r>
            <a:r>
              <a:rPr dirty="0" sz="1350" spc="-5" b="1">
                <a:solidFill>
                  <a:srgbClr val="777C7C"/>
                </a:solidFill>
                <a:latin typeface="Times New Roman"/>
                <a:cs typeface="Times New Roman"/>
              </a:rPr>
              <a:t>4</a:t>
            </a:r>
            <a:r>
              <a:rPr dirty="0" sz="1200" spc="180">
                <a:solidFill>
                  <a:srgbClr val="777C7C"/>
                </a:solidFill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498516" y="3439521"/>
            <a:ext cx="1347470" cy="22097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50" spc="114">
                <a:solidFill>
                  <a:srgbClr val="4F5050"/>
                </a:solidFill>
                <a:latin typeface="Times New Roman"/>
                <a:cs typeface="Times New Roman"/>
              </a:rPr>
              <a:t>Pullam.</a:t>
            </a:r>
            <a:r>
              <a:rPr dirty="0" sz="1250" spc="-185">
                <a:solidFill>
                  <a:srgbClr val="4F5050"/>
                </a:solidFill>
                <a:latin typeface="Times New Roman"/>
                <a:cs typeface="Times New Roman"/>
              </a:rPr>
              <a:t> </a:t>
            </a:r>
            <a:r>
              <a:rPr dirty="0" sz="1250" spc="10">
                <a:solidFill>
                  <a:srgbClr val="4F5050"/>
                </a:solidFill>
                <a:latin typeface="Times New Roman"/>
                <a:cs typeface="Times New Roman"/>
              </a:rPr>
              <a:t>Wallaea </a:t>
            </a:r>
            <a:r>
              <a:rPr dirty="0" sz="1250" spc="5">
                <a:solidFill>
                  <a:srgbClr val="4F5050"/>
                </a:solidFill>
                <a:latin typeface="Times New Roman"/>
                <a:cs typeface="Times New Roman"/>
              </a:rPr>
              <a:t>t7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498357" y="3587689"/>
            <a:ext cx="1535430" cy="3911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ts val="1430"/>
              </a:lnSpc>
              <a:spcBef>
                <a:spcPts val="110"/>
              </a:spcBef>
            </a:pPr>
            <a:r>
              <a:rPr dirty="0" sz="1350" spc="25">
                <a:solidFill>
                  <a:srgbClr val="4F5050"/>
                </a:solidFill>
                <a:latin typeface="Times New Roman"/>
                <a:cs typeface="Times New Roman"/>
              </a:rPr>
              <a:t>Patrick.Billie </a:t>
            </a:r>
            <a:r>
              <a:rPr dirty="0" sz="1350" spc="20">
                <a:solidFill>
                  <a:srgbClr val="4F5050"/>
                </a:solidFill>
                <a:latin typeface="Times New Roman"/>
                <a:cs typeface="Times New Roman"/>
              </a:rPr>
              <a:t>47</a:t>
            </a:r>
            <a:r>
              <a:rPr dirty="0" sz="1350" spc="20">
                <a:solidFill>
                  <a:srgbClr val="777C7C"/>
                </a:solidFill>
                <a:latin typeface="Times New Roman"/>
                <a:cs typeface="Times New Roman"/>
              </a:rPr>
              <a:t>,</a:t>
            </a:r>
            <a:r>
              <a:rPr dirty="0" sz="1350" spc="-10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350" spc="-10">
                <a:solidFill>
                  <a:srgbClr val="4F5050"/>
                </a:solidFill>
                <a:latin typeface="Times New Roman"/>
                <a:cs typeface="Times New Roman"/>
              </a:rPr>
              <a:t>70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430"/>
              </a:lnSpc>
            </a:pPr>
            <a:r>
              <a:rPr dirty="0" sz="1250" spc="-30">
                <a:solidFill>
                  <a:srgbClr val="4F5050"/>
                </a:solidFill>
                <a:latin typeface="Arial"/>
                <a:cs typeface="Arial"/>
              </a:rPr>
              <a:t>Pattt!ISOll</a:t>
            </a:r>
            <a:r>
              <a:rPr dirty="0" sz="1250" spc="-30">
                <a:solidFill>
                  <a:srgbClr val="606264"/>
                </a:solidFill>
                <a:latin typeface="Arial"/>
                <a:cs typeface="Arial"/>
              </a:rPr>
              <a:t>,</a:t>
            </a:r>
            <a:r>
              <a:rPr dirty="0" sz="1350" spc="-30">
                <a:solidFill>
                  <a:srgbClr val="4F5050"/>
                </a:solidFill>
                <a:latin typeface="Arial"/>
                <a:cs typeface="Arial"/>
              </a:rPr>
              <a:t>Suet)tql</a:t>
            </a:r>
            <a:r>
              <a:rPr dirty="0" sz="1350" spc="-160">
                <a:solidFill>
                  <a:srgbClr val="4F5050"/>
                </a:solidFill>
                <a:latin typeface="Arial"/>
                <a:cs typeface="Arial"/>
              </a:rPr>
              <a:t> </a:t>
            </a:r>
            <a:r>
              <a:rPr dirty="0" sz="1250" spc="50">
                <a:solidFill>
                  <a:srgbClr val="4F5050"/>
                </a:solidFill>
                <a:latin typeface="Arial"/>
                <a:cs typeface="Arial"/>
              </a:rPr>
              <a:t>17</a:t>
            </a:r>
            <a:endParaRPr sz="125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445129" y="3884014"/>
            <a:ext cx="1951355" cy="4013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67310">
              <a:lnSpc>
                <a:spcPts val="1560"/>
              </a:lnSpc>
              <a:spcBef>
                <a:spcPts val="114"/>
              </a:spcBef>
            </a:pPr>
            <a:r>
              <a:rPr dirty="0" sz="1050" spc="120">
                <a:solidFill>
                  <a:srgbClr val="4F5050"/>
                </a:solidFill>
                <a:latin typeface="Times New Roman"/>
                <a:cs typeface="Times New Roman"/>
              </a:rPr>
              <a:t>h!J,c,t</a:t>
            </a:r>
            <a:r>
              <a:rPr dirty="0" sz="1050" spc="120">
                <a:solidFill>
                  <a:srgbClr val="777C7C"/>
                </a:solidFill>
                <a:latin typeface="Times New Roman"/>
                <a:cs typeface="Times New Roman"/>
              </a:rPr>
              <a:t>, </a:t>
            </a:r>
            <a:r>
              <a:rPr dirty="0" u="sng" sz="1500" spc="-65">
                <a:solidFill>
                  <a:srgbClr val="4F5050"/>
                </a:solidFill>
                <a:uFill>
                  <a:solidFill>
                    <a:srgbClr val="4F5050"/>
                  </a:solidFill>
                </a:uFill>
                <a:latin typeface="Times New Roman"/>
                <a:cs typeface="Times New Roman"/>
              </a:rPr>
              <a:t>RolieJ'l</a:t>
            </a:r>
            <a:r>
              <a:rPr dirty="0" sz="1500" spc="-190">
                <a:solidFill>
                  <a:srgbClr val="4F5050"/>
                </a:solidFill>
                <a:latin typeface="Times New Roman"/>
                <a:cs typeface="Times New Roman"/>
              </a:rPr>
              <a:t> </a:t>
            </a:r>
            <a:r>
              <a:rPr dirty="0" sz="1300" spc="40">
                <a:solidFill>
                  <a:srgbClr val="4F5050"/>
                </a:solidFill>
                <a:latin typeface="Arial"/>
                <a:cs typeface="Arial"/>
              </a:rPr>
              <a:t>-l2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ts val="1380"/>
              </a:lnSpc>
            </a:pPr>
            <a:r>
              <a:rPr dirty="0" sz="1250" spc="65">
                <a:solidFill>
                  <a:srgbClr val="4F5050"/>
                </a:solidFill>
                <a:latin typeface="Times New Roman"/>
                <a:cs typeface="Times New Roman"/>
              </a:rPr>
              <a:t>P</a:t>
            </a:r>
            <a:r>
              <a:rPr dirty="0" sz="1250" spc="165">
                <a:solidFill>
                  <a:srgbClr val="4F5050"/>
                </a:solidFill>
                <a:latin typeface="Times New Roman"/>
                <a:cs typeface="Times New Roman"/>
              </a:rPr>
              <a:t> </a:t>
            </a:r>
            <a:r>
              <a:rPr dirty="0" sz="1250" spc="75">
                <a:solidFill>
                  <a:srgbClr val="4F5050"/>
                </a:solidFill>
                <a:latin typeface="Times New Roman"/>
                <a:cs typeface="Times New Roman"/>
              </a:rPr>
              <a:t>o,retl</a:t>
            </a:r>
            <a:r>
              <a:rPr dirty="0" sz="1250" spc="75">
                <a:solidFill>
                  <a:srgbClr val="777C7C"/>
                </a:solidFill>
                <a:latin typeface="Times New Roman"/>
                <a:cs typeface="Times New Roman"/>
              </a:rPr>
              <a:t>,</a:t>
            </a:r>
            <a:r>
              <a:rPr dirty="0" sz="1250" spc="-9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75">
                <a:solidFill>
                  <a:srgbClr val="4F5050"/>
                </a:solidFill>
                <a:latin typeface="Times New Roman"/>
                <a:cs typeface="Times New Roman"/>
              </a:rPr>
              <a:t>Mm1Jll</a:t>
            </a:r>
            <a:r>
              <a:rPr dirty="0" sz="1250" spc="-45">
                <a:solidFill>
                  <a:srgbClr val="4F5050"/>
                </a:solidFill>
                <a:latin typeface="Times New Roman"/>
                <a:cs typeface="Times New Roman"/>
              </a:rPr>
              <a:t> </a:t>
            </a:r>
            <a:r>
              <a:rPr dirty="0" sz="1250" spc="45">
                <a:solidFill>
                  <a:srgbClr val="4F5050"/>
                </a:solidFill>
                <a:latin typeface="Times New Roman"/>
                <a:cs typeface="Times New Roman"/>
              </a:rPr>
              <a:t>4'7,</a:t>
            </a:r>
            <a:r>
              <a:rPr dirty="0" sz="1250" spc="45">
                <a:solidFill>
                  <a:srgbClr val="606264"/>
                </a:solidFill>
                <a:latin typeface="Times New Roman"/>
                <a:cs typeface="Times New Roman"/>
              </a:rPr>
              <a:t>61</a:t>
            </a:r>
            <a:r>
              <a:rPr dirty="0" sz="1250" spc="-120">
                <a:solidFill>
                  <a:srgbClr val="606264"/>
                </a:solidFill>
                <a:latin typeface="Times New Roman"/>
                <a:cs typeface="Times New Roman"/>
              </a:rPr>
              <a:t> </a:t>
            </a:r>
            <a:r>
              <a:rPr dirty="0" sz="1250" spc="20">
                <a:solidFill>
                  <a:srgbClr val="777C7C"/>
                </a:solidFill>
                <a:latin typeface="Times New Roman"/>
                <a:cs typeface="Times New Roman"/>
              </a:rPr>
              <a:t>,</a:t>
            </a:r>
            <a:r>
              <a:rPr dirty="0" sz="1250" spc="-12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350" spc="-220" b="1">
                <a:solidFill>
                  <a:srgbClr val="4F5050"/>
                </a:solidFill>
                <a:latin typeface="Arial"/>
                <a:cs typeface="Arial"/>
              </a:rPr>
              <a:t>"14</a:t>
            </a:r>
            <a:endParaRPr sz="135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0100047" y="1541058"/>
            <a:ext cx="207645" cy="551815"/>
          </a:xfrm>
          <a:prstGeom prst="rect">
            <a:avLst/>
          </a:prstGeom>
          <a:solidFill>
            <a:srgbClr val="D1D6D6"/>
          </a:solidFill>
        </p:spPr>
        <p:txBody>
          <a:bodyPr wrap="square" lIns="0" tIns="1143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dirty="0" sz="3250" spc="-270" i="1">
                <a:solidFill>
                  <a:srgbClr val="A0A5A3"/>
                </a:solidFill>
                <a:latin typeface="Times New Roman"/>
                <a:cs typeface="Times New Roman"/>
              </a:rPr>
              <a:t>l</a:t>
            </a:r>
            <a:endParaRPr sz="32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3759839" y="1375105"/>
            <a:ext cx="995044" cy="2330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350" spc="-65">
                <a:solidFill>
                  <a:srgbClr val="777C7C"/>
                </a:solidFill>
                <a:latin typeface="Times New Roman"/>
                <a:cs typeface="Times New Roman"/>
              </a:rPr>
              <a:t>Tvle, </a:t>
            </a:r>
            <a:r>
              <a:rPr dirty="0" sz="1050" spc="-150">
                <a:solidFill>
                  <a:srgbClr val="777C7C"/>
                </a:solidFill>
                <a:latin typeface="Times New Roman"/>
                <a:cs typeface="Times New Roman"/>
              </a:rPr>
              <a:t>J111I1C11</a:t>
            </a:r>
            <a:r>
              <a:rPr dirty="0" sz="1050" spc="-18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350" spc="-245">
                <a:solidFill>
                  <a:srgbClr val="777C7C"/>
                </a:solidFill>
                <a:latin typeface="Times New Roman"/>
                <a:cs typeface="Times New Roman"/>
              </a:rPr>
              <a:t>&lt;lO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1166450" y="1493632"/>
            <a:ext cx="83820" cy="2921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50" spc="-125" i="1">
                <a:solidFill>
                  <a:srgbClr val="898E8E"/>
                </a:solidFill>
                <a:latin typeface="Times New Roman"/>
                <a:cs typeface="Times New Roman"/>
              </a:rPr>
              <a:t>I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1868468" y="1483754"/>
            <a:ext cx="1614170" cy="3041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800" spc="340">
                <a:solidFill>
                  <a:srgbClr val="898E8E"/>
                </a:solidFill>
                <a:latin typeface="Times New Roman"/>
                <a:cs typeface="Times New Roman"/>
              </a:rPr>
              <a:t>rive</a:t>
            </a:r>
            <a:r>
              <a:rPr dirty="0" sz="1800" spc="7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800" spc="260">
                <a:solidFill>
                  <a:srgbClr val="898E8E"/>
                </a:solidFill>
                <a:latin typeface="Times New Roman"/>
                <a:cs typeface="Times New Roman"/>
              </a:rPr>
              <a:t>anaccop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3554002" y="1494869"/>
            <a:ext cx="127000" cy="305435"/>
          </a:xfrm>
          <a:prstGeom prst="rect">
            <a:avLst/>
          </a:prstGeom>
          <a:solidFill>
            <a:srgbClr val="D1D6D6"/>
          </a:solidFill>
        </p:spPr>
        <p:txBody>
          <a:bodyPr wrap="square" lIns="0" tIns="508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r>
              <a:rPr dirty="0" sz="1800" spc="-140">
                <a:solidFill>
                  <a:srgbClr val="A0A5A3"/>
                </a:solidFill>
                <a:latin typeface="Times New Roman"/>
                <a:cs typeface="Times New Roman"/>
              </a:rPr>
              <a:t>...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3702003" y="1569611"/>
            <a:ext cx="168275" cy="230504"/>
          </a:xfrm>
          <a:prstGeom prst="rect">
            <a:avLst/>
          </a:prstGeom>
          <a:solidFill>
            <a:srgbClr val="D1D6D6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50" spc="-229">
                <a:solidFill>
                  <a:srgbClr val="A0A5A3"/>
                </a:solidFill>
                <a:latin typeface="Arial"/>
                <a:cs typeface="Arial"/>
              </a:rPr>
              <a:t>01</a:t>
            </a:r>
            <a:endParaRPr sz="1250">
              <a:latin typeface="Arial"/>
              <a:cs typeface="Arial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4491459" y="1584375"/>
            <a:ext cx="49530" cy="188595"/>
          </a:xfrm>
          <a:custGeom>
            <a:avLst/>
            <a:gdLst/>
            <a:ahLst/>
            <a:cxnLst/>
            <a:rect l="l" t="t" r="r" b="b"/>
            <a:pathLst>
              <a:path w="49530" h="188594">
                <a:moveTo>
                  <a:pt x="49347" y="188122"/>
                </a:moveTo>
                <a:lnTo>
                  <a:pt x="0" y="188122"/>
                </a:lnTo>
                <a:lnTo>
                  <a:pt x="0" y="0"/>
                </a:lnTo>
                <a:lnTo>
                  <a:pt x="49347" y="0"/>
                </a:lnTo>
                <a:lnTo>
                  <a:pt x="49347" y="188122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 txBox="1"/>
          <p:nvPr/>
        </p:nvSpPr>
        <p:spPr>
          <a:xfrm>
            <a:off x="14478761" y="1468938"/>
            <a:ext cx="1387475" cy="3219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23850" algn="l"/>
              </a:tabLst>
            </a:pPr>
            <a:r>
              <a:rPr dirty="0" sz="1100" spc="-170">
                <a:solidFill>
                  <a:srgbClr val="A0A5A3"/>
                </a:solidFill>
                <a:latin typeface="Times New Roman"/>
                <a:cs typeface="Times New Roman"/>
              </a:rPr>
              <a:t>1	</a:t>
            </a:r>
            <a:r>
              <a:rPr dirty="0" sz="1500" spc="35">
                <a:solidFill>
                  <a:srgbClr val="898E8E"/>
                </a:solidFill>
                <a:latin typeface="Times New Roman"/>
                <a:cs typeface="Times New Roman"/>
              </a:rPr>
              <a:t>r,:,r </a:t>
            </a:r>
            <a:r>
              <a:rPr dirty="0" sz="1950" spc="-35">
                <a:solidFill>
                  <a:srgbClr val="898E8E"/>
                </a:solidFill>
                <a:latin typeface="Times New Roman"/>
                <a:cs typeface="Times New Roman"/>
              </a:rPr>
              <a:t>ony</a:t>
            </a:r>
            <a:r>
              <a:rPr dirty="0" sz="1950" spc="7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500" spc="-15">
                <a:solidFill>
                  <a:srgbClr val="898E8E"/>
                </a:solidFill>
                <a:latin typeface="Times New Roman"/>
                <a:cs typeface="Times New Roman"/>
              </a:rPr>
              <a:t>fiv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1873465" y="1692826"/>
            <a:ext cx="40005" cy="227329"/>
          </a:xfrm>
          <a:custGeom>
            <a:avLst/>
            <a:gdLst/>
            <a:ahLst/>
            <a:cxnLst/>
            <a:rect l="l" t="t" r="r" b="b"/>
            <a:pathLst>
              <a:path w="40004" h="227330">
                <a:moveTo>
                  <a:pt x="39477" y="227044"/>
                </a:moveTo>
                <a:lnTo>
                  <a:pt x="0" y="227044"/>
                </a:lnTo>
                <a:lnTo>
                  <a:pt x="0" y="0"/>
                </a:lnTo>
                <a:lnTo>
                  <a:pt x="39477" y="0"/>
                </a:lnTo>
                <a:lnTo>
                  <a:pt x="39477" y="227044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 txBox="1"/>
          <p:nvPr/>
        </p:nvSpPr>
        <p:spPr>
          <a:xfrm>
            <a:off x="15416176" y="1681306"/>
            <a:ext cx="683895" cy="2330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87350" algn="l"/>
              </a:tabLst>
            </a:pPr>
            <a:r>
              <a:rPr dirty="0" sz="1350" spc="55">
                <a:solidFill>
                  <a:srgbClr val="898E8E"/>
                </a:solidFill>
                <a:latin typeface="Times New Roman"/>
                <a:cs typeface="Times New Roman"/>
              </a:rPr>
              <a:t>_	</a:t>
            </a:r>
            <a:r>
              <a:rPr dirty="0" sz="1350" spc="35">
                <a:solidFill>
                  <a:srgbClr val="A0A5A3"/>
                </a:solidFill>
                <a:latin typeface="Times New Roman"/>
                <a:cs typeface="Times New Roman"/>
              </a:rPr>
              <a:t>-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3771472" y="1824535"/>
            <a:ext cx="1064895" cy="2508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250" spc="-5">
                <a:solidFill>
                  <a:srgbClr val="777C7C"/>
                </a:solidFill>
                <a:latin typeface="Times New Roman"/>
                <a:cs typeface="Times New Roman"/>
              </a:rPr>
              <a:t>Jam1tt., </a:t>
            </a:r>
            <a:r>
              <a:rPr dirty="0" sz="1250" spc="45">
                <a:solidFill>
                  <a:srgbClr val="777C7C"/>
                </a:solidFill>
                <a:latin typeface="Times New Roman"/>
                <a:cs typeface="Times New Roman"/>
              </a:rPr>
              <a:t>Ray</a:t>
            </a:r>
            <a:r>
              <a:rPr dirty="0" sz="1250" spc="-17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450" spc="-40">
                <a:solidFill>
                  <a:srgbClr val="777C7C"/>
                </a:solidFill>
                <a:latin typeface="Times New Roman"/>
                <a:cs typeface="Times New Roman"/>
              </a:rPr>
              <a:t>-lll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0966005" y="2023765"/>
            <a:ext cx="206375" cy="357505"/>
          </a:xfrm>
          <a:custGeom>
            <a:avLst/>
            <a:gdLst/>
            <a:ahLst/>
            <a:cxnLst/>
            <a:rect l="l" t="t" r="r" b="b"/>
            <a:pathLst>
              <a:path w="206375" h="357505">
                <a:moveTo>
                  <a:pt x="206184" y="0"/>
                </a:moveTo>
                <a:lnTo>
                  <a:pt x="28803" y="0"/>
                </a:lnTo>
                <a:lnTo>
                  <a:pt x="28803" y="143256"/>
                </a:lnTo>
                <a:lnTo>
                  <a:pt x="0" y="143256"/>
                </a:lnTo>
                <a:lnTo>
                  <a:pt x="0" y="357327"/>
                </a:lnTo>
                <a:lnTo>
                  <a:pt x="39471" y="357327"/>
                </a:lnTo>
                <a:lnTo>
                  <a:pt x="39471" y="220560"/>
                </a:lnTo>
                <a:lnTo>
                  <a:pt x="206184" y="220560"/>
                </a:lnTo>
                <a:lnTo>
                  <a:pt x="206184" y="0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 txBox="1"/>
          <p:nvPr/>
        </p:nvSpPr>
        <p:spPr>
          <a:xfrm>
            <a:off x="10595891" y="1681306"/>
            <a:ext cx="1562735" cy="6953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0955">
              <a:lnSpc>
                <a:spcPts val="1480"/>
              </a:lnSpc>
              <a:spcBef>
                <a:spcPts val="110"/>
              </a:spcBef>
            </a:pPr>
            <a:r>
              <a:rPr dirty="0" sz="1350" spc="-80">
                <a:solidFill>
                  <a:srgbClr val="898E8E"/>
                </a:solidFill>
                <a:latin typeface="Times New Roman"/>
                <a:cs typeface="Times New Roman"/>
              </a:rPr>
              <a:t>Wllk001an,</a:t>
            </a:r>
            <a:r>
              <a:rPr dirty="0" sz="1350" spc="-140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350" spc="-25">
                <a:solidFill>
                  <a:srgbClr val="777C7C"/>
                </a:solidFill>
                <a:latin typeface="Times New Roman"/>
                <a:cs typeface="Times New Roman"/>
              </a:rPr>
              <a:t>Lara</a:t>
            </a:r>
            <a:r>
              <a:rPr dirty="0" sz="1350" spc="-15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350" spc="-25">
                <a:solidFill>
                  <a:srgbClr val="777C7C"/>
                </a:solidFill>
                <a:latin typeface="Times New Roman"/>
                <a:cs typeface="Times New Roman"/>
              </a:rPr>
              <a:t>13</a:t>
            </a:r>
            <a:r>
              <a:rPr dirty="0" sz="1350" spc="-16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350" spc="-15">
                <a:solidFill>
                  <a:srgbClr val="A0A5A3"/>
                </a:solidFill>
                <a:latin typeface="Times New Roman"/>
                <a:cs typeface="Times New Roman"/>
              </a:rPr>
              <a:t>,</a:t>
            </a:r>
            <a:r>
              <a:rPr dirty="0" sz="1350" spc="-10">
                <a:solidFill>
                  <a:srgbClr val="A0A5A3"/>
                </a:solidFill>
                <a:latin typeface="Times New Roman"/>
                <a:cs typeface="Times New Roman"/>
              </a:rPr>
              <a:t> </a:t>
            </a:r>
            <a:r>
              <a:rPr dirty="0" sz="1350" spc="55">
                <a:solidFill>
                  <a:srgbClr val="777C7C"/>
                </a:solidFill>
                <a:latin typeface="Times New Roman"/>
                <a:cs typeface="Times New Roman"/>
              </a:rPr>
              <a:t>47</a:t>
            </a:r>
            <a:endParaRPr sz="1350">
              <a:latin typeface="Times New Roman"/>
              <a:cs typeface="Times New Roman"/>
            </a:endParaRPr>
          </a:p>
          <a:p>
            <a:pPr marL="20955">
              <a:lnSpc>
                <a:spcPts val="1250"/>
              </a:lnSpc>
            </a:pPr>
            <a:r>
              <a:rPr dirty="0" sz="1250" spc="-90">
                <a:solidFill>
                  <a:srgbClr val="777C7C"/>
                </a:solidFill>
                <a:latin typeface="Times New Roman"/>
                <a:cs typeface="Times New Roman"/>
              </a:rPr>
              <a:t>W11lker, </a:t>
            </a:r>
            <a:r>
              <a:rPr dirty="0" sz="1250" spc="95">
                <a:solidFill>
                  <a:srgbClr val="777C7C"/>
                </a:solidFill>
                <a:latin typeface="Times New Roman"/>
                <a:cs typeface="Times New Roman"/>
              </a:rPr>
              <a:t>\'fwey</a:t>
            </a:r>
            <a:r>
              <a:rPr dirty="0" sz="1250" spc="-13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95">
                <a:solidFill>
                  <a:srgbClr val="777C7C"/>
                </a:solidFill>
                <a:latin typeface="Times New Roman"/>
                <a:cs typeface="Times New Roman"/>
              </a:rPr>
              <a:t>-17</a:t>
            </a: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ts val="1235"/>
              </a:lnSpc>
            </a:pPr>
            <a:r>
              <a:rPr dirty="0" sz="1300" spc="-90">
                <a:solidFill>
                  <a:srgbClr val="777C7C"/>
                </a:solidFill>
                <a:latin typeface="Times New Roman"/>
                <a:cs typeface="Times New Roman"/>
              </a:rPr>
              <a:t>w </a:t>
            </a:r>
            <a:r>
              <a:rPr dirty="0" sz="1300" spc="-55">
                <a:solidFill>
                  <a:srgbClr val="777C7C"/>
                </a:solidFill>
                <a:latin typeface="Times New Roman"/>
                <a:cs typeface="Times New Roman"/>
              </a:rPr>
              <a:t>ru111</a:t>
            </a:r>
            <a:r>
              <a:rPr dirty="0" sz="1300" spc="-55">
                <a:solidFill>
                  <a:srgbClr val="A0A5A3"/>
                </a:solidFill>
                <a:latin typeface="Times New Roman"/>
                <a:cs typeface="Times New Roman"/>
              </a:rPr>
              <a:t>1e,</a:t>
            </a:r>
            <a:r>
              <a:rPr dirty="0" sz="1300" spc="-55">
                <a:solidFill>
                  <a:srgbClr val="777C7C"/>
                </a:solidFill>
                <a:latin typeface="Times New Roman"/>
                <a:cs typeface="Times New Roman"/>
              </a:rPr>
              <a:t>Patricio</a:t>
            </a:r>
            <a:r>
              <a:rPr dirty="0" sz="1300" spc="-28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15">
                <a:solidFill>
                  <a:srgbClr val="777C7C"/>
                </a:solidFill>
                <a:latin typeface="Times New Roman"/>
                <a:cs typeface="Times New Roman"/>
              </a:rPr>
              <a:t>'}7</a:t>
            </a:r>
            <a:endParaRPr sz="1250">
              <a:latin typeface="Times New Roman"/>
              <a:cs typeface="Times New Roman"/>
            </a:endParaRPr>
          </a:p>
          <a:p>
            <a:pPr marL="22860">
              <a:lnSpc>
                <a:spcPts val="1290"/>
              </a:lnSpc>
            </a:pPr>
            <a:r>
              <a:rPr dirty="0" sz="1250" spc="-25">
                <a:solidFill>
                  <a:srgbClr val="777C7C"/>
                </a:solidFill>
                <a:latin typeface="Times New Roman"/>
                <a:cs typeface="Times New Roman"/>
              </a:rPr>
              <a:t>\Yard</a:t>
            </a:r>
            <a:r>
              <a:rPr dirty="0" sz="1250" spc="-25">
                <a:solidFill>
                  <a:srgbClr val="A0A5A3"/>
                </a:solidFill>
                <a:latin typeface="Times New Roman"/>
                <a:cs typeface="Times New Roman"/>
              </a:rPr>
              <a:t>, </a:t>
            </a:r>
            <a:r>
              <a:rPr dirty="0" sz="1250" spc="-15">
                <a:solidFill>
                  <a:srgbClr val="898E8E"/>
                </a:solidFill>
                <a:latin typeface="Times New Roman"/>
                <a:cs typeface="Times New Roman"/>
              </a:rPr>
              <a:t>Jllllllll</a:t>
            </a:r>
            <a:r>
              <a:rPr dirty="0" sz="1250" spc="40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50" spc="-114">
                <a:solidFill>
                  <a:srgbClr val="898E8E"/>
                </a:solidFill>
                <a:latin typeface="Times New Roman"/>
                <a:cs typeface="Times New Roman"/>
              </a:rPr>
              <a:t>7{&gt;.,/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2340239" y="2017143"/>
            <a:ext cx="81280" cy="22097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50" spc="15">
                <a:solidFill>
                  <a:srgbClr val="898E8E"/>
                </a:solidFill>
                <a:latin typeface="Times New Roman"/>
                <a:cs typeface="Times New Roman"/>
              </a:rPr>
              <a:t>)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13255826" y="1974033"/>
            <a:ext cx="257175" cy="285750"/>
          </a:xfrm>
          <a:custGeom>
            <a:avLst/>
            <a:gdLst/>
            <a:ahLst/>
            <a:cxnLst/>
            <a:rect l="l" t="t" r="r" b="b"/>
            <a:pathLst>
              <a:path w="257175" h="285750">
                <a:moveTo>
                  <a:pt x="256605" y="285427"/>
                </a:moveTo>
                <a:lnTo>
                  <a:pt x="0" y="285427"/>
                </a:lnTo>
                <a:lnTo>
                  <a:pt x="0" y="0"/>
                </a:lnTo>
                <a:lnTo>
                  <a:pt x="256605" y="0"/>
                </a:lnTo>
                <a:lnTo>
                  <a:pt x="256605" y="285427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 txBox="1"/>
          <p:nvPr/>
        </p:nvSpPr>
        <p:spPr>
          <a:xfrm>
            <a:off x="12752771" y="1962817"/>
            <a:ext cx="796290" cy="298450"/>
          </a:xfrm>
          <a:prstGeom prst="rect">
            <a:avLst/>
          </a:prstGeom>
          <a:solidFill>
            <a:srgbClr val="D1D6D6"/>
          </a:solidFill>
        </p:spPr>
        <p:txBody>
          <a:bodyPr wrap="square" lIns="0" tIns="762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  <a:tabLst>
                <a:tab pos="502920" algn="l"/>
              </a:tabLst>
            </a:pPr>
            <a:r>
              <a:rPr dirty="0" sz="1750" spc="125">
                <a:solidFill>
                  <a:srgbClr val="A0A5A3"/>
                </a:solidFill>
                <a:latin typeface="Times New Roman"/>
                <a:cs typeface="Times New Roman"/>
              </a:rPr>
              <a:t>C</a:t>
            </a:r>
            <a:r>
              <a:rPr dirty="0" sz="1750" spc="140">
                <a:solidFill>
                  <a:srgbClr val="A0A5A3"/>
                </a:solidFill>
                <a:latin typeface="Times New Roman"/>
                <a:cs typeface="Times New Roman"/>
              </a:rPr>
              <a:t>H</a:t>
            </a:r>
            <a:r>
              <a:rPr dirty="0" sz="1750">
                <a:solidFill>
                  <a:srgbClr val="A0A5A3"/>
                </a:solidFill>
                <a:latin typeface="Times New Roman"/>
                <a:cs typeface="Times New Roman"/>
              </a:rPr>
              <a:t>	</a:t>
            </a:r>
            <a:r>
              <a:rPr dirty="0" sz="1700" spc="-100">
                <a:solidFill>
                  <a:srgbClr val="A0A5A3"/>
                </a:solidFill>
                <a:latin typeface="Times New Roman"/>
                <a:cs typeface="Times New Roman"/>
              </a:rPr>
              <a:t>'"'P.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3714952" y="2017143"/>
            <a:ext cx="2075180" cy="65595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ts val="1295"/>
              </a:lnSpc>
              <a:spcBef>
                <a:spcPts val="130"/>
              </a:spcBef>
            </a:pPr>
            <a:r>
              <a:rPr dirty="0" sz="1250" spc="100">
                <a:solidFill>
                  <a:srgbClr val="777C7C"/>
                </a:solidFill>
                <a:latin typeface="Times New Roman"/>
                <a:cs typeface="Times New Roman"/>
              </a:rPr>
              <a:t>"'t1!/le\\.rd11 </a:t>
            </a:r>
            <a:r>
              <a:rPr dirty="0" sz="1250" spc="140">
                <a:solidFill>
                  <a:srgbClr val="777C7C"/>
                </a:solidFill>
                <a:latin typeface="Times New Roman"/>
                <a:cs typeface="Times New Roman"/>
              </a:rPr>
              <a:t>1a </a:t>
            </a:r>
            <a:r>
              <a:rPr dirty="0" sz="1250" spc="100">
                <a:solidFill>
                  <a:srgbClr val="777C7C"/>
                </a:solidFill>
                <a:latin typeface="Times New Roman"/>
                <a:cs typeface="Times New Roman"/>
              </a:rPr>
              <a:t>42' </a:t>
            </a:r>
            <a:r>
              <a:rPr dirty="0" sz="1250" spc="105">
                <a:solidFill>
                  <a:srgbClr val="777C7C"/>
                </a:solidFill>
                <a:latin typeface="Times New Roman"/>
                <a:cs typeface="Times New Roman"/>
              </a:rPr>
              <a:t>43,</a:t>
            </a:r>
            <a:r>
              <a:rPr dirty="0" sz="1250" spc="-14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100">
                <a:solidFill>
                  <a:srgbClr val="777C7C"/>
                </a:solidFill>
                <a:latin typeface="Times New Roman"/>
                <a:cs typeface="Times New Roman"/>
              </a:rPr>
              <a:t>es</a:t>
            </a:r>
            <a:endParaRPr sz="1250">
              <a:latin typeface="Times New Roman"/>
              <a:cs typeface="Times New Roman"/>
            </a:endParaRPr>
          </a:p>
          <a:p>
            <a:pPr marL="78740" marR="392430" indent="-47625">
              <a:lnSpc>
                <a:spcPct val="77800"/>
              </a:lnSpc>
              <a:spcBef>
                <a:spcPts val="130"/>
              </a:spcBef>
            </a:pPr>
            <a:r>
              <a:rPr dirty="0" sz="1250" spc="235">
                <a:solidFill>
                  <a:srgbClr val="777C7C"/>
                </a:solidFill>
                <a:latin typeface="Times New Roman"/>
                <a:cs typeface="Times New Roman"/>
              </a:rPr>
              <a:t>.1ltcl </a:t>
            </a:r>
            <a:r>
              <a:rPr dirty="0" sz="1250" spc="345">
                <a:solidFill>
                  <a:srgbClr val="777C7C"/>
                </a:solidFill>
                <a:latin typeface="Times New Roman"/>
                <a:cs typeface="Times New Roman"/>
              </a:rPr>
              <a:t>o91 </a:t>
            </a:r>
            <a:r>
              <a:rPr dirty="0" sz="1250" spc="260">
                <a:solidFill>
                  <a:srgbClr val="777C7C"/>
                </a:solidFill>
                <a:latin typeface="Times New Roman"/>
                <a:cs typeface="Times New Roman"/>
              </a:rPr>
              <a:t>€fl¥.</a:t>
            </a:r>
            <a:r>
              <a:rPr dirty="0" sz="1250" spc="-14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345">
                <a:solidFill>
                  <a:srgbClr val="777C7C"/>
                </a:solidFill>
                <a:latin typeface="Times New Roman"/>
                <a:cs typeface="Times New Roman"/>
              </a:rPr>
              <a:t>3  </a:t>
            </a:r>
            <a:r>
              <a:rPr dirty="0" sz="1250" spc="55">
                <a:solidFill>
                  <a:srgbClr val="777C7C"/>
                </a:solidFill>
                <a:latin typeface="Times New Roman"/>
                <a:cs typeface="Times New Roman"/>
              </a:rPr>
              <a:t>Johnson, </a:t>
            </a:r>
            <a:r>
              <a:rPr dirty="0" sz="1250" spc="-40">
                <a:solidFill>
                  <a:srgbClr val="777C7C"/>
                </a:solidFill>
                <a:latin typeface="Times New Roman"/>
                <a:cs typeface="Times New Roman"/>
              </a:rPr>
              <a:t>BrnclF'78  </a:t>
            </a:r>
            <a:r>
              <a:rPr dirty="0" sz="1250" spc="20">
                <a:solidFill>
                  <a:srgbClr val="777C7C"/>
                </a:solidFill>
                <a:latin typeface="Times New Roman"/>
                <a:cs typeface="Times New Roman"/>
              </a:rPr>
              <a:t>Joh.moll, </a:t>
            </a:r>
            <a:r>
              <a:rPr dirty="0" sz="1250" spc="65">
                <a:solidFill>
                  <a:srgbClr val="777C7C"/>
                </a:solidFill>
                <a:latin typeface="Times New Roman"/>
                <a:cs typeface="Times New Roman"/>
              </a:rPr>
              <a:t>Eu </a:t>
            </a:r>
            <a:r>
              <a:rPr dirty="0" sz="1250" spc="60">
                <a:solidFill>
                  <a:srgbClr val="777C7C"/>
                </a:solidFill>
                <a:latin typeface="Times New Roman"/>
                <a:cs typeface="Times New Roman"/>
              </a:rPr>
              <a:t>one</a:t>
            </a:r>
            <a:r>
              <a:rPr dirty="0" sz="1250" spc="-254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150" spc="-130">
                <a:solidFill>
                  <a:srgbClr val="777C7C"/>
                </a:solidFill>
                <a:latin typeface="Arial"/>
                <a:cs typeface="Arial"/>
              </a:rPr>
              <a:t>'1.'3</a:t>
            </a:r>
            <a:endParaRPr sz="115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3098310" y="2120858"/>
            <a:ext cx="367030" cy="274955"/>
          </a:xfrm>
          <a:prstGeom prst="rect">
            <a:avLst/>
          </a:prstGeom>
          <a:solidFill>
            <a:srgbClr val="D1D6D6"/>
          </a:solidFill>
        </p:spPr>
        <p:txBody>
          <a:bodyPr wrap="square" lIns="0" tIns="13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  <a:tabLst>
                <a:tab pos="312420" algn="l"/>
              </a:tabLst>
            </a:pPr>
            <a:r>
              <a:rPr dirty="0" sz="1550" spc="-215">
                <a:solidFill>
                  <a:srgbClr val="A0A5A3"/>
                </a:solidFill>
                <a:latin typeface="Arial"/>
                <a:cs typeface="Arial"/>
              </a:rPr>
              <a:t>3</a:t>
            </a:r>
            <a:r>
              <a:rPr dirty="0" sz="1550" spc="-215">
                <a:solidFill>
                  <a:srgbClr val="A0A5A3"/>
                </a:solidFill>
                <a:latin typeface="Arial"/>
                <a:cs typeface="Arial"/>
              </a:rPr>
              <a:t>	</a:t>
            </a:r>
            <a:r>
              <a:rPr dirty="0" sz="1550" spc="-110">
                <a:solidFill>
                  <a:srgbClr val="898E8E"/>
                </a:solidFill>
                <a:latin typeface="Arial"/>
                <a:cs typeface="Arial"/>
              </a:rPr>
              <a:t>,</a:t>
            </a:r>
            <a:endParaRPr sz="155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0604540" y="2303595"/>
            <a:ext cx="1415415" cy="22097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50" spc="-70">
                <a:solidFill>
                  <a:srgbClr val="777C7C"/>
                </a:solidFill>
                <a:latin typeface="Times New Roman"/>
                <a:cs typeface="Times New Roman"/>
              </a:rPr>
              <a:t>Wel.sao,</a:t>
            </a:r>
            <a:r>
              <a:rPr dirty="0" sz="1250" spc="-21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20">
                <a:solidFill>
                  <a:srgbClr val="898E8E"/>
                </a:solidFill>
                <a:latin typeface="Times New Roman"/>
                <a:cs typeface="Times New Roman"/>
              </a:rPr>
              <a:t>Sarah.</a:t>
            </a:r>
            <a:r>
              <a:rPr dirty="0" sz="1250" spc="-12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50" spc="-35">
                <a:solidFill>
                  <a:srgbClr val="898E8E"/>
                </a:solidFill>
                <a:latin typeface="Times New Roman"/>
                <a:cs typeface="Times New Roman"/>
              </a:rPr>
              <a:t>d/1'}77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0604540" y="2451760"/>
            <a:ext cx="1682114" cy="38798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ts val="1410"/>
              </a:lnSpc>
              <a:spcBef>
                <a:spcPts val="130"/>
              </a:spcBef>
            </a:pPr>
            <a:r>
              <a:rPr dirty="0" sz="1250" spc="-25">
                <a:solidFill>
                  <a:srgbClr val="777C7C"/>
                </a:solidFill>
                <a:latin typeface="Times New Roman"/>
                <a:cs typeface="Times New Roman"/>
              </a:rPr>
              <a:t>Wallerna, </a:t>
            </a:r>
            <a:r>
              <a:rPr dirty="0" sz="1250" spc="-15">
                <a:solidFill>
                  <a:srgbClr val="777C7C"/>
                </a:solidFill>
                <a:latin typeface="Times New Roman"/>
                <a:cs typeface="Times New Roman"/>
              </a:rPr>
              <a:t>Thol'nlla </a:t>
            </a:r>
            <a:r>
              <a:rPr dirty="0" sz="1250" spc="-10">
                <a:solidFill>
                  <a:srgbClr val="777C7C"/>
                </a:solidFill>
                <a:latin typeface="Times New Roman"/>
                <a:cs typeface="Times New Roman"/>
              </a:rPr>
              <a:t>46,</a:t>
            </a:r>
            <a:r>
              <a:rPr dirty="0" sz="1250" spc="22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10">
                <a:solidFill>
                  <a:srgbClr val="898E8E"/>
                </a:solidFill>
                <a:latin typeface="Times New Roman"/>
                <a:cs typeface="Times New Roman"/>
              </a:rPr>
              <a:t>47</a:t>
            </a: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ts val="1410"/>
              </a:lnSpc>
            </a:pPr>
            <a:r>
              <a:rPr dirty="0" sz="1250" spc="-25">
                <a:solidFill>
                  <a:srgbClr val="777C7C"/>
                </a:solidFill>
                <a:latin typeface="Times New Roman"/>
                <a:cs typeface="Times New Roman"/>
              </a:rPr>
              <a:t>Willto1N, </a:t>
            </a:r>
            <a:r>
              <a:rPr dirty="0" sz="1250" spc="70">
                <a:solidFill>
                  <a:srgbClr val="777C7C"/>
                </a:solidFill>
                <a:latin typeface="Times New Roman"/>
                <a:cs typeface="Times New Roman"/>
              </a:rPr>
              <a:t>Robert</a:t>
            </a:r>
            <a:r>
              <a:rPr dirty="0" sz="1250" spc="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80">
                <a:solidFill>
                  <a:srgbClr val="898E8E"/>
                </a:solidFill>
                <a:latin typeface="Times New Roman"/>
                <a:cs typeface="Times New Roman"/>
              </a:rPr>
              <a:t>47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0606647" y="2782660"/>
            <a:ext cx="1418590" cy="2152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250" spc="-15">
                <a:solidFill>
                  <a:srgbClr val="898E8E"/>
                </a:solidFill>
                <a:latin typeface="Times New Roman"/>
                <a:cs typeface="Times New Roman"/>
              </a:rPr>
              <a:t>\Vllllams, </a:t>
            </a:r>
            <a:r>
              <a:rPr dirty="0" sz="1250" spc="-35">
                <a:solidFill>
                  <a:srgbClr val="777C7C"/>
                </a:solidFill>
                <a:latin typeface="Times New Roman"/>
                <a:cs typeface="Times New Roman"/>
              </a:rPr>
              <a:t>\fOl.illll\</a:t>
            </a:r>
            <a:r>
              <a:rPr dirty="0" sz="1250" spc="-8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80">
                <a:solidFill>
                  <a:srgbClr val="898E8E"/>
                </a:solidFill>
                <a:latin typeface="Times New Roman"/>
                <a:cs typeface="Times New Roman"/>
              </a:rPr>
              <a:t>•17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0616517" y="2881431"/>
            <a:ext cx="1816735" cy="2984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512570" algn="l"/>
              </a:tabLst>
            </a:pPr>
            <a:r>
              <a:rPr dirty="0" sz="1250" spc="-40">
                <a:solidFill>
                  <a:srgbClr val="898E8E"/>
                </a:solidFill>
                <a:latin typeface="Times New Roman"/>
                <a:cs typeface="Times New Roman"/>
              </a:rPr>
              <a:t>\Voo</a:t>
            </a:r>
            <a:r>
              <a:rPr dirty="0" sz="1250" spc="-35">
                <a:solidFill>
                  <a:srgbClr val="898E8E"/>
                </a:solidFill>
                <a:latin typeface="Times New Roman"/>
                <a:cs typeface="Times New Roman"/>
              </a:rPr>
              <a:t>d</a:t>
            </a:r>
            <a:r>
              <a:rPr dirty="0" sz="1250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50" spc="130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50" spc="60">
                <a:solidFill>
                  <a:srgbClr val="777C7C"/>
                </a:solidFill>
                <a:latin typeface="Times New Roman"/>
                <a:cs typeface="Times New Roman"/>
              </a:rPr>
              <a:t>Fra\Ct</a:t>
            </a:r>
            <a:r>
              <a:rPr dirty="0" sz="1250" spc="80">
                <a:solidFill>
                  <a:srgbClr val="777C7C"/>
                </a:solidFill>
                <a:latin typeface="Times New Roman"/>
                <a:cs typeface="Times New Roman"/>
              </a:rPr>
              <a:t>5</a:t>
            </a:r>
            <a:r>
              <a:rPr dirty="0" sz="1250" spc="-11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55">
                <a:solidFill>
                  <a:srgbClr val="777C7C"/>
                </a:solidFill>
                <a:latin typeface="Times New Roman"/>
                <a:cs typeface="Times New Roman"/>
              </a:rPr>
              <a:t>47</a:t>
            </a:r>
            <a:r>
              <a:rPr dirty="0" sz="1250">
                <a:solidFill>
                  <a:srgbClr val="777C7C"/>
                </a:solidFill>
                <a:latin typeface="Times New Roman"/>
                <a:cs typeface="Times New Roman"/>
              </a:rPr>
              <a:t>	</a:t>
            </a:r>
            <a:r>
              <a:rPr dirty="0" sz="1750" spc="85">
                <a:solidFill>
                  <a:srgbClr val="898E8E"/>
                </a:solidFill>
                <a:latin typeface="Arial"/>
                <a:cs typeface="Arial"/>
              </a:rPr>
              <a:t>\b</a:t>
            </a:r>
            <a:r>
              <a:rPr dirty="0" sz="1750" spc="70">
                <a:solidFill>
                  <a:srgbClr val="898E8E"/>
                </a:solidFill>
                <a:latin typeface="Arial"/>
                <a:cs typeface="Arial"/>
              </a:rPr>
              <a:t>)</a:t>
            </a:r>
            <a:endParaRPr sz="175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0615838" y="3118648"/>
            <a:ext cx="2062480" cy="640080"/>
          </a:xfrm>
          <a:prstGeom prst="rect">
            <a:avLst/>
          </a:prstGeom>
        </p:spPr>
        <p:txBody>
          <a:bodyPr wrap="square" lIns="0" tIns="1276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dirty="0" sz="1350" spc="-55">
                <a:solidFill>
                  <a:srgbClr val="898E8E"/>
                </a:solidFill>
                <a:latin typeface="Times New Roman"/>
                <a:cs typeface="Times New Roman"/>
              </a:rPr>
              <a:t>SOPHOMORES</a:t>
            </a:r>
            <a:endParaRPr sz="1350">
              <a:latin typeface="Times New Roman"/>
              <a:cs typeface="Times New Roman"/>
            </a:endParaRPr>
          </a:p>
          <a:p>
            <a:pPr marL="31750">
              <a:lnSpc>
                <a:spcPct val="100000"/>
              </a:lnSpc>
              <a:spcBef>
                <a:spcPts val="810"/>
              </a:spcBef>
            </a:pPr>
            <a:r>
              <a:rPr dirty="0" sz="1250" spc="50">
                <a:solidFill>
                  <a:srgbClr val="898E8E"/>
                </a:solidFill>
                <a:latin typeface="Times New Roman"/>
                <a:cs typeface="Times New Roman"/>
              </a:rPr>
              <a:t>Atmcndatiz, </a:t>
            </a:r>
            <a:r>
              <a:rPr dirty="0" sz="1250" spc="-65">
                <a:solidFill>
                  <a:srgbClr val="777C7C"/>
                </a:solidFill>
                <a:latin typeface="Times New Roman"/>
                <a:cs typeface="Times New Roman"/>
              </a:rPr>
              <a:t>HUdn </a:t>
            </a:r>
            <a:r>
              <a:rPr dirty="0" sz="1250" spc="-40">
                <a:solidFill>
                  <a:srgbClr val="777C7C"/>
                </a:solidFill>
                <a:latin typeface="Times New Roman"/>
                <a:cs typeface="Times New Roman"/>
              </a:rPr>
              <a:t>18, 42,</a:t>
            </a:r>
            <a:r>
              <a:rPr dirty="0" sz="1250" spc="-7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50">
                <a:solidFill>
                  <a:srgbClr val="898E8E"/>
                </a:solidFill>
                <a:latin typeface="Times New Roman"/>
                <a:cs typeface="Times New Roman"/>
              </a:rPr>
              <a:t>72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3799298" y="2802411"/>
            <a:ext cx="1390015" cy="227329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324610" algn="l"/>
              </a:tabLst>
            </a:pPr>
            <a:r>
              <a:rPr dirty="0" sz="1300" spc="100">
                <a:solidFill>
                  <a:srgbClr val="777C7C"/>
                </a:solidFill>
                <a:latin typeface="Times New Roman"/>
                <a:cs typeface="Times New Roman"/>
              </a:rPr>
              <a:t>luli</a:t>
            </a:r>
            <a:r>
              <a:rPr dirty="0" sz="1300" spc="160">
                <a:solidFill>
                  <a:srgbClr val="777C7C"/>
                </a:solidFill>
                <a:latin typeface="Times New Roman"/>
                <a:cs typeface="Times New Roman"/>
              </a:rPr>
              <a:t>n</a:t>
            </a:r>
            <a:r>
              <a:rPr dirty="0" sz="130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300" spc="-3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00" spc="5">
                <a:solidFill>
                  <a:srgbClr val="777C7C"/>
                </a:solidFill>
                <a:latin typeface="Times New Roman"/>
                <a:cs typeface="Times New Roman"/>
              </a:rPr>
              <a:t>Davi</a:t>
            </a:r>
            <a:r>
              <a:rPr dirty="0" sz="1200" spc="10">
                <a:solidFill>
                  <a:srgbClr val="777C7C"/>
                </a:solidFill>
                <a:latin typeface="Times New Roman"/>
                <a:cs typeface="Times New Roman"/>
              </a:rPr>
              <a:t>d</a:t>
            </a:r>
            <a:r>
              <a:rPr dirty="0" sz="1200" spc="114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00" spc="10">
                <a:solidFill>
                  <a:srgbClr val="777C7C"/>
                </a:solidFill>
                <a:latin typeface="Times New Roman"/>
                <a:cs typeface="Times New Roman"/>
              </a:rPr>
              <a:t>43</a:t>
            </a:r>
            <a:r>
              <a:rPr dirty="0" sz="1200">
                <a:solidFill>
                  <a:srgbClr val="777C7C"/>
                </a:solidFill>
                <a:latin typeface="Times New Roman"/>
                <a:cs typeface="Times New Roman"/>
              </a:rPr>
              <a:t>	</a:t>
            </a:r>
            <a:r>
              <a:rPr dirty="0" sz="1200" spc="5">
                <a:solidFill>
                  <a:srgbClr val="898E8E"/>
                </a:solidFill>
                <a:latin typeface="Times New Roman"/>
                <a:cs typeface="Times New Roman"/>
              </a:rPr>
              <a:t>-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3309285" y="2930826"/>
            <a:ext cx="462280" cy="2743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600" spc="35">
                <a:solidFill>
                  <a:srgbClr val="898E8E"/>
                </a:solidFill>
                <a:latin typeface="Arial"/>
                <a:cs typeface="Arial"/>
              </a:rPr>
              <a:t>= </a:t>
            </a:r>
            <a:r>
              <a:rPr dirty="0" sz="1200" spc="5">
                <a:solidFill>
                  <a:srgbClr val="898E8E"/>
                </a:solidFill>
                <a:latin typeface="Times New Roman"/>
                <a:cs typeface="Times New Roman"/>
              </a:rPr>
              <a:t>l,</a:t>
            </a:r>
            <a:r>
              <a:rPr dirty="0" sz="1200" spc="5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400" spc="15">
                <a:solidFill>
                  <a:srgbClr val="898E8E"/>
                </a:solidFill>
                <a:latin typeface="Times New Roman"/>
                <a:cs typeface="Times New Roman"/>
              </a:rPr>
              <a:t>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14180706" y="2925887"/>
            <a:ext cx="1169670" cy="2806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650" spc="-120">
                <a:solidFill>
                  <a:srgbClr val="777C7C"/>
                </a:solidFill>
                <a:latin typeface="Times New Roman"/>
                <a:cs typeface="Times New Roman"/>
              </a:rPr>
              <a:t>-.f-e-0</a:t>
            </a:r>
            <a:r>
              <a:rPr dirty="0" sz="1350" spc="-120">
                <a:solidFill>
                  <a:srgbClr val="777C7C"/>
                </a:solidFill>
                <a:latin typeface="Times New Roman"/>
                <a:cs typeface="Times New Roman"/>
              </a:rPr>
              <a:t>nard</a:t>
            </a:r>
            <a:r>
              <a:rPr dirty="0" sz="1350" spc="-15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105">
                <a:solidFill>
                  <a:srgbClr val="777C7C"/>
                </a:solidFill>
                <a:latin typeface="Times New Roman"/>
                <a:cs typeface="Times New Roman"/>
              </a:rPr>
              <a:t>,(a,68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3786360" y="3113561"/>
            <a:ext cx="1049655" cy="22097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0"/>
              </a:spcBef>
            </a:pPr>
            <a:r>
              <a:rPr dirty="0" sz="1250" spc="-60">
                <a:solidFill>
                  <a:srgbClr val="777C7C"/>
                </a:solidFill>
                <a:latin typeface="Times New Roman"/>
                <a:cs typeface="Times New Roman"/>
              </a:rPr>
              <a:t>Kleln,u.;ln</a:t>
            </a:r>
            <a:r>
              <a:rPr dirty="0" sz="1250" spc="-60">
                <a:solidFill>
                  <a:srgbClr val="606264"/>
                </a:solidFill>
                <a:latin typeface="Times New Roman"/>
                <a:cs typeface="Times New Roman"/>
              </a:rPr>
              <a:t>o</a:t>
            </a:r>
            <a:r>
              <a:rPr dirty="0" baseline="37037" sz="1350" spc="-89">
                <a:solidFill>
                  <a:srgbClr val="777C7C"/>
                </a:solidFill>
                <a:latin typeface="Times New Roman"/>
                <a:cs typeface="Times New Roman"/>
              </a:rPr>
              <a:t>1 </a:t>
            </a:r>
            <a:r>
              <a:rPr dirty="0" sz="1250" spc="-229">
                <a:solidFill>
                  <a:srgbClr val="777C7C"/>
                </a:solidFill>
                <a:latin typeface="Times New Roman"/>
                <a:cs typeface="Times New Roman"/>
              </a:rPr>
              <a:t>11</a:t>
            </a:r>
            <a:r>
              <a:rPr dirty="0" sz="1250" spc="-18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00" spc="-229">
                <a:solidFill>
                  <a:srgbClr val="777C7C"/>
                </a:solidFill>
                <a:latin typeface="Times New Roman"/>
                <a:cs typeface="Times New Roman"/>
              </a:rPr>
              <a:t>43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3811760" y="3271606"/>
            <a:ext cx="1097915" cy="22097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50" spc="-95">
                <a:solidFill>
                  <a:srgbClr val="777C7C"/>
                </a:solidFill>
                <a:latin typeface="Times New Roman"/>
                <a:cs typeface="Times New Roman"/>
              </a:rPr>
              <a:t>K011t.er, </a:t>
            </a:r>
            <a:r>
              <a:rPr dirty="0" sz="1250" spc="40">
                <a:solidFill>
                  <a:srgbClr val="777C7C"/>
                </a:solidFill>
                <a:latin typeface="Times New Roman"/>
                <a:cs typeface="Times New Roman"/>
              </a:rPr>
              <a:t>Jolui</a:t>
            </a:r>
            <a:r>
              <a:rPr dirty="0" sz="1250" spc="-10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60">
                <a:solidFill>
                  <a:srgbClr val="898E8E"/>
                </a:solidFill>
                <a:latin typeface="Times New Roman"/>
                <a:cs typeface="Times New Roman"/>
              </a:rPr>
              <a:t>43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7551644" y="876287"/>
            <a:ext cx="64135" cy="2152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250" spc="-50">
                <a:solidFill>
                  <a:srgbClr val="898E8E"/>
                </a:solidFill>
                <a:latin typeface="Arial"/>
                <a:cs typeface="Arial"/>
              </a:rPr>
              <a:t>,</a:t>
            </a:r>
            <a:endParaRPr sz="125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6840337" y="0"/>
            <a:ext cx="1522730" cy="11537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1590">
              <a:lnSpc>
                <a:spcPts val="1370"/>
              </a:lnSpc>
              <a:spcBef>
                <a:spcPts val="95"/>
              </a:spcBef>
            </a:pPr>
            <a:r>
              <a:rPr dirty="0" sz="1250" spc="-20">
                <a:solidFill>
                  <a:srgbClr val="777C7C"/>
                </a:solidFill>
                <a:latin typeface="Times New Roman"/>
                <a:cs typeface="Times New Roman"/>
              </a:rPr>
              <a:t>lJallmnr, </a:t>
            </a:r>
            <a:r>
              <a:rPr dirty="0" sz="1150" spc="55">
                <a:solidFill>
                  <a:srgbClr val="777C7C"/>
                </a:solidFill>
                <a:latin typeface="Arial"/>
                <a:cs typeface="Arial"/>
              </a:rPr>
              <a:t>Yirglnb</a:t>
            </a:r>
            <a:r>
              <a:rPr dirty="0" sz="1150" spc="-10">
                <a:solidFill>
                  <a:srgbClr val="777C7C"/>
                </a:solidFill>
                <a:latin typeface="Arial"/>
                <a:cs typeface="Arial"/>
              </a:rPr>
              <a:t> </a:t>
            </a:r>
            <a:r>
              <a:rPr dirty="0" sz="1150" spc="15">
                <a:solidFill>
                  <a:srgbClr val="898E8E"/>
                </a:solidFill>
                <a:latin typeface="Arial"/>
                <a:cs typeface="Arial"/>
              </a:rPr>
              <a:t>39</a:t>
            </a:r>
            <a:endParaRPr sz="1150">
              <a:latin typeface="Arial"/>
              <a:cs typeface="Arial"/>
            </a:endParaRPr>
          </a:p>
          <a:p>
            <a:pPr marL="13335">
              <a:lnSpc>
                <a:spcPts val="1165"/>
              </a:lnSpc>
            </a:pPr>
            <a:r>
              <a:rPr dirty="0" sz="1250" spc="-45">
                <a:solidFill>
                  <a:srgbClr val="777C7C"/>
                </a:solidFill>
                <a:latin typeface="Times New Roman"/>
                <a:cs typeface="Times New Roman"/>
              </a:rPr>
              <a:t>Bl!.u:h, </a:t>
            </a:r>
            <a:r>
              <a:rPr dirty="0" sz="1250" spc="-15">
                <a:solidFill>
                  <a:srgbClr val="777C7C"/>
                </a:solidFill>
                <a:latin typeface="Times New Roman"/>
                <a:cs typeface="Times New Roman"/>
              </a:rPr>
              <a:t>&amp;!will </a:t>
            </a:r>
            <a:r>
              <a:rPr dirty="0" sz="1250" spc="-10">
                <a:solidFill>
                  <a:srgbClr val="777C7C"/>
                </a:solidFill>
                <a:latin typeface="Times New Roman"/>
                <a:cs typeface="Times New Roman"/>
              </a:rPr>
              <a:t>15</a:t>
            </a:r>
            <a:r>
              <a:rPr dirty="0" sz="1250" spc="-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150">
                <a:solidFill>
                  <a:srgbClr val="898E8E"/>
                </a:solidFill>
                <a:latin typeface="Times New Roman"/>
                <a:cs typeface="Times New Roman"/>
              </a:rPr>
              <a:t>311</a:t>
            </a: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ts val="1130"/>
              </a:lnSpc>
            </a:pPr>
            <a:r>
              <a:rPr dirty="0" sz="1250" spc="25">
                <a:solidFill>
                  <a:srgbClr val="777C7C"/>
                </a:solidFill>
                <a:latin typeface="Times New Roman"/>
                <a:cs typeface="Times New Roman"/>
              </a:rPr>
              <a:t>Ilclk, </a:t>
            </a:r>
            <a:r>
              <a:rPr dirty="0" sz="1250" spc="-30">
                <a:solidFill>
                  <a:srgbClr val="777C7C"/>
                </a:solidFill>
                <a:latin typeface="Times New Roman"/>
                <a:cs typeface="Times New Roman"/>
              </a:rPr>
              <a:t>Danlel </a:t>
            </a:r>
            <a:r>
              <a:rPr dirty="0" sz="1250" spc="-25">
                <a:solidFill>
                  <a:srgbClr val="777C7C"/>
                </a:solidFill>
                <a:latin typeface="Times New Roman"/>
                <a:cs typeface="Times New Roman"/>
              </a:rPr>
              <a:t>16, </a:t>
            </a:r>
            <a:r>
              <a:rPr dirty="0" sz="1250" spc="-25">
                <a:solidFill>
                  <a:srgbClr val="898E8E"/>
                </a:solidFill>
                <a:latin typeface="Times New Roman"/>
                <a:cs typeface="Times New Roman"/>
              </a:rPr>
              <a:t>30,</a:t>
            </a:r>
            <a:r>
              <a:rPr dirty="0" sz="1250" spc="-12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50" spc="-55">
                <a:solidFill>
                  <a:srgbClr val="898E8E"/>
                </a:solidFill>
                <a:latin typeface="Times New Roman"/>
                <a:cs typeface="Times New Roman"/>
              </a:rPr>
              <a:t>6,1</a:t>
            </a:r>
            <a:endParaRPr sz="1250">
              <a:latin typeface="Times New Roman"/>
              <a:cs typeface="Times New Roman"/>
            </a:endParaRPr>
          </a:p>
          <a:p>
            <a:pPr marL="13335">
              <a:lnSpc>
                <a:spcPts val="1205"/>
              </a:lnSpc>
            </a:pPr>
            <a:r>
              <a:rPr dirty="0" sz="1250" spc="10">
                <a:solidFill>
                  <a:srgbClr val="777C7C"/>
                </a:solidFill>
                <a:latin typeface="Times New Roman"/>
                <a:cs typeface="Times New Roman"/>
              </a:rPr>
              <a:t>Bild,Gnry</a:t>
            </a:r>
            <a:r>
              <a:rPr dirty="0" sz="1250" spc="6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25">
                <a:solidFill>
                  <a:srgbClr val="777C7C"/>
                </a:solidFill>
                <a:latin typeface="Times New Roman"/>
                <a:cs typeface="Times New Roman"/>
              </a:rPr>
              <a:t>30</a:t>
            </a:r>
            <a:endParaRPr sz="1250">
              <a:latin typeface="Times New Roman"/>
              <a:cs typeface="Times New Roman"/>
            </a:endParaRPr>
          </a:p>
          <a:p>
            <a:pPr marL="23495">
              <a:lnSpc>
                <a:spcPts val="1205"/>
              </a:lnSpc>
            </a:pPr>
            <a:r>
              <a:rPr dirty="0" sz="1250" spc="-20">
                <a:solidFill>
                  <a:srgbClr val="777C7C"/>
                </a:solidFill>
                <a:latin typeface="Times New Roman"/>
                <a:cs typeface="Times New Roman"/>
              </a:rPr>
              <a:t>Brimhall, Daniel</a:t>
            </a:r>
            <a:r>
              <a:rPr dirty="0" sz="1250" spc="-6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20">
                <a:solidFill>
                  <a:srgbClr val="898E8E"/>
                </a:solidFill>
                <a:latin typeface="Times New Roman"/>
                <a:cs typeface="Times New Roman"/>
              </a:rPr>
              <a:t>33</a:t>
            </a:r>
            <a:endParaRPr sz="1250">
              <a:latin typeface="Times New Roman"/>
              <a:cs typeface="Times New Roman"/>
            </a:endParaRPr>
          </a:p>
          <a:p>
            <a:pPr marL="23495">
              <a:lnSpc>
                <a:spcPts val="1110"/>
              </a:lnSpc>
            </a:pPr>
            <a:r>
              <a:rPr dirty="0" sz="1250" spc="10">
                <a:solidFill>
                  <a:srgbClr val="777C7C"/>
                </a:solidFill>
                <a:latin typeface="Times New Roman"/>
                <a:cs typeface="Times New Roman"/>
              </a:rPr>
              <a:t>Brown, </a:t>
            </a:r>
            <a:r>
              <a:rPr dirty="0" sz="1250" spc="-15">
                <a:solidFill>
                  <a:srgbClr val="777C7C"/>
                </a:solidFill>
                <a:latin typeface="Times New Roman"/>
                <a:cs typeface="Times New Roman"/>
              </a:rPr>
              <a:t>K&lt;in </a:t>
            </a:r>
            <a:r>
              <a:rPr dirty="0" sz="1250" spc="-10">
                <a:solidFill>
                  <a:srgbClr val="898E8E"/>
                </a:solidFill>
                <a:latin typeface="Times New Roman"/>
                <a:cs typeface="Times New Roman"/>
              </a:rPr>
              <a:t>38</a:t>
            </a:r>
            <a:r>
              <a:rPr dirty="0" sz="1250" spc="190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50" spc="-10">
                <a:solidFill>
                  <a:srgbClr val="898E8E"/>
                </a:solidFill>
                <a:latin typeface="Times New Roman"/>
                <a:cs typeface="Times New Roman"/>
              </a:rPr>
              <a:t>51</a:t>
            </a:r>
            <a:endParaRPr sz="1250">
              <a:latin typeface="Times New Roman"/>
              <a:cs typeface="Times New Roman"/>
            </a:endParaRPr>
          </a:p>
          <a:p>
            <a:pPr algn="r" marR="107950">
              <a:lnSpc>
                <a:spcPts val="1695"/>
              </a:lnSpc>
            </a:pPr>
            <a:r>
              <a:rPr dirty="0" sz="1600" spc="95">
                <a:solidFill>
                  <a:srgbClr val="898E8E"/>
                </a:solidFill>
                <a:latin typeface="Arial"/>
                <a:cs typeface="Arial"/>
              </a:rPr>
              <a:t>9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6734727" y="718245"/>
            <a:ext cx="619125" cy="40513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35"/>
              </a:spcBef>
              <a:tabLst>
                <a:tab pos="474345" algn="l"/>
              </a:tabLst>
            </a:pPr>
            <a:r>
              <a:rPr dirty="0" sz="1200" spc="-5" i="1">
                <a:solidFill>
                  <a:srgbClr val="898E8E"/>
                </a:solidFill>
                <a:latin typeface="Arial"/>
                <a:cs typeface="Arial"/>
              </a:rPr>
              <a:t>r</a:t>
            </a:r>
            <a:r>
              <a:rPr dirty="0" sz="1200" spc="125" i="1">
                <a:solidFill>
                  <a:srgbClr val="898E8E"/>
                </a:solidFill>
                <a:latin typeface="Arial"/>
                <a:cs typeface="Arial"/>
              </a:rPr>
              <a:t> </a:t>
            </a:r>
            <a:r>
              <a:rPr dirty="0" sz="1250" spc="-40">
                <a:solidFill>
                  <a:srgbClr val="898E8E"/>
                </a:solidFill>
                <a:latin typeface="Arial"/>
                <a:cs typeface="Arial"/>
              </a:rPr>
              <a:t>I"</a:t>
            </a:r>
            <a:r>
              <a:rPr dirty="0" baseline="-26077" sz="3675" spc="-60">
                <a:solidFill>
                  <a:srgbClr val="898E8E"/>
                </a:solidFill>
                <a:latin typeface="Arial"/>
                <a:cs typeface="Arial"/>
              </a:rPr>
              <a:t>-	</a:t>
            </a:r>
            <a:r>
              <a:rPr dirty="0" baseline="-26077" sz="3675" spc="30">
                <a:solidFill>
                  <a:srgbClr val="898E8E"/>
                </a:solidFill>
                <a:latin typeface="Times New Roman"/>
                <a:cs typeface="Times New Roman"/>
              </a:rPr>
              <a:t>-</a:t>
            </a:r>
            <a:endParaRPr baseline="-26077" sz="3675">
              <a:latin typeface="Times New Roman"/>
              <a:cs typeface="Times New Roman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16848306" y="1142978"/>
            <a:ext cx="1149985" cy="2152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250" spc="-5">
                <a:solidFill>
                  <a:srgbClr val="898E8E"/>
                </a:solidFill>
                <a:latin typeface="Times New Roman"/>
                <a:cs typeface="Times New Roman"/>
              </a:rPr>
              <a:t>Casey, </a:t>
            </a:r>
            <a:r>
              <a:rPr dirty="0" sz="1200" spc="55">
                <a:solidFill>
                  <a:srgbClr val="777C7C"/>
                </a:solidFill>
                <a:latin typeface="Times New Roman"/>
                <a:cs typeface="Times New Roman"/>
              </a:rPr>
              <a:t>lluqell</a:t>
            </a:r>
            <a:r>
              <a:rPr dirty="0" sz="1200" spc="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30">
                <a:solidFill>
                  <a:srgbClr val="777C7C"/>
                </a:solidFill>
                <a:latin typeface="Times New Roman"/>
                <a:cs typeface="Times New Roman"/>
              </a:rPr>
              <a:t>30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16847577" y="1200512"/>
            <a:ext cx="1495425" cy="916305"/>
          </a:xfrm>
          <a:prstGeom prst="rect">
            <a:avLst/>
          </a:prstGeom>
        </p:spPr>
        <p:txBody>
          <a:bodyPr wrap="square" lIns="0" tIns="1028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dirty="0" sz="1400" spc="-55">
                <a:solidFill>
                  <a:srgbClr val="777C7C"/>
                </a:solidFill>
                <a:latin typeface="Times New Roman"/>
                <a:cs typeface="Times New Roman"/>
              </a:rPr>
              <a:t>Cook,</a:t>
            </a:r>
            <a:r>
              <a:rPr dirty="0" sz="1400" spc="-16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400" spc="10">
                <a:solidFill>
                  <a:srgbClr val="777C7C"/>
                </a:solidFill>
                <a:latin typeface="Times New Roman"/>
                <a:cs typeface="Times New Roman"/>
              </a:rPr>
              <a:t>l&lt;lrnt-le</a:t>
            </a:r>
            <a:r>
              <a:rPr dirty="0" sz="1400" spc="-5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400" spc="10">
                <a:solidFill>
                  <a:srgbClr val="898E8E"/>
                </a:solidFill>
                <a:latin typeface="Times New Roman"/>
                <a:cs typeface="Times New Roman"/>
              </a:rPr>
              <a:t>ao,</a:t>
            </a:r>
            <a:r>
              <a:rPr dirty="0" sz="1400" spc="-23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400" spc="-40">
                <a:solidFill>
                  <a:srgbClr val="898E8E"/>
                </a:solidFill>
                <a:latin typeface="Times New Roman"/>
                <a:cs typeface="Times New Roman"/>
              </a:rPr>
              <a:t>54</a:t>
            </a:r>
            <a:endParaRPr sz="1400">
              <a:latin typeface="Times New Roman"/>
              <a:cs typeface="Times New Roman"/>
            </a:endParaRPr>
          </a:p>
          <a:p>
            <a:pPr marL="53975">
              <a:lnSpc>
                <a:spcPts val="1420"/>
              </a:lnSpc>
              <a:spcBef>
                <a:spcPts val="620"/>
              </a:spcBef>
            </a:pPr>
            <a:r>
              <a:rPr dirty="0" sz="1050" spc="-20" i="1">
                <a:solidFill>
                  <a:srgbClr val="898E8E"/>
                </a:solidFill>
                <a:latin typeface="Arial"/>
                <a:cs typeface="Arial"/>
              </a:rPr>
              <a:t>r</a:t>
            </a:r>
            <a:r>
              <a:rPr dirty="0" sz="1050" spc="185" i="1">
                <a:solidFill>
                  <a:srgbClr val="898E8E"/>
                </a:solidFill>
                <a:latin typeface="Arial"/>
                <a:cs typeface="Arial"/>
              </a:rPr>
              <a:t> </a:t>
            </a:r>
            <a:r>
              <a:rPr dirty="0" sz="1200" spc="-45">
                <a:solidFill>
                  <a:srgbClr val="898E8E"/>
                </a:solidFill>
                <a:latin typeface="Times New Roman"/>
                <a:cs typeface="Times New Roman"/>
              </a:rPr>
              <a:t>I</a:t>
            </a:r>
            <a:endParaRPr sz="1200">
              <a:latin typeface="Times New Roman"/>
              <a:cs typeface="Times New Roman"/>
            </a:endParaRPr>
          </a:p>
          <a:p>
            <a:pPr marL="26034">
              <a:lnSpc>
                <a:spcPts val="1310"/>
              </a:lnSpc>
            </a:pPr>
            <a:r>
              <a:rPr dirty="0" sz="1200" spc="45">
                <a:solidFill>
                  <a:srgbClr val="777C7C"/>
                </a:solidFill>
                <a:latin typeface="Times New Roman"/>
                <a:cs typeface="Times New Roman"/>
              </a:rPr>
              <a:t>Dtlnlck, </a:t>
            </a:r>
            <a:r>
              <a:rPr dirty="0" sz="1200" spc="30">
                <a:solidFill>
                  <a:srgbClr val="777C7C"/>
                </a:solidFill>
                <a:latin typeface="Times New Roman"/>
                <a:cs typeface="Times New Roman"/>
              </a:rPr>
              <a:t>Frai\k</a:t>
            </a:r>
            <a:r>
              <a:rPr dirty="0" sz="1200" spc="-22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00" spc="35">
                <a:solidFill>
                  <a:srgbClr val="898E8E"/>
                </a:solidFill>
                <a:latin typeface="Times New Roman"/>
                <a:cs typeface="Times New Roman"/>
              </a:rPr>
              <a:t>39, </a:t>
            </a:r>
            <a:r>
              <a:rPr dirty="0" sz="1200" spc="40">
                <a:solidFill>
                  <a:srgbClr val="777C7C"/>
                </a:solidFill>
                <a:latin typeface="Times New Roman"/>
                <a:cs typeface="Times New Roman"/>
              </a:rPr>
              <a:t>40</a:t>
            </a:r>
            <a:endParaRPr sz="1200">
              <a:latin typeface="Times New Roman"/>
              <a:cs typeface="Times New Roman"/>
            </a:endParaRPr>
          </a:p>
          <a:p>
            <a:pPr marL="27305">
              <a:lnSpc>
                <a:spcPts val="1270"/>
              </a:lnSpc>
            </a:pPr>
            <a:r>
              <a:rPr dirty="0" sz="1150" spc="-20">
                <a:solidFill>
                  <a:srgbClr val="777C7C"/>
                </a:solidFill>
                <a:latin typeface="Arial"/>
                <a:cs typeface="Arial"/>
              </a:rPr>
              <a:t>DIIJ'lln,Ken</a:t>
            </a:r>
            <a:r>
              <a:rPr dirty="0" sz="1150" spc="145">
                <a:solidFill>
                  <a:srgbClr val="777C7C"/>
                </a:solidFill>
                <a:latin typeface="Arial"/>
                <a:cs typeface="Arial"/>
              </a:rPr>
              <a:t> </a:t>
            </a:r>
            <a:r>
              <a:rPr dirty="0" sz="1150" spc="55">
                <a:solidFill>
                  <a:srgbClr val="898E8E"/>
                </a:solidFill>
                <a:latin typeface="Arial"/>
                <a:cs typeface="Arial"/>
              </a:rPr>
              <a:t>39</a:t>
            </a:r>
            <a:endParaRPr sz="1150">
              <a:latin typeface="Arial"/>
              <a:cs typeface="Arial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1107103" y="5125459"/>
            <a:ext cx="20320" cy="194945"/>
          </a:xfrm>
          <a:custGeom>
            <a:avLst/>
            <a:gdLst/>
            <a:ahLst/>
            <a:cxnLst/>
            <a:rect l="l" t="t" r="r" b="b"/>
            <a:pathLst>
              <a:path w="20319" h="194945">
                <a:moveTo>
                  <a:pt x="19738" y="194609"/>
                </a:moveTo>
                <a:lnTo>
                  <a:pt x="0" y="194609"/>
                </a:lnTo>
                <a:lnTo>
                  <a:pt x="0" y="0"/>
                </a:lnTo>
                <a:lnTo>
                  <a:pt x="19738" y="0"/>
                </a:lnTo>
                <a:lnTo>
                  <a:pt x="19738" y="194609"/>
                </a:lnTo>
                <a:close/>
              </a:path>
            </a:pathLst>
          </a:custGeom>
          <a:solidFill>
            <a:srgbClr val="B1B6B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 txBox="1"/>
          <p:nvPr/>
        </p:nvSpPr>
        <p:spPr>
          <a:xfrm>
            <a:off x="498447" y="4763118"/>
            <a:ext cx="1584325" cy="8229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-60">
                <a:solidFill>
                  <a:srgbClr val="777C7C"/>
                </a:solidFill>
                <a:latin typeface="Courier New"/>
                <a:cs typeface="Courier New"/>
              </a:rPr>
              <a:t>Cm</a:t>
            </a:r>
            <a:endParaRPr sz="1500">
              <a:latin typeface="Courier New"/>
              <a:cs typeface="Courier New"/>
            </a:endParaRPr>
          </a:p>
          <a:p>
            <a:pPr marL="19050">
              <a:lnSpc>
                <a:spcPts val="1210"/>
              </a:lnSpc>
              <a:spcBef>
                <a:spcPts val="960"/>
              </a:spcBef>
            </a:pPr>
            <a:r>
              <a:rPr dirty="0" sz="1150" spc="-70">
                <a:solidFill>
                  <a:srgbClr val="777C7C"/>
                </a:solidFill>
                <a:latin typeface="Times New Roman"/>
                <a:cs typeface="Times New Roman"/>
              </a:rPr>
              <a:t>Cb11:1C</a:t>
            </a:r>
            <a:r>
              <a:rPr dirty="0" sz="1150" spc="-2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150" spc="-80">
                <a:solidFill>
                  <a:srgbClr val="A0A5A3"/>
                </a:solidFill>
                <a:latin typeface="Times New Roman"/>
                <a:cs typeface="Times New Roman"/>
              </a:rPr>
              <a:t>•</a:t>
            </a:r>
            <a:endParaRPr sz="1150">
              <a:latin typeface="Times New Roman"/>
              <a:cs typeface="Times New Roman"/>
            </a:endParaRPr>
          </a:p>
          <a:p>
            <a:pPr marL="26670">
              <a:lnSpc>
                <a:spcPts val="1030"/>
              </a:lnSpc>
            </a:pPr>
            <a:r>
              <a:rPr dirty="0" sz="1200" spc="90">
                <a:solidFill>
                  <a:srgbClr val="898E8E"/>
                </a:solidFill>
                <a:latin typeface="Arial"/>
                <a:cs typeface="Arial"/>
              </a:rPr>
              <a:t>Criffll.</a:t>
            </a:r>
            <a:r>
              <a:rPr dirty="0" sz="900" spc="90">
                <a:solidFill>
                  <a:srgbClr val="898E8E"/>
                </a:solidFill>
                <a:latin typeface="Arial"/>
                <a:cs typeface="Arial"/>
              </a:rPr>
              <a:t>aruu</a:t>
            </a:r>
            <a:endParaRPr sz="900">
              <a:latin typeface="Arial"/>
              <a:cs typeface="Arial"/>
            </a:endParaRPr>
          </a:p>
          <a:p>
            <a:pPr marL="28575">
              <a:lnSpc>
                <a:spcPts val="1260"/>
              </a:lnSpc>
            </a:pPr>
            <a:r>
              <a:rPr dirty="0" u="sng" sz="1250" spc="85">
                <a:solidFill>
                  <a:srgbClr val="777C7C"/>
                </a:solidFill>
                <a:uFill>
                  <a:solidFill>
                    <a:srgbClr val="777C7C"/>
                  </a:solidFill>
                </a:uFill>
                <a:latin typeface="Times New Roman"/>
                <a:cs typeface="Times New Roman"/>
              </a:rPr>
              <a:t>Cben'J=h</a:t>
            </a:r>
            <a:r>
              <a:rPr dirty="0" sz="1250" spc="-5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u="sng" sz="1250" spc="415">
                <a:solidFill>
                  <a:srgbClr val="898E8E"/>
                </a:solidFill>
                <a:uFill>
                  <a:solidFill>
                    <a:srgbClr val="898E8E"/>
                  </a:solidFill>
                </a:uFill>
                <a:latin typeface="Times New Roman"/>
                <a:cs typeface="Times New Roman"/>
              </a:rPr>
              <a:t>}lleb</a:t>
            </a:r>
            <a:r>
              <a:rPr dirty="0" sz="1250" spc="-180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050" spc="409" b="1">
                <a:solidFill>
                  <a:srgbClr val="898E8E"/>
                </a:solidFill>
                <a:latin typeface="Arial"/>
                <a:cs typeface="Arial"/>
              </a:rPr>
              <a:t>&lt;I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524108" y="5869409"/>
            <a:ext cx="173990" cy="1974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00" spc="550">
                <a:solidFill>
                  <a:srgbClr val="898E8E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139185" y="6037328"/>
            <a:ext cx="95885" cy="1619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00" spc="250">
                <a:solidFill>
                  <a:srgbClr val="777C7C"/>
                </a:solidFill>
                <a:latin typeface="Times New Roman"/>
                <a:cs typeface="Times New Roman"/>
              </a:rPr>
              <a:t>I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929257" y="6155859"/>
            <a:ext cx="283845" cy="209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-20" b="1">
                <a:solidFill>
                  <a:srgbClr val="898E8E"/>
                </a:solidFill>
                <a:latin typeface="Arial"/>
                <a:cs typeface="Arial"/>
              </a:rPr>
              <a:t>aim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896895" y="6264514"/>
            <a:ext cx="754380" cy="2330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050" spc="-40">
                <a:solidFill>
                  <a:srgbClr val="898E8E"/>
                </a:solidFill>
                <a:latin typeface="Times New Roman"/>
                <a:cs typeface="Times New Roman"/>
              </a:rPr>
              <a:t>Sh,n.ria%l</a:t>
            </a:r>
            <a:r>
              <a:rPr dirty="0" sz="1050" spc="50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350" spc="-45">
                <a:solidFill>
                  <a:srgbClr val="898E8E"/>
                </a:solidFill>
                <a:latin typeface="Times New Roman"/>
                <a:cs typeface="Times New Roman"/>
              </a:rPr>
              <a:t>4£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642783" y="6442310"/>
            <a:ext cx="75565" cy="209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-30">
                <a:solidFill>
                  <a:srgbClr val="777C7C"/>
                </a:solidFill>
                <a:latin typeface="Times New Roman"/>
                <a:cs typeface="Times New Roman"/>
              </a:rPr>
              <a:t>•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1112032" y="6453961"/>
            <a:ext cx="526415" cy="201295"/>
          </a:xfrm>
          <a:prstGeom prst="rect">
            <a:avLst/>
          </a:prstGeom>
          <a:solidFill>
            <a:srgbClr val="D1D6D6"/>
          </a:solidFill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r>
              <a:rPr dirty="0" sz="1200" spc="25">
                <a:solidFill>
                  <a:srgbClr val="A0A5A3"/>
                </a:solidFill>
                <a:latin typeface="Times New Roman"/>
                <a:cs typeface="Times New Roman"/>
              </a:rPr>
              <a:t>Jash</a:t>
            </a:r>
            <a:r>
              <a:rPr dirty="0" sz="1200" spc="-55">
                <a:solidFill>
                  <a:srgbClr val="A0A5A3"/>
                </a:solidFill>
                <a:latin typeface="Times New Roman"/>
                <a:cs typeface="Times New Roman"/>
              </a:rPr>
              <a:t> </a:t>
            </a:r>
            <a:r>
              <a:rPr dirty="0" sz="1200" spc="30">
                <a:solidFill>
                  <a:srgbClr val="A0A5A3"/>
                </a:solidFill>
                <a:latin typeface="Times New Roman"/>
                <a:cs typeface="Times New Roman"/>
              </a:rPr>
              <a:t>.64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3387743" y="4713730"/>
            <a:ext cx="1259205" cy="38925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3335">
              <a:lnSpc>
                <a:spcPts val="1410"/>
              </a:lnSpc>
              <a:spcBef>
                <a:spcPts val="130"/>
              </a:spcBef>
            </a:pPr>
            <a:r>
              <a:rPr dirty="0" sz="1050" spc="25">
                <a:solidFill>
                  <a:srgbClr val="898E8E"/>
                </a:solidFill>
                <a:latin typeface="Arial"/>
                <a:cs typeface="Arial"/>
              </a:rPr>
              <a:t>Jcftr\(!I.. </a:t>
            </a:r>
            <a:r>
              <a:rPr dirty="0" sz="1250" spc="-30">
                <a:solidFill>
                  <a:srgbClr val="777C7C"/>
                </a:solidFill>
                <a:latin typeface="Times New Roman"/>
                <a:cs typeface="Times New Roman"/>
              </a:rPr>
              <a:t>Do&amp;ald</a:t>
            </a:r>
            <a:r>
              <a:rPr dirty="0" sz="1250" spc="-12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45" i="1">
                <a:solidFill>
                  <a:srgbClr val="898E8E"/>
                </a:solidFill>
                <a:latin typeface="Times New Roman"/>
                <a:cs typeface="Times New Roman"/>
              </a:rPr>
              <a:t>46</a:t>
            </a: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ts val="1410"/>
              </a:lnSpc>
            </a:pPr>
            <a:r>
              <a:rPr dirty="0" sz="1250" spc="-120">
                <a:solidFill>
                  <a:srgbClr val="898E8E"/>
                </a:solidFill>
                <a:latin typeface="Arial"/>
                <a:cs typeface="Arial"/>
              </a:rPr>
              <a:t>Johll.SOU,</a:t>
            </a:r>
            <a:r>
              <a:rPr dirty="0" sz="1200" spc="-120">
                <a:solidFill>
                  <a:srgbClr val="777C7C"/>
                </a:solidFill>
                <a:latin typeface="Arial"/>
                <a:cs typeface="Arial"/>
              </a:rPr>
              <a:t>1\'u.r.k.</a:t>
            </a:r>
            <a:r>
              <a:rPr dirty="0" sz="1200" spc="-90">
                <a:solidFill>
                  <a:srgbClr val="777C7C"/>
                </a:solidFill>
                <a:latin typeface="Arial"/>
                <a:cs typeface="Arial"/>
              </a:rPr>
              <a:t> </a:t>
            </a:r>
            <a:r>
              <a:rPr dirty="0" sz="1250" spc="-175">
                <a:solidFill>
                  <a:srgbClr val="898E8E"/>
                </a:solidFill>
                <a:latin typeface="Arial"/>
                <a:cs typeface="Arial"/>
              </a:rPr>
              <a:t>46</a:t>
            </a:r>
            <a:endParaRPr sz="125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3389093" y="5311325"/>
            <a:ext cx="1508125" cy="2628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550" spc="-225">
                <a:solidFill>
                  <a:srgbClr val="898E8E"/>
                </a:solidFill>
                <a:latin typeface="Times New Roman"/>
                <a:cs typeface="Times New Roman"/>
              </a:rPr>
              <a:t>K.svaD•ui:1h- </a:t>
            </a:r>
            <a:r>
              <a:rPr dirty="0" sz="1250" spc="-5">
                <a:solidFill>
                  <a:srgbClr val="777C7C"/>
                </a:solidFill>
                <a:latin typeface="Times New Roman"/>
                <a:cs typeface="Times New Roman"/>
              </a:rPr>
              <a:t>'F'atnck</a:t>
            </a:r>
            <a:r>
              <a:rPr dirty="0" sz="1250" spc="-5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>
                <a:solidFill>
                  <a:srgbClr val="898E8E"/>
                </a:solidFill>
                <a:latin typeface="Times New Roman"/>
                <a:cs typeface="Times New Roman"/>
              </a:rPr>
              <a:t>46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3399654" y="5484183"/>
            <a:ext cx="1029335" cy="2451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400">
                <a:solidFill>
                  <a:srgbClr val="898E8E"/>
                </a:solidFill>
                <a:latin typeface="Times New Roman"/>
                <a:cs typeface="Times New Roman"/>
              </a:rPr>
              <a:t>Wy, </a:t>
            </a:r>
            <a:r>
              <a:rPr dirty="0" sz="1400" spc="-55">
                <a:solidFill>
                  <a:srgbClr val="777C7C"/>
                </a:solidFill>
                <a:latin typeface="Times New Roman"/>
                <a:cs typeface="Times New Roman"/>
              </a:rPr>
              <a:t>Billie</a:t>
            </a:r>
            <a:r>
              <a:rPr dirty="0" sz="1400" spc="-22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400" spc="25">
                <a:solidFill>
                  <a:srgbClr val="898E8E"/>
                </a:solidFill>
                <a:latin typeface="Times New Roman"/>
                <a:cs typeface="Times New Roman"/>
              </a:rPr>
              <a:t>46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3399673" y="5632348"/>
            <a:ext cx="123698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200" spc="15">
                <a:solidFill>
                  <a:srgbClr val="898E8E"/>
                </a:solidFill>
                <a:latin typeface="Times New Roman"/>
                <a:cs typeface="Times New Roman"/>
              </a:rPr>
              <a:t>Kell</a:t>
            </a:r>
            <a:r>
              <a:rPr dirty="0" sz="1200" spc="55">
                <a:solidFill>
                  <a:srgbClr val="898E8E"/>
                </a:solidFill>
                <a:latin typeface="Times New Roman"/>
                <a:cs typeface="Times New Roman"/>
              </a:rPr>
              <a:t>y</a:t>
            </a:r>
            <a:r>
              <a:rPr dirty="0" sz="1500" spc="-35">
                <a:solidFill>
                  <a:srgbClr val="898E8E"/>
                </a:solidFill>
                <a:latin typeface="Times New Roman"/>
                <a:cs typeface="Times New Roman"/>
              </a:rPr>
              <a:t>,.Jeh</a:t>
            </a:r>
            <a:r>
              <a:rPr dirty="0" sz="1500" spc="-55">
                <a:solidFill>
                  <a:srgbClr val="898E8E"/>
                </a:solidFill>
                <a:latin typeface="Times New Roman"/>
                <a:cs typeface="Times New Roman"/>
              </a:rPr>
              <a:t>u</a:t>
            </a:r>
            <a:r>
              <a:rPr dirty="0" sz="1200" spc="145">
                <a:solidFill>
                  <a:srgbClr val="898E8E"/>
                </a:solidFill>
                <a:latin typeface="Times New Roman"/>
                <a:cs typeface="Times New Roman"/>
              </a:rPr>
              <a:t>13.46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3388936" y="5780511"/>
            <a:ext cx="1303020" cy="24511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50" spc="100">
                <a:solidFill>
                  <a:srgbClr val="898E8E"/>
                </a:solidFill>
                <a:latin typeface="Times New Roman"/>
                <a:cs typeface="Times New Roman"/>
              </a:rPr>
              <a:t>Ju=e.d;i.</a:t>
            </a:r>
            <a:r>
              <a:rPr dirty="0" sz="1250" spc="-15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400" spc="-65">
                <a:solidFill>
                  <a:srgbClr val="898E8E"/>
                </a:solidFill>
                <a:latin typeface="Times New Roman"/>
                <a:cs typeface="Times New Roman"/>
              </a:rPr>
              <a:t>Rl,1,ert </a:t>
            </a:r>
            <a:r>
              <a:rPr dirty="0" sz="1150" spc="-80">
                <a:solidFill>
                  <a:srgbClr val="898E8E"/>
                </a:solidFill>
                <a:latin typeface="Arial"/>
                <a:cs typeface="Arial"/>
              </a:rPr>
              <a:t>4</a:t>
            </a:r>
            <a:endParaRPr sz="115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3374121" y="5973124"/>
            <a:ext cx="1292860" cy="3733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7625">
              <a:lnSpc>
                <a:spcPts val="1370"/>
              </a:lnSpc>
              <a:spcBef>
                <a:spcPts val="95"/>
              </a:spcBef>
            </a:pPr>
            <a:r>
              <a:rPr dirty="0" sz="1250" spc="35">
                <a:solidFill>
                  <a:srgbClr val="898E8E"/>
                </a:solidFill>
                <a:latin typeface="Times New Roman"/>
                <a:cs typeface="Times New Roman"/>
              </a:rPr>
              <a:t>K-aanen,</a:t>
            </a:r>
            <a:r>
              <a:rPr dirty="0" sz="1200" spc="35">
                <a:solidFill>
                  <a:srgbClr val="898E8E"/>
                </a:solidFill>
                <a:latin typeface="Arial"/>
                <a:cs typeface="Arial"/>
              </a:rPr>
              <a:t>Robert</a:t>
            </a:r>
            <a:r>
              <a:rPr dirty="0" sz="1200" spc="-120">
                <a:solidFill>
                  <a:srgbClr val="898E8E"/>
                </a:solidFill>
                <a:latin typeface="Arial"/>
                <a:cs typeface="Arial"/>
              </a:rPr>
              <a:t> </a:t>
            </a:r>
            <a:r>
              <a:rPr dirty="0" sz="1250" spc="50">
                <a:solidFill>
                  <a:srgbClr val="898E8E"/>
                </a:solidFill>
                <a:latin typeface="Times New Roman"/>
                <a:cs typeface="Times New Roman"/>
              </a:rPr>
              <a:t>4</a:t>
            </a: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ts val="1370"/>
              </a:lnSpc>
            </a:pPr>
            <a:r>
              <a:rPr dirty="0" u="sng" sz="1200" spc="45">
                <a:solidFill>
                  <a:srgbClr val="898E8E"/>
                </a:solidFill>
                <a:uFill>
                  <a:solidFill>
                    <a:srgbClr val="898E8E"/>
                  </a:solidFill>
                </a:uFill>
                <a:latin typeface="Times New Roman"/>
                <a:cs typeface="Times New Roman"/>
              </a:rPr>
              <a:t>,Kimble,</a:t>
            </a:r>
            <a:r>
              <a:rPr dirty="0" sz="1250" spc="45">
                <a:solidFill>
                  <a:srgbClr val="777C7C"/>
                </a:solidFill>
                <a:latin typeface="Arial"/>
                <a:cs typeface="Arial"/>
              </a:rPr>
              <a:t>l'hilllp-4if</a:t>
            </a:r>
            <a:endParaRPr sz="125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3394793" y="6284269"/>
            <a:ext cx="1028065" cy="22097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50" spc="-85">
                <a:solidFill>
                  <a:srgbClr val="898E8E"/>
                </a:solidFill>
                <a:latin typeface="Arial"/>
                <a:cs typeface="Arial"/>
              </a:rPr>
              <a:t>'Km,g, </a:t>
            </a:r>
            <a:r>
              <a:rPr dirty="0" sz="1250" spc="-30">
                <a:solidFill>
                  <a:srgbClr val="898E8E"/>
                </a:solidFill>
                <a:latin typeface="Arial"/>
                <a:cs typeface="Arial"/>
              </a:rPr>
              <a:t>Karen</a:t>
            </a:r>
            <a:r>
              <a:rPr dirty="0" sz="1250" spc="-185">
                <a:solidFill>
                  <a:srgbClr val="898E8E"/>
                </a:solidFill>
                <a:latin typeface="Arial"/>
                <a:cs typeface="Arial"/>
              </a:rPr>
              <a:t> </a:t>
            </a:r>
            <a:r>
              <a:rPr dirty="0" sz="1200" spc="-20">
                <a:solidFill>
                  <a:srgbClr val="898E8E"/>
                </a:solidFill>
                <a:latin typeface="Times New Roman"/>
                <a:cs typeface="Times New Roman"/>
              </a:rPr>
              <a:t>46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3418307" y="6368229"/>
            <a:ext cx="1137285" cy="3219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00" spc="-30">
                <a:solidFill>
                  <a:srgbClr val="898E8E"/>
                </a:solidFill>
                <a:latin typeface="Times New Roman"/>
                <a:cs typeface="Times New Roman"/>
              </a:rPr>
              <a:t>Elem </a:t>
            </a:r>
            <a:r>
              <a:rPr dirty="0" sz="1250" spc="55">
                <a:solidFill>
                  <a:srgbClr val="898E8E"/>
                </a:solidFill>
                <a:latin typeface="Times New Roman"/>
                <a:cs typeface="Times New Roman"/>
              </a:rPr>
              <a:t>.mnea</a:t>
            </a:r>
            <a:r>
              <a:rPr dirty="0" sz="1250" spc="4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950" spc="-220">
                <a:solidFill>
                  <a:srgbClr val="898E8E"/>
                </a:solidFill>
                <a:latin typeface="Times New Roman"/>
                <a:cs typeface="Times New Roman"/>
              </a:rPr>
              <a:t>4sJ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3419176" y="6585536"/>
            <a:ext cx="1284605" cy="38925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ts val="1325"/>
              </a:lnSpc>
              <a:spcBef>
                <a:spcPts val="120"/>
              </a:spcBef>
            </a:pPr>
            <a:r>
              <a:rPr dirty="0" sz="1300" spc="-35">
                <a:solidFill>
                  <a:srgbClr val="898E8E"/>
                </a:solidFill>
                <a:latin typeface="Times New Roman"/>
                <a:cs typeface="Times New Roman"/>
              </a:rPr>
              <a:t>KmuC,</a:t>
            </a:r>
            <a:r>
              <a:rPr dirty="0" sz="1300" spc="-10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50" spc="110">
                <a:solidFill>
                  <a:srgbClr val="898E8E"/>
                </a:solidFill>
                <a:latin typeface="Times New Roman"/>
                <a:cs typeface="Times New Roman"/>
              </a:rPr>
              <a:t>V,c22</a:t>
            </a:r>
            <a:endParaRPr sz="1250">
              <a:latin typeface="Times New Roman"/>
              <a:cs typeface="Times New Roman"/>
            </a:endParaRPr>
          </a:p>
          <a:p>
            <a:pPr marL="13970">
              <a:lnSpc>
                <a:spcPts val="1505"/>
              </a:lnSpc>
            </a:pPr>
            <a:r>
              <a:rPr dirty="0" sz="1200" spc="60">
                <a:solidFill>
                  <a:srgbClr val="898E8E"/>
                </a:solidFill>
                <a:latin typeface="Times New Roman"/>
                <a:cs typeface="Times New Roman"/>
              </a:rPr>
              <a:t>Xolimki,</a:t>
            </a:r>
            <a:r>
              <a:rPr dirty="0" sz="1200" spc="-10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450" spc="30">
                <a:solidFill>
                  <a:srgbClr val="898E8E"/>
                </a:solidFill>
                <a:latin typeface="Arial"/>
                <a:cs typeface="Arial"/>
              </a:rPr>
              <a:t>Alli«t</a:t>
            </a:r>
            <a:r>
              <a:rPr dirty="0" sz="1450" spc="-254">
                <a:solidFill>
                  <a:srgbClr val="898E8E"/>
                </a:solidFill>
                <a:latin typeface="Arial"/>
                <a:cs typeface="Arial"/>
              </a:rPr>
              <a:t> </a:t>
            </a:r>
            <a:r>
              <a:rPr dirty="0" sz="1450" spc="-135">
                <a:solidFill>
                  <a:srgbClr val="777C7C"/>
                </a:solidFill>
                <a:latin typeface="Arial"/>
                <a:cs typeface="Arial"/>
              </a:rPr>
              <a:t>..;</a:t>
            </a:r>
            <a:r>
              <a:rPr dirty="0" sz="1150" spc="-135" b="1">
                <a:solidFill>
                  <a:srgbClr val="777C7C"/>
                </a:solidFill>
                <a:latin typeface="Arial"/>
                <a:cs typeface="Arial"/>
              </a:rPr>
              <a:t>6</a:t>
            </a:r>
            <a:endParaRPr sz="1150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3311875" y="8522201"/>
            <a:ext cx="3227705" cy="1347470"/>
          </a:xfrm>
          <a:prstGeom prst="rect">
            <a:avLst/>
          </a:prstGeom>
        </p:spPr>
        <p:txBody>
          <a:bodyPr wrap="square" lIns="0" tIns="35687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810"/>
              </a:spcBef>
            </a:pPr>
            <a:r>
              <a:rPr dirty="0" sz="4050" spc="-390" b="1">
                <a:solidFill>
                  <a:srgbClr val="777C7C"/>
                </a:solidFill>
                <a:latin typeface="Arial"/>
                <a:cs typeface="Arial"/>
              </a:rPr>
              <a:t>TH </a:t>
            </a:r>
            <a:r>
              <a:rPr dirty="0" sz="4050" spc="-575" b="1">
                <a:solidFill>
                  <a:srgbClr val="606264"/>
                </a:solidFill>
                <a:latin typeface="Arial"/>
                <a:cs typeface="Arial"/>
              </a:rPr>
              <a:t>E</a:t>
            </a:r>
            <a:r>
              <a:rPr dirty="0" sz="4050" spc="-320" b="1">
                <a:solidFill>
                  <a:srgbClr val="606264"/>
                </a:solidFill>
                <a:latin typeface="Arial"/>
                <a:cs typeface="Arial"/>
              </a:rPr>
              <a:t> </a:t>
            </a:r>
            <a:r>
              <a:rPr dirty="0" sz="4050" spc="-140" b="1">
                <a:solidFill>
                  <a:srgbClr val="606264"/>
                </a:solidFill>
                <a:latin typeface="Arial"/>
                <a:cs typeface="Arial"/>
              </a:rPr>
              <a:t>CAPITOL</a:t>
            </a:r>
            <a:endParaRPr sz="4050">
              <a:latin typeface="Arial"/>
              <a:cs typeface="Arial"/>
            </a:endParaRPr>
          </a:p>
          <a:p>
            <a:pPr algn="ctr" marR="48895">
              <a:lnSpc>
                <a:spcPct val="100000"/>
              </a:lnSpc>
              <a:spcBef>
                <a:spcPts val="1035"/>
              </a:spcBef>
            </a:pPr>
            <a:r>
              <a:rPr dirty="0" sz="1500" spc="-35">
                <a:solidFill>
                  <a:srgbClr val="A0A5A3"/>
                </a:solidFill>
                <a:latin typeface="Times New Roman"/>
                <a:cs typeface="Times New Roman"/>
              </a:rPr>
              <a:t>For </a:t>
            </a:r>
            <a:r>
              <a:rPr dirty="0" sz="1500" spc="65">
                <a:solidFill>
                  <a:srgbClr val="898E8E"/>
                </a:solidFill>
                <a:latin typeface="Times New Roman"/>
                <a:cs typeface="Times New Roman"/>
              </a:rPr>
              <a:t>fun </a:t>
            </a:r>
            <a:r>
              <a:rPr dirty="0" sz="1350" spc="70">
                <a:solidFill>
                  <a:srgbClr val="A0A5A3"/>
                </a:solidFill>
                <a:latin typeface="Arial"/>
                <a:cs typeface="Arial"/>
              </a:rPr>
              <a:t>and</a:t>
            </a:r>
            <a:r>
              <a:rPr dirty="0" sz="1350" spc="-160">
                <a:solidFill>
                  <a:srgbClr val="A0A5A3"/>
                </a:solidFill>
                <a:latin typeface="Arial"/>
                <a:cs typeface="Arial"/>
              </a:rPr>
              <a:t> </a:t>
            </a:r>
            <a:r>
              <a:rPr dirty="0" sz="1500" spc="-20">
                <a:solidFill>
                  <a:srgbClr val="898E8E"/>
                </a:solidFill>
                <a:latin typeface="Times New Roman"/>
                <a:cs typeface="Times New Roman"/>
              </a:rPr>
              <a:t>Fellowship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10979463" y="4011024"/>
            <a:ext cx="29845" cy="217170"/>
          </a:xfrm>
          <a:custGeom>
            <a:avLst/>
            <a:gdLst/>
            <a:ahLst/>
            <a:cxnLst/>
            <a:rect l="l" t="t" r="r" b="b"/>
            <a:pathLst>
              <a:path w="29845" h="217170">
                <a:moveTo>
                  <a:pt x="29608" y="217174"/>
                </a:moveTo>
                <a:lnTo>
                  <a:pt x="0" y="217174"/>
                </a:lnTo>
                <a:lnTo>
                  <a:pt x="0" y="0"/>
                </a:lnTo>
                <a:lnTo>
                  <a:pt x="29608" y="0"/>
                </a:lnTo>
                <a:lnTo>
                  <a:pt x="29608" y="217174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 txBox="1"/>
          <p:nvPr/>
        </p:nvSpPr>
        <p:spPr>
          <a:xfrm>
            <a:off x="10633154" y="4002544"/>
            <a:ext cx="1327150" cy="22097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50" spc="-10" b="1">
                <a:solidFill>
                  <a:srgbClr val="777C7C"/>
                </a:solidFill>
                <a:latin typeface="Times New Roman"/>
                <a:cs typeface="Times New Roman"/>
              </a:rPr>
              <a:t>lb </a:t>
            </a:r>
            <a:r>
              <a:rPr dirty="0" sz="1250" spc="20" b="1">
                <a:solidFill>
                  <a:srgbClr val="777C7C"/>
                </a:solidFill>
                <a:latin typeface="Times New Roman"/>
                <a:cs typeface="Times New Roman"/>
              </a:rPr>
              <a:t>ca</a:t>
            </a:r>
            <a:r>
              <a:rPr dirty="0" sz="1250" spc="20" b="1">
                <a:solidFill>
                  <a:srgbClr val="A0A5A3"/>
                </a:solidFill>
                <a:latin typeface="Times New Roman"/>
                <a:cs typeface="Times New Roman"/>
              </a:rPr>
              <a:t>, </a:t>
            </a:r>
            <a:r>
              <a:rPr dirty="0" sz="1250" spc="-15">
                <a:solidFill>
                  <a:srgbClr val="898E8E"/>
                </a:solidFill>
                <a:latin typeface="Times New Roman"/>
                <a:cs typeface="Times New Roman"/>
              </a:rPr>
              <a:t>Corine! </a:t>
            </a:r>
            <a:r>
              <a:rPr dirty="0" sz="1250" spc="-15">
                <a:solidFill>
                  <a:srgbClr val="777C7C"/>
                </a:solidFill>
                <a:latin typeface="Times New Roman"/>
                <a:cs typeface="Times New Roman"/>
              </a:rPr>
              <a:t>A</a:t>
            </a:r>
            <a:r>
              <a:rPr dirty="0" sz="1250" spc="15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10">
                <a:solidFill>
                  <a:srgbClr val="898E8E"/>
                </a:solidFill>
                <a:latin typeface="Times New Roman"/>
                <a:cs typeface="Times New Roman"/>
              </a:rPr>
              <a:t>42,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11045499" y="4221624"/>
            <a:ext cx="40005" cy="201295"/>
          </a:xfrm>
          <a:custGeom>
            <a:avLst/>
            <a:gdLst/>
            <a:ahLst/>
            <a:cxnLst/>
            <a:rect l="l" t="t" r="r" b="b"/>
            <a:pathLst>
              <a:path w="40004" h="201295">
                <a:moveTo>
                  <a:pt x="39477" y="201096"/>
                </a:moveTo>
                <a:lnTo>
                  <a:pt x="0" y="201096"/>
                </a:lnTo>
                <a:lnTo>
                  <a:pt x="0" y="0"/>
                </a:lnTo>
                <a:lnTo>
                  <a:pt x="39477" y="0"/>
                </a:lnTo>
                <a:lnTo>
                  <a:pt x="39477" y="201096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 txBox="1"/>
          <p:nvPr/>
        </p:nvSpPr>
        <p:spPr>
          <a:xfrm>
            <a:off x="10633814" y="3765481"/>
            <a:ext cx="1725930" cy="7429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2480"/>
              </a:lnSpc>
              <a:spcBef>
                <a:spcPts val="105"/>
              </a:spcBef>
            </a:pPr>
            <a:r>
              <a:rPr dirty="0" sz="1200" spc="10">
                <a:solidFill>
                  <a:srgbClr val="777C7C"/>
                </a:solidFill>
                <a:latin typeface="Times New Roman"/>
                <a:cs typeface="Times New Roman"/>
              </a:rPr>
              <a:t>Bal</a:t>
            </a:r>
            <a:r>
              <a:rPr dirty="0" sz="1200" spc="65">
                <a:solidFill>
                  <a:srgbClr val="777C7C"/>
                </a:solidFill>
                <a:latin typeface="Times New Roman"/>
                <a:cs typeface="Times New Roman"/>
              </a:rPr>
              <a:t>d</a:t>
            </a:r>
            <a:r>
              <a:rPr dirty="0" sz="1200" spc="20">
                <a:solidFill>
                  <a:srgbClr val="777C7C"/>
                </a:solidFill>
                <a:latin typeface="Times New Roman"/>
                <a:cs typeface="Times New Roman"/>
              </a:rPr>
              <a:t>o</a:t>
            </a:r>
            <a:r>
              <a:rPr dirty="0" sz="1200" spc="-17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00" spc="10">
                <a:solidFill>
                  <a:srgbClr val="A0A5A3"/>
                </a:solidFill>
                <a:latin typeface="Times New Roman"/>
                <a:cs typeface="Times New Roman"/>
              </a:rPr>
              <a:t>,</a:t>
            </a:r>
            <a:r>
              <a:rPr dirty="0" sz="1200" spc="-25">
                <a:solidFill>
                  <a:srgbClr val="A0A5A3"/>
                </a:solidFill>
                <a:latin typeface="Times New Roman"/>
                <a:cs typeface="Times New Roman"/>
              </a:rPr>
              <a:t> </a:t>
            </a:r>
            <a:r>
              <a:rPr dirty="0" sz="4700" spc="-710">
                <a:solidFill>
                  <a:srgbClr val="777C7C"/>
                </a:solidFill>
                <a:latin typeface="Times New Roman"/>
                <a:cs typeface="Times New Roman"/>
              </a:rPr>
              <a:t>Ja</a:t>
            </a:r>
            <a:r>
              <a:rPr dirty="0" sz="4700" spc="-160">
                <a:solidFill>
                  <a:srgbClr val="777C7C"/>
                </a:solidFill>
                <a:latin typeface="Times New Roman"/>
                <a:cs typeface="Times New Roman"/>
              </a:rPr>
              <a:t>l</a:t>
            </a:r>
            <a:r>
              <a:rPr dirty="0" sz="1200" spc="-215">
                <a:solidFill>
                  <a:srgbClr val="898E8E"/>
                </a:solidFill>
                <a:latin typeface="Times New Roman"/>
                <a:cs typeface="Times New Roman"/>
              </a:rPr>
              <a:t>42</a:t>
            </a:r>
            <a:endParaRPr sz="1200">
              <a:latin typeface="Times New Roman"/>
              <a:cs typeface="Times New Roman"/>
            </a:endParaRPr>
          </a:p>
          <a:p>
            <a:pPr marL="1393190">
              <a:lnSpc>
                <a:spcPts val="1005"/>
              </a:lnSpc>
            </a:pPr>
            <a:r>
              <a:rPr dirty="0" sz="1700" spc="-5">
                <a:solidFill>
                  <a:srgbClr val="777C7C"/>
                </a:solidFill>
                <a:latin typeface="Times New Roman"/>
                <a:cs typeface="Times New Roman"/>
              </a:rPr>
              <a:t>4i</a:t>
            </a:r>
            <a:endParaRPr sz="1700">
              <a:latin typeface="Times New Roman"/>
              <a:cs typeface="Times New Roman"/>
            </a:endParaRPr>
          </a:p>
          <a:p>
            <a:pPr marL="1454785">
              <a:lnSpc>
                <a:spcPct val="100000"/>
              </a:lnSpc>
              <a:spcBef>
                <a:spcPts val="15"/>
              </a:spcBef>
            </a:pPr>
            <a:r>
              <a:rPr dirty="0" sz="1200" spc="-80">
                <a:solidFill>
                  <a:srgbClr val="898E8E"/>
                </a:solidFill>
                <a:latin typeface="Times New Roman"/>
                <a:cs typeface="Times New Roman"/>
              </a:rPr>
              <a:t>'</a:t>
            </a:r>
            <a:r>
              <a:rPr dirty="0" sz="1200" spc="-7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00" spc="-114">
                <a:solidFill>
                  <a:srgbClr val="898E8E"/>
                </a:solidFill>
                <a:latin typeface="Times New Roman"/>
                <a:cs typeface="Times New Roman"/>
              </a:rPr>
              <a:t>,;:)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11045232" y="4315428"/>
            <a:ext cx="40005" cy="207645"/>
          </a:xfrm>
          <a:custGeom>
            <a:avLst/>
            <a:gdLst/>
            <a:ahLst/>
            <a:cxnLst/>
            <a:rect l="l" t="t" r="r" b="b"/>
            <a:pathLst>
              <a:path w="40004" h="207645">
                <a:moveTo>
                  <a:pt x="39477" y="207583"/>
                </a:moveTo>
                <a:lnTo>
                  <a:pt x="0" y="207583"/>
                </a:lnTo>
                <a:lnTo>
                  <a:pt x="0" y="0"/>
                </a:lnTo>
                <a:lnTo>
                  <a:pt x="39477" y="0"/>
                </a:lnTo>
                <a:lnTo>
                  <a:pt x="39477" y="207583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 txBox="1"/>
          <p:nvPr/>
        </p:nvSpPr>
        <p:spPr>
          <a:xfrm>
            <a:off x="10643596" y="4303810"/>
            <a:ext cx="1228090" cy="2152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99160" algn="l"/>
              </a:tabLst>
            </a:pPr>
            <a:r>
              <a:rPr dirty="0" sz="1250" spc="10">
                <a:solidFill>
                  <a:srgbClr val="777C7C"/>
                </a:solidFill>
                <a:latin typeface="Times New Roman"/>
                <a:cs typeface="Times New Roman"/>
              </a:rPr>
              <a:t>Baldo</a:t>
            </a:r>
            <a:r>
              <a:rPr dirty="0" sz="1250" spc="10">
                <a:solidFill>
                  <a:srgbClr val="A0A5A3"/>
                </a:solidFill>
                <a:latin typeface="Times New Roman"/>
                <a:cs typeface="Times New Roman"/>
              </a:rPr>
              <a:t>,</a:t>
            </a:r>
            <a:r>
              <a:rPr dirty="0" sz="1250" spc="35">
                <a:solidFill>
                  <a:srgbClr val="A0A5A3"/>
                </a:solidFill>
                <a:latin typeface="Times New Roman"/>
                <a:cs typeface="Times New Roman"/>
              </a:rPr>
              <a:t> </a:t>
            </a:r>
            <a:r>
              <a:rPr dirty="0" sz="1250" spc="35">
                <a:solidFill>
                  <a:srgbClr val="777C7C"/>
                </a:solidFill>
                <a:latin typeface="Times New Roman"/>
                <a:cs typeface="Times New Roman"/>
              </a:rPr>
              <a:t>Prl	</a:t>
            </a:r>
            <a:r>
              <a:rPr dirty="0" sz="1250" spc="-10">
                <a:solidFill>
                  <a:srgbClr val="777C7C"/>
                </a:solidFill>
                <a:latin typeface="Times New Roman"/>
                <a:cs typeface="Times New Roman"/>
              </a:rPr>
              <a:t>In</a:t>
            </a:r>
            <a:r>
              <a:rPr dirty="0" sz="1250" spc="-15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10">
                <a:solidFill>
                  <a:srgbClr val="777C7C"/>
                </a:solidFill>
                <a:latin typeface="Times New Roman"/>
                <a:cs typeface="Times New Roman"/>
              </a:rPr>
              <a:t>42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11018466" y="4420561"/>
            <a:ext cx="40005" cy="237490"/>
          </a:xfrm>
          <a:custGeom>
            <a:avLst/>
            <a:gdLst/>
            <a:ahLst/>
            <a:cxnLst/>
            <a:rect l="l" t="t" r="r" b="b"/>
            <a:pathLst>
              <a:path w="40004" h="237489">
                <a:moveTo>
                  <a:pt x="39477" y="236917"/>
                </a:moveTo>
                <a:lnTo>
                  <a:pt x="0" y="236917"/>
                </a:lnTo>
                <a:lnTo>
                  <a:pt x="0" y="0"/>
                </a:lnTo>
                <a:lnTo>
                  <a:pt x="39477" y="0"/>
                </a:lnTo>
                <a:lnTo>
                  <a:pt x="39477" y="236917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 txBox="1"/>
          <p:nvPr/>
        </p:nvSpPr>
        <p:spPr>
          <a:xfrm>
            <a:off x="10642581" y="4412464"/>
            <a:ext cx="176022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78205" algn="l"/>
              </a:tabLst>
            </a:pPr>
            <a:r>
              <a:rPr dirty="0" sz="1400" spc="-60" b="1">
                <a:solidFill>
                  <a:srgbClr val="777C7C"/>
                </a:solidFill>
                <a:latin typeface="Times New Roman"/>
                <a:cs typeface="Times New Roman"/>
              </a:rPr>
              <a:t>BlltU</a:t>
            </a:r>
            <a:r>
              <a:rPr dirty="0" sz="1400" spc="-60" b="1">
                <a:solidFill>
                  <a:srgbClr val="A0A5A3"/>
                </a:solidFill>
                <a:latin typeface="Times New Roman"/>
                <a:cs typeface="Times New Roman"/>
              </a:rPr>
              <a:t>,</a:t>
            </a:r>
            <a:r>
              <a:rPr dirty="0" sz="1400" spc="-55" b="1">
                <a:solidFill>
                  <a:srgbClr val="A0A5A3"/>
                </a:solidFill>
                <a:latin typeface="Times New Roman"/>
                <a:cs typeface="Times New Roman"/>
              </a:rPr>
              <a:t> </a:t>
            </a:r>
            <a:r>
              <a:rPr dirty="0" sz="1300" spc="40">
                <a:solidFill>
                  <a:srgbClr val="777C7C"/>
                </a:solidFill>
                <a:latin typeface="Times New Roman"/>
                <a:cs typeface="Times New Roman"/>
              </a:rPr>
              <a:t>Jen	</a:t>
            </a:r>
            <a:r>
              <a:rPr dirty="0" sz="1300" spc="35">
                <a:solidFill>
                  <a:srgbClr val="777C7C"/>
                </a:solidFill>
                <a:latin typeface="Times New Roman"/>
                <a:cs typeface="Times New Roman"/>
              </a:rPr>
              <a:t>er </a:t>
            </a:r>
            <a:r>
              <a:rPr dirty="0" sz="1200" spc="30">
                <a:solidFill>
                  <a:srgbClr val="777C7C"/>
                </a:solidFill>
                <a:latin typeface="Times New Roman"/>
                <a:cs typeface="Times New Roman"/>
              </a:rPr>
              <a:t>16, </a:t>
            </a:r>
            <a:r>
              <a:rPr dirty="0" sz="1200" spc="15">
                <a:solidFill>
                  <a:srgbClr val="898E8E"/>
                </a:solidFill>
                <a:latin typeface="Times New Roman"/>
                <a:cs typeface="Times New Roman"/>
              </a:rPr>
              <a:t>,12,</a:t>
            </a:r>
            <a:r>
              <a:rPr dirty="0" sz="1200" spc="-40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00" spc="25">
                <a:solidFill>
                  <a:srgbClr val="898E8E"/>
                </a:solidFill>
                <a:latin typeface="Times New Roman"/>
                <a:cs typeface="Times New Roman"/>
              </a:rPr>
              <a:t>51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10641537" y="4595199"/>
            <a:ext cx="1812289" cy="6743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1380"/>
              </a:lnSpc>
              <a:spcBef>
                <a:spcPts val="105"/>
              </a:spcBef>
            </a:pPr>
            <a:r>
              <a:rPr dirty="0" sz="1200" spc="-15">
                <a:solidFill>
                  <a:srgbClr val="898E8E"/>
                </a:solidFill>
                <a:latin typeface="Times New Roman"/>
                <a:cs typeface="Times New Roman"/>
              </a:rPr>
              <a:t>l)eal1)1, </a:t>
            </a:r>
            <a:r>
              <a:rPr dirty="0" sz="1200" spc="65">
                <a:solidFill>
                  <a:srgbClr val="898E8E"/>
                </a:solidFill>
                <a:latin typeface="Times New Roman"/>
                <a:cs typeface="Times New Roman"/>
              </a:rPr>
              <a:t>Gregory </a:t>
            </a:r>
            <a:r>
              <a:rPr dirty="0" sz="1200" spc="60">
                <a:solidFill>
                  <a:srgbClr val="777C7C"/>
                </a:solidFill>
                <a:latin typeface="Times New Roman"/>
                <a:cs typeface="Times New Roman"/>
              </a:rPr>
              <a:t>42,</a:t>
            </a:r>
            <a:r>
              <a:rPr dirty="0" sz="1200" spc="-1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00" spc="70">
                <a:solidFill>
                  <a:srgbClr val="777C7C"/>
                </a:solidFill>
                <a:latin typeface="Times New Roman"/>
                <a:cs typeface="Times New Roman"/>
              </a:rPr>
              <a:t>63</a:t>
            </a:r>
            <a:endParaRPr sz="1200">
              <a:latin typeface="Times New Roman"/>
              <a:cs typeface="Times New Roman"/>
            </a:endParaRPr>
          </a:p>
          <a:p>
            <a:pPr marL="14604">
              <a:lnSpc>
                <a:spcPts val="1180"/>
              </a:lnSpc>
            </a:pPr>
            <a:r>
              <a:rPr dirty="0" sz="1200" spc="75">
                <a:solidFill>
                  <a:srgbClr val="898E8E"/>
                </a:solidFill>
                <a:latin typeface="Times New Roman"/>
                <a:cs typeface="Times New Roman"/>
              </a:rPr>
              <a:t>Bloom.Mark </a:t>
            </a:r>
            <a:r>
              <a:rPr dirty="0" sz="1200" spc="65">
                <a:solidFill>
                  <a:srgbClr val="898E8E"/>
                </a:solidFill>
                <a:latin typeface="Times New Roman"/>
                <a:cs typeface="Times New Roman"/>
              </a:rPr>
              <a:t>42,</a:t>
            </a:r>
            <a:r>
              <a:rPr dirty="0" sz="1200" spc="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00" spc="80">
                <a:solidFill>
                  <a:srgbClr val="898E8E"/>
                </a:solidFill>
                <a:latin typeface="Times New Roman"/>
                <a:cs typeface="Times New Roman"/>
              </a:rPr>
              <a:t>70</a:t>
            </a:r>
            <a:endParaRPr sz="1200">
              <a:latin typeface="Times New Roman"/>
              <a:cs typeface="Times New Roman"/>
            </a:endParaRPr>
          </a:p>
          <a:p>
            <a:pPr marL="24130">
              <a:lnSpc>
                <a:spcPts val="1170"/>
              </a:lnSpc>
            </a:pPr>
            <a:r>
              <a:rPr dirty="0" sz="1200" spc="55">
                <a:solidFill>
                  <a:srgbClr val="898E8E"/>
                </a:solidFill>
                <a:latin typeface="Times New Roman"/>
                <a:cs typeface="Times New Roman"/>
              </a:rPr>
              <a:t>Bonih,</a:t>
            </a:r>
            <a:r>
              <a:rPr dirty="0" sz="1200" spc="-12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00" spc="75">
                <a:solidFill>
                  <a:srgbClr val="777C7C"/>
                </a:solidFill>
                <a:latin typeface="Times New Roman"/>
                <a:cs typeface="Times New Roman"/>
              </a:rPr>
              <a:t>Gregory</a:t>
            </a:r>
            <a:r>
              <a:rPr dirty="0" sz="1200" spc="-16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00" spc="70">
                <a:solidFill>
                  <a:srgbClr val="898E8E"/>
                </a:solidFill>
                <a:latin typeface="Times New Roman"/>
                <a:cs typeface="Times New Roman"/>
              </a:rPr>
              <a:t>19,</a:t>
            </a:r>
            <a:r>
              <a:rPr dirty="0" sz="1200" spc="130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50">
                <a:solidFill>
                  <a:srgbClr val="898E8E"/>
                </a:solidFill>
                <a:latin typeface="Times New Roman"/>
                <a:cs typeface="Times New Roman"/>
              </a:rPr>
              <a:t>,12,</a:t>
            </a:r>
            <a:r>
              <a:rPr dirty="0" sz="1250" spc="-9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00" spc="-10">
                <a:solidFill>
                  <a:srgbClr val="898E8E"/>
                </a:solidFill>
                <a:latin typeface="Times New Roman"/>
                <a:cs typeface="Times New Roman"/>
              </a:rPr>
              <a:t>61</a:t>
            </a:r>
            <a:endParaRPr sz="1200">
              <a:latin typeface="Times New Roman"/>
              <a:cs typeface="Times New Roman"/>
            </a:endParaRPr>
          </a:p>
          <a:p>
            <a:pPr marL="14604">
              <a:lnSpc>
                <a:spcPts val="1370"/>
              </a:lnSpc>
            </a:pPr>
            <a:r>
              <a:rPr dirty="0" sz="1250" spc="114">
                <a:solidFill>
                  <a:srgbClr val="898E8E"/>
                </a:solidFill>
                <a:latin typeface="Times New Roman"/>
                <a:cs typeface="Times New Roman"/>
              </a:rPr>
              <a:t>Byrd,O</a:t>
            </a:r>
            <a:r>
              <a:rPr dirty="0" sz="1250" spc="5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50" spc="130">
                <a:solidFill>
                  <a:srgbClr val="898E8E"/>
                </a:solidFill>
                <a:latin typeface="Times New Roman"/>
                <a:cs typeface="Times New Roman"/>
              </a:rPr>
              <a:t>ne</a:t>
            </a:r>
            <a:r>
              <a:rPr dirty="0" sz="1250" spc="-16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50" spc="114">
                <a:solidFill>
                  <a:srgbClr val="777C7C"/>
                </a:solidFill>
                <a:latin typeface="Times New Roman"/>
                <a:cs typeface="Times New Roman"/>
              </a:rPr>
              <a:t>18,</a:t>
            </a:r>
            <a:r>
              <a:rPr dirty="0" sz="1250" spc="-1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140">
                <a:solidFill>
                  <a:srgbClr val="777C7C"/>
                </a:solidFill>
                <a:latin typeface="Times New Roman"/>
                <a:cs typeface="Times New Roman"/>
              </a:rPr>
              <a:t>42,6S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10640434" y="5405162"/>
            <a:ext cx="1579880" cy="83185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ts val="1345"/>
              </a:lnSpc>
              <a:spcBef>
                <a:spcPts val="130"/>
              </a:spcBef>
            </a:pPr>
            <a:r>
              <a:rPr dirty="0" sz="1250" spc="35">
                <a:solidFill>
                  <a:srgbClr val="898E8E"/>
                </a:solidFill>
                <a:latin typeface="Times New Roman"/>
                <a:cs typeface="Times New Roman"/>
              </a:rPr>
              <a:t>Campbell, </a:t>
            </a:r>
            <a:r>
              <a:rPr dirty="0" sz="1250" spc="80">
                <a:solidFill>
                  <a:srgbClr val="777C7C"/>
                </a:solidFill>
                <a:latin typeface="Times New Roman"/>
                <a:cs typeface="Times New Roman"/>
              </a:rPr>
              <a:t>Don</a:t>
            </a:r>
            <a:r>
              <a:rPr dirty="0" sz="1250" spc="-13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70">
                <a:solidFill>
                  <a:srgbClr val="777C7C"/>
                </a:solidFill>
                <a:latin typeface="Times New Roman"/>
                <a:cs typeface="Times New Roman"/>
              </a:rPr>
              <a:t>42</a:t>
            </a: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ts val="1260"/>
              </a:lnSpc>
            </a:pPr>
            <a:r>
              <a:rPr dirty="0" sz="1250" spc="30">
                <a:solidFill>
                  <a:srgbClr val="898E8E"/>
                </a:solidFill>
                <a:latin typeface="Times New Roman"/>
                <a:cs typeface="Times New Roman"/>
              </a:rPr>
              <a:t>Chavez, </a:t>
            </a:r>
            <a:r>
              <a:rPr dirty="0" sz="1300" spc="25">
                <a:solidFill>
                  <a:srgbClr val="898E8E"/>
                </a:solidFill>
                <a:latin typeface="Times New Roman"/>
                <a:cs typeface="Times New Roman"/>
              </a:rPr>
              <a:t>Vincent</a:t>
            </a:r>
            <a:r>
              <a:rPr dirty="0" sz="1300" spc="-15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50" spc="20">
                <a:solidFill>
                  <a:srgbClr val="777C7C"/>
                </a:solidFill>
                <a:latin typeface="Times New Roman"/>
                <a:cs typeface="Times New Roman"/>
              </a:rPr>
              <a:t>42</a:t>
            </a:r>
            <a:endParaRPr sz="1250">
              <a:latin typeface="Times New Roman"/>
              <a:cs typeface="Times New Roman"/>
            </a:endParaRPr>
          </a:p>
          <a:p>
            <a:pPr marL="20320">
              <a:lnSpc>
                <a:spcPts val="1170"/>
              </a:lnSpc>
            </a:pPr>
            <a:r>
              <a:rPr dirty="0" sz="1200" spc="65">
                <a:solidFill>
                  <a:srgbClr val="898E8E"/>
                </a:solidFill>
                <a:latin typeface="Arial"/>
                <a:cs typeface="Arial"/>
              </a:rPr>
              <a:t>Clou!f,S </a:t>
            </a:r>
            <a:r>
              <a:rPr dirty="0" sz="1200" spc="95">
                <a:solidFill>
                  <a:srgbClr val="898E8E"/>
                </a:solidFill>
                <a:latin typeface="Arial"/>
                <a:cs typeface="Arial"/>
              </a:rPr>
              <a:t>Yl!n</a:t>
            </a:r>
            <a:r>
              <a:rPr dirty="0" sz="1200" spc="-90">
                <a:solidFill>
                  <a:srgbClr val="898E8E"/>
                </a:solidFill>
                <a:latin typeface="Arial"/>
                <a:cs typeface="Arial"/>
              </a:rPr>
              <a:t> </a:t>
            </a:r>
            <a:r>
              <a:rPr dirty="0" sz="1200" spc="120">
                <a:solidFill>
                  <a:srgbClr val="777C7C"/>
                </a:solidFill>
                <a:latin typeface="Arial"/>
                <a:cs typeface="Arial"/>
              </a:rPr>
              <a:t>42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235"/>
              </a:lnSpc>
            </a:pPr>
            <a:r>
              <a:rPr dirty="0" sz="1250" spc="65">
                <a:solidFill>
                  <a:srgbClr val="898E8E"/>
                </a:solidFill>
                <a:latin typeface="Times New Roman"/>
                <a:cs typeface="Times New Roman"/>
              </a:rPr>
              <a:t>Cooper, </a:t>
            </a:r>
            <a:r>
              <a:rPr dirty="0" sz="1250" spc="25">
                <a:solidFill>
                  <a:srgbClr val="777C7C"/>
                </a:solidFill>
                <a:latin typeface="Times New Roman"/>
                <a:cs typeface="Times New Roman"/>
              </a:rPr>
              <a:t>Allen 42,</a:t>
            </a:r>
            <a:r>
              <a:rPr dirty="0" sz="1250" spc="-10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30">
                <a:solidFill>
                  <a:srgbClr val="898E8E"/>
                </a:solidFill>
                <a:latin typeface="Times New Roman"/>
                <a:cs typeface="Times New Roman"/>
              </a:rPr>
              <a:t>64</a:t>
            </a:r>
            <a:endParaRPr sz="1250">
              <a:latin typeface="Times New Roman"/>
              <a:cs typeface="Times New Roman"/>
            </a:endParaRPr>
          </a:p>
          <a:p>
            <a:pPr marL="22225">
              <a:lnSpc>
                <a:spcPts val="1300"/>
              </a:lnSpc>
            </a:pPr>
            <a:r>
              <a:rPr dirty="0" sz="1200" spc="55">
                <a:solidFill>
                  <a:srgbClr val="898E8E"/>
                </a:solidFill>
                <a:latin typeface="Times New Roman"/>
                <a:cs typeface="Times New Roman"/>
              </a:rPr>
              <a:t>Cushmffl, </a:t>
            </a:r>
            <a:r>
              <a:rPr dirty="0" sz="1200" spc="95">
                <a:solidFill>
                  <a:srgbClr val="777C7C"/>
                </a:solidFill>
                <a:latin typeface="Times New Roman"/>
                <a:cs typeface="Times New Roman"/>
              </a:rPr>
              <a:t>Timothy</a:t>
            </a:r>
            <a:r>
              <a:rPr dirty="0" sz="1200" spc="-17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00" spc="100">
                <a:solidFill>
                  <a:srgbClr val="777C7C"/>
                </a:solidFill>
                <a:latin typeface="Times New Roman"/>
                <a:cs typeface="Times New Roman"/>
              </a:rPr>
              <a:t>42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11741194" y="6578478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 h="0">
                <a:moveTo>
                  <a:pt x="0" y="0"/>
                </a:moveTo>
                <a:lnTo>
                  <a:pt x="78955" y="0"/>
                </a:lnTo>
              </a:path>
            </a:pathLst>
          </a:custGeom>
          <a:ln w="9877">
            <a:solidFill>
              <a:srgbClr val="777C7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12076824" y="6578478"/>
            <a:ext cx="296545" cy="0"/>
          </a:xfrm>
          <a:custGeom>
            <a:avLst/>
            <a:gdLst/>
            <a:ahLst/>
            <a:cxnLst/>
            <a:rect l="l" t="t" r="r" b="b"/>
            <a:pathLst>
              <a:path w="296545" h="0">
                <a:moveTo>
                  <a:pt x="0" y="0"/>
                </a:moveTo>
                <a:lnTo>
                  <a:pt x="296082" y="0"/>
                </a:lnTo>
              </a:path>
            </a:pathLst>
          </a:custGeom>
          <a:ln w="9877">
            <a:solidFill>
              <a:srgbClr val="898E8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 txBox="1"/>
          <p:nvPr/>
        </p:nvSpPr>
        <p:spPr>
          <a:xfrm>
            <a:off x="10653209" y="6234881"/>
            <a:ext cx="1761489" cy="42290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423035" algn="l"/>
              </a:tabLst>
            </a:pPr>
            <a:r>
              <a:rPr dirty="0" sz="1350" spc="-30">
                <a:solidFill>
                  <a:srgbClr val="898E8E"/>
                </a:solidFill>
                <a:latin typeface="Times New Roman"/>
                <a:cs typeface="Times New Roman"/>
              </a:rPr>
              <a:t>Dary</a:t>
            </a:r>
            <a:r>
              <a:rPr dirty="0" sz="1350" spc="50">
                <a:solidFill>
                  <a:srgbClr val="898E8E"/>
                </a:solidFill>
                <a:latin typeface="Times New Roman"/>
                <a:cs typeface="Times New Roman"/>
              </a:rPr>
              <a:t>.</a:t>
            </a:r>
            <a:r>
              <a:rPr dirty="0" sz="1100" spc="20">
                <a:solidFill>
                  <a:srgbClr val="777C7C"/>
                </a:solidFill>
                <a:latin typeface="Arial"/>
                <a:cs typeface="Arial"/>
              </a:rPr>
              <a:t>'l'holl1ll</a:t>
            </a:r>
            <a:r>
              <a:rPr dirty="0" sz="1100" spc="55">
                <a:solidFill>
                  <a:srgbClr val="777C7C"/>
                </a:solidFill>
                <a:latin typeface="Arial"/>
                <a:cs typeface="Arial"/>
              </a:rPr>
              <a:t>S</a:t>
            </a:r>
            <a:r>
              <a:rPr dirty="0" sz="1100" spc="-55">
                <a:solidFill>
                  <a:srgbClr val="777C7C"/>
                </a:solidFill>
                <a:latin typeface="Arial"/>
                <a:cs typeface="Arial"/>
              </a:rPr>
              <a:t> </a:t>
            </a:r>
            <a:r>
              <a:rPr dirty="0" sz="1250" spc="60">
                <a:solidFill>
                  <a:srgbClr val="777C7C"/>
                </a:solidFill>
                <a:latin typeface="Times New Roman"/>
                <a:cs typeface="Times New Roman"/>
              </a:rPr>
              <a:t>4</a:t>
            </a:r>
            <a:r>
              <a:rPr dirty="0" sz="1250" spc="50">
                <a:solidFill>
                  <a:srgbClr val="777C7C"/>
                </a:solidFill>
                <a:latin typeface="Times New Roman"/>
                <a:cs typeface="Times New Roman"/>
              </a:rPr>
              <a:t>2</a:t>
            </a:r>
            <a:r>
              <a:rPr dirty="0" sz="1250">
                <a:solidFill>
                  <a:srgbClr val="777C7C"/>
                </a:solidFill>
                <a:latin typeface="Times New Roman"/>
                <a:cs typeface="Times New Roman"/>
              </a:rPr>
              <a:t>	</a:t>
            </a:r>
            <a:r>
              <a:rPr dirty="0" sz="2600" spc="-35">
                <a:solidFill>
                  <a:srgbClr val="898E8E"/>
                </a:solidFill>
                <a:latin typeface="Times New Roman"/>
                <a:cs typeface="Times New Roman"/>
              </a:rPr>
              <a:t>'-4</a:t>
            </a:r>
            <a:endParaRPr sz="2600">
              <a:latin typeface="Times New Roman"/>
              <a:cs typeface="Times New Roman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10633814" y="6541086"/>
            <a:ext cx="1405255" cy="209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70">
                <a:solidFill>
                  <a:srgbClr val="777C7C"/>
                </a:solidFill>
                <a:latin typeface="Times New Roman"/>
                <a:cs typeface="Times New Roman"/>
              </a:rPr>
              <a:t>Devenport,</a:t>
            </a:r>
            <a:r>
              <a:rPr dirty="0" sz="1200" spc="-8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u="sng" sz="1200" spc="10">
                <a:solidFill>
                  <a:srgbClr val="777C7C"/>
                </a:solidFill>
                <a:uFill>
                  <a:solidFill>
                    <a:srgbClr val="777C7C"/>
                  </a:solidFill>
                </a:uFill>
                <a:latin typeface="Times New Roman"/>
                <a:cs typeface="Times New Roman"/>
              </a:rPr>
              <a:t>Johii"'l\2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11271429" y="6690889"/>
            <a:ext cx="40005" cy="227329"/>
          </a:xfrm>
          <a:custGeom>
            <a:avLst/>
            <a:gdLst/>
            <a:ahLst/>
            <a:cxnLst/>
            <a:rect l="l" t="t" r="r" b="b"/>
            <a:pathLst>
              <a:path w="40004" h="227329">
                <a:moveTo>
                  <a:pt x="39477" y="227044"/>
                </a:moveTo>
                <a:lnTo>
                  <a:pt x="0" y="227044"/>
                </a:lnTo>
                <a:lnTo>
                  <a:pt x="0" y="0"/>
                </a:lnTo>
                <a:lnTo>
                  <a:pt x="39477" y="0"/>
                </a:lnTo>
                <a:lnTo>
                  <a:pt x="39477" y="227044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 txBox="1"/>
          <p:nvPr/>
        </p:nvSpPr>
        <p:spPr>
          <a:xfrm>
            <a:off x="10617939" y="6679372"/>
            <a:ext cx="1791335" cy="23304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10"/>
              </a:spcBef>
            </a:pPr>
            <a:r>
              <a:rPr dirty="0" sz="1350" spc="-90">
                <a:solidFill>
                  <a:srgbClr val="777C7C"/>
                </a:solidFill>
                <a:latin typeface="Times New Roman"/>
                <a:cs typeface="Times New Roman"/>
              </a:rPr>
              <a:t>DooOt </a:t>
            </a:r>
            <a:r>
              <a:rPr dirty="0" sz="1350" spc="-100">
                <a:solidFill>
                  <a:srgbClr val="777C7C"/>
                </a:solidFill>
                <a:latin typeface="Times New Roman"/>
                <a:cs typeface="Times New Roman"/>
              </a:rPr>
              <a:t>Ue</a:t>
            </a:r>
            <a:r>
              <a:rPr dirty="0" sz="1350" spc="-100">
                <a:solidFill>
                  <a:srgbClr val="A0A5A3"/>
                </a:solidFill>
                <a:latin typeface="Times New Roman"/>
                <a:cs typeface="Times New Roman"/>
              </a:rPr>
              <a:t>, </a:t>
            </a:r>
            <a:r>
              <a:rPr dirty="0" sz="1350" spc="5">
                <a:solidFill>
                  <a:srgbClr val="777C7C"/>
                </a:solidFill>
                <a:latin typeface="Times New Roman"/>
                <a:cs typeface="Times New Roman"/>
              </a:rPr>
              <a:t>Thomas </a:t>
            </a:r>
            <a:r>
              <a:rPr dirty="0" sz="1250">
                <a:solidFill>
                  <a:srgbClr val="777C7C"/>
                </a:solidFill>
                <a:latin typeface="Times New Roman"/>
                <a:cs typeface="Times New Roman"/>
              </a:rPr>
              <a:t>4</a:t>
            </a:r>
            <a:r>
              <a:rPr dirty="0" sz="1250" spc="-16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5">
                <a:solidFill>
                  <a:srgbClr val="777C7C"/>
                </a:solidFill>
                <a:latin typeface="Times New Roman"/>
                <a:cs typeface="Times New Roman"/>
              </a:rPr>
              <a:t>2</a:t>
            </a:r>
            <a:r>
              <a:rPr dirty="0" baseline="-9259" sz="1350" spc="-7">
                <a:solidFill>
                  <a:srgbClr val="777C7C"/>
                </a:solidFill>
                <a:latin typeface="Times New Roman"/>
                <a:cs typeface="Times New Roman"/>
              </a:rPr>
              <a:t>1 </a:t>
            </a:r>
            <a:r>
              <a:rPr dirty="0" sz="1250">
                <a:solidFill>
                  <a:srgbClr val="777C7C"/>
                </a:solidFill>
                <a:latin typeface="Times New Roman"/>
                <a:cs typeface="Times New Roman"/>
              </a:rPr>
              <a:t>61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10653466" y="6852231"/>
            <a:ext cx="1479550" cy="2152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250" spc="-5">
                <a:solidFill>
                  <a:srgbClr val="898E8E"/>
                </a:solidFill>
                <a:latin typeface="Times New Roman"/>
                <a:cs typeface="Times New Roman"/>
              </a:rPr>
              <a:t>Doucbo.no,</a:t>
            </a:r>
            <a:r>
              <a:rPr dirty="0" sz="1250" spc="28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50" spc="215">
                <a:solidFill>
                  <a:srgbClr val="898E8E"/>
                </a:solidFill>
                <a:latin typeface="Times New Roman"/>
                <a:cs typeface="Times New Roman"/>
              </a:rPr>
              <a:t>n9"1</a:t>
            </a:r>
            <a:r>
              <a:rPr dirty="0" sz="1250" spc="215">
                <a:solidFill>
                  <a:srgbClr val="777C7C"/>
                </a:solidFill>
                <a:latin typeface="Times New Roman"/>
                <a:cs typeface="Times New Roman"/>
              </a:rPr>
              <a:t>42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11260870" y="7048982"/>
            <a:ext cx="139700" cy="1644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70"/>
              </a:lnSpc>
            </a:pPr>
            <a:r>
              <a:rPr dirty="0" sz="1150" spc="60">
                <a:solidFill>
                  <a:srgbClr val="777C7C"/>
                </a:solidFill>
                <a:latin typeface="Times New Roman"/>
                <a:cs typeface="Times New Roman"/>
              </a:rPr>
              <a:t>ry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10653633" y="7020150"/>
            <a:ext cx="620395" cy="2032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150" spc="75">
                <a:solidFill>
                  <a:srgbClr val="777C7C"/>
                </a:solidFill>
                <a:latin typeface="Times New Roman"/>
                <a:cs typeface="Times New Roman"/>
              </a:rPr>
              <a:t>Dusenbu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11287981" y="6992053"/>
            <a:ext cx="410209" cy="247015"/>
          </a:xfrm>
          <a:custGeom>
            <a:avLst/>
            <a:gdLst/>
            <a:ahLst/>
            <a:cxnLst/>
            <a:rect l="l" t="t" r="r" b="b"/>
            <a:pathLst>
              <a:path w="410209" h="247015">
                <a:moveTo>
                  <a:pt x="410034" y="246505"/>
                </a:moveTo>
                <a:lnTo>
                  <a:pt x="0" y="246505"/>
                </a:lnTo>
                <a:lnTo>
                  <a:pt x="0" y="0"/>
                </a:lnTo>
                <a:lnTo>
                  <a:pt x="410034" y="0"/>
                </a:lnTo>
                <a:lnTo>
                  <a:pt x="410034" y="246505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 txBox="1"/>
          <p:nvPr/>
        </p:nvSpPr>
        <p:spPr>
          <a:xfrm>
            <a:off x="11396105" y="6980639"/>
            <a:ext cx="843280" cy="2508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450" spc="-75">
                <a:solidFill>
                  <a:srgbClr val="A0A5A3"/>
                </a:solidFill>
                <a:latin typeface="Times New Roman"/>
                <a:cs typeface="Times New Roman"/>
              </a:rPr>
              <a:t>,,f!\</a:t>
            </a:r>
            <a:r>
              <a:rPr dirty="0" sz="1450" spc="-75">
                <a:solidFill>
                  <a:srgbClr val="777C7C"/>
                </a:solidFill>
                <a:latin typeface="Times New Roman"/>
                <a:cs typeface="Times New Roman"/>
              </a:rPr>
              <a:t>r</a:t>
            </a:r>
            <a:r>
              <a:rPr dirty="0" sz="1450" spc="-75">
                <a:solidFill>
                  <a:srgbClr val="A0A5A3"/>
                </a:solidFill>
                <a:latin typeface="Times New Roman"/>
                <a:cs typeface="Times New Roman"/>
              </a:rPr>
              <a:t>.</a:t>
            </a:r>
            <a:r>
              <a:rPr dirty="0" sz="1450" spc="-75">
                <a:solidFill>
                  <a:srgbClr val="777C7C"/>
                </a:solidFill>
                <a:latin typeface="Times New Roman"/>
                <a:cs typeface="Times New Roman"/>
              </a:rPr>
              <a:t>nola</a:t>
            </a:r>
            <a:r>
              <a:rPr dirty="0" sz="1450" spc="-17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150" spc="40">
                <a:solidFill>
                  <a:srgbClr val="777C7C"/>
                </a:solidFill>
                <a:latin typeface="Times New Roman"/>
                <a:cs typeface="Times New Roman"/>
              </a:rPr>
              <a:t>42.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11408842" y="7130137"/>
            <a:ext cx="108585" cy="285750"/>
          </a:xfrm>
          <a:custGeom>
            <a:avLst/>
            <a:gdLst/>
            <a:ahLst/>
            <a:cxnLst/>
            <a:rect l="l" t="t" r="r" b="b"/>
            <a:pathLst>
              <a:path w="108584" h="285750">
                <a:moveTo>
                  <a:pt x="108563" y="285427"/>
                </a:moveTo>
                <a:lnTo>
                  <a:pt x="0" y="285427"/>
                </a:lnTo>
                <a:lnTo>
                  <a:pt x="0" y="0"/>
                </a:lnTo>
                <a:lnTo>
                  <a:pt x="108563" y="0"/>
                </a:lnTo>
                <a:lnTo>
                  <a:pt x="108563" y="285427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 txBox="1"/>
          <p:nvPr/>
        </p:nvSpPr>
        <p:spPr>
          <a:xfrm>
            <a:off x="11408842" y="7238559"/>
            <a:ext cx="108585" cy="177165"/>
          </a:xfrm>
          <a:prstGeom prst="rect">
            <a:avLst/>
          </a:prstGeom>
          <a:solidFill>
            <a:srgbClr val="D1D6D6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210"/>
              </a:lnSpc>
            </a:pPr>
            <a:r>
              <a:rPr dirty="0" sz="1700" spc="35">
                <a:solidFill>
                  <a:srgbClr val="A0A5A3"/>
                </a:solidFill>
                <a:latin typeface="Times New Roman"/>
                <a:cs typeface="Times New Roman"/>
              </a:rPr>
              <a:t>/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12078315" y="7118926"/>
            <a:ext cx="323850" cy="28638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700" spc="40">
                <a:solidFill>
                  <a:srgbClr val="898E8E"/>
                </a:solidFill>
                <a:latin typeface="Times New Roman"/>
                <a:cs typeface="Times New Roman"/>
              </a:rPr>
              <a:t>(•</a:t>
            </a:r>
            <a:r>
              <a:rPr dirty="0" sz="1700" spc="12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700" spc="-10">
                <a:solidFill>
                  <a:srgbClr val="898E8E"/>
                </a:solidFill>
                <a:latin typeface="Times New Roman"/>
                <a:cs typeface="Times New Roman"/>
              </a:rPr>
              <a:t>l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11090819" y="7377695"/>
            <a:ext cx="29845" cy="197485"/>
          </a:xfrm>
          <a:custGeom>
            <a:avLst/>
            <a:gdLst/>
            <a:ahLst/>
            <a:cxnLst/>
            <a:rect l="l" t="t" r="r" b="b"/>
            <a:pathLst>
              <a:path w="29845" h="197484">
                <a:moveTo>
                  <a:pt x="29608" y="197141"/>
                </a:moveTo>
                <a:lnTo>
                  <a:pt x="0" y="197141"/>
                </a:lnTo>
                <a:lnTo>
                  <a:pt x="0" y="0"/>
                </a:lnTo>
                <a:lnTo>
                  <a:pt x="29608" y="0"/>
                </a:lnTo>
                <a:lnTo>
                  <a:pt x="29608" y="197141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 txBox="1"/>
          <p:nvPr/>
        </p:nvSpPr>
        <p:spPr>
          <a:xfrm>
            <a:off x="10644009" y="7365865"/>
            <a:ext cx="1255395" cy="20320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150" spc="-5">
                <a:solidFill>
                  <a:srgbClr val="777C7C"/>
                </a:solidFill>
                <a:latin typeface="Arial"/>
                <a:cs typeface="Arial"/>
              </a:rPr>
              <a:t>F </a:t>
            </a:r>
            <a:r>
              <a:rPr dirty="0" sz="1150" spc="10">
                <a:solidFill>
                  <a:srgbClr val="777C7C"/>
                </a:solidFill>
                <a:latin typeface="Arial"/>
                <a:cs typeface="Arial"/>
              </a:rPr>
              <a:t>isher</a:t>
            </a:r>
            <a:r>
              <a:rPr dirty="0" sz="1150" spc="10">
                <a:solidFill>
                  <a:srgbClr val="A0A5A3"/>
                </a:solidFill>
                <a:latin typeface="Arial"/>
                <a:cs typeface="Arial"/>
              </a:rPr>
              <a:t>, </a:t>
            </a:r>
            <a:r>
              <a:rPr dirty="0" sz="1150" spc="-65">
                <a:solidFill>
                  <a:srgbClr val="898E8E"/>
                </a:solidFill>
                <a:latin typeface="Arial"/>
                <a:cs typeface="Arial"/>
              </a:rPr>
              <a:t>RU&amp;&amp;cll</a:t>
            </a:r>
            <a:r>
              <a:rPr dirty="0" sz="1150" spc="-180">
                <a:solidFill>
                  <a:srgbClr val="898E8E"/>
                </a:solidFill>
                <a:latin typeface="Arial"/>
                <a:cs typeface="Arial"/>
              </a:rPr>
              <a:t> </a:t>
            </a:r>
            <a:r>
              <a:rPr dirty="0" sz="1150" spc="35">
                <a:solidFill>
                  <a:srgbClr val="898E8E"/>
                </a:solidFill>
                <a:latin typeface="Arial"/>
                <a:cs typeface="Arial"/>
              </a:rPr>
              <a:t>43</a:t>
            </a:r>
            <a:endParaRPr sz="1150">
              <a:latin typeface="Arial"/>
              <a:cs typeface="Arial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10653879" y="7523908"/>
            <a:ext cx="1506855" cy="3536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ts val="1225"/>
              </a:lnSpc>
              <a:spcBef>
                <a:spcPts val="114"/>
              </a:spcBef>
            </a:pPr>
            <a:r>
              <a:rPr dirty="0" sz="1150" spc="45">
                <a:solidFill>
                  <a:srgbClr val="898E8E"/>
                </a:solidFill>
                <a:latin typeface="Arial"/>
                <a:cs typeface="Arial"/>
              </a:rPr>
              <a:t>Fretdilnl!,</a:t>
            </a:r>
            <a:r>
              <a:rPr dirty="0" sz="1150" spc="-265">
                <a:solidFill>
                  <a:srgbClr val="898E8E"/>
                </a:solidFill>
                <a:latin typeface="Arial"/>
                <a:cs typeface="Arial"/>
              </a:rPr>
              <a:t> </a:t>
            </a:r>
            <a:r>
              <a:rPr dirty="0" sz="1150" spc="40">
                <a:solidFill>
                  <a:srgbClr val="898E8E"/>
                </a:solidFill>
                <a:latin typeface="Arial"/>
                <a:cs typeface="Arial"/>
              </a:rPr>
              <a:t>Rogtir </a:t>
            </a:r>
            <a:r>
              <a:rPr dirty="0" sz="1150" spc="55">
                <a:solidFill>
                  <a:srgbClr val="898E8E"/>
                </a:solidFill>
                <a:latin typeface="Arial"/>
                <a:cs typeface="Arial"/>
              </a:rPr>
              <a:t>43</a:t>
            </a:r>
            <a:endParaRPr sz="1150">
              <a:latin typeface="Arial"/>
              <a:cs typeface="Arial"/>
            </a:endParaRPr>
          </a:p>
          <a:p>
            <a:pPr marL="22225">
              <a:lnSpc>
                <a:spcPts val="1345"/>
              </a:lnSpc>
            </a:pPr>
            <a:r>
              <a:rPr dirty="0" sz="1250" spc="-5">
                <a:solidFill>
                  <a:srgbClr val="898E8E"/>
                </a:solidFill>
                <a:latin typeface="Times New Roman"/>
                <a:cs typeface="Times New Roman"/>
              </a:rPr>
              <a:t>Frenlrn$1, </a:t>
            </a:r>
            <a:r>
              <a:rPr dirty="0" sz="1250" spc="30">
                <a:solidFill>
                  <a:srgbClr val="898E8E"/>
                </a:solidFill>
                <a:latin typeface="Times New Roman"/>
                <a:cs typeface="Times New Roman"/>
              </a:rPr>
              <a:t>Richard</a:t>
            </a:r>
            <a:r>
              <a:rPr dirty="0" sz="1250" spc="114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50" spc="40">
                <a:solidFill>
                  <a:srgbClr val="898E8E"/>
                </a:solidFill>
                <a:latin typeface="Times New Roman"/>
                <a:cs typeface="Times New Roman"/>
              </a:rPr>
              <a:t>48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10663493" y="7810357"/>
            <a:ext cx="1510030" cy="2152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250" spc="65">
                <a:solidFill>
                  <a:srgbClr val="898E8E"/>
                </a:solidFill>
                <a:latin typeface="Times New Roman"/>
                <a:cs typeface="Times New Roman"/>
              </a:rPr>
              <a:t>Frost,</a:t>
            </a:r>
            <a:r>
              <a:rPr dirty="0" sz="1250" spc="-18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50" spc="55">
                <a:solidFill>
                  <a:srgbClr val="898E8E"/>
                </a:solidFill>
                <a:latin typeface="Times New Roman"/>
                <a:cs typeface="Times New Roman"/>
              </a:rPr>
              <a:t>Stephen</a:t>
            </a:r>
            <a:r>
              <a:rPr dirty="0" sz="1250" spc="-1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50" spc="50">
                <a:solidFill>
                  <a:srgbClr val="898E8E"/>
                </a:solidFill>
                <a:latin typeface="Times New Roman"/>
                <a:cs typeface="Times New Roman"/>
              </a:rPr>
              <a:t>39,</a:t>
            </a:r>
            <a:r>
              <a:rPr dirty="0" sz="1250" spc="30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50" spc="65">
                <a:solidFill>
                  <a:srgbClr val="777C7C"/>
                </a:solidFill>
                <a:latin typeface="Times New Roman"/>
                <a:cs typeface="Times New Roman"/>
              </a:rPr>
              <a:t>71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12101676" y="7935750"/>
            <a:ext cx="49530" cy="203835"/>
          </a:xfrm>
          <a:custGeom>
            <a:avLst/>
            <a:gdLst/>
            <a:ahLst/>
            <a:cxnLst/>
            <a:rect l="l" t="t" r="r" b="b"/>
            <a:pathLst>
              <a:path w="49529" h="203834">
                <a:moveTo>
                  <a:pt x="49347" y="203713"/>
                </a:moveTo>
                <a:lnTo>
                  <a:pt x="0" y="203713"/>
                </a:lnTo>
                <a:lnTo>
                  <a:pt x="0" y="0"/>
                </a:lnTo>
                <a:lnTo>
                  <a:pt x="49347" y="0"/>
                </a:lnTo>
                <a:lnTo>
                  <a:pt x="49347" y="203713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 txBox="1"/>
          <p:nvPr/>
        </p:nvSpPr>
        <p:spPr>
          <a:xfrm>
            <a:off x="12088983" y="7923950"/>
            <a:ext cx="85090" cy="209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45">
                <a:solidFill>
                  <a:srgbClr val="BFC1BD"/>
                </a:solidFill>
                <a:latin typeface="Arial"/>
                <a:cs typeface="Arial"/>
              </a:rPr>
              <a:t>•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12932458" y="3874135"/>
            <a:ext cx="235585" cy="7073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4450" spc="165">
                <a:solidFill>
                  <a:srgbClr val="898E8E"/>
                </a:solidFill>
                <a:latin typeface="Times New Roman"/>
                <a:cs typeface="Times New Roman"/>
              </a:rPr>
              <a:t>-</a:t>
            </a:r>
            <a:endParaRPr sz="4450">
              <a:latin typeface="Times New Roman"/>
              <a:cs typeface="Times New Roman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15352803" y="4194736"/>
            <a:ext cx="108585" cy="622935"/>
          </a:xfrm>
          <a:custGeom>
            <a:avLst/>
            <a:gdLst/>
            <a:ahLst/>
            <a:cxnLst/>
            <a:rect l="l" t="t" r="r" b="b"/>
            <a:pathLst>
              <a:path w="108584" h="622935">
                <a:moveTo>
                  <a:pt x="108563" y="622751"/>
                </a:moveTo>
                <a:lnTo>
                  <a:pt x="0" y="622751"/>
                </a:lnTo>
                <a:lnTo>
                  <a:pt x="0" y="0"/>
                </a:lnTo>
                <a:lnTo>
                  <a:pt x="108563" y="0"/>
                </a:lnTo>
                <a:lnTo>
                  <a:pt x="108563" y="622751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 txBox="1"/>
          <p:nvPr/>
        </p:nvSpPr>
        <p:spPr>
          <a:xfrm>
            <a:off x="15340105" y="4185279"/>
            <a:ext cx="186690" cy="5943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700" spc="-295">
                <a:solidFill>
                  <a:srgbClr val="A0A5A3"/>
                </a:solidFill>
                <a:latin typeface="Times New Roman"/>
                <a:cs typeface="Times New Roman"/>
              </a:rPr>
              <a:t>..</a:t>
            </a:r>
            <a:endParaRPr sz="3700">
              <a:latin typeface="Times New Roman"/>
              <a:cs typeface="Times New Roman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14311746" y="5466134"/>
            <a:ext cx="49530" cy="214629"/>
          </a:xfrm>
          <a:custGeom>
            <a:avLst/>
            <a:gdLst/>
            <a:ahLst/>
            <a:cxnLst/>
            <a:rect l="l" t="t" r="r" b="b"/>
            <a:pathLst>
              <a:path w="49530" h="214629">
                <a:moveTo>
                  <a:pt x="49347" y="214070"/>
                </a:moveTo>
                <a:lnTo>
                  <a:pt x="0" y="214070"/>
                </a:lnTo>
                <a:lnTo>
                  <a:pt x="0" y="0"/>
                </a:lnTo>
                <a:lnTo>
                  <a:pt x="49347" y="0"/>
                </a:lnTo>
                <a:lnTo>
                  <a:pt x="49347" y="214070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14529141" y="5619270"/>
            <a:ext cx="49530" cy="207645"/>
          </a:xfrm>
          <a:custGeom>
            <a:avLst/>
            <a:gdLst/>
            <a:ahLst/>
            <a:cxnLst/>
            <a:rect l="l" t="t" r="r" b="b"/>
            <a:pathLst>
              <a:path w="49530" h="207645">
                <a:moveTo>
                  <a:pt x="49347" y="207583"/>
                </a:moveTo>
                <a:lnTo>
                  <a:pt x="0" y="207583"/>
                </a:lnTo>
                <a:lnTo>
                  <a:pt x="0" y="0"/>
                </a:lnTo>
                <a:lnTo>
                  <a:pt x="49347" y="0"/>
                </a:lnTo>
                <a:lnTo>
                  <a:pt x="49347" y="207583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14943498" y="5777312"/>
            <a:ext cx="20320" cy="207645"/>
          </a:xfrm>
          <a:custGeom>
            <a:avLst/>
            <a:gdLst/>
            <a:ahLst/>
            <a:cxnLst/>
            <a:rect l="l" t="t" r="r" b="b"/>
            <a:pathLst>
              <a:path w="20319" h="207645">
                <a:moveTo>
                  <a:pt x="19738" y="207583"/>
                </a:moveTo>
                <a:lnTo>
                  <a:pt x="0" y="207583"/>
                </a:lnTo>
                <a:lnTo>
                  <a:pt x="0" y="0"/>
                </a:lnTo>
                <a:lnTo>
                  <a:pt x="19738" y="0"/>
                </a:lnTo>
                <a:lnTo>
                  <a:pt x="19738" y="207583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 txBox="1"/>
          <p:nvPr/>
        </p:nvSpPr>
        <p:spPr>
          <a:xfrm>
            <a:off x="13792187" y="4679159"/>
            <a:ext cx="1561465" cy="1301750"/>
          </a:xfrm>
          <a:prstGeom prst="rect">
            <a:avLst/>
          </a:prstGeom>
        </p:spPr>
        <p:txBody>
          <a:bodyPr wrap="square" lIns="0" tIns="44450" rIns="0" bIns="0" rtlCol="0" vert="horz">
            <a:spAutoFit/>
          </a:bodyPr>
          <a:lstStyle/>
          <a:p>
            <a:pPr marL="18415" marR="5080" indent="13335">
              <a:lnSpc>
                <a:spcPts val="1240"/>
              </a:lnSpc>
              <a:spcBef>
                <a:spcPts val="350"/>
              </a:spcBef>
            </a:pPr>
            <a:r>
              <a:rPr dirty="0" sz="1250" spc="15">
                <a:solidFill>
                  <a:srgbClr val="777C7C"/>
                </a:solidFill>
                <a:latin typeface="Times New Roman"/>
                <a:cs typeface="Times New Roman"/>
              </a:rPr>
              <a:t>McCauley, </a:t>
            </a:r>
            <a:r>
              <a:rPr dirty="0" sz="1250" spc="20">
                <a:solidFill>
                  <a:srgbClr val="777C7C"/>
                </a:solidFill>
                <a:latin typeface="Times New Roman"/>
                <a:cs typeface="Times New Roman"/>
              </a:rPr>
              <a:t>Richard</a:t>
            </a:r>
            <a:r>
              <a:rPr dirty="0" sz="1250" spc="-5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65">
                <a:solidFill>
                  <a:srgbClr val="777C7C"/>
                </a:solidFill>
                <a:latin typeface="Times New Roman"/>
                <a:cs typeface="Times New Roman"/>
              </a:rPr>
              <a:t>4.S  </a:t>
            </a:r>
            <a:r>
              <a:rPr dirty="0" sz="1250" spc="-20">
                <a:solidFill>
                  <a:srgbClr val="777C7C"/>
                </a:solidFill>
                <a:latin typeface="Times New Roman"/>
                <a:cs typeface="Times New Roman"/>
              </a:rPr>
              <a:t>'Mc:Cnuy, </a:t>
            </a:r>
            <a:r>
              <a:rPr dirty="0" sz="1200" spc="70">
                <a:solidFill>
                  <a:srgbClr val="777C7C"/>
                </a:solidFill>
                <a:latin typeface="Times New Roman"/>
                <a:cs typeface="Times New Roman"/>
              </a:rPr>
              <a:t>Linda</a:t>
            </a:r>
            <a:r>
              <a:rPr dirty="0" sz="1200" spc="-13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150" spc="-15">
                <a:solidFill>
                  <a:srgbClr val="777C7C"/>
                </a:solidFill>
                <a:latin typeface="Arial"/>
                <a:cs typeface="Arial"/>
              </a:rPr>
              <a:t>'10</a:t>
            </a:r>
            <a:endParaRPr sz="1150">
              <a:latin typeface="Arial"/>
              <a:cs typeface="Arial"/>
            </a:endParaRPr>
          </a:p>
          <a:p>
            <a:pPr marL="32384">
              <a:lnSpc>
                <a:spcPts val="1085"/>
              </a:lnSpc>
            </a:pPr>
            <a:r>
              <a:rPr dirty="0" sz="1250" spc="15">
                <a:solidFill>
                  <a:srgbClr val="777C7C"/>
                </a:solidFill>
                <a:latin typeface="Times New Roman"/>
                <a:cs typeface="Times New Roman"/>
              </a:rPr>
              <a:t>McOtellot; </a:t>
            </a:r>
            <a:r>
              <a:rPr dirty="0" sz="1250" spc="20">
                <a:solidFill>
                  <a:srgbClr val="777C7C"/>
                </a:solidFill>
                <a:latin typeface="Times New Roman"/>
                <a:cs typeface="Times New Roman"/>
              </a:rPr>
              <a:t>Dougla•</a:t>
            </a:r>
            <a:r>
              <a:rPr dirty="0" sz="1250" spc="-20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25">
                <a:solidFill>
                  <a:srgbClr val="777C7C"/>
                </a:solidFill>
                <a:latin typeface="Times New Roman"/>
                <a:cs typeface="Times New Roman"/>
              </a:rPr>
              <a:t>40</a:t>
            </a:r>
            <a:endParaRPr sz="1250">
              <a:latin typeface="Times New Roman"/>
              <a:cs typeface="Times New Roman"/>
            </a:endParaRPr>
          </a:p>
          <a:p>
            <a:pPr marL="32384">
              <a:lnSpc>
                <a:spcPts val="1245"/>
              </a:lnSpc>
            </a:pPr>
            <a:r>
              <a:rPr dirty="0" sz="1250" spc="10">
                <a:solidFill>
                  <a:srgbClr val="606264"/>
                </a:solidFill>
                <a:latin typeface="Times New Roman"/>
                <a:cs typeface="Times New Roman"/>
              </a:rPr>
              <a:t>M</a:t>
            </a:r>
            <a:r>
              <a:rPr dirty="0" sz="1250" spc="10">
                <a:solidFill>
                  <a:srgbClr val="777C7C"/>
                </a:solidFill>
                <a:latin typeface="Times New Roman"/>
                <a:cs typeface="Times New Roman"/>
              </a:rPr>
              <a:t>aJo</a:t>
            </a:r>
            <a:r>
              <a:rPr dirty="0" sz="1250" spc="10">
                <a:solidFill>
                  <a:srgbClr val="606264"/>
                </a:solidFill>
                <a:latin typeface="Times New Roman"/>
                <a:cs typeface="Times New Roman"/>
              </a:rPr>
              <a:t>n</a:t>
            </a:r>
            <a:r>
              <a:rPr dirty="0" sz="1250" spc="10">
                <a:solidFill>
                  <a:srgbClr val="777C7C"/>
                </a:solidFill>
                <a:latin typeface="Times New Roman"/>
                <a:cs typeface="Times New Roman"/>
              </a:rPr>
              <a:t>f!'l'31ichael</a:t>
            </a:r>
            <a:r>
              <a:rPr dirty="0" sz="1250" spc="-12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100" spc="40">
                <a:solidFill>
                  <a:srgbClr val="777C7C"/>
                </a:solidFill>
                <a:latin typeface="Arial"/>
                <a:cs typeface="Arial"/>
              </a:rPr>
              <a:t>48</a:t>
            </a:r>
            <a:endParaRPr sz="1100">
              <a:latin typeface="Arial"/>
              <a:cs typeface="Arial"/>
            </a:endParaRPr>
          </a:p>
          <a:p>
            <a:pPr marL="32384">
              <a:lnSpc>
                <a:spcPts val="1245"/>
              </a:lnSpc>
            </a:pPr>
            <a:r>
              <a:rPr dirty="0" sz="1250" spc="-45">
                <a:solidFill>
                  <a:srgbClr val="777C7C"/>
                </a:solidFill>
                <a:latin typeface="Times New Roman"/>
                <a:cs typeface="Times New Roman"/>
              </a:rPr>
              <a:t>M.1.tble,WUIJll!l'</a:t>
            </a:r>
            <a:r>
              <a:rPr dirty="0" sz="1200" spc="-45">
                <a:solidFill>
                  <a:srgbClr val="898E8E"/>
                </a:solidFill>
                <a:latin typeface="Times New Roman"/>
                <a:cs typeface="Times New Roman"/>
              </a:rPr>
              <a:t>1.3 </a:t>
            </a:r>
            <a:r>
              <a:rPr dirty="0" sz="500" spc="-15">
                <a:solidFill>
                  <a:srgbClr val="898E8E"/>
                </a:solidFill>
                <a:latin typeface="Times New Roman"/>
                <a:cs typeface="Times New Roman"/>
              </a:rPr>
              <a:t>I</a:t>
            </a:r>
            <a:r>
              <a:rPr dirty="0" sz="500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00" spc="-50">
                <a:solidFill>
                  <a:srgbClr val="898E8E"/>
                </a:solidFill>
                <a:latin typeface="Times New Roman"/>
                <a:cs typeface="Times New Roman"/>
              </a:rPr>
              <a:t>62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115"/>
              </a:lnSpc>
            </a:pPr>
            <a:r>
              <a:rPr dirty="0" sz="1250" spc="-45">
                <a:solidFill>
                  <a:srgbClr val="777C7C"/>
                </a:solidFill>
                <a:latin typeface="Times New Roman"/>
                <a:cs typeface="Times New Roman"/>
              </a:rPr>
              <a:t>Meke </a:t>
            </a:r>
            <a:r>
              <a:rPr dirty="0" sz="1250">
                <a:solidFill>
                  <a:srgbClr val="777C7C"/>
                </a:solidFill>
                <a:latin typeface="Times New Roman"/>
                <a:cs typeface="Times New Roman"/>
              </a:rPr>
              <a:t>ta</a:t>
            </a:r>
            <a:r>
              <a:rPr dirty="0" sz="1250">
                <a:solidFill>
                  <a:srgbClr val="A0A5A3"/>
                </a:solidFill>
                <a:latin typeface="Times New Roman"/>
                <a:cs typeface="Times New Roman"/>
              </a:rPr>
              <a:t>,</a:t>
            </a:r>
            <a:r>
              <a:rPr dirty="0" sz="1250" spc="5">
                <a:solidFill>
                  <a:srgbClr val="A0A5A3"/>
                </a:solidFill>
                <a:latin typeface="Times New Roman"/>
                <a:cs typeface="Times New Roman"/>
              </a:rPr>
              <a:t> </a:t>
            </a:r>
            <a:r>
              <a:rPr dirty="0" sz="1250" spc="165">
                <a:solidFill>
                  <a:srgbClr val="777C7C"/>
                </a:solidFill>
                <a:latin typeface="Times New Roman"/>
                <a:cs typeface="Times New Roman"/>
              </a:rPr>
              <a:t>lb.lnl)'43</a:t>
            </a:r>
            <a:endParaRPr sz="1250">
              <a:latin typeface="Times New Roman"/>
              <a:cs typeface="Times New Roman"/>
            </a:endParaRPr>
          </a:p>
          <a:p>
            <a:pPr marL="32384">
              <a:lnSpc>
                <a:spcPts val="1265"/>
              </a:lnSpc>
            </a:pPr>
            <a:r>
              <a:rPr dirty="0" sz="1250" spc="15">
                <a:solidFill>
                  <a:srgbClr val="777C7C"/>
                </a:solidFill>
                <a:latin typeface="Times New Roman"/>
                <a:cs typeface="Times New Roman"/>
              </a:rPr>
              <a:t>Mesrobian</a:t>
            </a:r>
            <a:r>
              <a:rPr dirty="0" sz="1250" spc="15">
                <a:solidFill>
                  <a:srgbClr val="A0A5A3"/>
                </a:solidFill>
                <a:latin typeface="Times New Roman"/>
                <a:cs typeface="Times New Roman"/>
              </a:rPr>
              <a:t>, </a:t>
            </a:r>
            <a:r>
              <a:rPr dirty="0" sz="1350" spc="-15">
                <a:solidFill>
                  <a:srgbClr val="777C7C"/>
                </a:solidFill>
                <a:latin typeface="Times New Roman"/>
                <a:cs typeface="Times New Roman"/>
              </a:rPr>
              <a:t>Carl </a:t>
            </a:r>
            <a:r>
              <a:rPr dirty="0" sz="1200" spc="-10">
                <a:solidFill>
                  <a:srgbClr val="777C7C"/>
                </a:solidFill>
                <a:latin typeface="Times New Roman"/>
                <a:cs typeface="Times New Roman"/>
              </a:rPr>
              <a:t>18,</a:t>
            </a:r>
            <a:r>
              <a:rPr dirty="0" sz="1200" spc="9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00" spc="-10">
                <a:solidFill>
                  <a:srgbClr val="777C7C"/>
                </a:solidFill>
                <a:latin typeface="Times New Roman"/>
                <a:cs typeface="Times New Roman"/>
              </a:rPr>
              <a:t>43</a:t>
            </a:r>
            <a:endParaRPr sz="1200">
              <a:latin typeface="Times New Roman"/>
              <a:cs typeface="Times New Roman"/>
            </a:endParaRPr>
          </a:p>
          <a:p>
            <a:pPr marL="32384">
              <a:lnSpc>
                <a:spcPts val="1360"/>
              </a:lnSpc>
            </a:pPr>
            <a:r>
              <a:rPr dirty="0" sz="1250" spc="40">
                <a:solidFill>
                  <a:srgbClr val="777C7C"/>
                </a:solidFill>
                <a:latin typeface="Times New Roman"/>
                <a:cs typeface="Times New Roman"/>
              </a:rPr>
              <a:t>Meyer, </a:t>
            </a:r>
            <a:r>
              <a:rPr dirty="0" sz="1200" spc="50">
                <a:solidFill>
                  <a:srgbClr val="777C7C"/>
                </a:solidFill>
                <a:latin typeface="Times New Roman"/>
                <a:cs typeface="Times New Roman"/>
              </a:rPr>
              <a:t>JeM </a:t>
            </a:r>
            <a:r>
              <a:rPr dirty="0" sz="1250" spc="35">
                <a:solidFill>
                  <a:srgbClr val="898E8E"/>
                </a:solidFill>
                <a:latin typeface="Times New Roman"/>
                <a:cs typeface="Times New Roman"/>
              </a:rPr>
              <a:t>42, </a:t>
            </a:r>
            <a:r>
              <a:rPr dirty="0" sz="1250" spc="-200">
                <a:solidFill>
                  <a:srgbClr val="A0A5A3"/>
                </a:solidFill>
                <a:latin typeface="Times New Roman"/>
                <a:cs typeface="Times New Roman"/>
              </a:rPr>
              <a:t>•</a:t>
            </a:r>
            <a:r>
              <a:rPr dirty="0" sz="1250" spc="-200">
                <a:solidFill>
                  <a:srgbClr val="777C7C"/>
                </a:solidFill>
                <a:latin typeface="Times New Roman"/>
                <a:cs typeface="Times New Roman"/>
              </a:rPr>
              <a:t>13 </a:t>
            </a:r>
            <a:r>
              <a:rPr dirty="0" sz="1250" spc="-80">
                <a:solidFill>
                  <a:srgbClr val="777C7C"/>
                </a:solidFill>
                <a:latin typeface="Times New Roman"/>
                <a:cs typeface="Times New Roman"/>
              </a:rPr>
              <a:t>, </a:t>
            </a:r>
            <a:r>
              <a:rPr dirty="0" sz="1250" spc="-160">
                <a:solidFill>
                  <a:srgbClr val="898E8E"/>
                </a:solidFill>
                <a:latin typeface="Times New Roman"/>
                <a:cs typeface="Times New Roman"/>
              </a:rPr>
              <a:t>70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14439517" y="6127866"/>
            <a:ext cx="29845" cy="227329"/>
          </a:xfrm>
          <a:custGeom>
            <a:avLst/>
            <a:gdLst/>
            <a:ahLst/>
            <a:cxnLst/>
            <a:rect l="l" t="t" r="r" b="b"/>
            <a:pathLst>
              <a:path w="29844" h="227329">
                <a:moveTo>
                  <a:pt x="29608" y="227044"/>
                </a:moveTo>
                <a:lnTo>
                  <a:pt x="0" y="227044"/>
                </a:lnTo>
                <a:lnTo>
                  <a:pt x="0" y="0"/>
                </a:lnTo>
                <a:lnTo>
                  <a:pt x="29608" y="0"/>
                </a:lnTo>
                <a:lnTo>
                  <a:pt x="29608" y="227044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62" name="object 162"/>
          <p:cNvGrpSpPr/>
          <p:nvPr/>
        </p:nvGrpSpPr>
        <p:grpSpPr>
          <a:xfrm>
            <a:off x="12663039" y="6310230"/>
            <a:ext cx="908050" cy="298450"/>
            <a:chOff x="12663039" y="6310230"/>
            <a:chExt cx="908050" cy="298450"/>
          </a:xfrm>
        </p:grpSpPr>
        <p:sp>
          <p:nvSpPr>
            <p:cNvPr id="163" name="object 163"/>
            <p:cNvSpPr/>
            <p:nvPr/>
          </p:nvSpPr>
          <p:spPr>
            <a:xfrm>
              <a:off x="12663039" y="6310230"/>
              <a:ext cx="682625" cy="298450"/>
            </a:xfrm>
            <a:custGeom>
              <a:avLst/>
              <a:gdLst/>
              <a:ahLst/>
              <a:cxnLst/>
              <a:rect l="l" t="t" r="r" b="b"/>
              <a:pathLst>
                <a:path w="682625" h="298450">
                  <a:moveTo>
                    <a:pt x="682352" y="298401"/>
                  </a:moveTo>
                  <a:lnTo>
                    <a:pt x="0" y="298401"/>
                  </a:lnTo>
                  <a:lnTo>
                    <a:pt x="0" y="0"/>
                  </a:lnTo>
                  <a:lnTo>
                    <a:pt x="682352" y="0"/>
                  </a:lnTo>
                  <a:lnTo>
                    <a:pt x="682352" y="298401"/>
                  </a:lnTo>
                  <a:close/>
                </a:path>
              </a:pathLst>
            </a:custGeom>
            <a:solidFill>
              <a:srgbClr val="D1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12663039" y="6538967"/>
              <a:ext cx="908050" cy="0"/>
            </a:xfrm>
            <a:custGeom>
              <a:avLst/>
              <a:gdLst/>
              <a:ahLst/>
              <a:cxnLst/>
              <a:rect l="l" t="t" r="r" b="b"/>
              <a:pathLst>
                <a:path w="908050" h="0">
                  <a:moveTo>
                    <a:pt x="0" y="0"/>
                  </a:moveTo>
                  <a:lnTo>
                    <a:pt x="907641" y="0"/>
                  </a:lnTo>
                </a:path>
              </a:pathLst>
            </a:custGeom>
            <a:ln w="9877">
              <a:solidFill>
                <a:srgbClr val="898E8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5" name="object 165"/>
          <p:cNvSpPr txBox="1"/>
          <p:nvPr/>
        </p:nvSpPr>
        <p:spPr>
          <a:xfrm>
            <a:off x="12663039" y="6310230"/>
            <a:ext cx="720725" cy="224154"/>
          </a:xfrm>
          <a:prstGeom prst="rect">
            <a:avLst/>
          </a:prstGeom>
          <a:solidFill>
            <a:srgbClr val="D1D6D6"/>
          </a:solidFill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ts val="1710"/>
              </a:lnSpc>
              <a:spcBef>
                <a:spcPts val="50"/>
              </a:spcBef>
            </a:pPr>
            <a:r>
              <a:rPr dirty="0" sz="1750" spc="75">
                <a:solidFill>
                  <a:srgbClr val="A0A5A3"/>
                </a:solidFill>
                <a:latin typeface="Times New Roman"/>
                <a:cs typeface="Times New Roman"/>
              </a:rPr>
              <a:t>-GH</a:t>
            </a:r>
            <a:r>
              <a:rPr dirty="0" sz="1750" spc="-10">
                <a:solidFill>
                  <a:srgbClr val="A0A5A3"/>
                </a:solidFill>
                <a:latin typeface="Times New Roman"/>
                <a:cs typeface="Times New Roman"/>
              </a:rPr>
              <a:t>3</a:t>
            </a:r>
            <a:r>
              <a:rPr dirty="0" sz="1750" spc="50">
                <a:solidFill>
                  <a:srgbClr val="A0A5A3"/>
                </a:solidFill>
                <a:latin typeface="Times New Roman"/>
                <a:cs typeface="Times New Roman"/>
              </a:rPr>
              <a:t>G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13746405" y="6369900"/>
            <a:ext cx="79375" cy="220979"/>
          </a:xfrm>
          <a:custGeom>
            <a:avLst/>
            <a:gdLst/>
            <a:ahLst/>
            <a:cxnLst/>
            <a:rect l="l" t="t" r="r" b="b"/>
            <a:pathLst>
              <a:path w="79375" h="220979">
                <a:moveTo>
                  <a:pt x="78955" y="220557"/>
                </a:moveTo>
                <a:lnTo>
                  <a:pt x="0" y="220557"/>
                </a:lnTo>
                <a:lnTo>
                  <a:pt x="0" y="0"/>
                </a:lnTo>
                <a:lnTo>
                  <a:pt x="78955" y="0"/>
                </a:lnTo>
                <a:lnTo>
                  <a:pt x="78955" y="220557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 txBox="1"/>
          <p:nvPr/>
        </p:nvSpPr>
        <p:spPr>
          <a:xfrm>
            <a:off x="13390193" y="6116350"/>
            <a:ext cx="1694814" cy="48133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448945">
              <a:lnSpc>
                <a:spcPts val="1545"/>
              </a:lnSpc>
              <a:spcBef>
                <a:spcPts val="110"/>
              </a:spcBef>
            </a:pPr>
            <a:r>
              <a:rPr dirty="0" sz="1350" spc="-35">
                <a:solidFill>
                  <a:srgbClr val="777C7C"/>
                </a:solidFill>
                <a:latin typeface="Times New Roman"/>
                <a:cs typeface="Times New Roman"/>
              </a:rPr>
              <a:t>Newmon</a:t>
            </a:r>
            <a:r>
              <a:rPr dirty="0" sz="1350" spc="-35">
                <a:solidFill>
                  <a:srgbClr val="A0A5A3"/>
                </a:solidFill>
                <a:latin typeface="Times New Roman"/>
                <a:cs typeface="Times New Roman"/>
              </a:rPr>
              <a:t>, </a:t>
            </a:r>
            <a:r>
              <a:rPr dirty="0" sz="1250" spc="-15">
                <a:solidFill>
                  <a:srgbClr val="777C7C"/>
                </a:solidFill>
                <a:latin typeface="Times New Roman"/>
                <a:cs typeface="Times New Roman"/>
              </a:rPr>
              <a:t>Pnul</a:t>
            </a:r>
            <a:r>
              <a:rPr dirty="0" sz="1250" spc="-3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10">
                <a:solidFill>
                  <a:srgbClr val="777C7C"/>
                </a:solidFill>
                <a:latin typeface="Times New Roman"/>
                <a:cs typeface="Times New Roman"/>
              </a:rPr>
              <a:t>46</a:t>
            </a: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ts val="2025"/>
              </a:lnSpc>
              <a:tabLst>
                <a:tab pos="355600" algn="l"/>
                <a:tab pos="1127760" algn="l"/>
              </a:tabLst>
            </a:pPr>
            <a:r>
              <a:rPr dirty="0" sz="1750" spc="10">
                <a:solidFill>
                  <a:srgbClr val="898E8E"/>
                </a:solidFill>
                <a:latin typeface="Times New Roman"/>
                <a:cs typeface="Times New Roman"/>
              </a:rPr>
              <a:t>::-	</a:t>
            </a:r>
            <a:r>
              <a:rPr dirty="0" sz="1300" spc="-45">
                <a:solidFill>
                  <a:srgbClr val="A0A5A3"/>
                </a:solidFill>
                <a:latin typeface="Times New Roman"/>
                <a:cs typeface="Times New Roman"/>
              </a:rPr>
              <a:t>;</a:t>
            </a:r>
            <a:r>
              <a:rPr dirty="0" sz="1300" spc="-45">
                <a:solidFill>
                  <a:srgbClr val="777C7C"/>
                </a:solidFill>
                <a:latin typeface="Times New Roman"/>
                <a:cs typeface="Times New Roman"/>
              </a:rPr>
              <a:t>N</a:t>
            </a:r>
            <a:r>
              <a:rPr dirty="0" sz="1300" spc="5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300" spc="-135">
                <a:solidFill>
                  <a:srgbClr val="777C7C"/>
                </a:solidFill>
                <a:latin typeface="Times New Roman"/>
                <a:cs typeface="Times New Roman"/>
              </a:rPr>
              <a:t>oc1&gt;,	</a:t>
            </a:r>
            <a:r>
              <a:rPr dirty="0" sz="1300" spc="-155">
                <a:solidFill>
                  <a:srgbClr val="777C7C"/>
                </a:solidFill>
                <a:latin typeface="Times New Roman"/>
                <a:cs typeface="Times New Roman"/>
              </a:rPr>
              <a:t>bae</a:t>
            </a:r>
            <a:r>
              <a:rPr dirty="0" sz="1300" spc="-155">
                <a:solidFill>
                  <a:srgbClr val="606264"/>
                </a:solidFill>
                <a:latin typeface="Times New Roman"/>
                <a:cs typeface="Times New Roman"/>
              </a:rPr>
              <a:t>l</a:t>
            </a:r>
            <a:r>
              <a:rPr dirty="0" sz="1300" spc="-10">
                <a:solidFill>
                  <a:srgbClr val="606264"/>
                </a:solidFill>
                <a:latin typeface="Times New Roman"/>
                <a:cs typeface="Times New Roman"/>
              </a:rPr>
              <a:t> </a:t>
            </a:r>
            <a:r>
              <a:rPr dirty="0" sz="1300" spc="170">
                <a:solidFill>
                  <a:srgbClr val="898E8E"/>
                </a:solidFill>
                <a:latin typeface="Times New Roman"/>
                <a:cs typeface="Times New Roman"/>
              </a:rPr>
              <a:t>j;.,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15289116" y="6538967"/>
            <a:ext cx="523240" cy="0"/>
          </a:xfrm>
          <a:custGeom>
            <a:avLst/>
            <a:gdLst/>
            <a:ahLst/>
            <a:cxnLst/>
            <a:rect l="l" t="t" r="r" b="b"/>
            <a:pathLst>
              <a:path w="523240" h="0">
                <a:moveTo>
                  <a:pt x="0" y="0"/>
                </a:moveTo>
                <a:lnTo>
                  <a:pt x="523079" y="0"/>
                </a:lnTo>
              </a:path>
            </a:pathLst>
          </a:custGeom>
          <a:ln w="9877">
            <a:solidFill>
              <a:srgbClr val="898E8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15861455" y="6538967"/>
            <a:ext cx="494030" cy="0"/>
          </a:xfrm>
          <a:custGeom>
            <a:avLst/>
            <a:gdLst/>
            <a:ahLst/>
            <a:cxnLst/>
            <a:rect l="l" t="t" r="r" b="b"/>
            <a:pathLst>
              <a:path w="494030" h="0">
                <a:moveTo>
                  <a:pt x="0" y="0"/>
                </a:moveTo>
                <a:lnTo>
                  <a:pt x="493471" y="0"/>
                </a:lnTo>
              </a:path>
            </a:pathLst>
          </a:custGeom>
          <a:ln w="9877">
            <a:solidFill>
              <a:srgbClr val="898E8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 txBox="1"/>
          <p:nvPr/>
        </p:nvSpPr>
        <p:spPr>
          <a:xfrm>
            <a:off x="15276413" y="6294146"/>
            <a:ext cx="1111250" cy="3041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600" spc="190">
                <a:solidFill>
                  <a:srgbClr val="898E8E"/>
                </a:solidFill>
                <a:latin typeface="Times New Roman"/>
                <a:cs typeface="Times New Roman"/>
              </a:rPr>
              <a:t>-t;Hz</a:t>
            </a:r>
            <a:r>
              <a:rPr dirty="0" sz="1600" spc="-204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800" spc="75">
                <a:solidFill>
                  <a:srgbClr val="898E8E"/>
                </a:solidFill>
                <a:latin typeface="Times New Roman"/>
                <a:cs typeface="Times New Roman"/>
              </a:rPr>
              <a:t>CHO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13818714" y="6689250"/>
            <a:ext cx="1542415" cy="22097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50" spc="-70">
                <a:solidFill>
                  <a:srgbClr val="898E8E"/>
                </a:solidFill>
                <a:latin typeface="Times New Roman"/>
                <a:cs typeface="Times New Roman"/>
              </a:rPr>
              <a:t>O'MclVllDY, </a:t>
            </a:r>
            <a:r>
              <a:rPr dirty="0" sz="1250" spc="-114">
                <a:solidFill>
                  <a:srgbClr val="898E8E"/>
                </a:solidFill>
                <a:latin typeface="Times New Roman"/>
                <a:cs typeface="Times New Roman"/>
              </a:rPr>
              <a:t>Ch11r1es</a:t>
            </a:r>
            <a:r>
              <a:rPr dirty="0" sz="1250" spc="-8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50" spc="45">
                <a:solidFill>
                  <a:srgbClr val="777C7C"/>
                </a:solidFill>
                <a:latin typeface="Times New Roman"/>
                <a:cs typeface="Times New Roman"/>
              </a:rPr>
              <a:t>4</a:t>
            </a:r>
            <a:r>
              <a:rPr dirty="0" sz="1250" spc="45">
                <a:solidFill>
                  <a:srgbClr val="898E8E"/>
                </a:solidFill>
                <a:latin typeface="Times New Roman"/>
                <a:cs typeface="Times New Roman"/>
              </a:rPr>
              <a:t>3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72" name="object 172"/>
          <p:cNvSpPr txBox="1"/>
          <p:nvPr/>
        </p:nvSpPr>
        <p:spPr>
          <a:xfrm>
            <a:off x="12733220" y="7135042"/>
            <a:ext cx="349885" cy="292100"/>
          </a:xfrm>
          <a:prstGeom prst="rect">
            <a:avLst/>
          </a:prstGeom>
          <a:solidFill>
            <a:srgbClr val="D1D6D6"/>
          </a:solidFill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r>
              <a:rPr dirty="0" sz="1750" spc="114">
                <a:solidFill>
                  <a:srgbClr val="A0A5A3"/>
                </a:solidFill>
                <a:latin typeface="Times New Roman"/>
                <a:cs typeface="Times New Roman"/>
              </a:rPr>
              <a:t>CH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13077980" y="7263451"/>
            <a:ext cx="137160" cy="292100"/>
          </a:xfrm>
          <a:prstGeom prst="rect">
            <a:avLst/>
          </a:prstGeom>
          <a:solidFill>
            <a:srgbClr val="D1D6D6"/>
          </a:solidFill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r>
              <a:rPr dirty="0" sz="1750" spc="85">
                <a:solidFill>
                  <a:srgbClr val="A0A5A3"/>
                </a:solidFill>
                <a:latin typeface="Times New Roman"/>
                <a:cs typeface="Times New Roman"/>
              </a:rPr>
              <a:t>3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174" name="object 174"/>
          <p:cNvSpPr txBox="1"/>
          <p:nvPr/>
        </p:nvSpPr>
        <p:spPr>
          <a:xfrm>
            <a:off x="13197084" y="7135042"/>
            <a:ext cx="355600" cy="292100"/>
          </a:xfrm>
          <a:prstGeom prst="rect">
            <a:avLst/>
          </a:prstGeom>
          <a:solidFill>
            <a:srgbClr val="D1D6D6"/>
          </a:solidFill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r>
              <a:rPr dirty="0" sz="1750" spc="185">
                <a:solidFill>
                  <a:srgbClr val="A0A5A3"/>
                </a:solidFill>
                <a:latin typeface="Times New Roman"/>
                <a:cs typeface="Times New Roman"/>
              </a:rPr>
              <a:t>C</a:t>
            </a:r>
            <a:r>
              <a:rPr dirty="0" sz="1750" spc="100">
                <a:solidFill>
                  <a:srgbClr val="A0A5A3"/>
                </a:solidFill>
                <a:latin typeface="Times New Roman"/>
                <a:cs typeface="Times New Roman"/>
              </a:rPr>
              <a:t>H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175" name="object 175"/>
          <p:cNvSpPr txBox="1"/>
          <p:nvPr/>
        </p:nvSpPr>
        <p:spPr>
          <a:xfrm>
            <a:off x="10493627" y="9568570"/>
            <a:ext cx="2389505" cy="12458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4200" spc="250" b="1">
                <a:solidFill>
                  <a:srgbClr val="4F5050"/>
                </a:solidFill>
                <a:latin typeface="Times New Roman"/>
                <a:cs typeface="Times New Roman"/>
              </a:rPr>
              <a:t>S&amp;M</a:t>
            </a:r>
            <a:endParaRPr sz="4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dirty="0" sz="3700" spc="15" b="1">
                <a:solidFill>
                  <a:srgbClr val="606264"/>
                </a:solidFill>
                <a:latin typeface="Arial"/>
                <a:cs typeface="Arial"/>
              </a:rPr>
              <a:t>FORD</a:t>
            </a:r>
            <a:r>
              <a:rPr dirty="0" sz="3700" spc="320" b="1">
                <a:solidFill>
                  <a:srgbClr val="606264"/>
                </a:solidFill>
                <a:latin typeface="Arial"/>
                <a:cs typeface="Arial"/>
              </a:rPr>
              <a:t> </a:t>
            </a:r>
            <a:r>
              <a:rPr dirty="0" sz="3700" spc="10" b="1">
                <a:solidFill>
                  <a:srgbClr val="4F5050"/>
                </a:solidFill>
                <a:latin typeface="Arial"/>
                <a:cs typeface="Arial"/>
              </a:rPr>
              <a:t>CO.</a:t>
            </a:r>
            <a:endParaRPr sz="3700">
              <a:latin typeface="Arial"/>
              <a:cs typeface="Arial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13287936" y="11907440"/>
            <a:ext cx="0" cy="10160"/>
          </a:xfrm>
          <a:custGeom>
            <a:avLst/>
            <a:gdLst/>
            <a:ahLst/>
            <a:cxnLst/>
            <a:rect l="l" t="t" r="r" b="b"/>
            <a:pathLst>
              <a:path w="0" h="10159">
                <a:moveTo>
                  <a:pt x="0" y="0"/>
                </a:moveTo>
                <a:lnTo>
                  <a:pt x="0" y="9877"/>
                </a:lnTo>
              </a:path>
            </a:pathLst>
          </a:custGeom>
          <a:ln w="9877">
            <a:solidFill>
              <a:srgbClr val="777C7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 txBox="1"/>
          <p:nvPr/>
        </p:nvSpPr>
        <p:spPr>
          <a:xfrm>
            <a:off x="13161618" y="11525093"/>
            <a:ext cx="117475" cy="4813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729"/>
              </a:lnSpc>
            </a:pPr>
            <a:r>
              <a:rPr dirty="0" sz="3400" spc="-780" b="1">
                <a:solidFill>
                  <a:srgbClr val="777C7C"/>
                </a:solidFill>
                <a:latin typeface="Times New Roman"/>
                <a:cs typeface="Times New Roman"/>
              </a:rPr>
              <a:t>1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13177217" y="11632764"/>
            <a:ext cx="108585" cy="584200"/>
          </a:xfrm>
          <a:custGeom>
            <a:avLst/>
            <a:gdLst/>
            <a:ahLst/>
            <a:cxnLst/>
            <a:rect l="l" t="t" r="r" b="b"/>
            <a:pathLst>
              <a:path w="108584" h="584200">
                <a:moveTo>
                  <a:pt x="108563" y="583829"/>
                </a:moveTo>
                <a:lnTo>
                  <a:pt x="0" y="583829"/>
                </a:lnTo>
                <a:lnTo>
                  <a:pt x="0" y="0"/>
                </a:lnTo>
                <a:lnTo>
                  <a:pt x="108563" y="0"/>
                </a:lnTo>
                <a:lnTo>
                  <a:pt x="108563" y="583829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 txBox="1"/>
          <p:nvPr/>
        </p:nvSpPr>
        <p:spPr>
          <a:xfrm>
            <a:off x="12176219" y="11455191"/>
            <a:ext cx="1191895" cy="558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 u="dbl" sz="3400" spc="-390" b="1">
                <a:solidFill>
                  <a:srgbClr val="777C7C"/>
                </a:solidFill>
                <a:uFill>
                  <a:solidFill>
                    <a:srgbClr val="777C7C"/>
                  </a:solidFill>
                </a:uFill>
                <a:latin typeface="Times New Roman"/>
                <a:cs typeface="Times New Roman"/>
              </a:rPr>
              <a:t>,</a:t>
            </a:r>
            <a:r>
              <a:rPr dirty="0" u="dbl" sz="3400" spc="-640" b="1">
                <a:solidFill>
                  <a:srgbClr val="777C7C"/>
                </a:solidFill>
                <a:uFill>
                  <a:solidFill>
                    <a:srgbClr val="777C7C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3400" spc="-535" b="1">
                <a:solidFill>
                  <a:srgbClr val="777C7C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1:j:@</a:t>
            </a:r>
            <a:r>
              <a:rPr dirty="0" sz="3400" spc="-535" b="1">
                <a:solidFill>
                  <a:srgbClr val="777C7C"/>
                </a:solidFill>
                <a:latin typeface="Times New Roman"/>
                <a:cs typeface="Times New Roman"/>
              </a:rPr>
              <a:t>lli\</a:t>
            </a:r>
            <a:r>
              <a:rPr dirty="0" baseline="-20634" sz="5250" spc="-802">
                <a:solidFill>
                  <a:srgbClr val="A0A5A3"/>
                </a:solidFill>
                <a:latin typeface="Times New Roman"/>
                <a:cs typeface="Times New Roman"/>
              </a:rPr>
              <a:t>-</a:t>
            </a:r>
            <a:endParaRPr baseline="-20634" sz="5250">
              <a:latin typeface="Times New Roman"/>
              <a:cs typeface="Times New Roman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15337645" y="7020538"/>
            <a:ext cx="40005" cy="467359"/>
          </a:xfrm>
          <a:custGeom>
            <a:avLst/>
            <a:gdLst/>
            <a:ahLst/>
            <a:cxnLst/>
            <a:rect l="l" t="t" r="r" b="b"/>
            <a:pathLst>
              <a:path w="40005" h="467359">
                <a:moveTo>
                  <a:pt x="39477" y="467063"/>
                </a:moveTo>
                <a:lnTo>
                  <a:pt x="0" y="467063"/>
                </a:lnTo>
                <a:lnTo>
                  <a:pt x="0" y="0"/>
                </a:lnTo>
                <a:lnTo>
                  <a:pt x="39477" y="0"/>
                </a:lnTo>
                <a:lnTo>
                  <a:pt x="39477" y="467063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 txBox="1"/>
          <p:nvPr/>
        </p:nvSpPr>
        <p:spPr>
          <a:xfrm>
            <a:off x="13773157" y="7010272"/>
            <a:ext cx="1841500" cy="45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55015" algn="l"/>
              </a:tabLst>
            </a:pPr>
            <a:r>
              <a:rPr dirty="0" sz="2800" spc="160">
                <a:solidFill>
                  <a:srgbClr val="777C7C"/>
                </a:solidFill>
                <a:latin typeface="Times New Roman"/>
                <a:cs typeface="Times New Roman"/>
              </a:rPr>
              <a:t>1r</a:t>
            </a:r>
            <a:r>
              <a:rPr dirty="0" sz="2800" spc="9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2800" spc="95">
                <a:solidFill>
                  <a:srgbClr val="777C7C"/>
                </a:solidFill>
                <a:latin typeface="Times New Roman"/>
                <a:cs typeface="Times New Roman"/>
              </a:rPr>
              <a:t>,</a:t>
            </a:r>
            <a:r>
              <a:rPr dirty="0" sz="2800">
                <a:solidFill>
                  <a:srgbClr val="777C7C"/>
                </a:solidFill>
                <a:latin typeface="Times New Roman"/>
                <a:cs typeface="Times New Roman"/>
              </a:rPr>
              <a:t>	</a:t>
            </a:r>
            <a:r>
              <a:rPr dirty="0" sz="2800" spc="100">
                <a:solidFill>
                  <a:srgbClr val="777C7C"/>
                </a:solidFill>
                <a:latin typeface="Times New Roman"/>
                <a:cs typeface="Times New Roman"/>
              </a:rPr>
              <a:t>\</a:t>
            </a:r>
            <a:r>
              <a:rPr dirty="0" sz="2800" spc="190">
                <a:solidFill>
                  <a:srgbClr val="777C7C"/>
                </a:solidFill>
                <a:latin typeface="Times New Roman"/>
                <a:cs typeface="Times New Roman"/>
              </a:rPr>
              <a:t>34</a:t>
            </a:r>
            <a:r>
              <a:rPr dirty="0" sz="2800" spc="25">
                <a:solidFill>
                  <a:srgbClr val="777C7C"/>
                </a:solidFill>
                <a:latin typeface="Times New Roman"/>
                <a:cs typeface="Times New Roman"/>
              </a:rPr>
              <a:t>,</a:t>
            </a:r>
            <a:r>
              <a:rPr dirty="0" sz="2800" spc="-395">
                <a:solidFill>
                  <a:srgbClr val="777C7C"/>
                </a:solidFill>
                <a:latin typeface="Times New Roman"/>
                <a:cs typeface="Times New Roman"/>
              </a:rPr>
              <a:t>1</a:t>
            </a:r>
            <a:r>
              <a:rPr dirty="0" sz="2800" spc="-840">
                <a:solidFill>
                  <a:srgbClr val="777C7C"/>
                </a:solidFill>
                <a:latin typeface="Times New Roman"/>
                <a:cs typeface="Times New Roman"/>
              </a:rPr>
              <a:t>7</a:t>
            </a:r>
            <a:r>
              <a:rPr dirty="0" sz="2800" spc="-55">
                <a:solidFill>
                  <a:srgbClr val="A0A5A3"/>
                </a:solidFill>
                <a:latin typeface="Times New Roman"/>
                <a:cs typeface="Times New Roman"/>
              </a:rPr>
              <a:t>,</a:t>
            </a:r>
            <a:r>
              <a:rPr dirty="0" sz="2800" spc="-690">
                <a:solidFill>
                  <a:srgbClr val="777C7C"/>
                </a:solidFill>
                <a:latin typeface="Times New Roman"/>
                <a:cs typeface="Times New Roman"/>
              </a:rPr>
              <a:t>40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13821708" y="7365865"/>
            <a:ext cx="1430655" cy="2152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250" spc="90">
                <a:solidFill>
                  <a:srgbClr val="777C7C"/>
                </a:solidFill>
                <a:latin typeface="Times New Roman"/>
                <a:cs typeface="Times New Roman"/>
              </a:rPr>
              <a:t>Plllc'ent.on </a:t>
            </a:r>
            <a:r>
              <a:rPr dirty="0" sz="1250" spc="125">
                <a:solidFill>
                  <a:srgbClr val="777C7C"/>
                </a:solidFill>
                <a:latin typeface="Times New Roman"/>
                <a:cs typeface="Times New Roman"/>
              </a:rPr>
              <a:t>nny</a:t>
            </a:r>
            <a:r>
              <a:rPr dirty="0" sz="1250" spc="-22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125">
                <a:solidFill>
                  <a:srgbClr val="777C7C"/>
                </a:solidFill>
                <a:latin typeface="Times New Roman"/>
                <a:cs typeface="Times New Roman"/>
              </a:rPr>
              <a:t>43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83" name="object 183"/>
          <p:cNvSpPr txBox="1"/>
          <p:nvPr/>
        </p:nvSpPr>
        <p:spPr>
          <a:xfrm>
            <a:off x="13811680" y="7514029"/>
            <a:ext cx="1204595" cy="227329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50">
                <a:solidFill>
                  <a:srgbClr val="777C7C"/>
                </a:solidFill>
                <a:latin typeface="Times New Roman"/>
                <a:cs typeface="Times New Roman"/>
              </a:rPr>
              <a:t>Porwr </a:t>
            </a:r>
            <a:r>
              <a:rPr dirty="0" sz="1300" spc="5">
                <a:solidFill>
                  <a:srgbClr val="777C7C"/>
                </a:solidFill>
                <a:latin typeface="Times New Roman"/>
                <a:cs typeface="Times New Roman"/>
              </a:rPr>
              <a:t>Harold</a:t>
            </a:r>
            <a:r>
              <a:rPr dirty="0" sz="1300" spc="9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150" spc="5">
                <a:solidFill>
                  <a:srgbClr val="777C7C"/>
                </a:solidFill>
                <a:latin typeface="Arial"/>
                <a:cs typeface="Arial"/>
              </a:rPr>
              <a:t>-l3</a:t>
            </a:r>
            <a:endParaRPr sz="1150">
              <a:latin typeface="Arial"/>
              <a:cs typeface="Arial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13821629" y="7657255"/>
            <a:ext cx="1811655" cy="22097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50" spc="55">
                <a:solidFill>
                  <a:srgbClr val="777C7C"/>
                </a:solidFill>
                <a:latin typeface="Times New Roman"/>
                <a:cs typeface="Times New Roman"/>
              </a:rPr>
              <a:t>Prewett,</a:t>
            </a:r>
            <a:r>
              <a:rPr dirty="0" sz="1250" spc="-13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00" spc="90">
                <a:solidFill>
                  <a:srgbClr val="777C7C"/>
                </a:solidFill>
                <a:latin typeface="Times New Roman"/>
                <a:cs typeface="Times New Roman"/>
              </a:rPr>
              <a:t>Denni!</a:t>
            </a:r>
            <a:r>
              <a:rPr dirty="0" sz="1100" spc="90">
                <a:solidFill>
                  <a:srgbClr val="777C7C"/>
                </a:solidFill>
                <a:latin typeface="Times New Roman"/>
                <a:cs typeface="Times New Roman"/>
              </a:rPr>
              <a:t>19,</a:t>
            </a:r>
            <a:r>
              <a:rPr dirty="0" sz="1100" spc="5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100" spc="45">
                <a:solidFill>
                  <a:srgbClr val="777C7C"/>
                </a:solidFill>
                <a:latin typeface="Times New Roman"/>
                <a:cs typeface="Times New Roman"/>
              </a:rPr>
              <a:t>4.4,</a:t>
            </a:r>
            <a:r>
              <a:rPr dirty="0" sz="1100" spc="-15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50">
                <a:solidFill>
                  <a:srgbClr val="898E8E"/>
                </a:solidFill>
                <a:latin typeface="Times New Roman"/>
                <a:cs typeface="Times New Roman"/>
              </a:rPr>
              <a:t>51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15439536" y="7812020"/>
            <a:ext cx="296545" cy="262890"/>
          </a:xfrm>
          <a:custGeom>
            <a:avLst/>
            <a:gdLst/>
            <a:ahLst/>
            <a:cxnLst/>
            <a:rect l="l" t="t" r="r" b="b"/>
            <a:pathLst>
              <a:path w="296544" h="262890">
                <a:moveTo>
                  <a:pt x="296082" y="262855"/>
                </a:moveTo>
                <a:lnTo>
                  <a:pt x="0" y="262855"/>
                </a:lnTo>
                <a:lnTo>
                  <a:pt x="0" y="0"/>
                </a:lnTo>
                <a:lnTo>
                  <a:pt x="296082" y="0"/>
                </a:lnTo>
                <a:lnTo>
                  <a:pt x="296082" y="262855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 txBox="1"/>
          <p:nvPr/>
        </p:nvSpPr>
        <p:spPr>
          <a:xfrm>
            <a:off x="15426835" y="7800480"/>
            <a:ext cx="338455" cy="2628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550" spc="-55">
                <a:solidFill>
                  <a:srgbClr val="A0A5A3"/>
                </a:solidFill>
                <a:latin typeface="Arial"/>
                <a:cs typeface="Arial"/>
              </a:rPr>
              <a:t>-1;0</a:t>
            </a:r>
            <a:endParaRPr sz="1550">
              <a:latin typeface="Arial"/>
              <a:cs typeface="Arial"/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13532801" y="8113667"/>
            <a:ext cx="158115" cy="149225"/>
          </a:xfrm>
          <a:custGeom>
            <a:avLst/>
            <a:gdLst/>
            <a:ahLst/>
            <a:cxnLst/>
            <a:rect l="l" t="t" r="r" b="b"/>
            <a:pathLst>
              <a:path w="158115" h="149225">
                <a:moveTo>
                  <a:pt x="157910" y="149200"/>
                </a:moveTo>
                <a:lnTo>
                  <a:pt x="0" y="149200"/>
                </a:lnTo>
                <a:lnTo>
                  <a:pt x="0" y="0"/>
                </a:lnTo>
                <a:lnTo>
                  <a:pt x="157910" y="0"/>
                </a:lnTo>
                <a:lnTo>
                  <a:pt x="157910" y="149200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15143808" y="8073887"/>
            <a:ext cx="59690" cy="201295"/>
          </a:xfrm>
          <a:custGeom>
            <a:avLst/>
            <a:gdLst/>
            <a:ahLst/>
            <a:cxnLst/>
            <a:rect l="l" t="t" r="r" b="b"/>
            <a:pathLst>
              <a:path w="59690" h="201295">
                <a:moveTo>
                  <a:pt x="59216" y="201096"/>
                </a:moveTo>
                <a:lnTo>
                  <a:pt x="0" y="201096"/>
                </a:lnTo>
                <a:lnTo>
                  <a:pt x="0" y="0"/>
                </a:lnTo>
                <a:lnTo>
                  <a:pt x="59216" y="0"/>
                </a:lnTo>
                <a:lnTo>
                  <a:pt x="59216" y="201096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15418069" y="8014216"/>
            <a:ext cx="138430" cy="279400"/>
          </a:xfrm>
          <a:custGeom>
            <a:avLst/>
            <a:gdLst/>
            <a:ahLst/>
            <a:cxnLst/>
            <a:rect l="l" t="t" r="r" b="b"/>
            <a:pathLst>
              <a:path w="138430" h="279400">
                <a:moveTo>
                  <a:pt x="138171" y="278940"/>
                </a:moveTo>
                <a:lnTo>
                  <a:pt x="0" y="278940"/>
                </a:lnTo>
                <a:lnTo>
                  <a:pt x="0" y="0"/>
                </a:lnTo>
                <a:lnTo>
                  <a:pt x="138171" y="0"/>
                </a:lnTo>
                <a:lnTo>
                  <a:pt x="138171" y="278940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 txBox="1"/>
          <p:nvPr/>
        </p:nvSpPr>
        <p:spPr>
          <a:xfrm>
            <a:off x="15418069" y="8002970"/>
            <a:ext cx="334010" cy="290195"/>
          </a:xfrm>
          <a:prstGeom prst="rect">
            <a:avLst/>
          </a:prstGeom>
          <a:solidFill>
            <a:srgbClr val="D1D6D6"/>
          </a:solidFill>
        </p:spPr>
        <p:txBody>
          <a:bodyPr wrap="square" lIns="0" tIns="152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dirty="0" sz="1650" spc="80">
                <a:solidFill>
                  <a:srgbClr val="A0A5A3"/>
                </a:solidFill>
                <a:latin typeface="Times New Roman"/>
                <a:cs typeface="Times New Roman"/>
              </a:rPr>
              <a:t>C</a:t>
            </a:r>
            <a:r>
              <a:rPr dirty="0" sz="1650" spc="250">
                <a:solidFill>
                  <a:srgbClr val="A0A5A3"/>
                </a:solidFill>
                <a:latin typeface="Times New Roman"/>
                <a:cs typeface="Times New Roman"/>
              </a:rPr>
              <a:t> </a:t>
            </a:r>
            <a:r>
              <a:rPr dirty="0" sz="1650" spc="40">
                <a:solidFill>
                  <a:srgbClr val="898E8E"/>
                </a:solidFill>
                <a:latin typeface="Times New Roman"/>
                <a:cs typeface="Times New Roman"/>
              </a:rPr>
              <a:t>-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15299419" y="8154031"/>
            <a:ext cx="99060" cy="276225"/>
          </a:xfrm>
          <a:prstGeom prst="rect">
            <a:avLst/>
          </a:prstGeom>
          <a:solidFill>
            <a:srgbClr val="D1D6D6"/>
          </a:solidFill>
        </p:spPr>
        <p:txBody>
          <a:bodyPr wrap="square" lIns="0" tIns="88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</a:pPr>
            <a:r>
              <a:rPr dirty="0" sz="1600" spc="-20" i="1">
                <a:solidFill>
                  <a:srgbClr val="A0A5A3"/>
                </a:solidFill>
                <a:latin typeface="Times New Roman"/>
                <a:cs typeface="Times New Roman"/>
              </a:rPr>
              <a:t>l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92" name="object 192"/>
          <p:cNvSpPr txBox="1"/>
          <p:nvPr/>
        </p:nvSpPr>
        <p:spPr>
          <a:xfrm>
            <a:off x="13520097" y="8002970"/>
            <a:ext cx="1715135" cy="56388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ts val="1735"/>
              </a:lnSpc>
              <a:spcBef>
                <a:spcPts val="120"/>
              </a:spcBef>
              <a:tabLst>
                <a:tab pos="916305" algn="l"/>
              </a:tabLst>
            </a:pPr>
            <a:r>
              <a:rPr dirty="0" sz="900" spc="-20">
                <a:solidFill>
                  <a:srgbClr val="A0A5A3"/>
                </a:solidFill>
                <a:latin typeface="Times New Roman"/>
                <a:cs typeface="Times New Roman"/>
              </a:rPr>
              <a:t>...   </a:t>
            </a:r>
            <a:r>
              <a:rPr dirty="0" sz="900" spc="140">
                <a:solidFill>
                  <a:srgbClr val="A0A5A3"/>
                </a:solidFill>
                <a:latin typeface="Times New Roman"/>
                <a:cs typeface="Times New Roman"/>
              </a:rPr>
              <a:t> </a:t>
            </a:r>
            <a:r>
              <a:rPr dirty="0" sz="900" spc="-30">
                <a:solidFill>
                  <a:srgbClr val="898E8E"/>
                </a:solidFill>
                <a:latin typeface="Times New Roman"/>
                <a:cs typeface="Times New Roman"/>
              </a:rPr>
              <a:t>I </a:t>
            </a:r>
            <a:r>
              <a:rPr dirty="0" sz="900" spc="7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650" spc="170" b="1">
                <a:solidFill>
                  <a:srgbClr val="777C7C"/>
                </a:solidFill>
                <a:latin typeface="Times New Roman"/>
                <a:cs typeface="Times New Roman"/>
              </a:rPr>
              <a:t>Rix-	</a:t>
            </a:r>
            <a:r>
              <a:rPr dirty="0" sz="1650" spc="190" b="1">
                <a:solidFill>
                  <a:srgbClr val="777C7C"/>
                </a:solidFill>
                <a:latin typeface="Times New Roman"/>
                <a:cs typeface="Times New Roman"/>
              </a:rPr>
              <a:t>4 </a:t>
            </a:r>
            <a:r>
              <a:rPr dirty="0" sz="1200" spc="30">
                <a:solidFill>
                  <a:srgbClr val="777C7C"/>
                </a:solidFill>
                <a:latin typeface="Times New Roman"/>
                <a:cs typeface="Times New Roman"/>
              </a:rPr>
              <a:t>44,..6T</a:t>
            </a:r>
            <a:r>
              <a:rPr dirty="0" sz="1200" spc="-9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00" spc="25">
                <a:solidFill>
                  <a:srgbClr val="A0A5A3"/>
                </a:solidFill>
                <a:latin typeface="Times New Roman"/>
                <a:cs typeface="Times New Roman"/>
              </a:rPr>
              <a:t>•</a:t>
            </a:r>
            <a:endParaRPr sz="1200">
              <a:latin typeface="Times New Roman"/>
              <a:cs typeface="Times New Roman"/>
            </a:endParaRPr>
          </a:p>
          <a:p>
            <a:pPr marL="313690">
              <a:lnSpc>
                <a:spcPts val="1175"/>
              </a:lnSpc>
            </a:pPr>
            <a:r>
              <a:rPr dirty="0" sz="1250" spc="35">
                <a:solidFill>
                  <a:srgbClr val="777C7C"/>
                </a:solidFill>
                <a:latin typeface="Times New Roman"/>
                <a:cs typeface="Times New Roman"/>
              </a:rPr>
              <a:t>Robison,</a:t>
            </a:r>
            <a:r>
              <a:rPr dirty="0" sz="1250" spc="-22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35">
                <a:solidFill>
                  <a:srgbClr val="777C7C"/>
                </a:solidFill>
                <a:latin typeface="Times New Roman"/>
                <a:cs typeface="Times New Roman"/>
              </a:rPr>
              <a:t>1'.l\omo., </a:t>
            </a:r>
            <a:r>
              <a:rPr dirty="0" sz="1250" spc="-30">
                <a:solidFill>
                  <a:srgbClr val="777C7C"/>
                </a:solidFill>
                <a:latin typeface="Times New Roman"/>
                <a:cs typeface="Times New Roman"/>
              </a:rPr>
              <a:t>-fl</a:t>
            </a:r>
            <a:endParaRPr sz="1250">
              <a:latin typeface="Times New Roman"/>
              <a:cs typeface="Times New Roman"/>
            </a:endParaRPr>
          </a:p>
          <a:p>
            <a:pPr marL="304165">
              <a:lnSpc>
                <a:spcPts val="1300"/>
              </a:lnSpc>
            </a:pPr>
            <a:r>
              <a:rPr dirty="0" sz="1150" spc="70">
                <a:solidFill>
                  <a:srgbClr val="777C7C"/>
                </a:solidFill>
                <a:latin typeface="Times New Roman"/>
                <a:cs typeface="Times New Roman"/>
              </a:rPr>
              <a:t>Roehrli,St.l!pben</a:t>
            </a:r>
            <a:r>
              <a:rPr dirty="0" sz="1150" spc="-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150" spc="-30">
                <a:solidFill>
                  <a:srgbClr val="777C7C"/>
                </a:solidFill>
                <a:latin typeface="Times New Roman"/>
                <a:cs typeface="Times New Roman"/>
              </a:rPr>
              <a:t>4-1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93" name="object 193"/>
          <p:cNvSpPr txBox="1"/>
          <p:nvPr/>
        </p:nvSpPr>
        <p:spPr>
          <a:xfrm>
            <a:off x="15398232" y="10340290"/>
            <a:ext cx="306070" cy="298450"/>
          </a:xfrm>
          <a:prstGeom prst="rect">
            <a:avLst/>
          </a:prstGeom>
          <a:solidFill>
            <a:srgbClr val="D1D6D6"/>
          </a:solidFill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r>
              <a:rPr dirty="0" sz="1750" spc="-40">
                <a:solidFill>
                  <a:srgbClr val="A0A5A3"/>
                </a:solidFill>
                <a:latin typeface="Times New Roman"/>
                <a:cs typeface="Times New Roman"/>
              </a:rPr>
              <a:t>cet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194" name="object 194"/>
          <p:cNvSpPr txBox="1"/>
          <p:nvPr/>
        </p:nvSpPr>
        <p:spPr>
          <a:xfrm>
            <a:off x="15848258" y="10340290"/>
            <a:ext cx="370205" cy="298450"/>
          </a:xfrm>
          <a:prstGeom prst="rect">
            <a:avLst/>
          </a:prstGeom>
          <a:solidFill>
            <a:srgbClr val="D1D6D6"/>
          </a:solidFill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r>
              <a:rPr dirty="0" sz="1750" spc="-70">
                <a:solidFill>
                  <a:srgbClr val="A0A5A3"/>
                </a:solidFill>
                <a:latin typeface="Times New Roman"/>
                <a:cs typeface="Times New Roman"/>
              </a:rPr>
              <a:t>m</a:t>
            </a:r>
            <a:r>
              <a:rPr dirty="0" sz="1750" spc="229">
                <a:solidFill>
                  <a:srgbClr val="A0A5A3"/>
                </a:solidFill>
                <a:latin typeface="Times New Roman"/>
                <a:cs typeface="Times New Roman"/>
              </a:rPr>
              <a:t> </a:t>
            </a:r>
            <a:r>
              <a:rPr dirty="0" sz="1700" spc="-55">
                <a:solidFill>
                  <a:srgbClr val="A0A5A3"/>
                </a:solidFill>
                <a:latin typeface="Times New Roman"/>
                <a:cs typeface="Times New Roman"/>
              </a:rPr>
              <a:t>d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17235357" y="2972008"/>
            <a:ext cx="29845" cy="220979"/>
          </a:xfrm>
          <a:custGeom>
            <a:avLst/>
            <a:gdLst/>
            <a:ahLst/>
            <a:cxnLst/>
            <a:rect l="l" t="t" r="r" b="b"/>
            <a:pathLst>
              <a:path w="29844" h="220980">
                <a:moveTo>
                  <a:pt x="29608" y="220557"/>
                </a:moveTo>
                <a:lnTo>
                  <a:pt x="0" y="220557"/>
                </a:lnTo>
                <a:lnTo>
                  <a:pt x="0" y="0"/>
                </a:lnTo>
                <a:lnTo>
                  <a:pt x="29608" y="0"/>
                </a:lnTo>
                <a:lnTo>
                  <a:pt x="29608" y="220557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 txBox="1"/>
          <p:nvPr/>
        </p:nvSpPr>
        <p:spPr>
          <a:xfrm>
            <a:off x="16738703" y="2753023"/>
            <a:ext cx="1278255" cy="43878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r" marR="5080">
              <a:lnSpc>
                <a:spcPts val="1764"/>
              </a:lnSpc>
              <a:spcBef>
                <a:spcPts val="110"/>
              </a:spcBef>
              <a:tabLst>
                <a:tab pos="993775" algn="l"/>
              </a:tabLst>
            </a:pPr>
            <a:r>
              <a:rPr dirty="0" sz="1700" spc="-150">
                <a:solidFill>
                  <a:srgbClr val="777C7C"/>
                </a:solidFill>
                <a:latin typeface="Times New Roman"/>
                <a:cs typeface="Times New Roman"/>
              </a:rPr>
              <a:t>Fenn</a:t>
            </a:r>
            <a:r>
              <a:rPr dirty="0" sz="1700" spc="-75">
                <a:solidFill>
                  <a:srgbClr val="777C7C"/>
                </a:solidFill>
                <a:latin typeface="Times New Roman"/>
                <a:cs typeface="Times New Roman"/>
              </a:rPr>
              <a:t>,</a:t>
            </a:r>
            <a:r>
              <a:rPr dirty="0" sz="1700" spc="-19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100" spc="-80">
                <a:solidFill>
                  <a:srgbClr val="777C7C"/>
                </a:solidFill>
                <a:latin typeface="Times New Roman"/>
                <a:cs typeface="Times New Roman"/>
              </a:rPr>
              <a:t>Jy</a:t>
            </a:r>
            <a:r>
              <a:rPr dirty="0" sz="1100" spc="-130">
                <a:solidFill>
                  <a:srgbClr val="777C7C"/>
                </a:solidFill>
                <a:latin typeface="Times New Roman"/>
                <a:cs typeface="Times New Roman"/>
              </a:rPr>
              <a:t>m</a:t>
            </a:r>
            <a:r>
              <a:rPr dirty="0" sz="1100">
                <a:solidFill>
                  <a:srgbClr val="777C7C"/>
                </a:solidFill>
                <a:latin typeface="Times New Roman"/>
                <a:cs typeface="Times New Roman"/>
              </a:rPr>
              <a:t>  </a:t>
            </a:r>
            <a:r>
              <a:rPr dirty="0" sz="1100" spc="-1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00" spc="-105">
                <a:solidFill>
                  <a:srgbClr val="777C7C"/>
                </a:solidFill>
                <a:latin typeface="Times New Roman"/>
                <a:cs typeface="Times New Roman"/>
              </a:rPr>
              <a:t>14</a:t>
            </a:r>
            <a:r>
              <a:rPr dirty="0" sz="1200">
                <a:solidFill>
                  <a:srgbClr val="777C7C"/>
                </a:solidFill>
                <a:latin typeface="Times New Roman"/>
                <a:cs typeface="Times New Roman"/>
              </a:rPr>
              <a:t>	</a:t>
            </a:r>
            <a:r>
              <a:rPr dirty="0" sz="1200" spc="-105">
                <a:solidFill>
                  <a:srgbClr val="898E8E"/>
                </a:solidFill>
                <a:latin typeface="Times New Roman"/>
                <a:cs typeface="Times New Roman"/>
              </a:rPr>
              <a:t>39</a:t>
            </a:r>
            <a:endParaRPr sz="1200">
              <a:latin typeface="Times New Roman"/>
              <a:cs typeface="Times New Roman"/>
            </a:endParaRPr>
          </a:p>
          <a:p>
            <a:pPr algn="r" marR="17780">
              <a:lnSpc>
                <a:spcPts val="1465"/>
              </a:lnSpc>
              <a:tabLst>
                <a:tab pos="804545" algn="l"/>
              </a:tabLst>
            </a:pPr>
            <a:r>
              <a:rPr dirty="0" sz="1300" spc="-85">
                <a:solidFill>
                  <a:srgbClr val="777C7C"/>
                </a:solidFill>
                <a:latin typeface="Times New Roman"/>
                <a:cs typeface="Times New Roman"/>
              </a:rPr>
              <a:t>-Pf  </a:t>
            </a:r>
            <a:r>
              <a:rPr dirty="0" sz="1300" spc="4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300" spc="-130">
                <a:solidFill>
                  <a:srgbClr val="777C7C"/>
                </a:solidFill>
                <a:latin typeface="Times New Roman"/>
                <a:cs typeface="Times New Roman"/>
              </a:rPr>
              <a:t>am</a:t>
            </a:r>
            <a:r>
              <a:rPr dirty="0" sz="1300" spc="-18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300" spc="-120">
                <a:solidFill>
                  <a:srgbClr val="777C7C"/>
                </a:solidFill>
                <a:latin typeface="Times New Roman"/>
                <a:cs typeface="Times New Roman"/>
              </a:rPr>
              <a:t>o</a:t>
            </a:r>
            <a:r>
              <a:rPr dirty="0" sz="1300" spc="-120">
                <a:solidFill>
                  <a:srgbClr val="A0A5A3"/>
                </a:solidFill>
                <a:latin typeface="Times New Roman"/>
                <a:cs typeface="Times New Roman"/>
              </a:rPr>
              <a:t>-</a:t>
            </a:r>
            <a:r>
              <a:rPr dirty="0" sz="1300" spc="-120">
                <a:solidFill>
                  <a:srgbClr val="777C7C"/>
                </a:solidFill>
                <a:latin typeface="Times New Roman"/>
                <a:cs typeface="Times New Roman"/>
              </a:rPr>
              <a:t>,	</a:t>
            </a:r>
            <a:r>
              <a:rPr dirty="0" sz="1300" spc="-45">
                <a:solidFill>
                  <a:srgbClr val="777C7C"/>
                </a:solidFill>
                <a:latin typeface="Times New Roman"/>
                <a:cs typeface="Times New Roman"/>
              </a:rPr>
              <a:t>rey</a:t>
            </a:r>
            <a:r>
              <a:rPr dirty="0" sz="1300" spc="-21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450" spc="-155">
                <a:solidFill>
                  <a:srgbClr val="777C7C"/>
                </a:solidFill>
                <a:latin typeface="Arial"/>
                <a:cs typeface="Arial"/>
              </a:rPr>
              <a:t>39"</a:t>
            </a:r>
            <a:endParaRPr sz="1450">
              <a:latin typeface="Arial"/>
              <a:cs typeface="Arial"/>
            </a:endParaRPr>
          </a:p>
        </p:txBody>
      </p:sp>
      <p:sp>
        <p:nvSpPr>
          <p:cNvPr id="197" name="object 197"/>
          <p:cNvSpPr txBox="1"/>
          <p:nvPr/>
        </p:nvSpPr>
        <p:spPr>
          <a:xfrm>
            <a:off x="16867494" y="3390136"/>
            <a:ext cx="1965325" cy="38735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ts val="1525"/>
              </a:lnSpc>
              <a:spcBef>
                <a:spcPts val="135"/>
              </a:spcBef>
            </a:pPr>
            <a:r>
              <a:rPr dirty="0" sz="1400" spc="-105">
                <a:solidFill>
                  <a:srgbClr val="777C7C"/>
                </a:solidFill>
                <a:latin typeface="Times New Roman"/>
                <a:cs typeface="Times New Roman"/>
              </a:rPr>
              <a:t>Go.mez, </a:t>
            </a:r>
            <a:r>
              <a:rPr dirty="0" sz="1250" spc="-15">
                <a:solidFill>
                  <a:srgbClr val="777C7C"/>
                </a:solidFill>
                <a:latin typeface="Times New Roman"/>
                <a:cs typeface="Times New Roman"/>
              </a:rPr>
              <a:t>Edward</a:t>
            </a:r>
            <a:r>
              <a:rPr dirty="0" sz="1250" spc="-5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898E8E"/>
                </a:solidFill>
                <a:latin typeface="Times New Roman"/>
                <a:cs typeface="Times New Roman"/>
              </a:rPr>
              <a:t>39</a:t>
            </a:r>
            <a:endParaRPr sz="1400">
              <a:latin typeface="Times New Roman"/>
              <a:cs typeface="Times New Roman"/>
            </a:endParaRPr>
          </a:p>
          <a:p>
            <a:pPr marL="13335">
              <a:lnSpc>
                <a:spcPts val="1285"/>
              </a:lnSpc>
            </a:pPr>
            <a:r>
              <a:rPr dirty="0" sz="1200" spc="-10">
                <a:solidFill>
                  <a:srgbClr val="777C7C"/>
                </a:solidFill>
                <a:latin typeface="Times New Roman"/>
                <a:cs typeface="Times New Roman"/>
              </a:rPr>
              <a:t>GoTczyca, </a:t>
            </a:r>
            <a:r>
              <a:rPr dirty="0" sz="1200" spc="190">
                <a:solidFill>
                  <a:srgbClr val="777C7C"/>
                </a:solidFill>
                <a:latin typeface="Times New Roman"/>
                <a:cs typeface="Times New Roman"/>
              </a:rPr>
              <a:t>Robm </a:t>
            </a:r>
            <a:r>
              <a:rPr dirty="0" sz="1200" spc="130">
                <a:solidFill>
                  <a:srgbClr val="777C7C"/>
                </a:solidFill>
                <a:latin typeface="Times New Roman"/>
                <a:cs typeface="Times New Roman"/>
              </a:rPr>
              <a:t>18, </a:t>
            </a:r>
            <a:r>
              <a:rPr dirty="0" sz="1200" spc="155">
                <a:solidFill>
                  <a:srgbClr val="898E8E"/>
                </a:solidFill>
                <a:latin typeface="Times New Roman"/>
                <a:cs typeface="Times New Roman"/>
              </a:rPr>
              <a:t>39</a:t>
            </a:r>
            <a:r>
              <a:rPr dirty="0" sz="1200" spc="-14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00" spc="155">
                <a:solidFill>
                  <a:srgbClr val="898E8E"/>
                </a:solidFill>
                <a:latin typeface="Times New Roman"/>
                <a:cs typeface="Times New Roman"/>
              </a:rPr>
              <a:t>64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8" name="object 198"/>
          <p:cNvSpPr txBox="1"/>
          <p:nvPr/>
        </p:nvSpPr>
        <p:spPr>
          <a:xfrm>
            <a:off x="17024790" y="4590260"/>
            <a:ext cx="22606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60">
                <a:solidFill>
                  <a:srgbClr val="898E8E"/>
                </a:solidFill>
                <a:latin typeface="Courier New"/>
                <a:cs typeface="Courier New"/>
              </a:rPr>
              <a:t>57</a:t>
            </a:r>
            <a:endParaRPr sz="1400">
              <a:latin typeface="Courier New"/>
              <a:cs typeface="Courier New"/>
            </a:endParaRPr>
          </a:p>
        </p:txBody>
      </p:sp>
      <p:sp>
        <p:nvSpPr>
          <p:cNvPr id="199" name="object 199"/>
          <p:cNvSpPr txBox="1"/>
          <p:nvPr/>
        </p:nvSpPr>
        <p:spPr>
          <a:xfrm>
            <a:off x="16858560" y="4012421"/>
            <a:ext cx="1928495" cy="9690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4290">
              <a:lnSpc>
                <a:spcPts val="1280"/>
              </a:lnSpc>
              <a:spcBef>
                <a:spcPts val="105"/>
              </a:spcBef>
            </a:pPr>
            <a:r>
              <a:rPr dirty="0" sz="1200" spc="25">
                <a:solidFill>
                  <a:srgbClr val="777C7C"/>
                </a:solidFill>
                <a:latin typeface="Times New Roman"/>
                <a:cs typeface="Times New Roman"/>
              </a:rPr>
              <a:t>Jiagoqd, </a:t>
            </a:r>
            <a:r>
              <a:rPr dirty="0" sz="1200" spc="45">
                <a:solidFill>
                  <a:srgbClr val="777C7C"/>
                </a:solidFill>
                <a:latin typeface="Times New Roman"/>
                <a:cs typeface="Times New Roman"/>
              </a:rPr>
              <a:t>John</a:t>
            </a:r>
            <a:r>
              <a:rPr dirty="0" sz="1200" spc="-13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00" spc="55">
                <a:solidFill>
                  <a:srgbClr val="777C7C"/>
                </a:solidFill>
                <a:latin typeface="Times New Roman"/>
                <a:cs typeface="Times New Roman"/>
              </a:rPr>
              <a:t>17</a:t>
            </a:r>
            <a:endParaRPr sz="1200">
              <a:latin typeface="Times New Roman"/>
              <a:cs typeface="Times New Roman"/>
            </a:endParaRPr>
          </a:p>
          <a:p>
            <a:pPr marL="24765">
              <a:lnSpc>
                <a:spcPts val="1210"/>
              </a:lnSpc>
            </a:pPr>
            <a:r>
              <a:rPr dirty="0" sz="1250" spc="15">
                <a:solidFill>
                  <a:srgbClr val="777C7C"/>
                </a:solidFill>
                <a:latin typeface="Times New Roman"/>
                <a:cs typeface="Times New Roman"/>
              </a:rPr>
              <a:t>Hagood,</a:t>
            </a:r>
            <a:r>
              <a:rPr dirty="0" sz="1250" spc="-23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25">
                <a:solidFill>
                  <a:srgbClr val="777C7C"/>
                </a:solidFill>
                <a:latin typeface="Times New Roman"/>
                <a:cs typeface="Times New Roman"/>
              </a:rPr>
              <a:t>Rhlllldo </a:t>
            </a:r>
            <a:r>
              <a:rPr dirty="0" sz="1250" spc="-25">
                <a:solidFill>
                  <a:srgbClr val="898E8E"/>
                </a:solidFill>
                <a:latin typeface="Times New Roman"/>
                <a:cs typeface="Times New Roman"/>
              </a:rPr>
              <a:t>17</a:t>
            </a:r>
            <a:endParaRPr sz="1250">
              <a:latin typeface="Times New Roman"/>
              <a:cs typeface="Times New Roman"/>
            </a:endParaRPr>
          </a:p>
          <a:p>
            <a:pPr marL="24765">
              <a:lnSpc>
                <a:spcPts val="1145"/>
              </a:lnSpc>
            </a:pPr>
            <a:r>
              <a:rPr dirty="0" sz="1250">
                <a:solidFill>
                  <a:srgbClr val="777C7C"/>
                </a:solidFill>
                <a:latin typeface="Times New Roman"/>
                <a:cs typeface="Times New Roman"/>
              </a:rPr>
              <a:t>Hall </a:t>
            </a:r>
            <a:r>
              <a:rPr dirty="0" sz="1250" spc="40">
                <a:solidFill>
                  <a:srgbClr val="898E8E"/>
                </a:solidFill>
                <a:latin typeface="Times New Roman"/>
                <a:cs typeface="Times New Roman"/>
              </a:rPr>
              <a:t>Timothy</a:t>
            </a:r>
            <a:r>
              <a:rPr dirty="0" sz="1250" spc="70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50" spc="45">
                <a:solidFill>
                  <a:srgbClr val="777C7C"/>
                </a:solidFill>
                <a:latin typeface="Times New Roman"/>
                <a:cs typeface="Times New Roman"/>
              </a:rPr>
              <a:t>9</a:t>
            </a:r>
            <a:endParaRPr sz="1250">
              <a:latin typeface="Times New Roman"/>
              <a:cs typeface="Times New Roman"/>
            </a:endParaRPr>
          </a:p>
          <a:p>
            <a:pPr marL="14604">
              <a:lnSpc>
                <a:spcPts val="1510"/>
              </a:lnSpc>
            </a:pPr>
            <a:r>
              <a:rPr dirty="0" sz="1450" spc="-95">
                <a:solidFill>
                  <a:srgbClr val="777C7C"/>
                </a:solidFill>
                <a:latin typeface="Times New Roman"/>
                <a:cs typeface="Times New Roman"/>
              </a:rPr>
              <a:t>.B;;:;imc,</a:t>
            </a:r>
            <a:r>
              <a:rPr dirty="0" sz="1450" spc="17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300" spc="130">
                <a:solidFill>
                  <a:srgbClr val="777C7C"/>
                </a:solidFill>
                <a:latin typeface="Times New Roman"/>
                <a:cs typeface="Times New Roman"/>
              </a:rPr>
              <a:t>Ethe?da </a:t>
            </a:r>
            <a:r>
              <a:rPr dirty="0" sz="1300" spc="30">
                <a:solidFill>
                  <a:srgbClr val="898E8E"/>
                </a:solidFill>
                <a:latin typeface="Times New Roman"/>
                <a:cs typeface="Times New Roman"/>
              </a:rPr>
              <a:t>35,</a:t>
            </a:r>
            <a:r>
              <a:rPr dirty="0" sz="1300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50" spc="15">
                <a:solidFill>
                  <a:srgbClr val="898E8E"/>
                </a:solidFill>
                <a:latin typeface="Times New Roman"/>
                <a:cs typeface="Times New Roman"/>
              </a:rPr>
              <a:t>6J,</a:t>
            </a: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dirty="0" sz="1550" spc="-55">
                <a:solidFill>
                  <a:srgbClr val="777C7C"/>
                </a:solidFill>
                <a:latin typeface="Arial"/>
                <a:cs typeface="Arial"/>
              </a:rPr>
              <a:t>J{ams,</a:t>
            </a:r>
            <a:r>
              <a:rPr dirty="0" sz="1150" spc="-55" i="1">
                <a:solidFill>
                  <a:srgbClr val="777C7C"/>
                </a:solidFill>
                <a:latin typeface="Times New Roman"/>
                <a:cs typeface="Times New Roman"/>
              </a:rPr>
              <a:t>Chlllles</a:t>
            </a:r>
            <a:r>
              <a:rPr dirty="0" sz="1150" spc="10" i="1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550" spc="-215">
                <a:solidFill>
                  <a:srgbClr val="898E8E"/>
                </a:solidFill>
                <a:latin typeface="Arial"/>
                <a:cs typeface="Arial"/>
              </a:rPr>
              <a:t>a9</a:t>
            </a:r>
            <a:endParaRPr sz="1550">
              <a:latin typeface="Arial"/>
              <a:cs typeface="Arial"/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17539317" y="4927839"/>
            <a:ext cx="40005" cy="207645"/>
          </a:xfrm>
          <a:custGeom>
            <a:avLst/>
            <a:gdLst/>
            <a:ahLst/>
            <a:cxnLst/>
            <a:rect l="l" t="t" r="r" b="b"/>
            <a:pathLst>
              <a:path w="40005" h="207645">
                <a:moveTo>
                  <a:pt x="39477" y="207583"/>
                </a:moveTo>
                <a:lnTo>
                  <a:pt x="0" y="207583"/>
                </a:lnTo>
                <a:lnTo>
                  <a:pt x="0" y="0"/>
                </a:lnTo>
                <a:lnTo>
                  <a:pt x="39477" y="0"/>
                </a:lnTo>
                <a:lnTo>
                  <a:pt x="39477" y="207583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 txBox="1"/>
          <p:nvPr/>
        </p:nvSpPr>
        <p:spPr>
          <a:xfrm>
            <a:off x="16871207" y="4916221"/>
            <a:ext cx="1699895" cy="2152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47015" algn="l"/>
              </a:tabLst>
            </a:pPr>
            <a:r>
              <a:rPr dirty="0" sz="1250" spc="-204">
                <a:solidFill>
                  <a:srgbClr val="777C7C"/>
                </a:solidFill>
                <a:latin typeface="Times New Roman"/>
                <a:cs typeface="Times New Roman"/>
              </a:rPr>
              <a:t>R	</a:t>
            </a:r>
            <a:r>
              <a:rPr dirty="0" sz="1250" spc="-85">
                <a:solidFill>
                  <a:srgbClr val="777C7C"/>
                </a:solidFill>
                <a:latin typeface="Times New Roman"/>
                <a:cs typeface="Times New Roman"/>
              </a:rPr>
              <a:t>l </a:t>
            </a:r>
            <a:r>
              <a:rPr dirty="0" sz="1250" spc="-20">
                <a:solidFill>
                  <a:srgbClr val="777C7C"/>
                </a:solidFill>
                <a:latin typeface="Times New Roman"/>
                <a:cs typeface="Times New Roman"/>
              </a:rPr>
              <a:t>upo </a:t>
            </a:r>
            <a:r>
              <a:rPr dirty="0" sz="1250">
                <a:solidFill>
                  <a:srgbClr val="777C7C"/>
                </a:solidFill>
                <a:latin typeface="Times New Roman"/>
                <a:cs typeface="Times New Roman"/>
              </a:rPr>
              <a:t>n</a:t>
            </a:r>
            <a:r>
              <a:rPr dirty="0" sz="1250">
                <a:solidFill>
                  <a:srgbClr val="A0A5A3"/>
                </a:solidFill>
                <a:latin typeface="Times New Roman"/>
                <a:cs typeface="Times New Roman"/>
              </a:rPr>
              <a:t>, </a:t>
            </a:r>
            <a:r>
              <a:rPr dirty="0" sz="1250">
                <a:solidFill>
                  <a:srgbClr val="898E8E"/>
                </a:solidFill>
                <a:latin typeface="Times New Roman"/>
                <a:cs typeface="Times New Roman"/>
              </a:rPr>
              <a:t>Chri•topber</a:t>
            </a:r>
            <a:r>
              <a:rPr dirty="0" sz="1250" spc="-8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50" spc="5">
                <a:solidFill>
                  <a:srgbClr val="777C7C"/>
                </a:solidFill>
                <a:latin typeface="Times New Roman"/>
                <a:cs typeface="Times New Roman"/>
              </a:rPr>
              <a:t>89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17274175" y="5110743"/>
            <a:ext cx="49530" cy="175260"/>
          </a:xfrm>
          <a:custGeom>
            <a:avLst/>
            <a:gdLst/>
            <a:ahLst/>
            <a:cxnLst/>
            <a:rect l="l" t="t" r="r" b="b"/>
            <a:pathLst>
              <a:path w="49530" h="175260">
                <a:moveTo>
                  <a:pt x="49347" y="175148"/>
                </a:moveTo>
                <a:lnTo>
                  <a:pt x="0" y="175148"/>
                </a:lnTo>
                <a:lnTo>
                  <a:pt x="0" y="0"/>
                </a:lnTo>
                <a:lnTo>
                  <a:pt x="49347" y="0"/>
                </a:lnTo>
                <a:lnTo>
                  <a:pt x="49347" y="175148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 txBox="1"/>
          <p:nvPr/>
        </p:nvSpPr>
        <p:spPr>
          <a:xfrm>
            <a:off x="16880988" y="5005120"/>
            <a:ext cx="1671955" cy="433705"/>
          </a:xfrm>
          <a:prstGeom prst="rect">
            <a:avLst/>
          </a:prstGeom>
        </p:spPr>
        <p:txBody>
          <a:bodyPr wrap="square" lIns="0" tIns="89535" rIns="0" bIns="0" rtlCol="0" vert="horz">
            <a:spAutoFit/>
          </a:bodyPr>
          <a:lstStyle/>
          <a:p>
            <a:pPr marL="12700" marR="5080" indent="174625">
              <a:lnSpc>
                <a:spcPct val="72900"/>
              </a:lnSpc>
              <a:spcBef>
                <a:spcPts val="705"/>
              </a:spcBef>
            </a:pPr>
            <a:r>
              <a:rPr dirty="0" sz="1050" spc="-125">
                <a:solidFill>
                  <a:srgbClr val="777C7C"/>
                </a:solidFill>
                <a:latin typeface="Times New Roman"/>
                <a:cs typeface="Times New Roman"/>
              </a:rPr>
              <a:t>111Jt</a:t>
            </a:r>
            <a:r>
              <a:rPr dirty="0" sz="1050" spc="-125">
                <a:solidFill>
                  <a:srgbClr val="A0A5A3"/>
                </a:solidFill>
                <a:latin typeface="Times New Roman"/>
                <a:cs typeface="Times New Roman"/>
              </a:rPr>
              <a:t>, </a:t>
            </a:r>
            <a:r>
              <a:rPr dirty="0" sz="1250" spc="-180">
                <a:solidFill>
                  <a:srgbClr val="777C7C"/>
                </a:solidFill>
                <a:latin typeface="Times New Roman"/>
                <a:cs typeface="Times New Roman"/>
              </a:rPr>
              <a:t>P.IDJY </a:t>
            </a:r>
            <a:r>
              <a:rPr dirty="0" sz="1250" spc="-20">
                <a:solidFill>
                  <a:srgbClr val="777C7C"/>
                </a:solidFill>
                <a:latin typeface="Times New Roman"/>
                <a:cs typeface="Times New Roman"/>
              </a:rPr>
              <a:t>Helen </a:t>
            </a:r>
            <a:r>
              <a:rPr dirty="0" sz="1250" spc="-75">
                <a:solidFill>
                  <a:srgbClr val="898E8E"/>
                </a:solidFill>
                <a:latin typeface="Times New Roman"/>
                <a:cs typeface="Times New Roman"/>
              </a:rPr>
              <a:t>3!l,</a:t>
            </a:r>
            <a:r>
              <a:rPr dirty="0" sz="1750" spc="-75">
                <a:solidFill>
                  <a:srgbClr val="777C7C"/>
                </a:solidFill>
                <a:latin typeface="Times New Roman"/>
                <a:cs typeface="Times New Roman"/>
              </a:rPr>
              <a:t>.ao  </a:t>
            </a:r>
            <a:r>
              <a:rPr dirty="0" sz="1250" spc="-80">
                <a:solidFill>
                  <a:srgbClr val="777C7C"/>
                </a:solidFill>
                <a:latin typeface="Times New Roman"/>
                <a:cs typeface="Times New Roman"/>
              </a:rPr>
              <a:t>HllSU!d, </a:t>
            </a:r>
            <a:r>
              <a:rPr dirty="0" sz="1250" spc="-90">
                <a:solidFill>
                  <a:srgbClr val="777C7C"/>
                </a:solidFill>
                <a:latin typeface="Times New Roman"/>
                <a:cs typeface="Times New Roman"/>
              </a:rPr>
              <a:t>BenJQmln</a:t>
            </a:r>
            <a:r>
              <a:rPr dirty="0" sz="1250" spc="-15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55">
                <a:solidFill>
                  <a:srgbClr val="898E8E"/>
                </a:solidFill>
                <a:latin typeface="Times New Roman"/>
                <a:cs typeface="Times New Roman"/>
              </a:rPr>
              <a:t>13,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04" name="object 204"/>
          <p:cNvSpPr txBox="1"/>
          <p:nvPr/>
        </p:nvSpPr>
        <p:spPr>
          <a:xfrm>
            <a:off x="16874349" y="5671858"/>
            <a:ext cx="1684655" cy="2095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200" spc="60">
                <a:solidFill>
                  <a:srgbClr val="777C7C"/>
                </a:solidFill>
                <a:latin typeface="Times New Roman"/>
                <a:cs typeface="Times New Roman"/>
              </a:rPr>
              <a:t>bhnm </a:t>
            </a:r>
            <a:r>
              <a:rPr dirty="0" sz="1200" spc="55">
                <a:solidFill>
                  <a:srgbClr val="777C7C"/>
                </a:solidFill>
                <a:latin typeface="Times New Roman"/>
                <a:cs typeface="Times New Roman"/>
              </a:rPr>
              <a:t>Lynn </a:t>
            </a:r>
            <a:r>
              <a:rPr dirty="0" sz="1200" spc="60">
                <a:solidFill>
                  <a:srgbClr val="777C7C"/>
                </a:solidFill>
                <a:latin typeface="Times New Roman"/>
                <a:cs typeface="Times New Roman"/>
              </a:rPr>
              <a:t>P </a:t>
            </a:r>
            <a:r>
              <a:rPr dirty="0" sz="1200" spc="55">
                <a:solidFill>
                  <a:srgbClr val="898E8E"/>
                </a:solidFill>
                <a:latin typeface="Times New Roman"/>
                <a:cs typeface="Times New Roman"/>
              </a:rPr>
              <a:t>89 </a:t>
            </a:r>
            <a:r>
              <a:rPr dirty="0" sz="1000" spc="25">
                <a:solidFill>
                  <a:srgbClr val="777C7C"/>
                </a:solidFill>
                <a:latin typeface="Times New Roman"/>
                <a:cs typeface="Times New Roman"/>
              </a:rPr>
              <a:t>,t </a:t>
            </a:r>
            <a:r>
              <a:rPr dirty="0" sz="1200" spc="40">
                <a:solidFill>
                  <a:srgbClr val="777C7C"/>
                </a:solidFill>
                <a:latin typeface="Times New Roman"/>
                <a:cs typeface="Times New Roman"/>
              </a:rPr>
              <a:t>1,</a:t>
            </a:r>
            <a:r>
              <a:rPr dirty="0" sz="1200" spc="-6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00" spc="55">
                <a:solidFill>
                  <a:srgbClr val="898E8E"/>
                </a:solidFill>
                <a:latin typeface="Times New Roman"/>
                <a:cs typeface="Times New Roman"/>
              </a:rPr>
              <a:t>57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05" name="object 205"/>
          <p:cNvSpPr txBox="1"/>
          <p:nvPr/>
        </p:nvSpPr>
        <p:spPr>
          <a:xfrm>
            <a:off x="16842937" y="6116350"/>
            <a:ext cx="1643380" cy="6858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ts val="1370"/>
              </a:lnSpc>
              <a:spcBef>
                <a:spcPts val="130"/>
              </a:spcBef>
            </a:pPr>
            <a:r>
              <a:rPr dirty="0" u="sng" sz="1250">
                <a:solidFill>
                  <a:srgbClr val="777C7C"/>
                </a:solidFill>
                <a:uFill>
                  <a:solidFill>
                    <a:srgbClr val="777C7C"/>
                  </a:solidFill>
                </a:uFill>
                <a:latin typeface="Times New Roman"/>
                <a:cs typeface="Times New Roman"/>
              </a:rPr>
              <a:t>.Jnown</a:t>
            </a:r>
            <a:r>
              <a:rPr dirty="0" sz="1250">
                <a:solidFill>
                  <a:srgbClr val="777C7C"/>
                </a:solidFill>
                <a:latin typeface="Times New Roman"/>
                <a:cs typeface="Times New Roman"/>
              </a:rPr>
              <a:t> Paul</a:t>
            </a:r>
            <a:r>
              <a:rPr dirty="0" sz="1250" spc="-16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75">
                <a:solidFill>
                  <a:srgbClr val="777C7C"/>
                </a:solidFill>
                <a:latin typeface="Times New Roman"/>
                <a:cs typeface="Times New Roman"/>
              </a:rPr>
              <a:t>-10</a:t>
            </a:r>
            <a:endParaRPr sz="1250">
              <a:latin typeface="Times New Roman"/>
              <a:cs typeface="Times New Roman"/>
            </a:endParaRPr>
          </a:p>
          <a:p>
            <a:pPr marL="40005">
              <a:lnSpc>
                <a:spcPts val="1205"/>
              </a:lnSpc>
            </a:pPr>
            <a:r>
              <a:rPr dirty="0" sz="1250" spc="-15">
                <a:solidFill>
                  <a:srgbClr val="777C7C"/>
                </a:solidFill>
                <a:latin typeface="Times New Roman"/>
                <a:cs typeface="Times New Roman"/>
              </a:rPr>
              <a:t>Jaworlllu, </a:t>
            </a:r>
            <a:r>
              <a:rPr dirty="0" sz="1250" spc="-110">
                <a:solidFill>
                  <a:srgbClr val="777C7C"/>
                </a:solidFill>
                <a:latin typeface="Times New Roman"/>
                <a:cs typeface="Times New Roman"/>
              </a:rPr>
              <a:t>Mlc:iusl!l </a:t>
            </a:r>
            <a:r>
              <a:rPr dirty="0" sz="1250" spc="40">
                <a:solidFill>
                  <a:srgbClr val="777C7C"/>
                </a:solidFill>
                <a:latin typeface="Times New Roman"/>
                <a:cs typeface="Times New Roman"/>
              </a:rPr>
              <a:t>40,</a:t>
            </a:r>
            <a:r>
              <a:rPr dirty="0" sz="1250" spc="-16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50">
                <a:solidFill>
                  <a:srgbClr val="777C7C"/>
                </a:solidFill>
                <a:latin typeface="Times New Roman"/>
                <a:cs typeface="Times New Roman"/>
              </a:rPr>
              <a:t>68</a:t>
            </a:r>
            <a:endParaRPr sz="1250">
              <a:latin typeface="Times New Roman"/>
              <a:cs typeface="Times New Roman"/>
            </a:endParaRPr>
          </a:p>
          <a:p>
            <a:pPr marL="40005">
              <a:lnSpc>
                <a:spcPts val="1205"/>
              </a:lnSpc>
            </a:pPr>
            <a:r>
              <a:rPr dirty="0" sz="1250" spc="20">
                <a:solidFill>
                  <a:srgbClr val="777C7C"/>
                </a:solidFill>
                <a:latin typeface="Times New Roman"/>
                <a:cs typeface="Times New Roman"/>
              </a:rPr>
              <a:t>Johnaon, </a:t>
            </a:r>
            <a:r>
              <a:rPr dirty="0" sz="1250" spc="-10">
                <a:solidFill>
                  <a:srgbClr val="777C7C"/>
                </a:solidFill>
                <a:latin typeface="Times New Roman"/>
                <a:cs typeface="Times New Roman"/>
              </a:rPr>
              <a:t>Randall</a:t>
            </a:r>
            <a:r>
              <a:rPr dirty="0" sz="1250" spc="-204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5">
                <a:solidFill>
                  <a:srgbClr val="777C7C"/>
                </a:solidFill>
                <a:latin typeface="Times New Roman"/>
                <a:cs typeface="Times New Roman"/>
              </a:rPr>
              <a:t>77</a:t>
            </a:r>
            <a:endParaRPr sz="1250">
              <a:latin typeface="Times New Roman"/>
              <a:cs typeface="Times New Roman"/>
            </a:endParaRPr>
          </a:p>
          <a:p>
            <a:pPr marL="41275">
              <a:lnSpc>
                <a:spcPts val="1370"/>
              </a:lnSpc>
            </a:pPr>
            <a:r>
              <a:rPr dirty="0" sz="1250" spc="-20" b="1">
                <a:solidFill>
                  <a:srgbClr val="777C7C"/>
                </a:solidFill>
                <a:latin typeface="Times New Roman"/>
                <a:cs typeface="Times New Roman"/>
              </a:rPr>
              <a:t>Jones, </a:t>
            </a:r>
            <a:r>
              <a:rPr dirty="0" sz="1250" spc="-55">
                <a:solidFill>
                  <a:srgbClr val="777C7C"/>
                </a:solidFill>
                <a:latin typeface="Times New Roman"/>
                <a:cs typeface="Times New Roman"/>
              </a:rPr>
              <a:t>Wendell</a:t>
            </a:r>
            <a:r>
              <a:rPr dirty="0" sz="1250" spc="1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60">
                <a:solidFill>
                  <a:srgbClr val="777C7C"/>
                </a:solidFill>
                <a:latin typeface="Times New Roman"/>
                <a:cs typeface="Times New Roman"/>
              </a:rPr>
              <a:t>lO</a:t>
            </a:r>
            <a:endParaRPr sz="1250">
              <a:latin typeface="Times New Roman"/>
              <a:cs typeface="Times New Roman"/>
            </a:endParaRPr>
          </a:p>
        </p:txBody>
      </p:sp>
      <p:grpSp>
        <p:nvGrpSpPr>
          <p:cNvPr id="206" name="object 206"/>
          <p:cNvGrpSpPr/>
          <p:nvPr/>
        </p:nvGrpSpPr>
        <p:grpSpPr>
          <a:xfrm>
            <a:off x="16393348" y="6152178"/>
            <a:ext cx="40005" cy="354965"/>
            <a:chOff x="16393348" y="6152178"/>
            <a:chExt cx="40005" cy="354965"/>
          </a:xfrm>
        </p:grpSpPr>
        <p:sp>
          <p:nvSpPr>
            <p:cNvPr id="207" name="object 207"/>
            <p:cNvSpPr/>
            <p:nvPr/>
          </p:nvSpPr>
          <p:spPr>
            <a:xfrm>
              <a:off x="16393348" y="6152178"/>
              <a:ext cx="40005" cy="354965"/>
            </a:xfrm>
            <a:custGeom>
              <a:avLst/>
              <a:gdLst/>
              <a:ahLst/>
              <a:cxnLst/>
              <a:rect l="l" t="t" r="r" b="b"/>
              <a:pathLst>
                <a:path w="40005" h="354965">
                  <a:moveTo>
                    <a:pt x="39477" y="354855"/>
                  </a:moveTo>
                  <a:lnTo>
                    <a:pt x="0" y="354855"/>
                  </a:lnTo>
                  <a:lnTo>
                    <a:pt x="0" y="0"/>
                  </a:lnTo>
                  <a:lnTo>
                    <a:pt x="39477" y="0"/>
                  </a:lnTo>
                  <a:lnTo>
                    <a:pt x="39477" y="354855"/>
                  </a:lnTo>
                  <a:close/>
                </a:path>
              </a:pathLst>
            </a:custGeom>
            <a:solidFill>
              <a:srgbClr val="D1D6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16393348" y="6420436"/>
              <a:ext cx="40005" cy="0"/>
            </a:xfrm>
            <a:custGeom>
              <a:avLst/>
              <a:gdLst/>
              <a:ahLst/>
              <a:cxnLst/>
              <a:rect l="l" t="t" r="r" b="b"/>
              <a:pathLst>
                <a:path w="40005" h="0">
                  <a:moveTo>
                    <a:pt x="0" y="0"/>
                  </a:moveTo>
                  <a:lnTo>
                    <a:pt x="39477" y="0"/>
                  </a:lnTo>
                </a:path>
              </a:pathLst>
            </a:custGeom>
            <a:ln w="9877">
              <a:solidFill>
                <a:srgbClr val="A0A5A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9" name="object 209"/>
          <p:cNvSpPr txBox="1"/>
          <p:nvPr/>
        </p:nvSpPr>
        <p:spPr>
          <a:xfrm>
            <a:off x="16380642" y="6141043"/>
            <a:ext cx="100965" cy="345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 spc="-110">
                <a:solidFill>
                  <a:srgbClr val="A0A5A3"/>
                </a:solidFill>
                <a:latin typeface="Arial"/>
                <a:cs typeface="Arial"/>
              </a:rPr>
              <a:t>-</a:t>
            </a:r>
            <a:endParaRPr sz="2100">
              <a:latin typeface="Arial"/>
              <a:cs typeface="Arial"/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17291347" y="7209563"/>
            <a:ext cx="69215" cy="207645"/>
          </a:xfrm>
          <a:custGeom>
            <a:avLst/>
            <a:gdLst/>
            <a:ahLst/>
            <a:cxnLst/>
            <a:rect l="l" t="t" r="r" b="b"/>
            <a:pathLst>
              <a:path w="69215" h="207645">
                <a:moveTo>
                  <a:pt x="69085" y="207583"/>
                </a:moveTo>
                <a:lnTo>
                  <a:pt x="0" y="207583"/>
                </a:lnTo>
                <a:lnTo>
                  <a:pt x="0" y="0"/>
                </a:lnTo>
                <a:lnTo>
                  <a:pt x="69085" y="0"/>
                </a:lnTo>
                <a:lnTo>
                  <a:pt x="69085" y="207583"/>
                </a:lnTo>
                <a:close/>
              </a:path>
            </a:pathLst>
          </a:custGeom>
          <a:solidFill>
            <a:srgbClr val="D1D6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1" name="object 211"/>
          <p:cNvSpPr txBox="1"/>
          <p:nvPr/>
        </p:nvSpPr>
        <p:spPr>
          <a:xfrm>
            <a:off x="16825394" y="7015212"/>
            <a:ext cx="1429385" cy="114173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58419">
              <a:lnSpc>
                <a:spcPts val="1535"/>
              </a:lnSpc>
              <a:spcBef>
                <a:spcPts val="114"/>
              </a:spcBef>
            </a:pPr>
            <a:r>
              <a:rPr dirty="0" sz="1350" spc="80">
                <a:solidFill>
                  <a:srgbClr val="777C7C"/>
                </a:solidFill>
                <a:latin typeface="Times New Roman"/>
                <a:cs typeface="Times New Roman"/>
              </a:rPr>
              <a:t>Ktlhcr</a:t>
            </a:r>
            <a:r>
              <a:rPr dirty="0" sz="1000" spc="80">
                <a:solidFill>
                  <a:srgbClr val="898E8E"/>
                </a:solidFill>
                <a:latin typeface="Arial"/>
                <a:cs typeface="Arial"/>
              </a:rPr>
              <a:t>,</a:t>
            </a:r>
            <a:r>
              <a:rPr dirty="0" sz="1000" spc="295">
                <a:solidFill>
                  <a:srgbClr val="898E8E"/>
                </a:solidFill>
                <a:latin typeface="Arial"/>
                <a:cs typeface="Arial"/>
              </a:rPr>
              <a:t> </a:t>
            </a:r>
            <a:r>
              <a:rPr dirty="0" sz="1000" spc="280">
                <a:solidFill>
                  <a:srgbClr val="898E8E"/>
                </a:solidFill>
                <a:latin typeface="Arial"/>
                <a:cs typeface="Arial"/>
              </a:rPr>
              <a:t>l'll</a:t>
            </a:r>
            <a:r>
              <a:rPr dirty="0" sz="1500" spc="280" i="1">
                <a:solidFill>
                  <a:srgbClr val="777C7C"/>
                </a:solidFill>
                <a:latin typeface="Times New Roman"/>
                <a:cs typeface="Times New Roman"/>
              </a:rPr>
              <a:t>40</a:t>
            </a:r>
            <a:endParaRPr sz="1500">
              <a:latin typeface="Times New Roman"/>
              <a:cs typeface="Times New Roman"/>
            </a:endParaRPr>
          </a:p>
          <a:p>
            <a:pPr marL="58419">
              <a:lnSpc>
                <a:spcPts val="1195"/>
              </a:lnSpc>
              <a:tabLst>
                <a:tab pos="465455" algn="l"/>
              </a:tabLst>
            </a:pPr>
            <a:r>
              <a:rPr dirty="0" sz="1250" spc="-60">
                <a:solidFill>
                  <a:srgbClr val="777C7C"/>
                </a:solidFill>
                <a:latin typeface="Times New Roman"/>
                <a:cs typeface="Times New Roman"/>
              </a:rPr>
              <a:t>K	</a:t>
            </a:r>
            <a:r>
              <a:rPr dirty="0" sz="1250" spc="-110">
                <a:solidFill>
                  <a:srgbClr val="A0A5A3"/>
                </a:solidFill>
                <a:latin typeface="Times New Roman"/>
                <a:cs typeface="Times New Roman"/>
              </a:rPr>
              <a:t>\ </a:t>
            </a:r>
            <a:r>
              <a:rPr dirty="0" sz="1400" spc="-80">
                <a:solidFill>
                  <a:srgbClr val="898E8E"/>
                </a:solidFill>
                <a:latin typeface="Arial"/>
                <a:cs typeface="Arial"/>
              </a:rPr>
              <a:t>c'alvin </a:t>
            </a:r>
            <a:r>
              <a:rPr dirty="0" sz="1250" spc="-95">
                <a:solidFill>
                  <a:srgbClr val="898E8E"/>
                </a:solidFill>
                <a:latin typeface="Times New Roman"/>
                <a:cs typeface="Times New Roman"/>
              </a:rPr>
              <a:t>36</a:t>
            </a:r>
            <a:r>
              <a:rPr dirty="0" sz="1250" spc="-2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50" spc="-50">
                <a:solidFill>
                  <a:srgbClr val="777C7C"/>
                </a:solidFill>
                <a:latin typeface="Times New Roman"/>
                <a:cs typeface="Times New Roman"/>
              </a:rPr>
              <a:t>6</a:t>
            </a:r>
            <a:r>
              <a:rPr dirty="0" sz="1250" spc="-50">
                <a:solidFill>
                  <a:srgbClr val="898E8E"/>
                </a:solidFill>
                <a:latin typeface="Times New Roman"/>
                <a:cs typeface="Times New Roman"/>
              </a:rPr>
              <a:t>7</a:t>
            </a: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ts val="1125"/>
              </a:lnSpc>
            </a:pPr>
            <a:r>
              <a:rPr dirty="0" sz="1250">
                <a:solidFill>
                  <a:srgbClr val="777C7C"/>
                </a:solidFill>
                <a:latin typeface="Times New Roman"/>
                <a:cs typeface="Times New Roman"/>
              </a:rPr>
              <a:t>1G.mble,James</a:t>
            </a:r>
            <a:r>
              <a:rPr dirty="0" sz="1250" spc="-15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100" spc="20">
                <a:solidFill>
                  <a:srgbClr val="777C7C"/>
                </a:solidFill>
                <a:latin typeface="Times New Roman"/>
                <a:cs typeface="Times New Roman"/>
              </a:rPr>
              <a:t>40</a:t>
            </a:r>
            <a:endParaRPr sz="1100">
              <a:latin typeface="Times New Roman"/>
              <a:cs typeface="Times New Roman"/>
            </a:endParaRPr>
          </a:p>
          <a:p>
            <a:pPr marL="49530">
              <a:lnSpc>
                <a:spcPts val="1235"/>
              </a:lnSpc>
            </a:pPr>
            <a:r>
              <a:rPr dirty="0" sz="1200" spc="5">
                <a:solidFill>
                  <a:srgbClr val="777C7C"/>
                </a:solidFill>
                <a:latin typeface="Arial"/>
                <a:cs typeface="Arial"/>
              </a:rPr>
              <a:t>Knttbt,</a:t>
            </a:r>
            <a:r>
              <a:rPr dirty="0" sz="1300" spc="5">
                <a:solidFill>
                  <a:srgbClr val="777C7C"/>
                </a:solidFill>
                <a:latin typeface="Times New Roman"/>
                <a:cs typeface="Times New Roman"/>
              </a:rPr>
              <a:t>.hitncs-</a:t>
            </a:r>
            <a:r>
              <a:rPr dirty="0" sz="1300" spc="-25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120">
                <a:solidFill>
                  <a:srgbClr val="777C7C"/>
                </a:solidFill>
                <a:latin typeface="Times New Roman"/>
                <a:cs typeface="Times New Roman"/>
              </a:rPr>
              <a:t>40</a:t>
            </a:r>
            <a:endParaRPr sz="1250">
              <a:latin typeface="Times New Roman"/>
              <a:cs typeface="Times New Roman"/>
            </a:endParaRPr>
          </a:p>
          <a:p>
            <a:pPr marL="67945">
              <a:lnSpc>
                <a:spcPts val="1330"/>
              </a:lnSpc>
            </a:pPr>
            <a:r>
              <a:rPr dirty="0" sz="1250" spc="15">
                <a:solidFill>
                  <a:srgbClr val="777C7C"/>
                </a:solidFill>
                <a:latin typeface="Times New Roman"/>
                <a:cs typeface="Times New Roman"/>
              </a:rPr>
              <a:t>Koi1bt,</a:t>
            </a:r>
            <a:r>
              <a:rPr dirty="0" sz="1250" spc="15">
                <a:solidFill>
                  <a:srgbClr val="898E8E"/>
                </a:solidFill>
                <a:latin typeface="Times New Roman"/>
                <a:cs typeface="Times New Roman"/>
              </a:rPr>
              <a:t>Stephen</a:t>
            </a:r>
            <a:r>
              <a:rPr dirty="0" sz="1250" spc="-7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250" spc="-160">
                <a:solidFill>
                  <a:srgbClr val="777C7C"/>
                </a:solidFill>
                <a:latin typeface="Times New Roman"/>
                <a:cs typeface="Times New Roman"/>
              </a:rPr>
              <a:t>-1.0</a:t>
            </a:r>
            <a:endParaRPr sz="1250">
              <a:latin typeface="Times New Roman"/>
              <a:cs typeface="Times New Roman"/>
            </a:endParaRPr>
          </a:p>
          <a:p>
            <a:pPr marL="48260">
              <a:lnSpc>
                <a:spcPct val="100000"/>
              </a:lnSpc>
              <a:spcBef>
                <a:spcPts val="735"/>
              </a:spcBef>
            </a:pPr>
            <a:r>
              <a:rPr dirty="0" sz="1350" spc="-65">
                <a:solidFill>
                  <a:srgbClr val="777C7C"/>
                </a:solidFill>
                <a:latin typeface="Arial"/>
                <a:cs typeface="Arial"/>
              </a:rPr>
              <a:t>LaPomt. </a:t>
            </a:r>
            <a:r>
              <a:rPr dirty="0" sz="1250" spc="10">
                <a:solidFill>
                  <a:srgbClr val="777C7C"/>
                </a:solidFill>
                <a:latin typeface="Arial"/>
                <a:cs typeface="Arial"/>
              </a:rPr>
              <a:t>Alben</a:t>
            </a:r>
            <a:r>
              <a:rPr dirty="0" sz="1250" spc="-245">
                <a:solidFill>
                  <a:srgbClr val="777C7C"/>
                </a:solidFill>
                <a:latin typeface="Arial"/>
                <a:cs typeface="Arial"/>
              </a:rPr>
              <a:t> </a:t>
            </a:r>
            <a:r>
              <a:rPr dirty="0" sz="1200" spc="20">
                <a:solidFill>
                  <a:srgbClr val="777C7C"/>
                </a:solidFill>
                <a:latin typeface="Times New Roman"/>
                <a:cs typeface="Times New Roman"/>
              </a:rPr>
              <a:t>40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2" name="object 212"/>
          <p:cNvSpPr txBox="1"/>
          <p:nvPr/>
        </p:nvSpPr>
        <p:spPr>
          <a:xfrm>
            <a:off x="19143532" y="7341172"/>
            <a:ext cx="93980" cy="2565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500" spc="10">
                <a:solidFill>
                  <a:srgbClr val="898E8E"/>
                </a:solidFill>
                <a:latin typeface="Arial"/>
                <a:cs typeface="Arial"/>
              </a:rPr>
              <a:t>•</a:t>
            </a:r>
            <a:endParaRPr sz="1500">
              <a:latin typeface="Arial"/>
              <a:cs typeface="Arial"/>
            </a:endParaRPr>
          </a:p>
        </p:txBody>
      </p:sp>
      <p:sp>
        <p:nvSpPr>
          <p:cNvPr id="213" name="object 213"/>
          <p:cNvSpPr txBox="1"/>
          <p:nvPr/>
        </p:nvSpPr>
        <p:spPr>
          <a:xfrm>
            <a:off x="16866784" y="8393136"/>
            <a:ext cx="1660525" cy="501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295"/>
              </a:lnSpc>
              <a:spcBef>
                <a:spcPts val="95"/>
              </a:spcBef>
            </a:pPr>
            <a:r>
              <a:rPr dirty="0" sz="1250" spc="114">
                <a:solidFill>
                  <a:srgbClr val="777C7C"/>
                </a:solidFill>
                <a:latin typeface="Times New Roman"/>
                <a:cs typeface="Times New Roman"/>
              </a:rPr>
              <a:t>?-fcCollauA </a:t>
            </a:r>
            <a:r>
              <a:rPr dirty="0" sz="1250" spc="130">
                <a:solidFill>
                  <a:srgbClr val="777C7C"/>
                </a:solidFill>
                <a:latin typeface="Times New Roman"/>
                <a:cs typeface="Times New Roman"/>
              </a:rPr>
              <a:t>o</a:t>
            </a:r>
            <a:r>
              <a:rPr dirty="0" sz="1250" spc="37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40">
                <a:solidFill>
                  <a:srgbClr val="777C7C"/>
                </a:solidFill>
                <a:latin typeface="Times New Roman"/>
                <a:cs typeface="Times New Roman"/>
              </a:rPr>
              <a:t>'10</a:t>
            </a:r>
            <a:endParaRPr sz="1250">
              <a:latin typeface="Times New Roman"/>
              <a:cs typeface="Times New Roman"/>
            </a:endParaRPr>
          </a:p>
          <a:p>
            <a:pPr marL="24130">
              <a:lnSpc>
                <a:spcPts val="1130"/>
              </a:lnSpc>
              <a:tabLst>
                <a:tab pos="837565" algn="l"/>
              </a:tabLst>
            </a:pPr>
            <a:r>
              <a:rPr dirty="0" sz="1250" spc="-25">
                <a:solidFill>
                  <a:srgbClr val="777C7C"/>
                </a:solidFill>
                <a:latin typeface="Times New Roman"/>
                <a:cs typeface="Times New Roman"/>
              </a:rPr>
              <a:t>ll,lnlhn'II,	</a:t>
            </a:r>
            <a:r>
              <a:rPr dirty="0" sz="1250" spc="-85">
                <a:solidFill>
                  <a:srgbClr val="777C7C"/>
                </a:solidFill>
                <a:latin typeface="Times New Roman"/>
                <a:cs typeface="Times New Roman"/>
              </a:rPr>
              <a:t>n.cUntt </a:t>
            </a:r>
            <a:r>
              <a:rPr dirty="0" sz="1250" spc="-100">
                <a:solidFill>
                  <a:srgbClr val="777C7C"/>
                </a:solidFill>
                <a:latin typeface="Times New Roman"/>
                <a:cs typeface="Times New Roman"/>
              </a:rPr>
              <a:t>40,</a:t>
            </a:r>
            <a:r>
              <a:rPr dirty="0" sz="1250" spc="9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100">
                <a:solidFill>
                  <a:srgbClr val="777C7C"/>
                </a:solidFill>
                <a:latin typeface="Times New Roman"/>
                <a:cs typeface="Times New Roman"/>
              </a:rPr>
              <a:t>75</a:t>
            </a:r>
            <a:endParaRPr sz="1250">
              <a:latin typeface="Times New Roman"/>
              <a:cs typeface="Times New Roman"/>
            </a:endParaRPr>
          </a:p>
          <a:p>
            <a:pPr marL="17780">
              <a:lnSpc>
                <a:spcPts val="1335"/>
              </a:lnSpc>
            </a:pPr>
            <a:r>
              <a:rPr dirty="0" sz="1250" spc="-25">
                <a:solidFill>
                  <a:srgbClr val="777C7C"/>
                </a:solidFill>
                <a:latin typeface="Times New Roman"/>
                <a:cs typeface="Times New Roman"/>
              </a:rPr>
              <a:t>t.felld, </a:t>
            </a:r>
            <a:r>
              <a:rPr dirty="0" sz="1250" spc="90">
                <a:solidFill>
                  <a:srgbClr val="777C7C"/>
                </a:solidFill>
                <a:latin typeface="Times New Roman"/>
                <a:cs typeface="Times New Roman"/>
              </a:rPr>
              <a:t>llobut</a:t>
            </a:r>
            <a:r>
              <a:rPr dirty="0" sz="1250" spc="2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45">
                <a:solidFill>
                  <a:srgbClr val="898E8E"/>
                </a:solidFill>
                <a:latin typeface="Times New Roman"/>
                <a:cs typeface="Times New Roman"/>
              </a:rPr>
              <a:t>67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14" name="object 214"/>
          <p:cNvSpPr txBox="1"/>
          <p:nvPr/>
        </p:nvSpPr>
        <p:spPr>
          <a:xfrm>
            <a:off x="17891600" y="8891954"/>
            <a:ext cx="138430" cy="316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900" spc="-65">
                <a:solidFill>
                  <a:srgbClr val="777C7C"/>
                </a:solidFill>
                <a:latin typeface="Times New Roman"/>
                <a:cs typeface="Times New Roman"/>
              </a:rPr>
              <a:t>0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215" name="object 215"/>
          <p:cNvSpPr txBox="1"/>
          <p:nvPr/>
        </p:nvSpPr>
        <p:spPr>
          <a:xfrm>
            <a:off x="16920864" y="8817872"/>
            <a:ext cx="1248410" cy="227329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250" spc="90">
                <a:solidFill>
                  <a:srgbClr val="777C7C"/>
                </a:solidFill>
                <a:latin typeface="Times New Roman"/>
                <a:cs typeface="Times New Roman"/>
              </a:rPr>
              <a:t>fmllat </a:t>
            </a:r>
            <a:r>
              <a:rPr dirty="0" sz="1300" spc="-85">
                <a:solidFill>
                  <a:srgbClr val="777C7C"/>
                </a:solidFill>
                <a:latin typeface="Times New Roman"/>
                <a:cs typeface="Times New Roman"/>
              </a:rPr>
              <a:t>Po.ul </a:t>
            </a:r>
            <a:r>
              <a:rPr dirty="0" sz="1250" spc="-105">
                <a:solidFill>
                  <a:srgbClr val="777C7C"/>
                </a:solidFill>
                <a:latin typeface="Times New Roman"/>
                <a:cs typeface="Times New Roman"/>
              </a:rPr>
              <a:t>1</a:t>
            </a:r>
            <a:r>
              <a:rPr dirty="0" sz="1250" spc="-15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325">
                <a:solidFill>
                  <a:srgbClr val="777C7C"/>
                </a:solidFill>
                <a:latin typeface="Times New Roman"/>
                <a:cs typeface="Times New Roman"/>
              </a:rPr>
              <a:t>&lt;1</a:t>
            </a:r>
            <a:r>
              <a:rPr dirty="0" sz="1250" spc="21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50">
                <a:solidFill>
                  <a:srgbClr val="777C7C"/>
                </a:solidFill>
                <a:latin typeface="Times New Roman"/>
                <a:cs typeface="Times New Roman"/>
              </a:rPr>
              <a:t>40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16" name="object 216"/>
          <p:cNvSpPr txBox="1"/>
          <p:nvPr/>
        </p:nvSpPr>
        <p:spPr>
          <a:xfrm>
            <a:off x="17158261" y="9000607"/>
            <a:ext cx="1364615" cy="22097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50" spc="720">
                <a:solidFill>
                  <a:srgbClr val="777C7C"/>
                </a:solidFill>
                <a:latin typeface="Times New Roman"/>
                <a:cs typeface="Times New Roman"/>
              </a:rPr>
              <a:t>'1,e4</a:t>
            </a:r>
            <a:r>
              <a:rPr dirty="0" sz="1250" spc="19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805">
                <a:solidFill>
                  <a:srgbClr val="898E8E"/>
                </a:solidFill>
                <a:latin typeface="Times New Roman"/>
                <a:cs typeface="Times New Roman"/>
              </a:rPr>
              <a:t>,51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17" name="object 217"/>
          <p:cNvSpPr txBox="1"/>
          <p:nvPr/>
        </p:nvSpPr>
        <p:spPr>
          <a:xfrm>
            <a:off x="16876399" y="9400651"/>
            <a:ext cx="1219200" cy="2508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450" spc="-310">
                <a:solidFill>
                  <a:srgbClr val="777C7C"/>
                </a:solidFill>
                <a:latin typeface="Times New Roman"/>
                <a:cs typeface="Times New Roman"/>
              </a:rPr>
              <a:t>Nfd111J(1.&lt;T </a:t>
            </a:r>
            <a:r>
              <a:rPr dirty="0" sz="1250" spc="45">
                <a:solidFill>
                  <a:srgbClr val="777C7C"/>
                </a:solidFill>
                <a:latin typeface="Times New Roman"/>
                <a:cs typeface="Times New Roman"/>
              </a:rPr>
              <a:t>John</a:t>
            </a:r>
            <a:r>
              <a:rPr dirty="0" sz="1250" spc="-8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50">
                <a:solidFill>
                  <a:srgbClr val="777C7C"/>
                </a:solidFill>
                <a:latin typeface="Times New Roman"/>
                <a:cs typeface="Times New Roman"/>
              </a:rPr>
              <a:t>40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218" name="object 218"/>
          <p:cNvSpPr txBox="1"/>
          <p:nvPr/>
        </p:nvSpPr>
        <p:spPr>
          <a:xfrm>
            <a:off x="16848621" y="9874775"/>
            <a:ext cx="1496060" cy="51180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2225">
              <a:lnSpc>
                <a:spcPts val="1295"/>
              </a:lnSpc>
              <a:spcBef>
                <a:spcPts val="95"/>
              </a:spcBef>
            </a:pPr>
            <a:r>
              <a:rPr dirty="0" sz="1250" spc="-90">
                <a:solidFill>
                  <a:srgbClr val="777C7C"/>
                </a:solidFill>
                <a:latin typeface="Times New Roman"/>
                <a:cs typeface="Times New Roman"/>
              </a:rPr>
              <a:t>O!Aon, </a:t>
            </a:r>
            <a:r>
              <a:rPr dirty="0" sz="1250" spc="-35">
                <a:solidFill>
                  <a:srgbClr val="777C7C"/>
                </a:solidFill>
                <a:latin typeface="Times New Roman"/>
                <a:cs typeface="Times New Roman"/>
              </a:rPr>
              <a:t>Pli\ll ) </a:t>
            </a:r>
            <a:r>
              <a:rPr dirty="0" sz="1250" spc="-50">
                <a:solidFill>
                  <a:srgbClr val="898E8E"/>
                </a:solidFill>
                <a:latin typeface="Times New Roman"/>
                <a:cs typeface="Times New Roman"/>
              </a:rPr>
              <a:t>1 </a:t>
            </a:r>
            <a:r>
              <a:rPr dirty="0" sz="1150" spc="-30">
                <a:solidFill>
                  <a:srgbClr val="777C7C"/>
                </a:solidFill>
                <a:latin typeface="Times New Roman"/>
                <a:cs typeface="Times New Roman"/>
              </a:rPr>
              <a:t>17,</a:t>
            </a:r>
            <a:r>
              <a:rPr dirty="0" sz="1150" spc="9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150" spc="-35">
                <a:solidFill>
                  <a:srgbClr val="777C7C"/>
                </a:solidFill>
                <a:latin typeface="Times New Roman"/>
                <a:cs typeface="Times New Roman"/>
              </a:rPr>
              <a:t>19</a:t>
            </a:r>
            <a:endParaRPr sz="1150">
              <a:latin typeface="Times New Roman"/>
              <a:cs typeface="Times New Roman"/>
            </a:endParaRPr>
          </a:p>
          <a:p>
            <a:pPr marL="12700" marR="5080" indent="9525">
              <a:lnSpc>
                <a:spcPct val="71200"/>
              </a:lnSpc>
              <a:spcBef>
                <a:spcPts val="280"/>
              </a:spcBef>
            </a:pPr>
            <a:r>
              <a:rPr dirty="0" sz="1250" spc="-50">
                <a:solidFill>
                  <a:srgbClr val="777C7C"/>
                </a:solidFill>
                <a:latin typeface="Times New Roman"/>
                <a:cs typeface="Times New Roman"/>
              </a:rPr>
              <a:t>01111</a:t>
            </a:r>
            <a:r>
              <a:rPr dirty="0" sz="1250" spc="-50">
                <a:solidFill>
                  <a:srgbClr val="898E8E"/>
                </a:solidFill>
                <a:latin typeface="Times New Roman"/>
                <a:cs typeface="Times New Roman"/>
              </a:rPr>
              <a:t>• </a:t>
            </a:r>
            <a:r>
              <a:rPr dirty="0" sz="1400" spc="-75">
                <a:solidFill>
                  <a:srgbClr val="777C7C"/>
                </a:solidFill>
                <a:latin typeface="Arial"/>
                <a:cs typeface="Arial"/>
              </a:rPr>
              <a:t>.totin </a:t>
            </a:r>
            <a:r>
              <a:rPr dirty="0" sz="1250" spc="-105">
                <a:solidFill>
                  <a:srgbClr val="777C7C"/>
                </a:solidFill>
                <a:latin typeface="Times New Roman"/>
                <a:cs typeface="Times New Roman"/>
              </a:rPr>
              <a:t>40  </a:t>
            </a:r>
            <a:r>
              <a:rPr dirty="0" sz="1250" spc="10">
                <a:solidFill>
                  <a:srgbClr val="777C7C"/>
                </a:solidFill>
                <a:latin typeface="Times New Roman"/>
                <a:cs typeface="Times New Roman"/>
              </a:rPr>
              <a:t>Okumura, </a:t>
            </a:r>
            <a:r>
              <a:rPr dirty="0" sz="1250" spc="-85">
                <a:solidFill>
                  <a:srgbClr val="777C7C"/>
                </a:solidFill>
                <a:latin typeface="Times New Roman"/>
                <a:cs typeface="Times New Roman"/>
              </a:rPr>
              <a:t>Ma.-nUTI</a:t>
            </a:r>
            <a:r>
              <a:rPr dirty="0" sz="1250" spc="-16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00" spc="90">
                <a:solidFill>
                  <a:srgbClr val="898E8E"/>
                </a:solidFill>
                <a:latin typeface="Arial"/>
                <a:cs typeface="Arial"/>
              </a:rPr>
              <a:t>'iii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9" name="object 219"/>
          <p:cNvSpPr txBox="1"/>
          <p:nvPr/>
        </p:nvSpPr>
        <p:spPr>
          <a:xfrm>
            <a:off x="16831806" y="10620534"/>
            <a:ext cx="2302510" cy="95250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22225">
              <a:lnSpc>
                <a:spcPts val="1310"/>
              </a:lnSpc>
              <a:spcBef>
                <a:spcPts val="130"/>
              </a:spcBef>
            </a:pPr>
            <a:r>
              <a:rPr dirty="0" sz="1200" spc="75">
                <a:solidFill>
                  <a:srgbClr val="777C7C"/>
                </a:solidFill>
                <a:latin typeface="Times New Roman"/>
                <a:cs typeface="Times New Roman"/>
              </a:rPr>
              <a:t>Pat </a:t>
            </a:r>
            <a:r>
              <a:rPr dirty="0" sz="1200" spc="45">
                <a:solidFill>
                  <a:srgbClr val="777C7C"/>
                </a:solidFill>
                <a:latin typeface="Times New Roman"/>
                <a:cs typeface="Times New Roman"/>
              </a:rPr>
              <a:t>lll, </a:t>
            </a:r>
            <a:r>
              <a:rPr dirty="0" sz="1250" spc="70">
                <a:solidFill>
                  <a:srgbClr val="777C7C"/>
                </a:solidFill>
                <a:latin typeface="Times New Roman"/>
                <a:cs typeface="Times New Roman"/>
              </a:rPr>
              <a:t>ohn</a:t>
            </a:r>
            <a:r>
              <a:rPr dirty="0" sz="1250" spc="-15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70">
                <a:solidFill>
                  <a:srgbClr val="777C7C"/>
                </a:solidFill>
                <a:latin typeface="Times New Roman"/>
                <a:cs typeface="Times New Roman"/>
              </a:rPr>
              <a:t>40</a:t>
            </a:r>
            <a:endParaRPr sz="1250">
              <a:latin typeface="Times New Roman"/>
              <a:cs typeface="Times New Roman"/>
            </a:endParaRPr>
          </a:p>
          <a:p>
            <a:pPr marL="22225">
              <a:lnSpc>
                <a:spcPts val="1120"/>
              </a:lnSpc>
            </a:pPr>
            <a:r>
              <a:rPr dirty="0" sz="1150" spc="-55">
                <a:solidFill>
                  <a:srgbClr val="777C7C"/>
                </a:solidFill>
                <a:latin typeface="Times New Roman"/>
                <a:cs typeface="Times New Roman"/>
              </a:rPr>
              <a:t>Pal$1lly </a:t>
            </a:r>
            <a:r>
              <a:rPr dirty="0" sz="1300" spc="620">
                <a:solidFill>
                  <a:srgbClr val="777C7C"/>
                </a:solidFill>
                <a:latin typeface="Arial"/>
                <a:cs typeface="Arial"/>
              </a:rPr>
              <a:t>f'M</a:t>
            </a:r>
            <a:r>
              <a:rPr dirty="0" sz="1300" spc="40">
                <a:solidFill>
                  <a:srgbClr val="777C7C"/>
                </a:solidFill>
                <a:latin typeface="Arial"/>
                <a:cs typeface="Arial"/>
              </a:rPr>
              <a:t> </a:t>
            </a:r>
            <a:r>
              <a:rPr dirty="0" sz="1150" spc="35">
                <a:solidFill>
                  <a:srgbClr val="777C7C"/>
                </a:solidFill>
                <a:latin typeface="Times New Roman"/>
                <a:cs typeface="Times New Roman"/>
              </a:rPr>
              <a:t>lO</a:t>
            </a:r>
            <a:endParaRPr sz="1150">
              <a:latin typeface="Times New Roman"/>
              <a:cs typeface="Times New Roman"/>
            </a:endParaRPr>
          </a:p>
          <a:p>
            <a:pPr marL="22225">
              <a:lnSpc>
                <a:spcPts val="1060"/>
              </a:lnSpc>
            </a:pPr>
            <a:r>
              <a:rPr dirty="0" sz="1250" spc="20">
                <a:solidFill>
                  <a:srgbClr val="777C7C"/>
                </a:solidFill>
                <a:latin typeface="Times New Roman"/>
                <a:cs typeface="Times New Roman"/>
              </a:rPr>
              <a:t>Pattmson, </a:t>
            </a:r>
            <a:r>
              <a:rPr dirty="0" sz="1250" spc="-75">
                <a:solidFill>
                  <a:srgbClr val="777C7C"/>
                </a:solidFill>
                <a:latin typeface="Times New Roman"/>
                <a:cs typeface="Times New Roman"/>
              </a:rPr>
              <a:t>Ja,v </a:t>
            </a:r>
            <a:r>
              <a:rPr dirty="0" sz="1200" spc="-75">
                <a:solidFill>
                  <a:srgbClr val="777C7C"/>
                </a:solidFill>
                <a:latin typeface="Times New Roman"/>
                <a:cs typeface="Times New Roman"/>
              </a:rPr>
              <a:t>8, </a:t>
            </a:r>
            <a:r>
              <a:rPr dirty="0" sz="1200" spc="-95">
                <a:solidFill>
                  <a:srgbClr val="777C7C"/>
                </a:solidFill>
                <a:latin typeface="Times New Roman"/>
                <a:cs typeface="Times New Roman"/>
              </a:rPr>
              <a:t>17</a:t>
            </a:r>
            <a:r>
              <a:rPr dirty="0" sz="1200" spc="-3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00" spc="-95">
                <a:solidFill>
                  <a:srgbClr val="777C7C"/>
                </a:solidFill>
                <a:latin typeface="Times New Roman"/>
                <a:cs typeface="Times New Roman"/>
              </a:rPr>
              <a:t>72</a:t>
            </a:r>
            <a:endParaRPr sz="1200">
              <a:latin typeface="Times New Roman"/>
              <a:cs typeface="Times New Roman"/>
            </a:endParaRPr>
          </a:p>
          <a:p>
            <a:pPr marL="22225">
              <a:lnSpc>
                <a:spcPts val="1275"/>
              </a:lnSpc>
              <a:tabLst>
                <a:tab pos="1438275" algn="l"/>
              </a:tabLst>
            </a:pPr>
            <a:r>
              <a:rPr dirty="0" sz="1200" spc="50">
                <a:solidFill>
                  <a:srgbClr val="777C7C"/>
                </a:solidFill>
                <a:latin typeface="Times New Roman"/>
                <a:cs typeface="Times New Roman"/>
              </a:rPr>
              <a:t>P\el </a:t>
            </a:r>
            <a:r>
              <a:rPr dirty="0" sz="1200" spc="35">
                <a:solidFill>
                  <a:srgbClr val="777C7C"/>
                </a:solidFill>
                <a:latin typeface="Times New Roman"/>
                <a:cs typeface="Times New Roman"/>
              </a:rPr>
              <a:t>, </a:t>
            </a:r>
            <a:r>
              <a:rPr dirty="0" sz="1200" spc="-40">
                <a:solidFill>
                  <a:srgbClr val="777C7C"/>
                </a:solidFill>
                <a:latin typeface="Times New Roman"/>
                <a:cs typeface="Times New Roman"/>
              </a:rPr>
              <a:t>llUchocl </a:t>
            </a:r>
            <a:r>
              <a:rPr dirty="0" sz="1200" spc="-1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00" spc="-30">
                <a:solidFill>
                  <a:srgbClr val="777C7C"/>
                </a:solidFill>
                <a:latin typeface="Times New Roman"/>
                <a:cs typeface="Times New Roman"/>
              </a:rPr>
              <a:t>6, </a:t>
            </a:r>
            <a:r>
              <a:rPr dirty="0" sz="1200" spc="150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100" spc="-30">
                <a:solidFill>
                  <a:srgbClr val="777C7C"/>
                </a:solidFill>
                <a:latin typeface="Times New Roman"/>
                <a:cs typeface="Times New Roman"/>
              </a:rPr>
              <a:t>11	</a:t>
            </a:r>
            <a:r>
              <a:rPr dirty="0" sz="1200" spc="-35">
                <a:solidFill>
                  <a:srgbClr val="777C7C"/>
                </a:solidFill>
                <a:latin typeface="Times New Roman"/>
                <a:cs typeface="Times New Roman"/>
              </a:rPr>
              <a:t>10,</a:t>
            </a:r>
            <a:r>
              <a:rPr dirty="0" sz="1200" spc="-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300" spc="135">
                <a:solidFill>
                  <a:srgbClr val="777C7C"/>
                </a:solidFill>
                <a:latin typeface="Arial"/>
                <a:cs typeface="Arial"/>
              </a:rPr>
              <a:t>'ll.</a:t>
            </a:r>
            <a:r>
              <a:rPr dirty="0" sz="1300" spc="135">
                <a:solidFill>
                  <a:srgbClr val="898E8E"/>
                </a:solidFill>
                <a:latin typeface="Arial"/>
                <a:cs typeface="Arial"/>
              </a:rPr>
              <a:t>-..._</a:t>
            </a:r>
            <a:endParaRPr sz="1300">
              <a:latin typeface="Arial"/>
              <a:cs typeface="Arial"/>
            </a:endParaRPr>
          </a:p>
          <a:p>
            <a:pPr marL="167005">
              <a:lnSpc>
                <a:spcPts val="1200"/>
              </a:lnSpc>
            </a:pPr>
            <a:r>
              <a:rPr dirty="0" sz="1250">
                <a:solidFill>
                  <a:srgbClr val="898E8E"/>
                </a:solidFill>
                <a:latin typeface="Times New Roman"/>
                <a:cs typeface="Times New Roman"/>
              </a:rPr>
              <a:t>7.1</a:t>
            </a: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ts val="1295"/>
              </a:lnSpc>
            </a:pPr>
            <a:r>
              <a:rPr dirty="0" sz="1250" spc="-10">
                <a:solidFill>
                  <a:srgbClr val="777C7C"/>
                </a:solidFill>
                <a:latin typeface="Times New Roman"/>
                <a:cs typeface="Times New Roman"/>
              </a:rPr>
              <a:t>Pl'!ntln</a:t>
            </a:r>
            <a:r>
              <a:rPr dirty="0" sz="1250" spc="4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105">
                <a:solidFill>
                  <a:srgbClr val="777C7C"/>
                </a:solidFill>
                <a:latin typeface="Times New Roman"/>
                <a:cs typeface="Times New Roman"/>
              </a:rPr>
              <a:t>WolOu1r4-'I</a:t>
            </a:r>
            <a:r>
              <a:rPr dirty="0" sz="1000" spc="-105">
                <a:solidFill>
                  <a:srgbClr val="777C7C"/>
                </a:solidFill>
                <a:latin typeface="Times New Roman"/>
                <a:cs typeface="Times New Roman"/>
              </a:rPr>
              <a:t>I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20" name="object 220"/>
          <p:cNvSpPr txBox="1"/>
          <p:nvPr/>
        </p:nvSpPr>
        <p:spPr>
          <a:xfrm>
            <a:off x="16821691" y="11810785"/>
            <a:ext cx="1018540" cy="227329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80">
                <a:solidFill>
                  <a:srgbClr val="777C7C"/>
                </a:solidFill>
                <a:latin typeface="Times New Roman"/>
                <a:cs typeface="Times New Roman"/>
              </a:rPr>
              <a:t>RnPli0/1,</a:t>
            </a:r>
            <a:r>
              <a:rPr dirty="0" sz="1300" spc="-13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100" spc="50">
                <a:solidFill>
                  <a:srgbClr val="777C7C"/>
                </a:solidFill>
                <a:latin typeface="Times New Roman"/>
                <a:cs typeface="Times New Roman"/>
              </a:rPr>
              <a:t>Danl,1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21" name="object 221"/>
          <p:cNvSpPr txBox="1"/>
          <p:nvPr/>
        </p:nvSpPr>
        <p:spPr>
          <a:xfrm>
            <a:off x="19533537" y="11593478"/>
            <a:ext cx="116205" cy="6775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250" spc="-235" i="1">
                <a:solidFill>
                  <a:srgbClr val="898E8E"/>
                </a:solidFill>
                <a:latin typeface="Arial"/>
                <a:cs typeface="Arial"/>
              </a:rPr>
              <a:t>l</a:t>
            </a:r>
            <a:endParaRPr sz="4250">
              <a:latin typeface="Arial"/>
              <a:cs typeface="Arial"/>
            </a:endParaRPr>
          </a:p>
        </p:txBody>
      </p:sp>
      <p:sp>
        <p:nvSpPr>
          <p:cNvPr id="222" name="object 222"/>
          <p:cNvSpPr txBox="1"/>
          <p:nvPr/>
        </p:nvSpPr>
        <p:spPr>
          <a:xfrm>
            <a:off x="13569824" y="12393563"/>
            <a:ext cx="2880995" cy="1499235"/>
          </a:xfrm>
          <a:prstGeom prst="rect">
            <a:avLst/>
          </a:prstGeom>
        </p:spPr>
        <p:txBody>
          <a:bodyPr wrap="square" lIns="0" tIns="44450" rIns="0" bIns="0" rtlCol="0" vert="horz">
            <a:spAutoFit/>
          </a:bodyPr>
          <a:lstStyle/>
          <a:p>
            <a:pPr marL="264795" marR="960755" indent="-10160">
              <a:lnSpc>
                <a:spcPts val="1240"/>
              </a:lnSpc>
              <a:spcBef>
                <a:spcPts val="350"/>
              </a:spcBef>
            </a:pPr>
            <a:r>
              <a:rPr dirty="0" sz="1250" spc="-25">
                <a:solidFill>
                  <a:srgbClr val="898E8E"/>
                </a:solidFill>
                <a:latin typeface="Times New Roman"/>
                <a:cs typeface="Times New Roman"/>
              </a:rPr>
              <a:t>Y </a:t>
            </a:r>
            <a:r>
              <a:rPr dirty="0" sz="1250" spc="-45">
                <a:solidFill>
                  <a:srgbClr val="898E8E"/>
                </a:solidFill>
                <a:latin typeface="Times New Roman"/>
                <a:cs typeface="Times New Roman"/>
              </a:rPr>
              <a:t>•do111.Oaofft-ey </a:t>
            </a:r>
            <a:r>
              <a:rPr dirty="0" sz="1250" spc="-55">
                <a:solidFill>
                  <a:srgbClr val="777C7C"/>
                </a:solidFill>
                <a:latin typeface="Times New Roman"/>
                <a:cs typeface="Times New Roman"/>
              </a:rPr>
              <a:t>-14, </a:t>
            </a:r>
            <a:r>
              <a:rPr dirty="0" sz="1250" spc="-30">
                <a:solidFill>
                  <a:srgbClr val="898E8E"/>
                </a:solidFill>
                <a:latin typeface="Times New Roman"/>
                <a:cs typeface="Times New Roman"/>
              </a:rPr>
              <a:t>OJ  </a:t>
            </a:r>
            <a:r>
              <a:rPr dirty="0" sz="1250" spc="-125">
                <a:solidFill>
                  <a:srgbClr val="777C7C"/>
                </a:solidFill>
                <a:latin typeface="Times New Roman"/>
                <a:cs typeface="Times New Roman"/>
              </a:rPr>
              <a:t>Yo11na</a:t>
            </a:r>
            <a:r>
              <a:rPr dirty="0" baseline="-24444" sz="1875" spc="-187">
                <a:solidFill>
                  <a:srgbClr val="777C7C"/>
                </a:solidFill>
                <a:latin typeface="Times New Roman"/>
                <a:cs typeface="Times New Roman"/>
              </a:rPr>
              <a:t>1 </a:t>
            </a:r>
            <a:r>
              <a:rPr dirty="0" sz="1250" spc="65">
                <a:solidFill>
                  <a:srgbClr val="777C7C"/>
                </a:solidFill>
                <a:latin typeface="Times New Roman"/>
                <a:cs typeface="Times New Roman"/>
              </a:rPr>
              <a:t>nob¢rt</a:t>
            </a:r>
            <a:r>
              <a:rPr dirty="0" sz="1250" spc="26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5">
                <a:solidFill>
                  <a:srgbClr val="606264"/>
                </a:solidFill>
                <a:latin typeface="Arial"/>
                <a:cs typeface="Arial"/>
              </a:rPr>
              <a:t>-I</a:t>
            </a:r>
            <a:endParaRPr sz="1250">
              <a:latin typeface="Arial"/>
              <a:cs typeface="Arial"/>
            </a:endParaRPr>
          </a:p>
          <a:p>
            <a:pPr marL="38100">
              <a:lnSpc>
                <a:spcPts val="1445"/>
              </a:lnSpc>
              <a:tabLst>
                <a:tab pos="497840" algn="l"/>
                <a:tab pos="696595" algn="l"/>
              </a:tabLst>
            </a:pPr>
            <a:r>
              <a:rPr dirty="0" sz="1450" spc="-175">
                <a:solidFill>
                  <a:srgbClr val="898E8E"/>
                </a:solidFill>
                <a:latin typeface="Times New Roman"/>
                <a:cs typeface="Times New Roman"/>
              </a:rPr>
              <a:t>111-	</a:t>
            </a:r>
            <a:r>
              <a:rPr dirty="0" sz="1450" spc="-105">
                <a:solidFill>
                  <a:srgbClr val="898E8E"/>
                </a:solidFill>
                <a:latin typeface="Times New Roman"/>
                <a:cs typeface="Times New Roman"/>
              </a:rPr>
              <a:t>l	</a:t>
            </a:r>
            <a:r>
              <a:rPr dirty="0" sz="1100" spc="-80">
                <a:solidFill>
                  <a:srgbClr val="898E8E"/>
                </a:solidFill>
                <a:latin typeface="Times New Roman"/>
                <a:cs typeface="Times New Roman"/>
              </a:rPr>
              <a:t>l</a:t>
            </a:r>
            <a:r>
              <a:rPr dirty="0" sz="1100" spc="-3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100" spc="-70">
                <a:solidFill>
                  <a:srgbClr val="777C7C"/>
                </a:solidFill>
                <a:latin typeface="Times New Roman"/>
                <a:cs typeface="Times New Roman"/>
              </a:rPr>
              <a:t>,</a:t>
            </a:r>
            <a:endParaRPr sz="1100">
              <a:latin typeface="Times New Roman"/>
              <a:cs typeface="Times New Roman"/>
            </a:endParaRPr>
          </a:p>
          <a:p>
            <a:pPr marL="264795">
              <a:lnSpc>
                <a:spcPct val="100000"/>
              </a:lnSpc>
              <a:spcBef>
                <a:spcPts val="195"/>
              </a:spcBef>
              <a:tabLst>
                <a:tab pos="1447165" algn="l"/>
              </a:tabLst>
            </a:pPr>
            <a:r>
              <a:rPr dirty="0" sz="1150">
                <a:solidFill>
                  <a:srgbClr val="777C7C"/>
                </a:solidFill>
                <a:latin typeface="Times New Roman"/>
                <a:cs typeface="Times New Roman"/>
              </a:rPr>
              <a:t>Z,ullora,1',</a:t>
            </a:r>
            <a:r>
              <a:rPr dirty="0" sz="1150">
                <a:solidFill>
                  <a:srgbClr val="606264"/>
                </a:solidFill>
                <a:latin typeface="Times New Roman"/>
                <a:cs typeface="Times New Roman"/>
              </a:rPr>
              <a:t>l</a:t>
            </a:r>
            <a:r>
              <a:rPr dirty="0" sz="1150">
                <a:solidFill>
                  <a:srgbClr val="898E8E"/>
                </a:solidFill>
                <a:latin typeface="Times New Roman"/>
                <a:cs typeface="Times New Roman"/>
              </a:rPr>
              <a:t>')</a:t>
            </a:r>
            <a:r>
              <a:rPr dirty="0" sz="1150" spc="-95">
                <a:solidFill>
                  <a:srgbClr val="898E8E"/>
                </a:solidFill>
                <a:latin typeface="Times New Roman"/>
                <a:cs typeface="Times New Roman"/>
              </a:rPr>
              <a:t> </a:t>
            </a:r>
            <a:r>
              <a:rPr dirty="0" sz="1150" spc="-30">
                <a:solidFill>
                  <a:srgbClr val="898E8E"/>
                </a:solidFill>
                <a:latin typeface="Times New Roman"/>
                <a:cs typeface="Times New Roman"/>
              </a:rPr>
              <a:t>Jof	</a:t>
            </a:r>
            <a:r>
              <a:rPr dirty="0" sz="1150" spc="-20">
                <a:solidFill>
                  <a:srgbClr val="606264"/>
                </a:solidFill>
                <a:latin typeface="Times New Roman"/>
                <a:cs typeface="Times New Roman"/>
              </a:rPr>
              <a:t>I</a:t>
            </a:r>
            <a:endParaRPr sz="1150">
              <a:latin typeface="Times New Roman"/>
              <a:cs typeface="Times New Roman"/>
            </a:endParaRPr>
          </a:p>
          <a:p>
            <a:pPr marL="252729">
              <a:lnSpc>
                <a:spcPts val="1205"/>
              </a:lnSpc>
              <a:spcBef>
                <a:spcPts val="980"/>
              </a:spcBef>
            </a:pPr>
            <a:r>
              <a:rPr dirty="0" sz="1200" spc="35">
                <a:solidFill>
                  <a:srgbClr val="777C7C"/>
                </a:solidFill>
                <a:latin typeface="Arial"/>
                <a:cs typeface="Arial"/>
              </a:rPr>
              <a:t>JUl!llO!tS</a:t>
            </a:r>
            <a:endParaRPr sz="1200">
              <a:latin typeface="Arial"/>
              <a:cs typeface="Arial"/>
            </a:endParaRPr>
          </a:p>
          <a:p>
            <a:pPr marL="123825">
              <a:lnSpc>
                <a:spcPts val="2315"/>
              </a:lnSpc>
              <a:tabLst>
                <a:tab pos="1431925" algn="l"/>
                <a:tab pos="2771775" algn="l"/>
              </a:tabLst>
            </a:pPr>
            <a:r>
              <a:rPr dirty="0" sz="1250" spc="-25">
                <a:solidFill>
                  <a:srgbClr val="898E8E"/>
                </a:solidFill>
                <a:latin typeface="Times New Roman"/>
                <a:cs typeface="Times New Roman"/>
              </a:rPr>
              <a:t>l</a:t>
            </a:r>
            <a:r>
              <a:rPr dirty="0" u="sng" sz="1750" spc="-25">
                <a:solidFill>
                  <a:srgbClr val="777C7C"/>
                </a:solidFill>
                <a:uFill>
                  <a:solidFill>
                    <a:srgbClr val="777C7C"/>
                  </a:solidFill>
                </a:uFill>
                <a:latin typeface="Times New Roman"/>
                <a:cs typeface="Times New Roman"/>
              </a:rPr>
              <a:t>!»tJ</a:t>
            </a:r>
            <a:r>
              <a:rPr dirty="0" u="sng" sz="1750" spc="-25">
                <a:solidFill>
                  <a:srgbClr val="606264"/>
                </a:solidFill>
                <a:uFill>
                  <a:solidFill>
                    <a:srgbClr val="777C7C"/>
                  </a:solidFill>
                </a:uFill>
                <a:latin typeface="Times New Roman"/>
                <a:cs typeface="Times New Roman"/>
              </a:rPr>
              <a:t>,</a:t>
            </a:r>
            <a:r>
              <a:rPr dirty="0" u="sng" sz="1750" spc="-25">
                <a:solidFill>
                  <a:srgbClr val="777C7C"/>
                </a:solidFill>
                <a:uFill>
                  <a:solidFill>
                    <a:srgbClr val="777C7C"/>
                  </a:solidFill>
                </a:uFill>
                <a:latin typeface="Times New Roman"/>
                <a:cs typeface="Times New Roman"/>
              </a:rPr>
              <a:t>n</a:t>
            </a:r>
            <a:r>
              <a:rPr dirty="0" u="sng" sz="1750" spc="-215">
                <a:solidFill>
                  <a:srgbClr val="777C7C"/>
                </a:solidFill>
                <a:uFill>
                  <a:solidFill>
                    <a:srgbClr val="777C7C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1750" spc="-240">
                <a:solidFill>
                  <a:srgbClr val="777C7C"/>
                </a:solidFill>
                <a:uFill>
                  <a:solidFill>
                    <a:srgbClr val="777C7C"/>
                  </a:solidFill>
                </a:uFill>
                <a:latin typeface="Times New Roman"/>
                <a:cs typeface="Times New Roman"/>
              </a:rPr>
              <a:t>.,J)Qbmd	</a:t>
            </a:r>
            <a:r>
              <a:rPr dirty="0" u="sng" sz="1750" spc="-20">
                <a:solidFill>
                  <a:srgbClr val="777C7C"/>
                </a:solidFill>
                <a:uFill>
                  <a:solidFill>
                    <a:srgbClr val="777C7C"/>
                  </a:solidFill>
                </a:uFill>
                <a:latin typeface="Times New Roman"/>
                <a:cs typeface="Times New Roman"/>
              </a:rPr>
              <a:t>Ji1l4</a:t>
            </a:r>
            <a:r>
              <a:rPr dirty="0" u="sng" sz="1750" spc="-260">
                <a:solidFill>
                  <a:srgbClr val="777C7C"/>
                </a:solidFill>
                <a:uFill>
                  <a:solidFill>
                    <a:srgbClr val="777C7C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1750" spc="5">
                <a:solidFill>
                  <a:srgbClr val="777C7C"/>
                </a:solidFill>
                <a:uFill>
                  <a:solidFill>
                    <a:srgbClr val="777C7C"/>
                  </a:solidFill>
                </a:uFill>
                <a:latin typeface="Times New Roman"/>
                <a:cs typeface="Times New Roman"/>
              </a:rPr>
              <a:t>e</a:t>
            </a:r>
            <a:r>
              <a:rPr dirty="0" sz="1750" spc="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u="sng" sz="1750" spc="305">
                <a:solidFill>
                  <a:srgbClr val="898E8E"/>
                </a:solidFill>
                <a:uFill>
                  <a:solidFill>
                    <a:srgbClr val="898E8E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2250" spc="-345">
                <a:solidFill>
                  <a:srgbClr val="898E8E"/>
                </a:solidFill>
                <a:uFill>
                  <a:solidFill>
                    <a:srgbClr val="898E8E"/>
                  </a:solidFill>
                </a:uFill>
                <a:latin typeface="Arial"/>
                <a:cs typeface="Arial"/>
              </a:rPr>
              <a:t>-t!,</a:t>
            </a:r>
            <a:r>
              <a:rPr dirty="0" sz="2250" spc="-345">
                <a:solidFill>
                  <a:srgbClr val="898E8E"/>
                </a:solidFill>
                <a:latin typeface="Arial"/>
                <a:cs typeface="Arial"/>
              </a:rPr>
              <a:t>i•</a:t>
            </a:r>
            <a:r>
              <a:rPr dirty="0" sz="1700" spc="-345">
                <a:solidFill>
                  <a:srgbClr val="898E8E"/>
                </a:solidFill>
                <a:latin typeface="Times New Roman"/>
                <a:cs typeface="Times New Roman"/>
              </a:rPr>
              <a:t>J	</a:t>
            </a:r>
            <a:r>
              <a:rPr dirty="0" sz="1600" spc="-300">
                <a:solidFill>
                  <a:srgbClr val="898E8E"/>
                </a:solidFill>
                <a:latin typeface="Times New Roman"/>
                <a:cs typeface="Times New Roman"/>
              </a:rPr>
              <a:t>tb</a:t>
            </a:r>
            <a:endParaRPr sz="1600">
              <a:latin typeface="Times New Roman"/>
              <a:cs typeface="Times New Roman"/>
            </a:endParaRPr>
          </a:p>
          <a:p>
            <a:pPr marL="255904">
              <a:lnSpc>
                <a:spcPts val="1350"/>
              </a:lnSpc>
            </a:pPr>
            <a:r>
              <a:rPr dirty="0" sz="1250" spc="-30">
                <a:solidFill>
                  <a:srgbClr val="777C7C"/>
                </a:solidFill>
                <a:latin typeface="Times New Roman"/>
                <a:cs typeface="Times New Roman"/>
              </a:rPr>
              <a:t>Aldtti-ela, </a:t>
            </a:r>
            <a:r>
              <a:rPr dirty="0" sz="1250" spc="-25">
                <a:solidFill>
                  <a:srgbClr val="777C7C"/>
                </a:solidFill>
                <a:latin typeface="Times New Roman"/>
                <a:cs typeface="Times New Roman"/>
              </a:rPr>
              <a:t>Daviil</a:t>
            </a:r>
            <a:r>
              <a:rPr dirty="0" sz="1250" spc="-55">
                <a:solidFill>
                  <a:srgbClr val="777C7C"/>
                </a:solidFill>
                <a:latin typeface="Times New Roman"/>
                <a:cs typeface="Times New Roman"/>
              </a:rPr>
              <a:t> </a:t>
            </a:r>
            <a:r>
              <a:rPr dirty="0" sz="1250" spc="-90">
                <a:solidFill>
                  <a:srgbClr val="777C7C"/>
                </a:solidFill>
                <a:latin typeface="Times New Roman"/>
                <a:cs typeface="Times New Roman"/>
              </a:rPr>
              <a:t>Oil</a:t>
            </a:r>
            <a:endParaRPr sz="1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70789" y="18531"/>
            <a:ext cx="5630240" cy="45780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81533" y="9879013"/>
            <a:ext cx="8945414" cy="38366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556704" y="185348"/>
            <a:ext cx="9204702" cy="45410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538180" y="7154406"/>
            <a:ext cx="833423" cy="3706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10501143" y="6709573"/>
            <a:ext cx="5353050" cy="7470140"/>
            <a:chOff x="10501143" y="6709573"/>
            <a:chExt cx="5353050" cy="7470140"/>
          </a:xfrm>
        </p:grpSpPr>
        <p:sp>
          <p:nvSpPr>
            <p:cNvPr id="7" name="object 7"/>
            <p:cNvSpPr/>
            <p:nvPr/>
          </p:nvSpPr>
          <p:spPr>
            <a:xfrm>
              <a:off x="11538293" y="6709573"/>
              <a:ext cx="2907722" cy="10935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0501143" y="7821657"/>
              <a:ext cx="5352432" cy="635750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/>
          <p:nvPr/>
        </p:nvSpPr>
        <p:spPr>
          <a:xfrm>
            <a:off x="9964042" y="7914334"/>
            <a:ext cx="0" cy="297180"/>
          </a:xfrm>
          <a:custGeom>
            <a:avLst/>
            <a:gdLst/>
            <a:ahLst/>
            <a:cxnLst/>
            <a:rect l="l" t="t" r="r" b="b"/>
            <a:pathLst>
              <a:path w="0" h="297179">
                <a:moveTo>
                  <a:pt x="0" y="296555"/>
                </a:moveTo>
                <a:lnTo>
                  <a:pt x="0" y="0"/>
                </a:lnTo>
              </a:path>
            </a:pathLst>
          </a:custGeom>
          <a:ln w="185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945521" y="8433306"/>
            <a:ext cx="0" cy="945515"/>
          </a:xfrm>
          <a:custGeom>
            <a:avLst/>
            <a:gdLst/>
            <a:ahLst/>
            <a:cxnLst/>
            <a:rect l="l" t="t" r="r" b="b"/>
            <a:pathLst>
              <a:path w="0" h="945515">
                <a:moveTo>
                  <a:pt x="0" y="945271"/>
                </a:moveTo>
                <a:lnTo>
                  <a:pt x="0" y="352160"/>
                </a:lnTo>
              </a:path>
              <a:path w="0" h="945515">
                <a:moveTo>
                  <a:pt x="0" y="333625"/>
                </a:moveTo>
                <a:lnTo>
                  <a:pt x="0" y="0"/>
                </a:lnTo>
              </a:path>
            </a:pathLst>
          </a:custGeom>
          <a:ln w="926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565959" y="7525105"/>
            <a:ext cx="0" cy="1927860"/>
          </a:xfrm>
          <a:custGeom>
            <a:avLst/>
            <a:gdLst/>
            <a:ahLst/>
            <a:cxnLst/>
            <a:rect l="l" t="t" r="r" b="b"/>
            <a:pathLst>
              <a:path w="0" h="1927859">
                <a:moveTo>
                  <a:pt x="0" y="1927613"/>
                </a:moveTo>
                <a:lnTo>
                  <a:pt x="0" y="0"/>
                </a:lnTo>
              </a:path>
            </a:pathLst>
          </a:custGeom>
          <a:ln w="1852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500379" y="9999492"/>
            <a:ext cx="324485" cy="0"/>
          </a:xfrm>
          <a:custGeom>
            <a:avLst/>
            <a:gdLst/>
            <a:ahLst/>
            <a:cxnLst/>
            <a:rect l="l" t="t" r="r" b="b"/>
            <a:pathLst>
              <a:path w="324485" h="0">
                <a:moveTo>
                  <a:pt x="0" y="0"/>
                </a:moveTo>
                <a:lnTo>
                  <a:pt x="324109" y="0"/>
                </a:lnTo>
              </a:path>
            </a:pathLst>
          </a:custGeom>
          <a:ln w="926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63013" y="14179077"/>
            <a:ext cx="1324610" cy="0"/>
          </a:xfrm>
          <a:custGeom>
            <a:avLst/>
            <a:gdLst/>
            <a:ahLst/>
            <a:cxnLst/>
            <a:rect l="l" t="t" r="r" b="b"/>
            <a:pathLst>
              <a:path w="1324610" h="0">
                <a:moveTo>
                  <a:pt x="0" y="0"/>
                </a:moveTo>
                <a:lnTo>
                  <a:pt x="1324217" y="0"/>
                </a:lnTo>
              </a:path>
            </a:pathLst>
          </a:custGeom>
          <a:ln w="4633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460832" y="4046402"/>
            <a:ext cx="3229610" cy="5283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42545">
              <a:lnSpc>
                <a:spcPts val="1360"/>
              </a:lnSpc>
              <a:spcBef>
                <a:spcPts val="90"/>
              </a:spcBef>
            </a:pPr>
            <a:r>
              <a:rPr dirty="0" sz="1250" spc="-65">
                <a:solidFill>
                  <a:srgbClr val="999E9E"/>
                </a:solidFill>
                <a:latin typeface="Times New Roman"/>
                <a:cs typeface="Times New Roman"/>
              </a:rPr>
              <a:t>OOR'\I  </a:t>
            </a:r>
            <a:r>
              <a:rPr dirty="0" sz="1250" spc="-150">
                <a:solidFill>
                  <a:srgbClr val="999E9E"/>
                </a:solidFill>
                <a:latin typeface="Times New Roman"/>
                <a:cs typeface="Times New Roman"/>
              </a:rPr>
              <a:t>A'll."D   </a:t>
            </a:r>
            <a:r>
              <a:rPr dirty="0" sz="1250" spc="-70">
                <a:solidFill>
                  <a:srgbClr val="999E9E"/>
                </a:solidFill>
                <a:latin typeface="Times New Roman"/>
                <a:cs typeface="Times New Roman"/>
              </a:rPr>
              <a:t>FOOD </a:t>
            </a:r>
            <a:r>
              <a:rPr dirty="0" sz="1250" spc="-35">
                <a:solidFill>
                  <a:srgbClr val="999E9E"/>
                </a:solidFill>
                <a:latin typeface="Times New Roman"/>
                <a:cs typeface="Times New Roman"/>
              </a:rPr>
              <a:t>GRJEVENC'E</a:t>
            </a:r>
            <a:r>
              <a:rPr dirty="0" sz="1250" spc="55">
                <a:solidFill>
                  <a:srgbClr val="999E9E"/>
                </a:solidFill>
                <a:latin typeface="Times New Roman"/>
                <a:cs typeface="Times New Roman"/>
              </a:rPr>
              <a:t> </a:t>
            </a:r>
            <a:r>
              <a:rPr dirty="0" sz="1250" spc="-40">
                <a:solidFill>
                  <a:srgbClr val="999E9E"/>
                </a:solidFill>
                <a:latin typeface="Times New Roman"/>
                <a:cs typeface="Times New Roman"/>
              </a:rPr>
              <a:t>CQl,IMTl'TEE</a:t>
            </a:r>
            <a:endParaRPr sz="1250">
              <a:latin typeface="Times New Roman"/>
              <a:cs typeface="Times New Roman"/>
            </a:endParaRPr>
          </a:p>
          <a:p>
            <a:pPr marL="17780">
              <a:lnSpc>
                <a:spcPts val="1260"/>
              </a:lnSpc>
            </a:pPr>
            <a:r>
              <a:rPr dirty="0" sz="1200" spc="-30">
                <a:solidFill>
                  <a:srgbClr val="858782"/>
                </a:solidFill>
                <a:latin typeface="Times New Roman"/>
                <a:cs typeface="Times New Roman"/>
              </a:rPr>
              <a:t>R </a:t>
            </a:r>
            <a:r>
              <a:rPr dirty="0" sz="1200" spc="-10">
                <a:solidFill>
                  <a:srgbClr val="999E9E"/>
                </a:solidFill>
                <a:latin typeface="Times New Roman"/>
                <a:cs typeface="Times New Roman"/>
              </a:rPr>
              <a:t>u:huro   </a:t>
            </a:r>
            <a:r>
              <a:rPr dirty="0" sz="1200" spc="-60">
                <a:solidFill>
                  <a:srgbClr val="999E9E"/>
                </a:solidFill>
                <a:latin typeface="Times New Roman"/>
                <a:cs typeface="Times New Roman"/>
              </a:rPr>
              <a:t>L1t:le!ltC1n,;   </a:t>
            </a:r>
            <a:r>
              <a:rPr dirty="0" sz="1100" spc="45">
                <a:solidFill>
                  <a:srgbClr val="999E9E"/>
                </a:solidFill>
                <a:latin typeface="Arial"/>
                <a:cs typeface="Arial"/>
              </a:rPr>
              <a:t>Les  </a:t>
            </a:r>
            <a:r>
              <a:rPr dirty="0" sz="1200" spc="-75">
                <a:solidFill>
                  <a:srgbClr val="999E9E"/>
                </a:solidFill>
                <a:latin typeface="Times New Roman"/>
                <a:cs typeface="Times New Roman"/>
              </a:rPr>
              <a:t>H11nt.   </a:t>
            </a:r>
            <a:r>
              <a:rPr dirty="0" sz="1200" spc="-15">
                <a:solidFill>
                  <a:srgbClr val="999E9E"/>
                </a:solidFill>
                <a:latin typeface="Times New Roman"/>
                <a:cs typeface="Times New Roman"/>
              </a:rPr>
              <a:t>C:natrmnn,</a:t>
            </a:r>
            <a:r>
              <a:rPr dirty="0" sz="1200" spc="155">
                <a:solidFill>
                  <a:srgbClr val="999E9E"/>
                </a:solidFill>
                <a:latin typeface="Times New Roman"/>
                <a:cs typeface="Times New Roman"/>
              </a:rPr>
              <a:t> </a:t>
            </a:r>
            <a:r>
              <a:rPr dirty="0" sz="1200" spc="-15">
                <a:solidFill>
                  <a:srgbClr val="999E9E"/>
                </a:solidFill>
                <a:latin typeface="Times New Roman"/>
                <a:cs typeface="Times New Roman"/>
              </a:rPr>
              <a:t>Jnn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340"/>
              </a:lnSpc>
            </a:pPr>
            <a:r>
              <a:rPr dirty="0" sz="1150" spc="-10">
                <a:solidFill>
                  <a:srgbClr val="999E9E"/>
                </a:solidFill>
                <a:latin typeface="Times New Roman"/>
                <a:cs typeface="Times New Roman"/>
              </a:rPr>
              <a:t>,Jeui;en, </a:t>
            </a:r>
            <a:r>
              <a:rPr dirty="0" sz="1150" spc="55">
                <a:solidFill>
                  <a:srgbClr val="999E9E"/>
                </a:solidFill>
                <a:latin typeface="Times New Roman"/>
                <a:cs typeface="Times New Roman"/>
              </a:rPr>
              <a:t>and </a:t>
            </a:r>
            <a:r>
              <a:rPr dirty="0" sz="1150" spc="15">
                <a:solidFill>
                  <a:srgbClr val="999E9E"/>
                </a:solidFill>
                <a:latin typeface="Times New Roman"/>
                <a:cs typeface="Times New Roman"/>
              </a:rPr>
              <a:t>B1lht</a:t>
            </a:r>
            <a:r>
              <a:rPr dirty="0" sz="1150" spc="-30">
                <a:solidFill>
                  <a:srgbClr val="999E9E"/>
                </a:solidFill>
                <a:latin typeface="Times New Roman"/>
                <a:cs typeface="Times New Roman"/>
              </a:rPr>
              <a:t> </a:t>
            </a:r>
            <a:r>
              <a:rPr dirty="0" sz="1150" spc="-15">
                <a:solidFill>
                  <a:srgbClr val="999E9E"/>
                </a:solidFill>
                <a:latin typeface="Times New Roman"/>
                <a:cs typeface="Times New Roman"/>
              </a:rPr>
              <a:t>Kelley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97292" y="5195560"/>
            <a:ext cx="4768850" cy="7594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1565910" algn="l"/>
                <a:tab pos="3510279" algn="l"/>
              </a:tabLst>
            </a:pPr>
            <a:r>
              <a:rPr dirty="0" sz="4800" b="1">
                <a:solidFill>
                  <a:srgbClr val="545454"/>
                </a:solidFill>
                <a:latin typeface="Times New Roman"/>
                <a:cs typeface="Times New Roman"/>
              </a:rPr>
              <a:t>Tec</a:t>
            </a:r>
            <a:r>
              <a:rPr dirty="0" sz="4800" spc="5" b="1">
                <a:solidFill>
                  <a:srgbClr val="545454"/>
                </a:solidFill>
                <a:latin typeface="Times New Roman"/>
                <a:cs typeface="Times New Roman"/>
              </a:rPr>
              <a:t>h</a:t>
            </a:r>
            <a:r>
              <a:rPr dirty="0" sz="4800" b="1">
                <a:solidFill>
                  <a:srgbClr val="545454"/>
                </a:solidFill>
                <a:latin typeface="Times New Roman"/>
                <a:cs typeface="Times New Roman"/>
              </a:rPr>
              <a:t>	</a:t>
            </a:r>
            <a:r>
              <a:rPr dirty="0" sz="4800" spc="-160" b="1">
                <a:solidFill>
                  <a:srgbClr val="44413F"/>
                </a:solidFill>
                <a:latin typeface="Times New Roman"/>
                <a:cs typeface="Times New Roman"/>
              </a:rPr>
              <a:t>Works</a:t>
            </a:r>
            <a:r>
              <a:rPr dirty="0" sz="4800" b="1">
                <a:solidFill>
                  <a:srgbClr val="44413F"/>
                </a:solidFill>
                <a:latin typeface="Times New Roman"/>
                <a:cs typeface="Times New Roman"/>
              </a:rPr>
              <a:t>	</a:t>
            </a:r>
            <a:r>
              <a:rPr dirty="0" sz="4800" spc="-150" b="1">
                <a:solidFill>
                  <a:srgbClr val="44413F"/>
                </a:solidFill>
                <a:latin typeface="Times New Roman"/>
                <a:cs typeface="Times New Roman"/>
              </a:rPr>
              <a:t>With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1592" y="6567130"/>
            <a:ext cx="4044950" cy="1693545"/>
          </a:xfrm>
          <a:prstGeom prst="rect">
            <a:avLst/>
          </a:prstGeom>
        </p:spPr>
        <p:txBody>
          <a:bodyPr wrap="square" lIns="0" tIns="34290" rIns="0" bIns="0" rtlCol="0" vert="horz">
            <a:spAutoFit/>
          </a:bodyPr>
          <a:lstStyle/>
          <a:p>
            <a:pPr algn="just" marL="12700" marR="5080" indent="1270">
              <a:lnSpc>
                <a:spcPts val="1610"/>
              </a:lnSpc>
              <a:spcBef>
                <a:spcPts val="270"/>
              </a:spcBef>
            </a:pPr>
            <a:r>
              <a:rPr dirty="0" sz="1450" spc="15">
                <a:solidFill>
                  <a:srgbClr val="999E9E"/>
                </a:solidFill>
                <a:latin typeface="Times New Roman"/>
                <a:cs typeface="Times New Roman"/>
              </a:rPr>
              <a:t>The </a:t>
            </a:r>
            <a:r>
              <a:rPr dirty="0" sz="1400" spc="-85">
                <a:solidFill>
                  <a:srgbClr val="999E9E"/>
                </a:solidFill>
                <a:latin typeface="Times New Roman"/>
                <a:cs typeface="Times New Roman"/>
              </a:rPr>
              <a:t>Offir1• </a:t>
            </a:r>
            <a:r>
              <a:rPr dirty="0" sz="1350" spc="5">
                <a:solidFill>
                  <a:srgbClr val="999E9E"/>
                </a:solidFill>
                <a:latin typeface="Arial"/>
                <a:cs typeface="Arial"/>
              </a:rPr>
              <a:t>of </a:t>
            </a:r>
            <a:r>
              <a:rPr dirty="0" sz="1400" spc="35">
                <a:solidFill>
                  <a:srgbClr val="999E9E"/>
                </a:solidFill>
                <a:latin typeface="Times New Roman"/>
                <a:cs typeface="Times New Roman"/>
              </a:rPr>
              <a:t>Intercollegiate </a:t>
            </a:r>
            <a:r>
              <a:rPr dirty="0" sz="1450" spc="10">
                <a:solidFill>
                  <a:srgbClr val="999E9E"/>
                </a:solidFill>
                <a:latin typeface="Times New Roman"/>
                <a:cs typeface="Times New Roman"/>
              </a:rPr>
              <a:t>RelatJons' </a:t>
            </a:r>
            <a:r>
              <a:rPr dirty="0" sz="1450" spc="65">
                <a:solidFill>
                  <a:srgbClr val="999E9E"/>
                </a:solidFill>
                <a:latin typeface="Times New Roman"/>
                <a:cs typeface="Times New Roman"/>
              </a:rPr>
              <a:t>primary </a:t>
            </a:r>
            <a:r>
              <a:rPr dirty="0" sz="1450" spc="10">
                <a:solidFill>
                  <a:srgbClr val="999E9E"/>
                </a:solidFill>
                <a:latin typeface="Times New Roman"/>
                <a:cs typeface="Times New Roman"/>
              </a:rPr>
              <a:t>ob-  </a:t>
            </a:r>
            <a:r>
              <a:rPr dirty="0" sz="1200" spc="-135">
                <a:solidFill>
                  <a:srgbClr val="999E9E"/>
                </a:solidFill>
                <a:latin typeface="Arial"/>
                <a:cs typeface="Arial"/>
              </a:rPr>
              <a:t>1ec!JvE1 </a:t>
            </a:r>
            <a:r>
              <a:rPr dirty="0" sz="1400" spc="-70">
                <a:solidFill>
                  <a:srgbClr val="999E9E"/>
                </a:solidFill>
                <a:latin typeface="Times New Roman"/>
                <a:cs typeface="Times New Roman"/>
              </a:rPr>
              <a:t>1s </a:t>
            </a:r>
            <a:r>
              <a:rPr dirty="0" sz="1400" spc="-90">
                <a:solidFill>
                  <a:srgbClr val="999E9E"/>
                </a:solidFill>
                <a:latin typeface="Times New Roman"/>
                <a:cs typeface="Times New Roman"/>
              </a:rPr>
              <a:t>t.o </a:t>
            </a:r>
            <a:r>
              <a:rPr dirty="0" sz="1350" spc="-70">
                <a:solidFill>
                  <a:srgbClr val="999E9E"/>
                </a:solidFill>
                <a:latin typeface="Arial"/>
                <a:cs typeface="Arial"/>
              </a:rPr>
              <a:t>l?lrt </a:t>
            </a:r>
            <a:r>
              <a:rPr dirty="0" sz="1400" spc="-10">
                <a:solidFill>
                  <a:srgbClr val="999E9E"/>
                </a:solidFill>
                <a:latin typeface="Times New Roman"/>
                <a:cs typeface="Times New Roman"/>
              </a:rPr>
              <a:t>undercJll96men </a:t>
            </a:r>
            <a:r>
              <a:rPr dirty="0" sz="1400" spc="55">
                <a:solidFill>
                  <a:srgbClr val="999E9E"/>
                </a:solidFill>
                <a:latin typeface="Times New Roman"/>
                <a:cs typeface="Times New Roman"/>
              </a:rPr>
              <a:t>u1ter$ted in </a:t>
            </a:r>
            <a:r>
              <a:rPr dirty="0" sz="1400" spc="105">
                <a:solidFill>
                  <a:srgbClr val="999E9E"/>
                </a:solidFill>
                <a:latin typeface="Times New Roman"/>
                <a:cs typeface="Times New Roman"/>
              </a:rPr>
              <a:t>,tudent  </a:t>
            </a:r>
            <a:r>
              <a:rPr dirty="0" sz="1350" spc="40">
                <a:solidFill>
                  <a:srgbClr val="999E9E"/>
                </a:solidFill>
                <a:latin typeface="Times New Roman"/>
                <a:cs typeface="Times New Roman"/>
              </a:rPr>
              <a:t>government </a:t>
            </a:r>
            <a:r>
              <a:rPr dirty="0" sz="1350" spc="15">
                <a:solidFill>
                  <a:srgbClr val="999E9E"/>
                </a:solidFill>
                <a:latin typeface="Times New Roman"/>
                <a:cs typeface="Times New Roman"/>
              </a:rPr>
              <a:t>One </a:t>
            </a:r>
            <a:r>
              <a:rPr dirty="0" sz="1350" spc="50">
                <a:solidFill>
                  <a:srgbClr val="999E9E"/>
                </a:solidFill>
                <a:latin typeface="Times New Roman"/>
                <a:cs typeface="Times New Roman"/>
              </a:rPr>
              <a:t>committee </a:t>
            </a:r>
            <a:r>
              <a:rPr dirty="0" sz="1350" spc="25">
                <a:solidFill>
                  <a:srgbClr val="999E9E"/>
                </a:solidFill>
                <a:latin typeface="Arial"/>
                <a:cs typeface="Arial"/>
              </a:rPr>
              <a:t>from </a:t>
            </a:r>
            <a:r>
              <a:rPr dirty="0" sz="1350" spc="35">
                <a:solidFill>
                  <a:srgbClr val="999E9E"/>
                </a:solidFill>
                <a:latin typeface="Times New Roman"/>
                <a:cs typeface="Times New Roman"/>
              </a:rPr>
              <a:t>the </a:t>
            </a:r>
            <a:r>
              <a:rPr dirty="0" sz="1350" spc="105">
                <a:solidFill>
                  <a:srgbClr val="999E9E"/>
                </a:solidFill>
                <a:latin typeface="Times New Roman"/>
                <a:cs typeface="Times New Roman"/>
              </a:rPr>
              <a:t>group </a:t>
            </a:r>
            <a:r>
              <a:rPr dirty="0" sz="1250" spc="15">
                <a:solidFill>
                  <a:srgbClr val="999E9E"/>
                </a:solidFill>
                <a:latin typeface="Arial"/>
                <a:cs typeface="Arial"/>
              </a:rPr>
              <a:t>(!'athers  </a:t>
            </a:r>
            <a:r>
              <a:rPr dirty="0" sz="1400" spc="-125">
                <a:solidFill>
                  <a:srgbClr val="999E9E"/>
                </a:solidFill>
                <a:latin typeface="Times New Roman"/>
                <a:cs typeface="Times New Roman"/>
              </a:rPr>
              <a:t>1nTonnat10LJ </a:t>
            </a:r>
            <a:r>
              <a:rPr dirty="0" sz="1400" spc="5">
                <a:solidFill>
                  <a:srgbClr val="999E9E"/>
                </a:solidFill>
                <a:latin typeface="Arial"/>
                <a:cs typeface="Arial"/>
              </a:rPr>
              <a:t>on </a:t>
            </a:r>
            <a:r>
              <a:rPr dirty="0" sz="1400" spc="30">
                <a:solidFill>
                  <a:srgbClr val="999E9E"/>
                </a:solidFill>
                <a:latin typeface="Times New Roman"/>
                <a:cs typeface="Times New Roman"/>
              </a:rPr>
              <a:t>S.D.S</a:t>
            </a:r>
            <a:r>
              <a:rPr dirty="0" sz="1400" spc="409">
                <a:solidFill>
                  <a:srgbClr val="999E9E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solidFill>
                  <a:srgbClr val="999E9E"/>
                </a:solidFill>
                <a:latin typeface="Arial"/>
                <a:cs typeface="Arial"/>
              </a:rPr>
              <a:t>nnd </a:t>
            </a:r>
            <a:r>
              <a:rPr dirty="0" sz="1400" spc="85">
                <a:solidFill>
                  <a:srgbClr val="999E9E"/>
                </a:solidFill>
                <a:latin typeface="Times New Roman"/>
                <a:cs typeface="Times New Roman"/>
              </a:rPr>
              <a:t>1l. </a:t>
            </a:r>
            <a:r>
              <a:rPr dirty="0" sz="1400" spc="-65">
                <a:solidFill>
                  <a:srgbClr val="999E9E"/>
                </a:solidFill>
                <a:latin typeface="Times New Roman"/>
                <a:cs typeface="Times New Roman"/>
              </a:rPr>
              <a:t>tactICR </a:t>
            </a:r>
            <a:r>
              <a:rPr dirty="0" sz="1400" spc="-70">
                <a:solidFill>
                  <a:srgbClr val="999E9E"/>
                </a:solidFill>
                <a:latin typeface="Arial"/>
                <a:cs typeface="Arial"/>
              </a:rPr>
              <a:t>0.1 </a:t>
            </a:r>
            <a:r>
              <a:rPr dirty="0" sz="1400" spc="55">
                <a:solidFill>
                  <a:srgbClr val="999E9E"/>
                </a:solidFill>
                <a:latin typeface="Arial"/>
                <a:cs typeface="Arial"/>
              </a:rPr>
              <a:t>R </a:t>
            </a:r>
            <a:r>
              <a:rPr dirty="0" sz="1400" spc="-45">
                <a:solidFill>
                  <a:srgbClr val="999E9E"/>
                </a:solidFill>
                <a:latin typeface="Times New Roman"/>
                <a:cs typeface="Times New Roman"/>
              </a:rPr>
              <a:t>w.a.,  </a:t>
            </a:r>
            <a:r>
              <a:rPr dirty="0" sz="1400" spc="-10">
                <a:solidFill>
                  <a:srgbClr val="999E9E"/>
                </a:solidFill>
                <a:latin typeface="Times New Roman"/>
                <a:cs typeface="Times New Roman"/>
              </a:rPr>
              <a:t>formed </a:t>
            </a:r>
            <a:r>
              <a:rPr dirty="0" sz="1400" spc="-180">
                <a:solidFill>
                  <a:srgbClr val="999E9E"/>
                </a:solidFill>
                <a:latin typeface="Times New Roman"/>
                <a:cs typeface="Times New Roman"/>
              </a:rPr>
              <a:t>n:1 </a:t>
            </a:r>
            <a:r>
              <a:rPr dirty="0" sz="1400" spc="25">
                <a:solidFill>
                  <a:srgbClr val="999E9E"/>
                </a:solidFill>
                <a:latin typeface="Times New Roman"/>
                <a:cs typeface="Times New Roman"/>
              </a:rPr>
              <a:t>tech</a:t>
            </a:r>
            <a:r>
              <a:rPr dirty="0" sz="1400" spc="55">
                <a:solidFill>
                  <a:srgbClr val="999E9E"/>
                </a:solidFill>
                <a:latin typeface="Times New Roman"/>
                <a:cs typeface="Times New Roman"/>
              </a:rPr>
              <a:t> </a:t>
            </a:r>
            <a:r>
              <a:rPr dirty="0" sz="1400" spc="30">
                <a:solidFill>
                  <a:srgbClr val="999E9E"/>
                </a:solidFill>
                <a:latin typeface="Times New Roman"/>
                <a:cs typeface="Times New Roman"/>
              </a:rPr>
              <a:t>n </a:t>
            </a:r>
            <a:r>
              <a:rPr dirty="0" sz="1400" spc="20">
                <a:solidFill>
                  <a:srgbClr val="999E9E"/>
                </a:solidFill>
                <a:latin typeface="Times New Roman"/>
                <a:cs typeface="Times New Roman"/>
              </a:rPr>
              <a:t>the </a:t>
            </a:r>
            <a:r>
              <a:rPr dirty="0" sz="1400" spc="55">
                <a:solidFill>
                  <a:srgbClr val="999E9E"/>
                </a:solidFill>
                <a:latin typeface="Times New Roman"/>
                <a:cs typeface="Times New Roman"/>
              </a:rPr>
              <a:t>Summer </a:t>
            </a:r>
            <a:r>
              <a:rPr dirty="0" sz="1400" spc="-25">
                <a:solidFill>
                  <a:srgbClr val="999E9E"/>
                </a:solidFill>
                <a:latin typeface="Times New Roman"/>
                <a:cs typeface="Times New Roman"/>
              </a:rPr>
              <a:t>of 1 </a:t>
            </a:r>
            <a:r>
              <a:rPr dirty="0" sz="1400" spc="-35">
                <a:solidFill>
                  <a:srgbClr val="858782"/>
                </a:solidFill>
                <a:latin typeface="Times New Roman"/>
                <a:cs typeface="Times New Roman"/>
              </a:rPr>
              <a:t>1</a:t>
            </a:r>
            <a:r>
              <a:rPr dirty="0" sz="1400" spc="-35">
                <a:solidFill>
                  <a:srgbClr val="999E9E"/>
                </a:solidFill>
                <a:latin typeface="Times New Roman"/>
                <a:cs typeface="Times New Roman"/>
              </a:rPr>
              <a:t>69</a:t>
            </a:r>
            <a:endParaRPr sz="1400">
              <a:latin typeface="Times New Roman"/>
              <a:cs typeface="Times New Roman"/>
            </a:endParaRPr>
          </a:p>
          <a:p>
            <a:pPr algn="just" marL="29209" marR="19685" indent="168275">
              <a:lnSpc>
                <a:spcPts val="1610"/>
              </a:lnSpc>
              <a:spcBef>
                <a:spcPts val="125"/>
              </a:spcBef>
            </a:pPr>
            <a:r>
              <a:rPr dirty="0" sz="1300" spc="85" i="1">
                <a:solidFill>
                  <a:srgbClr val="999E9E"/>
                </a:solidFill>
                <a:latin typeface="Arial"/>
                <a:cs typeface="Arial"/>
              </a:rPr>
              <a:t>NM </a:t>
            </a:r>
            <a:r>
              <a:rPr dirty="0" sz="1350" spc="75">
                <a:solidFill>
                  <a:srgbClr val="999E9E"/>
                </a:solidFill>
                <a:latin typeface="Times New Roman"/>
                <a:cs typeface="Times New Roman"/>
              </a:rPr>
              <a:t>Student </a:t>
            </a:r>
            <a:r>
              <a:rPr dirty="0" sz="1400" spc="10">
                <a:solidFill>
                  <a:srgbClr val="999E9E"/>
                </a:solidFill>
                <a:latin typeface="Times New Roman"/>
                <a:cs typeface="Times New Roman"/>
              </a:rPr>
              <a:t>Goverument </a:t>
            </a:r>
            <a:r>
              <a:rPr dirty="0" sz="1400" spc="-75">
                <a:solidFill>
                  <a:srgbClr val="999E9E"/>
                </a:solidFill>
                <a:latin typeface="Times New Roman"/>
                <a:cs typeface="Times New Roman"/>
              </a:rPr>
              <a:t>AHsocmt1on, </a:t>
            </a:r>
            <a:r>
              <a:rPr dirty="0" sz="1400" spc="-5">
                <a:solidFill>
                  <a:srgbClr val="999E9E"/>
                </a:solidFill>
                <a:latin typeface="Times New Roman"/>
                <a:cs typeface="Times New Roman"/>
              </a:rPr>
              <a:t>or.gnntzed  </a:t>
            </a:r>
            <a:r>
              <a:rPr dirty="0" sz="1100" spc="-15">
                <a:solidFill>
                  <a:srgbClr val="999E9E"/>
                </a:solidFill>
                <a:latin typeface="Arial"/>
                <a:cs typeface="Arial"/>
              </a:rPr>
              <a:t>lit </a:t>
            </a:r>
            <a:r>
              <a:rPr dirty="0" sz="1450" spc="-40">
                <a:solidFill>
                  <a:srgbClr val="999E9E"/>
                </a:solidFill>
                <a:latin typeface="Times New Roman"/>
                <a:cs typeface="Times New Roman"/>
              </a:rPr>
              <a:t>Tech </a:t>
            </a:r>
            <a:r>
              <a:rPr dirty="0" sz="1450" spc="60">
                <a:solidFill>
                  <a:srgbClr val="999E9E"/>
                </a:solidFill>
                <a:latin typeface="Times New Roman"/>
                <a:cs typeface="Times New Roman"/>
              </a:rPr>
              <a:t>a </a:t>
            </a:r>
            <a:r>
              <a:rPr dirty="0" sz="1400" spc="190">
                <a:solidFill>
                  <a:srgbClr val="999E9E"/>
                </a:solidFill>
                <a:latin typeface="Times New Roman"/>
                <a:cs typeface="Times New Roman"/>
              </a:rPr>
              <a:t>sair</a:t>
            </a:r>
            <a:r>
              <a:rPr dirty="0" sz="1400" spc="-190">
                <a:solidFill>
                  <a:srgbClr val="999E9E"/>
                </a:solidFill>
                <a:latin typeface="Times New Roman"/>
                <a:cs typeface="Times New Roman"/>
              </a:rPr>
              <a:t> </a:t>
            </a:r>
            <a:r>
              <a:rPr dirty="0" sz="1350" spc="40">
                <a:solidFill>
                  <a:srgbClr val="999E9E"/>
                </a:solidFill>
                <a:latin typeface="Times New Roman"/>
                <a:cs typeface="Times New Roman"/>
              </a:rPr>
              <a:t>.igo, </a:t>
            </a:r>
            <a:r>
              <a:rPr dirty="0" sz="1450" spc="-20">
                <a:solidFill>
                  <a:srgbClr val="999E9E"/>
                </a:solidFill>
                <a:latin typeface="Times New Roman"/>
                <a:cs typeface="Times New Roman"/>
              </a:rPr>
              <a:t>plnnned </a:t>
            </a:r>
            <a:r>
              <a:rPr dirty="0" sz="1400" spc="70">
                <a:solidFill>
                  <a:srgbClr val="999E9E"/>
                </a:solidFill>
                <a:latin typeface="Times New Roman"/>
                <a:cs typeface="Times New Roman"/>
              </a:rPr>
              <a:t>their </a:t>
            </a:r>
            <a:r>
              <a:rPr dirty="0" sz="1350" spc="-95">
                <a:solidFill>
                  <a:srgbClr val="999E9E"/>
                </a:solidFill>
                <a:latin typeface="Arial"/>
                <a:cs typeface="Arial"/>
              </a:rPr>
              <a:t>irt.nu.:\\·1rle </a:t>
            </a:r>
            <a:r>
              <a:rPr dirty="0" sz="1400" spc="25">
                <a:solidFill>
                  <a:srgbClr val="999E9E"/>
                </a:solidFill>
                <a:latin typeface="Times New Roman"/>
                <a:cs typeface="Times New Roman"/>
              </a:rPr>
              <a:t>const1tu­  </a:t>
            </a:r>
            <a:r>
              <a:rPr dirty="0" sz="1200" spc="-55">
                <a:solidFill>
                  <a:srgbClr val="999E9E"/>
                </a:solidFill>
                <a:latin typeface="Arial"/>
                <a:cs typeface="Arial"/>
              </a:rPr>
              <a:t>L1onw </a:t>
            </a:r>
            <a:r>
              <a:rPr dirty="0" sz="1200" spc="-15">
                <a:solidFill>
                  <a:srgbClr val="999E9E"/>
                </a:solidFill>
                <a:latin typeface="Arial"/>
                <a:cs typeface="Arial"/>
              </a:rPr>
              <a:t>i.:onference </a:t>
            </a:r>
            <a:r>
              <a:rPr dirty="0" sz="1350" spc="145">
                <a:solidFill>
                  <a:srgbClr val="999E9E"/>
                </a:solidFill>
                <a:latin typeface="Times New Roman"/>
                <a:cs typeface="Times New Roman"/>
              </a:rPr>
              <a:t>"htch </a:t>
            </a:r>
            <a:r>
              <a:rPr dirty="0" sz="1350" spc="-5">
                <a:solidFill>
                  <a:srgbClr val="999E9E"/>
                </a:solidFill>
                <a:latin typeface="Arial"/>
                <a:cs typeface="Arial"/>
              </a:rPr>
              <a:t>v.</a:t>
            </a:r>
            <a:r>
              <a:rPr dirty="0" sz="1200" spc="-5">
                <a:solidFill>
                  <a:srgbClr val="999E9E"/>
                </a:solidFill>
                <a:latin typeface="Arial"/>
                <a:cs typeface="Arial"/>
              </a:rPr>
              <a:t>a;: </a:t>
            </a:r>
            <a:r>
              <a:rPr dirty="0" sz="1350" spc="25">
                <a:solidFill>
                  <a:srgbClr val="999E9E"/>
                </a:solidFill>
                <a:latin typeface="Times New Roman"/>
                <a:cs typeface="Times New Roman"/>
              </a:rPr>
              <a:t>held </a:t>
            </a:r>
            <a:r>
              <a:rPr dirty="0" sz="1200" spc="5">
                <a:solidFill>
                  <a:srgbClr val="999E9E"/>
                </a:solidFill>
                <a:latin typeface="Arial"/>
                <a:cs typeface="Arial"/>
              </a:rPr>
              <a:t>at </a:t>
            </a:r>
            <a:r>
              <a:rPr dirty="0" sz="1350" spc="45">
                <a:solidFill>
                  <a:srgbClr val="999E9E"/>
                </a:solidFill>
                <a:latin typeface="Times New Roman"/>
                <a:cs typeface="Times New Roman"/>
              </a:rPr>
              <a:t>Tech</a:t>
            </a:r>
            <a:r>
              <a:rPr dirty="0" sz="1350" spc="290">
                <a:solidFill>
                  <a:srgbClr val="999E9E"/>
                </a:solidFill>
                <a:latin typeface="Times New Roman"/>
                <a:cs typeface="Times New Roman"/>
              </a:rPr>
              <a:t> </a:t>
            </a:r>
            <a:r>
              <a:rPr dirty="0" sz="1450" spc="-80">
                <a:solidFill>
                  <a:srgbClr val="999E9E"/>
                </a:solidFill>
                <a:latin typeface="Times New Roman"/>
                <a:cs typeface="Times New Roman"/>
              </a:rPr>
              <a:t>1n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3799" y="8225989"/>
            <a:ext cx="3970020" cy="236854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838200" algn="l"/>
                <a:tab pos="1296035" algn="l"/>
              </a:tabLst>
            </a:pPr>
            <a:r>
              <a:rPr dirty="0" sz="1350" spc="-10">
                <a:solidFill>
                  <a:srgbClr val="999E9E"/>
                </a:solidFill>
                <a:latin typeface="Times New Roman"/>
                <a:cs typeface="Times New Roman"/>
              </a:rPr>
              <a:t>Fr.-bruan·	Atw	</a:t>
            </a:r>
            <a:r>
              <a:rPr dirty="0" sz="1350" spc="-5">
                <a:solidFill>
                  <a:srgbClr val="999E9E"/>
                </a:solidFill>
                <a:latin typeface="Times New Roman"/>
                <a:cs typeface="Times New Roman"/>
              </a:rPr>
              <a:t>a </a:t>
            </a:r>
            <a:r>
              <a:rPr dirty="0" sz="1350" spc="130">
                <a:solidFill>
                  <a:srgbClr val="999E9E"/>
                </a:solidFill>
                <a:latin typeface="Times New Roman"/>
                <a:cs typeface="Times New Roman"/>
              </a:rPr>
              <a:t>spnng </a:t>
            </a:r>
            <a:r>
              <a:rPr dirty="0" sz="1350" spc="-50">
                <a:solidFill>
                  <a:srgbClr val="999E9E"/>
                </a:solidFill>
                <a:latin typeface="Times New Roman"/>
                <a:cs typeface="Times New Roman"/>
              </a:rPr>
              <a:t>lf:'ga:Jt1t1\'e </a:t>
            </a:r>
            <a:r>
              <a:rPr dirty="0" sz="1350" spc="40">
                <a:solidFill>
                  <a:srgbClr val="999E9E"/>
                </a:solidFill>
                <a:latin typeface="Times New Roman"/>
                <a:cs typeface="Times New Roman"/>
              </a:rPr>
              <a:t>conference</a:t>
            </a:r>
            <a:r>
              <a:rPr dirty="0" sz="1350" spc="-120">
                <a:solidFill>
                  <a:srgbClr val="999E9E"/>
                </a:solidFill>
                <a:latin typeface="Times New Roman"/>
                <a:cs typeface="Times New Roman"/>
              </a:rPr>
              <a:t> </a:t>
            </a:r>
            <a:r>
              <a:rPr dirty="0" sz="950" spc="25">
                <a:solidFill>
                  <a:srgbClr val="999E9E"/>
                </a:solidFill>
                <a:latin typeface="Times New Roman"/>
                <a:cs typeface="Times New Roman"/>
              </a:rPr>
              <a:t>1,.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97336" y="8295493"/>
            <a:ext cx="3847465" cy="3981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17550" algn="l"/>
                <a:tab pos="1789430" algn="l"/>
                <a:tab pos="3588385" algn="l"/>
              </a:tabLst>
            </a:pPr>
            <a:r>
              <a:rPr dirty="0" sz="1400" spc="-145">
                <a:solidFill>
                  <a:srgbClr val="999E9E"/>
                </a:solidFill>
                <a:latin typeface="Times New Roman"/>
                <a:cs typeface="Times New Roman"/>
              </a:rPr>
              <a:t>plan11t&gt;d	</a:t>
            </a:r>
            <a:r>
              <a:rPr dirty="0" sz="1400" spc="45">
                <a:solidFill>
                  <a:srgbClr val="999E9E"/>
                </a:solidFill>
                <a:latin typeface="Times New Roman"/>
                <a:cs typeface="Times New Roman"/>
              </a:rPr>
              <a:t>for </a:t>
            </a:r>
            <a:r>
              <a:rPr dirty="0" sz="1400" spc="180">
                <a:solidFill>
                  <a:srgbClr val="999E9E"/>
                </a:solidFill>
                <a:latin typeface="Times New Roman"/>
                <a:cs typeface="Times New Roman"/>
              </a:rPr>
              <a:t> </a:t>
            </a:r>
            <a:r>
              <a:rPr dirty="0" sz="1450" spc="-60">
                <a:solidFill>
                  <a:srgbClr val="999E9E"/>
                </a:solidFill>
                <a:latin typeface="Times New Roman"/>
                <a:cs typeface="Times New Roman"/>
              </a:rPr>
              <a:t>f:lert1un	</a:t>
            </a:r>
            <a:r>
              <a:rPr dirty="0" sz="1400" spc="-10">
                <a:solidFill>
                  <a:srgbClr val="999E9E"/>
                </a:solidFill>
                <a:latin typeface="Times New Roman"/>
                <a:cs typeface="Times New Roman"/>
              </a:rPr>
              <a:t>uf </a:t>
            </a:r>
            <a:r>
              <a:rPr dirty="0" sz="1400" spc="325">
                <a:solidFill>
                  <a:srgbClr val="999E9E"/>
                </a:solidFill>
                <a:latin typeface="Times New Roman"/>
                <a:cs typeface="Times New Roman"/>
              </a:rPr>
              <a:t> </a:t>
            </a:r>
            <a:r>
              <a:rPr dirty="0" sz="1400" spc="10">
                <a:solidFill>
                  <a:srgbClr val="999E9E"/>
                </a:solidFill>
                <a:latin typeface="Times New Roman"/>
                <a:cs typeface="Times New Roman"/>
              </a:rPr>
              <a:t>officers. </a:t>
            </a:r>
            <a:r>
              <a:rPr dirty="0" sz="1400" spc="240">
                <a:solidFill>
                  <a:srgbClr val="999E9E"/>
                </a:solidFill>
                <a:latin typeface="Times New Roman"/>
                <a:cs typeface="Times New Roman"/>
              </a:rPr>
              <a:t> </a:t>
            </a:r>
            <a:r>
              <a:rPr dirty="0" sz="2450" spc="-35">
                <a:solidFill>
                  <a:srgbClr val="999E9E"/>
                </a:solidFill>
                <a:latin typeface="Times New Roman"/>
                <a:cs typeface="Times New Roman"/>
              </a:rPr>
              <a:t>,r</a:t>
            </a:r>
            <a:r>
              <a:rPr dirty="0" sz="1400" spc="-35">
                <a:solidFill>
                  <a:srgbClr val="999E9E"/>
                </a:solidFill>
                <a:latin typeface="Times New Roman"/>
                <a:cs typeface="Times New Roman"/>
              </a:rPr>
              <a:t>f!f;tern	</a:t>
            </a:r>
            <a:r>
              <a:rPr dirty="0" sz="1400" spc="-90">
                <a:solidFill>
                  <a:srgbClr val="999E9E"/>
                </a:solidFill>
                <a:latin typeface="Times New Roman"/>
                <a:cs typeface="Times New Roman"/>
              </a:rPr>
              <a:t>N</a:t>
            </a:r>
            <a:r>
              <a:rPr dirty="0" sz="1400" spc="80">
                <a:solidFill>
                  <a:srgbClr val="999E9E"/>
                </a:solidFill>
                <a:latin typeface="Times New Roman"/>
                <a:cs typeface="Times New Roman"/>
              </a:rPr>
              <a:t> </a:t>
            </a:r>
            <a:r>
              <a:rPr dirty="0" sz="1350" spc="-185">
                <a:solidFill>
                  <a:srgbClr val="858782"/>
                </a:solidFill>
                <a:latin typeface="Arial"/>
                <a:cs typeface="Arial"/>
              </a:rPr>
              <a:t>l\</a:t>
            </a:r>
            <a:r>
              <a:rPr dirty="0" sz="1350" spc="-185">
                <a:solidFill>
                  <a:srgbClr val="999E9E"/>
                </a:solidFill>
                <a:latin typeface="Arial"/>
                <a:cs typeface="Arial"/>
              </a:rPr>
              <a:t>f</a:t>
            </a:r>
            <a:endParaRPr sz="13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91016" y="8578149"/>
            <a:ext cx="3998595" cy="3035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400" spc="-165">
                <a:solidFill>
                  <a:srgbClr val="999E9E"/>
                </a:solidFill>
                <a:latin typeface="Times New Roman"/>
                <a:cs typeface="Times New Roman"/>
              </a:rPr>
              <a:t>l </a:t>
            </a:r>
            <a:r>
              <a:rPr dirty="0" sz="950" spc="25">
                <a:solidFill>
                  <a:srgbClr val="999E9E"/>
                </a:solidFill>
                <a:latin typeface="Times New Roman"/>
                <a:cs typeface="Times New Roman"/>
              </a:rPr>
              <a:t>111\,-Pmif </a:t>
            </a:r>
            <a:r>
              <a:rPr dirty="0" sz="1800" spc="40">
                <a:solidFill>
                  <a:srgbClr val="999E9E"/>
                </a:solidFill>
                <a:latin typeface="Times New Roman"/>
                <a:cs typeface="Times New Roman"/>
              </a:rPr>
              <a:t>r </a:t>
            </a:r>
            <a:r>
              <a:rPr dirty="0" sz="1400" spc="-15">
                <a:solidFill>
                  <a:srgbClr val="999E9E"/>
                </a:solidFill>
                <a:latin typeface="Times New Roman"/>
                <a:cs typeface="Times New Roman"/>
              </a:rPr>
              <a:t>NP,\ </a:t>
            </a:r>
            <a:r>
              <a:rPr dirty="0" sz="1400" spc="-5">
                <a:solidFill>
                  <a:srgbClr val="999E9E"/>
                </a:solidFill>
                <a:latin typeface="Times New Roman"/>
                <a:cs typeface="Times New Roman"/>
              </a:rPr>
              <a:t>Mexico </a:t>
            </a:r>
            <a:r>
              <a:rPr dirty="0" sz="1400" spc="30">
                <a:solidFill>
                  <a:srgbClr val="999E9E"/>
                </a:solidFill>
                <a:latin typeface="Times New Roman"/>
                <a:cs typeface="Times New Roman"/>
              </a:rPr>
              <a:t>St..te, </a:t>
            </a:r>
            <a:r>
              <a:rPr dirty="0" sz="1400" spc="-105">
                <a:solidFill>
                  <a:srgbClr val="999E9E"/>
                </a:solidFill>
                <a:latin typeface="Times New Roman"/>
                <a:cs typeface="Times New Roman"/>
              </a:rPr>
              <a:t>E,IBt.er </a:t>
            </a:r>
            <a:r>
              <a:rPr dirty="0" sz="950" spc="-10">
                <a:solidFill>
                  <a:srgbClr val="999E9E"/>
                </a:solidFill>
                <a:latin typeface="Times New Roman"/>
                <a:cs typeface="Times New Roman"/>
              </a:rPr>
              <a:t>11 </a:t>
            </a:r>
            <a:r>
              <a:rPr dirty="0" sz="950" spc="-35">
                <a:solidFill>
                  <a:srgbClr val="999E9E"/>
                </a:solidFill>
                <a:latin typeface="Times New Roman"/>
                <a:cs typeface="Times New Roman"/>
              </a:rPr>
              <a:t>..</a:t>
            </a:r>
            <a:r>
              <a:rPr dirty="0" sz="1250" spc="-35">
                <a:solidFill>
                  <a:srgbClr val="999E9E"/>
                </a:solidFill>
                <a:latin typeface="Arial"/>
                <a:cs typeface="Arial"/>
              </a:rPr>
              <a:t>\1 </a:t>
            </a:r>
            <a:r>
              <a:rPr dirty="0" sz="1400" spc="20">
                <a:solidFill>
                  <a:srgbClr val="999E9E"/>
                </a:solidFill>
                <a:latin typeface="Times New Roman"/>
                <a:cs typeface="Times New Roman"/>
              </a:rPr>
              <a:t>!\l</a:t>
            </a:r>
            <a:r>
              <a:rPr dirty="0" sz="1400" spc="190">
                <a:solidFill>
                  <a:srgbClr val="999E9E"/>
                </a:solidFill>
                <a:latin typeface="Times New Roman"/>
                <a:cs typeface="Times New Roman"/>
              </a:rPr>
              <a:t> </a:t>
            </a:r>
            <a:r>
              <a:rPr dirty="0" sz="1450" spc="5">
                <a:solidFill>
                  <a:srgbClr val="999E9E"/>
                </a:solidFill>
                <a:latin typeface="Times New Roman"/>
                <a:cs typeface="Times New Roman"/>
              </a:rPr>
              <a:t>t;n1\'er-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49701" y="6604199"/>
            <a:ext cx="4401820" cy="21666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just" marL="36195">
              <a:lnSpc>
                <a:spcPts val="1710"/>
              </a:lnSpc>
              <a:spcBef>
                <a:spcPts val="110"/>
              </a:spcBef>
            </a:pPr>
            <a:r>
              <a:rPr dirty="0" sz="1350" spc="-65">
                <a:solidFill>
                  <a:srgbClr val="999E9E"/>
                </a:solidFill>
                <a:latin typeface="Times New Roman"/>
                <a:cs typeface="Times New Roman"/>
              </a:rPr>
              <a:t>'.iii.)·, </a:t>
            </a:r>
            <a:r>
              <a:rPr dirty="0" sz="1450" spc="-165">
                <a:solidFill>
                  <a:srgbClr val="999E9E"/>
                </a:solidFill>
                <a:latin typeface="Times New Roman"/>
                <a:cs typeface="Times New Roman"/>
              </a:rPr>
              <a:t>U </a:t>
            </a:r>
            <a:r>
              <a:rPr dirty="0" sz="1450" spc="-114">
                <a:solidFill>
                  <a:srgbClr val="858782"/>
                </a:solidFill>
                <a:latin typeface="Times New Roman"/>
                <a:cs typeface="Times New Roman"/>
              </a:rPr>
              <a:t>n </a:t>
            </a:r>
            <a:r>
              <a:rPr dirty="0" sz="1450" spc="-90">
                <a:solidFill>
                  <a:srgbClr val="999E9E"/>
                </a:solidFill>
                <a:latin typeface="Times New Roman"/>
                <a:cs typeface="Times New Roman"/>
              </a:rPr>
              <a:t>1</a:t>
            </a:r>
            <a:r>
              <a:rPr dirty="0" sz="1450" spc="-90">
                <a:solidFill>
                  <a:srgbClr val="858782"/>
                </a:solidFill>
                <a:latin typeface="Times New Roman"/>
                <a:cs typeface="Times New Roman"/>
              </a:rPr>
              <a:t>v</a:t>
            </a:r>
            <a:r>
              <a:rPr dirty="0" sz="1450" spc="-90">
                <a:solidFill>
                  <a:srgbClr val="999E9E"/>
                </a:solidFill>
                <a:latin typeface="Times New Roman"/>
                <a:cs typeface="Times New Roman"/>
              </a:rPr>
              <a:t>e </a:t>
            </a:r>
            <a:r>
              <a:rPr dirty="0" sz="1450" spc="-85">
                <a:solidFill>
                  <a:srgbClr val="999E9E"/>
                </a:solidFill>
                <a:latin typeface="Times New Roman"/>
                <a:cs typeface="Times New Roman"/>
              </a:rPr>
              <a:t>rs </a:t>
            </a:r>
            <a:r>
              <a:rPr dirty="0" sz="1450" spc="-65">
                <a:solidFill>
                  <a:srgbClr val="858782"/>
                </a:solidFill>
                <a:latin typeface="Times New Roman"/>
                <a:cs typeface="Times New Roman"/>
              </a:rPr>
              <a:t>it </a:t>
            </a:r>
            <a:r>
              <a:rPr dirty="0" sz="1450" spc="-210">
                <a:solidFill>
                  <a:srgbClr val="858782"/>
                </a:solidFill>
                <a:latin typeface="Times New Roman"/>
                <a:cs typeface="Times New Roman"/>
              </a:rPr>
              <a:t>)</a:t>
            </a:r>
            <a:r>
              <a:rPr dirty="0" sz="1450" spc="-210">
                <a:solidFill>
                  <a:srgbClr val="999E9E"/>
                </a:solidFill>
                <a:latin typeface="Times New Roman"/>
                <a:cs typeface="Times New Roman"/>
              </a:rPr>
              <a:t>' </a:t>
            </a:r>
            <a:r>
              <a:rPr dirty="0" sz="1400" spc="20">
                <a:solidFill>
                  <a:srgbClr val="858782"/>
                </a:solidFill>
                <a:latin typeface="Arial"/>
                <a:cs typeface="Arial"/>
              </a:rPr>
              <a:t>of </a:t>
            </a:r>
            <a:r>
              <a:rPr dirty="0" sz="1400" spc="105">
                <a:solidFill>
                  <a:srgbClr val="858782"/>
                </a:solidFill>
                <a:latin typeface="Times New Roman"/>
                <a:cs typeface="Times New Roman"/>
              </a:rPr>
              <a:t>Albuquerque and </a:t>
            </a:r>
            <a:r>
              <a:rPr dirty="0" sz="1400" spc="90">
                <a:solidFill>
                  <a:srgbClr val="858782"/>
                </a:solidFill>
                <a:latin typeface="Times New Roman"/>
                <a:cs typeface="Times New Roman"/>
              </a:rPr>
              <a:t>the </a:t>
            </a:r>
            <a:r>
              <a:rPr dirty="0" sz="1400" spc="30">
                <a:solidFill>
                  <a:srgbClr val="858782"/>
                </a:solidFill>
                <a:latin typeface="Times New Roman"/>
                <a:cs typeface="Times New Roman"/>
              </a:rPr>
              <a:t>College</a:t>
            </a:r>
            <a:r>
              <a:rPr dirty="0" sz="1400" spc="55">
                <a:solidFill>
                  <a:srgbClr val="858782"/>
                </a:solidFill>
                <a:latin typeface="Times New Roman"/>
                <a:cs typeface="Times New Roman"/>
              </a:rPr>
              <a:t> </a:t>
            </a:r>
            <a:r>
              <a:rPr dirty="0" sz="1450" spc="-60" i="1">
                <a:solidFill>
                  <a:srgbClr val="858782"/>
                </a:solidFill>
                <a:latin typeface="Arial"/>
                <a:cs typeface="Arial"/>
              </a:rPr>
              <a:t>of</a:t>
            </a:r>
            <a:endParaRPr sz="1450">
              <a:latin typeface="Arial"/>
              <a:cs typeface="Arial"/>
            </a:endParaRPr>
          </a:p>
          <a:p>
            <a:pPr algn="just" marL="22225">
              <a:lnSpc>
                <a:spcPts val="1655"/>
              </a:lnSpc>
            </a:pPr>
            <a:r>
              <a:rPr dirty="0" sz="1450" spc="35">
                <a:solidFill>
                  <a:srgbClr val="999E9E"/>
                </a:solidFill>
                <a:latin typeface="Times New Roman"/>
                <a:cs typeface="Times New Roman"/>
              </a:rPr>
              <a:t>Sant.a </a:t>
            </a:r>
            <a:r>
              <a:rPr dirty="0" sz="1450" spc="80">
                <a:solidFill>
                  <a:srgbClr val="858782"/>
                </a:solidFill>
                <a:latin typeface="Times New Roman"/>
                <a:cs typeface="Times New Roman"/>
              </a:rPr>
              <a:t>F</a:t>
            </a:r>
            <a:r>
              <a:rPr dirty="0" sz="1450" spc="80">
                <a:solidFill>
                  <a:srgbClr val="999E9E"/>
                </a:solidFill>
                <a:latin typeface="Times New Roman"/>
                <a:cs typeface="Times New Roman"/>
              </a:rPr>
              <a:t>e, </a:t>
            </a:r>
            <a:r>
              <a:rPr dirty="0" sz="1450" spc="35">
                <a:solidFill>
                  <a:srgbClr val="999E9E"/>
                </a:solidFill>
                <a:latin typeface="Times New Roman"/>
                <a:cs typeface="Times New Roman"/>
              </a:rPr>
              <a:t>are </a:t>
            </a:r>
            <a:r>
              <a:rPr dirty="0" sz="1450" spc="-140">
                <a:solidFill>
                  <a:srgbClr val="999E9E"/>
                </a:solidFill>
                <a:latin typeface="Times New Roman"/>
                <a:cs typeface="Times New Roman"/>
              </a:rPr>
              <a:t>t.</a:t>
            </a:r>
            <a:r>
              <a:rPr dirty="0" sz="1450" spc="-140">
                <a:solidFill>
                  <a:srgbClr val="858782"/>
                </a:solidFill>
                <a:latin typeface="Times New Roman"/>
                <a:cs typeface="Times New Roman"/>
              </a:rPr>
              <a:t>h </a:t>
            </a:r>
            <a:r>
              <a:rPr dirty="0" sz="1450" spc="-75">
                <a:solidFill>
                  <a:srgbClr val="999E9E"/>
                </a:solidFill>
                <a:latin typeface="Times New Roman"/>
                <a:cs typeface="Times New Roman"/>
              </a:rPr>
              <a:t>e </a:t>
            </a:r>
            <a:r>
              <a:rPr dirty="0" sz="1450" spc="-5">
                <a:solidFill>
                  <a:srgbClr val="999E9E"/>
                </a:solidFill>
                <a:latin typeface="Times New Roman"/>
                <a:cs typeface="Times New Roman"/>
              </a:rPr>
              <a:t>o</a:t>
            </a:r>
            <a:r>
              <a:rPr dirty="0" sz="1450" spc="-5">
                <a:solidFill>
                  <a:srgbClr val="858782"/>
                </a:solidFill>
                <a:latin typeface="Times New Roman"/>
                <a:cs typeface="Times New Roman"/>
              </a:rPr>
              <a:t>t </a:t>
            </a:r>
            <a:r>
              <a:rPr dirty="0" sz="1450" spc="-25">
                <a:solidFill>
                  <a:srgbClr val="858782"/>
                </a:solidFill>
                <a:latin typeface="Times New Roman"/>
                <a:cs typeface="Times New Roman"/>
              </a:rPr>
              <a:t>h</a:t>
            </a:r>
            <a:r>
              <a:rPr dirty="0" sz="1450" spc="-25">
                <a:solidFill>
                  <a:srgbClr val="999E9E"/>
                </a:solidFill>
                <a:latin typeface="Times New Roman"/>
                <a:cs typeface="Times New Roman"/>
              </a:rPr>
              <a:t>e </a:t>
            </a:r>
            <a:r>
              <a:rPr dirty="0" sz="1450" spc="-60">
                <a:solidFill>
                  <a:srgbClr val="858782"/>
                </a:solidFill>
                <a:latin typeface="Times New Roman"/>
                <a:cs typeface="Times New Roman"/>
              </a:rPr>
              <a:t>r </a:t>
            </a:r>
            <a:r>
              <a:rPr dirty="0" sz="1400" spc="80">
                <a:solidFill>
                  <a:srgbClr val="858782"/>
                </a:solidFill>
                <a:latin typeface="Times New Roman"/>
                <a:cs typeface="Times New Roman"/>
              </a:rPr>
              <a:t>m</a:t>
            </a:r>
            <a:r>
              <a:rPr dirty="0" sz="1400" spc="80">
                <a:solidFill>
                  <a:srgbClr val="999E9E"/>
                </a:solidFill>
                <a:latin typeface="Times New Roman"/>
                <a:cs typeface="Times New Roman"/>
              </a:rPr>
              <a:t>e</a:t>
            </a:r>
            <a:r>
              <a:rPr dirty="0" sz="1400" spc="80">
                <a:solidFill>
                  <a:srgbClr val="858782"/>
                </a:solidFill>
                <a:latin typeface="Times New Roman"/>
                <a:cs typeface="Times New Roman"/>
              </a:rPr>
              <a:t>mb</a:t>
            </a:r>
            <a:r>
              <a:rPr dirty="0" sz="1400" spc="80">
                <a:solidFill>
                  <a:srgbClr val="999E9E"/>
                </a:solidFill>
                <a:latin typeface="Times New Roman"/>
                <a:cs typeface="Times New Roman"/>
              </a:rPr>
              <a:t>e</a:t>
            </a:r>
            <a:r>
              <a:rPr dirty="0" sz="1400" spc="80">
                <a:solidFill>
                  <a:srgbClr val="858782"/>
                </a:solidFill>
                <a:latin typeface="Times New Roman"/>
                <a:cs typeface="Times New Roman"/>
              </a:rPr>
              <a:t>r </a:t>
            </a:r>
            <a:r>
              <a:rPr dirty="0" sz="1400" spc="50">
                <a:solidFill>
                  <a:srgbClr val="999E9E"/>
                </a:solidFill>
                <a:latin typeface="Times New Roman"/>
                <a:cs typeface="Times New Roman"/>
              </a:rPr>
              <a:t>s </a:t>
            </a:r>
            <a:r>
              <a:rPr dirty="0" sz="1450" spc="15">
                <a:solidFill>
                  <a:srgbClr val="999E9E"/>
                </a:solidFill>
                <a:latin typeface="Times New Roman"/>
                <a:cs typeface="Times New Roman"/>
              </a:rPr>
              <a:t>o</a:t>
            </a:r>
            <a:r>
              <a:rPr dirty="0" sz="1450" spc="15">
                <a:solidFill>
                  <a:srgbClr val="858782"/>
                </a:solidFill>
                <a:latin typeface="Times New Roman"/>
                <a:cs typeface="Times New Roman"/>
              </a:rPr>
              <a:t>f </a:t>
            </a:r>
            <a:r>
              <a:rPr dirty="0" sz="1450" spc="100">
                <a:solidFill>
                  <a:srgbClr val="858782"/>
                </a:solidFill>
                <a:latin typeface="Times New Roman"/>
                <a:cs typeface="Times New Roman"/>
              </a:rPr>
              <a:t>N </a:t>
            </a:r>
            <a:r>
              <a:rPr dirty="0" sz="1450" spc="-245">
                <a:solidFill>
                  <a:srgbClr val="858782"/>
                </a:solidFill>
                <a:latin typeface="Times New Roman"/>
                <a:cs typeface="Times New Roman"/>
              </a:rPr>
              <a:t>1&gt;-l </a:t>
            </a:r>
            <a:r>
              <a:rPr dirty="0" sz="1450" spc="-320">
                <a:solidFill>
                  <a:srgbClr val="858782"/>
                </a:solidFill>
                <a:latin typeface="Times New Roman"/>
                <a:cs typeface="Times New Roman"/>
              </a:rPr>
              <a:t>S</a:t>
            </a:r>
            <a:r>
              <a:rPr dirty="0" sz="1450" spc="-295">
                <a:solidFill>
                  <a:srgbClr val="858782"/>
                </a:solidFill>
                <a:latin typeface="Times New Roman"/>
                <a:cs typeface="Times New Roman"/>
              </a:rPr>
              <a:t> </a:t>
            </a:r>
            <a:r>
              <a:rPr dirty="0" sz="1450" spc="-10">
                <a:solidFill>
                  <a:srgbClr val="858782"/>
                </a:solidFill>
                <a:latin typeface="Times New Roman"/>
                <a:cs typeface="Times New Roman"/>
              </a:rPr>
              <a:t>G.A.</a:t>
            </a:r>
            <a:endParaRPr sz="1450">
              <a:latin typeface="Times New Roman"/>
              <a:cs typeface="Times New Roman"/>
            </a:endParaRPr>
          </a:p>
          <a:p>
            <a:pPr algn="just" marL="12700" marR="5080" indent="200660">
              <a:lnSpc>
                <a:spcPct val="94100"/>
              </a:lnSpc>
              <a:spcBef>
                <a:spcPts val="50"/>
              </a:spcBef>
            </a:pPr>
            <a:r>
              <a:rPr dirty="0" sz="1500" spc="15">
                <a:solidFill>
                  <a:srgbClr val="999E9E"/>
                </a:solidFill>
                <a:latin typeface="Times New Roman"/>
                <a:cs typeface="Times New Roman"/>
              </a:rPr>
              <a:t>T</a:t>
            </a:r>
            <a:r>
              <a:rPr dirty="0" sz="1500" spc="15">
                <a:solidFill>
                  <a:srgbClr val="858782"/>
                </a:solidFill>
                <a:latin typeface="Times New Roman"/>
                <a:cs typeface="Times New Roman"/>
              </a:rPr>
              <a:t>h</a:t>
            </a:r>
            <a:r>
              <a:rPr dirty="0" sz="1500" spc="15">
                <a:solidFill>
                  <a:srgbClr val="999E9E"/>
                </a:solidFill>
                <a:latin typeface="Times New Roman"/>
                <a:cs typeface="Times New Roman"/>
              </a:rPr>
              <a:t>e </a:t>
            </a:r>
            <a:r>
              <a:rPr dirty="0" sz="1450" spc="-85">
                <a:solidFill>
                  <a:srgbClr val="999E9E"/>
                </a:solidFill>
                <a:latin typeface="Times New Roman"/>
                <a:cs typeface="Times New Roman"/>
              </a:rPr>
              <a:t>,</a:t>
            </a:r>
            <a:r>
              <a:rPr dirty="0" sz="1450" spc="-85">
                <a:solidFill>
                  <a:srgbClr val="858782"/>
                </a:solidFill>
                <a:latin typeface="Times New Roman"/>
                <a:cs typeface="Times New Roman"/>
              </a:rPr>
              <a:t>A </a:t>
            </a:r>
            <a:r>
              <a:rPr dirty="0" sz="1450" spc="5">
                <a:solidFill>
                  <a:srgbClr val="999E9E"/>
                </a:solidFill>
                <a:latin typeface="Times New Roman"/>
                <a:cs typeface="Times New Roman"/>
              </a:rPr>
              <a:t>ocul</a:t>
            </a:r>
            <a:r>
              <a:rPr dirty="0" sz="1450" spc="5">
                <a:solidFill>
                  <a:srgbClr val="858782"/>
                </a:solidFill>
                <a:latin typeface="Times New Roman"/>
                <a:cs typeface="Times New Roman"/>
              </a:rPr>
              <a:t>t1</a:t>
            </a:r>
            <a:r>
              <a:rPr dirty="0" sz="1450" spc="5">
                <a:solidFill>
                  <a:srgbClr val="999E9E"/>
                </a:solidFill>
                <a:latin typeface="Times New Roman"/>
                <a:cs typeface="Times New Roman"/>
              </a:rPr>
              <a:t>on </a:t>
            </a:r>
            <a:r>
              <a:rPr dirty="0" sz="1400" spc="35">
                <a:solidFill>
                  <a:srgbClr val="999E9E"/>
                </a:solidFill>
                <a:latin typeface="Times New Roman"/>
                <a:cs typeface="Times New Roman"/>
              </a:rPr>
              <a:t>o</a:t>
            </a:r>
            <a:r>
              <a:rPr dirty="0" sz="1400" spc="35">
                <a:solidFill>
                  <a:srgbClr val="858782"/>
                </a:solidFill>
                <a:latin typeface="Times New Roman"/>
                <a:cs typeface="Times New Roman"/>
              </a:rPr>
              <a:t>f </a:t>
            </a:r>
            <a:r>
              <a:rPr dirty="0" sz="1500" spc="85">
                <a:solidFill>
                  <a:srgbClr val="999E9E"/>
                </a:solidFill>
                <a:latin typeface="Times New Roman"/>
                <a:cs typeface="Times New Roman"/>
              </a:rPr>
              <a:t>S</a:t>
            </a:r>
            <a:r>
              <a:rPr dirty="0" sz="1500" spc="85">
                <a:solidFill>
                  <a:srgbClr val="858782"/>
                </a:solidFill>
                <a:latin typeface="Times New Roman"/>
                <a:cs typeface="Times New Roman"/>
              </a:rPr>
              <a:t>tudent </a:t>
            </a:r>
            <a:r>
              <a:rPr dirty="0" sz="1400" spc="70">
                <a:solidFill>
                  <a:srgbClr val="858782"/>
                </a:solidFill>
                <a:latin typeface="Times New Roman"/>
                <a:cs typeface="Times New Roman"/>
              </a:rPr>
              <a:t>r,oYernments </a:t>
            </a:r>
            <a:r>
              <a:rPr dirty="0" sz="950" spc="25">
                <a:solidFill>
                  <a:srgbClr val="858782"/>
                </a:solidFill>
                <a:latin typeface="Arial"/>
                <a:cs typeface="Arial"/>
              </a:rPr>
              <a:t>t'i </a:t>
            </a:r>
            <a:r>
              <a:rPr dirty="0" sz="1400" spc="70">
                <a:solidFill>
                  <a:srgbClr val="858782"/>
                </a:solidFill>
                <a:latin typeface="Times New Roman"/>
                <a:cs typeface="Times New Roman"/>
              </a:rPr>
              <a:t>a </a:t>
            </a:r>
            <a:r>
              <a:rPr dirty="0" sz="1050" spc="50">
                <a:solidFill>
                  <a:srgbClr val="858782"/>
                </a:solidFill>
                <a:latin typeface="Times New Roman"/>
                <a:cs typeface="Times New Roman"/>
              </a:rPr>
              <a:t>t1a­  </a:t>
            </a:r>
            <a:r>
              <a:rPr dirty="0" sz="1450" spc="60">
                <a:solidFill>
                  <a:srgbClr val="999E9E"/>
                </a:solidFill>
                <a:latin typeface="Times New Roman"/>
                <a:cs typeface="Times New Roman"/>
              </a:rPr>
              <a:t>tional, </a:t>
            </a:r>
            <a:r>
              <a:rPr dirty="0" sz="1450" spc="30">
                <a:solidFill>
                  <a:srgbClr val="999E9E"/>
                </a:solidFill>
                <a:latin typeface="Times New Roman"/>
                <a:cs typeface="Times New Roman"/>
              </a:rPr>
              <a:t>non</a:t>
            </a:r>
            <a:r>
              <a:rPr dirty="0" sz="1450" spc="30">
                <a:solidFill>
                  <a:srgbClr val="858782"/>
                </a:solidFill>
                <a:latin typeface="Times New Roman"/>
                <a:cs typeface="Times New Roman"/>
              </a:rPr>
              <a:t>-po</a:t>
            </a:r>
            <a:r>
              <a:rPr dirty="0" sz="1450" spc="30">
                <a:solidFill>
                  <a:srgbClr val="999E9E"/>
                </a:solidFill>
                <a:latin typeface="Times New Roman"/>
                <a:cs typeface="Times New Roman"/>
              </a:rPr>
              <a:t>ht1ca </a:t>
            </a:r>
            <a:r>
              <a:rPr dirty="0" sz="1450" spc="-55">
                <a:solidFill>
                  <a:srgbClr val="858782"/>
                </a:solidFill>
                <a:latin typeface="Times New Roman"/>
                <a:cs typeface="Times New Roman"/>
              </a:rPr>
              <a:t>l </a:t>
            </a:r>
            <a:r>
              <a:rPr dirty="0" u="sng" sz="1450" spc="-85">
                <a:solidFill>
                  <a:srgbClr val="999E9E"/>
                </a:solidFill>
                <a:uFill>
                  <a:solidFill>
                    <a:srgbClr val="858782"/>
                  </a:solidFill>
                </a:uFill>
                <a:latin typeface="Times New Roman"/>
                <a:cs typeface="Times New Roman"/>
              </a:rPr>
              <a:t>o</a:t>
            </a:r>
            <a:r>
              <a:rPr dirty="0" u="sng" sz="1450" spc="-85">
                <a:solidFill>
                  <a:srgbClr val="858782"/>
                </a:solidFill>
                <a:uFill>
                  <a:solidFill>
                    <a:srgbClr val="858782"/>
                  </a:solidFill>
                </a:uFill>
                <a:latin typeface="Times New Roman"/>
                <a:cs typeface="Times New Roman"/>
              </a:rPr>
              <a:t>r </a:t>
            </a:r>
            <a:r>
              <a:rPr dirty="0" u="sng" sz="1450" spc="-95">
                <a:solidFill>
                  <a:srgbClr val="858782"/>
                </a:solidFill>
                <a:uFill>
                  <a:solidFill>
                    <a:srgbClr val="858782"/>
                  </a:solidFill>
                </a:uFill>
                <a:latin typeface="Times New Roman"/>
                <a:cs typeface="Times New Roman"/>
              </a:rPr>
              <a:t>ga </a:t>
            </a:r>
            <a:r>
              <a:rPr dirty="0" u="sng" sz="1450" spc="-15">
                <a:solidFill>
                  <a:srgbClr val="858782"/>
                </a:solidFill>
                <a:uFill>
                  <a:solidFill>
                    <a:srgbClr val="858782"/>
                  </a:solidFill>
                </a:uFill>
                <a:latin typeface="Times New Roman"/>
                <a:cs typeface="Times New Roman"/>
              </a:rPr>
              <a:t>n</a:t>
            </a:r>
            <a:r>
              <a:rPr dirty="0" u="sng" sz="1450" spc="-15">
                <a:solidFill>
                  <a:srgbClr val="999E9E"/>
                </a:solidFill>
                <a:uFill>
                  <a:solidFill>
                    <a:srgbClr val="858782"/>
                  </a:solidFill>
                </a:uFill>
                <a:latin typeface="Times New Roman"/>
                <a:cs typeface="Times New Roman"/>
              </a:rPr>
              <a:t>i </a:t>
            </a:r>
            <a:r>
              <a:rPr dirty="0" u="sng" sz="1450" spc="-5">
                <a:solidFill>
                  <a:srgbClr val="858782"/>
                </a:solidFill>
                <a:uFill>
                  <a:solidFill>
                    <a:srgbClr val="858782"/>
                  </a:solidFill>
                </a:uFill>
                <a:latin typeface="Times New Roman"/>
                <a:cs typeface="Times New Roman"/>
              </a:rPr>
              <a:t>zat1on</a:t>
            </a:r>
            <a:r>
              <a:rPr dirty="0" sz="1450" spc="-5">
                <a:solidFill>
                  <a:srgbClr val="858782"/>
                </a:solidFill>
                <a:latin typeface="Times New Roman"/>
                <a:cs typeface="Times New Roman"/>
              </a:rPr>
              <a:t> </a:t>
            </a:r>
            <a:r>
              <a:rPr dirty="0" sz="1450" spc="-160">
                <a:solidFill>
                  <a:srgbClr val="858782"/>
                </a:solidFill>
                <a:latin typeface="Times New Roman"/>
                <a:cs typeface="Times New Roman"/>
              </a:rPr>
              <a:t>W"h1ch </a:t>
            </a:r>
            <a:r>
              <a:rPr dirty="0" sz="1450" spc="-30">
                <a:solidFill>
                  <a:srgbClr val="858782"/>
                </a:solidFill>
                <a:latin typeface="Times New Roman"/>
                <a:cs typeface="Times New Roman"/>
              </a:rPr>
              <a:t>d1strlbute"l  </a:t>
            </a:r>
            <a:r>
              <a:rPr dirty="0" sz="1450" spc="5">
                <a:solidFill>
                  <a:srgbClr val="999E9E"/>
                </a:solidFill>
                <a:latin typeface="Times New Roman"/>
                <a:cs typeface="Times New Roman"/>
              </a:rPr>
              <a:t>1nfornuit1o</a:t>
            </a:r>
            <a:r>
              <a:rPr dirty="0" sz="1450" spc="5">
                <a:solidFill>
                  <a:srgbClr val="858782"/>
                </a:solidFill>
                <a:latin typeface="Times New Roman"/>
                <a:cs typeface="Times New Roman"/>
              </a:rPr>
              <a:t>n </a:t>
            </a:r>
            <a:r>
              <a:rPr dirty="0" sz="1350" spc="40">
                <a:solidFill>
                  <a:srgbClr val="999E9E"/>
                </a:solidFill>
                <a:latin typeface="Times New Roman"/>
                <a:cs typeface="Times New Roman"/>
              </a:rPr>
              <a:t>to</a:t>
            </a:r>
            <a:r>
              <a:rPr dirty="0" sz="1350" spc="305">
                <a:solidFill>
                  <a:srgbClr val="999E9E"/>
                </a:solidFill>
                <a:latin typeface="Times New Roman"/>
                <a:cs typeface="Times New Roman"/>
              </a:rPr>
              <a:t> </a:t>
            </a:r>
            <a:r>
              <a:rPr dirty="0" sz="1450" spc="50">
                <a:solidFill>
                  <a:srgbClr val="858782"/>
                </a:solidFill>
                <a:latin typeface="Times New Roman"/>
                <a:cs typeface="Times New Roman"/>
              </a:rPr>
              <a:t>h</a:t>
            </a:r>
            <a:r>
              <a:rPr dirty="0" sz="1450" spc="50">
                <a:solidFill>
                  <a:srgbClr val="999E9E"/>
                </a:solidFill>
                <a:latin typeface="Times New Roman"/>
                <a:cs typeface="Times New Roman"/>
              </a:rPr>
              <a:t>oo</a:t>
            </a:r>
            <a:r>
              <a:rPr dirty="0" sz="1450" spc="50">
                <a:solidFill>
                  <a:srgbClr val="858782"/>
                </a:solidFill>
                <a:latin typeface="Times New Roman"/>
                <a:cs typeface="Times New Roman"/>
              </a:rPr>
              <a:t>l</a:t>
            </a:r>
            <a:r>
              <a:rPr dirty="0" sz="1450" spc="50">
                <a:solidFill>
                  <a:srgbClr val="999E9E"/>
                </a:solidFill>
                <a:latin typeface="Times New Roman"/>
                <a:cs typeface="Times New Roman"/>
              </a:rPr>
              <a:t>s</a:t>
            </a:r>
            <a:endParaRPr sz="1450">
              <a:latin typeface="Times New Roman"/>
              <a:cs typeface="Times New Roman"/>
            </a:endParaRPr>
          </a:p>
          <a:p>
            <a:pPr algn="just" marL="27305" marR="15240" indent="189865">
              <a:lnSpc>
                <a:spcPts val="1680"/>
              </a:lnSpc>
              <a:spcBef>
                <a:spcPts val="114"/>
              </a:spcBef>
            </a:pPr>
            <a:r>
              <a:rPr dirty="0" sz="1450" spc="70" b="1">
                <a:solidFill>
                  <a:srgbClr val="999E9E"/>
                </a:solidFill>
                <a:latin typeface="Times New Roman"/>
                <a:cs typeface="Times New Roman"/>
              </a:rPr>
              <a:t>At</a:t>
            </a:r>
            <a:r>
              <a:rPr dirty="0" sz="1450" spc="10" b="1">
                <a:solidFill>
                  <a:srgbClr val="999E9E"/>
                </a:solidFill>
                <a:latin typeface="Times New Roman"/>
                <a:cs typeface="Times New Roman"/>
              </a:rPr>
              <a:t> </a:t>
            </a:r>
            <a:r>
              <a:rPr dirty="0" sz="1450" spc="40">
                <a:solidFill>
                  <a:srgbClr val="858782"/>
                </a:solidFill>
                <a:latin typeface="Times New Roman"/>
                <a:cs typeface="Times New Roman"/>
              </a:rPr>
              <a:t>pr</a:t>
            </a:r>
            <a:r>
              <a:rPr dirty="0" sz="1450" spc="40">
                <a:solidFill>
                  <a:srgbClr val="999E9E"/>
                </a:solidFill>
                <a:latin typeface="Times New Roman"/>
                <a:cs typeface="Times New Roman"/>
              </a:rPr>
              <a:t>e.,e</a:t>
            </a:r>
            <a:r>
              <a:rPr dirty="0" sz="1450" spc="40">
                <a:solidFill>
                  <a:srgbClr val="858782"/>
                </a:solidFill>
                <a:latin typeface="Times New Roman"/>
                <a:cs typeface="Times New Roman"/>
              </a:rPr>
              <a:t>n</a:t>
            </a:r>
            <a:r>
              <a:rPr dirty="0" sz="1450" spc="40">
                <a:solidFill>
                  <a:srgbClr val="999E9E"/>
                </a:solidFill>
                <a:latin typeface="Times New Roman"/>
                <a:cs typeface="Times New Roman"/>
              </a:rPr>
              <a:t>t,</a:t>
            </a:r>
            <a:r>
              <a:rPr dirty="0" sz="1450" spc="30">
                <a:solidFill>
                  <a:srgbClr val="999E9E"/>
                </a:solidFill>
                <a:latin typeface="Times New Roman"/>
                <a:cs typeface="Times New Roman"/>
              </a:rPr>
              <a:t> </a:t>
            </a:r>
            <a:r>
              <a:rPr dirty="0" sz="1450" spc="90">
                <a:solidFill>
                  <a:srgbClr val="858782"/>
                </a:solidFill>
                <a:latin typeface="Times New Roman"/>
                <a:cs typeface="Times New Roman"/>
              </a:rPr>
              <a:t>th</a:t>
            </a:r>
            <a:r>
              <a:rPr dirty="0" sz="1450" spc="90">
                <a:solidFill>
                  <a:srgbClr val="999E9E"/>
                </a:solidFill>
                <a:latin typeface="Times New Roman"/>
                <a:cs typeface="Times New Roman"/>
              </a:rPr>
              <a:t>e</a:t>
            </a:r>
            <a:r>
              <a:rPr dirty="0" sz="1450" spc="-5">
                <a:solidFill>
                  <a:srgbClr val="999E9E"/>
                </a:solidFill>
                <a:latin typeface="Times New Roman"/>
                <a:cs typeface="Times New Roman"/>
              </a:rPr>
              <a:t> </a:t>
            </a:r>
            <a:r>
              <a:rPr dirty="0" sz="1400" spc="45">
                <a:solidFill>
                  <a:srgbClr val="858782"/>
                </a:solidFill>
                <a:latin typeface="Times New Roman"/>
                <a:cs typeface="Times New Roman"/>
              </a:rPr>
              <a:t>r</a:t>
            </a:r>
            <a:r>
              <a:rPr dirty="0" sz="1400" spc="-180">
                <a:solidFill>
                  <a:srgbClr val="858782"/>
                </a:solidFill>
                <a:latin typeface="Times New Roman"/>
                <a:cs typeface="Times New Roman"/>
              </a:rPr>
              <a:t> </a:t>
            </a:r>
            <a:r>
              <a:rPr dirty="0" sz="1400" spc="75">
                <a:solidFill>
                  <a:srgbClr val="999E9E"/>
                </a:solidFill>
                <a:latin typeface="Times New Roman"/>
                <a:cs typeface="Times New Roman"/>
              </a:rPr>
              <a:t>0</a:t>
            </a:r>
            <a:r>
              <a:rPr dirty="0" sz="1400" spc="75">
                <a:solidFill>
                  <a:srgbClr val="858782"/>
                </a:solidFill>
                <a:latin typeface="Times New Roman"/>
                <a:cs typeface="Times New Roman"/>
              </a:rPr>
              <a:t>Mt</a:t>
            </a:r>
            <a:r>
              <a:rPr dirty="0" sz="1400" spc="-80">
                <a:solidFill>
                  <a:srgbClr val="858782"/>
                </a:solidFill>
                <a:latin typeface="Times New Roman"/>
                <a:cs typeface="Times New Roman"/>
              </a:rPr>
              <a:t> </a:t>
            </a:r>
            <a:r>
              <a:rPr dirty="0" sz="1400" spc="55">
                <a:solidFill>
                  <a:srgbClr val="858782"/>
                </a:solidFill>
                <a:latin typeface="Times New Roman"/>
                <a:cs typeface="Times New Roman"/>
              </a:rPr>
              <a:t>itut1ona</a:t>
            </a:r>
            <a:r>
              <a:rPr dirty="0" sz="1400" spc="-160">
                <a:solidFill>
                  <a:srgbClr val="858782"/>
                </a:solidFill>
                <a:latin typeface="Times New Roman"/>
                <a:cs typeface="Times New Roman"/>
              </a:rPr>
              <a:t> </a:t>
            </a:r>
            <a:r>
              <a:rPr dirty="0" sz="1400" spc="40">
                <a:solidFill>
                  <a:srgbClr val="858782"/>
                </a:solidFill>
                <a:latin typeface="Times New Roman"/>
                <a:cs typeface="Times New Roman"/>
              </a:rPr>
              <a:t>l</a:t>
            </a:r>
            <a:r>
              <a:rPr dirty="0" sz="1400" spc="15">
                <a:solidFill>
                  <a:srgbClr val="858782"/>
                </a:solidFill>
                <a:latin typeface="Times New Roman"/>
                <a:cs typeface="Times New Roman"/>
              </a:rPr>
              <a:t> </a:t>
            </a:r>
            <a:r>
              <a:rPr dirty="0" sz="1400" spc="85">
                <a:solidFill>
                  <a:srgbClr val="999E9E"/>
                </a:solidFill>
                <a:latin typeface="Times New Roman"/>
                <a:cs typeface="Times New Roman"/>
              </a:rPr>
              <a:t>c</a:t>
            </a:r>
            <a:r>
              <a:rPr dirty="0" sz="1400" spc="85">
                <a:solidFill>
                  <a:srgbClr val="858782"/>
                </a:solidFill>
                <a:latin typeface="Times New Roman"/>
                <a:cs typeface="Times New Roman"/>
              </a:rPr>
              <a:t>ommit</a:t>
            </a:r>
            <a:r>
              <a:rPr dirty="0" sz="1400" spc="-165">
                <a:solidFill>
                  <a:srgbClr val="858782"/>
                </a:solidFill>
                <a:latin typeface="Times New Roman"/>
                <a:cs typeface="Times New Roman"/>
              </a:rPr>
              <a:t> </a:t>
            </a:r>
            <a:r>
              <a:rPr dirty="0" sz="1400" spc="55">
                <a:solidFill>
                  <a:srgbClr val="858782"/>
                </a:solidFill>
                <a:latin typeface="Times New Roman"/>
                <a:cs typeface="Times New Roman"/>
              </a:rPr>
              <a:t>tee</a:t>
            </a:r>
            <a:r>
              <a:rPr dirty="0" sz="1400" spc="15">
                <a:solidFill>
                  <a:srgbClr val="858782"/>
                </a:solidFill>
                <a:latin typeface="Times New Roman"/>
                <a:cs typeface="Times New Roman"/>
              </a:rPr>
              <a:t> </a:t>
            </a:r>
            <a:r>
              <a:rPr dirty="0" sz="1400" spc="60">
                <a:solidFill>
                  <a:srgbClr val="858782"/>
                </a:solidFill>
                <a:latin typeface="Arial"/>
                <a:cs typeface="Arial"/>
              </a:rPr>
              <a:t>u;</a:t>
            </a:r>
            <a:r>
              <a:rPr dirty="0" sz="1400" spc="-145">
                <a:solidFill>
                  <a:srgbClr val="858782"/>
                </a:solidFill>
                <a:latin typeface="Arial"/>
                <a:cs typeface="Arial"/>
              </a:rPr>
              <a:t> </a:t>
            </a:r>
            <a:r>
              <a:rPr dirty="0" sz="1400" spc="-80">
                <a:solidFill>
                  <a:srgbClr val="858782"/>
                </a:solidFill>
                <a:latin typeface="Times New Roman"/>
                <a:cs typeface="Times New Roman"/>
              </a:rPr>
              <a:t>wr1t11tg  </a:t>
            </a:r>
            <a:r>
              <a:rPr dirty="0" sz="1400" spc="-75">
                <a:solidFill>
                  <a:srgbClr val="999E9E"/>
                </a:solidFill>
                <a:latin typeface="Times New Roman"/>
                <a:cs typeface="Times New Roman"/>
              </a:rPr>
              <a:t>a</a:t>
            </a:r>
            <a:r>
              <a:rPr dirty="0" sz="1400" spc="30">
                <a:solidFill>
                  <a:srgbClr val="999E9E"/>
                </a:solidFill>
                <a:latin typeface="Times New Roman"/>
                <a:cs typeface="Times New Roman"/>
              </a:rPr>
              <a:t> </a:t>
            </a:r>
            <a:r>
              <a:rPr dirty="0" sz="1400" spc="15">
                <a:solidFill>
                  <a:srgbClr val="999E9E"/>
                </a:solidFill>
                <a:latin typeface="Times New Roman"/>
                <a:cs typeface="Times New Roman"/>
              </a:rPr>
              <a:t>ne\\"con</a:t>
            </a:r>
            <a:r>
              <a:rPr dirty="0" sz="1400" spc="-140">
                <a:solidFill>
                  <a:srgbClr val="999E9E"/>
                </a:solidFill>
                <a:latin typeface="Times New Roman"/>
                <a:cs typeface="Times New Roman"/>
              </a:rPr>
              <a:t> </a:t>
            </a:r>
            <a:r>
              <a:rPr dirty="0" sz="1400" spc="45">
                <a:solidFill>
                  <a:srgbClr val="999E9E"/>
                </a:solidFill>
                <a:latin typeface="Times New Roman"/>
                <a:cs typeface="Times New Roman"/>
              </a:rPr>
              <a:t>st</a:t>
            </a:r>
            <a:r>
              <a:rPr dirty="0" sz="1400" spc="-190">
                <a:solidFill>
                  <a:srgbClr val="999E9E"/>
                </a:solidFill>
                <a:latin typeface="Times New Roman"/>
                <a:cs typeface="Times New Roman"/>
              </a:rPr>
              <a:t> </a:t>
            </a:r>
            <a:r>
              <a:rPr dirty="0" sz="1400" spc="65">
                <a:solidFill>
                  <a:srgbClr val="999E9E"/>
                </a:solidFill>
                <a:latin typeface="Times New Roman"/>
                <a:cs typeface="Times New Roman"/>
              </a:rPr>
              <a:t>i</a:t>
            </a:r>
            <a:r>
              <a:rPr dirty="0" sz="1400" spc="65">
                <a:solidFill>
                  <a:srgbClr val="858782"/>
                </a:solidFill>
                <a:latin typeface="Times New Roman"/>
                <a:cs typeface="Times New Roman"/>
              </a:rPr>
              <a:t>t</a:t>
            </a:r>
            <a:r>
              <a:rPr dirty="0" sz="1400" spc="65">
                <a:solidFill>
                  <a:srgbClr val="999E9E"/>
                </a:solidFill>
                <a:latin typeface="Times New Roman"/>
                <a:cs typeface="Times New Roman"/>
              </a:rPr>
              <a:t>u</a:t>
            </a:r>
            <a:r>
              <a:rPr dirty="0" sz="1400" spc="-195">
                <a:solidFill>
                  <a:srgbClr val="999E9E"/>
                </a:solidFill>
                <a:latin typeface="Times New Roman"/>
                <a:cs typeface="Times New Roman"/>
              </a:rPr>
              <a:t> </a:t>
            </a:r>
            <a:r>
              <a:rPr dirty="0" sz="1400" spc="-5">
                <a:solidFill>
                  <a:srgbClr val="999E9E"/>
                </a:solidFill>
                <a:latin typeface="Times New Roman"/>
                <a:cs typeface="Times New Roman"/>
              </a:rPr>
              <a:t>ti</a:t>
            </a:r>
            <a:r>
              <a:rPr dirty="0" sz="1400" spc="-220">
                <a:solidFill>
                  <a:srgbClr val="999E9E"/>
                </a:solidFill>
                <a:latin typeface="Times New Roman"/>
                <a:cs typeface="Times New Roman"/>
              </a:rPr>
              <a:t> </a:t>
            </a:r>
            <a:r>
              <a:rPr dirty="0" sz="1400" spc="70">
                <a:solidFill>
                  <a:srgbClr val="999E9E"/>
                </a:solidFill>
                <a:latin typeface="Times New Roman"/>
                <a:cs typeface="Times New Roman"/>
              </a:rPr>
              <a:t>o</a:t>
            </a:r>
            <a:r>
              <a:rPr dirty="0" sz="1400" spc="70">
                <a:solidFill>
                  <a:srgbClr val="858782"/>
                </a:solidFill>
                <a:latin typeface="Times New Roman"/>
                <a:cs typeface="Times New Roman"/>
              </a:rPr>
              <a:t>n</a:t>
            </a:r>
            <a:r>
              <a:rPr dirty="0" sz="1400" spc="65">
                <a:solidFill>
                  <a:srgbClr val="858782"/>
                </a:solidFill>
                <a:latin typeface="Times New Roman"/>
                <a:cs typeface="Times New Roman"/>
              </a:rPr>
              <a:t> </a:t>
            </a:r>
            <a:r>
              <a:rPr dirty="0" sz="1400" spc="25">
                <a:solidFill>
                  <a:srgbClr val="858782"/>
                </a:solidFill>
                <a:latin typeface="Times New Roman"/>
                <a:cs typeface="Times New Roman"/>
              </a:rPr>
              <a:t>for.</a:t>
            </a:r>
            <a:r>
              <a:rPr dirty="0" sz="1400" spc="-185">
                <a:solidFill>
                  <a:srgbClr val="858782"/>
                </a:solidFill>
                <a:latin typeface="Times New Roman"/>
                <a:cs typeface="Times New Roman"/>
              </a:rPr>
              <a:t> </a:t>
            </a:r>
            <a:r>
              <a:rPr dirty="0" sz="1400" spc="50">
                <a:solidFill>
                  <a:srgbClr val="999E9E"/>
                </a:solidFill>
                <a:latin typeface="Times New Roman"/>
                <a:cs typeface="Times New Roman"/>
              </a:rPr>
              <a:t>C</a:t>
            </a:r>
            <a:r>
              <a:rPr dirty="0" sz="1400" spc="50">
                <a:solidFill>
                  <a:srgbClr val="858782"/>
                </a:solidFill>
                <a:latin typeface="Times New Roman"/>
                <a:cs typeface="Times New Roman"/>
              </a:rPr>
              <a:t>oun</a:t>
            </a:r>
            <a:r>
              <a:rPr dirty="0" sz="1400" spc="-90">
                <a:solidFill>
                  <a:srgbClr val="858782"/>
                </a:solidFill>
                <a:latin typeface="Times New Roman"/>
                <a:cs typeface="Times New Roman"/>
              </a:rPr>
              <a:t> </a:t>
            </a:r>
            <a:r>
              <a:rPr dirty="0" sz="1400" spc="55">
                <a:solidFill>
                  <a:srgbClr val="858782"/>
                </a:solidFill>
                <a:latin typeface="Times New Roman"/>
                <a:cs typeface="Times New Roman"/>
              </a:rPr>
              <a:t>c</a:t>
            </a:r>
            <a:r>
              <a:rPr dirty="0" sz="1400" spc="55">
                <a:solidFill>
                  <a:srgbClr val="999E9E"/>
                </a:solidFill>
                <a:latin typeface="Times New Roman"/>
                <a:cs typeface="Times New Roman"/>
              </a:rPr>
              <a:t>i</a:t>
            </a:r>
            <a:r>
              <a:rPr dirty="0" sz="1400" spc="55">
                <a:solidFill>
                  <a:srgbClr val="858782"/>
                </a:solidFill>
                <a:latin typeface="Times New Roman"/>
                <a:cs typeface="Times New Roman"/>
              </a:rPr>
              <a:t>l</a:t>
            </a:r>
            <a:r>
              <a:rPr dirty="0" sz="1400" spc="55">
                <a:solidFill>
                  <a:srgbClr val="999E9E"/>
                </a:solidFill>
                <a:latin typeface="Times New Roman"/>
                <a:cs typeface="Times New Roman"/>
              </a:rPr>
              <a:t>.</a:t>
            </a:r>
            <a:r>
              <a:rPr dirty="0" sz="1400" spc="110">
                <a:solidFill>
                  <a:srgbClr val="999E9E"/>
                </a:solidFill>
                <a:latin typeface="Times New Roman"/>
                <a:cs typeface="Times New Roman"/>
              </a:rPr>
              <a:t> </a:t>
            </a:r>
            <a:r>
              <a:rPr dirty="0" sz="1400" spc="75">
                <a:solidFill>
                  <a:srgbClr val="858782"/>
                </a:solidFill>
                <a:latin typeface="Times New Roman"/>
                <a:cs typeface="Times New Roman"/>
              </a:rPr>
              <a:t>\Vitb</a:t>
            </a:r>
            <a:r>
              <a:rPr dirty="0" sz="1400" spc="10">
                <a:solidFill>
                  <a:srgbClr val="858782"/>
                </a:solidFill>
                <a:latin typeface="Times New Roman"/>
                <a:cs typeface="Times New Roman"/>
              </a:rPr>
              <a:t> </a:t>
            </a:r>
            <a:r>
              <a:rPr dirty="0" sz="1450" spc="70">
                <a:solidFill>
                  <a:srgbClr val="858782"/>
                </a:solidFill>
                <a:latin typeface="Times New Roman"/>
                <a:cs typeface="Times New Roman"/>
              </a:rPr>
              <a:t>the</a:t>
            </a:r>
            <a:r>
              <a:rPr dirty="0" sz="1450" spc="15">
                <a:solidFill>
                  <a:srgbClr val="858782"/>
                </a:solidFill>
                <a:latin typeface="Times New Roman"/>
                <a:cs typeface="Times New Roman"/>
              </a:rPr>
              <a:t> </a:t>
            </a:r>
            <a:r>
              <a:rPr dirty="0" sz="1400" spc="60">
                <a:solidFill>
                  <a:srgbClr val="858782"/>
                </a:solidFill>
                <a:latin typeface="Times New Roman"/>
                <a:cs typeface="Times New Roman"/>
              </a:rPr>
              <a:t>appointment  </a:t>
            </a:r>
            <a:r>
              <a:rPr dirty="0" sz="1450" spc="-10">
                <a:solidFill>
                  <a:srgbClr val="999E9E"/>
                </a:solidFill>
                <a:latin typeface="Times New Roman"/>
                <a:cs typeface="Times New Roman"/>
              </a:rPr>
              <a:t>of </a:t>
            </a:r>
            <a:r>
              <a:rPr dirty="0" sz="1450" spc="100">
                <a:solidFill>
                  <a:srgbClr val="999E9E"/>
                </a:solidFill>
                <a:latin typeface="Times New Roman"/>
                <a:cs typeface="Times New Roman"/>
              </a:rPr>
              <a:t>this </a:t>
            </a:r>
            <a:r>
              <a:rPr dirty="0" sz="1450" spc="60">
                <a:solidFill>
                  <a:srgbClr val="999E9E"/>
                </a:solidFill>
                <a:latin typeface="Times New Roman"/>
                <a:cs typeface="Times New Roman"/>
              </a:rPr>
              <a:t>co</a:t>
            </a:r>
            <a:r>
              <a:rPr dirty="0" sz="1450" spc="60">
                <a:solidFill>
                  <a:srgbClr val="858782"/>
                </a:solidFill>
                <a:latin typeface="Times New Roman"/>
                <a:cs typeface="Times New Roman"/>
              </a:rPr>
              <a:t>m</a:t>
            </a:r>
            <a:r>
              <a:rPr dirty="0" sz="1450" spc="60">
                <a:solidFill>
                  <a:srgbClr val="999E9E"/>
                </a:solidFill>
                <a:latin typeface="Times New Roman"/>
                <a:cs typeface="Times New Roman"/>
              </a:rPr>
              <a:t>mi</a:t>
            </a:r>
            <a:r>
              <a:rPr dirty="0" sz="1450" spc="60">
                <a:solidFill>
                  <a:srgbClr val="858782"/>
                </a:solidFill>
                <a:latin typeface="Times New Roman"/>
                <a:cs typeface="Times New Roman"/>
              </a:rPr>
              <a:t>t</a:t>
            </a:r>
            <a:r>
              <a:rPr dirty="0" sz="1450" spc="60">
                <a:solidFill>
                  <a:srgbClr val="999E9E"/>
                </a:solidFill>
                <a:latin typeface="Times New Roman"/>
                <a:cs typeface="Times New Roman"/>
              </a:rPr>
              <a:t>tee </a:t>
            </a:r>
            <a:r>
              <a:rPr dirty="0" sz="1500" spc="-90">
                <a:solidFill>
                  <a:srgbClr val="858782"/>
                </a:solidFill>
                <a:latin typeface="Times New Roman"/>
                <a:cs typeface="Times New Roman"/>
              </a:rPr>
              <a:t>b</a:t>
            </a:r>
            <a:r>
              <a:rPr dirty="0" sz="1500" spc="-90">
                <a:solidFill>
                  <a:srgbClr val="999E9E"/>
                </a:solidFill>
                <a:latin typeface="Times New Roman"/>
                <a:cs typeface="Times New Roman"/>
              </a:rPr>
              <a:t>.r </a:t>
            </a:r>
            <a:r>
              <a:rPr dirty="0" sz="1400" spc="5">
                <a:solidFill>
                  <a:srgbClr val="858782"/>
                </a:solidFill>
                <a:latin typeface="Times New Roman"/>
                <a:cs typeface="Times New Roman"/>
              </a:rPr>
              <a:t>th </a:t>
            </a:r>
            <a:r>
              <a:rPr dirty="0" sz="1400" spc="10">
                <a:solidFill>
                  <a:srgbClr val="858782"/>
                </a:solidFill>
                <a:latin typeface="Times New Roman"/>
                <a:cs typeface="Times New Roman"/>
              </a:rPr>
              <a:t>i</a:t>
            </a:r>
            <a:r>
              <a:rPr dirty="0" sz="1400" spc="10">
                <a:solidFill>
                  <a:srgbClr val="999E9E"/>
                </a:solidFill>
                <a:latin typeface="Times New Roman"/>
                <a:cs typeface="Times New Roman"/>
              </a:rPr>
              <a:t>s </a:t>
            </a:r>
            <a:r>
              <a:rPr dirty="0" sz="1400" spc="229">
                <a:solidFill>
                  <a:srgbClr val="858782"/>
                </a:solidFill>
                <a:latin typeface="Times New Roman"/>
                <a:cs typeface="Times New Roman"/>
              </a:rPr>
              <a:t>years </a:t>
            </a:r>
            <a:r>
              <a:rPr dirty="0" sz="1450" spc="-10">
                <a:solidFill>
                  <a:srgbClr val="858782"/>
                </a:solidFill>
                <a:latin typeface="Times New Roman"/>
                <a:cs typeface="Times New Roman"/>
              </a:rPr>
              <a:t>councul </a:t>
            </a:r>
            <a:r>
              <a:rPr dirty="0" sz="1500" spc="-100">
                <a:solidFill>
                  <a:srgbClr val="858782"/>
                </a:solidFill>
                <a:latin typeface="Times New Roman"/>
                <a:cs typeface="Times New Roman"/>
              </a:rPr>
              <a:t>1969-1!}70  </a:t>
            </a:r>
            <a:r>
              <a:rPr dirty="0" sz="1500" spc="-145">
                <a:solidFill>
                  <a:srgbClr val="999E9E"/>
                </a:solidFill>
                <a:latin typeface="Times New Roman"/>
                <a:cs typeface="Times New Roman"/>
              </a:rPr>
              <a:t>tn11y </a:t>
            </a:r>
            <a:r>
              <a:rPr dirty="0" sz="1450" spc="-100">
                <a:solidFill>
                  <a:srgbClr val="999E9E"/>
                </a:solidFill>
                <a:latin typeface="Times New Roman"/>
                <a:cs typeface="Times New Roman"/>
              </a:rPr>
              <a:t>b1; </a:t>
            </a:r>
            <a:r>
              <a:rPr dirty="0" sz="1500" spc="-60">
                <a:solidFill>
                  <a:srgbClr val="858782"/>
                </a:solidFill>
                <a:latin typeface="Times New Roman"/>
                <a:cs typeface="Times New Roman"/>
              </a:rPr>
              <a:t>t </a:t>
            </a:r>
            <a:r>
              <a:rPr dirty="0" sz="1500" spc="-25">
                <a:solidFill>
                  <a:srgbClr val="858782"/>
                </a:solidFill>
                <a:latin typeface="Times New Roman"/>
                <a:cs typeface="Times New Roman"/>
              </a:rPr>
              <a:t>h</a:t>
            </a:r>
            <a:r>
              <a:rPr dirty="0" sz="1500" spc="-25">
                <a:solidFill>
                  <a:srgbClr val="999E9E"/>
                </a:solidFill>
                <a:latin typeface="Times New Roman"/>
                <a:cs typeface="Times New Roman"/>
              </a:rPr>
              <a:t>u </a:t>
            </a:r>
            <a:r>
              <a:rPr dirty="0" sz="1500" spc="95">
                <a:solidFill>
                  <a:srgbClr val="999E9E"/>
                </a:solidFill>
                <a:latin typeface="Times New Roman"/>
                <a:cs typeface="Times New Roman"/>
              </a:rPr>
              <a:t>last </a:t>
            </a:r>
            <a:r>
              <a:rPr dirty="0" sz="1500" spc="10">
                <a:solidFill>
                  <a:srgbClr val="999E9E"/>
                </a:solidFill>
                <a:latin typeface="Times New Roman"/>
                <a:cs typeface="Times New Roman"/>
              </a:rPr>
              <a:t>ye.ar </a:t>
            </a:r>
            <a:r>
              <a:rPr dirty="0" sz="1500" spc="25">
                <a:solidFill>
                  <a:srgbClr val="858782"/>
                </a:solidFill>
                <a:latin typeface="Times New Roman"/>
                <a:cs typeface="Times New Roman"/>
              </a:rPr>
              <a:t>fo</a:t>
            </a:r>
            <a:r>
              <a:rPr dirty="0" sz="1500" spc="25">
                <a:solidFill>
                  <a:srgbClr val="999E9E"/>
                </a:solidFill>
                <a:latin typeface="Times New Roman"/>
                <a:cs typeface="Times New Roman"/>
              </a:rPr>
              <a:t>r </a:t>
            </a:r>
            <a:r>
              <a:rPr dirty="0" sz="1450" spc="70">
                <a:solidFill>
                  <a:srgbClr val="999E9E"/>
                </a:solidFill>
                <a:latin typeface="Times New Roman"/>
                <a:cs typeface="Times New Roman"/>
              </a:rPr>
              <a:t>Co</a:t>
            </a:r>
            <a:r>
              <a:rPr dirty="0" sz="1450" spc="70">
                <a:solidFill>
                  <a:srgbClr val="858782"/>
                </a:solidFill>
                <a:latin typeface="Times New Roman"/>
                <a:cs typeface="Times New Roman"/>
              </a:rPr>
              <a:t>uncil </a:t>
            </a:r>
            <a:r>
              <a:rPr dirty="0" sz="1500" spc="5">
                <a:solidFill>
                  <a:srgbClr val="858782"/>
                </a:solidFill>
                <a:latin typeface="Times New Roman"/>
                <a:cs typeface="Times New Roman"/>
              </a:rPr>
              <a:t>tf the </a:t>
            </a:r>
            <a:r>
              <a:rPr dirty="0" sz="1400" spc="40">
                <a:solidFill>
                  <a:srgbClr val="858782"/>
                </a:solidFill>
                <a:latin typeface="Times New Roman"/>
                <a:cs typeface="Times New Roman"/>
              </a:rPr>
              <a:t>constitut1onal  </a:t>
            </a:r>
            <a:r>
              <a:rPr dirty="0" sz="1400" spc="90">
                <a:solidFill>
                  <a:srgbClr val="999E9E"/>
                </a:solidFill>
                <a:latin typeface="Times New Roman"/>
                <a:cs typeface="Times New Roman"/>
              </a:rPr>
              <a:t>comnuttee</a:t>
            </a:r>
            <a:r>
              <a:rPr dirty="0" sz="1400" spc="-110">
                <a:solidFill>
                  <a:srgbClr val="999E9E"/>
                </a:solidFill>
                <a:latin typeface="Times New Roman"/>
                <a:cs typeface="Times New Roman"/>
              </a:rPr>
              <a:t> </a:t>
            </a:r>
            <a:r>
              <a:rPr dirty="0" sz="1400" spc="40">
                <a:solidFill>
                  <a:srgbClr val="999E9E"/>
                </a:solidFill>
                <a:latin typeface="Times New Roman"/>
                <a:cs typeface="Times New Roman"/>
              </a:rPr>
              <a:t>co</a:t>
            </a:r>
            <a:r>
              <a:rPr dirty="0" sz="1400" spc="40">
                <a:solidFill>
                  <a:srgbClr val="858782"/>
                </a:solidFill>
                <a:latin typeface="Times New Roman"/>
                <a:cs typeface="Times New Roman"/>
              </a:rPr>
              <a:t>n</a:t>
            </a:r>
            <a:r>
              <a:rPr dirty="0" sz="1400" spc="40">
                <a:solidFill>
                  <a:srgbClr val="999E9E"/>
                </a:solidFill>
                <a:latin typeface="Times New Roman"/>
                <a:cs typeface="Times New Roman"/>
              </a:rPr>
              <a:t>i;</a:t>
            </a:r>
            <a:r>
              <a:rPr dirty="0" sz="1400" spc="40">
                <a:solidFill>
                  <a:srgbClr val="858782"/>
                </a:solidFill>
                <a:latin typeface="Times New Roman"/>
                <a:cs typeface="Times New Roman"/>
              </a:rPr>
              <a:t>i</a:t>
            </a:r>
            <a:r>
              <a:rPr dirty="0" sz="1400" spc="40">
                <a:solidFill>
                  <a:srgbClr val="999E9E"/>
                </a:solidFill>
                <a:latin typeface="Times New Roman"/>
                <a:cs typeface="Times New Roman"/>
              </a:rPr>
              <a:t>ders</a:t>
            </a:r>
            <a:r>
              <a:rPr dirty="0" sz="1400" spc="175">
                <a:solidFill>
                  <a:srgbClr val="999E9E"/>
                </a:solidFill>
                <a:latin typeface="Times New Roman"/>
                <a:cs typeface="Times New Roman"/>
              </a:rPr>
              <a:t> </a:t>
            </a:r>
            <a:r>
              <a:rPr dirty="0" sz="1450" spc="20">
                <a:solidFill>
                  <a:srgbClr val="858782"/>
                </a:solidFill>
                <a:latin typeface="Times New Roman"/>
                <a:cs typeface="Times New Roman"/>
              </a:rPr>
              <a:t>f</a:t>
            </a:r>
            <a:r>
              <a:rPr dirty="0" sz="1450" spc="20">
                <a:solidFill>
                  <a:srgbClr val="999E9E"/>
                </a:solidFill>
                <a:latin typeface="Times New Roman"/>
                <a:cs typeface="Times New Roman"/>
              </a:rPr>
              <a:t>or</a:t>
            </a:r>
            <a:r>
              <a:rPr dirty="0" sz="1450" spc="-195">
                <a:solidFill>
                  <a:srgbClr val="999E9E"/>
                </a:solidFill>
                <a:latin typeface="Times New Roman"/>
                <a:cs typeface="Times New Roman"/>
              </a:rPr>
              <a:t> </a:t>
            </a:r>
            <a:r>
              <a:rPr dirty="0" sz="1450" spc="90">
                <a:solidFill>
                  <a:srgbClr val="858782"/>
                </a:solidFill>
                <a:latin typeface="Times New Roman"/>
                <a:cs typeface="Times New Roman"/>
              </a:rPr>
              <a:t>mation</a:t>
            </a:r>
            <a:r>
              <a:rPr dirty="0" sz="1450" spc="30">
                <a:solidFill>
                  <a:srgbClr val="858782"/>
                </a:solidFill>
                <a:latin typeface="Times New Roman"/>
                <a:cs typeface="Times New Roman"/>
              </a:rPr>
              <a:t> </a:t>
            </a:r>
            <a:r>
              <a:rPr dirty="0" sz="1450" spc="25">
                <a:solidFill>
                  <a:srgbClr val="858782"/>
                </a:solidFill>
                <a:latin typeface="Times New Roman"/>
                <a:cs typeface="Times New Roman"/>
              </a:rPr>
              <a:t>of</a:t>
            </a:r>
            <a:r>
              <a:rPr dirty="0" sz="1450" spc="-95">
                <a:solidFill>
                  <a:srgbClr val="858782"/>
                </a:solidFill>
                <a:latin typeface="Times New Roman"/>
                <a:cs typeface="Times New Roman"/>
              </a:rPr>
              <a:t> </a:t>
            </a:r>
            <a:r>
              <a:rPr dirty="0" sz="1450" spc="25">
                <a:solidFill>
                  <a:srgbClr val="858782"/>
                </a:solidFill>
                <a:latin typeface="Times New Roman"/>
                <a:cs typeface="Times New Roman"/>
              </a:rPr>
              <a:t>a</a:t>
            </a:r>
            <a:r>
              <a:rPr dirty="0" sz="1450" spc="105">
                <a:solidFill>
                  <a:srgbClr val="858782"/>
                </a:solidFill>
                <a:latin typeface="Times New Roman"/>
                <a:cs typeface="Times New Roman"/>
              </a:rPr>
              <a:t> </a:t>
            </a:r>
            <a:r>
              <a:rPr dirty="0" sz="1400" spc="125">
                <a:solidFill>
                  <a:srgbClr val="858782"/>
                </a:solidFill>
                <a:latin typeface="Times New Roman"/>
                <a:cs typeface="Times New Roman"/>
              </a:rPr>
              <a:t>student</a:t>
            </a:r>
            <a:r>
              <a:rPr dirty="0" sz="1400" spc="-70">
                <a:solidFill>
                  <a:srgbClr val="858782"/>
                </a:solidFill>
                <a:latin typeface="Times New Roman"/>
                <a:cs typeface="Times New Roman"/>
              </a:rPr>
              <a:t> </a:t>
            </a:r>
            <a:r>
              <a:rPr dirty="0" sz="1400" spc="55">
                <a:solidFill>
                  <a:srgbClr val="858782"/>
                </a:solidFill>
                <a:latin typeface="Times New Roman"/>
                <a:cs typeface="Times New Roman"/>
              </a:rPr>
              <a:t>senate</a:t>
            </a:r>
            <a:r>
              <a:rPr dirty="0" sz="1400" spc="55">
                <a:solidFill>
                  <a:srgbClr val="999E9E"/>
                </a:solidFill>
                <a:latin typeface="Times New Roman"/>
                <a:cs typeface="Times New Roman"/>
              </a:rPr>
              <a:t>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5436" y="9449280"/>
            <a:ext cx="6108065" cy="21462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50" spc="665">
                <a:solidFill>
                  <a:srgbClr val="999E9E"/>
                </a:solidFill>
                <a:latin typeface="Times New Roman"/>
                <a:cs typeface="Times New Roman"/>
              </a:rPr>
              <a:t>AC'TI </a:t>
            </a:r>
            <a:r>
              <a:rPr dirty="0" sz="1150" spc="50">
                <a:solidFill>
                  <a:srgbClr val="999E9E"/>
                </a:solidFill>
                <a:latin typeface="Times New Roman"/>
                <a:cs typeface="Times New Roman"/>
              </a:rPr>
              <a:t>IOOR!JfNATING </a:t>
            </a:r>
            <a:r>
              <a:rPr dirty="0" sz="1150" spc="-30">
                <a:solidFill>
                  <a:srgbClr val="999E9E"/>
                </a:solidFill>
                <a:latin typeface="Times New Roman"/>
                <a:cs typeface="Times New Roman"/>
              </a:rPr>
              <a:t>CO.M.IIUir-rEE </a:t>
            </a:r>
            <a:r>
              <a:rPr dirty="0" sz="1200" spc="-60">
                <a:solidFill>
                  <a:srgbClr val="999E9E"/>
                </a:solidFill>
                <a:latin typeface="Times New Roman"/>
                <a:cs typeface="Times New Roman"/>
              </a:rPr>
              <a:t>Jticqut,11 </a:t>
            </a:r>
            <a:r>
              <a:rPr dirty="0" sz="1150" spc="25">
                <a:solidFill>
                  <a:srgbClr val="999E9E"/>
                </a:solidFill>
                <a:latin typeface="Times New Roman"/>
                <a:cs typeface="Times New Roman"/>
              </a:rPr>
              <a:t>P.enuult, </a:t>
            </a:r>
            <a:r>
              <a:rPr dirty="0" sz="1150" spc="15">
                <a:solidFill>
                  <a:srgbClr val="999E9E"/>
                </a:solidFill>
                <a:latin typeface="Times New Roman"/>
                <a:cs typeface="Times New Roman"/>
              </a:rPr>
              <a:t>fa.cult;· </a:t>
            </a:r>
            <a:r>
              <a:rPr dirty="0" sz="1250" spc="325">
                <a:solidFill>
                  <a:srgbClr val="999E9E"/>
                </a:solidFill>
                <a:latin typeface="Times New Roman"/>
                <a:cs typeface="Times New Roman"/>
              </a:rPr>
              <a:t>ad </a:t>
            </a:r>
            <a:r>
              <a:rPr dirty="0" sz="1250" spc="310">
                <a:solidFill>
                  <a:srgbClr val="999E9E"/>
                </a:solidFill>
                <a:latin typeface="Times New Roman"/>
                <a:cs typeface="Times New Roman"/>
              </a:rPr>
              <a:t>·= </a:t>
            </a:r>
            <a:r>
              <a:rPr dirty="0" sz="1150" spc="60">
                <a:solidFill>
                  <a:srgbClr val="858782"/>
                </a:solidFill>
                <a:latin typeface="Times New Roman"/>
                <a:cs typeface="Times New Roman"/>
              </a:rPr>
              <a:t>W</a:t>
            </a:r>
            <a:r>
              <a:rPr dirty="0" sz="1150" spc="60">
                <a:solidFill>
                  <a:srgbClr val="999E9E"/>
                </a:solidFill>
                <a:latin typeface="Times New Roman"/>
                <a:cs typeface="Times New Roman"/>
              </a:rPr>
              <a:t>tl</a:t>
            </a:r>
            <a:r>
              <a:rPr dirty="0" sz="1150" spc="60">
                <a:solidFill>
                  <a:srgbClr val="858782"/>
                </a:solidFill>
                <a:latin typeface="Times New Roman"/>
                <a:cs typeface="Times New Roman"/>
              </a:rPr>
              <a:t>l </a:t>
            </a:r>
            <a:r>
              <a:rPr dirty="0" sz="1150" spc="-280">
                <a:solidFill>
                  <a:srgbClr val="858782"/>
                </a:solidFill>
                <a:latin typeface="Times New Roman"/>
                <a:cs typeface="Times New Roman"/>
              </a:rPr>
              <a:t>W1 </a:t>
            </a:r>
            <a:r>
              <a:rPr dirty="0" sz="1150" spc="-140">
                <a:solidFill>
                  <a:srgbClr val="858782"/>
                </a:solidFill>
                <a:latin typeface="Times New Roman"/>
                <a:cs typeface="Times New Roman"/>
              </a:rPr>
              <a:t>Jk</a:t>
            </a:r>
            <a:r>
              <a:rPr dirty="0" sz="1150" spc="-140">
                <a:solidFill>
                  <a:srgbClr val="999E9E"/>
                </a:solidFill>
                <a:latin typeface="Times New Roman"/>
                <a:cs typeface="Times New Roman"/>
              </a:rPr>
              <a:t>n</a:t>
            </a:r>
            <a:r>
              <a:rPr dirty="0" sz="1150" spc="-140">
                <a:solidFill>
                  <a:srgbClr val="858782"/>
                </a:solidFill>
                <a:latin typeface="Times New Roman"/>
                <a:cs typeface="Times New Roman"/>
              </a:rPr>
              <a:t>i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11957" y="9592925"/>
            <a:ext cx="75565" cy="14224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750" spc="15">
                <a:solidFill>
                  <a:srgbClr val="999E9E"/>
                </a:solidFill>
                <a:latin typeface="Times New Roman"/>
                <a:cs typeface="Times New Roman"/>
              </a:rPr>
              <a:t>1</a:t>
            </a:r>
            <a:endParaRPr sz="75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675210" y="9440013"/>
            <a:ext cx="2783205" cy="2260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088390" algn="l"/>
                <a:tab pos="1395095" algn="l"/>
                <a:tab pos="1674495" algn="l"/>
                <a:tab pos="1935480" algn="l"/>
              </a:tabLst>
            </a:pPr>
            <a:r>
              <a:rPr dirty="0" sz="1150" spc="-145">
                <a:solidFill>
                  <a:srgbClr val="999E9E"/>
                </a:solidFill>
                <a:latin typeface="Times New Roman"/>
                <a:cs typeface="Times New Roman"/>
              </a:rPr>
              <a:t>so</a:t>
            </a:r>
            <a:r>
              <a:rPr dirty="0" sz="1150" spc="-145">
                <a:solidFill>
                  <a:srgbClr val="858782"/>
                </a:solidFill>
                <a:latin typeface="Times New Roman"/>
                <a:cs typeface="Times New Roman"/>
              </a:rPr>
              <a:t>n     </a:t>
            </a:r>
            <a:r>
              <a:rPr dirty="0" sz="1150" spc="15">
                <a:solidFill>
                  <a:srgbClr val="858782"/>
                </a:solidFill>
                <a:latin typeface="Times New Roman"/>
                <a:cs typeface="Times New Roman"/>
              </a:rPr>
              <a:t>c </a:t>
            </a:r>
            <a:r>
              <a:rPr dirty="0" sz="1150" spc="-60">
                <a:solidFill>
                  <a:srgbClr val="858782"/>
                </a:solidFill>
                <a:latin typeface="Times New Roman"/>
                <a:cs typeface="Times New Roman"/>
              </a:rPr>
              <a:t>ha </a:t>
            </a:r>
            <a:r>
              <a:rPr dirty="0" sz="1150" spc="25">
                <a:solidFill>
                  <a:srgbClr val="858782"/>
                </a:solidFill>
                <a:latin typeface="Times New Roman"/>
                <a:cs typeface="Times New Roman"/>
              </a:rPr>
              <a:t> </a:t>
            </a:r>
            <a:r>
              <a:rPr dirty="0" sz="1150" spc="-175">
                <a:solidFill>
                  <a:srgbClr val="858782"/>
                </a:solidFill>
                <a:latin typeface="Times New Roman"/>
                <a:cs typeface="Times New Roman"/>
              </a:rPr>
              <a:t>i     </a:t>
            </a:r>
            <a:r>
              <a:rPr dirty="0" sz="1150" spc="-325">
                <a:solidFill>
                  <a:srgbClr val="858782"/>
                </a:solidFill>
                <a:latin typeface="Times New Roman"/>
                <a:cs typeface="Times New Roman"/>
              </a:rPr>
              <a:t>rman</a:t>
            </a:r>
            <a:r>
              <a:rPr dirty="0" sz="1150" spc="430">
                <a:solidFill>
                  <a:srgbClr val="858782"/>
                </a:solidFill>
                <a:latin typeface="Times New Roman"/>
                <a:cs typeface="Times New Roman"/>
              </a:rPr>
              <a:t> </a:t>
            </a:r>
            <a:r>
              <a:rPr dirty="0" sz="1150" spc="-160">
                <a:solidFill>
                  <a:srgbClr val="999E9E"/>
                </a:solidFill>
                <a:latin typeface="Times New Roman"/>
                <a:cs typeface="Times New Roman"/>
              </a:rPr>
              <a:t>,	</a:t>
            </a:r>
            <a:r>
              <a:rPr dirty="0" sz="1150" spc="-305">
                <a:solidFill>
                  <a:srgbClr val="858782"/>
                </a:solidFill>
                <a:latin typeface="Times New Roman"/>
                <a:cs typeface="Times New Roman"/>
              </a:rPr>
              <a:t>and	</a:t>
            </a:r>
            <a:r>
              <a:rPr dirty="0" sz="1150" spc="-330">
                <a:solidFill>
                  <a:srgbClr val="858782"/>
                </a:solidFill>
                <a:latin typeface="Times New Roman"/>
                <a:cs typeface="Times New Roman"/>
              </a:rPr>
              <a:t>Ted	</a:t>
            </a:r>
            <a:r>
              <a:rPr dirty="0" sz="1250" spc="-240">
                <a:solidFill>
                  <a:srgbClr val="858782"/>
                </a:solidFill>
                <a:latin typeface="Times New Roman"/>
                <a:cs typeface="Times New Roman"/>
              </a:rPr>
              <a:t>}tu	</a:t>
            </a:r>
            <a:r>
              <a:rPr dirty="0" sz="1250" spc="-225">
                <a:solidFill>
                  <a:srgbClr val="858782"/>
                </a:solidFill>
                <a:latin typeface="Times New Roman"/>
                <a:cs typeface="Times New Roman"/>
              </a:rPr>
              <a:t>row </a:t>
            </a:r>
            <a:r>
              <a:rPr dirty="0" sz="1250" spc="-25">
                <a:solidFill>
                  <a:srgbClr val="858782"/>
                </a:solidFill>
                <a:latin typeface="Times New Roman"/>
                <a:cs typeface="Times New Roman"/>
              </a:rPr>
              <a:t>e </a:t>
            </a:r>
            <a:r>
              <a:rPr dirty="0" sz="1250">
                <a:solidFill>
                  <a:srgbClr val="858782"/>
                </a:solidFill>
                <a:latin typeface="Times New Roman"/>
                <a:cs typeface="Times New Roman"/>
              </a:rPr>
              <a:t>ki</a:t>
            </a:r>
            <a:r>
              <a:rPr dirty="0" sz="1250">
                <a:solidFill>
                  <a:srgbClr val="999E9E"/>
                </a:solidFill>
                <a:latin typeface="Times New Roman"/>
                <a:cs typeface="Times New Roman"/>
              </a:rPr>
              <a:t>,</a:t>
            </a:r>
            <a:r>
              <a:rPr dirty="0" sz="1250" spc="-30">
                <a:solidFill>
                  <a:srgbClr val="999E9E"/>
                </a:solidFill>
                <a:latin typeface="Times New Roman"/>
                <a:cs typeface="Times New Roman"/>
              </a:rPr>
              <a:t> </a:t>
            </a:r>
            <a:r>
              <a:rPr dirty="0" sz="1300" spc="60">
                <a:solidFill>
                  <a:srgbClr val="858782"/>
                </a:solidFill>
                <a:latin typeface="Arial"/>
                <a:cs typeface="Arial"/>
              </a:rPr>
              <a:t>Thil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3070" y="9537320"/>
            <a:ext cx="4598670" cy="2311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10">
                <a:solidFill>
                  <a:srgbClr val="999E9E"/>
                </a:solidFill>
                <a:latin typeface="Times New Roman"/>
                <a:cs typeface="Times New Roman"/>
              </a:rPr>
              <a:t>cmrmn</a:t>
            </a:r>
            <a:r>
              <a:rPr dirty="0" sz="1100" spc="210">
                <a:solidFill>
                  <a:srgbClr val="999E9E"/>
                </a:solidFill>
                <a:latin typeface="Times New Roman"/>
                <a:cs typeface="Times New Roman"/>
              </a:rPr>
              <a:t> </a:t>
            </a:r>
            <a:r>
              <a:rPr dirty="0" sz="800" spc="70">
                <a:solidFill>
                  <a:srgbClr val="999E9E"/>
                </a:solidFill>
                <a:latin typeface="Arial"/>
                <a:cs typeface="Arial"/>
              </a:rPr>
              <a:t>-'t' </a:t>
            </a:r>
            <a:r>
              <a:rPr dirty="0" sz="1150" spc="35">
                <a:solidFill>
                  <a:srgbClr val="999E9E"/>
                </a:solidFill>
                <a:latin typeface="Times New Roman"/>
                <a:cs typeface="Times New Roman"/>
              </a:rPr>
              <a:t>""""u </a:t>
            </a:r>
            <a:r>
              <a:rPr dirty="0" sz="1100" spc="95">
                <a:solidFill>
                  <a:srgbClr val="999E9E"/>
                </a:solidFill>
                <a:latin typeface="Times New Roman"/>
                <a:cs typeface="Times New Roman"/>
              </a:rPr>
              <a:t>nllks </a:t>
            </a:r>
            <a:r>
              <a:rPr dirty="0" sz="1100" spc="35">
                <a:solidFill>
                  <a:srgbClr val="999E9E"/>
                </a:solidFill>
                <a:latin typeface="Times New Roman"/>
                <a:cs typeface="Times New Roman"/>
              </a:rPr>
              <a:t>cr.u·</a:t>
            </a:r>
            <a:r>
              <a:rPr dirty="0" sz="950" spc="35">
                <a:solidFill>
                  <a:srgbClr val="999E9E"/>
                </a:solidFill>
                <a:latin typeface="Arial"/>
                <a:cs typeface="Arial"/>
              </a:rPr>
              <a:t>t;:.odt'ntact1\' </a:t>
            </a:r>
            <a:r>
              <a:rPr dirty="0" sz="950" spc="90">
                <a:solidFill>
                  <a:srgbClr val="999E9E"/>
                </a:solidFill>
                <a:latin typeface="Arial"/>
                <a:cs typeface="Arial"/>
              </a:rPr>
              <a:t>L </a:t>
            </a:r>
            <a:r>
              <a:rPr dirty="0" sz="1100" spc="65">
                <a:solidFill>
                  <a:srgbClr val="999E9E"/>
                </a:solidFill>
                <a:latin typeface="Times New Roman"/>
                <a:cs typeface="Times New Roman"/>
              </a:rPr>
              <a:t>calimder </a:t>
            </a:r>
            <a:r>
              <a:rPr dirty="0" sz="950" spc="45">
                <a:solidFill>
                  <a:srgbClr val="999E9E"/>
                </a:solidFill>
                <a:latin typeface="Arial"/>
                <a:cs typeface="Arial"/>
              </a:rPr>
              <a:t>WI</a:t>
            </a:r>
            <a:r>
              <a:rPr dirty="0" sz="1350" spc="45">
                <a:solidFill>
                  <a:srgbClr val="999E9E"/>
                </a:solidFill>
                <a:latin typeface="Times New Roman"/>
                <a:cs typeface="Times New Roman"/>
              </a:rPr>
              <a:t>to </a:t>
            </a:r>
            <a:r>
              <a:rPr dirty="0" sz="950" spc="10">
                <a:solidFill>
                  <a:srgbClr val="999E9E"/>
                </a:solidFill>
                <a:latin typeface="Arial"/>
                <a:cs typeface="Arial"/>
              </a:rPr>
              <a:t>B\"01d </a:t>
            </a:r>
            <a:r>
              <a:rPr dirty="0" sz="950" spc="40">
                <a:solidFill>
                  <a:srgbClr val="999E9E"/>
                </a:solidFill>
                <a:latin typeface="Arial"/>
                <a:cs typeface="Arial"/>
              </a:rPr>
              <a:t>confl1c:ta</a:t>
            </a:r>
            <a:endParaRPr sz="9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288209" y="9926550"/>
            <a:ext cx="175895" cy="2425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400" spc="30" b="1">
                <a:solidFill>
                  <a:srgbClr val="999E9E"/>
                </a:solidFill>
                <a:latin typeface="Arial"/>
                <a:cs typeface="Arial"/>
              </a:rPr>
              <a:t>1'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254578" y="10023857"/>
            <a:ext cx="139065" cy="492759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3050" spc="45" i="1">
                <a:solidFill>
                  <a:srgbClr val="858782"/>
                </a:solidFill>
                <a:latin typeface="Times New Roman"/>
                <a:cs typeface="Times New Roman"/>
              </a:rPr>
              <a:t>i</a:t>
            </a:r>
            <a:endParaRPr sz="30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317637" y="10362117"/>
            <a:ext cx="7239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20">
                <a:solidFill>
                  <a:srgbClr val="858782"/>
                </a:solidFill>
                <a:latin typeface="Times New Roman"/>
                <a:cs typeface="Times New Roman"/>
              </a:rPr>
              <a:t>I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288060" y="10454790"/>
            <a:ext cx="186055" cy="32067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00" spc="-325">
                <a:solidFill>
                  <a:srgbClr val="858782"/>
                </a:solidFill>
                <a:latin typeface="Times New Roman"/>
                <a:cs typeface="Times New Roman"/>
              </a:rPr>
              <a:t>Jlo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132132" y="10672573"/>
            <a:ext cx="232410" cy="1924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97485" algn="l"/>
              </a:tabLst>
            </a:pPr>
            <a:r>
              <a:rPr dirty="0" sz="1100" spc="-140">
                <a:solidFill>
                  <a:srgbClr val="999E9E"/>
                </a:solidFill>
                <a:latin typeface="Arial"/>
                <a:cs typeface="Arial"/>
              </a:rPr>
              <a:t>I</a:t>
            </a:r>
            <a:r>
              <a:rPr dirty="0" sz="1100" spc="-140">
                <a:solidFill>
                  <a:srgbClr val="999E9E"/>
                </a:solidFill>
                <a:latin typeface="Arial"/>
                <a:cs typeface="Arial"/>
              </a:rPr>
              <a:t>	</a:t>
            </a:r>
            <a:r>
              <a:rPr dirty="0" sz="1100" spc="-140">
                <a:solidFill>
                  <a:srgbClr val="858782"/>
                </a:solidFill>
                <a:latin typeface="Arial"/>
                <a:cs typeface="Arial"/>
              </a:rPr>
              <a:t>I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042560" y="9958986"/>
            <a:ext cx="82550" cy="2705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00" spc="-355">
                <a:solidFill>
                  <a:srgbClr val="999E9E"/>
                </a:solidFill>
                <a:latin typeface="Times New Roman"/>
                <a:cs typeface="Times New Roman"/>
              </a:rPr>
              <a:t>y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458742" y="10051660"/>
            <a:ext cx="51435" cy="1371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700" spc="-150">
                <a:solidFill>
                  <a:srgbClr val="999E9E"/>
                </a:solidFill>
                <a:latin typeface="Times New Roman"/>
                <a:cs typeface="Times New Roman"/>
              </a:rPr>
              <a:t>1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732939" y="10051660"/>
            <a:ext cx="81280" cy="1371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50165" indent="-38100">
              <a:lnSpc>
                <a:spcPct val="100000"/>
              </a:lnSpc>
              <a:spcBef>
                <a:spcPts val="130"/>
              </a:spcBef>
              <a:buChar char="•"/>
              <a:tabLst>
                <a:tab pos="50800" algn="l"/>
              </a:tabLst>
            </a:pPr>
            <a:r>
              <a:rPr dirty="0" sz="700" spc="-100">
                <a:solidFill>
                  <a:srgbClr val="858782"/>
                </a:solidFill>
                <a:latin typeface="Times New Roman"/>
                <a:cs typeface="Times New Roman"/>
              </a:rPr>
              <a:t>-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213752" y="7206578"/>
            <a:ext cx="168910" cy="1271270"/>
          </a:xfrm>
          <a:prstGeom prst="rect">
            <a:avLst/>
          </a:prstGeom>
        </p:spPr>
        <p:txBody>
          <a:bodyPr wrap="square" lIns="0" tIns="255904" rIns="0" bIns="0" rtlCol="0" vert="horz">
            <a:spAutoFit/>
          </a:bodyPr>
          <a:lstStyle/>
          <a:p>
            <a:pPr marL="40005" marR="5080" indent="-27940">
              <a:lnSpc>
                <a:spcPct val="67700"/>
              </a:lnSpc>
              <a:spcBef>
                <a:spcPts val="2014"/>
              </a:spcBef>
            </a:pPr>
            <a:r>
              <a:rPr dirty="0" sz="4850" spc="-705">
                <a:solidFill>
                  <a:srgbClr val="545454"/>
                </a:solidFill>
                <a:latin typeface="Times New Roman"/>
                <a:cs typeface="Times New Roman"/>
              </a:rPr>
              <a:t>I  </a:t>
            </a:r>
            <a:r>
              <a:rPr dirty="0" sz="4850" spc="-705">
                <a:solidFill>
                  <a:srgbClr val="545454"/>
                </a:solidFill>
                <a:latin typeface="Times New Roman"/>
                <a:cs typeface="Times New Roman"/>
              </a:rPr>
              <a:t>I</a:t>
            </a:r>
            <a:endParaRPr sz="48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186422" y="9889481"/>
            <a:ext cx="101600" cy="44259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700" spc="-455" b="1" i="1">
                <a:solidFill>
                  <a:srgbClr val="545454"/>
                </a:solidFill>
                <a:latin typeface="Times New Roman"/>
                <a:cs typeface="Times New Roman"/>
              </a:rPr>
              <a:t>r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2267845" y="10107264"/>
            <a:ext cx="103505" cy="52641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250" spc="-475">
                <a:solidFill>
                  <a:srgbClr val="858782"/>
                </a:solidFill>
                <a:latin typeface="Times New Roman"/>
                <a:cs typeface="Times New Roman"/>
              </a:rPr>
              <a:t>-</a:t>
            </a:r>
            <a:endParaRPr sz="325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5473557" y="4824865"/>
            <a:ext cx="4253230" cy="513080"/>
          </a:xfrm>
          <a:prstGeom prst="rect">
            <a:avLst/>
          </a:prstGeom>
        </p:spPr>
        <p:txBody>
          <a:bodyPr wrap="square" lIns="0" tIns="55880" rIns="0" bIns="0" rtlCol="0" vert="horz">
            <a:spAutoFit/>
          </a:bodyPr>
          <a:lstStyle/>
          <a:p>
            <a:pPr algn="just" marL="12700" marR="5080" indent="18415">
              <a:lnSpc>
                <a:spcPct val="76600"/>
              </a:lnSpc>
              <a:spcBef>
                <a:spcPts val="440"/>
              </a:spcBef>
            </a:pPr>
            <a:r>
              <a:rPr dirty="0" sz="1250" spc="-5">
                <a:solidFill>
                  <a:srgbClr val="858782"/>
                </a:solidFill>
                <a:latin typeface="Times New Roman"/>
                <a:cs typeface="Times New Roman"/>
              </a:rPr>
              <a:t>CONSTITUTION </a:t>
            </a:r>
            <a:r>
              <a:rPr dirty="0" sz="1250" spc="-5">
                <a:solidFill>
                  <a:srgbClr val="999E9E"/>
                </a:solidFill>
                <a:latin typeface="Times New Roman"/>
                <a:cs typeface="Times New Roman"/>
              </a:rPr>
              <a:t>C</a:t>
            </a:r>
            <a:r>
              <a:rPr dirty="0" sz="1250" spc="-5">
                <a:solidFill>
                  <a:srgbClr val="858782"/>
                </a:solidFill>
                <a:latin typeface="Times New Roman"/>
                <a:cs typeface="Times New Roman"/>
              </a:rPr>
              <a:t>Ol\tltUTTEE </a:t>
            </a:r>
            <a:r>
              <a:rPr dirty="0" sz="1250" spc="50">
                <a:solidFill>
                  <a:srgbClr val="858782"/>
                </a:solidFill>
                <a:latin typeface="Times New Roman"/>
                <a:cs typeface="Times New Roman"/>
              </a:rPr>
              <a:t>Lars </a:t>
            </a:r>
            <a:r>
              <a:rPr dirty="0" sz="1250" spc="-15">
                <a:solidFill>
                  <a:srgbClr val="858782"/>
                </a:solidFill>
                <a:latin typeface="Times New Roman"/>
                <a:cs typeface="Times New Roman"/>
              </a:rPr>
              <a:t>Wnk</a:t>
            </a:r>
            <a:r>
              <a:rPr dirty="0" sz="1250" spc="-15">
                <a:solidFill>
                  <a:srgbClr val="999E9E"/>
                </a:solidFill>
                <a:latin typeface="Times New Roman"/>
                <a:cs typeface="Times New Roman"/>
              </a:rPr>
              <a:t>e</a:t>
            </a:r>
            <a:r>
              <a:rPr dirty="0" sz="1250" spc="-15">
                <a:solidFill>
                  <a:srgbClr val="858782"/>
                </a:solidFill>
                <a:latin typeface="Times New Roman"/>
                <a:cs typeface="Times New Roman"/>
              </a:rPr>
              <a:t>mon </a:t>
            </a:r>
            <a:r>
              <a:rPr dirty="0" sz="1250" spc="130">
                <a:solidFill>
                  <a:srgbClr val="858782"/>
                </a:solidFill>
                <a:latin typeface="Times New Roman"/>
                <a:cs typeface="Times New Roman"/>
              </a:rPr>
              <a:t>Fntz </a:t>
            </a:r>
            <a:r>
              <a:rPr dirty="0" sz="1200" spc="145">
                <a:solidFill>
                  <a:srgbClr val="858782"/>
                </a:solidFill>
                <a:latin typeface="Arial"/>
                <a:cs typeface="Arial"/>
              </a:rPr>
              <a:t>La­  </a:t>
            </a:r>
            <a:r>
              <a:rPr dirty="0" sz="1250" spc="50">
                <a:solidFill>
                  <a:srgbClr val="858782"/>
                </a:solidFill>
                <a:latin typeface="Times New Roman"/>
                <a:cs typeface="Times New Roman"/>
              </a:rPr>
              <a:t>quer. Jesse </a:t>
            </a:r>
            <a:r>
              <a:rPr dirty="0" sz="1250">
                <a:solidFill>
                  <a:srgbClr val="858782"/>
                </a:solidFill>
                <a:latin typeface="Times New Roman"/>
                <a:cs typeface="Times New Roman"/>
              </a:rPr>
              <a:t>Henderson</a:t>
            </a:r>
            <a:r>
              <a:rPr dirty="0" sz="1250">
                <a:solidFill>
                  <a:srgbClr val="999E9E"/>
                </a:solidFill>
                <a:latin typeface="Times New Roman"/>
                <a:cs typeface="Times New Roman"/>
              </a:rPr>
              <a:t>, </a:t>
            </a:r>
            <a:r>
              <a:rPr dirty="0" sz="1250" spc="10">
                <a:solidFill>
                  <a:srgbClr val="858782"/>
                </a:solidFill>
                <a:latin typeface="Times New Roman"/>
                <a:cs typeface="Times New Roman"/>
              </a:rPr>
              <a:t>All</a:t>
            </a:r>
            <a:r>
              <a:rPr dirty="0" sz="1250" spc="10">
                <a:solidFill>
                  <a:srgbClr val="999E9E"/>
                </a:solidFill>
                <a:latin typeface="Times New Roman"/>
                <a:cs typeface="Times New Roman"/>
              </a:rPr>
              <a:t>e</a:t>
            </a:r>
            <a:r>
              <a:rPr dirty="0" sz="1250" spc="10">
                <a:solidFill>
                  <a:srgbClr val="858782"/>
                </a:solidFill>
                <a:latin typeface="Times New Roman"/>
                <a:cs typeface="Times New Roman"/>
              </a:rPr>
              <a:t>n </a:t>
            </a:r>
            <a:r>
              <a:rPr dirty="0" sz="1250" spc="5">
                <a:solidFill>
                  <a:srgbClr val="858782"/>
                </a:solidFill>
                <a:latin typeface="Times New Roman"/>
                <a:cs typeface="Times New Roman"/>
              </a:rPr>
              <a:t>Averill</a:t>
            </a:r>
            <a:r>
              <a:rPr dirty="0" sz="1250" spc="320">
                <a:solidFill>
                  <a:srgbClr val="858782"/>
                </a:solidFill>
                <a:latin typeface="Times New Roman"/>
                <a:cs typeface="Times New Roman"/>
              </a:rPr>
              <a:t> </a:t>
            </a:r>
            <a:r>
              <a:rPr dirty="0" sz="1250" spc="-80">
                <a:solidFill>
                  <a:srgbClr val="858782"/>
                </a:solidFill>
                <a:latin typeface="Times New Roman"/>
                <a:cs typeface="Times New Roman"/>
              </a:rPr>
              <a:t>ehnr</a:t>
            </a:r>
            <a:r>
              <a:rPr dirty="0" sz="1250" spc="-80">
                <a:solidFill>
                  <a:srgbClr val="999E9E"/>
                </a:solidFill>
                <a:latin typeface="Times New Roman"/>
                <a:cs typeface="Times New Roman"/>
              </a:rPr>
              <a:t>l </a:t>
            </a:r>
            <a:r>
              <a:rPr dirty="0" sz="1250" spc="-55">
                <a:solidFill>
                  <a:srgbClr val="858782"/>
                </a:solidFill>
                <a:latin typeface="Times New Roman"/>
                <a:cs typeface="Times New Roman"/>
              </a:rPr>
              <a:t>mon, </a:t>
            </a:r>
            <a:r>
              <a:rPr dirty="0" sz="1250">
                <a:solidFill>
                  <a:srgbClr val="858782"/>
                </a:solidFill>
                <a:latin typeface="Times New Roman"/>
                <a:cs typeface="Times New Roman"/>
              </a:rPr>
              <a:t>Ben </a:t>
            </a:r>
            <a:r>
              <a:rPr dirty="0" sz="1250" spc="5">
                <a:solidFill>
                  <a:srgbClr val="858782"/>
                </a:solidFill>
                <a:latin typeface="Times New Roman"/>
                <a:cs typeface="Times New Roman"/>
              </a:rPr>
              <a:t>Bu</a:t>
            </a:r>
            <a:r>
              <a:rPr dirty="0" sz="1250" spc="5">
                <a:solidFill>
                  <a:srgbClr val="999E9E"/>
                </a:solidFill>
                <a:latin typeface="Times New Roman"/>
                <a:cs typeface="Times New Roman"/>
              </a:rPr>
              <a:t>s</a:t>
            </a:r>
            <a:r>
              <a:rPr dirty="0" sz="1250" spc="5">
                <a:solidFill>
                  <a:srgbClr val="858782"/>
                </a:solidFill>
                <a:latin typeface="Times New Roman"/>
                <a:cs typeface="Times New Roman"/>
              </a:rPr>
              <a:t>t </a:t>
            </a:r>
            <a:r>
              <a:rPr dirty="0" sz="1250" spc="40">
                <a:solidFill>
                  <a:srgbClr val="858782"/>
                </a:solidFill>
                <a:latin typeface="Times New Roman"/>
                <a:cs typeface="Times New Roman"/>
              </a:rPr>
              <a:t>ed,  </a:t>
            </a:r>
            <a:r>
              <a:rPr dirty="0" sz="1300" spc="-105">
                <a:solidFill>
                  <a:srgbClr val="999E9E"/>
                </a:solidFill>
                <a:latin typeface="Times New Roman"/>
                <a:cs typeface="Times New Roman"/>
              </a:rPr>
              <a:t>C</a:t>
            </a:r>
            <a:r>
              <a:rPr dirty="0" sz="1300" spc="-105">
                <a:solidFill>
                  <a:srgbClr val="858782"/>
                </a:solidFill>
                <a:latin typeface="Times New Roman"/>
                <a:cs typeface="Times New Roman"/>
              </a:rPr>
              <a:t>huc!&lt;</a:t>
            </a:r>
            <a:r>
              <a:rPr dirty="0" sz="1300" spc="-5">
                <a:solidFill>
                  <a:srgbClr val="858782"/>
                </a:solidFill>
                <a:latin typeface="Times New Roman"/>
                <a:cs typeface="Times New Roman"/>
              </a:rPr>
              <a:t> </a:t>
            </a:r>
            <a:r>
              <a:rPr dirty="0" sz="1100" spc="-75">
                <a:solidFill>
                  <a:srgbClr val="858782"/>
                </a:solidFill>
                <a:latin typeface="Arial"/>
                <a:cs typeface="Arial"/>
              </a:rPr>
              <a:t>\V</a:t>
            </a:r>
            <a:r>
              <a:rPr dirty="0" sz="1300" spc="-75">
                <a:solidFill>
                  <a:srgbClr val="858782"/>
                </a:solidFill>
                <a:latin typeface="Times New Roman"/>
                <a:cs typeface="Times New Roman"/>
              </a:rPr>
              <a:t>a11hbum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557813" y="5269698"/>
            <a:ext cx="3755390" cy="75946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4800" spc="-25" b="1">
                <a:solidFill>
                  <a:srgbClr val="545454"/>
                </a:solidFill>
                <a:latin typeface="Times New Roman"/>
                <a:cs typeface="Times New Roman"/>
              </a:rPr>
              <a:t>Other</a:t>
            </a:r>
            <a:r>
              <a:rPr dirty="0" sz="4800" spc="425" b="1">
                <a:solidFill>
                  <a:srgbClr val="545454"/>
                </a:solidFill>
                <a:latin typeface="Times New Roman"/>
                <a:cs typeface="Times New Roman"/>
              </a:rPr>
              <a:t> </a:t>
            </a:r>
            <a:r>
              <a:rPr dirty="0" sz="4800" b="1">
                <a:solidFill>
                  <a:srgbClr val="44413F"/>
                </a:solidFill>
                <a:latin typeface="Times New Roman"/>
                <a:cs typeface="Times New Roman"/>
              </a:rPr>
              <a:t>Schools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3793861" y="7734819"/>
            <a:ext cx="163195" cy="50419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100" spc="-235">
                <a:solidFill>
                  <a:srgbClr val="858782"/>
                </a:solidFill>
                <a:latin typeface="Times New Roman"/>
                <a:cs typeface="Times New Roman"/>
              </a:rPr>
              <a:t>..</a:t>
            </a:r>
            <a:endParaRPr sz="31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6178624" y="12702127"/>
            <a:ext cx="2081530" cy="214629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489584" algn="l"/>
                <a:tab pos="1447800" algn="l"/>
              </a:tabLst>
            </a:pPr>
            <a:r>
              <a:rPr dirty="0" sz="1250" spc="35">
                <a:solidFill>
                  <a:srgbClr val="858782"/>
                </a:solidFill>
                <a:latin typeface="Times New Roman"/>
                <a:cs typeface="Times New Roman"/>
              </a:rPr>
              <a:t>l'nu</a:t>
            </a:r>
            <a:r>
              <a:rPr dirty="0" sz="1250" spc="30">
                <a:solidFill>
                  <a:srgbClr val="858782"/>
                </a:solidFill>
                <a:latin typeface="Times New Roman"/>
                <a:cs typeface="Times New Roman"/>
              </a:rPr>
              <a:t>l</a:t>
            </a:r>
            <a:r>
              <a:rPr dirty="0" sz="1250">
                <a:solidFill>
                  <a:srgbClr val="858782"/>
                </a:solidFill>
                <a:latin typeface="Times New Roman"/>
                <a:cs typeface="Times New Roman"/>
              </a:rPr>
              <a:t>	</a:t>
            </a:r>
            <a:r>
              <a:rPr dirty="0" sz="1150" spc="145">
                <a:solidFill>
                  <a:srgbClr val="999E9E"/>
                </a:solidFill>
                <a:latin typeface="Times New Roman"/>
                <a:cs typeface="Times New Roman"/>
              </a:rPr>
              <a:t>S</a:t>
            </a:r>
            <a:r>
              <a:rPr dirty="0" sz="1150" spc="65">
                <a:solidFill>
                  <a:srgbClr val="858782"/>
                </a:solidFill>
                <a:latin typeface="Times New Roman"/>
                <a:cs typeface="Times New Roman"/>
              </a:rPr>
              <a:t>ho</a:t>
            </a:r>
            <a:r>
              <a:rPr dirty="0" sz="1150">
                <a:solidFill>
                  <a:srgbClr val="858782"/>
                </a:solidFill>
                <a:latin typeface="Times New Roman"/>
                <a:cs typeface="Times New Roman"/>
              </a:rPr>
              <a:t> </a:t>
            </a:r>
            <a:r>
              <a:rPr dirty="0" sz="1150" spc="-114">
                <a:solidFill>
                  <a:srgbClr val="858782"/>
                </a:solidFill>
                <a:latin typeface="Times New Roman"/>
                <a:cs typeface="Times New Roman"/>
              </a:rPr>
              <a:t> </a:t>
            </a:r>
            <a:r>
              <a:rPr dirty="0" sz="1150" spc="70">
                <a:solidFill>
                  <a:srgbClr val="858782"/>
                </a:solidFill>
                <a:latin typeface="Times New Roman"/>
                <a:cs typeface="Times New Roman"/>
              </a:rPr>
              <a:t>muk</a:t>
            </a:r>
            <a:r>
              <a:rPr dirty="0" sz="1150" spc="-20">
                <a:solidFill>
                  <a:srgbClr val="858782"/>
                </a:solidFill>
                <a:latin typeface="Times New Roman"/>
                <a:cs typeface="Times New Roman"/>
              </a:rPr>
              <a:t>e</a:t>
            </a:r>
            <a:r>
              <a:rPr dirty="0" sz="1150" spc="-5">
                <a:solidFill>
                  <a:srgbClr val="858782"/>
                </a:solidFill>
                <a:latin typeface="Times New Roman"/>
                <a:cs typeface="Times New Roman"/>
              </a:rPr>
              <a:t>r</a:t>
            </a:r>
            <a:r>
              <a:rPr dirty="0" sz="1150" spc="30">
                <a:solidFill>
                  <a:srgbClr val="999E9E"/>
                </a:solidFill>
                <a:latin typeface="Times New Roman"/>
                <a:cs typeface="Times New Roman"/>
              </a:rPr>
              <a:t>,</a:t>
            </a:r>
            <a:r>
              <a:rPr dirty="0" sz="1150">
                <a:solidFill>
                  <a:srgbClr val="999E9E"/>
                </a:solidFill>
                <a:latin typeface="Times New Roman"/>
                <a:cs typeface="Times New Roman"/>
              </a:rPr>
              <a:t>	</a:t>
            </a:r>
            <a:r>
              <a:rPr dirty="0" sz="950" spc="-15">
                <a:solidFill>
                  <a:srgbClr val="858782"/>
                </a:solidFill>
                <a:latin typeface="Arial"/>
                <a:cs typeface="Arial"/>
              </a:rPr>
              <a:t>cha1rn111n</a:t>
            </a:r>
            <a:endParaRPr sz="9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8418812" y="12711394"/>
            <a:ext cx="1111885" cy="20383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318135" algn="l"/>
                <a:tab pos="902335" algn="l"/>
              </a:tabLst>
            </a:pPr>
            <a:r>
              <a:rPr dirty="0" sz="900" spc="-30" i="1">
                <a:solidFill>
                  <a:srgbClr val="858782"/>
                </a:solidFill>
                <a:latin typeface="Arial"/>
                <a:cs typeface="Arial"/>
              </a:rPr>
              <a:t>o</a:t>
            </a:r>
            <a:r>
              <a:rPr dirty="0" sz="900" spc="-15" i="1">
                <a:solidFill>
                  <a:srgbClr val="858782"/>
                </a:solidFill>
                <a:latin typeface="Arial"/>
                <a:cs typeface="Arial"/>
              </a:rPr>
              <a:t>(</a:t>
            </a:r>
            <a:r>
              <a:rPr dirty="0" sz="900" i="1">
                <a:solidFill>
                  <a:srgbClr val="858782"/>
                </a:solidFill>
                <a:latin typeface="Arial"/>
                <a:cs typeface="Arial"/>
              </a:rPr>
              <a:t>	</a:t>
            </a:r>
            <a:r>
              <a:rPr dirty="0" sz="1150" spc="-30">
                <a:solidFill>
                  <a:srgbClr val="858782"/>
                </a:solidFill>
                <a:latin typeface="Times New Roman"/>
                <a:cs typeface="Times New Roman"/>
              </a:rPr>
              <a:t>0</a:t>
            </a:r>
            <a:r>
              <a:rPr dirty="0" sz="1150" spc="-5">
                <a:solidFill>
                  <a:srgbClr val="858782"/>
                </a:solidFill>
                <a:latin typeface="Times New Roman"/>
                <a:cs typeface="Times New Roman"/>
              </a:rPr>
              <a:t> </a:t>
            </a:r>
            <a:r>
              <a:rPr dirty="0" sz="1150" spc="20">
                <a:solidFill>
                  <a:srgbClr val="999E9E"/>
                </a:solidFill>
                <a:latin typeface="Times New Roman"/>
                <a:cs typeface="Times New Roman"/>
              </a:rPr>
              <a:t>.</a:t>
            </a:r>
            <a:r>
              <a:rPr dirty="0" sz="1150" spc="-30">
                <a:solidFill>
                  <a:srgbClr val="858782"/>
                </a:solidFill>
                <a:latin typeface="Times New Roman"/>
                <a:cs typeface="Times New Roman"/>
              </a:rPr>
              <a:t>1</a:t>
            </a:r>
            <a:r>
              <a:rPr dirty="0" sz="1150" spc="-65">
                <a:solidFill>
                  <a:srgbClr val="858782"/>
                </a:solidFill>
                <a:latin typeface="Times New Roman"/>
                <a:cs typeface="Times New Roman"/>
              </a:rPr>
              <a:t> </a:t>
            </a:r>
            <a:r>
              <a:rPr dirty="0" sz="1150" spc="-45">
                <a:solidFill>
                  <a:srgbClr val="858782"/>
                </a:solidFill>
                <a:latin typeface="Times New Roman"/>
                <a:cs typeface="Times New Roman"/>
              </a:rPr>
              <a:t>R</a:t>
            </a:r>
            <a:r>
              <a:rPr dirty="0" sz="1150" spc="-15">
                <a:solidFill>
                  <a:srgbClr val="858782"/>
                </a:solidFill>
                <a:latin typeface="Times New Roman"/>
                <a:cs typeface="Times New Roman"/>
              </a:rPr>
              <a:t>.</a:t>
            </a:r>
            <a:r>
              <a:rPr dirty="0" sz="1150">
                <a:solidFill>
                  <a:srgbClr val="858782"/>
                </a:solidFill>
                <a:latin typeface="Times New Roman"/>
                <a:cs typeface="Times New Roman"/>
              </a:rPr>
              <a:t>	</a:t>
            </a:r>
            <a:r>
              <a:rPr dirty="0" sz="950" spc="-20">
                <a:solidFill>
                  <a:srgbClr val="858782"/>
                </a:solidFill>
                <a:latin typeface="Arial"/>
                <a:cs typeface="Arial"/>
              </a:rPr>
              <a:t>and</a:t>
            </a:r>
            <a:endParaRPr sz="9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6176221" y="12859672"/>
            <a:ext cx="3358515" cy="58801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150" spc="25">
                <a:solidFill>
                  <a:srgbClr val="858782"/>
                </a:solidFill>
                <a:latin typeface="Times New Roman"/>
                <a:cs typeface="Times New Roman"/>
              </a:rPr>
              <a:t>N </a:t>
            </a:r>
            <a:r>
              <a:rPr dirty="0" sz="1150" spc="5">
                <a:solidFill>
                  <a:srgbClr val="858782"/>
                </a:solidFill>
                <a:latin typeface="Times New Roman"/>
                <a:cs typeface="Times New Roman"/>
              </a:rPr>
              <a:t>lll </a:t>
            </a:r>
            <a:r>
              <a:rPr dirty="0" sz="1150" spc="45">
                <a:solidFill>
                  <a:srgbClr val="858782"/>
                </a:solidFill>
                <a:latin typeface="Times New Roman"/>
                <a:cs typeface="Times New Roman"/>
              </a:rPr>
              <a:t>S</a:t>
            </a:r>
            <a:r>
              <a:rPr dirty="0" sz="1150" spc="45">
                <a:solidFill>
                  <a:srgbClr val="999E9E"/>
                </a:solidFill>
                <a:latin typeface="Times New Roman"/>
                <a:cs typeface="Times New Roman"/>
              </a:rPr>
              <a:t>.</a:t>
            </a:r>
            <a:r>
              <a:rPr dirty="0" sz="1150" spc="45">
                <a:solidFill>
                  <a:srgbClr val="858782"/>
                </a:solidFill>
                <a:latin typeface="Times New Roman"/>
                <a:cs typeface="Times New Roman"/>
              </a:rPr>
              <a:t>G </a:t>
            </a:r>
            <a:r>
              <a:rPr dirty="0" sz="1050" spc="40" i="1">
                <a:solidFill>
                  <a:srgbClr val="858782"/>
                </a:solidFill>
                <a:latin typeface="Arial"/>
                <a:cs typeface="Arial"/>
              </a:rPr>
              <a:t>A., </a:t>
            </a:r>
            <a:r>
              <a:rPr dirty="0" sz="1150">
                <a:solidFill>
                  <a:srgbClr val="858782"/>
                </a:solidFill>
                <a:latin typeface="Times New Roman"/>
                <a:cs typeface="Times New Roman"/>
              </a:rPr>
              <a:t>llnd </a:t>
            </a:r>
            <a:r>
              <a:rPr dirty="0" sz="1150" spc="90">
                <a:solidFill>
                  <a:srgbClr val="858782"/>
                </a:solidFill>
                <a:latin typeface="Times New Roman"/>
                <a:cs typeface="Times New Roman"/>
              </a:rPr>
              <a:t>representutiv, </a:t>
            </a:r>
            <a:r>
              <a:rPr dirty="0" sz="1150" spc="25">
                <a:solidFill>
                  <a:srgbClr val="858782"/>
                </a:solidFill>
                <a:latin typeface="Times New Roman"/>
                <a:cs typeface="Times New Roman"/>
              </a:rPr>
              <a:t>from </a:t>
            </a:r>
            <a:r>
              <a:rPr dirty="0" sz="1150" spc="35">
                <a:solidFill>
                  <a:srgbClr val="858782"/>
                </a:solidFill>
                <a:latin typeface="Times New Roman"/>
                <a:cs typeface="Times New Roman"/>
              </a:rPr>
              <a:t>Tech </a:t>
            </a:r>
            <a:r>
              <a:rPr dirty="0" sz="1150" spc="30">
                <a:solidFill>
                  <a:srgbClr val="858782"/>
                </a:solidFill>
                <a:latin typeface="Times New Roman"/>
                <a:cs typeface="Times New Roman"/>
              </a:rPr>
              <a:t>to </a:t>
            </a:r>
            <a:r>
              <a:rPr dirty="0" sz="1150" spc="20">
                <a:solidFill>
                  <a:srgbClr val="858782"/>
                </a:solidFill>
                <a:latin typeface="Times New Roman"/>
                <a:cs typeface="Times New Roman"/>
              </a:rPr>
              <a:t>.\</a:t>
            </a:r>
            <a:r>
              <a:rPr dirty="0" sz="1150" spc="-130">
                <a:solidFill>
                  <a:srgbClr val="858782"/>
                </a:solidFill>
                <a:latin typeface="Times New Roman"/>
                <a:cs typeface="Times New Roman"/>
              </a:rPr>
              <a:t> </a:t>
            </a:r>
            <a:r>
              <a:rPr dirty="0" sz="1150" spc="35">
                <a:solidFill>
                  <a:srgbClr val="999E9E"/>
                </a:solidFill>
                <a:latin typeface="Times New Roman"/>
                <a:cs typeface="Times New Roman"/>
              </a:rPr>
              <a:t>.</a:t>
            </a:r>
            <a:r>
              <a:rPr dirty="0" sz="1150" spc="35">
                <a:solidFill>
                  <a:srgbClr val="858782"/>
                </a:solidFill>
                <a:latin typeface="Times New Roman"/>
                <a:cs typeface="Times New Roman"/>
              </a:rPr>
              <a:t>S.G</a:t>
            </a:r>
            <a:endParaRPr sz="11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imes New Roman"/>
              <a:cs typeface="Times New Roman"/>
            </a:endParaRPr>
          </a:p>
          <a:p>
            <a:pPr algn="r" marR="267970">
              <a:lnSpc>
                <a:spcPct val="100000"/>
              </a:lnSpc>
            </a:pPr>
            <a:r>
              <a:rPr dirty="0" sz="950" spc="20">
                <a:solidFill>
                  <a:srgbClr val="858782"/>
                </a:solidFill>
                <a:latin typeface="Arial"/>
                <a:cs typeface="Arial"/>
              </a:rPr>
              <a:t>ll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1123" y="0"/>
            <a:ext cx="9560229" cy="66922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422798" y="9290373"/>
            <a:ext cx="904877" cy="1397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776881" y="11809796"/>
            <a:ext cx="334411" cy="4723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790084" y="14171756"/>
            <a:ext cx="334411" cy="984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898143" y="8896713"/>
            <a:ext cx="5232554" cy="60426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743738" y="669221"/>
            <a:ext cx="8261927" cy="58655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366755" y="7577952"/>
            <a:ext cx="9737344" cy="78142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21288" y="807002"/>
            <a:ext cx="0" cy="1092835"/>
          </a:xfrm>
          <a:custGeom>
            <a:avLst/>
            <a:gdLst/>
            <a:ahLst/>
            <a:cxnLst/>
            <a:rect l="l" t="t" r="r" b="b"/>
            <a:pathLst>
              <a:path w="0" h="1092835">
                <a:moveTo>
                  <a:pt x="0" y="1092406"/>
                </a:moveTo>
                <a:lnTo>
                  <a:pt x="0" y="0"/>
                </a:lnTo>
              </a:path>
            </a:pathLst>
          </a:custGeom>
          <a:ln w="983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530989" y="11878686"/>
            <a:ext cx="0" cy="649605"/>
          </a:xfrm>
          <a:custGeom>
            <a:avLst/>
            <a:gdLst/>
            <a:ahLst/>
            <a:cxnLst/>
            <a:rect l="l" t="t" r="r" b="b"/>
            <a:pathLst>
              <a:path w="0" h="649604">
                <a:moveTo>
                  <a:pt x="0" y="649538"/>
                </a:moveTo>
                <a:lnTo>
                  <a:pt x="0" y="0"/>
                </a:lnTo>
              </a:path>
            </a:pathLst>
          </a:custGeom>
          <a:ln w="491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570332" y="13896193"/>
            <a:ext cx="0" cy="462915"/>
          </a:xfrm>
          <a:custGeom>
            <a:avLst/>
            <a:gdLst/>
            <a:ahLst/>
            <a:cxnLst/>
            <a:rect l="l" t="t" r="r" b="b"/>
            <a:pathLst>
              <a:path w="0" h="462915">
                <a:moveTo>
                  <a:pt x="0" y="462550"/>
                </a:moveTo>
                <a:lnTo>
                  <a:pt x="0" y="0"/>
                </a:lnTo>
              </a:path>
            </a:pathLst>
          </a:custGeom>
          <a:ln w="983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658853" y="12213297"/>
            <a:ext cx="0" cy="314960"/>
          </a:xfrm>
          <a:custGeom>
            <a:avLst/>
            <a:gdLst/>
            <a:ahLst/>
            <a:cxnLst/>
            <a:rect l="l" t="t" r="r" b="b"/>
            <a:pathLst>
              <a:path w="0" h="314959">
                <a:moveTo>
                  <a:pt x="0" y="314927"/>
                </a:moveTo>
                <a:lnTo>
                  <a:pt x="0" y="0"/>
                </a:lnTo>
              </a:path>
            </a:pathLst>
          </a:custGeom>
          <a:ln w="2950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934250" y="10687865"/>
            <a:ext cx="0" cy="1122045"/>
          </a:xfrm>
          <a:custGeom>
            <a:avLst/>
            <a:gdLst/>
            <a:ahLst/>
            <a:cxnLst/>
            <a:rect l="l" t="t" r="r" b="b"/>
            <a:pathLst>
              <a:path w="0" h="1122045">
                <a:moveTo>
                  <a:pt x="0" y="1121930"/>
                </a:moveTo>
                <a:lnTo>
                  <a:pt x="0" y="0"/>
                </a:lnTo>
              </a:path>
            </a:pathLst>
          </a:custGeom>
          <a:ln w="491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426031" y="13207288"/>
            <a:ext cx="0" cy="1614170"/>
          </a:xfrm>
          <a:custGeom>
            <a:avLst/>
            <a:gdLst/>
            <a:ahLst/>
            <a:cxnLst/>
            <a:rect l="l" t="t" r="r" b="b"/>
            <a:pathLst>
              <a:path w="0" h="1614169">
                <a:moveTo>
                  <a:pt x="0" y="1614005"/>
                </a:moveTo>
                <a:lnTo>
                  <a:pt x="0" y="0"/>
                </a:lnTo>
              </a:path>
            </a:pathLst>
          </a:custGeom>
          <a:ln w="491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573566" y="8995127"/>
            <a:ext cx="0" cy="1240155"/>
          </a:xfrm>
          <a:custGeom>
            <a:avLst/>
            <a:gdLst/>
            <a:ahLst/>
            <a:cxnLst/>
            <a:rect l="l" t="t" r="r" b="b"/>
            <a:pathLst>
              <a:path w="0" h="1240154">
                <a:moveTo>
                  <a:pt x="0" y="1240028"/>
                </a:moveTo>
                <a:lnTo>
                  <a:pt x="0" y="0"/>
                </a:lnTo>
              </a:path>
            </a:pathLst>
          </a:custGeom>
          <a:ln w="2950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484777" y="4546771"/>
            <a:ext cx="0" cy="433070"/>
          </a:xfrm>
          <a:custGeom>
            <a:avLst/>
            <a:gdLst/>
            <a:ahLst/>
            <a:cxnLst/>
            <a:rect l="l" t="t" r="r" b="b"/>
            <a:pathLst>
              <a:path w="0" h="433070">
                <a:moveTo>
                  <a:pt x="0" y="433025"/>
                </a:moveTo>
                <a:lnTo>
                  <a:pt x="0" y="0"/>
                </a:lnTo>
              </a:path>
            </a:pathLst>
          </a:custGeom>
          <a:ln w="983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484777" y="3720085"/>
            <a:ext cx="0" cy="314960"/>
          </a:xfrm>
          <a:custGeom>
            <a:avLst/>
            <a:gdLst/>
            <a:ahLst/>
            <a:cxnLst/>
            <a:rect l="l" t="t" r="r" b="b"/>
            <a:pathLst>
              <a:path w="0" h="314960">
                <a:moveTo>
                  <a:pt x="0" y="314927"/>
                </a:moveTo>
                <a:lnTo>
                  <a:pt x="0" y="0"/>
                </a:lnTo>
              </a:path>
            </a:pathLst>
          </a:custGeom>
          <a:ln w="983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494612" y="2716253"/>
            <a:ext cx="0" cy="590550"/>
          </a:xfrm>
          <a:custGeom>
            <a:avLst/>
            <a:gdLst/>
            <a:ahLst/>
            <a:cxnLst/>
            <a:rect l="l" t="t" r="r" b="b"/>
            <a:pathLst>
              <a:path w="0" h="590550">
                <a:moveTo>
                  <a:pt x="0" y="590489"/>
                </a:moveTo>
                <a:lnTo>
                  <a:pt x="0" y="0"/>
                </a:lnTo>
              </a:path>
            </a:pathLst>
          </a:custGeom>
          <a:ln w="983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0494612" y="1948616"/>
            <a:ext cx="0" cy="334645"/>
          </a:xfrm>
          <a:custGeom>
            <a:avLst/>
            <a:gdLst/>
            <a:ahLst/>
            <a:cxnLst/>
            <a:rect l="l" t="t" r="r" b="b"/>
            <a:pathLst>
              <a:path w="0" h="334644">
                <a:moveTo>
                  <a:pt x="0" y="334610"/>
                </a:moveTo>
                <a:lnTo>
                  <a:pt x="0" y="0"/>
                </a:lnTo>
              </a:path>
            </a:pathLst>
          </a:custGeom>
          <a:ln w="983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0504448" y="314927"/>
            <a:ext cx="0" cy="866140"/>
          </a:xfrm>
          <a:custGeom>
            <a:avLst/>
            <a:gdLst/>
            <a:ahLst/>
            <a:cxnLst/>
            <a:rect l="l" t="t" r="r" b="b"/>
            <a:pathLst>
              <a:path w="0" h="866140">
                <a:moveTo>
                  <a:pt x="0" y="866051"/>
                </a:moveTo>
                <a:lnTo>
                  <a:pt x="0" y="0"/>
                </a:lnTo>
              </a:path>
            </a:pathLst>
          </a:custGeom>
          <a:ln w="983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0661818" y="747953"/>
            <a:ext cx="0" cy="502284"/>
          </a:xfrm>
          <a:custGeom>
            <a:avLst/>
            <a:gdLst/>
            <a:ahLst/>
            <a:cxnLst/>
            <a:rect l="l" t="t" r="r" b="b"/>
            <a:pathLst>
              <a:path w="0" h="502284">
                <a:moveTo>
                  <a:pt x="0" y="501916"/>
                </a:moveTo>
                <a:lnTo>
                  <a:pt x="0" y="0"/>
                </a:lnTo>
              </a:path>
            </a:pathLst>
          </a:custGeom>
          <a:ln w="3175">
            <a:solidFill>
              <a:srgbClr val="BFC3B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1202778" y="3936598"/>
            <a:ext cx="0" cy="325120"/>
          </a:xfrm>
          <a:custGeom>
            <a:avLst/>
            <a:gdLst/>
            <a:ahLst/>
            <a:cxnLst/>
            <a:rect l="l" t="t" r="r" b="b"/>
            <a:pathLst>
              <a:path w="0" h="325120">
                <a:moveTo>
                  <a:pt x="0" y="324769"/>
                </a:moveTo>
                <a:lnTo>
                  <a:pt x="0" y="0"/>
                </a:lnTo>
              </a:path>
            </a:pathLst>
          </a:custGeom>
          <a:ln w="983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9720431" y="6510149"/>
            <a:ext cx="384175" cy="10160"/>
          </a:xfrm>
          <a:custGeom>
            <a:avLst/>
            <a:gdLst/>
            <a:ahLst/>
            <a:cxnLst/>
            <a:rect l="l" t="t" r="r" b="b"/>
            <a:pathLst>
              <a:path w="384175" h="10159">
                <a:moveTo>
                  <a:pt x="0" y="0"/>
                </a:moveTo>
                <a:lnTo>
                  <a:pt x="383667" y="0"/>
                </a:lnTo>
                <a:lnTo>
                  <a:pt x="383667" y="9841"/>
                </a:lnTo>
                <a:lnTo>
                  <a:pt x="0" y="984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258826" y="9034494"/>
            <a:ext cx="384175" cy="0"/>
          </a:xfrm>
          <a:custGeom>
            <a:avLst/>
            <a:gdLst/>
            <a:ahLst/>
            <a:cxnLst/>
            <a:rect l="l" t="t" r="r" b="b"/>
            <a:pathLst>
              <a:path w="384175" h="0">
                <a:moveTo>
                  <a:pt x="0" y="0"/>
                </a:moveTo>
                <a:lnTo>
                  <a:pt x="383589" y="0"/>
                </a:lnTo>
              </a:path>
            </a:pathLst>
          </a:custGeom>
          <a:ln w="2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570332" y="9044335"/>
            <a:ext cx="325120" cy="0"/>
          </a:xfrm>
          <a:custGeom>
            <a:avLst/>
            <a:gdLst/>
            <a:ahLst/>
            <a:cxnLst/>
            <a:rect l="l" t="t" r="r" b="b"/>
            <a:pathLst>
              <a:path w="325120" h="0">
                <a:moveTo>
                  <a:pt x="0" y="0"/>
                </a:moveTo>
                <a:lnTo>
                  <a:pt x="324575" y="0"/>
                </a:lnTo>
              </a:path>
            </a:pathLst>
          </a:custGeom>
          <a:ln w="2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688359" y="14801611"/>
            <a:ext cx="1210310" cy="0"/>
          </a:xfrm>
          <a:custGeom>
            <a:avLst/>
            <a:gdLst/>
            <a:ahLst/>
            <a:cxnLst/>
            <a:rect l="l" t="t" r="r" b="b"/>
            <a:pathLst>
              <a:path w="1210310" h="0">
                <a:moveTo>
                  <a:pt x="0" y="0"/>
                </a:moveTo>
                <a:lnTo>
                  <a:pt x="1209782" y="0"/>
                </a:lnTo>
              </a:path>
            </a:pathLst>
          </a:custGeom>
          <a:ln w="29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9572896" y="15308448"/>
            <a:ext cx="531495" cy="83820"/>
          </a:xfrm>
          <a:custGeom>
            <a:avLst/>
            <a:gdLst/>
            <a:ahLst/>
            <a:cxnLst/>
            <a:rect l="l" t="t" r="r" b="b"/>
            <a:pathLst>
              <a:path w="531494" h="83819">
                <a:moveTo>
                  <a:pt x="0" y="0"/>
                </a:moveTo>
                <a:lnTo>
                  <a:pt x="531202" y="0"/>
                </a:lnTo>
                <a:lnTo>
                  <a:pt x="531202" y="83752"/>
                </a:lnTo>
                <a:lnTo>
                  <a:pt x="0" y="837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70326" y="6846582"/>
            <a:ext cx="157480" cy="251460"/>
          </a:xfrm>
          <a:custGeom>
            <a:avLst/>
            <a:gdLst/>
            <a:ahLst/>
            <a:cxnLst/>
            <a:rect l="l" t="t" r="r" b="b"/>
            <a:pathLst>
              <a:path w="157480" h="251459">
                <a:moveTo>
                  <a:pt x="157370" y="251059"/>
                </a:moveTo>
                <a:lnTo>
                  <a:pt x="0" y="251059"/>
                </a:lnTo>
                <a:lnTo>
                  <a:pt x="0" y="0"/>
                </a:lnTo>
                <a:lnTo>
                  <a:pt x="157370" y="0"/>
                </a:lnTo>
                <a:lnTo>
                  <a:pt x="157370" y="251059"/>
                </a:lnTo>
                <a:close/>
              </a:path>
            </a:pathLst>
          </a:custGeom>
          <a:solidFill>
            <a:srgbClr val="DBDF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757626" y="6817299"/>
            <a:ext cx="407034" cy="2266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150" spc="70">
                <a:solidFill>
                  <a:srgbClr val="A8AFAE"/>
                </a:solidFill>
                <a:latin typeface="Courier New"/>
                <a:cs typeface="Courier New"/>
              </a:rPr>
              <a:t>0\</a:t>
            </a:r>
            <a:r>
              <a:rPr dirty="0" sz="1150" spc="-190">
                <a:solidFill>
                  <a:srgbClr val="A8AFAE"/>
                </a:solidFill>
                <a:latin typeface="Courier New"/>
                <a:cs typeface="Courier New"/>
              </a:rPr>
              <a:t> </a:t>
            </a:r>
            <a:r>
              <a:rPr dirty="0" sz="1300" spc="90">
                <a:solidFill>
                  <a:srgbClr val="9A9C99"/>
                </a:solidFill>
                <a:latin typeface="Times New Roman"/>
                <a:cs typeface="Times New Roman"/>
              </a:rPr>
              <a:t>E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282614" y="6720598"/>
            <a:ext cx="1291590" cy="220345"/>
          </a:xfrm>
          <a:custGeom>
            <a:avLst/>
            <a:gdLst/>
            <a:ahLst/>
            <a:cxnLst/>
            <a:rect l="l" t="t" r="r" b="b"/>
            <a:pathLst>
              <a:path w="1291589" h="220345">
                <a:moveTo>
                  <a:pt x="1290975" y="219751"/>
                </a:moveTo>
                <a:lnTo>
                  <a:pt x="0" y="219751"/>
                </a:lnTo>
                <a:lnTo>
                  <a:pt x="0" y="0"/>
                </a:lnTo>
                <a:lnTo>
                  <a:pt x="1290975" y="0"/>
                </a:lnTo>
                <a:lnTo>
                  <a:pt x="1290975" y="219751"/>
                </a:lnTo>
                <a:close/>
              </a:path>
            </a:pathLst>
          </a:custGeom>
          <a:solidFill>
            <a:srgbClr val="DBDF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722796" y="6712363"/>
            <a:ext cx="2073275" cy="229870"/>
          </a:xfrm>
          <a:custGeom>
            <a:avLst/>
            <a:gdLst/>
            <a:ahLst/>
            <a:cxnLst/>
            <a:rect l="l" t="t" r="r" b="b"/>
            <a:pathLst>
              <a:path w="2073275" h="229870">
                <a:moveTo>
                  <a:pt x="2072683" y="229494"/>
                </a:moveTo>
                <a:lnTo>
                  <a:pt x="0" y="229494"/>
                </a:lnTo>
                <a:lnTo>
                  <a:pt x="0" y="0"/>
                </a:lnTo>
                <a:lnTo>
                  <a:pt x="2072683" y="0"/>
                </a:lnTo>
                <a:lnTo>
                  <a:pt x="2072683" y="229494"/>
                </a:lnTo>
                <a:close/>
              </a:path>
            </a:pathLst>
          </a:custGeom>
          <a:solidFill>
            <a:srgbClr val="DBDF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480340" y="6730509"/>
            <a:ext cx="610235" cy="207010"/>
          </a:xfrm>
          <a:custGeom>
            <a:avLst/>
            <a:gdLst/>
            <a:ahLst/>
            <a:cxnLst/>
            <a:rect l="l" t="t" r="r" b="b"/>
            <a:pathLst>
              <a:path w="610234" h="207009">
                <a:moveTo>
                  <a:pt x="304914" y="24777"/>
                </a:moveTo>
                <a:lnTo>
                  <a:pt x="0" y="24777"/>
                </a:lnTo>
                <a:lnTo>
                  <a:pt x="0" y="199288"/>
                </a:lnTo>
                <a:lnTo>
                  <a:pt x="304914" y="199288"/>
                </a:lnTo>
                <a:lnTo>
                  <a:pt x="304914" y="24777"/>
                </a:lnTo>
                <a:close/>
              </a:path>
              <a:path w="610234" h="207009">
                <a:moveTo>
                  <a:pt x="610196" y="0"/>
                </a:moveTo>
                <a:lnTo>
                  <a:pt x="344639" y="0"/>
                </a:lnTo>
                <a:lnTo>
                  <a:pt x="344639" y="206832"/>
                </a:lnTo>
                <a:lnTo>
                  <a:pt x="610196" y="206832"/>
                </a:lnTo>
                <a:lnTo>
                  <a:pt x="610196" y="0"/>
                </a:lnTo>
                <a:close/>
              </a:path>
            </a:pathLst>
          </a:custGeom>
          <a:solidFill>
            <a:srgbClr val="DBDF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1269915" y="6704121"/>
            <a:ext cx="6743065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452245" algn="l"/>
              </a:tabLst>
            </a:pPr>
            <a:r>
              <a:rPr dirty="0" sz="1300" spc="-60">
                <a:solidFill>
                  <a:srgbClr val="A8AFAE"/>
                </a:solidFill>
                <a:latin typeface="Times New Roman"/>
                <a:cs typeface="Times New Roman"/>
              </a:rPr>
              <a:t>OJJ.lt!l'TTEE  </a:t>
            </a:r>
            <a:r>
              <a:rPr dirty="0" sz="1300" spc="40">
                <a:solidFill>
                  <a:srgbClr val="A8AFAE"/>
                </a:solidFill>
                <a:latin typeface="Times New Roman"/>
                <a:cs typeface="Times New Roman"/>
              </a:rPr>
              <a:t> </a:t>
            </a:r>
            <a:r>
              <a:rPr dirty="0" sz="1300" spc="160">
                <a:solidFill>
                  <a:srgbClr val="A8AFAE"/>
                </a:solidFill>
                <a:latin typeface="Times New Roman"/>
                <a:cs typeface="Times New Roman"/>
              </a:rPr>
              <a:t>Lee,	</a:t>
            </a:r>
            <a:r>
              <a:rPr dirty="0" sz="1300" spc="-15">
                <a:solidFill>
                  <a:srgbClr val="A8AFAE"/>
                </a:solidFill>
                <a:latin typeface="Times New Roman"/>
                <a:cs typeface="Times New Roman"/>
              </a:rPr>
              <a:t>t,ach </a:t>
            </a:r>
            <a:r>
              <a:rPr dirty="0" sz="1200" spc="-15">
                <a:solidFill>
                  <a:srgbClr val="A8AFAE"/>
                </a:solidFill>
                <a:latin typeface="Arial"/>
                <a:cs typeface="Arial"/>
              </a:rPr>
              <a:t>cll </a:t>
            </a:r>
            <a:r>
              <a:rPr dirty="0" sz="1200" spc="25">
                <a:solidFill>
                  <a:srgbClr val="A8AFAE"/>
                </a:solidFill>
                <a:latin typeface="Times New Roman"/>
                <a:cs typeface="Times New Roman"/>
              </a:rPr>
              <a:t>1rmnn </a:t>
            </a:r>
            <a:r>
              <a:rPr dirty="0" sz="1300" spc="5">
                <a:solidFill>
                  <a:srgbClr val="A8AFAE"/>
                </a:solidFill>
                <a:latin typeface="Times New Roman"/>
                <a:cs typeface="Times New Roman"/>
              </a:rPr>
              <a:t>l </a:t>
            </a:r>
            <a:r>
              <a:rPr dirty="0" sz="1200" spc="20">
                <a:solidFill>
                  <a:srgbClr val="A8AFAE"/>
                </a:solidFill>
                <a:latin typeface="Times New Roman"/>
                <a:cs typeface="Times New Roman"/>
              </a:rPr>
              <a:t>nda </a:t>
            </a:r>
            <a:r>
              <a:rPr dirty="0" sz="1300" spc="55">
                <a:solidFill>
                  <a:srgbClr val="A8AFAE"/>
                </a:solidFill>
                <a:latin typeface="Times New Roman"/>
                <a:cs typeface="Times New Roman"/>
              </a:rPr>
              <a:t>K </a:t>
            </a:r>
            <a:r>
              <a:rPr dirty="0" sz="1300" spc="-5">
                <a:solidFill>
                  <a:srgbClr val="A8AFAE"/>
                </a:solidFill>
                <a:latin typeface="Times New Roman"/>
                <a:cs typeface="Times New Roman"/>
              </a:rPr>
              <a:t>lb'. </a:t>
            </a:r>
            <a:r>
              <a:rPr dirty="0" sz="1350" spc="10" b="1">
                <a:solidFill>
                  <a:srgbClr val="A8AFAE"/>
                </a:solidFill>
                <a:latin typeface="Times New Roman"/>
                <a:cs typeface="Times New Roman"/>
              </a:rPr>
              <a:t>P </a:t>
            </a:r>
            <a:r>
              <a:rPr dirty="0" sz="1200" spc="25">
                <a:solidFill>
                  <a:srgbClr val="9A9C99"/>
                </a:solidFill>
                <a:latin typeface="Times New Roman"/>
                <a:cs typeface="Times New Roman"/>
              </a:rPr>
              <a:t>1ul </a:t>
            </a:r>
            <a:r>
              <a:rPr dirty="0" sz="1300" spc="-40">
                <a:solidFill>
                  <a:srgbClr val="9A9C99"/>
                </a:solidFill>
                <a:latin typeface="Times New Roman"/>
                <a:cs typeface="Times New Roman"/>
              </a:rPr>
              <a:t>;o.1emlat., </a:t>
            </a:r>
            <a:r>
              <a:rPr dirty="0" sz="1200" spc="125">
                <a:solidFill>
                  <a:srgbClr val="9A9C99"/>
                </a:solidFill>
                <a:latin typeface="Times New Roman"/>
                <a:cs typeface="Times New Roman"/>
              </a:rPr>
              <a:t>D </a:t>
            </a:r>
            <a:r>
              <a:rPr dirty="0" sz="1200" spc="85">
                <a:solidFill>
                  <a:srgbClr val="9A9C99"/>
                </a:solidFill>
                <a:latin typeface="Times New Roman"/>
                <a:cs typeface="Times New Roman"/>
              </a:rPr>
              <a:t>bb1e </a:t>
            </a:r>
            <a:r>
              <a:rPr dirty="0" sz="1200" spc="45">
                <a:solidFill>
                  <a:srgbClr val="9A9C99"/>
                </a:solidFill>
                <a:latin typeface="Times New Roman"/>
                <a:cs typeface="Times New Roman"/>
              </a:rPr>
              <a:t>\\ </a:t>
            </a:r>
            <a:r>
              <a:rPr dirty="0" sz="1050" spc="170">
                <a:solidFill>
                  <a:srgbClr val="A8AFAE"/>
                </a:solidFill>
                <a:latin typeface="Times New Roman"/>
                <a:cs typeface="Times New Roman"/>
              </a:rPr>
              <a:t>tle), </a:t>
            </a:r>
            <a:r>
              <a:rPr dirty="0" sz="1200" spc="150">
                <a:solidFill>
                  <a:srgbClr val="A8AFAE"/>
                </a:solidFill>
                <a:latin typeface="Times New Roman"/>
                <a:cs typeface="Times New Roman"/>
              </a:rPr>
              <a:t>nnd</a:t>
            </a:r>
            <a:r>
              <a:rPr dirty="0" sz="1300" spc="150">
                <a:solidFill>
                  <a:srgbClr val="9A9C99"/>
                </a:solidFill>
                <a:latin typeface="Times New Roman"/>
                <a:cs typeface="Times New Roman"/>
              </a:rPr>
              <a:t>Bob</a:t>
            </a:r>
            <a:r>
              <a:rPr dirty="0" sz="1300" spc="55">
                <a:solidFill>
                  <a:srgbClr val="9A9C99"/>
                </a:solidFill>
                <a:latin typeface="Times New Roman"/>
                <a:cs typeface="Times New Roman"/>
              </a:rPr>
              <a:t> </a:t>
            </a:r>
            <a:r>
              <a:rPr dirty="0" sz="1350" spc="155" b="1">
                <a:solidFill>
                  <a:srgbClr val="9A9C99"/>
                </a:solidFill>
                <a:latin typeface="Times New Roman"/>
                <a:cs typeface="Times New Roman"/>
              </a:rPr>
              <a:t>Stron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97209" y="7516045"/>
            <a:ext cx="8968740" cy="72263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517015" algn="l"/>
                <a:tab pos="5665470" algn="l"/>
              </a:tabLst>
            </a:pPr>
            <a:r>
              <a:rPr dirty="0" sz="4550" spc="-155" b="1">
                <a:solidFill>
                  <a:srgbClr val="797C80"/>
                </a:solidFill>
                <a:latin typeface="Times New Roman"/>
                <a:cs typeface="Times New Roman"/>
              </a:rPr>
              <a:t>More	</a:t>
            </a:r>
            <a:r>
              <a:rPr dirty="0" sz="4550" spc="160" b="1">
                <a:solidFill>
                  <a:srgbClr val="797C80"/>
                </a:solidFill>
                <a:latin typeface="Times New Roman"/>
                <a:cs typeface="Times New Roman"/>
              </a:rPr>
              <a:t>Entertain</a:t>
            </a:r>
            <a:r>
              <a:rPr dirty="0" sz="4550" spc="160" b="1">
                <a:solidFill>
                  <a:srgbClr val="626060"/>
                </a:solidFill>
                <a:latin typeface="Times New Roman"/>
                <a:cs typeface="Times New Roman"/>
              </a:rPr>
              <a:t>ment	</a:t>
            </a:r>
            <a:r>
              <a:rPr dirty="0" sz="4550" spc="260" b="1">
                <a:solidFill>
                  <a:srgbClr val="49423B"/>
                </a:solidFill>
                <a:latin typeface="Times New Roman"/>
                <a:cs typeface="Times New Roman"/>
              </a:rPr>
              <a:t>Committees</a:t>
            </a:r>
            <a:endParaRPr sz="45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544540" y="10783422"/>
            <a:ext cx="71755" cy="1676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900" spc="45">
                <a:solidFill>
                  <a:srgbClr val="9A9C99"/>
                </a:solidFill>
                <a:latin typeface="Times New Roman"/>
                <a:cs typeface="Times New Roman"/>
              </a:rPr>
              <a:t>•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699904" y="12554891"/>
            <a:ext cx="116205" cy="486409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3000" spc="-285">
                <a:solidFill>
                  <a:srgbClr val="797C80"/>
                </a:solidFill>
                <a:latin typeface="Arial"/>
                <a:cs typeface="Arial"/>
              </a:rPr>
              <a:t>r</a:t>
            </a:r>
            <a:endParaRPr sz="3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99308" y="13934485"/>
            <a:ext cx="88900" cy="207010"/>
          </a:xfrm>
          <a:prstGeom prst="rect">
            <a:avLst/>
          </a:prstGeom>
          <a:solidFill>
            <a:srgbClr val="DBDFDD"/>
          </a:solidFill>
        </p:spPr>
        <p:txBody>
          <a:bodyPr wrap="square" lIns="0" tIns="571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r>
              <a:rPr dirty="0" sz="1200" spc="-40">
                <a:solidFill>
                  <a:srgbClr val="A8AFAE"/>
                </a:solidFill>
                <a:latin typeface="Times New Roman"/>
                <a:cs typeface="Times New Roman"/>
              </a:rPr>
              <a:t>p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072959" y="13924576"/>
            <a:ext cx="252095" cy="351155"/>
          </a:xfrm>
          <a:custGeom>
            <a:avLst/>
            <a:gdLst/>
            <a:ahLst/>
            <a:cxnLst/>
            <a:rect l="l" t="t" r="r" b="b"/>
            <a:pathLst>
              <a:path w="252094" h="351155">
                <a:moveTo>
                  <a:pt x="252006" y="0"/>
                </a:moveTo>
                <a:lnTo>
                  <a:pt x="25781" y="0"/>
                </a:lnTo>
                <a:lnTo>
                  <a:pt x="25781" y="167640"/>
                </a:lnTo>
                <a:lnTo>
                  <a:pt x="0" y="167640"/>
                </a:lnTo>
                <a:lnTo>
                  <a:pt x="0" y="350977"/>
                </a:lnTo>
                <a:lnTo>
                  <a:pt x="147535" y="350977"/>
                </a:lnTo>
                <a:lnTo>
                  <a:pt x="147535" y="219760"/>
                </a:lnTo>
                <a:lnTo>
                  <a:pt x="252006" y="219760"/>
                </a:lnTo>
                <a:lnTo>
                  <a:pt x="252006" y="0"/>
                </a:lnTo>
                <a:close/>
              </a:path>
            </a:pathLst>
          </a:custGeom>
          <a:solidFill>
            <a:srgbClr val="DBDF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1843245" y="13924576"/>
            <a:ext cx="829310" cy="220345"/>
          </a:xfrm>
          <a:prstGeom prst="rect">
            <a:avLst/>
          </a:prstGeom>
          <a:solidFill>
            <a:srgbClr val="DBDFDD"/>
          </a:solidFill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r>
              <a:rPr dirty="0" sz="1300" spc="-70">
                <a:solidFill>
                  <a:srgbClr val="A8AFAE"/>
                </a:solidFill>
                <a:latin typeface="Times New Roman"/>
                <a:cs typeface="Times New Roman"/>
              </a:rPr>
              <a:t>OJl!Ml'M'EI:.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769697" y="13949484"/>
            <a:ext cx="69215" cy="190500"/>
          </a:xfrm>
          <a:custGeom>
            <a:avLst/>
            <a:gdLst/>
            <a:ahLst/>
            <a:cxnLst/>
            <a:rect l="l" t="t" r="r" b="b"/>
            <a:pathLst>
              <a:path w="69214" h="190500">
                <a:moveTo>
                  <a:pt x="68849" y="189874"/>
                </a:moveTo>
                <a:lnTo>
                  <a:pt x="0" y="189874"/>
                </a:lnTo>
                <a:lnTo>
                  <a:pt x="0" y="0"/>
                </a:lnTo>
                <a:lnTo>
                  <a:pt x="68849" y="0"/>
                </a:lnTo>
                <a:lnTo>
                  <a:pt x="68849" y="189874"/>
                </a:lnTo>
                <a:close/>
              </a:path>
            </a:pathLst>
          </a:custGeom>
          <a:solidFill>
            <a:srgbClr val="DBDF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2893816" y="13984028"/>
            <a:ext cx="39370" cy="142240"/>
          </a:xfrm>
          <a:custGeom>
            <a:avLst/>
            <a:gdLst/>
            <a:ahLst/>
            <a:cxnLst/>
            <a:rect l="l" t="t" r="r" b="b"/>
            <a:pathLst>
              <a:path w="39369" h="142240">
                <a:moveTo>
                  <a:pt x="39342" y="142192"/>
                </a:moveTo>
                <a:lnTo>
                  <a:pt x="0" y="142192"/>
                </a:lnTo>
                <a:lnTo>
                  <a:pt x="0" y="0"/>
                </a:lnTo>
                <a:lnTo>
                  <a:pt x="39342" y="0"/>
                </a:lnTo>
                <a:lnTo>
                  <a:pt x="39342" y="142192"/>
                </a:lnTo>
                <a:close/>
              </a:path>
            </a:pathLst>
          </a:custGeom>
          <a:solidFill>
            <a:srgbClr val="DBDF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3047290" y="13929526"/>
            <a:ext cx="59055" cy="213360"/>
          </a:xfrm>
          <a:custGeom>
            <a:avLst/>
            <a:gdLst/>
            <a:ahLst/>
            <a:cxnLst/>
            <a:rect l="l" t="t" r="r" b="b"/>
            <a:pathLst>
              <a:path w="59055" h="213359">
                <a:moveTo>
                  <a:pt x="59013" y="213288"/>
                </a:moveTo>
                <a:lnTo>
                  <a:pt x="0" y="213288"/>
                </a:lnTo>
                <a:lnTo>
                  <a:pt x="0" y="0"/>
                </a:lnTo>
                <a:lnTo>
                  <a:pt x="59013" y="0"/>
                </a:lnTo>
                <a:lnTo>
                  <a:pt x="59013" y="213288"/>
                </a:lnTo>
                <a:close/>
              </a:path>
            </a:pathLst>
          </a:custGeom>
          <a:solidFill>
            <a:srgbClr val="DBDF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2756997" y="13917939"/>
            <a:ext cx="335280" cy="2203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90195" algn="l"/>
              </a:tabLst>
            </a:pPr>
            <a:r>
              <a:rPr dirty="0" sz="1100" spc="-60">
                <a:solidFill>
                  <a:srgbClr val="A8AFAE"/>
                </a:solidFill>
                <a:latin typeface="Arial"/>
                <a:cs typeface="Arial"/>
              </a:rPr>
              <a:t>J</a:t>
            </a:r>
            <a:r>
              <a:rPr dirty="0" sz="1100" spc="-60">
                <a:solidFill>
                  <a:srgbClr val="A8AFAE"/>
                </a:solidFill>
                <a:latin typeface="Arial"/>
                <a:cs typeface="Arial"/>
              </a:rPr>
              <a:t> </a:t>
            </a:r>
            <a:r>
              <a:rPr dirty="0" sz="1100" spc="-130">
                <a:solidFill>
                  <a:srgbClr val="A8AFAE"/>
                </a:solidFill>
                <a:latin typeface="Arial"/>
                <a:cs typeface="Arial"/>
              </a:rPr>
              <a:t> </a:t>
            </a:r>
            <a:r>
              <a:rPr dirty="0" sz="850" spc="-95">
                <a:solidFill>
                  <a:srgbClr val="A8AFAE"/>
                </a:solidFill>
                <a:latin typeface="Times New Roman"/>
                <a:cs typeface="Times New Roman"/>
              </a:rPr>
              <a:t>I</a:t>
            </a:r>
            <a:r>
              <a:rPr dirty="0" sz="850">
                <a:solidFill>
                  <a:srgbClr val="A8AFAE"/>
                </a:solidFill>
                <a:latin typeface="Times New Roman"/>
                <a:cs typeface="Times New Roman"/>
              </a:rPr>
              <a:t>	</a:t>
            </a:r>
            <a:r>
              <a:rPr dirty="0" sz="1250" spc="-170">
                <a:solidFill>
                  <a:srgbClr val="A8AFAE"/>
                </a:solidFill>
                <a:latin typeface="Times New Roman"/>
                <a:cs typeface="Times New Roman"/>
              </a:rPr>
              <a:t>f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434624" y="14092077"/>
            <a:ext cx="207010" cy="180975"/>
          </a:xfrm>
          <a:custGeom>
            <a:avLst/>
            <a:gdLst/>
            <a:ahLst/>
            <a:cxnLst/>
            <a:rect l="l" t="t" r="r" b="b"/>
            <a:pathLst>
              <a:path w="207010" h="180975">
                <a:moveTo>
                  <a:pt x="206548" y="180972"/>
                </a:moveTo>
                <a:lnTo>
                  <a:pt x="0" y="180972"/>
                </a:lnTo>
                <a:lnTo>
                  <a:pt x="0" y="0"/>
                </a:lnTo>
                <a:lnTo>
                  <a:pt x="206548" y="0"/>
                </a:lnTo>
                <a:lnTo>
                  <a:pt x="206548" y="180972"/>
                </a:lnTo>
                <a:close/>
              </a:path>
            </a:pathLst>
          </a:custGeom>
          <a:solidFill>
            <a:srgbClr val="DBDF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689052" y="14062357"/>
            <a:ext cx="88900" cy="220345"/>
          </a:xfrm>
          <a:custGeom>
            <a:avLst/>
            <a:gdLst/>
            <a:ahLst/>
            <a:cxnLst/>
            <a:rect l="l" t="t" r="r" b="b"/>
            <a:pathLst>
              <a:path w="88900" h="220344">
                <a:moveTo>
                  <a:pt x="88520" y="219751"/>
                </a:moveTo>
                <a:lnTo>
                  <a:pt x="0" y="219751"/>
                </a:lnTo>
                <a:lnTo>
                  <a:pt x="0" y="0"/>
                </a:lnTo>
                <a:lnTo>
                  <a:pt x="88520" y="0"/>
                </a:lnTo>
                <a:lnTo>
                  <a:pt x="88520" y="219751"/>
                </a:lnTo>
                <a:close/>
              </a:path>
            </a:pathLst>
          </a:custGeom>
          <a:solidFill>
            <a:srgbClr val="DBDF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 txBox="1"/>
          <p:nvPr/>
        </p:nvSpPr>
        <p:spPr>
          <a:xfrm>
            <a:off x="1060269" y="13913018"/>
            <a:ext cx="750570" cy="36449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38100">
              <a:lnSpc>
                <a:spcPts val="1320"/>
              </a:lnSpc>
              <a:spcBef>
                <a:spcPts val="114"/>
              </a:spcBef>
            </a:pPr>
            <a:r>
              <a:rPr dirty="0" sz="1300" spc="-130">
                <a:solidFill>
                  <a:srgbClr val="A8AFAE"/>
                </a:solidFill>
                <a:latin typeface="Times New Roman"/>
                <a:cs typeface="Times New Roman"/>
              </a:rPr>
              <a:t>BW</a:t>
            </a:r>
            <a:r>
              <a:rPr dirty="0" sz="1300" spc="-95">
                <a:solidFill>
                  <a:srgbClr val="A8AFAE"/>
                </a:solidFill>
                <a:latin typeface="Times New Roman"/>
                <a:cs typeface="Times New Roman"/>
              </a:rPr>
              <a:t> </a:t>
            </a:r>
            <a:r>
              <a:rPr dirty="0" sz="1300" spc="-65">
                <a:solidFill>
                  <a:srgbClr val="9A9C99"/>
                </a:solidFill>
                <a:latin typeface="Times New Roman"/>
                <a:cs typeface="Times New Roman"/>
              </a:rPr>
              <a:t>IT"i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ts val="1320"/>
              </a:lnSpc>
              <a:tabLst>
                <a:tab pos="374015" algn="l"/>
              </a:tabLst>
            </a:pPr>
            <a:r>
              <a:rPr dirty="0" sz="1050" spc="50">
                <a:solidFill>
                  <a:srgbClr val="A8AFAE"/>
                </a:solidFill>
                <a:latin typeface="Arial"/>
                <a:cs typeface="Arial"/>
              </a:rPr>
              <a:t>r.n	</a:t>
            </a:r>
            <a:r>
              <a:rPr dirty="0" sz="1050" spc="65">
                <a:solidFill>
                  <a:srgbClr val="A8AFAE"/>
                </a:solidFill>
                <a:latin typeface="Times New Roman"/>
                <a:cs typeface="Times New Roman"/>
              </a:rPr>
              <a:t>tlln</a:t>
            </a:r>
            <a:r>
              <a:rPr dirty="0" sz="1050" spc="-10">
                <a:solidFill>
                  <a:srgbClr val="A8AFAE"/>
                </a:solidFill>
                <a:latin typeface="Times New Roman"/>
                <a:cs typeface="Times New Roman"/>
              </a:rPr>
              <a:t> </a:t>
            </a:r>
            <a:r>
              <a:rPr dirty="0" sz="1300" spc="130">
                <a:solidFill>
                  <a:srgbClr val="A8AFAE"/>
                </a:solidFill>
                <a:latin typeface="Times New Roman"/>
                <a:cs typeface="Times New Roman"/>
              </a:rPr>
              <a:t>P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3295272" y="90632"/>
            <a:ext cx="96520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spc="80">
                <a:solidFill>
                  <a:srgbClr val="797C80"/>
                </a:solidFill>
                <a:latin typeface="Times New Roman"/>
                <a:cs typeface="Times New Roman"/>
              </a:rPr>
              <a:t>•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1157650" y="6654913"/>
            <a:ext cx="618490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spc="-5">
                <a:solidFill>
                  <a:srgbClr val="9A9C99"/>
                </a:solidFill>
                <a:latin typeface="Times New Roman"/>
                <a:cs typeface="Times New Roman"/>
              </a:rPr>
              <a:t>DANCE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1816049" y="6666437"/>
            <a:ext cx="1065530" cy="226695"/>
          </a:xfrm>
          <a:prstGeom prst="rect">
            <a:avLst/>
          </a:prstGeom>
          <a:solidFill>
            <a:srgbClr val="DBDFDD"/>
          </a:solidFill>
        </p:spPr>
        <p:txBody>
          <a:bodyPr wrap="square" lIns="0" tIns="19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dirty="0" sz="1350" spc="35">
                <a:solidFill>
                  <a:srgbClr val="A8AFAE"/>
                </a:solidFill>
                <a:latin typeface="Times New Roman"/>
                <a:cs typeface="Times New Roman"/>
              </a:rPr>
              <a:t>C0}1f.lITTEE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2987074" y="6654913"/>
            <a:ext cx="1842135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spc="-5">
                <a:solidFill>
                  <a:srgbClr val="9A9C99"/>
                </a:solidFill>
                <a:latin typeface="Times New Roman"/>
                <a:cs typeface="Times New Roman"/>
              </a:rPr>
              <a:t>Dove </a:t>
            </a:r>
            <a:r>
              <a:rPr dirty="0" sz="1350" spc="50">
                <a:solidFill>
                  <a:srgbClr val="9A9C99"/>
                </a:solidFill>
                <a:latin typeface="Times New Roman"/>
                <a:cs typeface="Times New Roman"/>
              </a:rPr>
              <a:t>Ta</a:t>
            </a:r>
            <a:r>
              <a:rPr dirty="0" sz="1350" spc="50">
                <a:solidFill>
                  <a:srgbClr val="797C80"/>
                </a:solidFill>
                <a:latin typeface="Times New Roman"/>
                <a:cs typeface="Times New Roman"/>
              </a:rPr>
              <a:t>r </a:t>
            </a:r>
            <a:r>
              <a:rPr dirty="0" sz="1350" spc="75">
                <a:solidFill>
                  <a:srgbClr val="9A9C99"/>
                </a:solidFill>
                <a:latin typeface="Times New Roman"/>
                <a:cs typeface="Times New Roman"/>
              </a:rPr>
              <a:t>box,</a:t>
            </a:r>
            <a:r>
              <a:rPr dirty="0" sz="1200" spc="75">
                <a:solidFill>
                  <a:srgbClr val="9A9C99"/>
                </a:solidFill>
                <a:latin typeface="Times New Roman"/>
                <a:cs typeface="Times New Roman"/>
              </a:rPr>
              <a:t>Edd</a:t>
            </a:r>
            <a:r>
              <a:rPr dirty="0" sz="1200" spc="45">
                <a:solidFill>
                  <a:srgbClr val="9A9C99"/>
                </a:solidFill>
                <a:latin typeface="Times New Roman"/>
                <a:cs typeface="Times New Roman"/>
              </a:rPr>
              <a:t> </a:t>
            </a:r>
            <a:r>
              <a:rPr dirty="0" sz="1200" spc="55">
                <a:solidFill>
                  <a:srgbClr val="9A9C99"/>
                </a:solidFill>
                <a:latin typeface="Times New Roman"/>
                <a:cs typeface="Times New Roman"/>
              </a:rPr>
              <a:t>Beoeh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4902608" y="6654913"/>
            <a:ext cx="3265804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spc="25">
                <a:solidFill>
                  <a:srgbClr val="9A9C99"/>
                </a:solidFill>
                <a:latin typeface="Times New Roman"/>
                <a:cs typeface="Times New Roman"/>
              </a:rPr>
              <a:t>l </a:t>
            </a:r>
            <a:r>
              <a:rPr dirty="0" sz="1200" spc="100">
                <a:solidFill>
                  <a:srgbClr val="9A9C99"/>
                </a:solidFill>
                <a:latin typeface="Times New Roman"/>
                <a:cs typeface="Times New Roman"/>
              </a:rPr>
              <a:t>harles </a:t>
            </a:r>
            <a:r>
              <a:rPr dirty="0" sz="1200" spc="40">
                <a:solidFill>
                  <a:srgbClr val="9A9C99"/>
                </a:solidFill>
                <a:latin typeface="Times New Roman"/>
                <a:cs typeface="Times New Roman"/>
              </a:rPr>
              <a:t>Blnck, </a:t>
            </a:r>
            <a:r>
              <a:rPr dirty="0" sz="1200" spc="-5">
                <a:solidFill>
                  <a:srgbClr val="9A9C99"/>
                </a:solidFill>
                <a:latin typeface="Times New Roman"/>
                <a:cs typeface="Times New Roman"/>
              </a:rPr>
              <a:t>cha1nn11n, </a:t>
            </a:r>
            <a:r>
              <a:rPr dirty="0" sz="1200" spc="60">
                <a:solidFill>
                  <a:srgbClr val="9A9C99"/>
                </a:solidFill>
                <a:latin typeface="Times New Roman"/>
                <a:cs typeface="Times New Roman"/>
              </a:rPr>
              <a:t>nnd </a:t>
            </a:r>
            <a:r>
              <a:rPr dirty="0" sz="1200" spc="45">
                <a:solidFill>
                  <a:srgbClr val="9A9C99"/>
                </a:solidFill>
                <a:latin typeface="Times New Roman"/>
                <a:cs typeface="Times New Roman"/>
              </a:rPr>
              <a:t>Dick</a:t>
            </a:r>
            <a:r>
              <a:rPr dirty="0" sz="1200" spc="175">
                <a:solidFill>
                  <a:srgbClr val="9A9C99"/>
                </a:solidFill>
                <a:latin typeface="Times New Roman"/>
                <a:cs typeface="Times New Roman"/>
              </a:rPr>
              <a:t> </a:t>
            </a:r>
            <a:r>
              <a:rPr dirty="0" sz="1200" spc="50">
                <a:solidFill>
                  <a:srgbClr val="9A9C99"/>
                </a:solidFill>
                <a:latin typeface="Times New Roman"/>
                <a:cs typeface="Times New Roman"/>
              </a:rPr>
              <a:t>EngbrechL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65203" y="355576"/>
            <a:ext cx="9088891" cy="59886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425519" y="6419105"/>
            <a:ext cx="935071" cy="131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58711" y="6662395"/>
            <a:ext cx="355327" cy="131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902927" y="168432"/>
            <a:ext cx="4862369" cy="55020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8196487" y="748586"/>
            <a:ext cx="1645724" cy="17591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8925844" y="2825899"/>
            <a:ext cx="542341" cy="5427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307644" y="4585075"/>
            <a:ext cx="3796454" cy="32563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019753" y="12258057"/>
            <a:ext cx="841564" cy="2807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096664" y="8739715"/>
            <a:ext cx="4600549" cy="400492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0" y="14428950"/>
            <a:ext cx="430132" cy="14045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202155" y="10442742"/>
            <a:ext cx="8901944" cy="412666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734616" y="5998024"/>
            <a:ext cx="0" cy="2077720"/>
          </a:xfrm>
          <a:custGeom>
            <a:avLst/>
            <a:gdLst/>
            <a:ahLst/>
            <a:cxnLst/>
            <a:rect l="l" t="t" r="r" b="b"/>
            <a:pathLst>
              <a:path w="0" h="2077720">
                <a:moveTo>
                  <a:pt x="0" y="2077318"/>
                </a:moveTo>
                <a:lnTo>
                  <a:pt x="0" y="0"/>
                </a:lnTo>
              </a:path>
            </a:pathLst>
          </a:custGeom>
          <a:ln w="1870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725266" y="8206344"/>
            <a:ext cx="0" cy="542925"/>
          </a:xfrm>
          <a:custGeom>
            <a:avLst/>
            <a:gdLst/>
            <a:ahLst/>
            <a:cxnLst/>
            <a:rect l="l" t="t" r="r" b="b"/>
            <a:pathLst>
              <a:path w="0" h="542925">
                <a:moveTo>
                  <a:pt x="0" y="542722"/>
                </a:moveTo>
                <a:lnTo>
                  <a:pt x="0" y="0"/>
                </a:lnTo>
              </a:path>
            </a:pathLst>
          </a:custGeom>
          <a:ln w="1870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828124" y="346219"/>
            <a:ext cx="0" cy="467995"/>
          </a:xfrm>
          <a:custGeom>
            <a:avLst/>
            <a:gdLst/>
            <a:ahLst/>
            <a:cxnLst/>
            <a:rect l="l" t="t" r="r" b="b"/>
            <a:pathLst>
              <a:path w="0" h="467994">
                <a:moveTo>
                  <a:pt x="0" y="467864"/>
                </a:moveTo>
                <a:lnTo>
                  <a:pt x="0" y="0"/>
                </a:lnTo>
              </a:path>
            </a:pathLst>
          </a:custGeom>
          <a:ln w="93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6391797" y="2292536"/>
            <a:ext cx="0" cy="281305"/>
          </a:xfrm>
          <a:custGeom>
            <a:avLst/>
            <a:gdLst/>
            <a:ahLst/>
            <a:cxnLst/>
            <a:rect l="l" t="t" r="r" b="b"/>
            <a:pathLst>
              <a:path w="0" h="281305">
                <a:moveTo>
                  <a:pt x="0" y="280718"/>
                </a:moveTo>
                <a:lnTo>
                  <a:pt x="0" y="0"/>
                </a:lnTo>
              </a:path>
            </a:pathLst>
          </a:custGeom>
          <a:ln w="1870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8102977" y="2638756"/>
            <a:ext cx="2001520" cy="56515"/>
          </a:xfrm>
          <a:custGeom>
            <a:avLst/>
            <a:gdLst/>
            <a:ahLst/>
            <a:cxnLst/>
            <a:rect l="l" t="t" r="r" b="b"/>
            <a:pathLst>
              <a:path w="2001519" h="56514">
                <a:moveTo>
                  <a:pt x="0" y="0"/>
                </a:moveTo>
                <a:lnTo>
                  <a:pt x="2001122" y="0"/>
                </a:lnTo>
                <a:lnTo>
                  <a:pt x="2001122" y="56143"/>
                </a:lnTo>
                <a:lnTo>
                  <a:pt x="0" y="5614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6363745" y="3565128"/>
            <a:ext cx="1309370" cy="0"/>
          </a:xfrm>
          <a:custGeom>
            <a:avLst/>
            <a:gdLst/>
            <a:ahLst/>
            <a:cxnLst/>
            <a:rect l="l" t="t" r="r" b="b"/>
            <a:pathLst>
              <a:path w="1309369" h="0">
                <a:moveTo>
                  <a:pt x="0" y="0"/>
                </a:moveTo>
                <a:lnTo>
                  <a:pt x="1309099" y="0"/>
                </a:lnTo>
              </a:path>
            </a:pathLst>
          </a:custGeom>
          <a:ln w="935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2053067" y="5810878"/>
            <a:ext cx="440055" cy="0"/>
          </a:xfrm>
          <a:custGeom>
            <a:avLst/>
            <a:gdLst/>
            <a:ahLst/>
            <a:cxnLst/>
            <a:rect l="l" t="t" r="r" b="b"/>
            <a:pathLst>
              <a:path w="440054" h="0">
                <a:moveTo>
                  <a:pt x="0" y="0"/>
                </a:moveTo>
                <a:lnTo>
                  <a:pt x="439483" y="0"/>
                </a:lnTo>
              </a:path>
            </a:pathLst>
          </a:custGeom>
          <a:ln w="3742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664426" y="6325529"/>
            <a:ext cx="374650" cy="0"/>
          </a:xfrm>
          <a:custGeom>
            <a:avLst/>
            <a:gdLst/>
            <a:ahLst/>
            <a:cxnLst/>
            <a:rect l="l" t="t" r="r" b="b"/>
            <a:pathLst>
              <a:path w="374650" h="0">
                <a:moveTo>
                  <a:pt x="0" y="0"/>
                </a:moveTo>
                <a:lnTo>
                  <a:pt x="374028" y="0"/>
                </a:lnTo>
              </a:path>
            </a:pathLst>
          </a:custGeom>
          <a:ln w="2807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1437541" y="6422725"/>
            <a:ext cx="1668145" cy="196850"/>
          </a:xfrm>
          <a:prstGeom prst="rect">
            <a:avLst/>
          </a:prstGeom>
          <a:solidFill>
            <a:srgbClr val="D3D8D6"/>
          </a:solidFill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r>
              <a:rPr dirty="0" sz="1200" spc="35">
                <a:solidFill>
                  <a:srgbClr val="A3AAAA"/>
                </a:solidFill>
                <a:latin typeface="Times New Roman"/>
                <a:cs typeface="Times New Roman"/>
              </a:rPr>
              <a:t>P[ </a:t>
            </a:r>
            <a:r>
              <a:rPr dirty="0" sz="1200" spc="105">
                <a:solidFill>
                  <a:srgbClr val="A3AAAA"/>
                </a:solidFill>
                <a:latin typeface="Times New Roman"/>
                <a:cs typeface="Times New Roman"/>
              </a:rPr>
              <a:t>Bl]( </a:t>
            </a:r>
            <a:r>
              <a:rPr dirty="0" sz="1200" spc="250">
                <a:solidFill>
                  <a:srgbClr val="A3AAAA"/>
                </a:solidFill>
                <a:latin typeface="Times New Roman"/>
                <a:cs typeface="Times New Roman"/>
              </a:rPr>
              <a:t>TIOX</a:t>
            </a:r>
            <a:r>
              <a:rPr dirty="0" sz="1200" spc="45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200" spc="10">
                <a:solidFill>
                  <a:srgbClr val="A3AAAA"/>
                </a:solidFill>
                <a:latin typeface="Times New Roman"/>
                <a:cs typeface="Times New Roman"/>
              </a:rPr>
              <a:t>BOARll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06920" y="6422725"/>
            <a:ext cx="2355850" cy="196850"/>
          </a:xfrm>
          <a:prstGeom prst="rect">
            <a:avLst/>
          </a:prstGeom>
          <a:solidFill>
            <a:srgbClr val="D3D8D6"/>
          </a:solidFill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r>
              <a:rPr dirty="0" sz="1150" spc="35">
                <a:solidFill>
                  <a:srgbClr val="A3AAAA"/>
                </a:solidFill>
                <a:latin typeface="Arial"/>
                <a:cs typeface="Arial"/>
              </a:rPr>
              <a:t>r.!•. </a:t>
            </a:r>
            <a:r>
              <a:rPr dirty="0" sz="1200" spc="50">
                <a:solidFill>
                  <a:srgbClr val="A3AAAA"/>
                </a:solidFill>
                <a:latin typeface="Times New Roman"/>
                <a:cs typeface="Times New Roman"/>
              </a:rPr>
              <a:t>Paul </a:t>
            </a:r>
            <a:r>
              <a:rPr dirty="0" sz="1200" spc="15">
                <a:solidFill>
                  <a:srgbClr val="A3AAAA"/>
                </a:solidFill>
                <a:latin typeface="Times New Roman"/>
                <a:cs typeface="Times New Roman"/>
              </a:rPr>
              <a:t>Bclleinore for:i.lt,</a:t>
            </a:r>
            <a:r>
              <a:rPr dirty="0" sz="1200" spc="50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200" spc="-35">
                <a:solidFill>
                  <a:srgbClr val="A3AAAA"/>
                </a:solidFill>
                <a:latin typeface="Times New Roman"/>
                <a:cs typeface="Times New Roman"/>
              </a:rPr>
              <a:t>!&gt;ponsor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32506" y="6401726"/>
            <a:ext cx="3714750" cy="2222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dirty="0" sz="1200" spc="55">
                <a:solidFill>
                  <a:srgbClr val="939795"/>
                </a:solidFill>
                <a:latin typeface="Times New Roman"/>
                <a:cs typeface="Times New Roman"/>
              </a:rPr>
              <a:t>Danny </a:t>
            </a:r>
            <a:r>
              <a:rPr dirty="0" sz="1200" spc="45">
                <a:solidFill>
                  <a:srgbClr val="939795"/>
                </a:solidFill>
                <a:latin typeface="Times New Roman"/>
                <a:cs typeface="Times New Roman"/>
              </a:rPr>
              <a:t>Belk, </a:t>
            </a:r>
            <a:r>
              <a:rPr dirty="0" sz="1250" spc="70">
                <a:solidFill>
                  <a:srgbClr val="939795"/>
                </a:solidFill>
                <a:latin typeface="Times New Roman"/>
                <a:cs typeface="Times New Roman"/>
              </a:rPr>
              <a:t>h,nntfer </a:t>
            </a:r>
            <a:r>
              <a:rPr dirty="0" sz="1200" spc="225">
                <a:solidFill>
                  <a:srgbClr val="939795"/>
                </a:solidFill>
                <a:latin typeface="Times New Roman"/>
                <a:cs typeface="Times New Roman"/>
              </a:rPr>
              <a:t>B </a:t>
            </a:r>
            <a:r>
              <a:rPr dirty="0" sz="1200" spc="150">
                <a:solidFill>
                  <a:srgbClr val="939795"/>
                </a:solidFill>
                <a:latin typeface="Times New Roman"/>
                <a:cs typeface="Times New Roman"/>
              </a:rPr>
              <a:t>ws, </a:t>
            </a:r>
            <a:r>
              <a:rPr dirty="0" sz="1200" spc="70">
                <a:solidFill>
                  <a:srgbClr val="939795"/>
                </a:solidFill>
                <a:latin typeface="Times New Roman"/>
                <a:cs typeface="Times New Roman"/>
              </a:rPr>
              <a:t>Allen </a:t>
            </a:r>
            <a:r>
              <a:rPr dirty="0" sz="1200" spc="65">
                <a:solidFill>
                  <a:srgbClr val="808380"/>
                </a:solidFill>
                <a:latin typeface="Times New Roman"/>
                <a:cs typeface="Times New Roman"/>
              </a:rPr>
              <a:t>Averill,</a:t>
            </a:r>
            <a:r>
              <a:rPr dirty="0" sz="1200" spc="-40">
                <a:solidFill>
                  <a:srgbClr val="808380"/>
                </a:solidFill>
                <a:latin typeface="Times New Roman"/>
                <a:cs typeface="Times New Roman"/>
              </a:rPr>
              <a:t> </a:t>
            </a:r>
            <a:r>
              <a:rPr dirty="0" sz="1200" spc="-75">
                <a:solidFill>
                  <a:srgbClr val="808380"/>
                </a:solidFill>
                <a:latin typeface="Times New Roman"/>
                <a:cs typeface="Times New Roman"/>
              </a:rPr>
              <a:t>ah111rm.1n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831659" y="6619228"/>
            <a:ext cx="56515" cy="203200"/>
          </a:xfrm>
          <a:custGeom>
            <a:avLst/>
            <a:gdLst/>
            <a:ahLst/>
            <a:cxnLst/>
            <a:rect l="l" t="t" r="r" b="b"/>
            <a:pathLst>
              <a:path w="56514" h="203200">
                <a:moveTo>
                  <a:pt x="56104" y="202794"/>
                </a:moveTo>
                <a:lnTo>
                  <a:pt x="0" y="202794"/>
                </a:lnTo>
                <a:lnTo>
                  <a:pt x="0" y="0"/>
                </a:lnTo>
                <a:lnTo>
                  <a:pt x="56104" y="0"/>
                </a:lnTo>
                <a:lnTo>
                  <a:pt x="56104" y="202794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1818959" y="6607587"/>
            <a:ext cx="675005" cy="2108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288290" algn="l"/>
              </a:tabLst>
            </a:pPr>
            <a:r>
              <a:rPr dirty="0" sz="1200" spc="-50">
                <a:solidFill>
                  <a:srgbClr val="A3AAAA"/>
                </a:solidFill>
                <a:latin typeface="Times New Roman"/>
                <a:cs typeface="Times New Roman"/>
              </a:rPr>
              <a:t>r	</a:t>
            </a:r>
            <a:r>
              <a:rPr dirty="0" sz="1150" spc="-25">
                <a:solidFill>
                  <a:srgbClr val="A3AAAA"/>
                </a:solidFill>
                <a:latin typeface="Times New Roman"/>
                <a:cs typeface="Times New Roman"/>
              </a:rPr>
              <a:t>ff</a:t>
            </a:r>
            <a:r>
              <a:rPr dirty="0" sz="1150" spc="-50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200" spc="30">
                <a:solidFill>
                  <a:srgbClr val="A3AAAA"/>
                </a:solidFill>
                <a:latin typeface="Times New Roman"/>
                <a:cs typeface="Times New Roman"/>
              </a:rPr>
              <a:t>ill'n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633786" y="6619228"/>
            <a:ext cx="299720" cy="203200"/>
          </a:xfrm>
          <a:prstGeom prst="rect">
            <a:avLst/>
          </a:prstGeom>
          <a:solidFill>
            <a:srgbClr val="D3D8D6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95"/>
              </a:lnSpc>
            </a:pPr>
            <a:r>
              <a:rPr dirty="0" sz="1350" spc="50">
                <a:solidFill>
                  <a:srgbClr val="A3AAAA"/>
                </a:solidFill>
                <a:latin typeface="Times New Roman"/>
                <a:cs typeface="Times New Roman"/>
              </a:rPr>
              <a:t>=n.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986542" y="6619228"/>
            <a:ext cx="302895" cy="203200"/>
          </a:xfrm>
          <a:prstGeom prst="rect">
            <a:avLst/>
          </a:prstGeom>
          <a:solidFill>
            <a:srgbClr val="D3D8D6"/>
          </a:solidFill>
        </p:spPr>
        <p:txBody>
          <a:bodyPr wrap="square" lIns="0" tIns="95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dirty="0" sz="1150" spc="-95">
                <a:solidFill>
                  <a:srgbClr val="A3AAAA"/>
                </a:solidFill>
                <a:latin typeface="Times New Roman"/>
                <a:cs typeface="Times New Roman"/>
              </a:rPr>
              <a:t>ftu"Ul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535186" y="6619228"/>
            <a:ext cx="411480" cy="203200"/>
          </a:xfrm>
          <a:prstGeom prst="rect">
            <a:avLst/>
          </a:prstGeom>
          <a:solidFill>
            <a:srgbClr val="D3D8D6"/>
          </a:solidFill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r>
              <a:rPr dirty="0" sz="1200" spc="-90">
                <a:solidFill>
                  <a:srgbClr val="A3AAAA"/>
                </a:solidFill>
                <a:latin typeface="Times New Roman"/>
                <a:cs typeface="Times New Roman"/>
              </a:rPr>
              <a:t>pon!&lt;llr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661290" y="7374885"/>
            <a:ext cx="5774690" cy="7048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187575" algn="l"/>
              </a:tabLst>
            </a:pPr>
            <a:r>
              <a:rPr dirty="0" sz="4450" spc="75" b="1">
                <a:solidFill>
                  <a:srgbClr val="707470"/>
                </a:solidFill>
                <a:latin typeface="Times New Roman"/>
                <a:cs typeface="Times New Roman"/>
              </a:rPr>
              <a:t>Stu</a:t>
            </a:r>
            <a:r>
              <a:rPr dirty="0" sz="4450" spc="75" b="1">
                <a:solidFill>
                  <a:srgbClr val="595757"/>
                </a:solidFill>
                <a:latin typeface="Times New Roman"/>
                <a:cs typeface="Times New Roman"/>
              </a:rPr>
              <a:t>dent	</a:t>
            </a:r>
            <a:r>
              <a:rPr dirty="0" sz="4450" spc="85" b="1">
                <a:solidFill>
                  <a:srgbClr val="44413B"/>
                </a:solidFill>
                <a:latin typeface="Times New Roman"/>
                <a:cs typeface="Times New Roman"/>
              </a:rPr>
              <a:t>Publications...</a:t>
            </a:r>
            <a:endParaRPr sz="445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2472998" y="5820235"/>
            <a:ext cx="149860" cy="0"/>
          </a:xfrm>
          <a:custGeom>
            <a:avLst/>
            <a:gdLst/>
            <a:ahLst/>
            <a:cxnLst/>
            <a:rect l="l" t="t" r="r" b="b"/>
            <a:pathLst>
              <a:path w="149859" h="0">
                <a:moveTo>
                  <a:pt x="0" y="0"/>
                </a:moveTo>
                <a:lnTo>
                  <a:pt x="149611" y="0"/>
                </a:lnTo>
              </a:path>
            </a:pathLst>
          </a:custGeom>
          <a:ln w="9357">
            <a:solidFill>
              <a:srgbClr val="59575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2460298" y="5634429"/>
            <a:ext cx="1611630" cy="61341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350" spc="-345" b="1" i="1">
                <a:solidFill>
                  <a:srgbClr val="595757"/>
                </a:solidFill>
                <a:latin typeface="Arial"/>
                <a:cs typeface="Arial"/>
              </a:rPr>
              <a:t>d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50">
              <a:latin typeface="Arial"/>
              <a:cs typeface="Arial"/>
            </a:endParaRPr>
          </a:p>
          <a:p>
            <a:pPr marL="215900">
              <a:lnSpc>
                <a:spcPct val="100000"/>
              </a:lnSpc>
            </a:pPr>
            <a:r>
              <a:rPr dirty="0" sz="1200" spc="100">
                <a:solidFill>
                  <a:srgbClr val="808380"/>
                </a:solidFill>
                <a:latin typeface="Times New Roman"/>
                <a:cs typeface="Times New Roman"/>
              </a:rPr>
              <a:t>Editor </a:t>
            </a:r>
            <a:r>
              <a:rPr dirty="0" sz="1200" spc="140">
                <a:solidFill>
                  <a:srgbClr val="808380"/>
                </a:solidFill>
                <a:latin typeface="Times New Roman"/>
                <a:cs typeface="Times New Roman"/>
              </a:rPr>
              <a:t>Stan</a:t>
            </a:r>
            <a:r>
              <a:rPr dirty="0" sz="1200" spc="-45">
                <a:solidFill>
                  <a:srgbClr val="808380"/>
                </a:solidFill>
                <a:latin typeface="Times New Roman"/>
                <a:cs typeface="Times New Roman"/>
              </a:rPr>
              <a:t> </a:t>
            </a:r>
            <a:r>
              <a:rPr dirty="0" sz="1200" spc="75">
                <a:solidFill>
                  <a:srgbClr val="808380"/>
                </a:solidFill>
                <a:latin typeface="Times New Roman"/>
                <a:cs typeface="Times New Roman"/>
              </a:rPr>
              <a:t>Pellow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1336795" y="6895049"/>
            <a:ext cx="398780" cy="452120"/>
          </a:xfrm>
          <a:custGeom>
            <a:avLst/>
            <a:gdLst/>
            <a:ahLst/>
            <a:cxnLst/>
            <a:rect l="l" t="t" r="r" b="b"/>
            <a:pathLst>
              <a:path w="398779" h="452120">
                <a:moveTo>
                  <a:pt x="398348" y="205867"/>
                </a:moveTo>
                <a:lnTo>
                  <a:pt x="308571" y="205867"/>
                </a:lnTo>
                <a:lnTo>
                  <a:pt x="308571" y="0"/>
                </a:lnTo>
                <a:lnTo>
                  <a:pt x="0" y="0"/>
                </a:lnTo>
                <a:lnTo>
                  <a:pt x="0" y="245808"/>
                </a:lnTo>
                <a:lnTo>
                  <a:pt x="13843" y="245808"/>
                </a:lnTo>
                <a:lnTo>
                  <a:pt x="13843" y="451675"/>
                </a:lnTo>
                <a:lnTo>
                  <a:pt x="398348" y="451675"/>
                </a:lnTo>
                <a:lnTo>
                  <a:pt x="398348" y="205867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2192579" y="7100905"/>
            <a:ext cx="37465" cy="246379"/>
          </a:xfrm>
          <a:custGeom>
            <a:avLst/>
            <a:gdLst/>
            <a:ahLst/>
            <a:cxnLst/>
            <a:rect l="l" t="t" r="r" b="b"/>
            <a:pathLst>
              <a:path w="37465" h="246379">
                <a:moveTo>
                  <a:pt x="37402" y="245811"/>
                </a:moveTo>
                <a:lnTo>
                  <a:pt x="0" y="245811"/>
                </a:lnTo>
                <a:lnTo>
                  <a:pt x="0" y="0"/>
                </a:lnTo>
                <a:lnTo>
                  <a:pt x="37402" y="0"/>
                </a:lnTo>
                <a:lnTo>
                  <a:pt x="37402" y="245811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/>
          <p:nvPr/>
        </p:nvSpPr>
        <p:spPr>
          <a:xfrm>
            <a:off x="11324098" y="6883627"/>
            <a:ext cx="4234815" cy="457834"/>
          </a:xfrm>
          <a:prstGeom prst="rect">
            <a:avLst/>
          </a:prstGeom>
        </p:spPr>
        <p:txBody>
          <a:bodyPr wrap="square" lIns="0" tIns="34925" rIns="0" bIns="0" rtlCol="0" vert="horz">
            <a:spAutoFit/>
          </a:bodyPr>
          <a:lstStyle/>
          <a:p>
            <a:pPr marL="26034" marR="5080" indent="-13970">
              <a:lnSpc>
                <a:spcPts val="1620"/>
              </a:lnSpc>
              <a:spcBef>
                <a:spcPts val="275"/>
              </a:spcBef>
            </a:pPr>
            <a:r>
              <a:rPr dirty="0" sz="1450" spc="105">
                <a:solidFill>
                  <a:srgbClr val="A3AAAA"/>
                </a:solidFill>
                <a:latin typeface="Times New Roman"/>
                <a:cs typeface="Times New Roman"/>
              </a:rPr>
              <a:t>The </a:t>
            </a:r>
            <a:r>
              <a:rPr dirty="0" sz="1450" spc="125">
                <a:solidFill>
                  <a:srgbClr val="939795"/>
                </a:solidFill>
                <a:latin typeface="Times New Roman"/>
                <a:cs typeface="Times New Roman"/>
              </a:rPr>
              <a:t>EL </a:t>
            </a:r>
            <a:r>
              <a:rPr dirty="0" sz="1450" spc="114">
                <a:solidFill>
                  <a:srgbClr val="808380"/>
                </a:solidFill>
                <a:latin typeface="Times New Roman"/>
                <a:cs typeface="Times New Roman"/>
              </a:rPr>
              <a:t>ARRASTRE. </a:t>
            </a:r>
            <a:r>
              <a:rPr dirty="0" sz="1450" spc="75">
                <a:solidFill>
                  <a:srgbClr val="808380"/>
                </a:solidFill>
                <a:latin typeface="Times New Roman"/>
                <a:cs typeface="Times New Roman"/>
              </a:rPr>
              <a:t>the </a:t>
            </a:r>
            <a:r>
              <a:rPr dirty="0" sz="1450" spc="120">
                <a:solidFill>
                  <a:srgbClr val="808380"/>
                </a:solidFill>
                <a:latin typeface="Times New Roman"/>
                <a:cs typeface="Times New Roman"/>
              </a:rPr>
              <a:t>student </a:t>
            </a:r>
            <a:r>
              <a:rPr dirty="0" sz="1450" spc="70">
                <a:solidFill>
                  <a:srgbClr val="808380"/>
                </a:solidFill>
                <a:latin typeface="Times New Roman"/>
                <a:cs typeface="Times New Roman"/>
              </a:rPr>
              <a:t>body's </a:t>
            </a:r>
            <a:r>
              <a:rPr dirty="0" sz="1450" spc="25">
                <a:solidFill>
                  <a:srgbClr val="808380"/>
                </a:solidFill>
                <a:latin typeface="Times New Roman"/>
                <a:cs typeface="Times New Roman"/>
              </a:rPr>
              <a:t>official  </a:t>
            </a:r>
            <a:r>
              <a:rPr dirty="0" sz="1450" spc="5">
                <a:solidFill>
                  <a:srgbClr val="A3AAAA"/>
                </a:solidFill>
                <a:latin typeface="Times New Roman"/>
                <a:cs typeface="Times New Roman"/>
              </a:rPr>
              <a:t>news</a:t>
            </a:r>
            <a:r>
              <a:rPr dirty="0" sz="1450" spc="5">
                <a:solidFill>
                  <a:srgbClr val="808380"/>
                </a:solidFill>
                <a:latin typeface="Times New Roman"/>
                <a:cs typeface="Times New Roman"/>
              </a:rPr>
              <a:t>pa </a:t>
            </a:r>
            <a:r>
              <a:rPr dirty="0" sz="1450" spc="25">
                <a:solidFill>
                  <a:srgbClr val="808380"/>
                </a:solidFill>
                <a:latin typeface="Times New Roman"/>
                <a:cs typeface="Times New Roman"/>
              </a:rPr>
              <a:t>per</a:t>
            </a:r>
            <a:r>
              <a:rPr dirty="0" sz="1450" spc="25">
                <a:solidFill>
                  <a:srgbClr val="A3AAAA"/>
                </a:solidFill>
                <a:latin typeface="Times New Roman"/>
                <a:cs typeface="Times New Roman"/>
              </a:rPr>
              <a:t>, </a:t>
            </a:r>
            <a:r>
              <a:rPr dirty="0" sz="1550" spc="60">
                <a:solidFill>
                  <a:srgbClr val="808380"/>
                </a:solidFill>
                <a:latin typeface="Times New Roman"/>
                <a:cs typeface="Times New Roman"/>
              </a:rPr>
              <a:t>has </a:t>
            </a:r>
            <a:r>
              <a:rPr dirty="0" sz="1450" spc="65">
                <a:solidFill>
                  <a:srgbClr val="808380"/>
                </a:solidFill>
                <a:latin typeface="Times New Roman"/>
                <a:cs typeface="Times New Roman"/>
              </a:rPr>
              <a:t>a </a:t>
            </a:r>
            <a:r>
              <a:rPr dirty="0" sz="1450" spc="20">
                <a:solidFill>
                  <a:srgbClr val="808380"/>
                </a:solidFill>
                <a:latin typeface="Times New Roman"/>
                <a:cs typeface="Times New Roman"/>
              </a:rPr>
              <a:t>trad1t1on </a:t>
            </a:r>
            <a:r>
              <a:rPr dirty="0" sz="1450" spc="25">
                <a:solidFill>
                  <a:srgbClr val="808380"/>
                </a:solidFill>
                <a:latin typeface="Times New Roman"/>
                <a:cs typeface="Times New Roman"/>
              </a:rPr>
              <a:t>and </a:t>
            </a:r>
            <a:r>
              <a:rPr dirty="0" sz="1550" spc="-35">
                <a:solidFill>
                  <a:srgbClr val="808380"/>
                </a:solidFill>
                <a:latin typeface="Times New Roman"/>
                <a:cs typeface="Times New Roman"/>
              </a:rPr>
              <a:t>a. </a:t>
            </a:r>
            <a:r>
              <a:rPr dirty="0" sz="1450" spc="90">
                <a:solidFill>
                  <a:srgbClr val="808380"/>
                </a:solidFill>
                <a:latin typeface="Times New Roman"/>
                <a:cs typeface="Times New Roman"/>
              </a:rPr>
              <a:t>history</a:t>
            </a:r>
            <a:r>
              <a:rPr dirty="0" sz="1450" spc="265">
                <a:solidFill>
                  <a:srgbClr val="808380"/>
                </a:solidFill>
                <a:latin typeface="Times New Roman"/>
                <a:cs typeface="Times New Roman"/>
              </a:rPr>
              <a:t> </a:t>
            </a:r>
            <a:r>
              <a:rPr dirty="0" sz="1450" spc="90">
                <a:solidFill>
                  <a:srgbClr val="707470"/>
                </a:solidFill>
                <a:latin typeface="Times New Roman"/>
                <a:cs typeface="Times New Roman"/>
              </a:rPr>
              <a:t>tracing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1343002" y="7306701"/>
            <a:ext cx="365125" cy="258445"/>
          </a:xfrm>
          <a:custGeom>
            <a:avLst/>
            <a:gdLst/>
            <a:ahLst/>
            <a:cxnLst/>
            <a:rect l="l" t="t" r="r" b="b"/>
            <a:pathLst>
              <a:path w="365125" h="258445">
                <a:moveTo>
                  <a:pt x="364677" y="258102"/>
                </a:moveTo>
                <a:lnTo>
                  <a:pt x="0" y="258102"/>
                </a:lnTo>
                <a:lnTo>
                  <a:pt x="0" y="0"/>
                </a:lnTo>
                <a:lnTo>
                  <a:pt x="364677" y="0"/>
                </a:lnTo>
                <a:lnTo>
                  <a:pt x="364677" y="258102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/>
          <p:nvPr/>
        </p:nvSpPr>
        <p:spPr>
          <a:xfrm>
            <a:off x="11330306" y="7295348"/>
            <a:ext cx="4220845" cy="2616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50" spc="-10">
                <a:solidFill>
                  <a:srgbClr val="A3AAAA"/>
                </a:solidFill>
                <a:latin typeface="Times New Roman"/>
                <a:cs typeface="Times New Roman"/>
              </a:rPr>
              <a:t>back </a:t>
            </a:r>
            <a:r>
              <a:rPr dirty="0" sz="1550" spc="-10">
                <a:solidFill>
                  <a:srgbClr val="939795"/>
                </a:solidFill>
                <a:latin typeface="Times New Roman"/>
                <a:cs typeface="Times New Roman"/>
              </a:rPr>
              <a:t>to </a:t>
            </a:r>
            <a:r>
              <a:rPr dirty="0" sz="1550" spc="35">
                <a:solidFill>
                  <a:srgbClr val="939795"/>
                </a:solidFill>
                <a:latin typeface="Times New Roman"/>
                <a:cs typeface="Times New Roman"/>
              </a:rPr>
              <a:t>the </a:t>
            </a:r>
            <a:r>
              <a:rPr dirty="0" sz="1550" spc="60">
                <a:solidFill>
                  <a:srgbClr val="939795"/>
                </a:solidFill>
                <a:latin typeface="Times New Roman"/>
                <a:cs typeface="Times New Roman"/>
              </a:rPr>
              <a:t>ear</a:t>
            </a:r>
            <a:r>
              <a:rPr dirty="0" sz="1550" spc="60">
                <a:solidFill>
                  <a:srgbClr val="707470"/>
                </a:solidFill>
                <a:latin typeface="Times New Roman"/>
                <a:cs typeface="Times New Roman"/>
              </a:rPr>
              <a:t>ly </a:t>
            </a:r>
            <a:r>
              <a:rPr dirty="0" sz="1300" spc="90">
                <a:solidFill>
                  <a:srgbClr val="808380"/>
                </a:solidFill>
                <a:latin typeface="Arial"/>
                <a:cs typeface="Arial"/>
              </a:rPr>
              <a:t>days </a:t>
            </a:r>
            <a:r>
              <a:rPr dirty="0" sz="1550" spc="-10">
                <a:solidFill>
                  <a:srgbClr val="808380"/>
                </a:solidFill>
                <a:latin typeface="Times New Roman"/>
                <a:cs typeface="Times New Roman"/>
              </a:rPr>
              <a:t>of </a:t>
            </a:r>
            <a:r>
              <a:rPr dirty="0" sz="1550" spc="40">
                <a:solidFill>
                  <a:srgbClr val="808380"/>
                </a:solidFill>
                <a:latin typeface="Times New Roman"/>
                <a:cs typeface="Times New Roman"/>
              </a:rPr>
              <a:t>Tech. </a:t>
            </a:r>
            <a:r>
              <a:rPr dirty="0" sz="1450" spc="55">
                <a:solidFill>
                  <a:srgbClr val="707470"/>
                </a:solidFill>
                <a:latin typeface="Times New Roman"/>
                <a:cs typeface="Times New Roman"/>
              </a:rPr>
              <a:t>But </a:t>
            </a:r>
            <a:r>
              <a:rPr dirty="0" sz="1450" spc="80">
                <a:solidFill>
                  <a:srgbClr val="808380"/>
                </a:solidFill>
                <a:latin typeface="Times New Roman"/>
                <a:cs typeface="Times New Roman"/>
              </a:rPr>
              <a:t>never</a:t>
            </a:r>
            <a:r>
              <a:rPr dirty="0" sz="1450" spc="-130">
                <a:solidFill>
                  <a:srgbClr val="808380"/>
                </a:solidFill>
                <a:latin typeface="Times New Roman"/>
                <a:cs typeface="Times New Roman"/>
              </a:rPr>
              <a:t> </a:t>
            </a:r>
            <a:r>
              <a:rPr dirty="0" sz="1450" spc="40">
                <a:solidFill>
                  <a:srgbClr val="808380"/>
                </a:solidFill>
                <a:latin typeface="Times New Roman"/>
                <a:cs typeface="Times New Roman"/>
              </a:rPr>
              <a:t>before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1678767" y="7521919"/>
            <a:ext cx="262255" cy="258445"/>
          </a:xfrm>
          <a:custGeom>
            <a:avLst/>
            <a:gdLst/>
            <a:ahLst/>
            <a:cxnLst/>
            <a:rect l="l" t="t" r="r" b="b"/>
            <a:pathLst>
              <a:path w="262254" h="258445">
                <a:moveTo>
                  <a:pt x="262091" y="258102"/>
                </a:moveTo>
                <a:lnTo>
                  <a:pt x="0" y="258102"/>
                </a:lnTo>
                <a:lnTo>
                  <a:pt x="0" y="0"/>
                </a:lnTo>
                <a:lnTo>
                  <a:pt x="262091" y="0"/>
                </a:lnTo>
                <a:lnTo>
                  <a:pt x="262091" y="258102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 txBox="1"/>
          <p:nvPr/>
        </p:nvSpPr>
        <p:spPr>
          <a:xfrm>
            <a:off x="11328336" y="7510565"/>
            <a:ext cx="4200525" cy="2616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50" spc="30">
                <a:solidFill>
                  <a:srgbClr val="939795"/>
                </a:solidFill>
                <a:latin typeface="Times New Roman"/>
                <a:cs typeface="Times New Roman"/>
              </a:rPr>
              <a:t>has </a:t>
            </a:r>
            <a:r>
              <a:rPr dirty="0" sz="1550" spc="20">
                <a:solidFill>
                  <a:srgbClr val="A3AAAA"/>
                </a:solidFill>
                <a:latin typeface="Times New Roman"/>
                <a:cs typeface="Times New Roman"/>
              </a:rPr>
              <a:t>suc</a:t>
            </a:r>
            <a:r>
              <a:rPr dirty="0" sz="1550" spc="20">
                <a:solidFill>
                  <a:srgbClr val="808380"/>
                </a:solidFill>
                <a:latin typeface="Times New Roman"/>
                <a:cs typeface="Times New Roman"/>
              </a:rPr>
              <a:t>h </a:t>
            </a:r>
            <a:r>
              <a:rPr dirty="0" sz="1550" spc="40">
                <a:solidFill>
                  <a:srgbClr val="808380"/>
                </a:solidFill>
                <a:latin typeface="Times New Roman"/>
                <a:cs typeface="Times New Roman"/>
              </a:rPr>
              <a:t>pressure </a:t>
            </a:r>
            <a:r>
              <a:rPr dirty="0" sz="1450" spc="55">
                <a:solidFill>
                  <a:srgbClr val="808380"/>
                </a:solidFill>
                <a:latin typeface="Times New Roman"/>
                <a:cs typeface="Times New Roman"/>
              </a:rPr>
              <a:t>been </a:t>
            </a:r>
            <a:r>
              <a:rPr dirty="0" sz="1450" spc="60">
                <a:solidFill>
                  <a:srgbClr val="808380"/>
                </a:solidFill>
                <a:latin typeface="Times New Roman"/>
                <a:cs typeface="Times New Roman"/>
              </a:rPr>
              <a:t>on </a:t>
            </a:r>
            <a:r>
              <a:rPr dirty="0" sz="1550" spc="35">
                <a:solidFill>
                  <a:srgbClr val="808380"/>
                </a:solidFill>
                <a:latin typeface="Times New Roman"/>
                <a:cs typeface="Times New Roman"/>
              </a:rPr>
              <a:t>the </a:t>
            </a:r>
            <a:r>
              <a:rPr dirty="0" sz="1550" spc="45">
                <a:solidFill>
                  <a:srgbClr val="939795"/>
                </a:solidFill>
                <a:latin typeface="Times New Roman"/>
                <a:cs typeface="Times New Roman"/>
              </a:rPr>
              <a:t>staff </a:t>
            </a:r>
            <a:r>
              <a:rPr dirty="0" sz="1400" spc="-95">
                <a:solidFill>
                  <a:srgbClr val="808380"/>
                </a:solidFill>
                <a:latin typeface="Arial"/>
                <a:cs typeface="Arial"/>
              </a:rPr>
              <a:t>t.o </a:t>
            </a:r>
            <a:r>
              <a:rPr dirty="0" sz="1450" spc="60">
                <a:solidFill>
                  <a:srgbClr val="808380"/>
                </a:solidFill>
                <a:latin typeface="Times New Roman"/>
                <a:cs typeface="Times New Roman"/>
              </a:rPr>
              <a:t>produce</a:t>
            </a:r>
            <a:r>
              <a:rPr dirty="0" sz="1450" spc="-55">
                <a:solidFill>
                  <a:srgbClr val="808380"/>
                </a:solidFill>
                <a:latin typeface="Times New Roman"/>
                <a:cs typeface="Times New Roman"/>
              </a:rPr>
              <a:t> </a:t>
            </a:r>
            <a:r>
              <a:rPr dirty="0" sz="1550" spc="50">
                <a:solidFill>
                  <a:srgbClr val="808380"/>
                </a:solidFill>
                <a:latin typeface="Times New Roman"/>
                <a:cs typeface="Times New Roman"/>
              </a:rPr>
              <a:t>a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1343161" y="7737201"/>
            <a:ext cx="440055" cy="246379"/>
          </a:xfrm>
          <a:custGeom>
            <a:avLst/>
            <a:gdLst/>
            <a:ahLst/>
            <a:cxnLst/>
            <a:rect l="l" t="t" r="r" b="b"/>
            <a:pathLst>
              <a:path w="440054" h="246379">
                <a:moveTo>
                  <a:pt x="439483" y="245811"/>
                </a:moveTo>
                <a:lnTo>
                  <a:pt x="0" y="245811"/>
                </a:lnTo>
                <a:lnTo>
                  <a:pt x="0" y="0"/>
                </a:lnTo>
                <a:lnTo>
                  <a:pt x="439483" y="0"/>
                </a:lnTo>
                <a:lnTo>
                  <a:pt x="439483" y="245811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11330464" y="7725784"/>
            <a:ext cx="4217035" cy="2501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450" spc="45">
                <a:solidFill>
                  <a:srgbClr val="A3AAAA"/>
                </a:solidFill>
                <a:latin typeface="Times New Roman"/>
                <a:cs typeface="Times New Roman"/>
              </a:rPr>
              <a:t>paper </a:t>
            </a:r>
            <a:r>
              <a:rPr dirty="0" sz="1450" spc="30">
                <a:solidFill>
                  <a:srgbClr val="939795"/>
                </a:solidFill>
                <a:latin typeface="Times New Roman"/>
                <a:cs typeface="Times New Roman"/>
              </a:rPr>
              <a:t>of </a:t>
            </a:r>
            <a:r>
              <a:rPr dirty="0" sz="1450" spc="105">
                <a:solidFill>
                  <a:srgbClr val="808380"/>
                </a:solidFill>
                <a:latin typeface="Times New Roman"/>
                <a:cs typeface="Times New Roman"/>
              </a:rPr>
              <a:t>quality </a:t>
            </a:r>
            <a:r>
              <a:rPr dirty="0" sz="1450" spc="135">
                <a:solidFill>
                  <a:srgbClr val="808380"/>
                </a:solidFill>
                <a:latin typeface="Times New Roman"/>
                <a:cs typeface="Times New Roman"/>
              </a:rPr>
              <a:t>The </a:t>
            </a:r>
            <a:r>
              <a:rPr dirty="0" sz="1450" spc="130">
                <a:solidFill>
                  <a:srgbClr val="808380"/>
                </a:solidFill>
                <a:latin typeface="Times New Roman"/>
                <a:cs typeface="Times New Roman"/>
              </a:rPr>
              <a:t>UNDERTECHER, </a:t>
            </a:r>
            <a:r>
              <a:rPr dirty="0" sz="1450" spc="95">
                <a:solidFill>
                  <a:srgbClr val="808380"/>
                </a:solidFill>
                <a:latin typeface="Times New Roman"/>
                <a:cs typeface="Times New Roman"/>
              </a:rPr>
              <a:t>an</a:t>
            </a:r>
            <a:r>
              <a:rPr dirty="0" sz="1450" spc="-70">
                <a:solidFill>
                  <a:srgbClr val="808380"/>
                </a:solidFill>
                <a:latin typeface="Times New Roman"/>
                <a:cs typeface="Times New Roman"/>
              </a:rPr>
              <a:t> </a:t>
            </a:r>
            <a:r>
              <a:rPr dirty="0" sz="1450" spc="75">
                <a:solidFill>
                  <a:srgbClr val="707470"/>
                </a:solidFill>
                <a:latin typeface="Times New Roman"/>
                <a:cs typeface="Times New Roman"/>
              </a:rPr>
              <a:t>un­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1326890" y="7952419"/>
            <a:ext cx="623570" cy="246379"/>
          </a:xfrm>
          <a:custGeom>
            <a:avLst/>
            <a:gdLst/>
            <a:ahLst/>
            <a:cxnLst/>
            <a:rect l="l" t="t" r="r" b="b"/>
            <a:pathLst>
              <a:path w="623570" h="246379">
                <a:moveTo>
                  <a:pt x="623318" y="245811"/>
                </a:moveTo>
                <a:lnTo>
                  <a:pt x="0" y="245811"/>
                </a:lnTo>
                <a:lnTo>
                  <a:pt x="0" y="0"/>
                </a:lnTo>
                <a:lnTo>
                  <a:pt x="623318" y="0"/>
                </a:lnTo>
                <a:lnTo>
                  <a:pt x="623318" y="245811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11314186" y="7931645"/>
            <a:ext cx="4225925" cy="2616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450" spc="70">
                <a:solidFill>
                  <a:srgbClr val="A3AAAA"/>
                </a:solidFill>
                <a:latin typeface="Times New Roman"/>
                <a:cs typeface="Times New Roman"/>
              </a:rPr>
              <a:t>dergrou</a:t>
            </a:r>
            <a:r>
              <a:rPr dirty="0" sz="1450" spc="70">
                <a:solidFill>
                  <a:srgbClr val="808380"/>
                </a:solidFill>
                <a:latin typeface="Times New Roman"/>
                <a:cs typeface="Times New Roman"/>
              </a:rPr>
              <a:t>nd </a:t>
            </a:r>
            <a:r>
              <a:rPr dirty="0" sz="1550" spc="30">
                <a:solidFill>
                  <a:srgbClr val="808380"/>
                </a:solidFill>
                <a:latin typeface="Times New Roman"/>
                <a:cs typeface="Times New Roman"/>
              </a:rPr>
              <a:t>newspaper, has </a:t>
            </a:r>
            <a:r>
              <a:rPr dirty="0" sz="1550" spc="40">
                <a:solidFill>
                  <a:srgbClr val="939795"/>
                </a:solidFill>
                <a:latin typeface="Times New Roman"/>
                <a:cs typeface="Times New Roman"/>
              </a:rPr>
              <a:t>sparked </a:t>
            </a:r>
            <a:r>
              <a:rPr dirty="0" sz="1550" spc="60">
                <a:solidFill>
                  <a:srgbClr val="808380"/>
                </a:solidFill>
                <a:latin typeface="Times New Roman"/>
                <a:cs typeface="Times New Roman"/>
              </a:rPr>
              <a:t>interest</a:t>
            </a:r>
            <a:r>
              <a:rPr dirty="0" sz="1550" spc="270">
                <a:solidFill>
                  <a:srgbClr val="808380"/>
                </a:solidFill>
                <a:latin typeface="Times New Roman"/>
                <a:cs typeface="Times New Roman"/>
              </a:rPr>
              <a:t> </a:t>
            </a:r>
            <a:r>
              <a:rPr dirty="0" sz="1450" spc="75">
                <a:solidFill>
                  <a:srgbClr val="808380"/>
                </a:solidFill>
                <a:latin typeface="Times New Roman"/>
                <a:cs typeface="Times New Roman"/>
              </a:rPr>
              <a:t>among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1314548" y="8158279"/>
            <a:ext cx="682625" cy="246379"/>
          </a:xfrm>
          <a:custGeom>
            <a:avLst/>
            <a:gdLst/>
            <a:ahLst/>
            <a:cxnLst/>
            <a:rect l="l" t="t" r="r" b="b"/>
            <a:pathLst>
              <a:path w="682625" h="246379">
                <a:moveTo>
                  <a:pt x="682601" y="245811"/>
                </a:moveTo>
                <a:lnTo>
                  <a:pt x="0" y="245811"/>
                </a:lnTo>
                <a:lnTo>
                  <a:pt x="0" y="0"/>
                </a:lnTo>
                <a:lnTo>
                  <a:pt x="682601" y="0"/>
                </a:lnTo>
                <a:lnTo>
                  <a:pt x="682601" y="245811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11301848" y="8146862"/>
            <a:ext cx="2327275" cy="2501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450" spc="85">
                <a:solidFill>
                  <a:srgbClr val="A3AAAA"/>
                </a:solidFill>
                <a:latin typeface="Times New Roman"/>
                <a:cs typeface="Times New Roman"/>
              </a:rPr>
              <a:t>students </a:t>
            </a:r>
            <a:r>
              <a:rPr dirty="0" sz="1450" spc="85">
                <a:solidFill>
                  <a:srgbClr val="939795"/>
                </a:solidFill>
                <a:latin typeface="Times New Roman"/>
                <a:cs typeface="Times New Roman"/>
              </a:rPr>
              <a:t>in </a:t>
            </a:r>
            <a:r>
              <a:rPr dirty="0" sz="1450" spc="70">
                <a:solidFill>
                  <a:srgbClr val="808380"/>
                </a:solidFill>
                <a:latin typeface="Times New Roman"/>
                <a:cs typeface="Times New Roman"/>
              </a:rPr>
              <a:t>all</a:t>
            </a:r>
            <a:r>
              <a:rPr dirty="0" sz="1450" spc="-95">
                <a:solidFill>
                  <a:srgbClr val="808380"/>
                </a:solidFill>
                <a:latin typeface="Times New Roman"/>
                <a:cs typeface="Times New Roman"/>
              </a:rPr>
              <a:t> </a:t>
            </a:r>
            <a:r>
              <a:rPr dirty="0" sz="1450" spc="75">
                <a:solidFill>
                  <a:srgbClr val="808380"/>
                </a:solidFill>
                <a:latin typeface="Times New Roman"/>
                <a:cs typeface="Times New Roman"/>
              </a:rPr>
              <a:t>publications.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8954212" y="3164106"/>
            <a:ext cx="157480" cy="177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sng" sz="1000" spc="-15">
                <a:solidFill>
                  <a:srgbClr val="595757"/>
                </a:solidFill>
                <a:uFill>
                  <a:solidFill>
                    <a:srgbClr val="595757"/>
                  </a:solidFill>
                </a:uFill>
                <a:latin typeface="Arial"/>
                <a:cs typeface="Arial"/>
              </a:rPr>
              <a:t>'::r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9625544" y="3802683"/>
            <a:ext cx="37465" cy="203200"/>
          </a:xfrm>
          <a:custGeom>
            <a:avLst/>
            <a:gdLst/>
            <a:ahLst/>
            <a:cxnLst/>
            <a:rect l="l" t="t" r="r" b="b"/>
            <a:pathLst>
              <a:path w="37465" h="203200">
                <a:moveTo>
                  <a:pt x="37402" y="202794"/>
                </a:moveTo>
                <a:lnTo>
                  <a:pt x="0" y="202794"/>
                </a:lnTo>
                <a:lnTo>
                  <a:pt x="0" y="0"/>
                </a:lnTo>
                <a:lnTo>
                  <a:pt x="37402" y="0"/>
                </a:lnTo>
                <a:lnTo>
                  <a:pt x="37402" y="202794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17843921" y="3791041"/>
            <a:ext cx="1837055" cy="2108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200" spc="50">
                <a:solidFill>
                  <a:srgbClr val="808380"/>
                </a:solidFill>
                <a:latin typeface="Times New Roman"/>
                <a:cs typeface="Times New Roman"/>
              </a:rPr>
              <a:t>Jon </a:t>
            </a:r>
            <a:r>
              <a:rPr dirty="0" sz="1200" spc="30">
                <a:solidFill>
                  <a:srgbClr val="808380"/>
                </a:solidFill>
                <a:latin typeface="Times New Roman"/>
                <a:cs typeface="Times New Roman"/>
              </a:rPr>
              <a:t>Harmon,</a:t>
            </a:r>
            <a:r>
              <a:rPr dirty="0" sz="1200" spc="-20">
                <a:solidFill>
                  <a:srgbClr val="808380"/>
                </a:solidFill>
                <a:latin typeface="Times New Roman"/>
                <a:cs typeface="Times New Roman"/>
              </a:rPr>
              <a:t> </a:t>
            </a:r>
            <a:r>
              <a:rPr dirty="0" sz="1200" spc="35">
                <a:solidFill>
                  <a:srgbClr val="808380"/>
                </a:solidFill>
                <a:latin typeface="Times New Roman"/>
                <a:cs typeface="Times New Roman"/>
              </a:rPr>
              <a:t>Photographer</a:t>
            </a:r>
            <a:r>
              <a:rPr dirty="0" sz="1200" spc="35">
                <a:solidFill>
                  <a:srgbClr val="A3AAAA"/>
                </a:solidFill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6918816" y="7973752"/>
            <a:ext cx="3148965" cy="2108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200" spc="40">
                <a:solidFill>
                  <a:srgbClr val="808380"/>
                </a:solidFill>
                <a:latin typeface="Times New Roman"/>
                <a:cs typeface="Times New Roman"/>
              </a:rPr>
              <a:t>Rhonda </a:t>
            </a:r>
            <a:r>
              <a:rPr dirty="0" sz="1200" spc="-5">
                <a:solidFill>
                  <a:srgbClr val="808380"/>
                </a:solidFill>
                <a:latin typeface="Times New Roman"/>
                <a:cs typeface="Times New Roman"/>
              </a:rPr>
              <a:t>Deyo, </a:t>
            </a:r>
            <a:r>
              <a:rPr dirty="0" sz="1150" spc="-60">
                <a:solidFill>
                  <a:srgbClr val="808380"/>
                </a:solidFill>
                <a:latin typeface="Times New Roman"/>
                <a:cs typeface="Times New Roman"/>
              </a:rPr>
              <a:t>Typ111t, </a:t>
            </a:r>
            <a:r>
              <a:rPr dirty="0" sz="1200" spc="30">
                <a:solidFill>
                  <a:srgbClr val="808380"/>
                </a:solidFill>
                <a:latin typeface="Times New Roman"/>
                <a:cs typeface="Times New Roman"/>
              </a:rPr>
              <a:t>and </a:t>
            </a:r>
            <a:r>
              <a:rPr dirty="0" sz="1200" spc="50">
                <a:solidFill>
                  <a:srgbClr val="808380"/>
                </a:solidFill>
                <a:latin typeface="Times New Roman"/>
                <a:cs typeface="Times New Roman"/>
              </a:rPr>
              <a:t>John </a:t>
            </a:r>
            <a:r>
              <a:rPr dirty="0" sz="1200" spc="5">
                <a:solidFill>
                  <a:srgbClr val="808380"/>
                </a:solidFill>
                <a:latin typeface="Times New Roman"/>
                <a:cs typeface="Times New Roman"/>
              </a:rPr>
              <a:t>Hagood,</a:t>
            </a:r>
            <a:r>
              <a:rPr dirty="0" sz="1200" spc="15">
                <a:solidFill>
                  <a:srgbClr val="808380"/>
                </a:solidFill>
                <a:latin typeface="Times New Roman"/>
                <a:cs typeface="Times New Roman"/>
              </a:rPr>
              <a:t> </a:t>
            </a:r>
            <a:r>
              <a:rPr dirty="0" sz="1200" spc="5">
                <a:solidFill>
                  <a:srgbClr val="808380"/>
                </a:solidFill>
                <a:latin typeface="Times New Roman"/>
                <a:cs typeface="Times New Roman"/>
              </a:rPr>
              <a:t>Loyout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488808" y="8757085"/>
            <a:ext cx="3998595" cy="459740"/>
          </a:xfrm>
          <a:custGeom>
            <a:avLst/>
            <a:gdLst/>
            <a:ahLst/>
            <a:cxnLst/>
            <a:rect l="l" t="t" r="r" b="b"/>
            <a:pathLst>
              <a:path w="3998595" h="459740">
                <a:moveTo>
                  <a:pt x="3998226" y="0"/>
                </a:moveTo>
                <a:lnTo>
                  <a:pt x="3517277" y="0"/>
                </a:lnTo>
                <a:lnTo>
                  <a:pt x="3517277" y="219989"/>
                </a:lnTo>
                <a:lnTo>
                  <a:pt x="3413925" y="219989"/>
                </a:lnTo>
                <a:lnTo>
                  <a:pt x="3413925" y="14135"/>
                </a:lnTo>
                <a:lnTo>
                  <a:pt x="2326094" y="14135"/>
                </a:lnTo>
                <a:lnTo>
                  <a:pt x="2326094" y="219989"/>
                </a:lnTo>
                <a:lnTo>
                  <a:pt x="2294483" y="219989"/>
                </a:lnTo>
                <a:lnTo>
                  <a:pt x="2294483" y="47104"/>
                </a:lnTo>
                <a:lnTo>
                  <a:pt x="2266429" y="47104"/>
                </a:lnTo>
                <a:lnTo>
                  <a:pt x="2266429" y="219989"/>
                </a:lnTo>
                <a:lnTo>
                  <a:pt x="2076780" y="219989"/>
                </a:lnTo>
                <a:lnTo>
                  <a:pt x="2076780" y="14135"/>
                </a:lnTo>
                <a:lnTo>
                  <a:pt x="1388110" y="14135"/>
                </a:lnTo>
                <a:lnTo>
                  <a:pt x="1388110" y="219989"/>
                </a:lnTo>
                <a:lnTo>
                  <a:pt x="1206246" y="219989"/>
                </a:lnTo>
                <a:lnTo>
                  <a:pt x="1206246" y="14135"/>
                </a:lnTo>
                <a:lnTo>
                  <a:pt x="0" y="14135"/>
                </a:lnTo>
                <a:lnTo>
                  <a:pt x="0" y="253796"/>
                </a:lnTo>
                <a:lnTo>
                  <a:pt x="20535" y="253796"/>
                </a:lnTo>
                <a:lnTo>
                  <a:pt x="20535" y="459663"/>
                </a:lnTo>
                <a:lnTo>
                  <a:pt x="3984371" y="459663"/>
                </a:lnTo>
                <a:lnTo>
                  <a:pt x="3984371" y="258102"/>
                </a:lnTo>
                <a:lnTo>
                  <a:pt x="3998226" y="258102"/>
                </a:lnTo>
                <a:lnTo>
                  <a:pt x="3998226" y="0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 txBox="1"/>
          <p:nvPr/>
        </p:nvSpPr>
        <p:spPr>
          <a:xfrm>
            <a:off x="1488820" y="8745729"/>
            <a:ext cx="4017645" cy="464820"/>
          </a:xfrm>
          <a:prstGeom prst="rect">
            <a:avLst/>
          </a:prstGeom>
        </p:spPr>
        <p:txBody>
          <a:bodyPr wrap="square" lIns="0" tIns="44450" rIns="0" bIns="0" rtlCol="0" vert="horz">
            <a:spAutoFit/>
          </a:bodyPr>
          <a:lstStyle/>
          <a:p>
            <a:pPr marL="20320" indent="-20955">
              <a:lnSpc>
                <a:spcPts val="1620"/>
              </a:lnSpc>
              <a:spcBef>
                <a:spcPts val="350"/>
              </a:spcBef>
              <a:tabLst>
                <a:tab pos="1387475" algn="l"/>
                <a:tab pos="2266315" algn="l"/>
              </a:tabLst>
            </a:pPr>
            <a:r>
              <a:rPr dirty="0" sz="1400" spc="-10">
                <a:solidFill>
                  <a:srgbClr val="A3AAAA"/>
                </a:solidFill>
                <a:latin typeface="Times New Roman"/>
                <a:cs typeface="Times New Roman"/>
              </a:rPr>
              <a:t>'rn1 </a:t>
            </a:r>
            <a:r>
              <a:rPr dirty="0" sz="1400" spc="200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400" spc="-10">
                <a:solidFill>
                  <a:srgbClr val="A3AAAA"/>
                </a:solidFill>
                <a:latin typeface="Times New Roman"/>
                <a:cs typeface="Times New Roman"/>
              </a:rPr>
              <a:t>PulJlicat</a:t>
            </a:r>
            <a:r>
              <a:rPr dirty="0" sz="1400" spc="55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400" spc="5">
                <a:solidFill>
                  <a:srgbClr val="A3AAAA"/>
                </a:solidFill>
                <a:latin typeface="Times New Roman"/>
                <a:cs typeface="Times New Roman"/>
              </a:rPr>
              <a:t>'lll	</a:t>
            </a:r>
            <a:r>
              <a:rPr dirty="0" sz="1400" spc="-75">
                <a:solidFill>
                  <a:srgbClr val="A3AAAA"/>
                </a:solidFill>
                <a:latin typeface="Times New Roman"/>
                <a:cs typeface="Times New Roman"/>
              </a:rPr>
              <a:t>B&lt;liinl </a:t>
            </a:r>
            <a:r>
              <a:rPr dirty="0" sz="1400" spc="130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400" spc="-15">
                <a:solidFill>
                  <a:srgbClr val="A3AAAA"/>
                </a:solidFill>
                <a:latin typeface="Times New Roman"/>
                <a:cs typeface="Times New Roman"/>
              </a:rPr>
              <a:t>of	</a:t>
            </a:r>
            <a:r>
              <a:rPr dirty="0" sz="1150" spc="-50">
                <a:solidFill>
                  <a:srgbClr val="A3AAAA"/>
                </a:solidFill>
                <a:latin typeface="Times New Roman"/>
                <a:cs typeface="Times New Roman"/>
              </a:rPr>
              <a:t>I </a:t>
            </a:r>
            <a:r>
              <a:rPr dirty="0" sz="1400" spc="-80">
                <a:solidFill>
                  <a:srgbClr val="A3AAAA"/>
                </a:solidFill>
                <a:latin typeface="Times New Roman"/>
                <a:cs typeface="Times New Roman"/>
              </a:rPr>
              <a:t>udL•nt </a:t>
            </a:r>
            <a:r>
              <a:rPr dirty="0" sz="1350" spc="-70">
                <a:solidFill>
                  <a:srgbClr val="A3AAAA"/>
                </a:solidFill>
                <a:latin typeface="Arial"/>
                <a:cs typeface="Arial"/>
              </a:rPr>
              <a:t>C'</a:t>
            </a:r>
            <a:r>
              <a:rPr dirty="0" sz="1400" spc="-70">
                <a:solidFill>
                  <a:srgbClr val="A3AAAA"/>
                </a:solidFill>
                <a:latin typeface="Times New Roman"/>
                <a:cs typeface="Times New Roman"/>
              </a:rPr>
              <a:t>ounc1I  </a:t>
            </a:r>
            <a:r>
              <a:rPr dirty="0" sz="1550" spc="-30">
                <a:solidFill>
                  <a:srgbClr val="A3AAAA"/>
                </a:solidFill>
                <a:latin typeface="Times New Roman"/>
                <a:cs typeface="Times New Roman"/>
              </a:rPr>
              <a:t>ii; </a:t>
            </a:r>
            <a:r>
              <a:rPr dirty="0" sz="1400" spc="-20">
                <a:solidFill>
                  <a:srgbClr val="A3AAAA"/>
                </a:solidFill>
                <a:latin typeface="Times New Roman"/>
                <a:cs typeface="Times New Roman"/>
              </a:rPr>
              <a:t>the  </a:t>
            </a:r>
            <a:r>
              <a:rPr dirty="0" sz="1400" spc="-125">
                <a:solidFill>
                  <a:srgbClr val="A3AAAA"/>
                </a:solidFill>
                <a:latin typeface="Times New Roman"/>
                <a:cs typeface="Times New Roman"/>
              </a:rPr>
              <a:t>go1, </a:t>
            </a:r>
            <a:r>
              <a:rPr dirty="0" sz="1400" spc="55">
                <a:solidFill>
                  <a:srgbClr val="A3AAAA"/>
                </a:solidFill>
                <a:latin typeface="Times New Roman"/>
                <a:cs typeface="Times New Roman"/>
              </a:rPr>
              <a:t>:nung </a:t>
            </a:r>
            <a:r>
              <a:rPr dirty="0" sz="1350" spc="55">
                <a:solidFill>
                  <a:srgbClr val="A3AAAA"/>
                </a:solidFill>
                <a:latin typeface="Times New Roman"/>
                <a:cs typeface="Times New Roman"/>
              </a:rPr>
              <a:t>bod, </a:t>
            </a:r>
            <a:r>
              <a:rPr dirty="0" sz="1400" spc="60">
                <a:solidFill>
                  <a:srgbClr val="A3AAAA"/>
                </a:solidFill>
                <a:latin typeface="Times New Roman"/>
                <a:cs typeface="Times New Roman"/>
              </a:rPr>
              <a:t>for </a:t>
            </a:r>
            <a:r>
              <a:rPr dirty="0" sz="1400" spc="-85">
                <a:solidFill>
                  <a:srgbClr val="A3AAAA"/>
                </a:solidFill>
                <a:latin typeface="Times New Roman"/>
                <a:cs typeface="Times New Roman"/>
              </a:rPr>
              <a:t>Lhe ofiic,1r.l!; </a:t>
            </a:r>
            <a:r>
              <a:rPr dirty="0" sz="1400" spc="-15">
                <a:solidFill>
                  <a:srgbClr val="A3AAAA"/>
                </a:solidFill>
                <a:latin typeface="Times New Roman"/>
                <a:cs typeface="Times New Roman"/>
              </a:rPr>
              <a:t>of </a:t>
            </a:r>
            <a:r>
              <a:rPr dirty="0" sz="1400" spc="-20">
                <a:solidFill>
                  <a:srgbClr val="A3AAAA"/>
                </a:solidFill>
                <a:latin typeface="Times New Roman"/>
                <a:cs typeface="Times New Roman"/>
              </a:rPr>
              <a:t>the</a:t>
            </a:r>
            <a:r>
              <a:rPr dirty="0" sz="1400" spc="310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400" spc="60">
                <a:solidFill>
                  <a:srgbClr val="A3AAAA"/>
                </a:solidFill>
                <a:latin typeface="Times New Roman"/>
                <a:cs typeface="Times New Roman"/>
              </a:rPr>
              <a:t>-,tudent </a:t>
            </a:r>
            <a:r>
              <a:rPr dirty="0" sz="1400" spc="-65">
                <a:solidFill>
                  <a:srgbClr val="A3AAAA"/>
                </a:solidFill>
                <a:latin typeface="Times New Roman"/>
                <a:cs typeface="Times New Roman"/>
              </a:rPr>
              <a:t>:\.,;..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505508" y="9187590"/>
            <a:ext cx="3967479" cy="246379"/>
          </a:xfrm>
          <a:custGeom>
            <a:avLst/>
            <a:gdLst/>
            <a:ahLst/>
            <a:cxnLst/>
            <a:rect l="l" t="t" r="r" b="b"/>
            <a:pathLst>
              <a:path w="3967479" h="246379">
                <a:moveTo>
                  <a:pt x="596036" y="56527"/>
                </a:moveTo>
                <a:lnTo>
                  <a:pt x="0" y="56527"/>
                </a:lnTo>
                <a:lnTo>
                  <a:pt x="0" y="228587"/>
                </a:lnTo>
                <a:lnTo>
                  <a:pt x="596036" y="228587"/>
                </a:lnTo>
                <a:lnTo>
                  <a:pt x="596036" y="56527"/>
                </a:lnTo>
                <a:close/>
              </a:path>
              <a:path w="3967479" h="246379">
                <a:moveTo>
                  <a:pt x="1519910" y="18834"/>
                </a:moveTo>
                <a:lnTo>
                  <a:pt x="734783" y="18834"/>
                </a:lnTo>
                <a:lnTo>
                  <a:pt x="734783" y="243116"/>
                </a:lnTo>
                <a:lnTo>
                  <a:pt x="1519910" y="243116"/>
                </a:lnTo>
                <a:lnTo>
                  <a:pt x="1519910" y="18834"/>
                </a:lnTo>
                <a:close/>
              </a:path>
              <a:path w="3967479" h="246379">
                <a:moveTo>
                  <a:pt x="1614347" y="56527"/>
                </a:moveTo>
                <a:lnTo>
                  <a:pt x="1576946" y="56527"/>
                </a:lnTo>
                <a:lnTo>
                  <a:pt x="1576946" y="228587"/>
                </a:lnTo>
                <a:lnTo>
                  <a:pt x="1614347" y="228587"/>
                </a:lnTo>
                <a:lnTo>
                  <a:pt x="1614347" y="56527"/>
                </a:lnTo>
                <a:close/>
              </a:path>
              <a:path w="3967479" h="246379">
                <a:moveTo>
                  <a:pt x="3967454" y="0"/>
                </a:moveTo>
                <a:lnTo>
                  <a:pt x="1747227" y="0"/>
                </a:lnTo>
                <a:lnTo>
                  <a:pt x="1747227" y="245808"/>
                </a:lnTo>
                <a:lnTo>
                  <a:pt x="3967454" y="245808"/>
                </a:lnTo>
                <a:lnTo>
                  <a:pt x="3967454" y="0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/>
          <p:nvPr/>
        </p:nvSpPr>
        <p:spPr>
          <a:xfrm>
            <a:off x="1492820" y="9176164"/>
            <a:ext cx="3955415" cy="2501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759585" algn="l"/>
              </a:tabLst>
            </a:pPr>
            <a:r>
              <a:rPr dirty="0" sz="1000" spc="-5">
                <a:solidFill>
                  <a:srgbClr val="A3AAAA"/>
                </a:solidFill>
                <a:latin typeface="Times New Roman"/>
                <a:cs typeface="Times New Roman"/>
              </a:rPr>
              <a:t>....=L..Jt101    </a:t>
            </a:r>
            <a:r>
              <a:rPr dirty="0" sz="1300" spc="45">
                <a:solidFill>
                  <a:srgbClr val="A3AAAA"/>
                </a:solidFill>
                <a:latin typeface="Arial"/>
                <a:cs typeface="Arial"/>
              </a:rPr>
              <a:t>Tnt</a:t>
            </a:r>
            <a:r>
              <a:rPr dirty="0" sz="1300" spc="260">
                <a:solidFill>
                  <a:srgbClr val="A3AAAA"/>
                </a:solidFill>
                <a:latin typeface="Arial"/>
                <a:cs typeface="Arial"/>
              </a:rPr>
              <a:t> </a:t>
            </a:r>
            <a:r>
              <a:rPr dirty="0" sz="1300" spc="-45">
                <a:solidFill>
                  <a:srgbClr val="A3AAAA"/>
                </a:solidFill>
                <a:latin typeface="Times New Roman"/>
                <a:cs typeface="Times New Roman"/>
              </a:rPr>
              <a:t>Iluhl'Cl</a:t>
            </a:r>
            <a:r>
              <a:rPr dirty="0" sz="1300" spc="70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000" spc="-25">
                <a:solidFill>
                  <a:srgbClr val="A3AAAA"/>
                </a:solidFill>
                <a:latin typeface="Times New Roman"/>
                <a:cs typeface="Times New Roman"/>
              </a:rPr>
              <a:t>I	</a:t>
            </a:r>
            <a:r>
              <a:rPr dirty="0" sz="1450">
                <a:solidFill>
                  <a:srgbClr val="A3AAAA"/>
                </a:solidFill>
                <a:latin typeface="Times New Roman"/>
                <a:cs typeface="Times New Roman"/>
              </a:rPr>
              <a:t>responsible </a:t>
            </a:r>
            <a:r>
              <a:rPr dirty="0" sz="1450" spc="50">
                <a:solidFill>
                  <a:srgbClr val="A3AAAA"/>
                </a:solidFill>
                <a:latin typeface="Times New Roman"/>
                <a:cs typeface="Times New Roman"/>
              </a:rPr>
              <a:t>for</a:t>
            </a:r>
            <a:r>
              <a:rPr dirty="0" sz="1450" spc="-200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400" spc="-95">
                <a:solidFill>
                  <a:srgbClr val="A3AAAA"/>
                </a:solidFill>
                <a:latin typeface="Times New Roman"/>
                <a:cs typeface="Times New Roman"/>
              </a:rPr>
              <a:t>ap1K11nt1ng </a:t>
            </a:r>
            <a:r>
              <a:rPr dirty="0" sz="1450" spc="-75">
                <a:solidFill>
                  <a:srgbClr val="A3AAAA"/>
                </a:solidFill>
                <a:latin typeface="Times New Roman"/>
                <a:cs typeface="Times New Roman"/>
              </a:rPr>
              <a:t>all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502460" y="9402804"/>
            <a:ext cx="3994785" cy="246379"/>
          </a:xfrm>
          <a:custGeom>
            <a:avLst/>
            <a:gdLst/>
            <a:ahLst/>
            <a:cxnLst/>
            <a:rect l="l" t="t" r="r" b="b"/>
            <a:pathLst>
              <a:path w="3994785" h="246379">
                <a:moveTo>
                  <a:pt x="187020" y="0"/>
                </a:moveTo>
                <a:lnTo>
                  <a:pt x="0" y="0"/>
                </a:lnTo>
                <a:lnTo>
                  <a:pt x="0" y="245808"/>
                </a:lnTo>
                <a:lnTo>
                  <a:pt x="187020" y="245808"/>
                </a:lnTo>
                <a:lnTo>
                  <a:pt x="187020" y="0"/>
                </a:lnTo>
                <a:close/>
              </a:path>
              <a:path w="3994785" h="246379">
                <a:moveTo>
                  <a:pt x="805294" y="0"/>
                </a:moveTo>
                <a:lnTo>
                  <a:pt x="627621" y="0"/>
                </a:lnTo>
                <a:lnTo>
                  <a:pt x="627621" y="245808"/>
                </a:lnTo>
                <a:lnTo>
                  <a:pt x="805294" y="245808"/>
                </a:lnTo>
                <a:lnTo>
                  <a:pt x="805294" y="0"/>
                </a:lnTo>
                <a:close/>
              </a:path>
              <a:path w="3994785" h="246379">
                <a:moveTo>
                  <a:pt x="1796656" y="0"/>
                </a:moveTo>
                <a:lnTo>
                  <a:pt x="1114044" y="0"/>
                </a:lnTo>
                <a:lnTo>
                  <a:pt x="1114044" y="245808"/>
                </a:lnTo>
                <a:lnTo>
                  <a:pt x="1796656" y="245808"/>
                </a:lnTo>
                <a:lnTo>
                  <a:pt x="1796656" y="0"/>
                </a:lnTo>
                <a:close/>
              </a:path>
              <a:path w="3994785" h="246379">
                <a:moveTo>
                  <a:pt x="2221915" y="0"/>
                </a:moveTo>
                <a:lnTo>
                  <a:pt x="2044255" y="0"/>
                </a:lnTo>
                <a:lnTo>
                  <a:pt x="2044255" y="245808"/>
                </a:lnTo>
                <a:lnTo>
                  <a:pt x="2221915" y="245808"/>
                </a:lnTo>
                <a:lnTo>
                  <a:pt x="2221915" y="0"/>
                </a:lnTo>
                <a:close/>
              </a:path>
              <a:path w="3994785" h="246379">
                <a:moveTo>
                  <a:pt x="2636164" y="0"/>
                </a:moveTo>
                <a:lnTo>
                  <a:pt x="2383688" y="0"/>
                </a:lnTo>
                <a:lnTo>
                  <a:pt x="2383688" y="245808"/>
                </a:lnTo>
                <a:lnTo>
                  <a:pt x="2636164" y="245808"/>
                </a:lnTo>
                <a:lnTo>
                  <a:pt x="2636164" y="0"/>
                </a:lnTo>
                <a:close/>
              </a:path>
              <a:path w="3994785" h="246379">
                <a:moveTo>
                  <a:pt x="3994264" y="0"/>
                </a:moveTo>
                <a:lnTo>
                  <a:pt x="2816072" y="0"/>
                </a:lnTo>
                <a:lnTo>
                  <a:pt x="2816072" y="245808"/>
                </a:lnTo>
                <a:lnTo>
                  <a:pt x="3994264" y="245808"/>
                </a:lnTo>
                <a:lnTo>
                  <a:pt x="3994264" y="0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 txBox="1"/>
          <p:nvPr/>
        </p:nvSpPr>
        <p:spPr>
          <a:xfrm>
            <a:off x="1489772" y="9391382"/>
            <a:ext cx="4025900" cy="2501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640080" algn="l"/>
                <a:tab pos="1126490" algn="l"/>
                <a:tab pos="2056764" algn="l"/>
                <a:tab pos="2395855" algn="l"/>
                <a:tab pos="2828290" algn="l"/>
              </a:tabLst>
            </a:pPr>
            <a:r>
              <a:rPr dirty="0" sz="1450" spc="-70">
                <a:solidFill>
                  <a:srgbClr val="A3AAAA"/>
                </a:solidFill>
                <a:latin typeface="Times New Roman"/>
                <a:cs typeface="Times New Roman"/>
              </a:rPr>
              <a:t>1..	</a:t>
            </a:r>
            <a:r>
              <a:rPr dirty="0" sz="1450" spc="-75">
                <a:solidFill>
                  <a:srgbClr val="A3AAAA"/>
                </a:solidFill>
                <a:latin typeface="Times New Roman"/>
                <a:cs typeface="Times New Roman"/>
              </a:rPr>
              <a:t>ta	</a:t>
            </a:r>
            <a:r>
              <a:rPr dirty="0" sz="1450" spc="35">
                <a:solidFill>
                  <a:srgbClr val="A3AAAA"/>
                </a:solidFill>
                <a:latin typeface="Times New Roman"/>
                <a:cs typeface="Times New Roman"/>
              </a:rPr>
              <a:t>merr.b£r	</a:t>
            </a:r>
            <a:r>
              <a:rPr dirty="0" sz="1450" spc="60">
                <a:solidFill>
                  <a:srgbClr val="A3AAAA"/>
                </a:solidFill>
                <a:latin typeface="Times New Roman"/>
                <a:cs typeface="Times New Roman"/>
              </a:rPr>
              <a:t>of	</a:t>
            </a:r>
            <a:r>
              <a:rPr dirty="0" sz="1450" spc="90">
                <a:solidFill>
                  <a:srgbClr val="A3AAAA"/>
                </a:solidFill>
                <a:latin typeface="Times New Roman"/>
                <a:cs typeface="Times New Roman"/>
              </a:rPr>
              <a:t>EL	</a:t>
            </a:r>
            <a:r>
              <a:rPr dirty="0" sz="1450" spc="200">
                <a:solidFill>
                  <a:srgbClr val="A3AAAA"/>
                </a:solidFill>
                <a:latin typeface="Times New Roman"/>
                <a:cs typeface="Times New Roman"/>
              </a:rPr>
              <a:t>AilUA</a:t>
            </a:r>
            <a:r>
              <a:rPr dirty="0" sz="1450" spc="15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450" spc="195">
                <a:solidFill>
                  <a:srgbClr val="A3AAAA"/>
                </a:solidFill>
                <a:latin typeface="Times New Roman"/>
                <a:cs typeface="Times New Roman"/>
              </a:rPr>
              <a:t>TRE.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520545" y="9627670"/>
            <a:ext cx="2343785" cy="224154"/>
          </a:xfrm>
          <a:custGeom>
            <a:avLst/>
            <a:gdLst/>
            <a:ahLst/>
            <a:cxnLst/>
            <a:rect l="l" t="t" r="r" b="b"/>
            <a:pathLst>
              <a:path w="2343785" h="224154">
                <a:moveTo>
                  <a:pt x="925055" y="0"/>
                </a:moveTo>
                <a:lnTo>
                  <a:pt x="0" y="0"/>
                </a:lnTo>
                <a:lnTo>
                  <a:pt x="0" y="224116"/>
                </a:lnTo>
                <a:lnTo>
                  <a:pt x="925055" y="224116"/>
                </a:lnTo>
                <a:lnTo>
                  <a:pt x="925055" y="0"/>
                </a:lnTo>
                <a:close/>
              </a:path>
              <a:path w="2343785" h="224154">
                <a:moveTo>
                  <a:pt x="1428216" y="0"/>
                </a:moveTo>
                <a:lnTo>
                  <a:pt x="1166393" y="0"/>
                </a:lnTo>
                <a:lnTo>
                  <a:pt x="1166393" y="224116"/>
                </a:lnTo>
                <a:lnTo>
                  <a:pt x="1428216" y="224116"/>
                </a:lnTo>
                <a:lnTo>
                  <a:pt x="1428216" y="0"/>
                </a:lnTo>
                <a:close/>
              </a:path>
              <a:path w="2343785" h="224154">
                <a:moveTo>
                  <a:pt x="2343404" y="0"/>
                </a:moveTo>
                <a:lnTo>
                  <a:pt x="1595348" y="0"/>
                </a:lnTo>
                <a:lnTo>
                  <a:pt x="1595348" y="224116"/>
                </a:lnTo>
                <a:lnTo>
                  <a:pt x="2343404" y="224116"/>
                </a:lnTo>
                <a:lnTo>
                  <a:pt x="2343404" y="0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 txBox="1"/>
          <p:nvPr/>
        </p:nvSpPr>
        <p:spPr>
          <a:xfrm>
            <a:off x="1507856" y="9615958"/>
            <a:ext cx="2379345" cy="22796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178560" algn="l"/>
                <a:tab pos="1607820" algn="l"/>
              </a:tabLst>
            </a:pPr>
            <a:r>
              <a:rPr dirty="0" sz="1300" spc="-40">
                <a:solidFill>
                  <a:srgbClr val="A3AAAA"/>
                </a:solidFill>
                <a:latin typeface="Arial"/>
                <a:cs typeface="Arial"/>
              </a:rPr>
              <a:t>PORPITT</a:t>
            </a:r>
            <a:r>
              <a:rPr dirty="0" sz="1300" spc="-10">
                <a:solidFill>
                  <a:srgbClr val="A3AAAA"/>
                </a:solidFill>
                <a:latin typeface="Arial"/>
                <a:cs typeface="Arial"/>
              </a:rPr>
              <a:t> </a:t>
            </a:r>
            <a:r>
              <a:rPr dirty="0" sz="1300" spc="-30">
                <a:solidFill>
                  <a:srgbClr val="A3AAAA"/>
                </a:solidFill>
                <a:latin typeface="Arial"/>
                <a:cs typeface="Arial"/>
              </a:rPr>
              <a:t>Hl	</a:t>
            </a:r>
            <a:r>
              <a:rPr dirty="0" sz="1300" spc="15">
                <a:solidFill>
                  <a:srgbClr val="A3AAAA"/>
                </a:solidFill>
                <a:latin typeface="Arial"/>
                <a:cs typeface="Arial"/>
              </a:rPr>
              <a:t>and	</a:t>
            </a:r>
            <a:r>
              <a:rPr dirty="0" sz="1300">
                <a:solidFill>
                  <a:srgbClr val="A3AAAA"/>
                </a:solidFill>
                <a:latin typeface="Arial"/>
                <a:cs typeface="Arial"/>
              </a:rPr>
              <a:t>&amp;CRJPTS</a:t>
            </a:r>
            <a:endParaRPr sz="130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073030" y="9608658"/>
            <a:ext cx="1430655" cy="246379"/>
          </a:xfrm>
          <a:custGeom>
            <a:avLst/>
            <a:gdLst/>
            <a:ahLst/>
            <a:cxnLst/>
            <a:rect l="l" t="t" r="r" b="b"/>
            <a:pathLst>
              <a:path w="1430654" h="246379">
                <a:moveTo>
                  <a:pt x="261823" y="19011"/>
                </a:moveTo>
                <a:lnTo>
                  <a:pt x="0" y="19011"/>
                </a:lnTo>
                <a:lnTo>
                  <a:pt x="0" y="243128"/>
                </a:lnTo>
                <a:lnTo>
                  <a:pt x="261823" y="243128"/>
                </a:lnTo>
                <a:lnTo>
                  <a:pt x="261823" y="19011"/>
                </a:lnTo>
                <a:close/>
              </a:path>
              <a:path w="1430654" h="246379">
                <a:moveTo>
                  <a:pt x="1430604" y="0"/>
                </a:moveTo>
                <a:lnTo>
                  <a:pt x="448779" y="0"/>
                </a:lnTo>
                <a:lnTo>
                  <a:pt x="448779" y="245821"/>
                </a:lnTo>
                <a:lnTo>
                  <a:pt x="1430604" y="245821"/>
                </a:lnTo>
                <a:lnTo>
                  <a:pt x="1430604" y="0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 txBox="1"/>
          <p:nvPr/>
        </p:nvSpPr>
        <p:spPr>
          <a:xfrm>
            <a:off x="4060339" y="9597242"/>
            <a:ext cx="1456055" cy="2501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461009" algn="l"/>
              </a:tabLst>
            </a:pPr>
            <a:r>
              <a:rPr dirty="0" sz="1300">
                <a:solidFill>
                  <a:srgbClr val="A3AAAA"/>
                </a:solidFill>
                <a:latin typeface="Arial"/>
                <a:cs typeface="Arial"/>
              </a:rPr>
              <a:t>Tht	</a:t>
            </a:r>
            <a:r>
              <a:rPr dirty="0" sz="1450" spc="-100">
                <a:solidFill>
                  <a:srgbClr val="A3AAAA"/>
                </a:solidFill>
                <a:latin typeface="Times New Roman"/>
                <a:cs typeface="Times New Roman"/>
              </a:rPr>
              <a:t>J&gt;ubhC1Jt1ons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530337" y="9814462"/>
            <a:ext cx="3945254" cy="258445"/>
          </a:xfrm>
          <a:custGeom>
            <a:avLst/>
            <a:gdLst/>
            <a:ahLst/>
            <a:cxnLst/>
            <a:rect l="l" t="t" r="r" b="b"/>
            <a:pathLst>
              <a:path w="3945254" h="258445">
                <a:moveTo>
                  <a:pt x="430123" y="9423"/>
                </a:moveTo>
                <a:lnTo>
                  <a:pt x="0" y="9423"/>
                </a:lnTo>
                <a:lnTo>
                  <a:pt x="0" y="255231"/>
                </a:lnTo>
                <a:lnTo>
                  <a:pt x="430123" y="255231"/>
                </a:lnTo>
                <a:lnTo>
                  <a:pt x="430123" y="9423"/>
                </a:lnTo>
                <a:close/>
              </a:path>
              <a:path w="3945254" h="258445">
                <a:moveTo>
                  <a:pt x="1431378" y="14135"/>
                </a:moveTo>
                <a:lnTo>
                  <a:pt x="760399" y="14135"/>
                </a:lnTo>
                <a:lnTo>
                  <a:pt x="760399" y="253796"/>
                </a:lnTo>
                <a:lnTo>
                  <a:pt x="1431378" y="253796"/>
                </a:lnTo>
                <a:lnTo>
                  <a:pt x="1431378" y="14135"/>
                </a:lnTo>
                <a:close/>
              </a:path>
              <a:path w="3945254" h="258445">
                <a:moveTo>
                  <a:pt x="3945102" y="0"/>
                </a:moveTo>
                <a:lnTo>
                  <a:pt x="1745373" y="0"/>
                </a:lnTo>
                <a:lnTo>
                  <a:pt x="1745373" y="258102"/>
                </a:lnTo>
                <a:lnTo>
                  <a:pt x="3945102" y="258102"/>
                </a:lnTo>
                <a:lnTo>
                  <a:pt x="3945102" y="0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 txBox="1"/>
          <p:nvPr/>
        </p:nvSpPr>
        <p:spPr>
          <a:xfrm>
            <a:off x="1517637" y="9803103"/>
            <a:ext cx="4001135" cy="2616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72795" algn="l"/>
                <a:tab pos="1757680" algn="l"/>
              </a:tabLst>
            </a:pPr>
            <a:r>
              <a:rPr dirty="0" sz="1450" spc="-145">
                <a:solidFill>
                  <a:srgbClr val="A3AAAA"/>
                </a:solidFill>
                <a:latin typeface="Times New Roman"/>
                <a:cs typeface="Times New Roman"/>
              </a:rPr>
              <a:t>Bo-.i.rd	</a:t>
            </a:r>
            <a:r>
              <a:rPr dirty="0" sz="1400" spc="-20">
                <a:solidFill>
                  <a:srgbClr val="A3AAAA"/>
                </a:solidFill>
                <a:latin typeface="Times New Roman"/>
                <a:cs typeface="Times New Roman"/>
              </a:rPr>
              <a:t>ur.</a:t>
            </a:r>
            <a:r>
              <a:rPr dirty="0" sz="1400" spc="15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400" spc="-35">
                <a:solidFill>
                  <a:srgbClr val="A3AAAA"/>
                </a:solidFill>
                <a:latin typeface="Times New Roman"/>
                <a:cs typeface="Times New Roman"/>
              </a:rPr>
              <a:t>1derl'd	</a:t>
            </a:r>
            <a:r>
              <a:rPr dirty="0" sz="1400" spc="70">
                <a:solidFill>
                  <a:srgbClr val="A3AAAA"/>
                </a:solidFill>
                <a:latin typeface="Times New Roman"/>
                <a:cs typeface="Times New Roman"/>
              </a:rPr>
              <a:t>on" </a:t>
            </a:r>
            <a:r>
              <a:rPr dirty="0" sz="1450" spc="-95">
                <a:solidFill>
                  <a:srgbClr val="A3AAAA"/>
                </a:solidFill>
                <a:latin typeface="Times New Roman"/>
                <a:cs typeface="Times New Roman"/>
              </a:rPr>
              <a:t>if </a:t>
            </a:r>
            <a:r>
              <a:rPr dirty="0" sz="1450" spc="-125">
                <a:solidFill>
                  <a:srgbClr val="A3AAAA"/>
                </a:solidFill>
                <a:latin typeface="Times New Roman"/>
                <a:cs typeface="Times New Roman"/>
              </a:rPr>
              <a:t>the </a:t>
            </a:r>
            <a:r>
              <a:rPr dirty="0" sz="1550" spc="-60">
                <a:solidFill>
                  <a:srgbClr val="A3AAAA"/>
                </a:solidFill>
                <a:latin typeface="Times New Roman"/>
                <a:cs typeface="Times New Roman"/>
              </a:rPr>
              <a:t>dut1es </a:t>
            </a:r>
            <a:r>
              <a:rPr dirty="0" sz="1400" spc="-25">
                <a:solidFill>
                  <a:srgbClr val="A3AAAA"/>
                </a:solidFill>
                <a:latin typeface="Times New Roman"/>
                <a:cs typeface="Times New Roman"/>
              </a:rPr>
              <a:t>Jf </a:t>
            </a:r>
            <a:r>
              <a:rPr dirty="0" sz="1450" spc="-35">
                <a:solidFill>
                  <a:srgbClr val="A3AAAA"/>
                </a:solidFill>
                <a:latin typeface="Times New Roman"/>
                <a:cs typeface="Times New Roman"/>
              </a:rPr>
              <a:t>the </a:t>
            </a:r>
            <a:r>
              <a:rPr dirty="0" sz="1450" spc="-20">
                <a:solidFill>
                  <a:srgbClr val="A3AAAA"/>
                </a:solidFill>
                <a:latin typeface="Times New Roman"/>
                <a:cs typeface="Times New Roman"/>
              </a:rPr>
              <a:t>,</a:t>
            </a:r>
            <a:r>
              <a:rPr dirty="0" sz="1450" spc="-280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550" spc="-55">
                <a:solidFill>
                  <a:srgbClr val="A3AAAA"/>
                </a:solidFill>
                <a:latin typeface="Times New Roman"/>
                <a:cs typeface="Times New Roman"/>
              </a:rPr>
              <a:t>1ce-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519834" y="10039099"/>
            <a:ext cx="3986529" cy="249554"/>
          </a:xfrm>
          <a:custGeom>
            <a:avLst/>
            <a:gdLst/>
            <a:ahLst/>
            <a:cxnLst/>
            <a:rect l="l" t="t" r="r" b="b"/>
            <a:pathLst>
              <a:path w="3986529" h="249554">
                <a:moveTo>
                  <a:pt x="84150" y="9601"/>
                </a:moveTo>
                <a:lnTo>
                  <a:pt x="0" y="9601"/>
                </a:lnTo>
                <a:lnTo>
                  <a:pt x="0" y="246164"/>
                </a:lnTo>
                <a:lnTo>
                  <a:pt x="84150" y="246164"/>
                </a:lnTo>
                <a:lnTo>
                  <a:pt x="84150" y="9601"/>
                </a:lnTo>
                <a:close/>
              </a:path>
              <a:path w="3986529" h="249554">
                <a:moveTo>
                  <a:pt x="918324" y="0"/>
                </a:moveTo>
                <a:lnTo>
                  <a:pt x="312724" y="0"/>
                </a:lnTo>
                <a:lnTo>
                  <a:pt x="312724" y="246151"/>
                </a:lnTo>
                <a:lnTo>
                  <a:pt x="918324" y="246151"/>
                </a:lnTo>
                <a:lnTo>
                  <a:pt x="918324" y="0"/>
                </a:lnTo>
                <a:close/>
              </a:path>
              <a:path w="3986529" h="249554">
                <a:moveTo>
                  <a:pt x="1563446" y="4711"/>
                </a:moveTo>
                <a:lnTo>
                  <a:pt x="1124038" y="4711"/>
                </a:lnTo>
                <a:lnTo>
                  <a:pt x="1124038" y="246164"/>
                </a:lnTo>
                <a:lnTo>
                  <a:pt x="1563446" y="246164"/>
                </a:lnTo>
                <a:lnTo>
                  <a:pt x="1563446" y="4711"/>
                </a:lnTo>
                <a:close/>
              </a:path>
              <a:path w="3986529" h="249554">
                <a:moveTo>
                  <a:pt x="3986453" y="190"/>
                </a:moveTo>
                <a:lnTo>
                  <a:pt x="1861032" y="190"/>
                </a:lnTo>
                <a:lnTo>
                  <a:pt x="1861032" y="249199"/>
                </a:lnTo>
                <a:lnTo>
                  <a:pt x="3986453" y="249199"/>
                </a:lnTo>
                <a:lnTo>
                  <a:pt x="3986453" y="190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1507136" y="10027679"/>
            <a:ext cx="4011295" cy="2501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325120" algn="l"/>
                <a:tab pos="846455" algn="l"/>
                <a:tab pos="1136650" algn="l"/>
                <a:tab pos="1873250" algn="l"/>
              </a:tabLst>
            </a:pPr>
            <a:r>
              <a:rPr dirty="0" sz="1400" spc="-60">
                <a:solidFill>
                  <a:srgbClr val="A3AAAA"/>
                </a:solidFill>
                <a:latin typeface="Arial"/>
                <a:cs typeface="Arial"/>
              </a:rPr>
              <a:t>P	</a:t>
            </a:r>
            <a:r>
              <a:rPr dirty="0" sz="1400" spc="-145">
                <a:solidFill>
                  <a:srgbClr val="A3AAAA"/>
                </a:solidFill>
                <a:latin typeface="Times New Roman"/>
                <a:cs typeface="Times New Roman"/>
              </a:rPr>
              <a:t>u:lc</a:t>
            </a:r>
            <a:r>
              <a:rPr dirty="0" sz="1400" spc="-150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400" spc="-50">
                <a:solidFill>
                  <a:srgbClr val="A3AAAA"/>
                </a:solidFill>
                <a:latin typeface="Times New Roman"/>
                <a:cs typeface="Times New Roman"/>
              </a:rPr>
              <a:t>I</a:t>
            </a:r>
            <a:r>
              <a:rPr dirty="0" sz="1400" spc="-114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450" spc="-45">
                <a:solidFill>
                  <a:srgbClr val="A3AAAA"/>
                </a:solidFill>
                <a:latin typeface="Times New Roman"/>
                <a:cs typeface="Times New Roman"/>
              </a:rPr>
              <a:t>l.	</a:t>
            </a:r>
            <a:r>
              <a:rPr dirty="0" sz="1400" spc="-95">
                <a:solidFill>
                  <a:srgbClr val="A3AAAA"/>
                </a:solidFill>
                <a:latin typeface="Arial"/>
                <a:cs typeface="Arial"/>
              </a:rPr>
              <a:t>h	h </a:t>
            </a:r>
            <a:r>
              <a:rPr dirty="0" sz="1400" spc="35">
                <a:solidFill>
                  <a:srgbClr val="A3AAAA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A3AAAA"/>
                </a:solidFill>
                <a:latin typeface="Times New Roman"/>
                <a:cs typeface="Times New Roman"/>
              </a:rPr>
              <a:t>1rm	</a:t>
            </a:r>
            <a:r>
              <a:rPr dirty="0" sz="1400" spc="50">
                <a:solidFill>
                  <a:srgbClr val="A3AAAA"/>
                </a:solidFill>
                <a:latin typeface="Arial"/>
                <a:cs typeface="Arial"/>
              </a:rPr>
              <a:t>Thr </a:t>
            </a:r>
            <a:r>
              <a:rPr dirty="0" sz="1400" spc="70">
                <a:solidFill>
                  <a:srgbClr val="A3AAAA"/>
                </a:solidFill>
                <a:latin typeface="Arial"/>
                <a:cs typeface="Arial"/>
              </a:rPr>
              <a:t>E </a:t>
            </a:r>
            <a:r>
              <a:rPr dirty="0" sz="1400" spc="-5">
                <a:solidFill>
                  <a:srgbClr val="A3AAAA"/>
                </a:solidFill>
                <a:latin typeface="Arial"/>
                <a:cs typeface="Arial"/>
              </a:rPr>
              <a:t>ard </a:t>
            </a:r>
            <a:r>
              <a:rPr dirty="0" sz="1400" spc="-65">
                <a:solidFill>
                  <a:srgbClr val="A3AAAA"/>
                </a:solidFill>
                <a:latin typeface="Times New Roman"/>
                <a:cs typeface="Times New Roman"/>
              </a:rPr>
              <a:t>1s </a:t>
            </a:r>
            <a:r>
              <a:rPr dirty="0" sz="1450" spc="-95">
                <a:solidFill>
                  <a:srgbClr val="A3AAAA"/>
                </a:solidFill>
                <a:latin typeface="Arial"/>
                <a:cs typeface="Arial"/>
              </a:rPr>
              <a:t>al!lO</a:t>
            </a:r>
            <a:r>
              <a:rPr dirty="0" sz="1450" spc="-190">
                <a:solidFill>
                  <a:srgbClr val="A3AAAA"/>
                </a:solidFill>
                <a:latin typeface="Arial"/>
                <a:cs typeface="Arial"/>
              </a:rPr>
              <a:t> </a:t>
            </a:r>
            <a:r>
              <a:rPr dirty="0" sz="1400" spc="-85">
                <a:solidFill>
                  <a:srgbClr val="A3AAAA"/>
                </a:solidFill>
                <a:latin typeface="Times New Roman"/>
                <a:cs typeface="Times New Roman"/>
              </a:rPr>
              <a:t>re.."poni-1-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534058" y="10249678"/>
            <a:ext cx="3929379" cy="240029"/>
          </a:xfrm>
          <a:custGeom>
            <a:avLst/>
            <a:gdLst/>
            <a:ahLst/>
            <a:cxnLst/>
            <a:rect l="l" t="t" r="r" b="b"/>
            <a:pathLst>
              <a:path w="3929379" h="240029">
                <a:moveTo>
                  <a:pt x="3045828" y="0"/>
                </a:moveTo>
                <a:lnTo>
                  <a:pt x="0" y="0"/>
                </a:lnTo>
                <a:lnTo>
                  <a:pt x="0" y="239661"/>
                </a:lnTo>
                <a:lnTo>
                  <a:pt x="3045828" y="239661"/>
                </a:lnTo>
                <a:lnTo>
                  <a:pt x="3045828" y="0"/>
                </a:lnTo>
                <a:close/>
              </a:path>
              <a:path w="3929379" h="240029">
                <a:moveTo>
                  <a:pt x="3929176" y="0"/>
                </a:moveTo>
                <a:lnTo>
                  <a:pt x="3209709" y="0"/>
                </a:lnTo>
                <a:lnTo>
                  <a:pt x="3209709" y="239661"/>
                </a:lnTo>
                <a:lnTo>
                  <a:pt x="3929176" y="239661"/>
                </a:lnTo>
                <a:lnTo>
                  <a:pt x="3929176" y="0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 txBox="1"/>
          <p:nvPr/>
        </p:nvSpPr>
        <p:spPr>
          <a:xfrm>
            <a:off x="1521364" y="10238217"/>
            <a:ext cx="3983990" cy="24447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221990" algn="l"/>
              </a:tabLst>
            </a:pPr>
            <a:r>
              <a:rPr dirty="0" sz="1400" spc="-60">
                <a:solidFill>
                  <a:srgbClr val="A3AAAA"/>
                </a:solidFill>
                <a:latin typeface="Times New Roman"/>
                <a:cs typeface="Times New Roman"/>
              </a:rPr>
              <a:t>blc </a:t>
            </a:r>
            <a:r>
              <a:rPr dirty="0" sz="1400" spc="-80">
                <a:solidFill>
                  <a:srgbClr val="A3AAAA"/>
                </a:solidFill>
                <a:latin typeface="Times New Roman"/>
                <a:cs typeface="Times New Roman"/>
              </a:rPr>
              <a:t>fo1  </a:t>
            </a:r>
            <a:r>
              <a:rPr dirty="0" sz="1400" spc="-35">
                <a:solidFill>
                  <a:srgbClr val="A3AAAA"/>
                </a:solidFill>
                <a:latin typeface="Times New Roman"/>
                <a:cs typeface="Times New Roman"/>
              </a:rPr>
              <a:t>recommimd1ng  </a:t>
            </a:r>
            <a:r>
              <a:rPr dirty="0" sz="1400" spc="-25">
                <a:solidFill>
                  <a:srgbClr val="A3AAAA"/>
                </a:solidFill>
                <a:latin typeface="Times New Roman"/>
                <a:cs typeface="Times New Roman"/>
              </a:rPr>
              <a:t>budg(:b:</a:t>
            </a:r>
            <a:r>
              <a:rPr dirty="0" sz="1400" spc="-185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400" spc="65">
                <a:solidFill>
                  <a:srgbClr val="A3AAAA"/>
                </a:solidFill>
                <a:latin typeface="Times New Roman"/>
                <a:cs typeface="Times New Roman"/>
              </a:rPr>
              <a:t>to</a:t>
            </a:r>
            <a:r>
              <a:rPr dirty="0" sz="1400" spc="-180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400" spc="80">
                <a:solidFill>
                  <a:srgbClr val="A3AAAA"/>
                </a:solidFill>
                <a:latin typeface="Times New Roman"/>
                <a:cs typeface="Times New Roman"/>
              </a:rPr>
              <a:t>Student	</a:t>
            </a:r>
            <a:r>
              <a:rPr dirty="0" sz="1400">
                <a:solidFill>
                  <a:srgbClr val="A3AAAA"/>
                </a:solidFill>
                <a:latin typeface="Times New Roman"/>
                <a:cs typeface="Times New Roman"/>
              </a:rPr>
              <a:t>ounc1l</a:t>
            </a:r>
            <a:r>
              <a:rPr dirty="0" sz="1400" spc="20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400" spc="-80">
                <a:solidFill>
                  <a:srgbClr val="A3AAAA"/>
                </a:solidFill>
                <a:latin typeface="Times New Roman"/>
                <a:cs typeface="Times New Roman"/>
              </a:rPr>
              <a:t>fo1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531645" y="10450821"/>
            <a:ext cx="2253615" cy="246379"/>
          </a:xfrm>
          <a:custGeom>
            <a:avLst/>
            <a:gdLst/>
            <a:ahLst/>
            <a:cxnLst/>
            <a:rect l="l" t="t" r="r" b="b"/>
            <a:pathLst>
              <a:path w="2253615" h="246379">
                <a:moveTo>
                  <a:pt x="149606" y="0"/>
                </a:moveTo>
                <a:lnTo>
                  <a:pt x="0" y="0"/>
                </a:lnTo>
                <a:lnTo>
                  <a:pt x="0" y="245808"/>
                </a:lnTo>
                <a:lnTo>
                  <a:pt x="149606" y="245808"/>
                </a:lnTo>
                <a:lnTo>
                  <a:pt x="149606" y="0"/>
                </a:lnTo>
                <a:close/>
              </a:path>
              <a:path w="2253615" h="246379">
                <a:moveTo>
                  <a:pt x="544931" y="4711"/>
                </a:moveTo>
                <a:lnTo>
                  <a:pt x="292468" y="4711"/>
                </a:lnTo>
                <a:lnTo>
                  <a:pt x="292468" y="244386"/>
                </a:lnTo>
                <a:lnTo>
                  <a:pt x="544931" y="244386"/>
                </a:lnTo>
                <a:lnTo>
                  <a:pt x="544931" y="4711"/>
                </a:lnTo>
                <a:close/>
              </a:path>
              <a:path w="2253615" h="246379">
                <a:moveTo>
                  <a:pt x="1044295" y="56527"/>
                </a:moveTo>
                <a:lnTo>
                  <a:pt x="642226" y="56527"/>
                </a:lnTo>
                <a:lnTo>
                  <a:pt x="642226" y="228587"/>
                </a:lnTo>
                <a:lnTo>
                  <a:pt x="1044295" y="228587"/>
                </a:lnTo>
                <a:lnTo>
                  <a:pt x="1044295" y="56527"/>
                </a:lnTo>
                <a:close/>
              </a:path>
              <a:path w="2253615" h="246379">
                <a:moveTo>
                  <a:pt x="2253564" y="4711"/>
                </a:moveTo>
                <a:lnTo>
                  <a:pt x="1270457" y="4711"/>
                </a:lnTo>
                <a:lnTo>
                  <a:pt x="1270457" y="244386"/>
                </a:lnTo>
                <a:lnTo>
                  <a:pt x="2253564" y="244386"/>
                </a:lnTo>
                <a:lnTo>
                  <a:pt x="2253564" y="4711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 txBox="1"/>
          <p:nvPr/>
        </p:nvSpPr>
        <p:spPr>
          <a:xfrm>
            <a:off x="1488820" y="10439400"/>
            <a:ext cx="2296795" cy="25019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42545">
              <a:lnSpc>
                <a:spcPct val="100000"/>
              </a:lnSpc>
              <a:spcBef>
                <a:spcPts val="120"/>
              </a:spcBef>
              <a:tabLst>
                <a:tab pos="334645" algn="l"/>
                <a:tab pos="1313180" algn="l"/>
              </a:tabLst>
            </a:pPr>
            <a:r>
              <a:rPr dirty="0" sz="1450" spc="60">
                <a:solidFill>
                  <a:srgbClr val="A3AAAA"/>
                </a:solidFill>
                <a:latin typeface="Times New Roman"/>
                <a:cs typeface="Times New Roman"/>
              </a:rPr>
              <a:t>th	</a:t>
            </a:r>
            <a:r>
              <a:rPr dirty="0" sz="1400" spc="-15">
                <a:solidFill>
                  <a:srgbClr val="A3AAAA"/>
                </a:solidFill>
                <a:latin typeface="Times New Roman"/>
                <a:cs typeface="Times New Roman"/>
              </a:rPr>
              <a:t>pul, </a:t>
            </a:r>
            <a:r>
              <a:rPr dirty="0" sz="1400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000" spc="80">
                <a:solidFill>
                  <a:srgbClr val="A3AAAA"/>
                </a:solidFill>
                <a:latin typeface="Times New Roman"/>
                <a:cs typeface="Times New Roman"/>
              </a:rPr>
              <a:t>e.it101	</a:t>
            </a:r>
            <a:r>
              <a:rPr dirty="0" sz="1400" spc="30">
                <a:solidFill>
                  <a:srgbClr val="A3AAAA"/>
                </a:solidFill>
                <a:latin typeface="Times New Roman"/>
                <a:cs typeface="Times New Roman"/>
              </a:rPr>
              <a:t>Ho\\•• </a:t>
            </a:r>
            <a:r>
              <a:rPr dirty="0" sz="1400" spc="20">
                <a:solidFill>
                  <a:srgbClr val="A3AAAA"/>
                </a:solidFill>
                <a:latin typeface="Times New Roman"/>
                <a:cs typeface="Times New Roman"/>
              </a:rPr>
              <a:t>l'r</a:t>
            </a:r>
            <a:r>
              <a:rPr dirty="0" sz="1400" spc="229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400" spc="30">
                <a:solidFill>
                  <a:srgbClr val="A3AAAA"/>
                </a:solidFill>
                <a:latin typeface="Times New Roman"/>
                <a:cs typeface="Times New Roman"/>
              </a:rPr>
              <a:t>the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3825748" y="10436686"/>
            <a:ext cx="923925" cy="264795"/>
          </a:xfrm>
          <a:custGeom>
            <a:avLst/>
            <a:gdLst/>
            <a:ahLst/>
            <a:cxnLst/>
            <a:rect l="l" t="t" r="r" b="b"/>
            <a:pathLst>
              <a:path w="923925" h="264795">
                <a:moveTo>
                  <a:pt x="430123" y="0"/>
                </a:moveTo>
                <a:lnTo>
                  <a:pt x="0" y="0"/>
                </a:lnTo>
                <a:lnTo>
                  <a:pt x="0" y="264248"/>
                </a:lnTo>
                <a:lnTo>
                  <a:pt x="430123" y="264248"/>
                </a:lnTo>
                <a:lnTo>
                  <a:pt x="430123" y="0"/>
                </a:lnTo>
                <a:close/>
              </a:path>
              <a:path w="923925" h="264795">
                <a:moveTo>
                  <a:pt x="623087" y="70662"/>
                </a:moveTo>
                <a:lnTo>
                  <a:pt x="548284" y="70662"/>
                </a:lnTo>
                <a:lnTo>
                  <a:pt x="548284" y="242722"/>
                </a:lnTo>
                <a:lnTo>
                  <a:pt x="623087" y="242722"/>
                </a:lnTo>
                <a:lnTo>
                  <a:pt x="623087" y="70662"/>
                </a:lnTo>
                <a:close/>
              </a:path>
              <a:path w="923925" h="264795">
                <a:moveTo>
                  <a:pt x="923315" y="18846"/>
                </a:moveTo>
                <a:lnTo>
                  <a:pt x="680199" y="18846"/>
                </a:lnTo>
                <a:lnTo>
                  <a:pt x="680199" y="258521"/>
                </a:lnTo>
                <a:lnTo>
                  <a:pt x="923315" y="258521"/>
                </a:lnTo>
                <a:lnTo>
                  <a:pt x="923315" y="18846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 txBox="1"/>
          <p:nvPr/>
        </p:nvSpPr>
        <p:spPr>
          <a:xfrm>
            <a:off x="3825750" y="10425363"/>
            <a:ext cx="929640" cy="26733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dirty="0" sz="1550" spc="-100">
                <a:solidFill>
                  <a:srgbClr val="A3AAAA"/>
                </a:solidFill>
                <a:latin typeface="Times New Roman"/>
                <a:cs typeface="Times New Roman"/>
              </a:rPr>
              <a:t>'&gt;ourd </a:t>
            </a:r>
            <a:r>
              <a:rPr dirty="0" sz="1000" spc="-75">
                <a:solidFill>
                  <a:srgbClr val="A3AAAA"/>
                </a:solidFill>
                <a:latin typeface="Times New Roman"/>
                <a:cs typeface="Times New Roman"/>
              </a:rPr>
              <a:t>F</a:t>
            </a:r>
            <a:r>
              <a:rPr dirty="0" sz="1000" spc="75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400" spc="55">
                <a:solidFill>
                  <a:srgbClr val="A3AAAA"/>
                </a:solidFill>
                <a:latin typeface="Times New Roman"/>
                <a:cs typeface="Times New Roman"/>
              </a:rPr>
              <a:t>not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4793927" y="10502765"/>
            <a:ext cx="701675" cy="180975"/>
          </a:xfrm>
          <a:custGeom>
            <a:avLst/>
            <a:gdLst/>
            <a:ahLst/>
            <a:cxnLst/>
            <a:rect l="l" t="t" r="r" b="b"/>
            <a:pathLst>
              <a:path w="701675" h="180975">
                <a:moveTo>
                  <a:pt x="701303" y="180532"/>
                </a:moveTo>
                <a:lnTo>
                  <a:pt x="0" y="180532"/>
                </a:lnTo>
                <a:lnTo>
                  <a:pt x="0" y="0"/>
                </a:lnTo>
                <a:lnTo>
                  <a:pt x="701303" y="0"/>
                </a:lnTo>
                <a:lnTo>
                  <a:pt x="701303" y="180532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 txBox="1"/>
          <p:nvPr/>
        </p:nvSpPr>
        <p:spPr>
          <a:xfrm>
            <a:off x="4793927" y="10490865"/>
            <a:ext cx="728345" cy="18859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050" spc="35">
                <a:solidFill>
                  <a:srgbClr val="A3AAAA"/>
                </a:solidFill>
                <a:latin typeface="Arial"/>
                <a:cs typeface="Arial"/>
              </a:rPr>
              <a:t>.r%IJOl'll'lt-</a:t>
            </a:r>
            <a:endParaRPr sz="1050">
              <a:latin typeface="Arial"/>
              <a:cs typeface="Arial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1541272" y="10666035"/>
            <a:ext cx="3955415" cy="412115"/>
          </a:xfrm>
          <a:custGeom>
            <a:avLst/>
            <a:gdLst/>
            <a:ahLst/>
            <a:cxnLst/>
            <a:rect l="l" t="t" r="r" b="b"/>
            <a:pathLst>
              <a:path w="3955415" h="412115">
                <a:moveTo>
                  <a:pt x="3564940" y="0"/>
                </a:moveTo>
                <a:lnTo>
                  <a:pt x="303593" y="0"/>
                </a:lnTo>
                <a:lnTo>
                  <a:pt x="303593" y="182575"/>
                </a:lnTo>
                <a:lnTo>
                  <a:pt x="215671" y="182575"/>
                </a:lnTo>
                <a:lnTo>
                  <a:pt x="215671" y="89509"/>
                </a:lnTo>
                <a:lnTo>
                  <a:pt x="131521" y="89509"/>
                </a:lnTo>
                <a:lnTo>
                  <a:pt x="131521" y="182575"/>
                </a:lnTo>
                <a:lnTo>
                  <a:pt x="0" y="182575"/>
                </a:lnTo>
                <a:lnTo>
                  <a:pt x="0" y="411556"/>
                </a:lnTo>
                <a:lnTo>
                  <a:pt x="401942" y="411556"/>
                </a:lnTo>
                <a:lnTo>
                  <a:pt x="401942" y="245808"/>
                </a:lnTo>
                <a:lnTo>
                  <a:pt x="546366" y="245808"/>
                </a:lnTo>
                <a:lnTo>
                  <a:pt x="546366" y="409943"/>
                </a:lnTo>
                <a:lnTo>
                  <a:pt x="1827403" y="409943"/>
                </a:lnTo>
                <a:lnTo>
                  <a:pt x="1827403" y="245808"/>
                </a:lnTo>
                <a:lnTo>
                  <a:pt x="3564940" y="245808"/>
                </a:lnTo>
                <a:lnTo>
                  <a:pt x="3564940" y="0"/>
                </a:lnTo>
                <a:close/>
              </a:path>
              <a:path w="3955415" h="412115">
                <a:moveTo>
                  <a:pt x="3955211" y="47244"/>
                </a:moveTo>
                <a:lnTo>
                  <a:pt x="3693388" y="47244"/>
                </a:lnTo>
                <a:lnTo>
                  <a:pt x="3693388" y="234010"/>
                </a:lnTo>
                <a:lnTo>
                  <a:pt x="3955211" y="234010"/>
                </a:lnTo>
                <a:lnTo>
                  <a:pt x="3955211" y="47244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 txBox="1"/>
          <p:nvPr/>
        </p:nvSpPr>
        <p:spPr>
          <a:xfrm>
            <a:off x="1528577" y="10654617"/>
            <a:ext cx="3926204" cy="41592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44145">
              <a:lnSpc>
                <a:spcPts val="1585"/>
              </a:lnSpc>
              <a:spcBef>
                <a:spcPts val="120"/>
              </a:spcBef>
              <a:tabLst>
                <a:tab pos="821055" algn="l"/>
                <a:tab pos="3705860" algn="l"/>
              </a:tabLst>
            </a:pPr>
            <a:r>
              <a:rPr dirty="0" sz="750" spc="20">
                <a:solidFill>
                  <a:srgbClr val="A3AAAA"/>
                </a:solidFill>
                <a:latin typeface="Times New Roman"/>
                <a:cs typeface="Times New Roman"/>
              </a:rPr>
              <a:t>t</a:t>
            </a:r>
            <a:r>
              <a:rPr dirty="0" sz="750" spc="15">
                <a:solidFill>
                  <a:srgbClr val="A3AAAA"/>
                </a:solidFill>
                <a:latin typeface="Times New Roman"/>
                <a:cs typeface="Times New Roman"/>
              </a:rPr>
              <a:t>'</a:t>
            </a:r>
            <a:r>
              <a:rPr dirty="0" sz="750">
                <a:solidFill>
                  <a:srgbClr val="A3AAAA"/>
                </a:solidFill>
                <a:latin typeface="Times New Roman"/>
                <a:cs typeface="Times New Roman"/>
              </a:rPr>
              <a:t>    </a:t>
            </a:r>
            <a:r>
              <a:rPr dirty="0" sz="750" spc="30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400" spc="60">
                <a:solidFill>
                  <a:srgbClr val="A3AAAA"/>
                </a:solidFill>
                <a:latin typeface="Times New Roman"/>
                <a:cs typeface="Times New Roman"/>
              </a:rPr>
              <a:t>0</a:t>
            </a:r>
            <a:r>
              <a:rPr dirty="0" sz="1400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400" spc="10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400" spc="45">
                <a:solidFill>
                  <a:srgbClr val="A3AAAA"/>
                </a:solidFill>
                <a:latin typeface="Times New Roman"/>
                <a:cs typeface="Times New Roman"/>
              </a:rPr>
              <a:t>a</a:t>
            </a:r>
            <a:r>
              <a:rPr dirty="0" sz="1400" spc="60">
                <a:solidFill>
                  <a:srgbClr val="A3AAAA"/>
                </a:solidFill>
                <a:latin typeface="Times New Roman"/>
                <a:cs typeface="Times New Roman"/>
              </a:rPr>
              <a:t>n</a:t>
            </a:r>
            <a:r>
              <a:rPr dirty="0" sz="1400">
                <a:solidFill>
                  <a:srgbClr val="A3AAAA"/>
                </a:solidFill>
                <a:latin typeface="Times New Roman"/>
                <a:cs typeface="Times New Roman"/>
              </a:rPr>
              <a:t>	</a:t>
            </a:r>
            <a:r>
              <a:rPr dirty="0" sz="1450" spc="75">
                <a:solidFill>
                  <a:srgbClr val="A3AAAA"/>
                </a:solidFill>
                <a:latin typeface="Times New Roman"/>
                <a:cs typeface="Times New Roman"/>
              </a:rPr>
              <a:t>oftne</a:t>
            </a:r>
            <a:r>
              <a:rPr dirty="0" sz="1450" spc="-114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400" spc="-120">
                <a:solidFill>
                  <a:srgbClr val="A3AAAA"/>
                </a:solidFill>
                <a:latin typeface="Times New Roman"/>
                <a:cs typeface="Times New Roman"/>
              </a:rPr>
              <a:t>a1•t1o</a:t>
            </a:r>
            <a:r>
              <a:rPr dirty="0" sz="1400" spc="-135">
                <a:solidFill>
                  <a:srgbClr val="A3AAAA"/>
                </a:solidFill>
                <a:latin typeface="Times New Roman"/>
                <a:cs typeface="Times New Roman"/>
              </a:rPr>
              <a:t>n</a:t>
            </a:r>
            <a:r>
              <a:rPr dirty="0" sz="1400">
                <a:solidFill>
                  <a:srgbClr val="A3AAAA"/>
                </a:solidFill>
                <a:latin typeface="Times New Roman"/>
                <a:cs typeface="Times New Roman"/>
              </a:rPr>
              <a:t>  </a:t>
            </a:r>
            <a:r>
              <a:rPr dirty="0" sz="1400" spc="-114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400" spc="20">
                <a:solidFill>
                  <a:srgbClr val="A3AAAA"/>
                </a:solidFill>
                <a:latin typeface="Times New Roman"/>
                <a:cs typeface="Times New Roman"/>
              </a:rPr>
              <a:t>ffl</a:t>
            </a:r>
            <a:r>
              <a:rPr dirty="0" sz="1400" spc="-135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450" spc="215">
                <a:solidFill>
                  <a:srgbClr val="A3AAAA"/>
                </a:solidFill>
                <a:latin typeface="Times New Roman"/>
                <a:cs typeface="Times New Roman"/>
              </a:rPr>
              <a:t>unde</a:t>
            </a:r>
            <a:r>
              <a:rPr dirty="0" sz="1450" spc="110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450" spc="135">
                <a:solidFill>
                  <a:srgbClr val="A3AAAA"/>
                </a:solidFill>
                <a:latin typeface="Times New Roman"/>
                <a:cs typeface="Times New Roman"/>
              </a:rPr>
              <a:t>t..n</a:t>
            </a:r>
            <a:r>
              <a:rPr dirty="0" sz="1450" spc="220">
                <a:solidFill>
                  <a:srgbClr val="A3AAAA"/>
                </a:solidFill>
                <a:latin typeface="Times New Roman"/>
                <a:cs typeface="Times New Roman"/>
              </a:rPr>
              <a:t>u</a:t>
            </a:r>
            <a:r>
              <a:rPr dirty="0" sz="1450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450" spc="-160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400" spc="-15">
                <a:solidFill>
                  <a:srgbClr val="A3AAAA"/>
                </a:solidFill>
                <a:latin typeface="Times New Roman"/>
                <a:cs typeface="Times New Roman"/>
              </a:rPr>
              <a:t>pape.ra</a:t>
            </a:r>
            <a:r>
              <a:rPr dirty="0" sz="1400">
                <a:solidFill>
                  <a:srgbClr val="A3AAAA"/>
                </a:solidFill>
                <a:latin typeface="Times New Roman"/>
                <a:cs typeface="Times New Roman"/>
              </a:rPr>
              <a:t>	</a:t>
            </a:r>
            <a:r>
              <a:rPr dirty="0" sz="1100" spc="-35">
                <a:solidFill>
                  <a:srgbClr val="A3AAAA"/>
                </a:solidFill>
                <a:latin typeface="Arial"/>
                <a:cs typeface="Arial"/>
              </a:rPr>
              <a:t>Uth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465"/>
              </a:lnSpc>
              <a:tabLst>
                <a:tab pos="558800" algn="l"/>
              </a:tabLst>
            </a:pPr>
            <a:r>
              <a:rPr dirty="0" sz="1300" spc="-70">
                <a:solidFill>
                  <a:srgbClr val="A3AAAA"/>
                </a:solidFill>
                <a:latin typeface="Arial"/>
                <a:cs typeface="Arial"/>
              </a:rPr>
              <a:t>ru</a:t>
            </a:r>
            <a:r>
              <a:rPr dirty="0" sz="1300" spc="160">
                <a:solidFill>
                  <a:srgbClr val="A3AAAA"/>
                </a:solidFill>
                <a:latin typeface="Arial"/>
                <a:cs typeface="Arial"/>
              </a:rPr>
              <a:t> </a:t>
            </a:r>
            <a:r>
              <a:rPr dirty="0" sz="1350" spc="-65">
                <a:solidFill>
                  <a:srgbClr val="A3AAAA"/>
                </a:solidFill>
                <a:latin typeface="Times New Roman"/>
                <a:cs typeface="Times New Roman"/>
              </a:rPr>
              <a:t>tht	</a:t>
            </a:r>
            <a:r>
              <a:rPr dirty="0" sz="1350" spc="65">
                <a:solidFill>
                  <a:srgbClr val="A3AAAA"/>
                </a:solidFill>
                <a:latin typeface="Times New Roman"/>
                <a:cs typeface="Times New Roman"/>
              </a:rPr>
              <a:t>'!\DERTEC'IIEH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1587077" y="12200888"/>
            <a:ext cx="476884" cy="196850"/>
          </a:xfrm>
          <a:custGeom>
            <a:avLst/>
            <a:gdLst/>
            <a:ahLst/>
            <a:cxnLst/>
            <a:rect l="l" t="t" r="r" b="b"/>
            <a:pathLst>
              <a:path w="476885" h="196850">
                <a:moveTo>
                  <a:pt x="476886" y="196649"/>
                </a:moveTo>
                <a:lnTo>
                  <a:pt x="0" y="196649"/>
                </a:lnTo>
                <a:lnTo>
                  <a:pt x="0" y="0"/>
                </a:lnTo>
                <a:lnTo>
                  <a:pt x="476886" y="0"/>
                </a:lnTo>
                <a:lnTo>
                  <a:pt x="476886" y="196649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 txBox="1"/>
          <p:nvPr/>
        </p:nvSpPr>
        <p:spPr>
          <a:xfrm>
            <a:off x="1574377" y="12189214"/>
            <a:ext cx="506095" cy="205104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150" spc="-170">
                <a:solidFill>
                  <a:srgbClr val="A3AAAA"/>
                </a:solidFill>
                <a:latin typeface="Times New Roman"/>
                <a:cs typeface="Times New Roman"/>
              </a:rPr>
              <a:t>H1clU1Jr-o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1586998" y="12345889"/>
            <a:ext cx="234315" cy="203200"/>
          </a:xfrm>
          <a:custGeom>
            <a:avLst/>
            <a:gdLst/>
            <a:ahLst/>
            <a:cxnLst/>
            <a:rect l="l" t="t" r="r" b="b"/>
            <a:pathLst>
              <a:path w="234314" h="203200">
                <a:moveTo>
                  <a:pt x="233767" y="202794"/>
                </a:moveTo>
                <a:lnTo>
                  <a:pt x="0" y="202794"/>
                </a:lnTo>
                <a:lnTo>
                  <a:pt x="0" y="0"/>
                </a:lnTo>
                <a:lnTo>
                  <a:pt x="233767" y="0"/>
                </a:lnTo>
                <a:lnTo>
                  <a:pt x="233767" y="202794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 txBox="1"/>
          <p:nvPr/>
        </p:nvSpPr>
        <p:spPr>
          <a:xfrm>
            <a:off x="1574298" y="12334251"/>
            <a:ext cx="270510" cy="2108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1200" spc="25">
                <a:solidFill>
                  <a:srgbClr val="A3AAAA"/>
                </a:solidFill>
                <a:latin typeface="Times New Roman"/>
                <a:cs typeface="Times New Roman"/>
              </a:rPr>
              <a:t>Btll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2776347" y="12317883"/>
            <a:ext cx="37465" cy="190500"/>
          </a:xfrm>
          <a:custGeom>
            <a:avLst/>
            <a:gdLst/>
            <a:ahLst/>
            <a:cxnLst/>
            <a:rect l="l" t="t" r="r" b="b"/>
            <a:pathLst>
              <a:path w="37464" h="190500">
                <a:moveTo>
                  <a:pt x="37402" y="190504"/>
                </a:moveTo>
                <a:lnTo>
                  <a:pt x="0" y="190504"/>
                </a:lnTo>
                <a:lnTo>
                  <a:pt x="0" y="0"/>
                </a:lnTo>
                <a:lnTo>
                  <a:pt x="37402" y="0"/>
                </a:lnTo>
                <a:lnTo>
                  <a:pt x="37402" y="190504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3066018" y="12317883"/>
            <a:ext cx="419734" cy="190500"/>
          </a:xfrm>
          <a:custGeom>
            <a:avLst/>
            <a:gdLst/>
            <a:ahLst/>
            <a:cxnLst/>
            <a:rect l="l" t="t" r="r" b="b"/>
            <a:pathLst>
              <a:path w="419735" h="190500">
                <a:moveTo>
                  <a:pt x="419477" y="190504"/>
                </a:moveTo>
                <a:lnTo>
                  <a:pt x="0" y="190504"/>
                </a:lnTo>
                <a:lnTo>
                  <a:pt x="0" y="0"/>
                </a:lnTo>
                <a:lnTo>
                  <a:pt x="419477" y="0"/>
                </a:lnTo>
                <a:lnTo>
                  <a:pt x="419477" y="190504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 txBox="1"/>
          <p:nvPr/>
        </p:nvSpPr>
        <p:spPr>
          <a:xfrm>
            <a:off x="2763648" y="12306180"/>
            <a:ext cx="744220" cy="2000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02260" algn="l"/>
              </a:tabLst>
            </a:pPr>
            <a:r>
              <a:rPr dirty="0" sz="1150" spc="10">
                <a:solidFill>
                  <a:srgbClr val="A3AAAA"/>
                </a:solidFill>
                <a:latin typeface="Times New Roman"/>
                <a:cs typeface="Times New Roman"/>
              </a:rPr>
              <a:t>,	</a:t>
            </a:r>
            <a:r>
              <a:rPr dirty="0" sz="1150" spc="25">
                <a:solidFill>
                  <a:srgbClr val="A3AAAA"/>
                </a:solidFill>
                <a:latin typeface="Times New Roman"/>
                <a:cs typeface="Times New Roman"/>
              </a:rPr>
              <a:t>hcr</a:t>
            </a:r>
            <a:r>
              <a:rPr dirty="0" sz="1150" spc="135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150" spc="50">
                <a:solidFill>
                  <a:srgbClr val="A3AAAA"/>
                </a:solidFill>
                <a:latin typeface="Times New Roman"/>
                <a:cs typeface="Times New Roman"/>
              </a:rPr>
              <a:t>Pu</a:t>
            </a:r>
            <a:endParaRPr sz="1150">
              <a:latin typeface="Times New Roman"/>
              <a:cs typeface="Times New Roman"/>
            </a:endParaRPr>
          </a:p>
        </p:txBody>
      </p:sp>
      <p:graphicFrame>
        <p:nvGraphicFramePr>
          <p:cNvPr id="80" name="object 80"/>
          <p:cNvGraphicFramePr>
            <a:graphicFrameLocks noGrp="1"/>
          </p:cNvGraphicFramePr>
          <p:nvPr/>
        </p:nvGraphicFramePr>
        <p:xfrm>
          <a:off x="3616181" y="12294330"/>
          <a:ext cx="1259840" cy="3524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2115"/>
                <a:gridCol w="192404"/>
                <a:gridCol w="55879"/>
                <a:gridCol w="600075"/>
              </a:tblGrid>
              <a:tr h="2154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dirty="0" sz="1150" spc="-75">
                          <a:solidFill>
                            <a:srgbClr val="A3AAAA"/>
                          </a:solidFill>
                          <a:latin typeface="Times New Roman"/>
                          <a:cs typeface="Times New Roman"/>
                        </a:rPr>
                        <a:t>Bo11rd</a:t>
                      </a:r>
                      <a:endParaRPr sz="11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23495">
                    <a:lnR w="76200">
                      <a:solidFill>
                        <a:srgbClr val="FFFFFF"/>
                      </a:solidFill>
                      <a:prstDash val="solid"/>
                    </a:lnR>
                    <a:solidFill>
                      <a:srgbClr val="D3D8D6"/>
                    </a:solidFill>
                  </a:tcPr>
                </a:tc>
                <a:tc>
                  <a:txBody>
                    <a:bodyPr/>
                    <a:lstStyle/>
                    <a:p>
                      <a:pPr marL="2794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dirty="0" sz="1300" spc="-5">
                          <a:solidFill>
                            <a:srgbClr val="A3AAAA"/>
                          </a:solidFill>
                          <a:latin typeface="Times New Roman"/>
                          <a:cs typeface="Times New Roman"/>
                        </a:rPr>
                        <a:t>m1</a:t>
                      </a: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4445">
                    <a:lnL w="76200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FF"/>
                      </a:solidFill>
                      <a:prstDash val="solid"/>
                    </a:lnR>
                    <a:solidFill>
                      <a:srgbClr val="D3D8D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286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dirty="0" sz="1150" spc="25">
                          <a:solidFill>
                            <a:srgbClr val="A3AAAA"/>
                          </a:solidFill>
                          <a:latin typeface="Times New Roman"/>
                          <a:cs typeface="Times New Roman"/>
                        </a:rPr>
                        <a:t>ml,er</a:t>
                      </a:r>
                      <a:r>
                        <a:rPr dirty="0" sz="1150" spc="215">
                          <a:solidFill>
                            <a:srgbClr val="A3AAAA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200" spc="30">
                          <a:solidFill>
                            <a:srgbClr val="A3AAAA"/>
                          </a:solidFill>
                          <a:latin typeface="Times New Roman"/>
                          <a:cs typeface="Times New Roman"/>
                        </a:rPr>
                        <a:t>and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17145">
                    <a:lnL w="53975">
                      <a:solidFill>
                        <a:srgbClr val="FFFFFF"/>
                      </a:solidFill>
                      <a:prstDash val="solid"/>
                    </a:lnL>
                    <a:solidFill>
                      <a:srgbClr val="D3D8D6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136743">
                <a:tc gridSpan="3">
                  <a:txBody>
                    <a:bodyPr/>
                    <a:lstStyle/>
                    <a:p>
                      <a:pPr marL="120014">
                        <a:lnSpc>
                          <a:spcPts val="919"/>
                        </a:lnSpc>
                      </a:pPr>
                      <a:r>
                        <a:rPr dirty="0" sz="1250" spc="-110">
                          <a:solidFill>
                            <a:srgbClr val="A3AAAA"/>
                          </a:solidFill>
                          <a:latin typeface="Arial"/>
                          <a:cs typeface="Arial"/>
                        </a:rPr>
                        <a:t>,&lt;,..rd</a:t>
                      </a:r>
                      <a:r>
                        <a:rPr dirty="0" sz="1250" spc="-5">
                          <a:solidFill>
                            <a:srgbClr val="A3AAAA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50" spc="-15">
                          <a:solidFill>
                            <a:srgbClr val="A3AAAA"/>
                          </a:solidFill>
                          <a:latin typeface="Times New Roman"/>
                          <a:cs typeface="Times New Roman"/>
                        </a:rPr>
                        <a:t>pu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53975">
                      <a:solidFill>
                        <a:srgbClr val="FFFFFF"/>
                      </a:solidFill>
                      <a:prstDash val="solid"/>
                    </a:lnR>
                    <a:solidFill>
                      <a:srgbClr val="D3D8D6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0955" marR="3175">
                        <a:lnSpc>
                          <a:spcPts val="890"/>
                        </a:lnSpc>
                      </a:pPr>
                      <a:r>
                        <a:rPr dirty="0" sz="1100" spc="30">
                          <a:solidFill>
                            <a:srgbClr val="A3AAAA"/>
                          </a:solidFill>
                          <a:latin typeface="Times New Roman"/>
                          <a:cs typeface="Times New Roman"/>
                        </a:rPr>
                        <a:t>iu..-,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53975">
                      <a:solidFill>
                        <a:srgbClr val="FFFFFF"/>
                      </a:solidFill>
                      <a:prstDash val="solid"/>
                    </a:lnL>
                    <a:solidFill>
                      <a:srgbClr val="D3D8D6"/>
                    </a:solidFill>
                  </a:tcPr>
                </a:tc>
              </a:tr>
            </a:tbl>
          </a:graphicData>
        </a:graphic>
      </p:graphicFrame>
      <p:sp>
        <p:nvSpPr>
          <p:cNvPr id="81" name="object 81"/>
          <p:cNvSpPr txBox="1"/>
          <p:nvPr/>
        </p:nvSpPr>
        <p:spPr>
          <a:xfrm>
            <a:off x="5008124" y="12308460"/>
            <a:ext cx="528955" cy="203200"/>
          </a:xfrm>
          <a:prstGeom prst="rect">
            <a:avLst/>
          </a:prstGeom>
          <a:solidFill>
            <a:srgbClr val="D3D8D6"/>
          </a:solidFill>
        </p:spPr>
        <p:txBody>
          <a:bodyPr wrap="square" lIns="0" tIns="317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r>
              <a:rPr dirty="0" sz="1200" spc="25">
                <a:solidFill>
                  <a:srgbClr val="A3AAAA"/>
                </a:solidFill>
                <a:latin typeface="Times New Roman"/>
                <a:cs typeface="Times New Roman"/>
              </a:rPr>
              <a:t>Ir</a:t>
            </a:r>
            <a:r>
              <a:rPr dirty="0" sz="1200" spc="135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200" spc="50">
                <a:solidFill>
                  <a:srgbClr val="A3AAAA"/>
                </a:solidFill>
                <a:latin typeface="Times New Roman"/>
                <a:cs typeface="Times New Roman"/>
              </a:rPr>
              <a:t>Puul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2992056" y="12434764"/>
            <a:ext cx="531495" cy="209550"/>
          </a:xfrm>
          <a:custGeom>
            <a:avLst/>
            <a:gdLst/>
            <a:ahLst/>
            <a:cxnLst/>
            <a:rect l="l" t="t" r="r" b="b"/>
            <a:pathLst>
              <a:path w="531495" h="209550">
                <a:moveTo>
                  <a:pt x="224421" y="0"/>
                </a:moveTo>
                <a:lnTo>
                  <a:pt x="0" y="0"/>
                </a:lnTo>
                <a:lnTo>
                  <a:pt x="0" y="208940"/>
                </a:lnTo>
                <a:lnTo>
                  <a:pt x="224421" y="208940"/>
                </a:lnTo>
                <a:lnTo>
                  <a:pt x="224421" y="0"/>
                </a:lnTo>
                <a:close/>
              </a:path>
              <a:path w="531495" h="209550">
                <a:moveTo>
                  <a:pt x="530987" y="23685"/>
                </a:moveTo>
                <a:lnTo>
                  <a:pt x="362673" y="23685"/>
                </a:lnTo>
                <a:lnTo>
                  <a:pt x="362673" y="204216"/>
                </a:lnTo>
                <a:lnTo>
                  <a:pt x="530987" y="204216"/>
                </a:lnTo>
                <a:lnTo>
                  <a:pt x="530987" y="23685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 txBox="1"/>
          <p:nvPr/>
        </p:nvSpPr>
        <p:spPr>
          <a:xfrm>
            <a:off x="2903609" y="12423147"/>
            <a:ext cx="650240" cy="216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50850" algn="l"/>
              </a:tabLst>
            </a:pPr>
            <a:r>
              <a:rPr dirty="0" sz="1250" spc="-55">
                <a:solidFill>
                  <a:srgbClr val="939795"/>
                </a:solidFill>
                <a:latin typeface="Times New Roman"/>
                <a:cs typeface="Times New Roman"/>
              </a:rPr>
              <a:t>r</a:t>
            </a:r>
            <a:r>
              <a:rPr dirty="0" sz="1250" spc="-80">
                <a:solidFill>
                  <a:srgbClr val="939795"/>
                </a:solidFill>
                <a:latin typeface="Times New Roman"/>
                <a:cs typeface="Times New Roman"/>
              </a:rPr>
              <a:t> </a:t>
            </a:r>
            <a:r>
              <a:rPr dirty="0" sz="1250" spc="-35">
                <a:solidFill>
                  <a:srgbClr val="A3AAAA"/>
                </a:solidFill>
                <a:latin typeface="Times New Roman"/>
                <a:cs typeface="Times New Roman"/>
              </a:rPr>
              <a:t>ulih</a:t>
            </a:r>
            <a:r>
              <a:rPr dirty="0" sz="1250">
                <a:solidFill>
                  <a:srgbClr val="A3AAAA"/>
                </a:solidFill>
                <a:latin typeface="Times New Roman"/>
                <a:cs typeface="Times New Roman"/>
              </a:rPr>
              <a:t>	</a:t>
            </a:r>
            <a:r>
              <a:rPr dirty="0" sz="1050" spc="-5">
                <a:solidFill>
                  <a:srgbClr val="A3AAAA"/>
                </a:solidFill>
                <a:latin typeface="Arial"/>
                <a:cs typeface="Arial"/>
              </a:rPr>
              <a:t>t1u</a:t>
            </a:r>
            <a:endParaRPr sz="105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2000535" y="8895446"/>
            <a:ext cx="7658100" cy="7334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879475" algn="l"/>
                <a:tab pos="3296285" algn="l"/>
                <a:tab pos="4500245" algn="l"/>
              </a:tabLst>
            </a:pPr>
            <a:r>
              <a:rPr dirty="0" sz="4650" spc="270">
                <a:solidFill>
                  <a:srgbClr val="595757"/>
                </a:solidFill>
                <a:latin typeface="Times New Roman"/>
                <a:cs typeface="Times New Roman"/>
              </a:rPr>
              <a:t>E</a:t>
            </a:r>
            <a:r>
              <a:rPr dirty="0" sz="4650" spc="125">
                <a:solidFill>
                  <a:srgbClr val="595757"/>
                </a:solidFill>
                <a:latin typeface="Times New Roman"/>
                <a:cs typeface="Times New Roman"/>
              </a:rPr>
              <a:t>l</a:t>
            </a:r>
            <a:r>
              <a:rPr dirty="0" sz="4650">
                <a:solidFill>
                  <a:srgbClr val="595757"/>
                </a:solidFill>
                <a:latin typeface="Times New Roman"/>
                <a:cs typeface="Times New Roman"/>
              </a:rPr>
              <a:t>	</a:t>
            </a:r>
            <a:r>
              <a:rPr dirty="0" sz="4650" spc="175">
                <a:solidFill>
                  <a:srgbClr val="44413B"/>
                </a:solidFill>
                <a:latin typeface="Times New Roman"/>
                <a:cs typeface="Times New Roman"/>
              </a:rPr>
              <a:t>Arrastr</a:t>
            </a:r>
            <a:r>
              <a:rPr dirty="0" sz="4650" spc="200">
                <a:solidFill>
                  <a:srgbClr val="44413B"/>
                </a:solidFill>
                <a:latin typeface="Times New Roman"/>
                <a:cs typeface="Times New Roman"/>
              </a:rPr>
              <a:t>e</a:t>
            </a:r>
            <a:r>
              <a:rPr dirty="0" sz="4650">
                <a:solidFill>
                  <a:srgbClr val="44413B"/>
                </a:solidFill>
                <a:latin typeface="Times New Roman"/>
                <a:cs typeface="Times New Roman"/>
              </a:rPr>
              <a:t>	</a:t>
            </a:r>
            <a:r>
              <a:rPr dirty="0" sz="4650" spc="175">
                <a:solidFill>
                  <a:srgbClr val="44413B"/>
                </a:solidFill>
                <a:latin typeface="Times New Roman"/>
                <a:cs typeface="Times New Roman"/>
              </a:rPr>
              <a:t>Ha</a:t>
            </a:r>
            <a:r>
              <a:rPr dirty="0" sz="4650" spc="120">
                <a:solidFill>
                  <a:srgbClr val="44413B"/>
                </a:solidFill>
                <a:latin typeface="Times New Roman"/>
                <a:cs typeface="Times New Roman"/>
              </a:rPr>
              <a:t>s</a:t>
            </a:r>
            <a:r>
              <a:rPr dirty="0" sz="4650">
                <a:solidFill>
                  <a:srgbClr val="44413B"/>
                </a:solidFill>
                <a:latin typeface="Times New Roman"/>
                <a:cs typeface="Times New Roman"/>
              </a:rPr>
              <a:t>	</a:t>
            </a:r>
            <a:r>
              <a:rPr dirty="0" sz="4650" spc="135">
                <a:solidFill>
                  <a:srgbClr val="44413B"/>
                </a:solidFill>
                <a:latin typeface="Times New Roman"/>
                <a:cs typeface="Times New Roman"/>
              </a:rPr>
              <a:t>Competition</a:t>
            </a:r>
            <a:endParaRPr sz="465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11270665" y="9969137"/>
            <a:ext cx="726440" cy="203200"/>
          </a:xfrm>
          <a:custGeom>
            <a:avLst/>
            <a:gdLst/>
            <a:ahLst/>
            <a:cxnLst/>
            <a:rect l="l" t="t" r="r" b="b"/>
            <a:pathLst>
              <a:path w="726440" h="203200">
                <a:moveTo>
                  <a:pt x="726300" y="202794"/>
                </a:moveTo>
                <a:lnTo>
                  <a:pt x="0" y="202794"/>
                </a:lnTo>
                <a:lnTo>
                  <a:pt x="0" y="0"/>
                </a:lnTo>
                <a:lnTo>
                  <a:pt x="726300" y="0"/>
                </a:lnTo>
                <a:lnTo>
                  <a:pt x="726300" y="202794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 txBox="1"/>
          <p:nvPr/>
        </p:nvSpPr>
        <p:spPr>
          <a:xfrm>
            <a:off x="11257962" y="9948141"/>
            <a:ext cx="8877300" cy="222250"/>
          </a:xfrm>
          <a:prstGeom prst="rect">
            <a:avLst/>
          </a:prstGeom>
        </p:spPr>
        <p:txBody>
          <a:bodyPr wrap="square" lIns="0" tIns="177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1866900" algn="l"/>
              </a:tabLst>
            </a:pPr>
            <a:r>
              <a:rPr dirty="0" sz="1200" spc="50">
                <a:solidFill>
                  <a:srgbClr val="A3AAAA"/>
                </a:solidFill>
                <a:latin typeface="Times New Roman"/>
                <a:cs typeface="Times New Roman"/>
              </a:rPr>
              <a:t>UN</a:t>
            </a:r>
            <a:r>
              <a:rPr dirty="0" sz="1200" spc="100">
                <a:solidFill>
                  <a:srgbClr val="A3AAAA"/>
                </a:solidFill>
                <a:latin typeface="Times New Roman"/>
                <a:cs typeface="Times New Roman"/>
              </a:rPr>
              <a:t> </a:t>
            </a:r>
            <a:r>
              <a:rPr dirty="0" sz="1200" spc="85">
                <a:solidFill>
                  <a:srgbClr val="A3AAAA"/>
                </a:solidFill>
                <a:latin typeface="Times New Roman"/>
                <a:cs typeface="Times New Roman"/>
              </a:rPr>
              <a:t>DERT</a:t>
            </a:r>
            <a:r>
              <a:rPr dirty="0" sz="1200" spc="85">
                <a:solidFill>
                  <a:srgbClr val="808380"/>
                </a:solidFill>
                <a:latin typeface="Times New Roman"/>
                <a:cs typeface="Times New Roman"/>
              </a:rPr>
              <a:t>ECHER</a:t>
            </a:r>
            <a:r>
              <a:rPr dirty="0" sz="1200" spc="390">
                <a:solidFill>
                  <a:srgbClr val="808380"/>
                </a:solidFill>
                <a:latin typeface="Times New Roman"/>
                <a:cs typeface="Times New Roman"/>
              </a:rPr>
              <a:t> </a:t>
            </a:r>
            <a:r>
              <a:rPr dirty="0" sz="1200" spc="80">
                <a:solidFill>
                  <a:srgbClr val="939795"/>
                </a:solidFill>
                <a:latin typeface="Times New Roman"/>
                <a:cs typeface="Times New Roman"/>
              </a:rPr>
              <a:t>Staff	</a:t>
            </a:r>
            <a:r>
              <a:rPr dirty="0" sz="1200" spc="114">
                <a:solidFill>
                  <a:srgbClr val="808380"/>
                </a:solidFill>
                <a:latin typeface="Times New Roman"/>
                <a:cs typeface="Times New Roman"/>
              </a:rPr>
              <a:t>Left </a:t>
            </a:r>
            <a:r>
              <a:rPr dirty="0" sz="1150" spc="110">
                <a:solidFill>
                  <a:srgbClr val="808380"/>
                </a:solidFill>
                <a:latin typeface="Times New Roman"/>
                <a:cs typeface="Times New Roman"/>
              </a:rPr>
              <a:t>to </a:t>
            </a:r>
            <a:r>
              <a:rPr dirty="0" sz="1200" spc="114">
                <a:solidFill>
                  <a:srgbClr val="808380"/>
                </a:solidFill>
                <a:latin typeface="Times New Roman"/>
                <a:cs typeface="Times New Roman"/>
              </a:rPr>
              <a:t>right </a:t>
            </a:r>
            <a:r>
              <a:rPr dirty="0" sz="1200" spc="110">
                <a:solidFill>
                  <a:srgbClr val="808380"/>
                </a:solidFill>
                <a:latin typeface="Times New Roman"/>
                <a:cs typeface="Times New Roman"/>
              </a:rPr>
              <a:t>Paul </a:t>
            </a:r>
            <a:r>
              <a:rPr dirty="0" sz="1200" spc="35">
                <a:solidFill>
                  <a:srgbClr val="808380"/>
                </a:solidFill>
                <a:latin typeface="Times New Roman"/>
                <a:cs typeface="Times New Roman"/>
              </a:rPr>
              <a:t>Olson </a:t>
            </a:r>
            <a:r>
              <a:rPr dirty="0" sz="1200" spc="40">
                <a:solidFill>
                  <a:srgbClr val="808380"/>
                </a:solidFill>
                <a:latin typeface="Times New Roman"/>
                <a:cs typeface="Times New Roman"/>
              </a:rPr>
              <a:t>Sue </a:t>
            </a:r>
            <a:r>
              <a:rPr dirty="0" sz="1200" spc="45">
                <a:solidFill>
                  <a:srgbClr val="808380"/>
                </a:solidFill>
                <a:latin typeface="Times New Roman"/>
                <a:cs typeface="Times New Roman"/>
              </a:rPr>
              <a:t>Ellen </a:t>
            </a:r>
            <a:r>
              <a:rPr dirty="0" sz="1200" spc="25">
                <a:solidFill>
                  <a:srgbClr val="808380"/>
                </a:solidFill>
                <a:latin typeface="Times New Roman"/>
                <a:cs typeface="Times New Roman"/>
              </a:rPr>
              <a:t>Pattel'llon, </a:t>
            </a:r>
            <a:r>
              <a:rPr dirty="0" sz="1200" spc="35">
                <a:solidFill>
                  <a:srgbClr val="808380"/>
                </a:solidFill>
                <a:latin typeface="Times New Roman"/>
                <a:cs typeface="Times New Roman"/>
              </a:rPr>
              <a:t>Jay </a:t>
            </a:r>
            <a:r>
              <a:rPr dirty="0" sz="1200" spc="55">
                <a:solidFill>
                  <a:srgbClr val="808380"/>
                </a:solidFill>
                <a:latin typeface="Times New Roman"/>
                <a:cs typeface="Times New Roman"/>
              </a:rPr>
              <a:t>Patterson  </a:t>
            </a:r>
            <a:r>
              <a:rPr dirty="0" sz="1200" spc="60">
                <a:solidFill>
                  <a:srgbClr val="808380"/>
                </a:solidFill>
                <a:latin typeface="Times New Roman"/>
                <a:cs typeface="Times New Roman"/>
              </a:rPr>
              <a:t>Hal </a:t>
            </a:r>
            <a:r>
              <a:rPr dirty="0" sz="1200" spc="35">
                <a:solidFill>
                  <a:srgbClr val="808380"/>
                </a:solidFill>
                <a:latin typeface="Times New Roman"/>
                <a:cs typeface="Times New Roman"/>
              </a:rPr>
              <a:t>Larkin,</a:t>
            </a:r>
            <a:r>
              <a:rPr dirty="0" sz="1200" spc="-114">
                <a:solidFill>
                  <a:srgbClr val="808380"/>
                </a:solidFill>
                <a:latin typeface="Times New Roman"/>
                <a:cs typeface="Times New Roman"/>
              </a:rPr>
              <a:t> </a:t>
            </a:r>
            <a:r>
              <a:rPr dirty="0" sz="1200" spc="-30">
                <a:solidFill>
                  <a:srgbClr val="808380"/>
                </a:solidFill>
                <a:latin typeface="Times New Roman"/>
                <a:cs typeface="Times New Roman"/>
              </a:rPr>
              <a:t>E&lt;titol', </a:t>
            </a:r>
            <a:r>
              <a:rPr dirty="0" sz="1250" spc="90">
                <a:solidFill>
                  <a:srgbClr val="808380"/>
                </a:solidFill>
                <a:latin typeface="Times New Roman"/>
                <a:cs typeface="Times New Roman"/>
              </a:rPr>
              <a:t>DtM, </a:t>
            </a:r>
            <a:r>
              <a:rPr dirty="0" sz="1200" spc="40">
                <a:solidFill>
                  <a:srgbClr val="939795"/>
                </a:solidFill>
                <a:latin typeface="Times New Roman"/>
                <a:cs typeface="Times New Roman"/>
              </a:rPr>
              <a:t>Co</a:t>
            </a:r>
            <a:r>
              <a:rPr dirty="0" sz="1200" spc="40">
                <a:solidFill>
                  <a:srgbClr val="707470"/>
                </a:solidFill>
                <a:latin typeface="Times New Roman"/>
                <a:cs typeface="Times New Roman"/>
              </a:rPr>
              <a:t>rbin </a:t>
            </a:r>
            <a:r>
              <a:rPr dirty="0" sz="1200" spc="-10">
                <a:solidFill>
                  <a:srgbClr val="808380"/>
                </a:solidFill>
                <a:latin typeface="Times New Roman"/>
                <a:cs typeface="Times New Roman"/>
              </a:rPr>
              <a:t>l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11637512" y="10100345"/>
            <a:ext cx="131445" cy="193040"/>
          </a:xfrm>
          <a:custGeom>
            <a:avLst/>
            <a:gdLst/>
            <a:ahLst/>
            <a:cxnLst/>
            <a:rect l="l" t="t" r="r" b="b"/>
            <a:pathLst>
              <a:path w="131445" h="193040">
                <a:moveTo>
                  <a:pt x="130909" y="192982"/>
                </a:moveTo>
                <a:lnTo>
                  <a:pt x="0" y="192982"/>
                </a:lnTo>
                <a:lnTo>
                  <a:pt x="0" y="0"/>
                </a:lnTo>
                <a:lnTo>
                  <a:pt x="130909" y="0"/>
                </a:lnTo>
                <a:lnTo>
                  <a:pt x="130909" y="192982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13442489" y="10100345"/>
            <a:ext cx="28575" cy="193040"/>
          </a:xfrm>
          <a:custGeom>
            <a:avLst/>
            <a:gdLst/>
            <a:ahLst/>
            <a:cxnLst/>
            <a:rect l="l" t="t" r="r" b="b"/>
            <a:pathLst>
              <a:path w="28575" h="193040">
                <a:moveTo>
                  <a:pt x="28052" y="192982"/>
                </a:moveTo>
                <a:lnTo>
                  <a:pt x="0" y="192982"/>
                </a:lnTo>
                <a:lnTo>
                  <a:pt x="0" y="0"/>
                </a:lnTo>
                <a:lnTo>
                  <a:pt x="28052" y="0"/>
                </a:lnTo>
                <a:lnTo>
                  <a:pt x="28052" y="192982"/>
                </a:lnTo>
                <a:close/>
              </a:path>
            </a:pathLst>
          </a:custGeom>
          <a:solidFill>
            <a:srgbClr val="D3D8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 txBox="1"/>
          <p:nvPr/>
        </p:nvSpPr>
        <p:spPr>
          <a:xfrm>
            <a:off x="11297648" y="10088501"/>
            <a:ext cx="2212340" cy="2000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150" spc="55">
                <a:solidFill>
                  <a:srgbClr val="939795"/>
                </a:solidFill>
                <a:latin typeface="Arial"/>
                <a:cs typeface="Arial"/>
              </a:rPr>
              <a:t>Jilll"</a:t>
            </a:r>
            <a:r>
              <a:rPr dirty="0" sz="1150" spc="-100">
                <a:solidFill>
                  <a:srgbClr val="939795"/>
                </a:solidFill>
                <a:latin typeface="Arial"/>
                <a:cs typeface="Arial"/>
              </a:rPr>
              <a:t> </a:t>
            </a:r>
            <a:r>
              <a:rPr dirty="0" sz="1150" spc="25">
                <a:solidFill>
                  <a:srgbClr val="A3AAAA"/>
                </a:solidFill>
                <a:latin typeface="Arial"/>
                <a:cs typeface="Arial"/>
              </a:rPr>
              <a:t>Is,</a:t>
            </a:r>
            <a:r>
              <a:rPr dirty="0" sz="1150" spc="-30">
                <a:solidFill>
                  <a:srgbClr val="A3AAAA"/>
                </a:solidFill>
                <a:latin typeface="Arial"/>
                <a:cs typeface="Arial"/>
              </a:rPr>
              <a:t> </a:t>
            </a:r>
            <a:r>
              <a:rPr dirty="0" sz="1150" spc="25">
                <a:solidFill>
                  <a:srgbClr val="939795"/>
                </a:solidFill>
                <a:latin typeface="Arial"/>
                <a:cs typeface="Arial"/>
              </a:rPr>
              <a:t>and</a:t>
            </a:r>
            <a:r>
              <a:rPr dirty="0" sz="1150" spc="-10">
                <a:solidFill>
                  <a:srgbClr val="939795"/>
                </a:solidFill>
                <a:latin typeface="Arial"/>
                <a:cs typeface="Arial"/>
              </a:rPr>
              <a:t> </a:t>
            </a:r>
            <a:r>
              <a:rPr dirty="0" sz="1150" spc="85">
                <a:solidFill>
                  <a:srgbClr val="939795"/>
                </a:solidFill>
                <a:latin typeface="Arial"/>
                <a:cs typeface="Arial"/>
              </a:rPr>
              <a:t>Grant</a:t>
            </a:r>
            <a:r>
              <a:rPr dirty="0" sz="1150" spc="-5">
                <a:solidFill>
                  <a:srgbClr val="939795"/>
                </a:solidFill>
                <a:latin typeface="Arial"/>
                <a:cs typeface="Arial"/>
              </a:rPr>
              <a:t> </a:t>
            </a:r>
            <a:r>
              <a:rPr dirty="0" sz="1150" spc="65">
                <a:solidFill>
                  <a:srgbClr val="808380"/>
                </a:solidFill>
                <a:latin typeface="Arial"/>
                <a:cs typeface="Arial"/>
              </a:rPr>
              <a:t>Wllrtenhurg</a:t>
            </a:r>
            <a:r>
              <a:rPr dirty="0" sz="1150" spc="65">
                <a:solidFill>
                  <a:srgbClr val="A3AAAA"/>
                </a:solidFill>
                <a:latin typeface="Arial"/>
                <a:cs typeface="Arial"/>
              </a:rPr>
              <a:t>.</a:t>
            </a:r>
            <a:endParaRPr sz="115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814204" y="13808026"/>
            <a:ext cx="155575" cy="18288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000" spc="10">
                <a:solidFill>
                  <a:srgbClr val="939795"/>
                </a:solidFill>
                <a:latin typeface="Times New Roman"/>
                <a:cs typeface="Times New Roman"/>
              </a:rPr>
              <a:t>16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2020-10-14T18:32:59Z</dcterms:created>
  <dcterms:modified xsi:type="dcterms:W3CDTF">2020-10-14T18:32:59Z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2013-02-18T00:00:00Z</vt:filetime>
  </property>
  <property fmtid="{D5CDD505-2E9C-101B-9397-08002B2CF9AE}" pid="3" name="Creator">
    <vt:lpwstr>Adobe Acrobat 8.0</vt:lpwstr>
  </property>
  <property fmtid="{D5CDD505-2E9C-101B-9397-08002B2CF9AE}" pid="4" name="LastSaved">
    <vt:filetime>2020-10-14T00:00:00Z</vt:filetime>
  </property>
</Properties>
</file>