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9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5BF94-F409-4BAF-996D-E1289094D67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7FC1-B6B1-4F66-BE81-18B8DEB2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NMT Miners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9963"/>
            <a:ext cx="6858000" cy="1655762"/>
          </a:xfrm>
        </p:spPr>
        <p:txBody>
          <a:bodyPr/>
          <a:lstStyle/>
          <a:p>
            <a:r>
              <a:rPr lang="en-US" dirty="0" smtClean="0"/>
              <a:t>Team Pics, 2023-2024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8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1407694"/>
            <a:ext cx="8049127" cy="932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2023 Miners (white jerseys) with NMSU opponents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8" y="2225841"/>
            <a:ext cx="8017622" cy="37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106" y="1794626"/>
            <a:ext cx="5802231" cy="1325563"/>
          </a:xfrm>
        </p:spPr>
        <p:txBody>
          <a:bodyPr/>
          <a:lstStyle/>
          <a:p>
            <a:r>
              <a:rPr lang="en-US" dirty="0" smtClean="0"/>
              <a:t>Coach (&amp; Trainer) Mike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8" y="3120189"/>
            <a:ext cx="4656221" cy="31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5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74" y="2671009"/>
            <a:ext cx="5041232" cy="33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2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20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NMT Miners</vt:lpstr>
      <vt:lpstr>2023 Miners (white jerseys) with NMSU opponents</vt:lpstr>
      <vt:lpstr>Coach (&amp; Trainer) Mike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NMT Miners</dc:title>
  <dc:creator>Paul Fuierer</dc:creator>
  <cp:lastModifiedBy>Paul Fuierer</cp:lastModifiedBy>
  <cp:revision>1</cp:revision>
  <dcterms:created xsi:type="dcterms:W3CDTF">2025-03-14T03:02:27Z</dcterms:created>
  <dcterms:modified xsi:type="dcterms:W3CDTF">2025-03-14T03:07:30Z</dcterms:modified>
</cp:coreProperties>
</file>