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0" r:id="rId6"/>
    <p:sldId id="264" r:id="rId7"/>
    <p:sldId id="265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2" autoAdjust="0"/>
    <p:restoredTop sz="94660"/>
  </p:normalViewPr>
  <p:slideViewPr>
    <p:cSldViewPr>
      <p:cViewPr varScale="1">
        <p:scale>
          <a:sx n="66" d="100"/>
          <a:sy n="66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6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05FE-D7AB-4C1A-BA75-C0C5A954705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414B-B7AC-4D0B-95DD-09C239D2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utepclubsoccer.com/sitebuilder/images/NMT_Tot-296x22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NMT Miners:</a:t>
            </a:r>
            <a:br>
              <a:rPr lang="en-US" dirty="0" smtClean="0"/>
            </a:br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Fuierer</a:t>
            </a:r>
          </a:p>
          <a:p>
            <a:r>
              <a:rPr lang="en-US" dirty="0" smtClean="0"/>
              <a:t>Miners Faculty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Early</a:t>
            </a:r>
            <a:r>
              <a:rPr lang="en-US" dirty="0" smtClean="0"/>
              <a:t> </a:t>
            </a:r>
            <a:r>
              <a:rPr lang="en-US" dirty="0"/>
              <a:t>(21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Century) </a:t>
            </a:r>
            <a:r>
              <a:rPr lang="en-US" dirty="0"/>
              <a:t>NMT </a:t>
            </a:r>
            <a:r>
              <a:rPr lang="en-US" dirty="0" smtClean="0"/>
              <a:t>Miners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Circa </a:t>
            </a:r>
            <a:r>
              <a:rPr lang="en-US" sz="2000" dirty="0" smtClean="0"/>
              <a:t>2001, Milne </a:t>
            </a:r>
            <a:r>
              <a:rPr lang="en-US" sz="2000" dirty="0" smtClean="0"/>
              <a:t>Field, Albuquerque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5559" r="17390" b="21309"/>
          <a:stretch/>
        </p:blipFill>
        <p:spPr bwMode="auto">
          <a:xfrm>
            <a:off x="533400" y="1839686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1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Original </a:t>
            </a:r>
            <a:r>
              <a:rPr lang="en-US" dirty="0" err="1" smtClean="0"/>
              <a:t>Minerettes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Sept. 2001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9857" r="13831" b="16316"/>
          <a:stretch/>
        </p:blipFill>
        <p:spPr bwMode="auto">
          <a:xfrm>
            <a:off x="990600" y="1524000"/>
            <a:ext cx="713232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3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9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Miners, first NIRSA season, Fall 2003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1" descr="http://www.utepclubsoccer.com/sitebuilder/images/NMT_Tot-296x22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6086" y="141763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Rankings, Commissioner </a:t>
            </a:r>
            <a:r>
              <a:rPr lang="en-US" b="1" dirty="0"/>
              <a:t>Paul Fuierer (</a:t>
            </a:r>
            <a:r>
              <a:rPr lang="en-US" b="1" dirty="0" smtClean="0"/>
              <a:t>NMT)</a:t>
            </a:r>
          </a:p>
          <a:p>
            <a:r>
              <a:rPr lang="en-US" b="1" dirty="0" smtClean="0"/>
              <a:t>Oct.20</a:t>
            </a:r>
            <a:r>
              <a:rPr lang="en-US" b="1" dirty="0"/>
              <a:t>, 2003</a:t>
            </a:r>
            <a:endParaRPr lang="en-US" dirty="0"/>
          </a:p>
          <a:p>
            <a:r>
              <a:rPr lang="en-US" b="1" dirty="0"/>
              <a:t>Region 6, Southwest Conference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#1	NMSU</a:t>
            </a:r>
          </a:p>
          <a:p>
            <a:r>
              <a:rPr lang="en-US" dirty="0"/>
              <a:t>#2	UTEP</a:t>
            </a:r>
          </a:p>
          <a:p>
            <a:r>
              <a:rPr lang="en-US" dirty="0"/>
              <a:t>#3	</a:t>
            </a:r>
            <a:r>
              <a:rPr lang="en-US" dirty="0" err="1"/>
              <a:t>UofA</a:t>
            </a:r>
            <a:endParaRPr lang="en-US" dirty="0"/>
          </a:p>
          <a:p>
            <a:r>
              <a:rPr lang="en-US" dirty="0"/>
              <a:t>#4	ASU</a:t>
            </a:r>
          </a:p>
          <a:p>
            <a:r>
              <a:rPr lang="en-US" dirty="0"/>
              <a:t>#5	NMT</a:t>
            </a:r>
          </a:p>
          <a:p>
            <a:r>
              <a:rPr lang="en-US" dirty="0"/>
              <a:t>#6	T-bird</a:t>
            </a:r>
          </a:p>
          <a:p>
            <a:r>
              <a:rPr lang="en-US" dirty="0"/>
              <a:t>#7	NAU</a:t>
            </a:r>
          </a:p>
        </p:txBody>
      </p:sp>
    </p:spTree>
    <p:extLst>
      <p:ext uri="{BB962C8B-B14F-4D97-AF65-F5344CB8AC3E}">
        <p14:creationId xmlns:p14="http://schemas.microsoft.com/office/powerpoint/2010/main" val="6024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5853"/>
          <a:stretch/>
        </p:blipFill>
        <p:spPr bwMode="auto">
          <a:xfrm>
            <a:off x="1066799" y="1699008"/>
            <a:ext cx="6858000" cy="39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4678" y="1219200"/>
            <a:ext cx="304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Sunbowl</a:t>
            </a:r>
            <a:r>
              <a:rPr lang="en-US" sz="2400" dirty="0" smtClean="0"/>
              <a:t>, El Paso, 2006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5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4" y="381000"/>
            <a:ext cx="4379913" cy="792162"/>
          </a:xfrm>
        </p:spPr>
        <p:txBody>
          <a:bodyPr/>
          <a:lstStyle/>
          <a:p>
            <a:r>
              <a:rPr lang="en-US" dirty="0" err="1" smtClean="0"/>
              <a:t>Homefield</a:t>
            </a:r>
            <a:r>
              <a:rPr lang="en-US" dirty="0" smtClean="0"/>
              <a:t> Action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0" y="1447800"/>
            <a:ext cx="3416946" cy="450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G:\Document backups sept 2012\Documents\Soccer\NMT Miners\great NMT Miner soccer pics\Smallridge8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245808" cy="281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276600" cy="33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77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49ers Alumni Match  </a:t>
            </a:r>
            <a:r>
              <a:rPr lang="en-US" dirty="0" smtClean="0"/>
              <a:t>(2007)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16261" r="1218" b="8939"/>
          <a:stretch/>
        </p:blipFill>
        <p:spPr bwMode="auto">
          <a:xfrm>
            <a:off x="304800" y="1273139"/>
            <a:ext cx="8443954" cy="504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9" y="754743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8750" r="14773" b="2839"/>
          <a:stretch/>
        </p:blipFill>
        <p:spPr bwMode="auto">
          <a:xfrm>
            <a:off x="3429000" y="439482"/>
            <a:ext cx="5486400" cy="345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572000" cy="40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556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California Beach Soccer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547"/>
          <a:stretch/>
        </p:blipFill>
        <p:spPr bwMode="auto">
          <a:xfrm>
            <a:off x="1362078" y="1981200"/>
            <a:ext cx="6799809" cy="388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0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NMT Miners: Blast from the Past</vt:lpstr>
      <vt:lpstr>The Early (21st Century) NMT Miners   Circa 2001, Milne Field, Albuquerque</vt:lpstr>
      <vt:lpstr>The Original Minerettes Sept. 2001</vt:lpstr>
      <vt:lpstr>Miners, first NIRSA season, Fall 2003 </vt:lpstr>
      <vt:lpstr>PowerPoint Presentation</vt:lpstr>
      <vt:lpstr>Homefield Action</vt:lpstr>
      <vt:lpstr>49ers Alumni Match  (2007) </vt:lpstr>
      <vt:lpstr>Community Outreach</vt:lpstr>
      <vt:lpstr>California Beach Soccer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A. Fuierer</dc:creator>
  <cp:lastModifiedBy>Paul Fuierer</cp:lastModifiedBy>
  <cp:revision>26</cp:revision>
  <dcterms:created xsi:type="dcterms:W3CDTF">2016-04-12T23:12:27Z</dcterms:created>
  <dcterms:modified xsi:type="dcterms:W3CDTF">2025-03-14T02:54:48Z</dcterms:modified>
</cp:coreProperties>
</file>